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66" r:id="rId1"/>
    <p:sldMasterId id="2147483879" r:id="rId2"/>
  </p:sldMasterIdLst>
  <p:notesMasterIdLst>
    <p:notesMasterId r:id="rId20"/>
  </p:notesMasterIdLst>
  <p:handoutMasterIdLst>
    <p:handoutMasterId r:id="rId21"/>
  </p:handoutMasterIdLst>
  <p:sldIdLst>
    <p:sldId id="259" r:id="rId3"/>
    <p:sldId id="263" r:id="rId4"/>
    <p:sldId id="393" r:id="rId5"/>
    <p:sldId id="385" r:id="rId6"/>
    <p:sldId id="392" r:id="rId7"/>
    <p:sldId id="391" r:id="rId8"/>
    <p:sldId id="384" r:id="rId9"/>
    <p:sldId id="382" r:id="rId10"/>
    <p:sldId id="264" r:id="rId11"/>
    <p:sldId id="366" r:id="rId12"/>
    <p:sldId id="377" r:id="rId13"/>
    <p:sldId id="378" r:id="rId14"/>
    <p:sldId id="386" r:id="rId15"/>
    <p:sldId id="375" r:id="rId16"/>
    <p:sldId id="376" r:id="rId17"/>
    <p:sldId id="372" r:id="rId18"/>
    <p:sldId id="374" r:id="rId1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19">
          <p15:clr>
            <a:srgbClr val="A4A3A4"/>
          </p15:clr>
        </p15:guide>
        <p15:guide id="2" pos="2880">
          <p15:clr>
            <a:srgbClr val="A4A3A4"/>
          </p15:clr>
        </p15:guide>
      </p15:sldGuideLst>
    </p:ext>
    <p:ext uri="{2D200454-40CA-4A62-9FC3-DE9A4176ACB9}">
      <p15:notesGuideLst xmlns:p15="http://schemas.microsoft.com/office/powerpoint/2012/main">
        <p15:guide id="1" orient="horz" pos="2881">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E74"/>
    <a:srgbClr val="B8BCDA"/>
    <a:srgbClr val="8F98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83" autoAdjust="0"/>
    <p:restoredTop sz="85561" autoAdjust="0"/>
  </p:normalViewPr>
  <p:slideViewPr>
    <p:cSldViewPr snapToGrid="0" snapToObjects="1">
      <p:cViewPr varScale="1">
        <p:scale>
          <a:sx n="84" d="100"/>
          <a:sy n="84" d="100"/>
        </p:scale>
        <p:origin x="690" y="66"/>
      </p:cViewPr>
      <p:guideLst>
        <p:guide orient="horz" pos="1619"/>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02" d="100"/>
          <a:sy n="102" d="100"/>
        </p:scale>
        <p:origin x="-2622" y="-96"/>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57400" y="360363"/>
            <a:ext cx="3113088" cy="457200"/>
          </a:xfrm>
          <a:prstGeom prst="rect">
            <a:avLst/>
          </a:prstGeom>
        </p:spPr>
        <p:txBody>
          <a:bodyPr vert="horz" lIns="91440" tIns="45720" rIns="91440" bIns="45720" rtlCol="0"/>
          <a:lstStyle>
            <a:lvl1pPr algn="l" fontAlgn="auto">
              <a:spcBef>
                <a:spcPts val="0"/>
              </a:spcBef>
              <a:spcAft>
                <a:spcPts val="0"/>
              </a:spcAft>
              <a:defRPr sz="1200" cap="all" dirty="0">
                <a:solidFill>
                  <a:schemeClr val="tx2"/>
                </a:solidFill>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5257800" y="360363"/>
            <a:ext cx="1128713" cy="457200"/>
          </a:xfrm>
          <a:prstGeom prst="rect">
            <a:avLst/>
          </a:prstGeom>
        </p:spPr>
        <p:txBody>
          <a:bodyPr vert="horz" lIns="91440" tIns="45720" rIns="91440" bIns="45720" rtlCol="0"/>
          <a:lstStyle>
            <a:lvl1pPr algn="r" fontAlgn="auto">
              <a:spcBef>
                <a:spcPts val="0"/>
              </a:spcBef>
              <a:spcAft>
                <a:spcPts val="0"/>
              </a:spcAft>
              <a:defRPr sz="1200" smtClean="0">
                <a:solidFill>
                  <a:schemeClr val="tx2"/>
                </a:solidFill>
                <a:latin typeface="Arial" pitchFamily="34" charset="0"/>
                <a:cs typeface="Arial" pitchFamily="34" charset="0"/>
              </a:defRPr>
            </a:lvl1pPr>
          </a:lstStyle>
          <a:p>
            <a:pPr>
              <a:defRPr/>
            </a:pPr>
            <a:fld id="{E486CD02-B7EE-47A9-9E9A-48A918C24F5D}" type="datetimeFigureOut">
              <a:rPr lang="en-US"/>
              <a:pPr>
                <a:defRPr/>
              </a:pPr>
              <a:t>10/27/2013</a:t>
            </a:fld>
            <a:endParaRPr lang="en-US" dirty="0"/>
          </a:p>
        </p:txBody>
      </p:sp>
      <p:sp>
        <p:nvSpPr>
          <p:cNvPr id="9" name="Textbox 3"/>
          <p:cNvSpPr/>
          <p:nvPr/>
        </p:nvSpPr>
        <p:spPr>
          <a:xfrm>
            <a:off x="403225" y="8578850"/>
            <a:ext cx="3025775" cy="153988"/>
          </a:xfrm>
          <a:prstGeom prst="rect">
            <a:avLst/>
          </a:prstGeom>
        </p:spPr>
        <p:txBody>
          <a:bodyPr>
            <a:spAutoFit/>
          </a:bodyPr>
          <a:lstStyle/>
          <a:p>
            <a:pPr fontAlgn="auto">
              <a:spcBef>
                <a:spcPts val="0"/>
              </a:spcBef>
              <a:spcAft>
                <a:spcPts val="0"/>
              </a:spcAft>
              <a:defRPr/>
            </a:pPr>
            <a:r>
              <a:rPr lang="en-US" sz="400" b="1" kern="100" spc="50" dirty="0">
                <a:solidFill>
                  <a:schemeClr val="tx2"/>
                </a:solidFill>
                <a:latin typeface="Arial" pitchFamily="34" charset="0"/>
                <a:cs typeface="Arial" pitchFamily="34" charset="0"/>
              </a:rPr>
              <a:t>Copyright © 2012, SAS Institute Inc. All rights reserved.</a:t>
            </a:r>
          </a:p>
        </p:txBody>
      </p:sp>
      <p:sp>
        <p:nvSpPr>
          <p:cNvPr id="5" name="Slide Number Placeholder 4"/>
          <p:cNvSpPr>
            <a:spLocks noGrp="1"/>
          </p:cNvSpPr>
          <p:nvPr>
            <p:ph type="sldNum" sz="quarter" idx="3"/>
          </p:nvPr>
        </p:nvSpPr>
        <p:spPr>
          <a:xfrm>
            <a:off x="3575050" y="8302625"/>
            <a:ext cx="2811463" cy="457200"/>
          </a:xfrm>
          <a:prstGeom prst="rect">
            <a:avLst/>
          </a:prstGeom>
        </p:spPr>
        <p:txBody>
          <a:bodyPr vert="horz" lIns="91440" tIns="45720" rIns="91440" bIns="45720" rtlCol="0" anchor="b"/>
          <a:lstStyle>
            <a:lvl1pPr algn="r" fontAlgn="auto">
              <a:spcBef>
                <a:spcPts val="0"/>
              </a:spcBef>
              <a:spcAft>
                <a:spcPts val="0"/>
              </a:spcAft>
              <a:defRPr sz="1200" smtClean="0">
                <a:solidFill>
                  <a:schemeClr val="tx2"/>
                </a:solidFill>
                <a:latin typeface="Arial" pitchFamily="34" charset="0"/>
                <a:cs typeface="Arial" pitchFamily="34" charset="0"/>
              </a:defRPr>
            </a:lvl1pPr>
          </a:lstStyle>
          <a:p>
            <a:pPr>
              <a:defRPr/>
            </a:pPr>
            <a:fld id="{C1656682-912B-4EDD-9313-331B6F79EE44}" type="slidenum">
              <a:rPr lang="en-US"/>
              <a:pPr>
                <a:defRPr/>
              </a:pPr>
              <a:t>‹#›</a:t>
            </a:fld>
            <a:endParaRPr lang="en-US" dirty="0"/>
          </a:p>
        </p:txBody>
      </p:sp>
      <p:pic>
        <p:nvPicPr>
          <p:cNvPr id="24582" name="Picture 5"/>
          <p:cNvPicPr>
            <a:picLocks noChangeAspect="1"/>
          </p:cNvPicPr>
          <p:nvPr/>
        </p:nvPicPr>
        <p:blipFill>
          <a:blip r:embed="rId2"/>
          <a:srcRect/>
          <a:stretch>
            <a:fillRect/>
          </a:stretch>
        </p:blipFill>
        <p:spPr bwMode="auto">
          <a:xfrm>
            <a:off x="509588" y="438150"/>
            <a:ext cx="1019175" cy="236538"/>
          </a:xfrm>
          <a:prstGeom prst="rect">
            <a:avLst/>
          </a:prstGeom>
          <a:noFill/>
          <a:ln w="9525">
            <a:noFill/>
            <a:miter lim="800000"/>
            <a:headEnd/>
            <a:tailEnd/>
          </a:ln>
        </p:spPr>
      </p:pic>
    </p:spTree>
    <p:extLst>
      <p:ext uri="{BB962C8B-B14F-4D97-AF65-F5344CB8AC3E}">
        <p14:creationId xmlns:p14="http://schemas.microsoft.com/office/powerpoint/2010/main" val="42254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57400" y="360363"/>
            <a:ext cx="3113088" cy="457200"/>
          </a:xfrm>
          <a:prstGeom prst="rect">
            <a:avLst/>
          </a:prstGeom>
        </p:spPr>
        <p:txBody>
          <a:bodyPr vert="horz" lIns="91440" tIns="45720" rIns="91440" bIns="45720" rtlCol="0"/>
          <a:lstStyle>
            <a:lvl1pPr algn="l" fontAlgn="auto">
              <a:spcBef>
                <a:spcPts val="0"/>
              </a:spcBef>
              <a:spcAft>
                <a:spcPts val="0"/>
              </a:spcAft>
              <a:defRPr sz="1200" cap="all" baseline="0" dirty="0">
                <a:solidFill>
                  <a:schemeClr val="tx2"/>
                </a:solidFill>
                <a:latin typeface="Arial" pitchFamily="34" charset="0"/>
                <a:cs typeface="Arial" pitchFamily="34" charset="0"/>
              </a:defRPr>
            </a:lvl1pPr>
          </a:lstStyle>
          <a:p>
            <a:pPr>
              <a:defRPr/>
            </a:pPr>
            <a:endParaRPr lang="en-US"/>
          </a:p>
        </p:txBody>
      </p:sp>
      <p:sp>
        <p:nvSpPr>
          <p:cNvPr id="3" name="Date Placeholder 2"/>
          <p:cNvSpPr>
            <a:spLocks noGrp="1"/>
          </p:cNvSpPr>
          <p:nvPr>
            <p:ph type="dt" idx="1"/>
          </p:nvPr>
        </p:nvSpPr>
        <p:spPr>
          <a:xfrm>
            <a:off x="5257800" y="360363"/>
            <a:ext cx="1128713" cy="457200"/>
          </a:xfrm>
          <a:prstGeom prst="rect">
            <a:avLst/>
          </a:prstGeom>
        </p:spPr>
        <p:txBody>
          <a:bodyPr vert="horz" lIns="91440" tIns="45720" rIns="91440" bIns="45720" rtlCol="0"/>
          <a:lstStyle>
            <a:lvl1pPr algn="r" fontAlgn="auto">
              <a:spcBef>
                <a:spcPts val="0"/>
              </a:spcBef>
              <a:spcAft>
                <a:spcPts val="0"/>
              </a:spcAft>
              <a:defRPr sz="1200" smtClean="0">
                <a:solidFill>
                  <a:schemeClr val="tx2"/>
                </a:solidFill>
                <a:latin typeface="Arial" pitchFamily="34" charset="0"/>
                <a:cs typeface="Arial" pitchFamily="34" charset="0"/>
              </a:defRPr>
            </a:lvl1pPr>
          </a:lstStyle>
          <a:p>
            <a:pPr>
              <a:defRPr/>
            </a:pPr>
            <a:fld id="{B91D3F46-D291-4DC8-AA78-ECFDFEFC2757}" type="datetimeFigureOut">
              <a:rPr lang="en-US"/>
              <a:pPr>
                <a:defRPr/>
              </a:pPr>
              <a:t>10/27/2013</a:t>
            </a:fld>
            <a:endParaRPr lang="en-US" dirty="0"/>
          </a:p>
        </p:txBody>
      </p:sp>
      <p:sp>
        <p:nvSpPr>
          <p:cNvPr id="4" name="Slide Image Placeholder 3"/>
          <p:cNvSpPr>
            <a:spLocks noGrp="1" noRot="1" noChangeAspect="1"/>
          </p:cNvSpPr>
          <p:nvPr>
            <p:ph type="sldImg" idx="2"/>
          </p:nvPr>
        </p:nvSpPr>
        <p:spPr>
          <a:xfrm>
            <a:off x="481013" y="914400"/>
            <a:ext cx="5905500" cy="3322638"/>
          </a:xfrm>
          <a:prstGeom prst="rect">
            <a:avLst/>
          </a:prstGeom>
          <a:noFill/>
          <a:ln w="12700">
            <a:solidFill>
              <a:schemeClr val="bg2">
                <a:lumMod val="60000"/>
                <a:lumOff val="40000"/>
              </a:schemeClr>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481013" y="4333875"/>
            <a:ext cx="5905500" cy="3970338"/>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9" name="Textbox 5"/>
          <p:cNvSpPr/>
          <p:nvPr/>
        </p:nvSpPr>
        <p:spPr>
          <a:xfrm>
            <a:off x="407988" y="8578850"/>
            <a:ext cx="3021012" cy="153988"/>
          </a:xfrm>
          <a:prstGeom prst="rect">
            <a:avLst/>
          </a:prstGeom>
        </p:spPr>
        <p:txBody>
          <a:bodyPr>
            <a:spAutoFit/>
          </a:bodyPr>
          <a:lstStyle/>
          <a:p>
            <a:pPr fontAlgn="auto">
              <a:spcBef>
                <a:spcPts val="0"/>
              </a:spcBef>
              <a:spcAft>
                <a:spcPts val="0"/>
              </a:spcAft>
              <a:defRPr/>
            </a:pPr>
            <a:r>
              <a:rPr lang="en-US" sz="400" b="1" kern="100" spc="50" dirty="0">
                <a:solidFill>
                  <a:schemeClr val="tx2"/>
                </a:solidFill>
                <a:latin typeface="Arial" pitchFamily="34" charset="0"/>
                <a:cs typeface="Arial" pitchFamily="34" charset="0"/>
              </a:rPr>
              <a:t>Copyright © 2012, SAS Institute Inc. All rights reserved.</a:t>
            </a:r>
          </a:p>
        </p:txBody>
      </p:sp>
      <p:sp>
        <p:nvSpPr>
          <p:cNvPr id="7" name="Slide Number Placeholder 6"/>
          <p:cNvSpPr>
            <a:spLocks noGrp="1"/>
          </p:cNvSpPr>
          <p:nvPr>
            <p:ph type="sldNum" sz="quarter" idx="5"/>
          </p:nvPr>
        </p:nvSpPr>
        <p:spPr>
          <a:xfrm>
            <a:off x="3575050" y="8304213"/>
            <a:ext cx="2811463" cy="457200"/>
          </a:xfrm>
          <a:prstGeom prst="rect">
            <a:avLst/>
          </a:prstGeom>
        </p:spPr>
        <p:txBody>
          <a:bodyPr vert="horz" lIns="91440" tIns="45720" rIns="91440" bIns="45720" rtlCol="0" anchor="b"/>
          <a:lstStyle>
            <a:lvl1pPr algn="r" fontAlgn="auto">
              <a:spcBef>
                <a:spcPts val="0"/>
              </a:spcBef>
              <a:spcAft>
                <a:spcPts val="0"/>
              </a:spcAft>
              <a:defRPr sz="1200" smtClean="0">
                <a:solidFill>
                  <a:schemeClr val="tx2"/>
                </a:solidFill>
                <a:latin typeface="Arial" pitchFamily="34" charset="0"/>
                <a:cs typeface="Arial" pitchFamily="34" charset="0"/>
              </a:defRPr>
            </a:lvl1pPr>
          </a:lstStyle>
          <a:p>
            <a:pPr>
              <a:defRPr/>
            </a:pPr>
            <a:fld id="{DE433B11-2697-434B-9431-AFEFE3A1A80C}" type="slidenum">
              <a:rPr lang="en-US"/>
              <a:pPr>
                <a:defRPr/>
              </a:pPr>
              <a:t>‹#›</a:t>
            </a:fld>
            <a:endParaRPr lang="en-US" dirty="0"/>
          </a:p>
        </p:txBody>
      </p:sp>
      <p:pic>
        <p:nvPicPr>
          <p:cNvPr id="23560" name="Picture 7"/>
          <p:cNvPicPr>
            <a:picLocks noChangeAspect="1"/>
          </p:cNvPicPr>
          <p:nvPr/>
        </p:nvPicPr>
        <p:blipFill>
          <a:blip r:embed="rId2"/>
          <a:srcRect/>
          <a:stretch>
            <a:fillRect/>
          </a:stretch>
        </p:blipFill>
        <p:spPr bwMode="auto">
          <a:xfrm>
            <a:off x="495300" y="438150"/>
            <a:ext cx="1019175" cy="238125"/>
          </a:xfrm>
          <a:prstGeom prst="rect">
            <a:avLst/>
          </a:prstGeom>
          <a:noFill/>
          <a:ln w="9525">
            <a:noFill/>
            <a:miter lim="800000"/>
            <a:headEnd/>
            <a:tailEnd/>
          </a:ln>
        </p:spPr>
      </p:pic>
    </p:spTree>
    <p:extLst>
      <p:ext uri="{BB962C8B-B14F-4D97-AF65-F5344CB8AC3E}">
        <p14:creationId xmlns:p14="http://schemas.microsoft.com/office/powerpoint/2010/main" val="3712507498"/>
      </p:ext>
    </p:extLst>
  </p:cSld>
  <p:clrMap bg1="lt1" tx1="dk1" bg2="lt2" tx2="dk2" accent1="accent1" accent2="accent2" accent3="accent3" accent4="accent4" accent5="accent5" accent6="accent6" hlink="hlink" folHlink="folHlink"/>
  <p:notesStyle>
    <a:lvl1pPr algn="l" defTabSz="182563" rtl="0" fontAlgn="base">
      <a:spcBef>
        <a:spcPct val="30000"/>
      </a:spcBef>
      <a:spcAft>
        <a:spcPct val="0"/>
      </a:spcAft>
      <a:defRPr sz="1200" kern="1200">
        <a:solidFill>
          <a:schemeClr val="tx2"/>
        </a:solidFill>
        <a:latin typeface="Arial" pitchFamily="34" charset="0"/>
        <a:ea typeface="+mn-ea"/>
        <a:cs typeface="Arial" pitchFamily="34" charset="0"/>
      </a:defRPr>
    </a:lvl1pPr>
    <a:lvl2pPr marL="457200" algn="l" defTabSz="182563" rtl="0" fontAlgn="base">
      <a:spcBef>
        <a:spcPct val="30000"/>
      </a:spcBef>
      <a:spcAft>
        <a:spcPct val="0"/>
      </a:spcAft>
      <a:defRPr sz="1200" kern="1200">
        <a:solidFill>
          <a:schemeClr val="tx2"/>
        </a:solidFill>
        <a:latin typeface="Arial" pitchFamily="34" charset="0"/>
        <a:ea typeface="+mn-ea"/>
        <a:cs typeface="Arial" pitchFamily="34" charset="0"/>
      </a:defRPr>
    </a:lvl2pPr>
    <a:lvl3pPr marL="914400" algn="l" defTabSz="182563" rtl="0" fontAlgn="base">
      <a:spcBef>
        <a:spcPct val="30000"/>
      </a:spcBef>
      <a:spcAft>
        <a:spcPct val="0"/>
      </a:spcAft>
      <a:defRPr sz="1200" kern="1200">
        <a:solidFill>
          <a:schemeClr val="tx2"/>
        </a:solidFill>
        <a:latin typeface="Arial" pitchFamily="34" charset="0"/>
        <a:ea typeface="+mn-ea"/>
        <a:cs typeface="Arial" pitchFamily="34" charset="0"/>
      </a:defRPr>
    </a:lvl3pPr>
    <a:lvl4pPr marL="1371600" algn="l" defTabSz="182563" rtl="0" fontAlgn="base">
      <a:spcBef>
        <a:spcPct val="30000"/>
      </a:spcBef>
      <a:spcAft>
        <a:spcPct val="0"/>
      </a:spcAft>
      <a:defRPr sz="1200" kern="1200">
        <a:solidFill>
          <a:schemeClr val="tx2"/>
        </a:solidFill>
        <a:latin typeface="Arial" pitchFamily="34" charset="0"/>
        <a:ea typeface="+mn-ea"/>
        <a:cs typeface="Arial" pitchFamily="34" charset="0"/>
      </a:defRPr>
    </a:lvl4pPr>
    <a:lvl5pPr marL="1828800" algn="l" defTabSz="182563" rtl="0" fontAlgn="base">
      <a:spcBef>
        <a:spcPct val="30000"/>
      </a:spcBef>
      <a:spcAft>
        <a:spcPct val="0"/>
      </a:spcAft>
      <a:defRPr sz="1200" kern="1200">
        <a:solidFill>
          <a:schemeClr val="tx2"/>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a typeface="ＭＳ Ｐゴシック" pitchFamily="34" charset="-128"/>
              <a:cs typeface="Arial" charset="0"/>
            </a:endParaRPr>
          </a:p>
        </p:txBody>
      </p:sp>
      <p:sp>
        <p:nvSpPr>
          <p:cNvPr id="26627" name="Footer Placeholder 3"/>
          <p:cNvSpPr>
            <a:spLocks noGrp="1"/>
          </p:cNvSpPr>
          <p:nvPr>
            <p:ph type="ftr" sz="quarter" idx="4294967295"/>
          </p:nvPr>
        </p:nvSpPr>
        <p:spPr bwMode="auto">
          <a:xfrm>
            <a:off x="0" y="8685213"/>
            <a:ext cx="2971800" cy="457200"/>
          </a:xfrm>
          <a:prstGeom prst="rect">
            <a:avLst/>
          </a:prstGeom>
          <a:noFill/>
          <a:ln>
            <a:miter lim="800000"/>
            <a:headEnd/>
            <a:tailEnd/>
          </a:ln>
        </p:spPr>
        <p:txBody>
          <a:bodyPr/>
          <a:lstStyle/>
          <a:p>
            <a:pPr eaLnBrk="0" hangingPunct="0"/>
            <a:r>
              <a:rPr lang="en-US" sz="600">
                <a:solidFill>
                  <a:srgbClr val="A6A6A6"/>
                </a:solidFill>
                <a:ea typeface="ＭＳ Ｐゴシック" pitchFamily="34" charset="-128"/>
              </a:rPr>
              <a:t>Copyright © 2011, SAS Institute Inc. All rights reserved.</a:t>
            </a:r>
            <a:endParaRPr lang="en-US" sz="1200">
              <a:solidFill>
                <a:srgbClr val="A6A6A6"/>
              </a:solidFill>
              <a:latin typeface="Times New Roman" pitchFamily="18" charset="0"/>
              <a:ea typeface="ＭＳ Ｐゴシック" pitchFamily="34" charset="-128"/>
            </a:endParaRPr>
          </a:p>
        </p:txBody>
      </p:sp>
      <p:sp>
        <p:nvSpPr>
          <p:cNvPr id="26628"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30FBECF-4697-4182-A23D-50AF9A6BA5B7}" type="slidenum">
              <a:rPr lang="en-US">
                <a:solidFill>
                  <a:srgbClr val="A6A6A6"/>
                </a:solidFill>
                <a:latin typeface="Arial" charset="0"/>
                <a:ea typeface="ＭＳ Ｐゴシック" pitchFamily="34" charset="-128"/>
                <a:cs typeface="Arial" charset="0"/>
              </a:rPr>
              <a:pPr fontAlgn="base">
                <a:spcBef>
                  <a:spcPct val="0"/>
                </a:spcBef>
                <a:spcAft>
                  <a:spcPct val="0"/>
                </a:spcAft>
              </a:pPr>
              <a:t>1</a:t>
            </a:fld>
            <a:endParaRPr lang="en-US">
              <a:solidFill>
                <a:srgbClr val="A6A6A6"/>
              </a:solidFill>
              <a:latin typeface="Arial" charset="0"/>
              <a:ea typeface="ＭＳ Ｐゴシック" pitchFamily="34" charset="-128"/>
              <a:cs typeface="Arial" charset="0"/>
            </a:endParaRPr>
          </a:p>
        </p:txBody>
      </p:sp>
    </p:spTree>
    <p:extLst>
      <p:ext uri="{BB962C8B-B14F-4D97-AF65-F5344CB8AC3E}">
        <p14:creationId xmlns:p14="http://schemas.microsoft.com/office/powerpoint/2010/main" val="251375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s-CO" sz="1200" dirty="0" smtClean="0"/>
              <a:t>La conocida frase de los 80’s “quien tiene la información tiene el poder” ya ha sido revaluada  a “quien analiza la información en tiempo real y toma provecho de ella para ejecutar de forma inmediata, tiene una ventaja competitiva”.  </a:t>
            </a:r>
            <a:endParaRPr lang="en-US" sz="1200" dirty="0" smtClean="0"/>
          </a:p>
          <a:p>
            <a:r>
              <a:rPr lang="es-CO" sz="1200" dirty="0" smtClean="0"/>
              <a:t>Es </a:t>
            </a:r>
            <a:r>
              <a:rPr lang="es-CO" sz="1200" dirty="0" err="1" smtClean="0"/>
              <a:t>asi</a:t>
            </a:r>
            <a:r>
              <a:rPr lang="es-CO" sz="1200" dirty="0" smtClean="0"/>
              <a:t> como hoy </a:t>
            </a:r>
            <a:r>
              <a:rPr lang="es-CO" sz="1200" dirty="0" err="1" smtClean="0"/>
              <a:t>dia</a:t>
            </a:r>
            <a:r>
              <a:rPr lang="es-CO" sz="1200" dirty="0" smtClean="0"/>
              <a:t>, podemos tomar ventaja de ese mar de datos, por ejemplo, en redes sociales. Hacer un análisis para entender mejor a nuestros clientes, hacer el análisis de millones  de expresiones en </a:t>
            </a:r>
            <a:r>
              <a:rPr lang="es-CO" sz="1200" dirty="0" err="1" smtClean="0"/>
              <a:t>twetts</a:t>
            </a:r>
            <a:r>
              <a:rPr lang="es-CO" sz="1200" dirty="0" smtClean="0"/>
              <a:t>, blogs o en </a:t>
            </a:r>
            <a:r>
              <a:rPr lang="es-CO" sz="1200" dirty="0" err="1" smtClean="0"/>
              <a:t>facebook</a:t>
            </a:r>
            <a:r>
              <a:rPr lang="es-CO" sz="1200" dirty="0" smtClean="0"/>
              <a:t>, de datos en tiempo real </a:t>
            </a:r>
            <a:r>
              <a:rPr lang="es-CO" sz="1200" dirty="0" err="1" smtClean="0"/>
              <a:t>via</a:t>
            </a:r>
            <a:r>
              <a:rPr lang="es-CO" sz="1200" dirty="0" smtClean="0"/>
              <a:t> dispositivos </a:t>
            </a:r>
            <a:r>
              <a:rPr lang="es-CO" sz="1200" dirty="0" err="1" smtClean="0"/>
              <a:t>moviles</a:t>
            </a:r>
            <a:r>
              <a:rPr lang="es-CO" sz="1200" dirty="0" smtClean="0"/>
              <a:t>, y entender los sentimientos con que una persona se expresa de mi Compañía o Marca.</a:t>
            </a:r>
            <a:endParaRPr lang="en-US" sz="1200" dirty="0" smtClean="0"/>
          </a:p>
          <a:p>
            <a:pPr defTabSz="922338">
              <a:spcBef>
                <a:spcPct val="0"/>
              </a:spcBef>
            </a:pPr>
            <a:endParaRPr lang="en-US" dirty="0" smtClean="0">
              <a:latin typeface="Arial" charset="0"/>
              <a:cs typeface="Arial" charset="0"/>
            </a:endParaRPr>
          </a:p>
        </p:txBody>
      </p:sp>
      <p:sp>
        <p:nvSpPr>
          <p:cNvPr id="28675" name="Footer Placeholder 3"/>
          <p:cNvSpPr>
            <a:spLocks noGrp="1"/>
          </p:cNvSpPr>
          <p:nvPr>
            <p:ph type="ftr" sz="quarter" idx="4294967295"/>
          </p:nvPr>
        </p:nvSpPr>
        <p:spPr bwMode="auto">
          <a:xfrm>
            <a:off x="0" y="8685213"/>
            <a:ext cx="2971800" cy="457200"/>
          </a:xfrm>
          <a:prstGeom prst="rect">
            <a:avLst/>
          </a:prstGeom>
          <a:noFill/>
          <a:ln>
            <a:miter lim="800000"/>
            <a:headEnd/>
            <a:tailEnd/>
          </a:ln>
        </p:spPr>
        <p:txBody>
          <a:bodyPr/>
          <a:lstStyle/>
          <a:p>
            <a:r>
              <a:rPr lang="en-US">
                <a:latin typeface="Calibri" pitchFamily="34" charset="0"/>
              </a:rPr>
              <a:t>Copyright © 2011, SAS Institute Inc. All rights reserved.</a:t>
            </a:r>
            <a:endParaRPr lang="en-US" sz="1200">
              <a:latin typeface="Calibri" pitchFamily="34" charset="0"/>
            </a:endParaRPr>
          </a:p>
        </p:txBody>
      </p:sp>
      <p:sp>
        <p:nvSpPr>
          <p:cNvPr id="28676"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84CF06-D353-4318-A1B1-977ADF49D7CD}" type="slidenum">
              <a:rPr lang="en-US">
                <a:latin typeface="Arial" charset="0"/>
                <a:cs typeface="Arial" charset="0"/>
              </a:rPr>
              <a:pPr fontAlgn="base">
                <a:spcBef>
                  <a:spcPct val="0"/>
                </a:spcBef>
                <a:spcAft>
                  <a:spcPct val="0"/>
                </a:spcAft>
              </a:pPr>
              <a:t>2</a:t>
            </a:fld>
            <a:endParaRPr lang="en-US">
              <a:latin typeface="Arial" charset="0"/>
              <a:cs typeface="Arial" charset="0"/>
            </a:endParaRPr>
          </a:p>
        </p:txBody>
      </p:sp>
    </p:spTree>
    <p:extLst>
      <p:ext uri="{BB962C8B-B14F-4D97-AF65-F5344CB8AC3E}">
        <p14:creationId xmlns:p14="http://schemas.microsoft.com/office/powerpoint/2010/main" val="1028891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r>
              <a:rPr lang="en-US" sz="1600" dirty="0" smtClean="0"/>
              <a:t>Undercut competition DB2, </a:t>
            </a:r>
            <a:r>
              <a:rPr lang="en-US" sz="1600" dirty="0" err="1" smtClean="0"/>
              <a:t>teradata</a:t>
            </a:r>
            <a:r>
              <a:rPr lang="en-US" sz="1600" dirty="0" smtClean="0"/>
              <a:t>, SAPSQO</a:t>
            </a:r>
          </a:p>
          <a:p>
            <a:endParaRPr lang="en-US" sz="1600" dirty="0" smtClean="0"/>
          </a:p>
          <a:p>
            <a:r>
              <a:rPr lang="en-US" sz="1600" dirty="0" smtClean="0"/>
              <a:t>They can store tremendous amounts of data can get data very very quickly</a:t>
            </a:r>
            <a:r>
              <a:rPr lang="en-US" sz="1600" baseline="0" dirty="0" smtClean="0"/>
              <a:t> in support of BI</a:t>
            </a:r>
            <a:r>
              <a:rPr lang="en-US" sz="1600" dirty="0" smtClean="0"/>
              <a:t> but they are bound cannot do complex analytical</a:t>
            </a:r>
            <a:r>
              <a:rPr lang="en-US" sz="1600" baseline="0" dirty="0" smtClean="0"/>
              <a:t> processing in those relational database systems</a:t>
            </a:r>
          </a:p>
          <a:p>
            <a:r>
              <a:rPr lang="en-US" sz="1600" baseline="0" dirty="0" smtClean="0"/>
              <a:t>We have a ceiling in the capability of those Relational Databases. </a:t>
            </a:r>
          </a:p>
          <a:p>
            <a:r>
              <a:rPr lang="en-US" sz="1600" baseline="0" dirty="0" smtClean="0"/>
              <a:t>There is a lot of data in </a:t>
            </a:r>
            <a:r>
              <a:rPr lang="en-US" sz="1600" baseline="0" dirty="0" err="1" smtClean="0"/>
              <a:t>thos</a:t>
            </a:r>
            <a:r>
              <a:rPr lang="en-US" sz="1600" baseline="0" dirty="0" smtClean="0"/>
              <a:t> databases but to analyze it they have to take out of these DB’s and that takes much too long.</a:t>
            </a:r>
          </a:p>
          <a:p>
            <a:endParaRPr lang="en-US" sz="1600"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4</a:t>
            </a:fld>
            <a:endParaRPr lang="en-US" dirty="0"/>
          </a:p>
        </p:txBody>
      </p:sp>
    </p:spTree>
    <p:extLst>
      <p:ext uri="{BB962C8B-B14F-4D97-AF65-F5344CB8AC3E}">
        <p14:creationId xmlns:p14="http://schemas.microsoft.com/office/powerpoint/2010/main" val="951649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r>
              <a:rPr lang="en-US" sz="1600" dirty="0" smtClean="0"/>
              <a:t>Undercut competition DB2, </a:t>
            </a:r>
            <a:r>
              <a:rPr lang="en-US" sz="1600" dirty="0" err="1" smtClean="0"/>
              <a:t>teradata</a:t>
            </a:r>
            <a:r>
              <a:rPr lang="en-US" sz="1600" dirty="0" smtClean="0"/>
              <a:t>, SAPSQO</a:t>
            </a:r>
          </a:p>
          <a:p>
            <a:endParaRPr lang="en-US" sz="1600" dirty="0" smtClean="0"/>
          </a:p>
          <a:p>
            <a:r>
              <a:rPr lang="en-US" sz="1600" dirty="0" smtClean="0"/>
              <a:t>They can store tremendous amounts of data can get data very very quickly</a:t>
            </a:r>
            <a:r>
              <a:rPr lang="en-US" sz="1600" baseline="0" dirty="0" smtClean="0"/>
              <a:t> in support of BI</a:t>
            </a:r>
            <a:r>
              <a:rPr lang="en-US" sz="1600" dirty="0" smtClean="0"/>
              <a:t> but they are bound cannot do complex analytical</a:t>
            </a:r>
            <a:r>
              <a:rPr lang="en-US" sz="1600" baseline="0" dirty="0" smtClean="0"/>
              <a:t> processing in those relational database systems</a:t>
            </a:r>
          </a:p>
          <a:p>
            <a:r>
              <a:rPr lang="en-US" sz="1600" baseline="0" dirty="0" smtClean="0"/>
              <a:t>We have a ceiling in the capability of those Relational Databases. </a:t>
            </a:r>
          </a:p>
          <a:p>
            <a:r>
              <a:rPr lang="en-US" sz="1600" baseline="0" dirty="0" smtClean="0"/>
              <a:t>There is a lot of data in </a:t>
            </a:r>
            <a:r>
              <a:rPr lang="en-US" sz="1600" baseline="0" dirty="0" err="1" smtClean="0"/>
              <a:t>thos</a:t>
            </a:r>
            <a:r>
              <a:rPr lang="en-US" sz="1600" baseline="0" dirty="0" smtClean="0"/>
              <a:t> databases but to analyze it they have to take out of these DB’s and that takes much too long.</a:t>
            </a:r>
          </a:p>
          <a:p>
            <a:endParaRPr lang="en-US" sz="1600"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5</a:t>
            </a:fld>
            <a:endParaRPr lang="en-US" dirty="0"/>
          </a:p>
        </p:txBody>
      </p:sp>
    </p:spTree>
    <p:extLst>
      <p:ext uri="{BB962C8B-B14F-4D97-AF65-F5344CB8AC3E}">
        <p14:creationId xmlns:p14="http://schemas.microsoft.com/office/powerpoint/2010/main" val="1666858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latin typeface="Arial" charset="0"/>
                <a:cs typeface="Arial" charset="0"/>
              </a:rPr>
              <a:t>So lets briefly consider the aspects of analytics, and what are the necessary factors you need in an integrated analytics platform. </a:t>
            </a:r>
          </a:p>
          <a:p>
            <a:pPr>
              <a:spcBef>
                <a:spcPct val="0"/>
              </a:spcBef>
            </a:pPr>
            <a:r>
              <a:rPr lang="en-US" dirty="0" smtClean="0">
                <a:latin typeface="Arial" charset="0"/>
                <a:cs typeface="Arial" charset="0"/>
              </a:rPr>
              <a:t>Well, this slide illustrates the learning, and feedback that is fundamental to doing analysis – and explains innovation can occur – because you continue to learn and grow from what you have already done. </a:t>
            </a:r>
          </a:p>
          <a:p>
            <a:pPr>
              <a:spcBef>
                <a:spcPct val="0"/>
              </a:spcBef>
            </a:pPr>
            <a:r>
              <a:rPr lang="en-US" dirty="0" smtClean="0">
                <a:latin typeface="Arial" charset="0"/>
                <a:cs typeface="Arial" charset="0"/>
              </a:rPr>
              <a:t>There are different constituents in this process – the business manager/or management who are focused on decisions, or streamlining processes – , Business analysts work to help formulate the business problem to an analytical problem, those that are creating models based on the informational inputs – and the technology teams who ensure that the analytical models are deployed in the appropriate to deliver business results in ‘right time’ – </a:t>
            </a:r>
            <a:r>
              <a:rPr lang="en-US" dirty="0" err="1" smtClean="0">
                <a:latin typeface="Arial" charset="0"/>
                <a:cs typeface="Arial" charset="0"/>
              </a:rPr>
              <a:t>ie</a:t>
            </a:r>
            <a:r>
              <a:rPr lang="en-US" dirty="0" smtClean="0">
                <a:latin typeface="Arial" charset="0"/>
                <a:cs typeface="Arial" charset="0"/>
              </a:rPr>
              <a:t>. when they are needed (which may or may not be ‘real time).</a:t>
            </a:r>
          </a:p>
          <a:p>
            <a:pPr>
              <a:spcBef>
                <a:spcPct val="0"/>
              </a:spcBef>
            </a:pPr>
            <a:endParaRPr lang="en-US" dirty="0" smtClean="0">
              <a:latin typeface="Arial" charset="0"/>
              <a:cs typeface="Arial" charset="0"/>
            </a:endParaRPr>
          </a:p>
          <a:p>
            <a:pPr>
              <a:spcBef>
                <a:spcPct val="0"/>
              </a:spcBef>
            </a:pPr>
            <a:r>
              <a:rPr lang="en-US" dirty="0" smtClean="0">
                <a:latin typeface="Arial" charset="0"/>
                <a:cs typeface="Arial" charset="0"/>
              </a:rPr>
              <a:t>While this may seem like a number of roles – in smaller companies they collapse to one or two people wearing different hats. What is consistent, regardless of the size of the organization is that all of these steps are necessary – and whether they are being applied to structured data, or unstructured text – these are still the phases of model development.</a:t>
            </a:r>
          </a:p>
          <a:p>
            <a:pPr>
              <a:spcBef>
                <a:spcPct val="0"/>
              </a:spcBef>
            </a:pPr>
            <a:endParaRPr lang="en-US" dirty="0" smtClean="0">
              <a:latin typeface="Arial" charset="0"/>
              <a:cs typeface="Arial" charset="0"/>
            </a:endParaRPr>
          </a:p>
          <a:p>
            <a:pPr>
              <a:spcBef>
                <a:spcPct val="0"/>
              </a:spcBef>
            </a:pPr>
            <a:endParaRPr lang="en-US" dirty="0" smtClean="0">
              <a:latin typeface="Arial" charset="0"/>
              <a:cs typeface="Arial" charset="0"/>
            </a:endParaRPr>
          </a:p>
          <a:p>
            <a:pPr>
              <a:spcBef>
                <a:spcPct val="0"/>
              </a:spcBef>
            </a:pPr>
            <a:endParaRPr lang="en-US" dirty="0" smtClean="0">
              <a:latin typeface="Arial" charset="0"/>
              <a:cs typeface="Arial" charset="0"/>
            </a:endParaRPr>
          </a:p>
        </p:txBody>
      </p:sp>
      <p:sp>
        <p:nvSpPr>
          <p:cNvPr id="32771" name="Footer Placeholder 3"/>
          <p:cNvSpPr>
            <a:spLocks noGrp="1"/>
          </p:cNvSpPr>
          <p:nvPr>
            <p:ph type="ftr" sz="quarter" idx="4294967295"/>
          </p:nvPr>
        </p:nvSpPr>
        <p:spPr bwMode="auto">
          <a:xfrm>
            <a:off x="0" y="8685213"/>
            <a:ext cx="2971800" cy="457200"/>
          </a:xfrm>
          <a:prstGeom prst="rect">
            <a:avLst/>
          </a:prstGeom>
          <a:noFill/>
          <a:ln>
            <a:miter lim="800000"/>
            <a:headEnd/>
            <a:tailEnd/>
          </a:ln>
        </p:spPr>
        <p:txBody>
          <a:bodyPr/>
          <a:lstStyle/>
          <a:p>
            <a:r>
              <a:rPr lang="en-US">
                <a:latin typeface="Calibri" pitchFamily="34" charset="0"/>
              </a:rPr>
              <a:t>Copyright © 2011, SAS Institute Inc. All rights reserved.</a:t>
            </a:r>
            <a:endParaRPr lang="en-US" sz="1200">
              <a:latin typeface="Calibri" pitchFamily="34" charset="0"/>
            </a:endParaRPr>
          </a:p>
        </p:txBody>
      </p:sp>
      <p:sp>
        <p:nvSpPr>
          <p:cNvPr id="32772" name="Slide Number Placeholder 4"/>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5F060D5-FBE2-421C-AF06-26AE30B66FB2}" type="slidenum">
              <a:rPr lang="en-US">
                <a:latin typeface="Arial" charset="0"/>
                <a:cs typeface="Arial" charset="0"/>
              </a:rPr>
              <a:pPr fontAlgn="base">
                <a:spcBef>
                  <a:spcPct val="0"/>
                </a:spcBef>
                <a:spcAft>
                  <a:spcPct val="0"/>
                </a:spcAft>
              </a:pPr>
              <a:t>9</a:t>
            </a:fld>
            <a:endParaRPr lang="en-US">
              <a:latin typeface="Arial" charset="0"/>
              <a:cs typeface="Arial" charset="0"/>
            </a:endParaRPr>
          </a:p>
        </p:txBody>
      </p:sp>
    </p:spTree>
    <p:extLst>
      <p:ext uri="{BB962C8B-B14F-4D97-AF65-F5344CB8AC3E}">
        <p14:creationId xmlns:p14="http://schemas.microsoft.com/office/powerpoint/2010/main" val="4270731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1013" y="914400"/>
            <a:ext cx="5905500" cy="3322638"/>
          </a:xfrm>
        </p:spPr>
      </p:sp>
      <p:sp>
        <p:nvSpPr>
          <p:cNvPr id="3" name="Notes Placeholder 2"/>
          <p:cNvSpPr>
            <a:spLocks noGrp="1"/>
          </p:cNvSpPr>
          <p:nvPr>
            <p:ph type="body" idx="1"/>
          </p:nvPr>
        </p:nvSpPr>
        <p:spPr/>
        <p:txBody>
          <a:bodyPr/>
          <a:lstStyle/>
          <a:p>
            <a:r>
              <a:rPr lang="es-CO" dirty="0" smtClean="0">
                <a:solidFill>
                  <a:schemeClr val="accent3"/>
                </a:solidFill>
              </a:rPr>
              <a:t>Como punto inicial, se definió la plataforma SAS como la solución para soportar las iniciativas analíticas de Bancolombia</a:t>
            </a:r>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11</a:t>
            </a:fld>
            <a:endParaRPr lang="en-US" dirty="0"/>
          </a:p>
        </p:txBody>
      </p:sp>
    </p:spTree>
    <p:extLst>
      <p:ext uri="{BB962C8B-B14F-4D97-AF65-F5344CB8AC3E}">
        <p14:creationId xmlns:p14="http://schemas.microsoft.com/office/powerpoint/2010/main" val="3715364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ftr" sz="quarter" idx="4"/>
          </p:nvPr>
        </p:nvSpPr>
        <p:spPr>
          <a:xfrm>
            <a:off x="234950" y="8501063"/>
            <a:ext cx="2971800" cy="457200"/>
          </a:xfrm>
          <a:prstGeom prst="rect">
            <a:avLst/>
          </a:prstGeom>
          <a:noFill/>
        </p:spPr>
        <p:txBody>
          <a:bodyPr/>
          <a:lstStyle/>
          <a:p>
            <a:r>
              <a:rPr lang="en-US"/>
              <a:t>Copyright © 2006, SAS Institute Inc. All rights reserved.</a:t>
            </a:r>
            <a:endParaRPr lang="en-US" sz="1200" b="0">
              <a:latin typeface="Times New Roman" charset="0"/>
            </a:endParaRPr>
          </a:p>
        </p:txBody>
      </p:sp>
      <p:sp>
        <p:nvSpPr>
          <p:cNvPr id="39939" name="Rectangle 7"/>
          <p:cNvSpPr>
            <a:spLocks noGrp="1" noChangeArrowheads="1"/>
          </p:cNvSpPr>
          <p:nvPr>
            <p:ph type="sldNum" sz="quarter" idx="5"/>
          </p:nvPr>
        </p:nvSpPr>
        <p:spPr>
          <a:noFill/>
        </p:spPr>
        <p:txBody>
          <a:bodyPr/>
          <a:lstStyle/>
          <a:p>
            <a:fld id="{650C8AA1-2231-4D4D-BC33-A2FA8D7211CE}" type="slidenum">
              <a:rPr lang="en-US"/>
              <a:pPr/>
              <a:t>12</a:t>
            </a:fld>
            <a:endParaRPr lang="en-US"/>
          </a:p>
        </p:txBody>
      </p:sp>
      <p:sp>
        <p:nvSpPr>
          <p:cNvPr id="39940" name="Rectangle 2"/>
          <p:cNvSpPr>
            <a:spLocks noGrp="1" noRot="1" noChangeAspect="1" noChangeArrowheads="1" noTextEdit="1"/>
          </p:cNvSpPr>
          <p:nvPr>
            <p:ph type="sldImg"/>
          </p:nvPr>
        </p:nvSpPr>
        <p:spPr>
          <a:xfrm>
            <a:off x="392113" y="682625"/>
            <a:ext cx="6065837" cy="3413125"/>
          </a:xfrm>
          <a:ln/>
        </p:spPr>
      </p:sp>
      <p:sp>
        <p:nvSpPr>
          <p:cNvPr id="39941" name="Rectangle 3"/>
          <p:cNvSpPr>
            <a:spLocks noGrp="1" noChangeArrowheads="1"/>
          </p:cNvSpPr>
          <p:nvPr>
            <p:ph type="body" idx="1"/>
          </p:nvPr>
        </p:nvSpPr>
        <p:spPr>
          <a:xfrm>
            <a:off x="906463" y="4324350"/>
            <a:ext cx="5043487" cy="4171950"/>
          </a:xfrm>
          <a:noFill/>
          <a:ln/>
        </p:spPr>
        <p:txBody>
          <a:bodyPr lIns="90718" tIns="45358" rIns="90718" bIns="45358"/>
          <a:lstStyle/>
          <a:p>
            <a:pPr eaLnBrk="1" hangingPunct="1"/>
            <a:r>
              <a:rPr lang="en-US" dirty="0" err="1">
                <a:latin typeface="Times New Roman" charset="0"/>
              </a:rPr>
              <a:t>Explicar</a:t>
            </a:r>
            <a:r>
              <a:rPr lang="en-US" dirty="0">
                <a:latin typeface="Times New Roman" charset="0"/>
              </a:rPr>
              <a:t> </a:t>
            </a:r>
            <a:r>
              <a:rPr lang="en-US" dirty="0" err="1">
                <a:latin typeface="Times New Roman" charset="0"/>
              </a:rPr>
              <a:t>primero</a:t>
            </a:r>
            <a:r>
              <a:rPr lang="en-US" dirty="0">
                <a:latin typeface="Times New Roman" charset="0"/>
              </a:rPr>
              <a:t> la </a:t>
            </a:r>
            <a:r>
              <a:rPr lang="en-US" dirty="0" err="1">
                <a:latin typeface="Times New Roman" charset="0"/>
              </a:rPr>
              <a:t>metodología</a:t>
            </a:r>
            <a:r>
              <a:rPr lang="en-US" dirty="0">
                <a:latin typeface="Times New Roman" charset="0"/>
              </a:rPr>
              <a:t> de </a:t>
            </a:r>
            <a:r>
              <a:rPr lang="en-US" dirty="0" err="1">
                <a:latin typeface="Times New Roman" charset="0"/>
              </a:rPr>
              <a:t>Minería</a:t>
            </a:r>
            <a:r>
              <a:rPr lang="en-US" dirty="0">
                <a:latin typeface="Times New Roman" charset="0"/>
              </a:rPr>
              <a:t> de </a:t>
            </a:r>
            <a:r>
              <a:rPr lang="en-US" dirty="0" err="1">
                <a:latin typeface="Times New Roman" charset="0"/>
              </a:rPr>
              <a:t>datos</a:t>
            </a:r>
            <a:r>
              <a:rPr lang="en-US" dirty="0">
                <a:latin typeface="Times New Roman" charset="0"/>
              </a:rPr>
              <a:t> </a:t>
            </a:r>
          </a:p>
          <a:p>
            <a:pPr eaLnBrk="1" hangingPunct="1"/>
            <a:endParaRPr lang="en-US" dirty="0">
              <a:latin typeface="Times New Roman" charset="0"/>
            </a:endParaRPr>
          </a:p>
          <a:p>
            <a:pPr eaLnBrk="1" hangingPunct="1"/>
            <a:r>
              <a:rPr lang="en-US" dirty="0">
                <a:latin typeface="Times New Roman" charset="0"/>
              </a:rPr>
              <a:t>Through more than 27 years of its experience in leading the top companies in the world towards customer intelligence, SAS has been following the SEMMA methodology in conducting its data mining initiatives. You start with:</a:t>
            </a:r>
          </a:p>
          <a:p>
            <a:pPr eaLnBrk="1" hangingPunct="1"/>
            <a:r>
              <a:rPr lang="en-US" dirty="0">
                <a:latin typeface="Times New Roman" charset="0"/>
              </a:rPr>
              <a:t>Sample: your data by extracting a data set large enough to contain the significant information, yet small enough to manipulate quickly</a:t>
            </a:r>
          </a:p>
          <a:p>
            <a:pPr eaLnBrk="1" hangingPunct="1"/>
            <a:r>
              <a:rPr lang="en-US" dirty="0">
                <a:latin typeface="Times New Roman" charset="0"/>
              </a:rPr>
              <a:t>Explore: your data by searching for unanticipated trends and anomalies in order to gain understanding and ideas</a:t>
            </a:r>
          </a:p>
          <a:p>
            <a:pPr eaLnBrk="1" hangingPunct="1"/>
            <a:r>
              <a:rPr lang="en-US" dirty="0">
                <a:latin typeface="Times New Roman" charset="0"/>
              </a:rPr>
              <a:t>Modify: your data by creating, selecting, and transforming the variables to focus the model selection process</a:t>
            </a:r>
          </a:p>
          <a:p>
            <a:pPr eaLnBrk="1" hangingPunct="1"/>
            <a:r>
              <a:rPr lang="en-US" dirty="0">
                <a:latin typeface="Times New Roman" charset="0"/>
              </a:rPr>
              <a:t>Model: your data by allowing the software to search automatically for a combination of data that reliably predicts a desired outcome</a:t>
            </a:r>
          </a:p>
          <a:p>
            <a:pPr eaLnBrk="1" hangingPunct="1"/>
            <a:r>
              <a:rPr lang="en-US" dirty="0">
                <a:latin typeface="Times New Roman" charset="0"/>
              </a:rPr>
              <a:t>Assess: your data by evaluating the usefulness and reliability of the findings from the data mining process</a:t>
            </a:r>
          </a:p>
          <a:p>
            <a:pPr eaLnBrk="1" hangingPunct="1"/>
            <a:r>
              <a:rPr lang="en-US" dirty="0">
                <a:latin typeface="Times New Roman" charset="0"/>
              </a:rPr>
              <a:t>On the technology side, we the SAS data mining tool also known as the Enterprise Miner.</a:t>
            </a:r>
          </a:p>
        </p:txBody>
      </p:sp>
    </p:spTree>
    <p:extLst>
      <p:ext uri="{BB962C8B-B14F-4D97-AF65-F5344CB8AC3E}">
        <p14:creationId xmlns:p14="http://schemas.microsoft.com/office/powerpoint/2010/main" val="384624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a:p>
            <a:r>
              <a:rPr lang="es-CO" sz="1200" dirty="0" smtClean="0"/>
              <a:t>Pero es importante, que los temas de Big Data </a:t>
            </a:r>
            <a:r>
              <a:rPr lang="es-CO" sz="1200" dirty="0" err="1" smtClean="0"/>
              <a:t>Analytics</a:t>
            </a:r>
            <a:r>
              <a:rPr lang="es-CO" sz="1200" dirty="0" smtClean="0"/>
              <a:t> estén enfocados en generar rentabilidad y no solo a trabajar en temas básicos de reputación en redes sociales. El gran valor de las actividades de Big Data </a:t>
            </a:r>
            <a:r>
              <a:rPr lang="es-CO" sz="1200" dirty="0" err="1" smtClean="0"/>
              <a:t>Analytics</a:t>
            </a:r>
            <a:r>
              <a:rPr lang="es-CO" sz="1200" dirty="0" smtClean="0"/>
              <a:t>, se ve reflejado entre otros en el mejoramiento de los resultados de las organizaciones, que se da con la adecuada implementación de tecnologías de analítica en estrategias de Marketing, que permiten </a:t>
            </a:r>
            <a:r>
              <a:rPr lang="es-CO" sz="1200" dirty="0" err="1" smtClean="0"/>
              <a:t>optimizárlas</a:t>
            </a:r>
            <a:r>
              <a:rPr lang="es-CO" sz="1200" dirty="0" smtClean="0"/>
              <a:t> con el aprovechamiento de los </a:t>
            </a:r>
            <a:r>
              <a:rPr lang="es-CO" sz="1200" dirty="0" err="1" smtClean="0"/>
              <a:t>multiples</a:t>
            </a:r>
            <a:r>
              <a:rPr lang="es-CO" sz="1200" dirty="0" smtClean="0"/>
              <a:t> canales de comunicación, de ofertas y  productos hacia y para los Clientes. </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DE433B11-2697-434B-9431-AFEFE3A1A80C}" type="slidenum">
              <a:rPr lang="en-US" smtClean="0"/>
              <a:pPr>
                <a:defRPr/>
              </a:pPr>
              <a:t>13</a:t>
            </a:fld>
            <a:endParaRPr lang="en-US" dirty="0"/>
          </a:p>
        </p:txBody>
      </p:sp>
    </p:spTree>
    <p:extLst>
      <p:ext uri="{BB962C8B-B14F-4D97-AF65-F5344CB8AC3E}">
        <p14:creationId xmlns:p14="http://schemas.microsoft.com/office/powerpoint/2010/main" val="2009386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cs typeface="Arial" charset="0"/>
            </a:endParaRPr>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B350D1-E78C-4553-A078-C428733754F5}" type="slidenum">
              <a:rPr lang="en-US">
                <a:latin typeface="Arial" charset="0"/>
                <a:cs typeface="Arial" charset="0"/>
              </a:rPr>
              <a:pPr fontAlgn="base">
                <a:spcBef>
                  <a:spcPct val="0"/>
                </a:spcBef>
                <a:spcAft>
                  <a:spcPct val="0"/>
                </a:spcAft>
              </a:pPr>
              <a:t>17</a:t>
            </a:fld>
            <a:endParaRPr lang="en-US">
              <a:latin typeface="Arial" charset="0"/>
              <a:cs typeface="Arial" charset="0"/>
            </a:endParaRPr>
          </a:p>
        </p:txBody>
      </p:sp>
    </p:spTree>
    <p:extLst>
      <p:ext uri="{BB962C8B-B14F-4D97-AF65-F5344CB8AC3E}">
        <p14:creationId xmlns:p14="http://schemas.microsoft.com/office/powerpoint/2010/main" val="3447735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sas.com/" TargetMode="External"/><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4927600"/>
            <a:ext cx="1931988" cy="215900"/>
          </a:xfrm>
          <a:prstGeom prst="rect">
            <a:avLst/>
          </a:prstGeom>
          <a:noFill/>
        </p:spPr>
        <p:txBody>
          <a:bodyPr anchor="ctr">
            <a:spAutoFit/>
          </a:bodyPr>
          <a:lstStyle/>
          <a:p>
            <a:pPr eaLnBrk="0" fontAlgn="auto" hangingPunct="0">
              <a:spcBef>
                <a:spcPts val="0"/>
              </a:spcBef>
              <a:spcAft>
                <a:spcPts val="0"/>
              </a:spcAft>
              <a:defRPr/>
            </a:pPr>
            <a:r>
              <a:rPr lang="en-US" sz="400" kern="300" spc="50" dirty="0">
                <a:solidFill>
                  <a:schemeClr val="accent1"/>
                </a:solidFill>
                <a:latin typeface="Arial"/>
                <a:ea typeface="ＭＳ Ｐゴシック" pitchFamily="34" charset="-128"/>
                <a:cs typeface="Arial"/>
              </a:rPr>
              <a:t/>
            </a:r>
            <a:br>
              <a:rPr lang="en-US" sz="400" kern="300" spc="50" dirty="0">
                <a:solidFill>
                  <a:schemeClr val="accent1"/>
                </a:solidFill>
                <a:latin typeface="Arial"/>
                <a:ea typeface="ＭＳ Ｐゴシック" pitchFamily="34" charset="-128"/>
                <a:cs typeface="Arial"/>
              </a:rPr>
            </a:br>
            <a:r>
              <a:rPr lang="en-US" sz="400" kern="300" spc="50" dirty="0">
                <a:solidFill>
                  <a:schemeClr val="accent1"/>
                </a:solidFill>
                <a:latin typeface="Arial"/>
                <a:ea typeface="ＭＳ Ｐゴシック" pitchFamily="34" charset="-128"/>
                <a:cs typeface="Arial"/>
              </a:rPr>
              <a:t>Copyright © 2012, SAS Institute Inc. All rights reserved.</a:t>
            </a:r>
          </a:p>
        </p:txBody>
      </p:sp>
      <p:cxnSp>
        <p:nvCxnSpPr>
          <p:cNvPr id="6" name="Straight Connector 4"/>
          <p:cNvCxnSpPr/>
          <p:nvPr/>
        </p:nvCxnSpPr>
        <p:spPr bwMode="auto">
          <a:xfrm>
            <a:off x="7656513" y="0"/>
            <a:ext cx="0" cy="51435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7" name="Picture 5"/>
          <p:cNvPicPr>
            <a:picLocks noChangeAspect="1"/>
          </p:cNvPicPr>
          <p:nvPr/>
        </p:nvPicPr>
        <p:blipFill>
          <a:blip r:embed="rId3"/>
          <a:srcRect/>
          <a:stretch>
            <a:fillRect/>
          </a:stretch>
        </p:blipFill>
        <p:spPr bwMode="auto">
          <a:xfrm>
            <a:off x="8043863" y="2378075"/>
            <a:ext cx="725487" cy="387350"/>
          </a:xfrm>
          <a:prstGeom prst="rect">
            <a:avLst/>
          </a:prstGeom>
          <a:noFill/>
          <a:ln w="9525">
            <a:noFill/>
            <a:miter lim="800000"/>
            <a:headEnd/>
            <a:tailEnd/>
          </a:ln>
        </p:spPr>
      </p:pic>
      <p:sp>
        <p:nvSpPr>
          <p:cNvPr id="5" name="Title 1"/>
          <p:cNvSpPr>
            <a:spLocks noGrp="1"/>
          </p:cNvSpPr>
          <p:nvPr>
            <p:ph type="title"/>
          </p:nvPr>
        </p:nvSpPr>
        <p:spPr>
          <a:xfrm>
            <a:off x="339725" y="2215007"/>
            <a:ext cx="7116763" cy="430887"/>
          </a:xfrm>
        </p:spPr>
        <p:txBody>
          <a:bodyPr anchor="b"/>
          <a:lstStyle>
            <a:lvl1pPr>
              <a:defRPr sz="2200" cap="all" baseline="0">
                <a:solidFill>
                  <a:schemeClr val="bg1"/>
                </a:solidFill>
              </a:defRPr>
            </a:lvl1pPr>
          </a:lstStyle>
          <a:p>
            <a:r>
              <a:rPr lang="en-US" dirty="0" smtClean="0"/>
              <a:t>Click to edit Master title style</a:t>
            </a:r>
            <a:endParaRPr lang="en-US" dirty="0"/>
          </a:p>
        </p:txBody>
      </p:sp>
      <p:sp>
        <p:nvSpPr>
          <p:cNvPr id="8" name="Subtitle 2"/>
          <p:cNvSpPr>
            <a:spLocks noGrp="1"/>
          </p:cNvSpPr>
          <p:nvPr>
            <p:ph type="body" sz="quarter" idx="13"/>
          </p:nvPr>
        </p:nvSpPr>
        <p:spPr>
          <a:xfrm>
            <a:off x="339725" y="2580844"/>
            <a:ext cx="7116763" cy="276999"/>
          </a:xfrm>
        </p:spPr>
        <p:txBody>
          <a:bodyPr/>
          <a:lstStyle>
            <a:lvl1pPr marL="0" indent="0" algn="r">
              <a:lnSpc>
                <a:spcPct val="100000"/>
              </a:lnSpc>
              <a:buFont typeface="Arial" pitchFamily="34" charset="0"/>
              <a:buNone/>
              <a:defRPr sz="1200" b="1" cap="all"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sp>
        <p:nvSpPr>
          <p:cNvPr id="3" name="TextBox 2"/>
          <p:cNvSpPr txBox="1"/>
          <p:nvPr/>
        </p:nvSpPr>
        <p:spPr>
          <a:xfrm>
            <a:off x="0" y="4927600"/>
            <a:ext cx="1931988" cy="215900"/>
          </a:xfrm>
          <a:prstGeom prst="rect">
            <a:avLst/>
          </a:prstGeom>
          <a:noFill/>
        </p:spPr>
        <p:txBody>
          <a:bodyPr anchor="ctr">
            <a:spAutoFit/>
          </a:bodyPr>
          <a:lstStyle/>
          <a:p>
            <a:pPr defTabSz="274320" eaLnBrk="0" fontAlgn="auto" hangingPunct="0">
              <a:spcBef>
                <a:spcPts val="0"/>
              </a:spcBef>
              <a:spcAft>
                <a:spcPts val="0"/>
              </a:spcAft>
              <a:defRPr/>
            </a:pPr>
            <a:r>
              <a:rPr lang="en-US" sz="400" kern="300" spc="50" dirty="0">
                <a:solidFill>
                  <a:schemeClr val="bg2">
                    <a:lumMod val="40000"/>
                    <a:lumOff val="60000"/>
                  </a:schemeClr>
                </a:solidFill>
                <a:latin typeface="Arial"/>
                <a:ea typeface="ＭＳ Ｐゴシック" pitchFamily="34" charset="-128"/>
                <a:cs typeface="Arial"/>
              </a:rPr>
              <a:t/>
            </a:r>
            <a:br>
              <a:rPr lang="en-US" sz="400" kern="300" spc="50" dirty="0">
                <a:solidFill>
                  <a:schemeClr val="bg2">
                    <a:lumMod val="40000"/>
                    <a:lumOff val="60000"/>
                  </a:schemeClr>
                </a:solidFill>
                <a:latin typeface="Arial"/>
                <a:ea typeface="ＭＳ Ｐゴシック" pitchFamily="34" charset="-128"/>
                <a:cs typeface="Arial"/>
              </a:rPr>
            </a:br>
            <a:r>
              <a:rPr lang="en-US" sz="400" kern="300" spc="50" dirty="0">
                <a:solidFill>
                  <a:schemeClr val="bg2">
                    <a:lumMod val="40000"/>
                    <a:lumOff val="60000"/>
                  </a:schemeClr>
                </a:solidFill>
                <a:latin typeface="Arial"/>
                <a:ea typeface="ＭＳ Ｐゴシック" pitchFamily="34" charset="-128"/>
                <a:cs typeface="Arial"/>
              </a:rPr>
              <a:t>Copyright © 2012, SAS Institute Inc. All rights reserved.</a:t>
            </a:r>
          </a:p>
        </p:txBody>
      </p:sp>
      <p:pic>
        <p:nvPicPr>
          <p:cNvPr id="4" name="Picture 3"/>
          <p:cNvPicPr>
            <a:picLocks noChangeAspect="1"/>
          </p:cNvPicPr>
          <p:nvPr/>
        </p:nvPicPr>
        <p:blipFill>
          <a:blip r:embed="rId2"/>
          <a:srcRect/>
          <a:stretch>
            <a:fillRect/>
          </a:stretch>
        </p:blipFill>
        <p:spPr bwMode="auto">
          <a:xfrm>
            <a:off x="7880350" y="4670425"/>
            <a:ext cx="1019175" cy="236538"/>
          </a:xfrm>
          <a:prstGeom prst="rect">
            <a:avLst/>
          </a:prstGeom>
          <a:noFill/>
          <a:ln w="9525">
            <a:noFill/>
            <a:miter lim="800000"/>
            <a:headEnd/>
            <a:tailEnd/>
          </a:ln>
        </p:spPr>
      </p:pic>
      <p:sp>
        <p:nvSpPr>
          <p:cNvPr id="2" name="Title 1"/>
          <p:cNvSpPr>
            <a:spLocks noGrp="1"/>
          </p:cNvSpPr>
          <p:nvPr>
            <p:ph type="title"/>
          </p:nvPr>
        </p:nvSpPr>
        <p:spPr>
          <a:xfrm>
            <a:off x="374649" y="309306"/>
            <a:ext cx="8315487" cy="338554"/>
          </a:xfrm>
        </p:spPr>
        <p:txBody>
          <a:bodyPr/>
          <a:lstStyle>
            <a:lvl1pPr algn="l">
              <a:defRPr sz="1600"/>
            </a:lvl1pPr>
          </a:lstStyle>
          <a:p>
            <a:r>
              <a:rPr lang="en-US" dirty="0" smtClean="0"/>
              <a:t>Click to edit Master title style</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AS Closing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0" y="4927600"/>
            <a:ext cx="1931988" cy="215900"/>
          </a:xfrm>
          <a:prstGeom prst="rect">
            <a:avLst/>
          </a:prstGeom>
          <a:noFill/>
        </p:spPr>
        <p:txBody>
          <a:bodyPr anchor="ctr">
            <a:spAutoFit/>
          </a:bodyPr>
          <a:lstStyle/>
          <a:p>
            <a:pPr eaLnBrk="0" fontAlgn="auto" hangingPunct="0">
              <a:spcBef>
                <a:spcPts val="0"/>
              </a:spcBef>
              <a:spcAft>
                <a:spcPts val="0"/>
              </a:spcAft>
              <a:defRPr/>
            </a:pPr>
            <a:r>
              <a:rPr lang="en-US" sz="400" kern="300" spc="50" dirty="0">
                <a:solidFill>
                  <a:schemeClr val="accent1"/>
                </a:solidFill>
                <a:latin typeface="Arial"/>
                <a:ea typeface="ＭＳ Ｐゴシック" pitchFamily="34" charset="-128"/>
                <a:cs typeface="Arial"/>
              </a:rPr>
              <a:t/>
            </a:r>
            <a:br>
              <a:rPr lang="en-US" sz="400" kern="300" spc="50" dirty="0">
                <a:solidFill>
                  <a:schemeClr val="accent1"/>
                </a:solidFill>
                <a:latin typeface="Arial"/>
                <a:ea typeface="ＭＳ Ｐゴシック" pitchFamily="34" charset="-128"/>
                <a:cs typeface="Arial"/>
              </a:rPr>
            </a:br>
            <a:r>
              <a:rPr lang="en-US" sz="400" kern="300" spc="50" dirty="0">
                <a:solidFill>
                  <a:schemeClr val="accent1"/>
                </a:solidFill>
                <a:latin typeface="Arial"/>
                <a:ea typeface="ＭＳ Ｐゴシック" pitchFamily="34" charset="-128"/>
                <a:cs typeface="Arial"/>
              </a:rPr>
              <a:t>Copyright © 2012, SAS Institute Inc. All rights reserved.</a:t>
            </a:r>
          </a:p>
        </p:txBody>
      </p:sp>
      <p:grpSp>
        <p:nvGrpSpPr>
          <p:cNvPr id="4" name="Group 5"/>
          <p:cNvGrpSpPr>
            <a:grpSpLocks/>
          </p:cNvGrpSpPr>
          <p:nvPr/>
        </p:nvGrpSpPr>
        <p:grpSpPr bwMode="auto">
          <a:xfrm>
            <a:off x="7753350" y="4865688"/>
            <a:ext cx="1336675" cy="277812"/>
            <a:chOff x="7807084" y="4865002"/>
            <a:chExt cx="1336916" cy="278498"/>
          </a:xfrm>
        </p:grpSpPr>
        <p:sp>
          <p:nvSpPr>
            <p:cNvPr id="5" name="TextBox 3"/>
            <p:cNvSpPr txBox="1"/>
            <p:nvPr/>
          </p:nvSpPr>
          <p:spPr>
            <a:xfrm>
              <a:off x="7807084" y="4866593"/>
              <a:ext cx="1336916" cy="276907"/>
            </a:xfrm>
            <a:prstGeom prst="rect">
              <a:avLst/>
            </a:prstGeom>
            <a:noFill/>
          </p:spPr>
          <p:txBody>
            <a:bodyPr anchor="b">
              <a:spAutoFit/>
            </a:bodyPr>
            <a:lstStyle/>
            <a:p>
              <a:pPr algn="r" defTabSz="274320" fontAlgn="auto">
                <a:spcBef>
                  <a:spcPts val="0"/>
                </a:spcBef>
                <a:spcAft>
                  <a:spcPts val="0"/>
                </a:spcAft>
                <a:defRPr/>
              </a:pPr>
              <a:r>
                <a:rPr lang="en-US" sz="1200" dirty="0">
                  <a:solidFill>
                    <a:schemeClr val="accent1"/>
                  </a:solidFill>
                  <a:latin typeface="+mn-lt"/>
                </a:rPr>
                <a:t>www.SAS.com</a:t>
              </a:r>
            </a:p>
          </p:txBody>
        </p:sp>
        <p:sp>
          <p:nvSpPr>
            <p:cNvPr id="6" name="Rectangle 4">
              <a:hlinkClick r:id="rId3"/>
            </p:cNvPr>
            <p:cNvSpPr/>
            <p:nvPr userDrawn="1"/>
          </p:nvSpPr>
          <p:spPr>
            <a:xfrm>
              <a:off x="7876947" y="4865002"/>
              <a:ext cx="1267053" cy="278498"/>
            </a:xfrm>
            <a:prstGeom prst="rect">
              <a:avLst/>
            </a:prstGeom>
            <a:solidFill>
              <a:srgbClr val="003E74">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7" name="Picture 6" descr="SAS_LOGO_horz288_LG.png"/>
          <p:cNvPicPr>
            <a:picLocks noChangeAspect="1"/>
          </p:cNvPicPr>
          <p:nvPr/>
        </p:nvPicPr>
        <p:blipFill>
          <a:blip r:embed="rId4"/>
          <a:srcRect/>
          <a:stretch>
            <a:fillRect/>
          </a:stretch>
        </p:blipFill>
        <p:spPr bwMode="auto">
          <a:xfrm>
            <a:off x="6383338" y="2333625"/>
            <a:ext cx="2024062" cy="466725"/>
          </a:xfrm>
          <a:prstGeom prst="rect">
            <a:avLst/>
          </a:prstGeom>
          <a:noFill/>
          <a:ln w="9525">
            <a:noFill/>
            <a:miter lim="800000"/>
            <a:headEnd/>
            <a:tailEnd/>
          </a:ln>
        </p:spPr>
      </p:pic>
      <p:sp>
        <p:nvSpPr>
          <p:cNvPr id="8" name="Title 1"/>
          <p:cNvSpPr>
            <a:spLocks noGrp="1"/>
          </p:cNvSpPr>
          <p:nvPr>
            <p:ph type="title"/>
          </p:nvPr>
        </p:nvSpPr>
        <p:spPr>
          <a:xfrm>
            <a:off x="460443" y="2392948"/>
            <a:ext cx="5494270" cy="338554"/>
          </a:xfrm>
        </p:spPr>
        <p:txBody>
          <a:bodyPr/>
          <a:lstStyle>
            <a:lvl1pPr algn="ctr">
              <a:defRPr baseline="0">
                <a:solidFill>
                  <a:schemeClr val="bg1"/>
                </a:solidFill>
              </a:defRPr>
            </a:lvl1pPr>
          </a:lstStyle>
          <a:p>
            <a:r>
              <a:rPr lang="en-US" dirty="0" smtClean="0"/>
              <a:t>Click to edit Master title style</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Black Background">
    <p:bg>
      <p:bgPr>
        <a:solidFill>
          <a:schemeClr val="tx1"/>
        </a:solidFill>
        <a:effectLst/>
      </p:bgPr>
    </p:bg>
    <p:spTree>
      <p:nvGrpSpPr>
        <p:cNvPr id="1" name=""/>
        <p:cNvGrpSpPr/>
        <p:nvPr/>
      </p:nvGrpSpPr>
      <p:grpSpPr>
        <a:xfrm>
          <a:off x="0" y="0"/>
          <a:ext cx="0" cy="0"/>
          <a:chOff x="0" y="0"/>
          <a:chExt cx="0" cy="0"/>
        </a:xfrm>
      </p:grpSpPr>
      <p:sp>
        <p:nvSpPr>
          <p:cNvPr id="3" name="TextBox 1"/>
          <p:cNvSpPr txBox="1"/>
          <p:nvPr/>
        </p:nvSpPr>
        <p:spPr>
          <a:xfrm>
            <a:off x="2917825" y="1946275"/>
            <a:ext cx="3308350" cy="368300"/>
          </a:xfrm>
          <a:prstGeom prst="rect">
            <a:avLst/>
          </a:prstGeom>
          <a:noFill/>
        </p:spPr>
        <p:txBody>
          <a:bodyPr wrap="none" anchor="ctr">
            <a:spAutoFit/>
          </a:bodyPr>
          <a:lstStyle/>
          <a:p>
            <a:pPr fontAlgn="auto">
              <a:spcBef>
                <a:spcPts val="0"/>
              </a:spcBef>
              <a:spcAft>
                <a:spcPts val="0"/>
              </a:spcAft>
              <a:defRPr/>
            </a:pPr>
            <a:r>
              <a:rPr lang="en-US" dirty="0">
                <a:solidFill>
                  <a:schemeClr val="tx2"/>
                </a:solidFill>
                <a:latin typeface="+mn-lt"/>
              </a:rPr>
              <a:t>This slide is for video use only.</a:t>
            </a:r>
          </a:p>
        </p:txBody>
      </p:sp>
      <p:sp>
        <p:nvSpPr>
          <p:cNvPr id="4" name="TextBox 3"/>
          <p:cNvSpPr txBox="1"/>
          <p:nvPr/>
        </p:nvSpPr>
        <p:spPr>
          <a:xfrm>
            <a:off x="0" y="4927600"/>
            <a:ext cx="1931988" cy="215900"/>
          </a:xfrm>
          <a:prstGeom prst="rect">
            <a:avLst/>
          </a:prstGeom>
          <a:noFill/>
        </p:spPr>
        <p:txBody>
          <a:bodyPr anchor="ctr">
            <a:spAutoFit/>
          </a:bodyPr>
          <a:lstStyle/>
          <a:p>
            <a:pPr defTabSz="274320" eaLnBrk="0" fontAlgn="auto" hangingPunct="0">
              <a:spcBef>
                <a:spcPts val="0"/>
              </a:spcBef>
              <a:spcAft>
                <a:spcPts val="0"/>
              </a:spcAft>
              <a:defRPr/>
            </a:pPr>
            <a:r>
              <a:rPr lang="en-US" sz="400" kern="300" spc="50" dirty="0">
                <a:solidFill>
                  <a:schemeClr val="tx1">
                    <a:lumMod val="75000"/>
                    <a:lumOff val="25000"/>
                  </a:schemeClr>
                </a:solidFill>
                <a:latin typeface="Arial"/>
                <a:ea typeface="ＭＳ Ｐゴシック" pitchFamily="34" charset="-128"/>
                <a:cs typeface="Arial"/>
              </a:rPr>
              <a:t/>
            </a:r>
            <a:br>
              <a:rPr lang="en-US" sz="400" kern="300" spc="50" dirty="0">
                <a:solidFill>
                  <a:schemeClr val="tx1">
                    <a:lumMod val="75000"/>
                    <a:lumOff val="25000"/>
                  </a:schemeClr>
                </a:solidFill>
                <a:latin typeface="Arial"/>
                <a:ea typeface="ＭＳ Ｐゴシック" pitchFamily="34" charset="-128"/>
                <a:cs typeface="Arial"/>
              </a:rPr>
            </a:br>
            <a:r>
              <a:rPr lang="en-US" sz="400" kern="300" spc="50" dirty="0">
                <a:solidFill>
                  <a:schemeClr val="tx1">
                    <a:lumMod val="75000"/>
                    <a:lumOff val="25000"/>
                  </a:schemeClr>
                </a:solidFill>
                <a:latin typeface="Arial"/>
                <a:ea typeface="ＭＳ Ｐゴシック" pitchFamily="34" charset="-128"/>
                <a:cs typeface="Arial"/>
              </a:rPr>
              <a:t>Copyright © 2012, SAS Institute Inc. All rights reserved.</a:t>
            </a:r>
          </a:p>
        </p:txBody>
      </p:sp>
      <p:sp>
        <p:nvSpPr>
          <p:cNvPr id="8" name="Media Placeholder 2"/>
          <p:cNvSpPr>
            <a:spLocks noGrp="1" noChangeAspect="1"/>
          </p:cNvSpPr>
          <p:nvPr>
            <p:ph type="media" sz="quarter" idx="10"/>
          </p:nvPr>
        </p:nvSpPr>
        <p:spPr>
          <a:xfrm>
            <a:off x="1371600" y="771525"/>
            <a:ext cx="6400800" cy="3600450"/>
          </a:xfrm>
          <a:ln>
            <a:solidFill>
              <a:schemeClr val="tx2"/>
            </a:solidFill>
          </a:ln>
        </p:spPr>
        <p:txBody>
          <a:bodyPr rtlCol="0">
            <a:noAutofit/>
          </a:bodyPr>
          <a:lstStyle>
            <a:lvl1pPr>
              <a:buNone/>
              <a:defRPr baseline="0">
                <a:solidFill>
                  <a:schemeClr val="bg2">
                    <a:lumMod val="50000"/>
                  </a:schemeClr>
                </a:solidFill>
              </a:defRPr>
            </a:lvl1pPr>
          </a:lstStyle>
          <a:p>
            <a:pPr lvl="0"/>
            <a:r>
              <a:rPr lang="en-US" noProof="0" smtClean="0"/>
              <a:t>Click icon to add media</a:t>
            </a:r>
            <a:endParaRPr lang="en-US" noProof="0"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7C0"/>
                </a:solidFill>
              </a:defRPr>
            </a:lvl1pPr>
          </a:lstStyle>
          <a:p>
            <a:r>
              <a:rPr lang="es-ES_tradnl" smtClean="0"/>
              <a:t>Click to edit Master title style</a:t>
            </a:r>
            <a:endParaRPr lang="en-US" dirty="0"/>
          </a:p>
        </p:txBody>
      </p:sp>
      <p:sp>
        <p:nvSpPr>
          <p:cNvPr id="3" name="Content Placeholder 2"/>
          <p:cNvSpPr>
            <a:spLocks noGrp="1"/>
          </p:cNvSpPr>
          <p:nvPr>
            <p:ph idx="1"/>
          </p:nvPr>
        </p:nvSpPr>
        <p:spPr>
          <a:xfrm>
            <a:off x="638181" y="857254"/>
            <a:ext cx="8201025" cy="1384995"/>
          </a:xfrm>
        </p:spPr>
        <p:txBody>
          <a:bodyPr/>
          <a:lstStyle>
            <a:lvl1pPr>
              <a:buClr>
                <a:schemeClr val="accent2"/>
              </a:buClr>
              <a:defRPr/>
            </a:lvl1pPr>
            <a:lvl2pPr>
              <a:buClr>
                <a:schemeClr val="accent2"/>
              </a:buClr>
              <a:buFont typeface="Wingdings" pitchFamily="2" charset="2"/>
              <a:buChar char="§"/>
              <a:defRPr/>
            </a:lvl2pPr>
            <a:lvl3pPr>
              <a:buClr>
                <a:schemeClr val="accent2"/>
              </a:buClr>
              <a:buFont typeface="Arial" pitchFamily="34" charset="0"/>
              <a:buChar char="»"/>
              <a:defRPr/>
            </a:lvl3pPr>
            <a:lvl4pPr>
              <a:buClr>
                <a:schemeClr val="accent2"/>
              </a:buClr>
              <a:buFont typeface="Arial" pitchFamily="34" charset="0"/>
              <a:buChar char="»"/>
              <a:defRPr/>
            </a:lvl4pPr>
            <a:lvl5pPr>
              <a:buClr>
                <a:schemeClr val="accent2"/>
              </a:buClr>
              <a:buFont typeface="Arial" pitchFamily="34" charset="0"/>
              <a:buChar char="–"/>
              <a:defRPr/>
            </a:lvl5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dirty="0"/>
          </a:p>
        </p:txBody>
      </p:sp>
    </p:spTree>
    <p:extLst>
      <p:ext uri="{BB962C8B-B14F-4D97-AF65-F5344CB8AC3E}">
        <p14:creationId xmlns:p14="http://schemas.microsoft.com/office/powerpoint/2010/main" val="357266485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cxnSp>
        <p:nvCxnSpPr>
          <p:cNvPr id="5" name="Straight Connector 4"/>
          <p:cNvCxnSpPr/>
          <p:nvPr/>
        </p:nvCxnSpPr>
        <p:spPr bwMode="auto">
          <a:xfrm>
            <a:off x="2620963"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
        <p:nvSpPr>
          <p:cNvPr id="2" name="Title 1"/>
          <p:cNvSpPr>
            <a:spLocks noGrp="1"/>
          </p:cNvSpPr>
          <p:nvPr>
            <p:ph type="title"/>
          </p:nvPr>
        </p:nvSpPr>
        <p:spPr>
          <a:xfrm>
            <a:off x="119818" y="141044"/>
            <a:ext cx="2515438" cy="584775"/>
          </a:xfrm>
        </p:spPr>
        <p:txBody>
          <a:bodyPr/>
          <a:lstStyle/>
          <a:p>
            <a:r>
              <a:rPr lang="en-US" dirty="0" smtClean="0"/>
              <a:t>Click to edit Master title style</a:t>
            </a:r>
            <a:endParaRPr lang="en-US" dirty="0"/>
          </a:p>
        </p:txBody>
      </p:sp>
      <p:sp>
        <p:nvSpPr>
          <p:cNvPr id="6" name="Text Placeholder 2"/>
          <p:cNvSpPr>
            <a:spLocks noGrp="1"/>
          </p:cNvSpPr>
          <p:nvPr>
            <p:ph type="body" sz="quarter" idx="12"/>
          </p:nvPr>
        </p:nvSpPr>
        <p:spPr>
          <a:xfrm flipH="1">
            <a:off x="2635255" y="255847"/>
            <a:ext cx="6054720" cy="338554"/>
          </a:xfrm>
        </p:spPr>
        <p:txBody>
          <a:bodyPr anchor="ct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Master text styles</a:t>
            </a:r>
          </a:p>
        </p:txBody>
      </p:sp>
      <p:sp>
        <p:nvSpPr>
          <p:cNvPr id="4" name="Content Placeholder 3"/>
          <p:cNvSpPr>
            <a:spLocks noGrp="1"/>
          </p:cNvSpPr>
          <p:nvPr>
            <p:ph sz="quarter" idx="11"/>
          </p:nvPr>
        </p:nvSpPr>
        <p:spPr>
          <a:xfrm>
            <a:off x="457200" y="1879253"/>
            <a:ext cx="8232776" cy="1384995"/>
          </a:xfrm>
        </p:spPr>
        <p:txBody>
          <a:bodyPr/>
          <a:lstStyle>
            <a:lvl1pPr>
              <a:defRPr baseline="0"/>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4" name="Straight Connector 3"/>
          <p:cNvCxnSpPr/>
          <p:nvPr/>
        </p:nvCxnSpPr>
        <p:spPr bwMode="auto">
          <a:xfrm>
            <a:off x="2620963"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
        <p:nvSpPr>
          <p:cNvPr id="2" name="Title 1"/>
          <p:cNvSpPr>
            <a:spLocks noGrp="1"/>
          </p:cNvSpPr>
          <p:nvPr>
            <p:ph type="title"/>
          </p:nvPr>
        </p:nvSpPr>
        <p:spPr>
          <a:xfrm>
            <a:off x="119818" y="141044"/>
            <a:ext cx="2515438" cy="584775"/>
          </a:xfrm>
        </p:spPr>
        <p:txBody>
          <a:bodyPr/>
          <a:lstStyle/>
          <a:p>
            <a:r>
              <a:rPr lang="en-US" dirty="0" smtClean="0"/>
              <a:t>Click to edit Master title style</a:t>
            </a:r>
            <a:endParaRPr lang="en-US" dirty="0"/>
          </a:p>
        </p:txBody>
      </p:sp>
      <p:sp>
        <p:nvSpPr>
          <p:cNvPr id="5" name="Text Placeholder 2"/>
          <p:cNvSpPr>
            <a:spLocks noGrp="1"/>
          </p:cNvSpPr>
          <p:nvPr>
            <p:ph type="body" sz="quarter" idx="11"/>
          </p:nvPr>
        </p:nvSpPr>
        <p:spPr>
          <a:xfrm flipH="1">
            <a:off x="2635256" y="255847"/>
            <a:ext cx="6061271" cy="338554"/>
          </a:xfrm>
        </p:spPr>
        <p:txBody>
          <a:bodyPr anchor="ct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6" name="Picture 8"/>
          <p:cNvPicPr>
            <a:picLocks noChangeAspect="1"/>
          </p:cNvPicPr>
          <p:nvPr/>
        </p:nvPicPr>
        <p:blipFill>
          <a:blip r:embed="rId2"/>
          <a:srcRect/>
          <a:stretch>
            <a:fillRect/>
          </a:stretch>
        </p:blipFill>
        <p:spPr bwMode="auto">
          <a:xfrm>
            <a:off x="0" y="0"/>
            <a:ext cx="2630488" cy="4791075"/>
          </a:xfrm>
          <a:prstGeom prst="rect">
            <a:avLst/>
          </a:prstGeom>
          <a:noFill/>
          <a:ln w="9525">
            <a:noFill/>
            <a:miter lim="800000"/>
            <a:headEnd/>
            <a:tailEnd/>
          </a:ln>
        </p:spPr>
      </p:pic>
      <p:pic>
        <p:nvPicPr>
          <p:cNvPr id="7" name="Picture 5"/>
          <p:cNvPicPr>
            <a:picLocks noChangeAspect="1"/>
          </p:cNvPicPr>
          <p:nvPr/>
        </p:nvPicPr>
        <p:blipFill>
          <a:blip r:embed="rId3"/>
          <a:srcRect/>
          <a:stretch>
            <a:fillRect/>
          </a:stretch>
        </p:blipFill>
        <p:spPr bwMode="auto">
          <a:xfrm>
            <a:off x="0" y="4787900"/>
            <a:ext cx="9144000" cy="357188"/>
          </a:xfrm>
          <a:prstGeom prst="rect">
            <a:avLst/>
          </a:prstGeom>
          <a:noFill/>
          <a:ln w="9525">
            <a:noFill/>
            <a:miter lim="800000"/>
            <a:headEnd/>
            <a:tailEnd/>
          </a:ln>
        </p:spPr>
      </p:pic>
      <p:sp>
        <p:nvSpPr>
          <p:cNvPr id="8" name="TextBox 6"/>
          <p:cNvSpPr txBox="1"/>
          <p:nvPr/>
        </p:nvSpPr>
        <p:spPr>
          <a:xfrm>
            <a:off x="0" y="4927600"/>
            <a:ext cx="1931988" cy="215900"/>
          </a:xfrm>
          <a:prstGeom prst="rect">
            <a:avLst/>
          </a:prstGeom>
          <a:noFill/>
        </p:spPr>
        <p:txBody>
          <a:bodyPr anchor="ctr">
            <a:spAutoFit/>
          </a:bodyPr>
          <a:lstStyle/>
          <a:p>
            <a:pPr eaLnBrk="0" fontAlgn="auto" hangingPunct="0">
              <a:spcBef>
                <a:spcPts val="0"/>
              </a:spcBef>
              <a:spcAft>
                <a:spcPts val="0"/>
              </a:spcAft>
              <a:defRPr/>
            </a:pPr>
            <a:r>
              <a:rPr lang="en-US" sz="400" kern="300" spc="50" dirty="0">
                <a:solidFill>
                  <a:srgbClr val="C00000"/>
                </a:solidFill>
                <a:latin typeface="Arial"/>
                <a:ea typeface="ＭＳ Ｐゴシック" pitchFamily="34" charset="-128"/>
                <a:cs typeface="Arial"/>
              </a:rPr>
              <a:t/>
            </a:r>
            <a:br>
              <a:rPr lang="en-US" sz="400" kern="300" spc="50" dirty="0">
                <a:solidFill>
                  <a:srgbClr val="C00000"/>
                </a:solidFill>
                <a:latin typeface="Arial"/>
                <a:ea typeface="ＭＳ Ｐゴシック" pitchFamily="34" charset="-128"/>
                <a:cs typeface="Arial"/>
              </a:rPr>
            </a:br>
            <a:r>
              <a:rPr lang="en-US" sz="400" kern="300" spc="50" dirty="0">
                <a:solidFill>
                  <a:srgbClr val="C00000"/>
                </a:solidFill>
                <a:latin typeface="Arial"/>
                <a:ea typeface="ＭＳ Ｐゴシック" pitchFamily="34" charset="-128"/>
                <a:cs typeface="Arial"/>
              </a:rPr>
              <a:t>Copyright © 2012, SAS Institute Inc. All rights reserved.</a:t>
            </a:r>
          </a:p>
        </p:txBody>
      </p:sp>
      <p:sp>
        <p:nvSpPr>
          <p:cNvPr id="9" name="TextBox 7"/>
          <p:cNvSpPr txBox="1"/>
          <p:nvPr/>
        </p:nvSpPr>
        <p:spPr>
          <a:xfrm>
            <a:off x="2819400" y="4841875"/>
            <a:ext cx="3505200" cy="246063"/>
          </a:xfrm>
          <a:prstGeom prst="rect">
            <a:avLst/>
          </a:prstGeom>
          <a:noFill/>
        </p:spPr>
        <p:txBody>
          <a:bodyPr anchor="ctr">
            <a:spAutoFit/>
          </a:bodyPr>
          <a:lstStyle/>
          <a:p>
            <a:pPr algn="ctr" defTabSz="274320" fontAlgn="auto">
              <a:spcBef>
                <a:spcPts val="0"/>
              </a:spcBef>
              <a:spcAft>
                <a:spcPts val="0"/>
              </a:spcAft>
              <a:defRPr/>
            </a:pPr>
            <a:r>
              <a:rPr lang="en-US" sz="1000" dirty="0">
                <a:solidFill>
                  <a:schemeClr val="bg1"/>
                </a:solidFill>
                <a:latin typeface="+mn-lt"/>
                <a:cs typeface="Arial" pitchFamily="34" charset="0"/>
              </a:rPr>
              <a:t>CONFIDENTIAL  •  DO NOT DISCLOSE</a:t>
            </a:r>
          </a:p>
        </p:txBody>
      </p:sp>
      <p:sp>
        <p:nvSpPr>
          <p:cNvPr id="2" name="Title 1"/>
          <p:cNvSpPr>
            <a:spLocks noGrp="1"/>
          </p:cNvSpPr>
          <p:nvPr>
            <p:ph type="title"/>
          </p:nvPr>
        </p:nvSpPr>
        <p:spPr>
          <a:xfrm>
            <a:off x="152400" y="141044"/>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16" name="Text Placeholder 2"/>
          <p:cNvSpPr>
            <a:spLocks noGrp="1"/>
          </p:cNvSpPr>
          <p:nvPr>
            <p:ph type="body" sz="quarter" idx="11"/>
          </p:nvPr>
        </p:nvSpPr>
        <p:spPr>
          <a:xfrm>
            <a:off x="2736851" y="255847"/>
            <a:ext cx="5953124" cy="338554"/>
          </a:xfrm>
        </p:spPr>
        <p:txBody>
          <a:bodyPr anchor="ct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Master text styles</a:t>
            </a:r>
          </a:p>
        </p:txBody>
      </p:sp>
      <p:sp>
        <p:nvSpPr>
          <p:cNvPr id="5" name="Content Placeholder 3"/>
          <p:cNvSpPr>
            <a:spLocks noGrp="1"/>
          </p:cNvSpPr>
          <p:nvPr>
            <p:ph sz="quarter" idx="14"/>
          </p:nvPr>
        </p:nvSpPr>
        <p:spPr>
          <a:xfrm>
            <a:off x="2736850" y="1879253"/>
            <a:ext cx="5943600" cy="13849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p:nvPr>
        </p:nvSpPr>
        <p:spPr>
          <a:xfrm>
            <a:off x="152400" y="2193185"/>
            <a:ext cx="2325116" cy="757130"/>
          </a:xfrm>
        </p:spPr>
        <p:txBody>
          <a:bodyPr anchor="ct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7" name="Picture 10"/>
          <p:cNvPicPr>
            <a:picLocks noChangeAspect="1"/>
          </p:cNvPicPr>
          <p:nvPr/>
        </p:nvPicPr>
        <p:blipFill>
          <a:blip r:embed="rId2"/>
          <a:srcRect/>
          <a:stretch>
            <a:fillRect/>
          </a:stretch>
        </p:blipFill>
        <p:spPr bwMode="auto">
          <a:xfrm>
            <a:off x="6515100" y="0"/>
            <a:ext cx="2628900" cy="4791075"/>
          </a:xfrm>
          <a:prstGeom prst="rect">
            <a:avLst/>
          </a:prstGeom>
          <a:noFill/>
          <a:ln w="9525">
            <a:noFill/>
            <a:miter lim="800000"/>
            <a:headEnd/>
            <a:tailEnd/>
          </a:ln>
        </p:spPr>
      </p:pic>
      <p:cxnSp>
        <p:nvCxnSpPr>
          <p:cNvPr id="8" name="Straight Connector 6"/>
          <p:cNvCxnSpPr/>
          <p:nvPr/>
        </p:nvCxnSpPr>
        <p:spPr bwMode="auto">
          <a:xfrm>
            <a:off x="2620963"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9" name="Picture 7"/>
          <p:cNvPicPr>
            <a:picLocks noChangeAspect="1"/>
          </p:cNvPicPr>
          <p:nvPr/>
        </p:nvPicPr>
        <p:blipFill>
          <a:blip r:embed="rId3"/>
          <a:srcRect/>
          <a:stretch>
            <a:fillRect/>
          </a:stretch>
        </p:blipFill>
        <p:spPr bwMode="auto">
          <a:xfrm>
            <a:off x="0" y="4787900"/>
            <a:ext cx="9144000" cy="357188"/>
          </a:xfrm>
          <a:prstGeom prst="rect">
            <a:avLst/>
          </a:prstGeom>
          <a:noFill/>
          <a:ln w="9525">
            <a:noFill/>
            <a:miter lim="800000"/>
            <a:headEnd/>
            <a:tailEnd/>
          </a:ln>
        </p:spPr>
      </p:pic>
      <p:sp>
        <p:nvSpPr>
          <p:cNvPr id="10" name="TextBox 8"/>
          <p:cNvSpPr txBox="1"/>
          <p:nvPr/>
        </p:nvSpPr>
        <p:spPr>
          <a:xfrm>
            <a:off x="0" y="4927600"/>
            <a:ext cx="1931988" cy="215900"/>
          </a:xfrm>
          <a:prstGeom prst="rect">
            <a:avLst/>
          </a:prstGeom>
          <a:noFill/>
        </p:spPr>
        <p:txBody>
          <a:bodyPr anchor="ctr">
            <a:spAutoFit/>
          </a:bodyPr>
          <a:lstStyle/>
          <a:p>
            <a:pPr eaLnBrk="0" fontAlgn="auto" hangingPunct="0">
              <a:spcBef>
                <a:spcPts val="0"/>
              </a:spcBef>
              <a:spcAft>
                <a:spcPts val="0"/>
              </a:spcAft>
              <a:defRPr/>
            </a:pPr>
            <a:r>
              <a:rPr lang="en-US" sz="400" kern="300" spc="50" dirty="0">
                <a:solidFill>
                  <a:srgbClr val="C00000"/>
                </a:solidFill>
                <a:latin typeface="Arial"/>
                <a:ea typeface="ＭＳ Ｐゴシック" pitchFamily="34" charset="-128"/>
                <a:cs typeface="Arial"/>
              </a:rPr>
              <a:t/>
            </a:r>
            <a:br>
              <a:rPr lang="en-US" sz="400" kern="300" spc="50" dirty="0">
                <a:solidFill>
                  <a:srgbClr val="C00000"/>
                </a:solidFill>
                <a:latin typeface="Arial"/>
                <a:ea typeface="ＭＳ Ｐゴシック" pitchFamily="34" charset="-128"/>
                <a:cs typeface="Arial"/>
              </a:rPr>
            </a:br>
            <a:r>
              <a:rPr lang="en-US" sz="400" kern="300" spc="50" dirty="0">
                <a:solidFill>
                  <a:srgbClr val="C00000"/>
                </a:solidFill>
                <a:latin typeface="Arial"/>
                <a:ea typeface="ＭＳ Ｐゴシック" pitchFamily="34" charset="-128"/>
                <a:cs typeface="Arial"/>
              </a:rPr>
              <a:t>Copyright © 2012, SAS Institute Inc. All rights reserved.</a:t>
            </a:r>
          </a:p>
        </p:txBody>
      </p:sp>
      <p:sp>
        <p:nvSpPr>
          <p:cNvPr id="11" name="TextBox 9"/>
          <p:cNvSpPr txBox="1"/>
          <p:nvPr/>
        </p:nvSpPr>
        <p:spPr>
          <a:xfrm>
            <a:off x="2819400" y="4841875"/>
            <a:ext cx="3505200" cy="246063"/>
          </a:xfrm>
          <a:prstGeom prst="rect">
            <a:avLst/>
          </a:prstGeom>
          <a:noFill/>
        </p:spPr>
        <p:txBody>
          <a:bodyPr anchor="ctr">
            <a:spAutoFit/>
          </a:bodyPr>
          <a:lstStyle/>
          <a:p>
            <a:pPr algn="ctr" defTabSz="274320" fontAlgn="auto">
              <a:spcBef>
                <a:spcPts val="0"/>
              </a:spcBef>
              <a:spcAft>
                <a:spcPts val="0"/>
              </a:spcAft>
              <a:defRPr/>
            </a:pPr>
            <a:r>
              <a:rPr lang="en-US" sz="1000" dirty="0">
                <a:solidFill>
                  <a:schemeClr val="bg1"/>
                </a:solidFill>
                <a:latin typeface="+mn-lt"/>
                <a:cs typeface="Arial" pitchFamily="34" charset="0"/>
              </a:rPr>
              <a:t>CONFIDENTIAL  •  DO NOT DISCLOSE</a:t>
            </a:r>
          </a:p>
        </p:txBody>
      </p:sp>
      <p:sp>
        <p:nvSpPr>
          <p:cNvPr id="2" name="Title 1"/>
          <p:cNvSpPr>
            <a:spLocks noGrp="1"/>
          </p:cNvSpPr>
          <p:nvPr>
            <p:ph type="title"/>
          </p:nvPr>
        </p:nvSpPr>
        <p:spPr>
          <a:xfrm>
            <a:off x="119818" y="141044"/>
            <a:ext cx="2515438" cy="584775"/>
          </a:xfrm>
        </p:spPr>
        <p:txBody>
          <a:bodyPr/>
          <a:lstStyle>
            <a:lvl1pPr>
              <a:defRPr baseline="0"/>
            </a:lvl1pPr>
          </a:lstStyle>
          <a:p>
            <a:r>
              <a:rPr lang="en-US" dirty="0" smtClean="0"/>
              <a:t>Click to edit Master title style</a:t>
            </a:r>
            <a:endParaRPr lang="en-US" dirty="0"/>
          </a:p>
        </p:txBody>
      </p:sp>
      <p:sp>
        <p:nvSpPr>
          <p:cNvPr id="21" name="Text Placeholder 2"/>
          <p:cNvSpPr>
            <a:spLocks noGrp="1"/>
          </p:cNvSpPr>
          <p:nvPr>
            <p:ph type="body" sz="quarter" idx="11"/>
          </p:nvPr>
        </p:nvSpPr>
        <p:spPr>
          <a:xfrm>
            <a:off x="2635256" y="277152"/>
            <a:ext cx="3879844" cy="307777"/>
          </a:xfrm>
        </p:spPr>
        <p:txBody>
          <a:bodyPr anchor="ct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Master text styles</a:t>
            </a:r>
          </a:p>
        </p:txBody>
      </p:sp>
      <p:sp>
        <p:nvSpPr>
          <p:cNvPr id="5" name="Content Placeholder 3"/>
          <p:cNvSpPr>
            <a:spLocks noGrp="1"/>
          </p:cNvSpPr>
          <p:nvPr>
            <p:ph sz="quarter" idx="15"/>
          </p:nvPr>
        </p:nvSpPr>
        <p:spPr>
          <a:xfrm>
            <a:off x="466405" y="1879253"/>
            <a:ext cx="5578454" cy="1384995"/>
          </a:xfrm>
        </p:spPr>
        <p:txBody>
          <a:bodyPr/>
          <a:lstStyle>
            <a:lvl1pPr>
              <a:defRPr baseline="0"/>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p:nvPr>
        </p:nvSpPr>
        <p:spPr>
          <a:xfrm flipH="1">
            <a:off x="6602412" y="277719"/>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8" name="Text Placeholder 5"/>
          <p:cNvSpPr>
            <a:spLocks noGrp="1"/>
          </p:cNvSpPr>
          <p:nvPr>
            <p:ph type="body" sz="quarter" idx="14"/>
          </p:nvPr>
        </p:nvSpPr>
        <p:spPr>
          <a:xfrm>
            <a:off x="6602878" y="2193185"/>
            <a:ext cx="2448000" cy="757130"/>
          </a:xfrm>
        </p:spPr>
        <p:txBody>
          <a:bodyPr anchor="ct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Master text styles</a:t>
            </a: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6" name="Picture 9" descr="C:\Users\RussianBear\Desktop\OnCloud_Jon\CloudComputing_NIST_IMAGES\PanoramicBLUE.jpg"/>
          <p:cNvPicPr>
            <a:picLocks noChangeAspect="1" noChangeArrowheads="1"/>
          </p:cNvPicPr>
          <p:nvPr/>
        </p:nvPicPr>
        <p:blipFill>
          <a:blip r:embed="rId2"/>
          <a:srcRect/>
          <a:stretch>
            <a:fillRect/>
          </a:stretch>
        </p:blipFill>
        <p:spPr bwMode="auto">
          <a:xfrm>
            <a:off x="0" y="1101725"/>
            <a:ext cx="9144000" cy="2930525"/>
          </a:xfrm>
          <a:prstGeom prst="rect">
            <a:avLst/>
          </a:prstGeom>
          <a:noFill/>
          <a:ln w="9525">
            <a:noFill/>
            <a:miter lim="800000"/>
            <a:headEnd/>
            <a:tailEnd/>
          </a:ln>
        </p:spPr>
      </p:pic>
      <p:cxnSp>
        <p:nvCxnSpPr>
          <p:cNvPr id="7" name="Straight Connector 5"/>
          <p:cNvCxnSpPr/>
          <p:nvPr/>
        </p:nvCxnSpPr>
        <p:spPr bwMode="auto">
          <a:xfrm>
            <a:off x="2620963"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8" name="Picture 6"/>
          <p:cNvPicPr>
            <a:picLocks noChangeAspect="1"/>
          </p:cNvPicPr>
          <p:nvPr/>
        </p:nvPicPr>
        <p:blipFill>
          <a:blip r:embed="rId3"/>
          <a:srcRect/>
          <a:stretch>
            <a:fillRect/>
          </a:stretch>
        </p:blipFill>
        <p:spPr bwMode="auto">
          <a:xfrm>
            <a:off x="0" y="4787900"/>
            <a:ext cx="9144000" cy="357188"/>
          </a:xfrm>
          <a:prstGeom prst="rect">
            <a:avLst/>
          </a:prstGeom>
          <a:noFill/>
          <a:ln w="9525">
            <a:noFill/>
            <a:miter lim="800000"/>
            <a:headEnd/>
            <a:tailEnd/>
          </a:ln>
        </p:spPr>
      </p:pic>
      <p:sp>
        <p:nvSpPr>
          <p:cNvPr id="10" name="TextBox 7"/>
          <p:cNvSpPr txBox="1"/>
          <p:nvPr/>
        </p:nvSpPr>
        <p:spPr>
          <a:xfrm>
            <a:off x="0" y="4927600"/>
            <a:ext cx="1931988" cy="215900"/>
          </a:xfrm>
          <a:prstGeom prst="rect">
            <a:avLst/>
          </a:prstGeom>
          <a:noFill/>
        </p:spPr>
        <p:txBody>
          <a:bodyPr anchor="ctr">
            <a:spAutoFit/>
          </a:bodyPr>
          <a:lstStyle/>
          <a:p>
            <a:pPr eaLnBrk="0" fontAlgn="auto" hangingPunct="0">
              <a:spcBef>
                <a:spcPts val="0"/>
              </a:spcBef>
              <a:spcAft>
                <a:spcPts val="0"/>
              </a:spcAft>
              <a:defRPr/>
            </a:pPr>
            <a:r>
              <a:rPr lang="en-US" sz="400" kern="300" spc="50" dirty="0">
                <a:solidFill>
                  <a:srgbClr val="C00000"/>
                </a:solidFill>
                <a:latin typeface="Arial"/>
                <a:ea typeface="ＭＳ Ｐゴシック" pitchFamily="34" charset="-128"/>
                <a:cs typeface="Arial"/>
              </a:rPr>
              <a:t/>
            </a:r>
            <a:br>
              <a:rPr lang="en-US" sz="400" kern="300" spc="50" dirty="0">
                <a:solidFill>
                  <a:srgbClr val="C00000"/>
                </a:solidFill>
                <a:latin typeface="Arial"/>
                <a:ea typeface="ＭＳ Ｐゴシック" pitchFamily="34" charset="-128"/>
                <a:cs typeface="Arial"/>
              </a:rPr>
            </a:br>
            <a:r>
              <a:rPr lang="en-US" sz="400" kern="300" spc="50" dirty="0">
                <a:solidFill>
                  <a:srgbClr val="C00000"/>
                </a:solidFill>
                <a:latin typeface="Arial"/>
                <a:ea typeface="ＭＳ Ｐゴシック" pitchFamily="34" charset="-128"/>
                <a:cs typeface="Arial"/>
              </a:rPr>
              <a:t>Copyright © 2012, SAS Institute Inc. All rights reserved.</a:t>
            </a:r>
          </a:p>
        </p:txBody>
      </p:sp>
      <p:sp>
        <p:nvSpPr>
          <p:cNvPr id="11" name="TextBox 8"/>
          <p:cNvSpPr txBox="1"/>
          <p:nvPr/>
        </p:nvSpPr>
        <p:spPr>
          <a:xfrm>
            <a:off x="2819400" y="4841875"/>
            <a:ext cx="3505200" cy="246063"/>
          </a:xfrm>
          <a:prstGeom prst="rect">
            <a:avLst/>
          </a:prstGeom>
          <a:noFill/>
        </p:spPr>
        <p:txBody>
          <a:bodyPr anchor="ctr">
            <a:spAutoFit/>
          </a:bodyPr>
          <a:lstStyle/>
          <a:p>
            <a:pPr algn="ctr" defTabSz="274320" fontAlgn="auto">
              <a:spcBef>
                <a:spcPts val="0"/>
              </a:spcBef>
              <a:spcAft>
                <a:spcPts val="0"/>
              </a:spcAft>
              <a:defRPr/>
            </a:pPr>
            <a:r>
              <a:rPr lang="en-US" sz="1000" dirty="0">
                <a:solidFill>
                  <a:schemeClr val="bg1"/>
                </a:solidFill>
                <a:latin typeface="+mn-lt"/>
                <a:cs typeface="Arial" pitchFamily="34" charset="0"/>
              </a:rPr>
              <a:t>CONFIDENTIAL  •  DO NOT DISCLOSE</a:t>
            </a:r>
          </a:p>
        </p:txBody>
      </p:sp>
      <p:sp>
        <p:nvSpPr>
          <p:cNvPr id="2" name="Title 1"/>
          <p:cNvSpPr>
            <a:spLocks noGrp="1"/>
          </p:cNvSpPr>
          <p:nvPr>
            <p:ph type="title"/>
          </p:nvPr>
        </p:nvSpPr>
        <p:spPr>
          <a:xfrm>
            <a:off x="119818" y="141044"/>
            <a:ext cx="2515438" cy="584775"/>
          </a:xfrm>
        </p:spPr>
        <p:txBody>
          <a:bodyPr/>
          <a:lstStyle/>
          <a:p>
            <a:r>
              <a:rPr lang="en-US" dirty="0" smtClean="0"/>
              <a:t>Click to edit Master title style</a:t>
            </a:r>
            <a:endParaRPr lang="en-US" dirty="0"/>
          </a:p>
        </p:txBody>
      </p:sp>
      <p:sp>
        <p:nvSpPr>
          <p:cNvPr id="9" name="Text Placeholder 2"/>
          <p:cNvSpPr>
            <a:spLocks noGrp="1"/>
          </p:cNvSpPr>
          <p:nvPr>
            <p:ph type="body" sz="quarter" idx="12"/>
          </p:nvPr>
        </p:nvSpPr>
        <p:spPr>
          <a:xfrm>
            <a:off x="2635250" y="251605"/>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Master text styles</a:t>
            </a:r>
          </a:p>
        </p:txBody>
      </p:sp>
      <p:sp>
        <p:nvSpPr>
          <p:cNvPr id="17" name="Content Placeholder 3"/>
          <p:cNvSpPr>
            <a:spLocks noGrp="1"/>
          </p:cNvSpPr>
          <p:nvPr>
            <p:ph sz="quarter" idx="13"/>
          </p:nvPr>
        </p:nvSpPr>
        <p:spPr>
          <a:xfrm>
            <a:off x="468313" y="1879253"/>
            <a:ext cx="40100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p:nvPr>
        </p:nvSpPr>
        <p:spPr>
          <a:xfrm>
            <a:off x="4664075" y="187925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cxnSp>
        <p:nvCxnSpPr>
          <p:cNvPr id="5" name="Straight Connector 4"/>
          <p:cNvCxnSpPr/>
          <p:nvPr/>
        </p:nvCxnSpPr>
        <p:spPr bwMode="auto">
          <a:xfrm>
            <a:off x="2620963"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
        <p:nvSpPr>
          <p:cNvPr id="2" name="Title 1"/>
          <p:cNvSpPr>
            <a:spLocks noGrp="1"/>
          </p:cNvSpPr>
          <p:nvPr>
            <p:ph type="title"/>
          </p:nvPr>
        </p:nvSpPr>
        <p:spPr>
          <a:xfrm>
            <a:off x="119818" y="141044"/>
            <a:ext cx="2515438" cy="584775"/>
          </a:xfrm>
        </p:spPr>
        <p:txBody>
          <a:bodyPr/>
          <a:lstStyle/>
          <a:p>
            <a:r>
              <a:rPr lang="en-US" dirty="0" smtClean="0"/>
              <a:t>Click to edit Master title style</a:t>
            </a:r>
            <a:endParaRPr lang="en-US" dirty="0"/>
          </a:p>
        </p:txBody>
      </p:sp>
      <p:sp>
        <p:nvSpPr>
          <p:cNvPr id="6" name="Text Placeholder 2"/>
          <p:cNvSpPr>
            <a:spLocks noGrp="1"/>
          </p:cNvSpPr>
          <p:nvPr>
            <p:ph type="body" sz="quarter" idx="12"/>
          </p:nvPr>
        </p:nvSpPr>
        <p:spPr>
          <a:xfrm flipH="1">
            <a:off x="2635255" y="255847"/>
            <a:ext cx="6054720" cy="338554"/>
          </a:xfrm>
        </p:spPr>
        <p:txBody>
          <a:bodyPr anchor="ct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Master text styles</a:t>
            </a:r>
          </a:p>
        </p:txBody>
      </p:sp>
      <p:sp>
        <p:nvSpPr>
          <p:cNvPr id="4" name="Content Placeholder 3"/>
          <p:cNvSpPr>
            <a:spLocks noGrp="1"/>
          </p:cNvSpPr>
          <p:nvPr>
            <p:ph sz="quarter" idx="11"/>
          </p:nvPr>
        </p:nvSpPr>
        <p:spPr>
          <a:xfrm>
            <a:off x="457200" y="1879253"/>
            <a:ext cx="8232776" cy="1384995"/>
          </a:xfrm>
        </p:spPr>
        <p:txBody>
          <a:bodyPr/>
          <a:lstStyle>
            <a:lvl1pPr>
              <a:defRPr baseline="0"/>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cxnSp>
        <p:nvCxnSpPr>
          <p:cNvPr id="8" name="Straight Connector 5"/>
          <p:cNvCxnSpPr/>
          <p:nvPr/>
        </p:nvCxnSpPr>
        <p:spPr bwMode="auto">
          <a:xfrm>
            <a:off x="2620963"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pic>
        <p:nvPicPr>
          <p:cNvPr id="9" name="Picture 6"/>
          <p:cNvPicPr>
            <a:picLocks noChangeAspect="1"/>
          </p:cNvPicPr>
          <p:nvPr/>
        </p:nvPicPr>
        <p:blipFill>
          <a:blip r:embed="rId2"/>
          <a:srcRect/>
          <a:stretch>
            <a:fillRect/>
          </a:stretch>
        </p:blipFill>
        <p:spPr bwMode="auto">
          <a:xfrm>
            <a:off x="0" y="4787900"/>
            <a:ext cx="9144000" cy="357188"/>
          </a:xfrm>
          <a:prstGeom prst="rect">
            <a:avLst/>
          </a:prstGeom>
          <a:noFill/>
          <a:ln w="9525">
            <a:noFill/>
            <a:miter lim="800000"/>
            <a:headEnd/>
            <a:tailEnd/>
          </a:ln>
        </p:spPr>
      </p:pic>
      <p:sp>
        <p:nvSpPr>
          <p:cNvPr id="10" name="TextBox 7"/>
          <p:cNvSpPr txBox="1"/>
          <p:nvPr/>
        </p:nvSpPr>
        <p:spPr>
          <a:xfrm>
            <a:off x="0" y="4927600"/>
            <a:ext cx="1931988" cy="215900"/>
          </a:xfrm>
          <a:prstGeom prst="rect">
            <a:avLst/>
          </a:prstGeom>
          <a:noFill/>
        </p:spPr>
        <p:txBody>
          <a:bodyPr anchor="ctr">
            <a:spAutoFit/>
          </a:bodyPr>
          <a:lstStyle/>
          <a:p>
            <a:pPr eaLnBrk="0" fontAlgn="auto" hangingPunct="0">
              <a:spcBef>
                <a:spcPts val="0"/>
              </a:spcBef>
              <a:spcAft>
                <a:spcPts val="0"/>
              </a:spcAft>
              <a:defRPr/>
            </a:pPr>
            <a:r>
              <a:rPr lang="en-US" sz="400" kern="300" spc="50" dirty="0">
                <a:solidFill>
                  <a:srgbClr val="C00000"/>
                </a:solidFill>
                <a:latin typeface="Arial"/>
                <a:ea typeface="ＭＳ Ｐゴシック" pitchFamily="34" charset="-128"/>
                <a:cs typeface="Arial"/>
              </a:rPr>
              <a:t/>
            </a:r>
            <a:br>
              <a:rPr lang="en-US" sz="400" kern="300" spc="50" dirty="0">
                <a:solidFill>
                  <a:srgbClr val="C00000"/>
                </a:solidFill>
                <a:latin typeface="Arial"/>
                <a:ea typeface="ＭＳ Ｐゴシック" pitchFamily="34" charset="-128"/>
                <a:cs typeface="Arial"/>
              </a:rPr>
            </a:br>
            <a:r>
              <a:rPr lang="en-US" sz="400" kern="300" spc="50" dirty="0">
                <a:solidFill>
                  <a:srgbClr val="C00000"/>
                </a:solidFill>
                <a:latin typeface="Arial"/>
                <a:ea typeface="ＭＳ Ｐゴシック" pitchFamily="34" charset="-128"/>
                <a:cs typeface="Arial"/>
              </a:rPr>
              <a:t>Copyright © 2012, SAS Institute Inc. All rights reserved.</a:t>
            </a:r>
          </a:p>
        </p:txBody>
      </p:sp>
      <p:sp>
        <p:nvSpPr>
          <p:cNvPr id="11" name="TextBox 8"/>
          <p:cNvSpPr txBox="1"/>
          <p:nvPr/>
        </p:nvSpPr>
        <p:spPr>
          <a:xfrm>
            <a:off x="2819400" y="4841875"/>
            <a:ext cx="3505200" cy="246063"/>
          </a:xfrm>
          <a:prstGeom prst="rect">
            <a:avLst/>
          </a:prstGeom>
          <a:noFill/>
        </p:spPr>
        <p:txBody>
          <a:bodyPr anchor="ctr">
            <a:spAutoFit/>
          </a:bodyPr>
          <a:lstStyle/>
          <a:p>
            <a:pPr algn="ctr" defTabSz="274320" fontAlgn="auto">
              <a:spcBef>
                <a:spcPts val="0"/>
              </a:spcBef>
              <a:spcAft>
                <a:spcPts val="0"/>
              </a:spcAft>
              <a:defRPr/>
            </a:pPr>
            <a:r>
              <a:rPr lang="en-US" sz="1000" dirty="0">
                <a:solidFill>
                  <a:schemeClr val="bg1"/>
                </a:solidFill>
                <a:latin typeface="+mn-lt"/>
                <a:cs typeface="Arial" pitchFamily="34" charset="0"/>
              </a:rPr>
              <a:t>CONFIDENTIAL  •  DO NOT DISCLOSE</a:t>
            </a:r>
          </a:p>
        </p:txBody>
      </p:sp>
      <p:sp>
        <p:nvSpPr>
          <p:cNvPr id="3" name="Title 1"/>
          <p:cNvSpPr>
            <a:spLocks noGrp="1"/>
          </p:cNvSpPr>
          <p:nvPr>
            <p:ph type="title"/>
          </p:nvPr>
        </p:nvSpPr>
        <p:spPr>
          <a:xfrm>
            <a:off x="119818" y="141044"/>
            <a:ext cx="2515438" cy="584775"/>
          </a:xfrm>
        </p:spPr>
        <p:txBody>
          <a:bodyPr/>
          <a:lstStyle/>
          <a:p>
            <a:r>
              <a:rPr lang="en-US" dirty="0" smtClean="0"/>
              <a:t>Click to edit Master title style</a:t>
            </a:r>
            <a:endParaRPr lang="en-US" dirty="0"/>
          </a:p>
        </p:txBody>
      </p:sp>
      <p:sp>
        <p:nvSpPr>
          <p:cNvPr id="5" name="Text Placeholder 2"/>
          <p:cNvSpPr>
            <a:spLocks noGrp="1"/>
          </p:cNvSpPr>
          <p:nvPr>
            <p:ph type="body" sz="quarter" idx="3"/>
          </p:nvPr>
        </p:nvSpPr>
        <p:spPr>
          <a:xfrm>
            <a:off x="2635256" y="257356"/>
            <a:ext cx="6047152" cy="338554"/>
          </a:xfrm>
        </p:spPr>
        <p:txBody>
          <a:bodyPr anchor="ct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3"/>
          <p:cNvSpPr>
            <a:spLocks noGrp="1"/>
          </p:cNvSpPr>
          <p:nvPr>
            <p:ph sz="quarter" idx="4"/>
          </p:nvPr>
        </p:nvSpPr>
        <p:spPr>
          <a:xfrm>
            <a:off x="457201" y="1879253"/>
            <a:ext cx="3883025" cy="1384995"/>
          </a:xfrm>
        </p:spPr>
        <p:txBody>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p:nvPr>
        </p:nvSpPr>
        <p:spPr>
          <a:xfrm>
            <a:off x="4802187" y="1879253"/>
            <a:ext cx="3880221" cy="1384995"/>
          </a:xfrm>
        </p:spPr>
        <p:txBody>
          <a:bodyPr/>
          <a:lstStyle>
            <a:lvl1pPr>
              <a:defRPr baseline="0"/>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White Background">
    <p:spTree>
      <p:nvGrpSpPr>
        <p:cNvPr id="1" name=""/>
        <p:cNvGrpSpPr/>
        <p:nvPr/>
      </p:nvGrpSpPr>
      <p:grpSpPr>
        <a:xfrm>
          <a:off x="0" y="0"/>
          <a:ext cx="0" cy="0"/>
          <a:chOff x="0" y="0"/>
          <a:chExt cx="0" cy="0"/>
        </a:xfrm>
      </p:grpSpPr>
      <p:pic>
        <p:nvPicPr>
          <p:cNvPr id="3" name="Picture 4"/>
          <p:cNvPicPr>
            <a:picLocks noChangeAspect="1"/>
          </p:cNvPicPr>
          <p:nvPr/>
        </p:nvPicPr>
        <p:blipFill>
          <a:blip r:embed="rId2"/>
          <a:srcRect/>
          <a:stretch>
            <a:fillRect/>
          </a:stretch>
        </p:blipFill>
        <p:spPr bwMode="auto">
          <a:xfrm>
            <a:off x="0" y="4787900"/>
            <a:ext cx="9144000" cy="357188"/>
          </a:xfrm>
          <a:prstGeom prst="rect">
            <a:avLst/>
          </a:prstGeom>
          <a:noFill/>
          <a:ln w="9525">
            <a:noFill/>
            <a:miter lim="800000"/>
            <a:headEnd/>
            <a:tailEnd/>
          </a:ln>
        </p:spPr>
      </p:pic>
      <p:sp>
        <p:nvSpPr>
          <p:cNvPr id="4" name="TextBox 2"/>
          <p:cNvSpPr txBox="1"/>
          <p:nvPr/>
        </p:nvSpPr>
        <p:spPr>
          <a:xfrm>
            <a:off x="0" y="4927600"/>
            <a:ext cx="1931988" cy="215900"/>
          </a:xfrm>
          <a:prstGeom prst="rect">
            <a:avLst/>
          </a:prstGeom>
          <a:noFill/>
        </p:spPr>
        <p:txBody>
          <a:bodyPr anchor="ctr">
            <a:spAutoFit/>
          </a:bodyPr>
          <a:lstStyle/>
          <a:p>
            <a:pPr eaLnBrk="0" fontAlgn="auto" hangingPunct="0">
              <a:spcBef>
                <a:spcPts val="0"/>
              </a:spcBef>
              <a:spcAft>
                <a:spcPts val="0"/>
              </a:spcAft>
              <a:defRPr/>
            </a:pPr>
            <a:r>
              <a:rPr lang="en-US" sz="400" kern="300" spc="50" dirty="0">
                <a:solidFill>
                  <a:srgbClr val="C00000"/>
                </a:solidFill>
                <a:latin typeface="Arial"/>
                <a:ea typeface="ＭＳ Ｐゴシック" pitchFamily="34" charset="-128"/>
                <a:cs typeface="Arial"/>
              </a:rPr>
              <a:t/>
            </a:r>
            <a:br>
              <a:rPr lang="en-US" sz="400" kern="300" spc="50" dirty="0">
                <a:solidFill>
                  <a:srgbClr val="C00000"/>
                </a:solidFill>
                <a:latin typeface="Arial"/>
                <a:ea typeface="ＭＳ Ｐゴシック" pitchFamily="34" charset="-128"/>
                <a:cs typeface="Arial"/>
              </a:rPr>
            </a:br>
            <a:r>
              <a:rPr lang="en-US" sz="400" kern="300" spc="50" dirty="0">
                <a:solidFill>
                  <a:srgbClr val="C00000"/>
                </a:solidFill>
                <a:latin typeface="Arial"/>
                <a:ea typeface="ＭＳ Ｐゴシック" pitchFamily="34" charset="-128"/>
                <a:cs typeface="Arial"/>
              </a:rPr>
              <a:t>Copyright © 2012, SAS Institute Inc. All rights reserved.</a:t>
            </a:r>
          </a:p>
        </p:txBody>
      </p:sp>
      <p:sp>
        <p:nvSpPr>
          <p:cNvPr id="5" name="TextBox 3"/>
          <p:cNvSpPr txBox="1"/>
          <p:nvPr/>
        </p:nvSpPr>
        <p:spPr>
          <a:xfrm>
            <a:off x="2819400" y="4841875"/>
            <a:ext cx="3505200" cy="246063"/>
          </a:xfrm>
          <a:prstGeom prst="rect">
            <a:avLst/>
          </a:prstGeom>
          <a:noFill/>
        </p:spPr>
        <p:txBody>
          <a:bodyPr anchor="ctr">
            <a:spAutoFit/>
          </a:bodyPr>
          <a:lstStyle/>
          <a:p>
            <a:pPr algn="ctr" defTabSz="274320" fontAlgn="auto">
              <a:spcBef>
                <a:spcPts val="0"/>
              </a:spcBef>
              <a:spcAft>
                <a:spcPts val="0"/>
              </a:spcAft>
              <a:defRPr/>
            </a:pPr>
            <a:r>
              <a:rPr lang="en-US" sz="1000" dirty="0">
                <a:solidFill>
                  <a:schemeClr val="bg1"/>
                </a:solidFill>
                <a:latin typeface="+mn-lt"/>
                <a:cs typeface="Arial" pitchFamily="34" charset="0"/>
              </a:rPr>
              <a:t>CONFIDENTIAL  •  DO NOT DISCLOSE</a:t>
            </a:r>
          </a:p>
        </p:txBody>
      </p:sp>
      <p:sp>
        <p:nvSpPr>
          <p:cNvPr id="2" name="Title 1"/>
          <p:cNvSpPr>
            <a:spLocks noGrp="1"/>
          </p:cNvSpPr>
          <p:nvPr>
            <p:ph type="title"/>
          </p:nvPr>
        </p:nvSpPr>
        <p:spPr>
          <a:xfrm>
            <a:off x="374649" y="309306"/>
            <a:ext cx="8315487" cy="338554"/>
          </a:xfrm>
        </p:spPr>
        <p:txBody>
          <a:bodyPr/>
          <a:lstStyle>
            <a:lvl1pPr algn="l">
              <a:defRPr sz="1600"/>
            </a:lvl1pPr>
          </a:lstStyle>
          <a:p>
            <a:r>
              <a:rPr lang="en-US" dirty="0" smtClean="0"/>
              <a:t>Click to edit Master title style</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bg1"/>
        </a:solidFill>
        <a:effectLst/>
      </p:bgPr>
    </p:bg>
    <p:spTree>
      <p:nvGrpSpPr>
        <p:cNvPr id="1" name=""/>
        <p:cNvGrpSpPr/>
        <p:nvPr/>
      </p:nvGrpSpPr>
      <p:grpSpPr>
        <a:xfrm>
          <a:off x="0" y="0"/>
          <a:ext cx="0" cy="0"/>
          <a:chOff x="0" y="0"/>
          <a:chExt cx="0" cy="0"/>
        </a:xfrm>
      </p:grpSpPr>
      <p:pic>
        <p:nvPicPr>
          <p:cNvPr id="5" name="Picture 6"/>
          <p:cNvPicPr>
            <a:picLocks noChangeAspect="1"/>
          </p:cNvPicPr>
          <p:nvPr/>
        </p:nvPicPr>
        <p:blipFill>
          <a:blip r:embed="rId2"/>
          <a:srcRect/>
          <a:stretch>
            <a:fillRect/>
          </a:stretch>
        </p:blipFill>
        <p:spPr bwMode="auto">
          <a:xfrm>
            <a:off x="0" y="1422400"/>
            <a:ext cx="9144000" cy="1139825"/>
          </a:xfrm>
          <a:prstGeom prst="rect">
            <a:avLst/>
          </a:prstGeom>
          <a:noFill/>
          <a:ln w="9525">
            <a:noFill/>
            <a:miter lim="800000"/>
            <a:headEnd/>
            <a:tailEnd/>
          </a:ln>
        </p:spPr>
      </p:pic>
      <p:sp>
        <p:nvSpPr>
          <p:cNvPr id="6" name="TextBox 3"/>
          <p:cNvSpPr txBox="1"/>
          <p:nvPr/>
        </p:nvSpPr>
        <p:spPr>
          <a:xfrm>
            <a:off x="0" y="4927600"/>
            <a:ext cx="1931988" cy="215900"/>
          </a:xfrm>
          <a:prstGeom prst="rect">
            <a:avLst/>
          </a:prstGeom>
          <a:noFill/>
        </p:spPr>
        <p:txBody>
          <a:bodyPr anchor="ctr">
            <a:spAutoFit/>
          </a:bodyPr>
          <a:lstStyle/>
          <a:p>
            <a:pPr defTabSz="274320" eaLnBrk="0" fontAlgn="auto" hangingPunct="0">
              <a:spcBef>
                <a:spcPts val="0"/>
              </a:spcBef>
              <a:spcAft>
                <a:spcPts val="0"/>
              </a:spcAft>
              <a:defRPr/>
            </a:pPr>
            <a:r>
              <a:rPr lang="en-US" sz="400" kern="300" spc="50" dirty="0">
                <a:solidFill>
                  <a:schemeClr val="bg2">
                    <a:lumMod val="40000"/>
                    <a:lumOff val="60000"/>
                  </a:schemeClr>
                </a:solidFill>
                <a:latin typeface="Arial"/>
                <a:ea typeface="ＭＳ Ｐゴシック" pitchFamily="34" charset="-128"/>
                <a:cs typeface="Arial"/>
              </a:rPr>
              <a:t/>
            </a:r>
            <a:br>
              <a:rPr lang="en-US" sz="400" kern="300" spc="50" dirty="0">
                <a:solidFill>
                  <a:schemeClr val="bg2">
                    <a:lumMod val="40000"/>
                    <a:lumOff val="60000"/>
                  </a:schemeClr>
                </a:solidFill>
                <a:latin typeface="Arial"/>
                <a:ea typeface="ＭＳ Ｐゴシック" pitchFamily="34" charset="-128"/>
                <a:cs typeface="Arial"/>
              </a:rPr>
            </a:br>
            <a:r>
              <a:rPr lang="en-US" sz="400" kern="300" spc="50" dirty="0">
                <a:solidFill>
                  <a:schemeClr val="bg2">
                    <a:lumMod val="40000"/>
                    <a:lumOff val="60000"/>
                  </a:schemeClr>
                </a:solidFill>
                <a:latin typeface="Arial"/>
                <a:ea typeface="ＭＳ Ｐゴシック" pitchFamily="34" charset="-128"/>
                <a:cs typeface="Arial"/>
              </a:rPr>
              <a:t>Copyright © 2012, SAS Institute Inc. All rights reserved.</a:t>
            </a:r>
          </a:p>
        </p:txBody>
      </p:sp>
      <p:cxnSp>
        <p:nvCxnSpPr>
          <p:cNvPr id="7" name="Straight Connector 4"/>
          <p:cNvCxnSpPr/>
          <p:nvPr/>
        </p:nvCxnSpPr>
        <p:spPr bwMode="auto">
          <a:xfrm>
            <a:off x="7656513" y="1425734"/>
            <a:ext cx="0" cy="1143000"/>
          </a:xfrm>
          <a:prstGeom prst="line">
            <a:avLst/>
          </a:prstGeom>
          <a:solidFill>
            <a:schemeClr val="accent1"/>
          </a:solidFill>
          <a:ln w="12700" cap="flat" cmpd="sng" algn="ctr">
            <a:gradFill flip="none" rotWithShape="1">
              <a:gsLst>
                <a:gs pos="0">
                  <a:schemeClr val="accent1"/>
                </a:gs>
                <a:gs pos="100000">
                  <a:schemeClr val="accent1">
                    <a:alpha val="0"/>
                  </a:schemeClr>
                </a:gs>
              </a:gsLst>
              <a:lin ang="5400000" scaled="1"/>
              <a:tileRect/>
            </a:gradFill>
            <a:prstDash val="solid"/>
            <a:round/>
            <a:headEnd type="none" w="med" len="med"/>
            <a:tailEnd type="none" w="med" len="med"/>
          </a:ln>
          <a:effectLst/>
        </p:spPr>
      </p:cxnSp>
      <p:pic>
        <p:nvPicPr>
          <p:cNvPr id="8" name="Picture 5"/>
          <p:cNvPicPr>
            <a:picLocks noChangeAspect="1"/>
          </p:cNvPicPr>
          <p:nvPr/>
        </p:nvPicPr>
        <p:blipFill>
          <a:blip r:embed="rId3"/>
          <a:srcRect/>
          <a:stretch>
            <a:fillRect/>
          </a:stretch>
        </p:blipFill>
        <p:spPr bwMode="auto">
          <a:xfrm>
            <a:off x="8043863" y="1804988"/>
            <a:ext cx="725487" cy="385762"/>
          </a:xfrm>
          <a:prstGeom prst="rect">
            <a:avLst/>
          </a:prstGeom>
          <a:noFill/>
          <a:ln w="9525">
            <a:noFill/>
            <a:miter lim="800000"/>
            <a:headEnd/>
            <a:tailEnd/>
          </a:ln>
        </p:spPr>
      </p:pic>
      <p:sp>
        <p:nvSpPr>
          <p:cNvPr id="2" name="Title 1"/>
          <p:cNvSpPr>
            <a:spLocks noGrp="1"/>
          </p:cNvSpPr>
          <p:nvPr>
            <p:ph type="title"/>
          </p:nvPr>
        </p:nvSpPr>
        <p:spPr>
          <a:xfrm>
            <a:off x="465521" y="1644242"/>
            <a:ext cx="6971533" cy="397586"/>
          </a:xfrm>
        </p:spPr>
        <p:txBody>
          <a:bodyPr anchor="b"/>
          <a:lstStyle>
            <a:lvl1pPr>
              <a:defRPr sz="2000" baseline="0">
                <a:solidFill>
                  <a:schemeClr val="bg1"/>
                </a:solidFill>
              </a:defRPr>
            </a:lvl1pPr>
          </a:lstStyle>
          <a:p>
            <a:r>
              <a:rPr lang="en-US" dirty="0" smtClean="0"/>
              <a:t>Click to edit Master title style</a:t>
            </a:r>
            <a:endParaRPr lang="en-US" dirty="0"/>
          </a:p>
        </p:txBody>
      </p:sp>
      <p:sp>
        <p:nvSpPr>
          <p:cNvPr id="4" name="Text Placeholder 2"/>
          <p:cNvSpPr>
            <a:spLocks noGrp="1"/>
          </p:cNvSpPr>
          <p:nvPr>
            <p:ph type="body" sz="quarter" idx="10"/>
          </p:nvPr>
        </p:nvSpPr>
        <p:spPr>
          <a:xfrm>
            <a:off x="465138" y="2041730"/>
            <a:ext cx="6972300" cy="276999"/>
          </a:xfrm>
        </p:spPr>
        <p:txBody>
          <a:bodyPr/>
          <a:lstStyle>
            <a:lvl1pPr marL="0" indent="0" algn="r">
              <a:lnSpc>
                <a:spcPct val="100000"/>
              </a:lnSpc>
              <a:buFont typeface="Arial" pitchFamily="34" charset="0"/>
              <a:buNone/>
              <a:defRPr sz="1200" b="1" i="0" cap="all" baseline="0">
                <a:solidFill>
                  <a:schemeClr val="bg1"/>
                </a:solidFill>
              </a:defRPr>
            </a:lvl1pPr>
          </a:lstStyle>
          <a:p>
            <a:pPr lvl="0"/>
            <a:r>
              <a:rPr lang="en-US" dirty="0" smtClean="0"/>
              <a:t>Click to edit Master text styles</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4" name="Straight Connector 3"/>
          <p:cNvCxnSpPr/>
          <p:nvPr/>
        </p:nvCxnSpPr>
        <p:spPr bwMode="auto">
          <a:xfrm>
            <a:off x="2620963"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
        <p:nvSpPr>
          <p:cNvPr id="2" name="Title 1"/>
          <p:cNvSpPr>
            <a:spLocks noGrp="1"/>
          </p:cNvSpPr>
          <p:nvPr>
            <p:ph type="title"/>
          </p:nvPr>
        </p:nvSpPr>
        <p:spPr>
          <a:xfrm>
            <a:off x="119818" y="141044"/>
            <a:ext cx="2515438" cy="584775"/>
          </a:xfrm>
        </p:spPr>
        <p:txBody>
          <a:bodyPr/>
          <a:lstStyle/>
          <a:p>
            <a:r>
              <a:rPr lang="en-US" dirty="0" smtClean="0"/>
              <a:t>Click to edit Master title style</a:t>
            </a:r>
            <a:endParaRPr lang="en-US" dirty="0"/>
          </a:p>
        </p:txBody>
      </p:sp>
      <p:sp>
        <p:nvSpPr>
          <p:cNvPr id="5" name="Text Placeholder 2"/>
          <p:cNvSpPr>
            <a:spLocks noGrp="1"/>
          </p:cNvSpPr>
          <p:nvPr>
            <p:ph type="body" sz="quarter" idx="11"/>
          </p:nvPr>
        </p:nvSpPr>
        <p:spPr>
          <a:xfrm flipH="1">
            <a:off x="2635256" y="255847"/>
            <a:ext cx="6061271" cy="338554"/>
          </a:xfrm>
        </p:spPr>
        <p:txBody>
          <a:bodyPr anchor="ct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smtClean="0"/>
              <a:t>Click to edit Master text styles</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Only">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with Caption">
    <p:spTree>
      <p:nvGrpSpPr>
        <p:cNvPr id="1" name=""/>
        <p:cNvGrpSpPr/>
        <p:nvPr/>
      </p:nvGrpSpPr>
      <p:grpSpPr>
        <a:xfrm>
          <a:off x="0" y="0"/>
          <a:ext cx="0" cy="0"/>
          <a:chOff x="0" y="0"/>
          <a:chExt cx="0" cy="0"/>
        </a:xfrm>
      </p:grpSpPr>
      <p:pic>
        <p:nvPicPr>
          <p:cNvPr id="6" name="Picture 7"/>
          <p:cNvPicPr>
            <a:picLocks noChangeAspect="1"/>
          </p:cNvPicPr>
          <p:nvPr/>
        </p:nvPicPr>
        <p:blipFill>
          <a:blip r:embed="rId2"/>
          <a:srcRect/>
          <a:stretch>
            <a:fillRect/>
          </a:stretch>
        </p:blipFill>
        <p:spPr bwMode="auto">
          <a:xfrm>
            <a:off x="0" y="0"/>
            <a:ext cx="2630488" cy="5143500"/>
          </a:xfrm>
          <a:prstGeom prst="rect">
            <a:avLst/>
          </a:prstGeom>
          <a:noFill/>
          <a:ln w="9525">
            <a:noFill/>
            <a:miter lim="800000"/>
            <a:headEnd/>
            <a:tailEnd/>
          </a:ln>
        </p:spPr>
      </p:pic>
      <p:sp>
        <p:nvSpPr>
          <p:cNvPr id="7" name="TextBox 5"/>
          <p:cNvSpPr txBox="1"/>
          <p:nvPr/>
        </p:nvSpPr>
        <p:spPr>
          <a:xfrm>
            <a:off x="0" y="4927600"/>
            <a:ext cx="1931988" cy="215900"/>
          </a:xfrm>
          <a:prstGeom prst="rect">
            <a:avLst/>
          </a:prstGeom>
          <a:noFill/>
        </p:spPr>
        <p:txBody>
          <a:bodyPr anchor="ctr">
            <a:spAutoFit/>
          </a:bodyPr>
          <a:lstStyle/>
          <a:p>
            <a:pPr eaLnBrk="0" fontAlgn="auto" hangingPunct="0">
              <a:spcBef>
                <a:spcPts val="0"/>
              </a:spcBef>
              <a:spcAft>
                <a:spcPts val="0"/>
              </a:spcAft>
              <a:defRPr/>
            </a:pPr>
            <a:r>
              <a:rPr lang="en-US" sz="400" kern="300" spc="50" dirty="0">
                <a:solidFill>
                  <a:schemeClr val="accent1"/>
                </a:solidFill>
                <a:latin typeface="Arial"/>
                <a:ea typeface="ＭＳ Ｐゴシック" pitchFamily="34" charset="-128"/>
                <a:cs typeface="Arial"/>
              </a:rPr>
              <a:t/>
            </a:r>
            <a:br>
              <a:rPr lang="en-US" sz="400" kern="300" spc="50" dirty="0">
                <a:solidFill>
                  <a:schemeClr val="accent1"/>
                </a:solidFill>
                <a:latin typeface="Arial"/>
                <a:ea typeface="ＭＳ Ｐゴシック" pitchFamily="34" charset="-128"/>
                <a:cs typeface="Arial"/>
              </a:rPr>
            </a:br>
            <a:r>
              <a:rPr lang="en-US" sz="400" kern="300" spc="50" dirty="0">
                <a:solidFill>
                  <a:schemeClr val="accent1"/>
                </a:solidFill>
                <a:latin typeface="Arial"/>
                <a:ea typeface="ＭＳ Ｐゴシック" pitchFamily="34" charset="-128"/>
                <a:cs typeface="Arial"/>
              </a:rPr>
              <a:t>Copyright © 2012, SAS Institute Inc. All rights reserved.</a:t>
            </a:r>
          </a:p>
        </p:txBody>
      </p:sp>
      <p:pic>
        <p:nvPicPr>
          <p:cNvPr id="8" name="Picture 6"/>
          <p:cNvPicPr>
            <a:picLocks noChangeAspect="1"/>
          </p:cNvPicPr>
          <p:nvPr/>
        </p:nvPicPr>
        <p:blipFill>
          <a:blip r:embed="rId3"/>
          <a:srcRect/>
          <a:stretch>
            <a:fillRect/>
          </a:stretch>
        </p:blipFill>
        <p:spPr bwMode="auto">
          <a:xfrm>
            <a:off x="7880350" y="4670425"/>
            <a:ext cx="1019175" cy="236538"/>
          </a:xfrm>
          <a:prstGeom prst="rect">
            <a:avLst/>
          </a:prstGeom>
          <a:noFill/>
          <a:ln w="9525">
            <a:noFill/>
            <a:miter lim="800000"/>
            <a:headEnd/>
            <a:tailEnd/>
          </a:ln>
        </p:spPr>
      </p:pic>
      <p:sp>
        <p:nvSpPr>
          <p:cNvPr id="2" name="Title 1"/>
          <p:cNvSpPr>
            <a:spLocks noGrp="1"/>
          </p:cNvSpPr>
          <p:nvPr>
            <p:ph type="title"/>
          </p:nvPr>
        </p:nvSpPr>
        <p:spPr>
          <a:xfrm>
            <a:off x="152400" y="141044"/>
            <a:ext cx="2330456" cy="584775"/>
          </a:xfrm>
        </p:spPr>
        <p:txBody>
          <a:bodyPr/>
          <a:lstStyle>
            <a:lvl1pPr>
              <a:defRPr baseline="0">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16" name="Text Placeholder 2"/>
          <p:cNvSpPr>
            <a:spLocks noGrp="1"/>
          </p:cNvSpPr>
          <p:nvPr>
            <p:ph type="body" sz="quarter" idx="11"/>
          </p:nvPr>
        </p:nvSpPr>
        <p:spPr>
          <a:xfrm>
            <a:off x="2736851" y="255847"/>
            <a:ext cx="5953124" cy="338554"/>
          </a:xfrm>
        </p:spPr>
        <p:txBody>
          <a:bodyPr anchor="ctr"/>
          <a:lstStyle>
            <a:lvl1pPr marL="0" indent="0" algn="l">
              <a:lnSpc>
                <a:spcPct val="100000"/>
              </a:lnSpc>
              <a:buFont typeface="Arial" pitchFamily="34" charset="0"/>
              <a:buNone/>
              <a:defRPr sz="1600" b="1" cap="all" baseline="0">
                <a:solidFill>
                  <a:schemeClr val="tx2">
                    <a:lumMod val="50000"/>
                  </a:schemeClr>
                </a:solidFill>
                <a:effectLst/>
              </a:defRPr>
            </a:lvl1pPr>
            <a:lvl2pPr marL="0" indent="0" algn="r">
              <a:buFontTx/>
              <a:buNone/>
              <a:defRPr sz="1400" b="1">
                <a:solidFill>
                  <a:schemeClr val="bg1"/>
                </a:solidFill>
              </a:defRPr>
            </a:lvl2pPr>
            <a:lvl3pPr marL="182880" indent="0" algn="r">
              <a:buFontTx/>
              <a:buNone/>
              <a:defRPr sz="1400" b="1">
                <a:solidFill>
                  <a:schemeClr val="bg1"/>
                </a:solidFill>
              </a:defRPr>
            </a:lvl3pPr>
            <a:lvl4pPr marL="365760" indent="0" algn="r">
              <a:buFontTx/>
              <a:buNone/>
              <a:defRPr sz="1400" b="1">
                <a:solidFill>
                  <a:schemeClr val="bg1"/>
                </a:solidFill>
              </a:defRPr>
            </a:lvl4pPr>
            <a:lvl5pPr marL="548640" indent="0" algn="r">
              <a:buFontTx/>
              <a:buNone/>
              <a:defRPr sz="1400" b="1">
                <a:solidFill>
                  <a:schemeClr val="bg1"/>
                </a:solidFill>
              </a:defRPr>
            </a:lvl5pPr>
          </a:lstStyle>
          <a:p>
            <a:pPr lvl="0"/>
            <a:r>
              <a:rPr lang="en-US" dirty="0" smtClean="0"/>
              <a:t>Click to edit Master text styles</a:t>
            </a:r>
          </a:p>
        </p:txBody>
      </p:sp>
      <p:sp>
        <p:nvSpPr>
          <p:cNvPr id="5" name="Content Placeholder 3"/>
          <p:cNvSpPr>
            <a:spLocks noGrp="1"/>
          </p:cNvSpPr>
          <p:nvPr>
            <p:ph sz="quarter" idx="14"/>
          </p:nvPr>
        </p:nvSpPr>
        <p:spPr>
          <a:xfrm>
            <a:off x="2736850" y="1879253"/>
            <a:ext cx="5943600" cy="13849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4"/>
          <p:cNvSpPr>
            <a:spLocks noGrp="1"/>
          </p:cNvSpPr>
          <p:nvPr>
            <p:ph type="body" sz="quarter" idx="13"/>
          </p:nvPr>
        </p:nvSpPr>
        <p:spPr>
          <a:xfrm>
            <a:off x="152400" y="2193185"/>
            <a:ext cx="2325116" cy="757130"/>
          </a:xfrm>
        </p:spPr>
        <p:txBody>
          <a:bodyPr anchor="ctr"/>
          <a:lstStyle>
            <a:lvl1pPr marL="0" indent="0" algn="r">
              <a:buFont typeface="Arial" pitchFamily="34" charset="0"/>
              <a:buNone/>
              <a:defRPr sz="1800" b="1" cap="none" baseline="0">
                <a:solidFill>
                  <a:schemeClr val="bg1"/>
                </a:solidFill>
                <a:effectLst/>
                <a:latin typeface="+mn-lt"/>
              </a:defRPr>
            </a:lvl1pPr>
          </a:lstStyle>
          <a:p>
            <a:pPr lvl="0"/>
            <a:r>
              <a:rPr lang="en-US" dirty="0"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ase Study Only">
    <p:spTree>
      <p:nvGrpSpPr>
        <p:cNvPr id="1" name=""/>
        <p:cNvGrpSpPr/>
        <p:nvPr/>
      </p:nvGrpSpPr>
      <p:grpSpPr>
        <a:xfrm>
          <a:off x="0" y="0"/>
          <a:ext cx="0" cy="0"/>
          <a:chOff x="0" y="0"/>
          <a:chExt cx="0" cy="0"/>
        </a:xfrm>
      </p:grpSpPr>
      <p:pic>
        <p:nvPicPr>
          <p:cNvPr id="7" name="Picture 9"/>
          <p:cNvPicPr>
            <a:picLocks noChangeAspect="1"/>
          </p:cNvPicPr>
          <p:nvPr/>
        </p:nvPicPr>
        <p:blipFill>
          <a:blip r:embed="rId2"/>
          <a:srcRect/>
          <a:stretch>
            <a:fillRect/>
          </a:stretch>
        </p:blipFill>
        <p:spPr bwMode="auto">
          <a:xfrm>
            <a:off x="6515100" y="0"/>
            <a:ext cx="2628900" cy="5143500"/>
          </a:xfrm>
          <a:prstGeom prst="rect">
            <a:avLst/>
          </a:prstGeom>
          <a:noFill/>
          <a:ln w="9525">
            <a:noFill/>
            <a:miter lim="800000"/>
            <a:headEnd/>
            <a:tailEnd/>
          </a:ln>
        </p:spPr>
      </p:pic>
      <p:sp>
        <p:nvSpPr>
          <p:cNvPr id="8" name="TextBox 6"/>
          <p:cNvSpPr txBox="1"/>
          <p:nvPr/>
        </p:nvSpPr>
        <p:spPr>
          <a:xfrm>
            <a:off x="0" y="4927600"/>
            <a:ext cx="1931988" cy="215900"/>
          </a:xfrm>
          <a:prstGeom prst="rect">
            <a:avLst/>
          </a:prstGeom>
          <a:noFill/>
        </p:spPr>
        <p:txBody>
          <a:bodyPr anchor="ctr">
            <a:spAutoFit/>
          </a:bodyPr>
          <a:lstStyle/>
          <a:p>
            <a:pPr defTabSz="274320" eaLnBrk="0" fontAlgn="auto" hangingPunct="0">
              <a:spcBef>
                <a:spcPts val="0"/>
              </a:spcBef>
              <a:spcAft>
                <a:spcPts val="0"/>
              </a:spcAft>
              <a:defRPr/>
            </a:pPr>
            <a:r>
              <a:rPr lang="en-US" sz="400" kern="300" spc="50" dirty="0">
                <a:solidFill>
                  <a:schemeClr val="bg2">
                    <a:lumMod val="40000"/>
                    <a:lumOff val="60000"/>
                  </a:schemeClr>
                </a:solidFill>
                <a:latin typeface="Arial"/>
                <a:ea typeface="ＭＳ Ｐゴシック" pitchFamily="34" charset="-128"/>
                <a:cs typeface="Arial"/>
              </a:rPr>
              <a:t/>
            </a:r>
            <a:br>
              <a:rPr lang="en-US" sz="400" kern="300" spc="50" dirty="0">
                <a:solidFill>
                  <a:schemeClr val="bg2">
                    <a:lumMod val="40000"/>
                    <a:lumOff val="60000"/>
                  </a:schemeClr>
                </a:solidFill>
                <a:latin typeface="Arial"/>
                <a:ea typeface="ＭＳ Ｐゴシック" pitchFamily="34" charset="-128"/>
                <a:cs typeface="Arial"/>
              </a:rPr>
            </a:br>
            <a:r>
              <a:rPr lang="en-US" sz="400" kern="300" spc="50" dirty="0">
                <a:solidFill>
                  <a:schemeClr val="bg2">
                    <a:lumMod val="40000"/>
                    <a:lumOff val="60000"/>
                  </a:schemeClr>
                </a:solidFill>
                <a:latin typeface="Arial"/>
                <a:ea typeface="ＭＳ Ｐゴシック" pitchFamily="34" charset="-128"/>
                <a:cs typeface="Arial"/>
              </a:rPr>
              <a:t>Copyright © 2012, SAS Institute Inc. All rights reserved.</a:t>
            </a:r>
          </a:p>
        </p:txBody>
      </p:sp>
      <p:pic>
        <p:nvPicPr>
          <p:cNvPr id="9" name="Picture 7"/>
          <p:cNvPicPr>
            <a:picLocks noChangeAspect="1"/>
          </p:cNvPicPr>
          <p:nvPr/>
        </p:nvPicPr>
        <p:blipFill>
          <a:blip r:embed="rId3"/>
          <a:srcRect/>
          <a:stretch>
            <a:fillRect/>
          </a:stretch>
        </p:blipFill>
        <p:spPr bwMode="auto">
          <a:xfrm>
            <a:off x="7878763" y="4672013"/>
            <a:ext cx="1019175" cy="234950"/>
          </a:xfrm>
          <a:prstGeom prst="rect">
            <a:avLst/>
          </a:prstGeom>
          <a:noFill/>
          <a:ln w="9525">
            <a:noFill/>
            <a:miter lim="800000"/>
            <a:headEnd/>
            <a:tailEnd/>
          </a:ln>
        </p:spPr>
      </p:pic>
      <p:cxnSp>
        <p:nvCxnSpPr>
          <p:cNvPr id="10" name="Straight Connector 8"/>
          <p:cNvCxnSpPr/>
          <p:nvPr/>
        </p:nvCxnSpPr>
        <p:spPr bwMode="auto">
          <a:xfrm>
            <a:off x="2620963"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
        <p:nvSpPr>
          <p:cNvPr id="2" name="Title 1"/>
          <p:cNvSpPr>
            <a:spLocks noGrp="1"/>
          </p:cNvSpPr>
          <p:nvPr>
            <p:ph type="title"/>
          </p:nvPr>
        </p:nvSpPr>
        <p:spPr>
          <a:xfrm>
            <a:off x="119818" y="141044"/>
            <a:ext cx="2515438" cy="584775"/>
          </a:xfrm>
        </p:spPr>
        <p:txBody>
          <a:bodyPr/>
          <a:lstStyle>
            <a:lvl1pPr>
              <a:defRPr baseline="0"/>
            </a:lvl1pPr>
          </a:lstStyle>
          <a:p>
            <a:r>
              <a:rPr lang="en-US" dirty="0" smtClean="0"/>
              <a:t>Click to edit Master title style</a:t>
            </a:r>
            <a:endParaRPr lang="en-US" dirty="0"/>
          </a:p>
        </p:txBody>
      </p:sp>
      <p:sp>
        <p:nvSpPr>
          <p:cNvPr id="21" name="Text Placeholder 2"/>
          <p:cNvSpPr>
            <a:spLocks noGrp="1"/>
          </p:cNvSpPr>
          <p:nvPr>
            <p:ph type="body" sz="quarter" idx="11"/>
          </p:nvPr>
        </p:nvSpPr>
        <p:spPr>
          <a:xfrm>
            <a:off x="2635256" y="277152"/>
            <a:ext cx="3879844" cy="307777"/>
          </a:xfrm>
        </p:spPr>
        <p:txBody>
          <a:bodyPr anchor="ctr"/>
          <a:lstStyle>
            <a:lvl1pPr marL="0" indent="0" algn="l">
              <a:lnSpc>
                <a:spcPct val="100000"/>
              </a:lnSpc>
              <a:buFont typeface="Arial" pitchFamily="34" charset="0"/>
              <a:buNone/>
              <a:defRPr sz="1400" b="1" cap="all" baseline="0">
                <a:solidFill>
                  <a:schemeClr val="tx2">
                    <a:lumMod val="50000"/>
                  </a:schemeClr>
                </a:solidFill>
                <a:effectLst/>
              </a:defRPr>
            </a:lvl1pPr>
          </a:lstStyle>
          <a:p>
            <a:pPr lvl="0"/>
            <a:r>
              <a:rPr lang="en-US" dirty="0" smtClean="0"/>
              <a:t>Click to edit Master text styles</a:t>
            </a:r>
          </a:p>
        </p:txBody>
      </p:sp>
      <p:sp>
        <p:nvSpPr>
          <p:cNvPr id="5" name="Content Placeholder 3"/>
          <p:cNvSpPr>
            <a:spLocks noGrp="1"/>
          </p:cNvSpPr>
          <p:nvPr>
            <p:ph sz="quarter" idx="15"/>
          </p:nvPr>
        </p:nvSpPr>
        <p:spPr>
          <a:xfrm>
            <a:off x="466405" y="1879253"/>
            <a:ext cx="5578454" cy="1384995"/>
          </a:xfrm>
        </p:spPr>
        <p:txBody>
          <a:bodyPr/>
          <a:lstStyle>
            <a:lvl1pPr>
              <a:defRPr baseline="0"/>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half" idx="13"/>
          </p:nvPr>
        </p:nvSpPr>
        <p:spPr>
          <a:xfrm flipH="1">
            <a:off x="6602412" y="277719"/>
            <a:ext cx="2448465" cy="307777"/>
          </a:xfrm>
        </p:spPr>
        <p:txBody>
          <a:bodyPr anchor="ctr"/>
          <a:lstStyle>
            <a:lvl1pPr marL="0" indent="0" algn="l">
              <a:lnSpc>
                <a:spcPct val="100000"/>
              </a:lnSpc>
              <a:buFont typeface="Arial" pitchFamily="34" charset="0"/>
              <a:buNone/>
              <a:defRPr sz="1400" b="1" cap="all" baseline="0">
                <a:solidFill>
                  <a:schemeClr val="bg1"/>
                </a:solidFill>
                <a:effectLst>
                  <a:outerShdw blurRad="38100" dist="38100" dir="2700000" algn="tl">
                    <a:srgbClr val="000000">
                      <a:alpha val="43137"/>
                    </a:srgbClr>
                  </a:outerShdw>
                </a:effectLst>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8" name="Text Placeholder 5"/>
          <p:cNvSpPr>
            <a:spLocks noGrp="1"/>
          </p:cNvSpPr>
          <p:nvPr>
            <p:ph type="body" sz="quarter" idx="14"/>
          </p:nvPr>
        </p:nvSpPr>
        <p:spPr>
          <a:xfrm>
            <a:off x="6602878" y="2193185"/>
            <a:ext cx="2448000" cy="757130"/>
          </a:xfrm>
        </p:spPr>
        <p:txBody>
          <a:bodyPr anchor="ctr"/>
          <a:lstStyle>
            <a:lvl1pPr marL="0" indent="0">
              <a:buFont typeface="Arial" pitchFamily="34" charset="0"/>
              <a:buNone/>
              <a:defRPr sz="1800" b="1" cap="none" baseline="0">
                <a:solidFill>
                  <a:schemeClr val="bg1"/>
                </a:solidFill>
              </a:defRPr>
            </a:lvl1pPr>
            <a:lvl2pPr marL="0" indent="0">
              <a:buFontTx/>
              <a:buNone/>
              <a:defRPr/>
            </a:lvl2pPr>
            <a:lvl3pPr marL="182880" indent="0">
              <a:buFontTx/>
              <a:buNone/>
              <a:defRPr/>
            </a:lvl3pPr>
            <a:lvl4pPr marL="365760" indent="0">
              <a:buFontTx/>
              <a:buNone/>
              <a:defRPr/>
            </a:lvl4pPr>
            <a:lvl5pPr marL="548640" indent="0">
              <a:buFontTx/>
              <a:buNone/>
              <a:defRPr/>
            </a:lvl5pPr>
          </a:lstStyle>
          <a:p>
            <a:pPr lvl="0"/>
            <a:r>
              <a:rPr lang="en-US" dirty="0" smtClean="0"/>
              <a:t>Click to edit Master text styles</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spTree>
      <p:nvGrpSpPr>
        <p:cNvPr id="1" name=""/>
        <p:cNvGrpSpPr/>
        <p:nvPr/>
      </p:nvGrpSpPr>
      <p:grpSpPr>
        <a:xfrm>
          <a:off x="0" y="0"/>
          <a:ext cx="0" cy="0"/>
          <a:chOff x="0" y="0"/>
          <a:chExt cx="0" cy="0"/>
        </a:xfrm>
      </p:grpSpPr>
      <p:pic>
        <p:nvPicPr>
          <p:cNvPr id="6" name="Picture 8" descr="C:\Users\RussianBear\Desktop\OnCloud_Jon\CloudComputing_NIST_IMAGES\PanoramicBLUE.jpg"/>
          <p:cNvPicPr>
            <a:picLocks noChangeAspect="1" noChangeArrowheads="1"/>
          </p:cNvPicPr>
          <p:nvPr/>
        </p:nvPicPr>
        <p:blipFill>
          <a:blip r:embed="rId2"/>
          <a:srcRect/>
          <a:stretch>
            <a:fillRect/>
          </a:stretch>
        </p:blipFill>
        <p:spPr bwMode="auto">
          <a:xfrm>
            <a:off x="0" y="1101725"/>
            <a:ext cx="9144000" cy="2930525"/>
          </a:xfrm>
          <a:prstGeom prst="rect">
            <a:avLst/>
          </a:prstGeom>
          <a:noFill/>
          <a:ln w="9525">
            <a:noFill/>
            <a:miter lim="800000"/>
            <a:headEnd/>
            <a:tailEnd/>
          </a:ln>
        </p:spPr>
      </p:pic>
      <p:sp>
        <p:nvSpPr>
          <p:cNvPr id="7" name="TextBox 5"/>
          <p:cNvSpPr txBox="1"/>
          <p:nvPr/>
        </p:nvSpPr>
        <p:spPr>
          <a:xfrm>
            <a:off x="0" y="4927600"/>
            <a:ext cx="1931988" cy="215900"/>
          </a:xfrm>
          <a:prstGeom prst="rect">
            <a:avLst/>
          </a:prstGeom>
          <a:noFill/>
        </p:spPr>
        <p:txBody>
          <a:bodyPr anchor="ctr">
            <a:spAutoFit/>
          </a:bodyPr>
          <a:lstStyle/>
          <a:p>
            <a:pPr defTabSz="274320" eaLnBrk="0" fontAlgn="auto" hangingPunct="0">
              <a:spcBef>
                <a:spcPts val="0"/>
              </a:spcBef>
              <a:spcAft>
                <a:spcPts val="0"/>
              </a:spcAft>
              <a:defRPr/>
            </a:pPr>
            <a:r>
              <a:rPr lang="en-US" sz="400" kern="300" spc="50" dirty="0">
                <a:solidFill>
                  <a:schemeClr val="bg2">
                    <a:lumMod val="40000"/>
                    <a:lumOff val="60000"/>
                  </a:schemeClr>
                </a:solidFill>
                <a:latin typeface="Arial"/>
                <a:ea typeface="ＭＳ Ｐゴシック" pitchFamily="34" charset="-128"/>
                <a:cs typeface="Arial"/>
              </a:rPr>
              <a:t/>
            </a:r>
            <a:br>
              <a:rPr lang="en-US" sz="400" kern="300" spc="50" dirty="0">
                <a:solidFill>
                  <a:schemeClr val="bg2">
                    <a:lumMod val="40000"/>
                    <a:lumOff val="60000"/>
                  </a:schemeClr>
                </a:solidFill>
                <a:latin typeface="Arial"/>
                <a:ea typeface="ＭＳ Ｐゴシック" pitchFamily="34" charset="-128"/>
                <a:cs typeface="Arial"/>
              </a:rPr>
            </a:br>
            <a:r>
              <a:rPr lang="en-US" sz="400" kern="300" spc="50" dirty="0">
                <a:solidFill>
                  <a:schemeClr val="bg2">
                    <a:lumMod val="40000"/>
                    <a:lumOff val="60000"/>
                  </a:schemeClr>
                </a:solidFill>
                <a:latin typeface="Arial"/>
                <a:ea typeface="ＭＳ Ｐゴシック" pitchFamily="34" charset="-128"/>
                <a:cs typeface="Arial"/>
              </a:rPr>
              <a:t>Copyright © 2012, SAS Institute Inc. All rights reserved.</a:t>
            </a:r>
          </a:p>
        </p:txBody>
      </p:sp>
      <p:pic>
        <p:nvPicPr>
          <p:cNvPr id="8" name="Picture 6"/>
          <p:cNvPicPr>
            <a:picLocks noChangeAspect="1"/>
          </p:cNvPicPr>
          <p:nvPr/>
        </p:nvPicPr>
        <p:blipFill>
          <a:blip r:embed="rId3"/>
          <a:srcRect/>
          <a:stretch>
            <a:fillRect/>
          </a:stretch>
        </p:blipFill>
        <p:spPr bwMode="auto">
          <a:xfrm>
            <a:off x="7880350" y="4670425"/>
            <a:ext cx="1019175" cy="236538"/>
          </a:xfrm>
          <a:prstGeom prst="rect">
            <a:avLst/>
          </a:prstGeom>
          <a:noFill/>
          <a:ln w="9525">
            <a:noFill/>
            <a:miter lim="800000"/>
            <a:headEnd/>
            <a:tailEnd/>
          </a:ln>
        </p:spPr>
      </p:pic>
      <p:cxnSp>
        <p:nvCxnSpPr>
          <p:cNvPr id="10" name="Straight Connector 7"/>
          <p:cNvCxnSpPr/>
          <p:nvPr/>
        </p:nvCxnSpPr>
        <p:spPr bwMode="auto">
          <a:xfrm>
            <a:off x="2620963"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
        <p:nvSpPr>
          <p:cNvPr id="2" name="Title 1"/>
          <p:cNvSpPr>
            <a:spLocks noGrp="1"/>
          </p:cNvSpPr>
          <p:nvPr>
            <p:ph type="title"/>
          </p:nvPr>
        </p:nvSpPr>
        <p:spPr>
          <a:xfrm>
            <a:off x="119818" y="141044"/>
            <a:ext cx="2515438" cy="584775"/>
          </a:xfrm>
        </p:spPr>
        <p:txBody>
          <a:bodyPr/>
          <a:lstStyle/>
          <a:p>
            <a:r>
              <a:rPr lang="en-US" dirty="0" smtClean="0"/>
              <a:t>Click to edit Master title style</a:t>
            </a:r>
            <a:endParaRPr lang="en-US" dirty="0"/>
          </a:p>
        </p:txBody>
      </p:sp>
      <p:sp>
        <p:nvSpPr>
          <p:cNvPr id="9" name="Text Placeholder 2"/>
          <p:cNvSpPr>
            <a:spLocks noGrp="1"/>
          </p:cNvSpPr>
          <p:nvPr>
            <p:ph type="body" sz="quarter" idx="12"/>
          </p:nvPr>
        </p:nvSpPr>
        <p:spPr>
          <a:xfrm>
            <a:off x="2635250" y="251605"/>
            <a:ext cx="6051550" cy="338554"/>
          </a:xfrm>
        </p:spPr>
        <p:txBody>
          <a:bodyPr anchor="ctr"/>
          <a:lstStyle>
            <a:lvl1pPr marL="0" indent="0" algn="l">
              <a:lnSpc>
                <a:spcPct val="100000"/>
              </a:lnSpc>
              <a:buNone/>
              <a:defRPr sz="1600" b="1" i="0" cap="all" baseline="0">
                <a:solidFill>
                  <a:schemeClr val="tx2">
                    <a:lumMod val="50000"/>
                  </a:schemeClr>
                </a:solidFill>
              </a:defRPr>
            </a:lvl1pPr>
          </a:lstStyle>
          <a:p>
            <a:pPr lvl="0"/>
            <a:r>
              <a:rPr lang="en-US" dirty="0" smtClean="0"/>
              <a:t>Click to edit Master text styles</a:t>
            </a:r>
          </a:p>
        </p:txBody>
      </p:sp>
      <p:sp>
        <p:nvSpPr>
          <p:cNvPr id="17" name="Content Placeholder 3"/>
          <p:cNvSpPr>
            <a:spLocks noGrp="1"/>
          </p:cNvSpPr>
          <p:nvPr>
            <p:ph sz="quarter" idx="13"/>
          </p:nvPr>
        </p:nvSpPr>
        <p:spPr>
          <a:xfrm>
            <a:off x="468313" y="1879253"/>
            <a:ext cx="40100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4"/>
          <p:cNvSpPr>
            <a:spLocks noGrp="1"/>
          </p:cNvSpPr>
          <p:nvPr>
            <p:ph sz="quarter" idx="14"/>
          </p:nvPr>
        </p:nvSpPr>
        <p:spPr>
          <a:xfrm>
            <a:off x="4664075" y="1879253"/>
            <a:ext cx="4022725" cy="1384995"/>
          </a:xfrm>
        </p:spPr>
        <p:txBody>
          <a:bodyPr anchor="ctr"/>
          <a:lstStyle>
            <a:lvl1pPr>
              <a:buClr>
                <a:schemeClr val="bg1"/>
              </a:buClr>
              <a:defRPr baseline="0">
                <a:solidFill>
                  <a:schemeClr val="bg1"/>
                </a:solidFill>
              </a:defRPr>
            </a:lvl1pPr>
            <a:lvl2pPr>
              <a:buClr>
                <a:schemeClr val="bg1"/>
              </a:buClr>
              <a:defRPr baseline="0">
                <a:solidFill>
                  <a:schemeClr val="bg1"/>
                </a:solidFill>
              </a:defRPr>
            </a:lvl2pPr>
            <a:lvl3pPr>
              <a:buClr>
                <a:schemeClr val="bg1"/>
              </a:buClr>
              <a:defRPr baseline="0">
                <a:solidFill>
                  <a:schemeClr val="bg1"/>
                </a:solidFill>
              </a:defRPr>
            </a:lvl3pPr>
            <a:lvl4pPr>
              <a:buClr>
                <a:schemeClr val="bg1"/>
              </a:buClr>
              <a:defRPr baseline="0">
                <a:solidFill>
                  <a:schemeClr val="bg1"/>
                </a:solidFill>
              </a:defRPr>
            </a:lvl4pPr>
            <a:lvl5pPr>
              <a:buClr>
                <a:schemeClr val="bg1"/>
              </a:buClr>
              <a:defRPr baseline="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Comparison">
    <p:spTree>
      <p:nvGrpSpPr>
        <p:cNvPr id="1" name=""/>
        <p:cNvGrpSpPr/>
        <p:nvPr/>
      </p:nvGrpSpPr>
      <p:grpSpPr>
        <a:xfrm>
          <a:off x="0" y="0"/>
          <a:ext cx="0" cy="0"/>
          <a:chOff x="0" y="0"/>
          <a:chExt cx="0" cy="0"/>
        </a:xfrm>
      </p:grpSpPr>
      <p:sp>
        <p:nvSpPr>
          <p:cNvPr id="8" name="TextBox 5"/>
          <p:cNvSpPr txBox="1"/>
          <p:nvPr/>
        </p:nvSpPr>
        <p:spPr>
          <a:xfrm>
            <a:off x="0" y="4927600"/>
            <a:ext cx="1931988" cy="215900"/>
          </a:xfrm>
          <a:prstGeom prst="rect">
            <a:avLst/>
          </a:prstGeom>
          <a:noFill/>
        </p:spPr>
        <p:txBody>
          <a:bodyPr anchor="ctr">
            <a:spAutoFit/>
          </a:bodyPr>
          <a:lstStyle/>
          <a:p>
            <a:pPr eaLnBrk="0" fontAlgn="auto" hangingPunct="0">
              <a:spcBef>
                <a:spcPts val="0"/>
              </a:spcBef>
              <a:spcAft>
                <a:spcPts val="0"/>
              </a:spcAft>
              <a:defRPr/>
            </a:pPr>
            <a:r>
              <a:rPr lang="en-US" sz="400" kern="300" spc="50" dirty="0">
                <a:solidFill>
                  <a:schemeClr val="bg2">
                    <a:lumMod val="40000"/>
                    <a:lumOff val="60000"/>
                  </a:schemeClr>
                </a:solidFill>
                <a:latin typeface="Arial"/>
                <a:ea typeface="ＭＳ Ｐゴシック" pitchFamily="34" charset="-128"/>
                <a:cs typeface="Arial"/>
              </a:rPr>
              <a:t/>
            </a:r>
            <a:br>
              <a:rPr lang="en-US" sz="400" kern="300" spc="50" dirty="0">
                <a:solidFill>
                  <a:schemeClr val="bg2">
                    <a:lumMod val="40000"/>
                    <a:lumOff val="60000"/>
                  </a:schemeClr>
                </a:solidFill>
                <a:latin typeface="Arial"/>
                <a:ea typeface="ＭＳ Ｐゴシック" pitchFamily="34" charset="-128"/>
                <a:cs typeface="Arial"/>
              </a:rPr>
            </a:br>
            <a:r>
              <a:rPr lang="en-US" sz="400" kern="300" spc="50" dirty="0">
                <a:solidFill>
                  <a:schemeClr val="bg2">
                    <a:lumMod val="40000"/>
                    <a:lumOff val="60000"/>
                  </a:schemeClr>
                </a:solidFill>
                <a:latin typeface="Arial"/>
                <a:ea typeface="ＭＳ Ｐゴシック" pitchFamily="34" charset="-128"/>
                <a:cs typeface="Arial"/>
              </a:rPr>
              <a:t>Copyright © 2012, SAS Institute Inc. All rights reserved.</a:t>
            </a:r>
          </a:p>
        </p:txBody>
      </p:sp>
      <p:pic>
        <p:nvPicPr>
          <p:cNvPr id="9" name="Picture 6"/>
          <p:cNvPicPr>
            <a:picLocks noChangeAspect="1"/>
          </p:cNvPicPr>
          <p:nvPr/>
        </p:nvPicPr>
        <p:blipFill>
          <a:blip r:embed="rId2"/>
          <a:srcRect/>
          <a:stretch>
            <a:fillRect/>
          </a:stretch>
        </p:blipFill>
        <p:spPr bwMode="auto">
          <a:xfrm>
            <a:off x="7880350" y="4670425"/>
            <a:ext cx="1019175" cy="236538"/>
          </a:xfrm>
          <a:prstGeom prst="rect">
            <a:avLst/>
          </a:prstGeom>
          <a:noFill/>
          <a:ln w="9525">
            <a:noFill/>
            <a:miter lim="800000"/>
            <a:headEnd/>
            <a:tailEnd/>
          </a:ln>
        </p:spPr>
      </p:pic>
      <p:cxnSp>
        <p:nvCxnSpPr>
          <p:cNvPr id="10" name="Straight Connector 7"/>
          <p:cNvCxnSpPr/>
          <p:nvPr/>
        </p:nvCxnSpPr>
        <p:spPr bwMode="auto">
          <a:xfrm>
            <a:off x="2620963" y="0"/>
            <a:ext cx="0" cy="9144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
        <p:nvSpPr>
          <p:cNvPr id="3" name="Title 1"/>
          <p:cNvSpPr>
            <a:spLocks noGrp="1"/>
          </p:cNvSpPr>
          <p:nvPr>
            <p:ph type="title"/>
          </p:nvPr>
        </p:nvSpPr>
        <p:spPr>
          <a:xfrm>
            <a:off x="119818" y="141044"/>
            <a:ext cx="2515438" cy="584775"/>
          </a:xfrm>
        </p:spPr>
        <p:txBody>
          <a:bodyPr/>
          <a:lstStyle/>
          <a:p>
            <a:r>
              <a:rPr lang="en-US" dirty="0" smtClean="0"/>
              <a:t>Click to edit Master title style</a:t>
            </a:r>
            <a:endParaRPr lang="en-US" dirty="0"/>
          </a:p>
        </p:txBody>
      </p:sp>
      <p:sp>
        <p:nvSpPr>
          <p:cNvPr id="5" name="Text Placeholder 2"/>
          <p:cNvSpPr>
            <a:spLocks noGrp="1"/>
          </p:cNvSpPr>
          <p:nvPr>
            <p:ph type="body" sz="quarter" idx="3"/>
          </p:nvPr>
        </p:nvSpPr>
        <p:spPr>
          <a:xfrm>
            <a:off x="2635256" y="257356"/>
            <a:ext cx="6047152" cy="338554"/>
          </a:xfrm>
        </p:spPr>
        <p:txBody>
          <a:bodyPr anchor="ctr"/>
          <a:lstStyle>
            <a:lvl1pPr marL="0" indent="0">
              <a:lnSpc>
                <a:spcPct val="100000"/>
              </a:lnSpc>
              <a:buFont typeface="Arial" pitchFamily="34" charset="0"/>
              <a:buNone/>
              <a:defRPr sz="1600" b="1" cap="all" baseline="0">
                <a:solidFill>
                  <a:schemeClr val="tx2">
                    <a:lumMod val="50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3"/>
          <p:cNvSpPr>
            <a:spLocks noGrp="1"/>
          </p:cNvSpPr>
          <p:nvPr>
            <p:ph sz="quarter" idx="4"/>
          </p:nvPr>
        </p:nvSpPr>
        <p:spPr>
          <a:xfrm>
            <a:off x="457201" y="1879253"/>
            <a:ext cx="3883025" cy="1384995"/>
          </a:xfrm>
        </p:spPr>
        <p:txBody>
          <a:bodyPr/>
          <a:lstStyle>
            <a:lvl1pPr>
              <a:defRPr sz="1800" baseline="0"/>
            </a:lvl1pPr>
            <a:lvl2pPr>
              <a:defRPr sz="1600" baseline="0"/>
            </a:lvl2pPr>
            <a:lvl3pPr>
              <a:defRPr sz="1400"/>
            </a:lvl3pPr>
            <a:lvl4pPr>
              <a:defRPr sz="1200"/>
            </a:lvl4pPr>
            <a:lvl5pPr>
              <a:defRPr sz="1000" baseline="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4"/>
          <p:cNvSpPr>
            <a:spLocks noGrp="1"/>
          </p:cNvSpPr>
          <p:nvPr>
            <p:ph sz="quarter" idx="15"/>
          </p:nvPr>
        </p:nvSpPr>
        <p:spPr>
          <a:xfrm>
            <a:off x="4802187" y="1879253"/>
            <a:ext cx="3880221" cy="1384995"/>
          </a:xfrm>
        </p:spPr>
        <p:txBody>
          <a:bodyPr/>
          <a:lstStyle>
            <a:lvl1pPr>
              <a:defRPr baseline="0"/>
            </a:lvl1pPr>
            <a:lvl2pPr>
              <a:defRPr baseline="0"/>
            </a:lvl2pPr>
            <a:lvl3pPr>
              <a:defRPr baseline="0"/>
            </a:lvl3pPr>
            <a:lvl4pPr>
              <a:defRPr baseline="0"/>
            </a:lvl4pPr>
            <a:lvl5pPr>
              <a:defRPr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1.jpeg"/><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4" descr="Footer_16x9_06.png"/>
          <p:cNvPicPr>
            <a:picLocks/>
          </p:cNvPicPr>
          <p:nvPr/>
        </p:nvPicPr>
        <p:blipFill>
          <a:blip r:embed="rId15"/>
          <a:srcRect/>
          <a:stretch>
            <a:fillRect/>
          </a:stretch>
        </p:blipFill>
        <p:spPr bwMode="auto">
          <a:xfrm>
            <a:off x="0" y="4778375"/>
            <a:ext cx="9144000" cy="365125"/>
          </a:xfrm>
          <a:prstGeom prst="rect">
            <a:avLst/>
          </a:prstGeom>
          <a:noFill/>
          <a:ln w="9525">
            <a:noFill/>
            <a:miter lim="800000"/>
            <a:headEnd/>
            <a:tailEnd/>
          </a:ln>
        </p:spPr>
      </p:pic>
      <p:sp>
        <p:nvSpPr>
          <p:cNvPr id="5" name="Title Placeholder 1"/>
          <p:cNvSpPr>
            <a:spLocks noGrp="1"/>
          </p:cNvSpPr>
          <p:nvPr>
            <p:ph type="title"/>
          </p:nvPr>
        </p:nvSpPr>
        <p:spPr>
          <a:xfrm>
            <a:off x="119063" y="4763"/>
            <a:ext cx="2516187" cy="857250"/>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198563"/>
            <a:ext cx="8229600" cy="1384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	</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TextBox 3"/>
          <p:cNvSpPr txBox="1"/>
          <p:nvPr/>
        </p:nvSpPr>
        <p:spPr>
          <a:xfrm>
            <a:off x="0" y="4927600"/>
            <a:ext cx="1931988" cy="215900"/>
          </a:xfrm>
          <a:prstGeom prst="rect">
            <a:avLst/>
          </a:prstGeom>
          <a:noFill/>
        </p:spPr>
        <p:txBody>
          <a:bodyPr anchor="ctr">
            <a:spAutoFit/>
          </a:bodyPr>
          <a:lstStyle/>
          <a:p>
            <a:pPr eaLnBrk="0" fontAlgn="auto" hangingPunct="0">
              <a:spcBef>
                <a:spcPts val="0"/>
              </a:spcBef>
              <a:spcAft>
                <a:spcPts val="0"/>
              </a:spcAft>
              <a:defRPr/>
            </a:pPr>
            <a:r>
              <a:rPr lang="en-US" sz="400" kern="300" spc="50" dirty="0">
                <a:solidFill>
                  <a:schemeClr val="accent2">
                    <a:lumMod val="60000"/>
                    <a:lumOff val="40000"/>
                  </a:schemeClr>
                </a:solidFill>
                <a:latin typeface="Arial"/>
                <a:ea typeface="ＭＳ Ｐゴシック" pitchFamily="34" charset="-128"/>
                <a:cs typeface="Arial"/>
              </a:rPr>
              <a:t/>
            </a:r>
            <a:br>
              <a:rPr lang="en-US" sz="400" kern="300" spc="50" dirty="0">
                <a:solidFill>
                  <a:schemeClr val="accent2">
                    <a:lumMod val="60000"/>
                    <a:lumOff val="40000"/>
                  </a:schemeClr>
                </a:solidFill>
                <a:latin typeface="Arial"/>
                <a:ea typeface="ＭＳ Ｐゴシック" pitchFamily="34" charset="-128"/>
                <a:cs typeface="Arial"/>
              </a:rPr>
            </a:br>
            <a:r>
              <a:rPr lang="en-US" sz="400" kern="300" spc="50" dirty="0">
                <a:solidFill>
                  <a:schemeClr val="accent2">
                    <a:lumMod val="60000"/>
                    <a:lumOff val="40000"/>
                  </a:schemeClr>
                </a:solidFill>
                <a:latin typeface="Arial"/>
                <a:ea typeface="ＭＳ Ｐゴシック" pitchFamily="34" charset="-128"/>
                <a:cs typeface="Arial"/>
              </a:rPr>
              <a:t>Copyright © 2012, SAS Institute Inc. All rights reserved.</a:t>
            </a:r>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898" r:id="rId5"/>
    <p:sldLayoutId id="2147483904" r:id="rId6"/>
    <p:sldLayoutId id="2147483905" r:id="rId7"/>
    <p:sldLayoutId id="2147483906" r:id="rId8"/>
    <p:sldLayoutId id="2147483907" r:id="rId9"/>
    <p:sldLayoutId id="2147483908" r:id="rId10"/>
    <p:sldLayoutId id="2147483909" r:id="rId11"/>
    <p:sldLayoutId id="2147483910" r:id="rId12"/>
    <p:sldLayoutId id="2147483918" r:id="rId13"/>
  </p:sldLayoutIdLst>
  <p:transition>
    <p:fade/>
  </p:transition>
  <p:timing>
    <p:tnLst>
      <p:par>
        <p:cTn id="1" dur="indefinite" restart="never" nodeType="tmRoot"/>
      </p:par>
    </p:tnLst>
  </p:timing>
  <p:txStyles>
    <p:titleStyle>
      <a:lvl1pPr algn="r" defTabSz="182563" rtl="0" fontAlgn="base">
        <a:spcBef>
          <a:spcPct val="0"/>
        </a:spcBef>
        <a:spcAft>
          <a:spcPct val="0"/>
        </a:spcAft>
        <a:defRPr sz="1600" kern="1200" cap="all">
          <a:solidFill>
            <a:srgbClr val="003B76"/>
          </a:solidFill>
          <a:latin typeface="+mj-lt"/>
          <a:ea typeface="+mj-ea"/>
          <a:cs typeface="+mj-cs"/>
        </a:defRPr>
      </a:lvl1pPr>
      <a:lvl2pPr algn="r" defTabSz="182563" rtl="0" fontAlgn="base">
        <a:spcBef>
          <a:spcPct val="0"/>
        </a:spcBef>
        <a:spcAft>
          <a:spcPct val="0"/>
        </a:spcAft>
        <a:defRPr sz="1600">
          <a:solidFill>
            <a:srgbClr val="003B76"/>
          </a:solidFill>
          <a:latin typeface="Arial Black" pitchFamily="34" charset="0"/>
        </a:defRPr>
      </a:lvl2pPr>
      <a:lvl3pPr algn="r" defTabSz="182563" rtl="0" fontAlgn="base">
        <a:spcBef>
          <a:spcPct val="0"/>
        </a:spcBef>
        <a:spcAft>
          <a:spcPct val="0"/>
        </a:spcAft>
        <a:defRPr sz="1600">
          <a:solidFill>
            <a:srgbClr val="003B76"/>
          </a:solidFill>
          <a:latin typeface="Arial Black" pitchFamily="34" charset="0"/>
        </a:defRPr>
      </a:lvl3pPr>
      <a:lvl4pPr algn="r" defTabSz="182563" rtl="0" fontAlgn="base">
        <a:spcBef>
          <a:spcPct val="0"/>
        </a:spcBef>
        <a:spcAft>
          <a:spcPct val="0"/>
        </a:spcAft>
        <a:defRPr sz="1600">
          <a:solidFill>
            <a:srgbClr val="003B76"/>
          </a:solidFill>
          <a:latin typeface="Arial Black" pitchFamily="34" charset="0"/>
        </a:defRPr>
      </a:lvl4pPr>
      <a:lvl5pPr algn="r" defTabSz="182563" rtl="0" fontAlgn="base">
        <a:spcBef>
          <a:spcPct val="0"/>
        </a:spcBef>
        <a:spcAft>
          <a:spcPct val="0"/>
        </a:spcAft>
        <a:defRPr sz="1600">
          <a:solidFill>
            <a:srgbClr val="003B76"/>
          </a:solidFill>
          <a:latin typeface="Arial Black" pitchFamily="34" charset="0"/>
        </a:defRPr>
      </a:lvl5pPr>
      <a:lvl6pPr marL="457200" algn="r" defTabSz="182563" rtl="0" fontAlgn="base">
        <a:spcBef>
          <a:spcPct val="0"/>
        </a:spcBef>
        <a:spcAft>
          <a:spcPct val="0"/>
        </a:spcAft>
        <a:defRPr sz="1600">
          <a:solidFill>
            <a:srgbClr val="003B76"/>
          </a:solidFill>
          <a:latin typeface="Arial Black" pitchFamily="34" charset="0"/>
        </a:defRPr>
      </a:lvl6pPr>
      <a:lvl7pPr marL="914400" algn="r" defTabSz="182563" rtl="0" fontAlgn="base">
        <a:spcBef>
          <a:spcPct val="0"/>
        </a:spcBef>
        <a:spcAft>
          <a:spcPct val="0"/>
        </a:spcAft>
        <a:defRPr sz="1600">
          <a:solidFill>
            <a:srgbClr val="003B76"/>
          </a:solidFill>
          <a:latin typeface="Arial Black" pitchFamily="34" charset="0"/>
        </a:defRPr>
      </a:lvl7pPr>
      <a:lvl8pPr marL="1371600" algn="r" defTabSz="182563" rtl="0" fontAlgn="base">
        <a:spcBef>
          <a:spcPct val="0"/>
        </a:spcBef>
        <a:spcAft>
          <a:spcPct val="0"/>
        </a:spcAft>
        <a:defRPr sz="1600">
          <a:solidFill>
            <a:srgbClr val="003B76"/>
          </a:solidFill>
          <a:latin typeface="Arial Black" pitchFamily="34" charset="0"/>
        </a:defRPr>
      </a:lvl8pPr>
      <a:lvl9pPr marL="1828800" algn="r" defTabSz="182563" rtl="0" fontAlgn="base">
        <a:spcBef>
          <a:spcPct val="0"/>
        </a:spcBef>
        <a:spcAft>
          <a:spcPct val="0"/>
        </a:spcAft>
        <a:defRPr sz="1600">
          <a:solidFill>
            <a:srgbClr val="003B76"/>
          </a:solidFill>
          <a:latin typeface="Arial Black" pitchFamily="34" charset="0"/>
        </a:defRPr>
      </a:lvl9pPr>
    </p:titleStyle>
    <p:bodyStyle>
      <a:lvl1pPr marL="182563" indent="-182563" algn="l" defTabSz="365125" rtl="0" fontAlgn="base">
        <a:lnSpc>
          <a:spcPct val="120000"/>
        </a:lnSpc>
        <a:spcBef>
          <a:spcPct val="0"/>
        </a:spcBef>
        <a:spcAft>
          <a:spcPct val="0"/>
        </a:spcAft>
        <a:buClr>
          <a:schemeClr val="accent2"/>
        </a:buClr>
        <a:buSzPct val="80000"/>
        <a:buFont typeface="Arial" charset="0"/>
        <a:buChar char="•"/>
        <a:defRPr kern="1200">
          <a:solidFill>
            <a:srgbClr val="2C3134"/>
          </a:solidFill>
          <a:latin typeface="+mn-lt"/>
          <a:ea typeface="+mn-ea"/>
          <a:cs typeface="+mn-cs"/>
        </a:defRPr>
      </a:lvl1pPr>
      <a:lvl2pPr marL="365125" indent="-182563" algn="l" defTabSz="365125" rtl="0" fontAlgn="base">
        <a:lnSpc>
          <a:spcPct val="120000"/>
        </a:lnSpc>
        <a:spcBef>
          <a:spcPct val="0"/>
        </a:spcBef>
        <a:spcAft>
          <a:spcPct val="0"/>
        </a:spcAft>
        <a:buClr>
          <a:schemeClr val="accent2"/>
        </a:buClr>
        <a:buSzPct val="80000"/>
        <a:buFont typeface="Arial" charset="0"/>
        <a:buChar char="•"/>
        <a:defRPr sz="1600" kern="1200">
          <a:solidFill>
            <a:srgbClr val="2C3134"/>
          </a:solidFill>
          <a:latin typeface="+mn-lt"/>
          <a:ea typeface="+mn-ea"/>
          <a:cs typeface="+mn-cs"/>
        </a:defRPr>
      </a:lvl2pPr>
      <a:lvl3pPr marL="547688" indent="-182563" algn="l" defTabSz="365125" rtl="0" fontAlgn="base">
        <a:lnSpc>
          <a:spcPct val="120000"/>
        </a:lnSpc>
        <a:spcBef>
          <a:spcPct val="0"/>
        </a:spcBef>
        <a:spcAft>
          <a:spcPct val="0"/>
        </a:spcAft>
        <a:buClr>
          <a:schemeClr val="accent2"/>
        </a:buClr>
        <a:buSzPct val="80000"/>
        <a:buFont typeface="Arial" charset="0"/>
        <a:buChar char="•"/>
        <a:defRPr sz="1400" kern="1200">
          <a:solidFill>
            <a:srgbClr val="2C3134"/>
          </a:solidFill>
          <a:latin typeface="+mn-lt"/>
          <a:ea typeface="+mn-ea"/>
          <a:cs typeface="+mn-cs"/>
        </a:defRPr>
      </a:lvl3pPr>
      <a:lvl4pPr marL="730250" indent="-182563" algn="l" defTabSz="365125" rtl="0" fontAlgn="base">
        <a:lnSpc>
          <a:spcPct val="120000"/>
        </a:lnSpc>
        <a:spcBef>
          <a:spcPct val="0"/>
        </a:spcBef>
        <a:spcAft>
          <a:spcPct val="0"/>
        </a:spcAft>
        <a:buClr>
          <a:schemeClr val="accent2"/>
        </a:buClr>
        <a:buSzPct val="80000"/>
        <a:buFont typeface="Arial" charset="0"/>
        <a:buChar char="•"/>
        <a:defRPr sz="1200" kern="1200">
          <a:solidFill>
            <a:srgbClr val="2C3134"/>
          </a:solidFill>
          <a:latin typeface="+mn-lt"/>
          <a:ea typeface="+mn-ea"/>
          <a:cs typeface="+mn-cs"/>
        </a:defRPr>
      </a:lvl4pPr>
      <a:lvl5pPr marL="901700" indent="-171450" algn="l" defTabSz="365125" rtl="0" fontAlgn="base">
        <a:lnSpc>
          <a:spcPct val="120000"/>
        </a:lnSpc>
        <a:spcBef>
          <a:spcPct val="0"/>
        </a:spcBef>
        <a:spcAft>
          <a:spcPct val="0"/>
        </a:spcAft>
        <a:buClr>
          <a:schemeClr val="accent2"/>
        </a:buClr>
        <a:buSzPct val="80000"/>
        <a:buFont typeface="Arial" charset="0"/>
        <a:buChar char="•"/>
        <a:defRPr sz="1000" kern="1200">
          <a:solidFill>
            <a:srgbClr val="2C3134"/>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5"/>
          <p:cNvPicPr>
            <a:picLocks noChangeAspect="1"/>
          </p:cNvPicPr>
          <p:nvPr/>
        </p:nvPicPr>
        <p:blipFill>
          <a:blip r:embed="rId10"/>
          <a:srcRect/>
          <a:stretch>
            <a:fillRect/>
          </a:stretch>
        </p:blipFill>
        <p:spPr bwMode="auto">
          <a:xfrm>
            <a:off x="0" y="4787900"/>
            <a:ext cx="9144000" cy="357188"/>
          </a:xfrm>
          <a:prstGeom prst="rect">
            <a:avLst/>
          </a:prstGeom>
          <a:noFill/>
          <a:ln w="9525">
            <a:noFill/>
            <a:miter lim="800000"/>
            <a:headEnd/>
            <a:tailEnd/>
          </a:ln>
        </p:spPr>
      </p:pic>
      <p:sp>
        <p:nvSpPr>
          <p:cNvPr id="5" name="Title Placeholder 1"/>
          <p:cNvSpPr>
            <a:spLocks noGrp="1"/>
          </p:cNvSpPr>
          <p:nvPr>
            <p:ph type="title"/>
          </p:nvPr>
        </p:nvSpPr>
        <p:spPr>
          <a:xfrm>
            <a:off x="119063" y="4763"/>
            <a:ext cx="2516187" cy="857250"/>
          </a:xfrm>
          <a:prstGeom prst="rect">
            <a:avLst/>
          </a:prstGeom>
        </p:spPr>
        <p:txBody>
          <a:bodyPr vert="horz" wrap="square" lIns="91440" tIns="45720" rIns="91440" bIns="45720" rtlCol="0" anchor="ctr">
            <a:spAutoFit/>
          </a:bodyPr>
          <a:lstStyle/>
          <a:p>
            <a:r>
              <a:rPr lang="en-US" smtClean="0"/>
              <a:t>Click to edit Master title style</a:t>
            </a:r>
            <a:endParaRPr lang="en-US" dirty="0"/>
          </a:p>
        </p:txBody>
      </p:sp>
      <p:sp>
        <p:nvSpPr>
          <p:cNvPr id="14340" name="Text Placeholder 2"/>
          <p:cNvSpPr>
            <a:spLocks noGrp="1"/>
          </p:cNvSpPr>
          <p:nvPr>
            <p:ph type="body" idx="1"/>
          </p:nvPr>
        </p:nvSpPr>
        <p:spPr bwMode="auto">
          <a:xfrm>
            <a:off x="457200" y="1198563"/>
            <a:ext cx="8229600" cy="1384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	</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extBox 3"/>
          <p:cNvSpPr txBox="1"/>
          <p:nvPr/>
        </p:nvSpPr>
        <p:spPr>
          <a:xfrm>
            <a:off x="0" y="4927600"/>
            <a:ext cx="1931988" cy="215900"/>
          </a:xfrm>
          <a:prstGeom prst="rect">
            <a:avLst/>
          </a:prstGeom>
          <a:noFill/>
        </p:spPr>
        <p:txBody>
          <a:bodyPr anchor="ctr">
            <a:spAutoFit/>
          </a:bodyPr>
          <a:lstStyle/>
          <a:p>
            <a:pPr eaLnBrk="0" fontAlgn="auto" hangingPunct="0">
              <a:spcBef>
                <a:spcPts val="0"/>
              </a:spcBef>
              <a:spcAft>
                <a:spcPts val="0"/>
              </a:spcAft>
              <a:defRPr/>
            </a:pPr>
            <a:r>
              <a:rPr lang="en-US" sz="400" kern="300" spc="50" dirty="0">
                <a:solidFill>
                  <a:srgbClr val="C00000"/>
                </a:solidFill>
                <a:latin typeface="Arial"/>
                <a:ea typeface="ＭＳ Ｐゴシック" pitchFamily="34" charset="-128"/>
                <a:cs typeface="Arial"/>
              </a:rPr>
              <a:t/>
            </a:r>
            <a:br>
              <a:rPr lang="en-US" sz="400" kern="300" spc="50" dirty="0">
                <a:solidFill>
                  <a:srgbClr val="C00000"/>
                </a:solidFill>
                <a:latin typeface="Arial"/>
                <a:ea typeface="ＭＳ Ｐゴシック" pitchFamily="34" charset="-128"/>
                <a:cs typeface="Arial"/>
              </a:rPr>
            </a:br>
            <a:r>
              <a:rPr lang="en-US" sz="400" kern="300" spc="50" dirty="0">
                <a:solidFill>
                  <a:srgbClr val="C00000"/>
                </a:solidFill>
                <a:latin typeface="Arial"/>
                <a:ea typeface="ＭＳ Ｐゴシック" pitchFamily="34" charset="-128"/>
                <a:cs typeface="Arial"/>
              </a:rPr>
              <a:t>Copyright © 2012, SAS Institute Inc. All rights reserved.</a:t>
            </a:r>
          </a:p>
        </p:txBody>
      </p:sp>
      <p:sp>
        <p:nvSpPr>
          <p:cNvPr id="7" name="TextBox 4"/>
          <p:cNvSpPr txBox="1"/>
          <p:nvPr/>
        </p:nvSpPr>
        <p:spPr>
          <a:xfrm>
            <a:off x="2819400" y="4841875"/>
            <a:ext cx="3505200" cy="246063"/>
          </a:xfrm>
          <a:prstGeom prst="rect">
            <a:avLst/>
          </a:prstGeom>
          <a:noFill/>
        </p:spPr>
        <p:txBody>
          <a:bodyPr anchor="ctr">
            <a:spAutoFit/>
          </a:bodyPr>
          <a:lstStyle/>
          <a:p>
            <a:pPr algn="ctr" defTabSz="274320" fontAlgn="auto">
              <a:spcBef>
                <a:spcPts val="0"/>
              </a:spcBef>
              <a:spcAft>
                <a:spcPts val="0"/>
              </a:spcAft>
              <a:defRPr/>
            </a:pPr>
            <a:r>
              <a:rPr lang="en-US" sz="1000" dirty="0">
                <a:solidFill>
                  <a:schemeClr val="bg1"/>
                </a:solidFill>
                <a:latin typeface="+mn-lt"/>
                <a:cs typeface="Arial" pitchFamily="34" charset="0"/>
              </a:rPr>
              <a:t>CONFIDENTIAL  •  DO NOT DISCLOSE</a:t>
            </a: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899" r:id="rId3"/>
    <p:sldLayoutId id="2147483913" r:id="rId4"/>
    <p:sldLayoutId id="2147483914" r:id="rId5"/>
    <p:sldLayoutId id="2147483915" r:id="rId6"/>
    <p:sldLayoutId id="2147483916" r:id="rId7"/>
    <p:sldLayoutId id="2147483917" r:id="rId8"/>
  </p:sldLayoutIdLst>
  <p:transition>
    <p:fade/>
  </p:transition>
  <p:timing>
    <p:tnLst>
      <p:par>
        <p:cTn id="1" dur="indefinite" restart="never" nodeType="tmRoot"/>
      </p:par>
    </p:tnLst>
  </p:timing>
  <p:txStyles>
    <p:titleStyle>
      <a:lvl1pPr algn="r" defTabSz="182563" rtl="0" fontAlgn="base">
        <a:spcBef>
          <a:spcPct val="0"/>
        </a:spcBef>
        <a:spcAft>
          <a:spcPct val="0"/>
        </a:spcAft>
        <a:defRPr sz="1600" kern="1200" cap="all">
          <a:solidFill>
            <a:srgbClr val="003B76"/>
          </a:solidFill>
          <a:latin typeface="+mj-lt"/>
          <a:ea typeface="+mj-ea"/>
          <a:cs typeface="+mj-cs"/>
        </a:defRPr>
      </a:lvl1pPr>
      <a:lvl2pPr algn="r" defTabSz="182563" rtl="0" fontAlgn="base">
        <a:spcBef>
          <a:spcPct val="0"/>
        </a:spcBef>
        <a:spcAft>
          <a:spcPct val="0"/>
        </a:spcAft>
        <a:defRPr sz="1600">
          <a:solidFill>
            <a:srgbClr val="003B76"/>
          </a:solidFill>
          <a:latin typeface="Arial Black" pitchFamily="34" charset="0"/>
        </a:defRPr>
      </a:lvl2pPr>
      <a:lvl3pPr algn="r" defTabSz="182563" rtl="0" fontAlgn="base">
        <a:spcBef>
          <a:spcPct val="0"/>
        </a:spcBef>
        <a:spcAft>
          <a:spcPct val="0"/>
        </a:spcAft>
        <a:defRPr sz="1600">
          <a:solidFill>
            <a:srgbClr val="003B76"/>
          </a:solidFill>
          <a:latin typeface="Arial Black" pitchFamily="34" charset="0"/>
        </a:defRPr>
      </a:lvl3pPr>
      <a:lvl4pPr algn="r" defTabSz="182563" rtl="0" fontAlgn="base">
        <a:spcBef>
          <a:spcPct val="0"/>
        </a:spcBef>
        <a:spcAft>
          <a:spcPct val="0"/>
        </a:spcAft>
        <a:defRPr sz="1600">
          <a:solidFill>
            <a:srgbClr val="003B76"/>
          </a:solidFill>
          <a:latin typeface="Arial Black" pitchFamily="34" charset="0"/>
        </a:defRPr>
      </a:lvl4pPr>
      <a:lvl5pPr algn="r" defTabSz="182563" rtl="0" fontAlgn="base">
        <a:spcBef>
          <a:spcPct val="0"/>
        </a:spcBef>
        <a:spcAft>
          <a:spcPct val="0"/>
        </a:spcAft>
        <a:defRPr sz="1600">
          <a:solidFill>
            <a:srgbClr val="003B76"/>
          </a:solidFill>
          <a:latin typeface="Arial Black" pitchFamily="34" charset="0"/>
        </a:defRPr>
      </a:lvl5pPr>
      <a:lvl6pPr marL="457200" algn="r" defTabSz="182563" rtl="0" fontAlgn="base">
        <a:spcBef>
          <a:spcPct val="0"/>
        </a:spcBef>
        <a:spcAft>
          <a:spcPct val="0"/>
        </a:spcAft>
        <a:defRPr sz="1600">
          <a:solidFill>
            <a:srgbClr val="003B76"/>
          </a:solidFill>
          <a:latin typeface="Arial Black" pitchFamily="34" charset="0"/>
        </a:defRPr>
      </a:lvl6pPr>
      <a:lvl7pPr marL="914400" algn="r" defTabSz="182563" rtl="0" fontAlgn="base">
        <a:spcBef>
          <a:spcPct val="0"/>
        </a:spcBef>
        <a:spcAft>
          <a:spcPct val="0"/>
        </a:spcAft>
        <a:defRPr sz="1600">
          <a:solidFill>
            <a:srgbClr val="003B76"/>
          </a:solidFill>
          <a:latin typeface="Arial Black" pitchFamily="34" charset="0"/>
        </a:defRPr>
      </a:lvl7pPr>
      <a:lvl8pPr marL="1371600" algn="r" defTabSz="182563" rtl="0" fontAlgn="base">
        <a:spcBef>
          <a:spcPct val="0"/>
        </a:spcBef>
        <a:spcAft>
          <a:spcPct val="0"/>
        </a:spcAft>
        <a:defRPr sz="1600">
          <a:solidFill>
            <a:srgbClr val="003B76"/>
          </a:solidFill>
          <a:latin typeface="Arial Black" pitchFamily="34" charset="0"/>
        </a:defRPr>
      </a:lvl8pPr>
      <a:lvl9pPr marL="1828800" algn="r" defTabSz="182563" rtl="0" fontAlgn="base">
        <a:spcBef>
          <a:spcPct val="0"/>
        </a:spcBef>
        <a:spcAft>
          <a:spcPct val="0"/>
        </a:spcAft>
        <a:defRPr sz="1600">
          <a:solidFill>
            <a:srgbClr val="003B76"/>
          </a:solidFill>
          <a:latin typeface="Arial Black" pitchFamily="34" charset="0"/>
        </a:defRPr>
      </a:lvl9pPr>
    </p:titleStyle>
    <p:bodyStyle>
      <a:lvl1pPr marL="182563" indent="-182563" algn="l" defTabSz="365125" rtl="0" fontAlgn="base">
        <a:lnSpc>
          <a:spcPct val="120000"/>
        </a:lnSpc>
        <a:spcBef>
          <a:spcPct val="0"/>
        </a:spcBef>
        <a:spcAft>
          <a:spcPct val="0"/>
        </a:spcAft>
        <a:buClr>
          <a:schemeClr val="accent2"/>
        </a:buClr>
        <a:buSzPct val="80000"/>
        <a:buFont typeface="Arial" charset="0"/>
        <a:buChar char="•"/>
        <a:defRPr kern="1200">
          <a:solidFill>
            <a:srgbClr val="2C3134"/>
          </a:solidFill>
          <a:latin typeface="+mn-lt"/>
          <a:ea typeface="+mn-ea"/>
          <a:cs typeface="+mn-cs"/>
        </a:defRPr>
      </a:lvl1pPr>
      <a:lvl2pPr marL="365125" indent="-182563" algn="l" defTabSz="365125" rtl="0" fontAlgn="base">
        <a:lnSpc>
          <a:spcPct val="120000"/>
        </a:lnSpc>
        <a:spcBef>
          <a:spcPct val="0"/>
        </a:spcBef>
        <a:spcAft>
          <a:spcPct val="0"/>
        </a:spcAft>
        <a:buClr>
          <a:schemeClr val="accent2"/>
        </a:buClr>
        <a:buSzPct val="80000"/>
        <a:buFont typeface="Arial" charset="0"/>
        <a:buChar char="•"/>
        <a:defRPr sz="1600" kern="1200">
          <a:solidFill>
            <a:srgbClr val="2C3134"/>
          </a:solidFill>
          <a:latin typeface="+mn-lt"/>
          <a:ea typeface="+mn-ea"/>
          <a:cs typeface="+mn-cs"/>
        </a:defRPr>
      </a:lvl2pPr>
      <a:lvl3pPr marL="547688" indent="-182563" algn="l" defTabSz="365125" rtl="0" fontAlgn="base">
        <a:lnSpc>
          <a:spcPct val="120000"/>
        </a:lnSpc>
        <a:spcBef>
          <a:spcPct val="0"/>
        </a:spcBef>
        <a:spcAft>
          <a:spcPct val="0"/>
        </a:spcAft>
        <a:buClr>
          <a:schemeClr val="accent2"/>
        </a:buClr>
        <a:buSzPct val="80000"/>
        <a:buFont typeface="Arial" charset="0"/>
        <a:buChar char="•"/>
        <a:defRPr sz="1400" kern="1200">
          <a:solidFill>
            <a:srgbClr val="2C3134"/>
          </a:solidFill>
          <a:latin typeface="+mn-lt"/>
          <a:ea typeface="+mn-ea"/>
          <a:cs typeface="+mn-cs"/>
        </a:defRPr>
      </a:lvl3pPr>
      <a:lvl4pPr marL="730250" indent="-182563" algn="l" defTabSz="365125" rtl="0" fontAlgn="base">
        <a:lnSpc>
          <a:spcPct val="120000"/>
        </a:lnSpc>
        <a:spcBef>
          <a:spcPct val="0"/>
        </a:spcBef>
        <a:spcAft>
          <a:spcPct val="0"/>
        </a:spcAft>
        <a:buClr>
          <a:schemeClr val="accent2"/>
        </a:buClr>
        <a:buSzPct val="80000"/>
        <a:buFont typeface="Arial" charset="0"/>
        <a:buChar char="•"/>
        <a:defRPr sz="1200" kern="1200">
          <a:solidFill>
            <a:srgbClr val="2C3134"/>
          </a:solidFill>
          <a:latin typeface="+mn-lt"/>
          <a:ea typeface="+mn-ea"/>
          <a:cs typeface="+mn-cs"/>
        </a:defRPr>
      </a:lvl4pPr>
      <a:lvl5pPr marL="901700" indent="-171450" algn="l" defTabSz="365125" rtl="0" fontAlgn="base">
        <a:lnSpc>
          <a:spcPct val="120000"/>
        </a:lnSpc>
        <a:spcBef>
          <a:spcPct val="0"/>
        </a:spcBef>
        <a:spcAft>
          <a:spcPct val="0"/>
        </a:spcAft>
        <a:buClr>
          <a:schemeClr val="accent2"/>
        </a:buClr>
        <a:buSzPct val="80000"/>
        <a:buFont typeface="Arial" charset="0"/>
        <a:buChar char="•"/>
        <a:defRPr sz="1000" kern="1200">
          <a:solidFill>
            <a:srgbClr val="2C3134"/>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6.xml"/><Relationship Id="rId4" Type="http://schemas.openxmlformats.org/officeDocument/2006/relationships/image" Target="../media/image45.emf"/></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video" Target="NULL" TargetMode="External"/><Relationship Id="rId4" Type="http://schemas.openxmlformats.org/officeDocument/2006/relationships/image" Target="../media/image50.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 Type="http://schemas.openxmlformats.org/officeDocument/2006/relationships/notesSlide" Target="../notesSlides/notesSlide5.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5.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sz="quarter"/>
          </p:nvPr>
        </p:nvSpPr>
        <p:spPr>
          <a:xfrm>
            <a:off x="1143000" y="2036763"/>
            <a:ext cx="4914900" cy="1076325"/>
          </a:xfrm>
        </p:spPr>
        <p:txBody>
          <a:bodyPr/>
          <a:lstStyle/>
          <a:p>
            <a:pPr defTabSz="182880" fontAlgn="auto">
              <a:spcAft>
                <a:spcPts val="0"/>
              </a:spcAft>
              <a:defRPr/>
            </a:pPr>
            <a:r>
              <a:rPr lang="en-US" sz="3200" dirty="0" smtClean="0">
                <a:latin typeface="Tw Cen MT" pitchFamily="34" charset="0"/>
              </a:rPr>
              <a:t>Big data analytics </a:t>
            </a:r>
            <a:br>
              <a:rPr lang="en-US" sz="3200" dirty="0" smtClean="0">
                <a:latin typeface="Tw Cen MT" pitchFamily="34" charset="0"/>
              </a:rPr>
            </a:br>
            <a:r>
              <a:rPr lang="en-US" sz="3200" dirty="0" smtClean="0">
                <a:latin typeface="Tw Cen MT" pitchFamily="34" charset="0"/>
              </a:rPr>
              <a:t>for </a:t>
            </a:r>
            <a:r>
              <a:rPr lang="en-US" sz="3200" dirty="0" smtClean="0">
                <a:latin typeface="Tw Cen MT" pitchFamily="34" charset="0"/>
              </a:rPr>
              <a:t>Development</a:t>
            </a:r>
            <a:endParaRPr lang="en-US" sz="3200" dirty="0">
              <a:latin typeface="Tw Cen MT" pitchFamily="34" charset="0"/>
            </a:endParaRPr>
          </a:p>
        </p:txBody>
      </p:sp>
      <p:sp>
        <p:nvSpPr>
          <p:cNvPr id="2" name="TextBox 1"/>
          <p:cNvSpPr txBox="1"/>
          <p:nvPr/>
        </p:nvSpPr>
        <p:spPr>
          <a:xfrm>
            <a:off x="5362222" y="3612444"/>
            <a:ext cx="3531736" cy="646331"/>
          </a:xfrm>
          <a:prstGeom prst="rect">
            <a:avLst/>
          </a:prstGeom>
          <a:noFill/>
        </p:spPr>
        <p:txBody>
          <a:bodyPr wrap="none" rtlCol="0">
            <a:spAutoFit/>
          </a:bodyPr>
          <a:lstStyle/>
          <a:p>
            <a:r>
              <a:rPr lang="en-US" dirty="0" smtClean="0">
                <a:solidFill>
                  <a:schemeClr val="bg1"/>
                </a:solidFill>
              </a:rPr>
              <a:t>Juan Carlos Puentes</a:t>
            </a:r>
          </a:p>
          <a:p>
            <a:r>
              <a:rPr lang="en-US" dirty="0" smtClean="0">
                <a:solidFill>
                  <a:schemeClr val="bg1"/>
                </a:solidFill>
              </a:rPr>
              <a:t>Country Manager SAS Colombia</a:t>
            </a:r>
            <a:endParaRPr lang="en-US"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152400" y="141288"/>
            <a:ext cx="2330450" cy="584200"/>
          </a:xfrm>
        </p:spPr>
        <p:txBody>
          <a:bodyPr/>
          <a:lstStyle/>
          <a:p>
            <a:pPr defTabSz="182880" fontAlgn="auto">
              <a:spcAft>
                <a:spcPts val="0"/>
              </a:spcAft>
              <a:defRPr/>
            </a:pPr>
            <a:r>
              <a:rPr lang="en-US" dirty="0" smtClean="0"/>
              <a:t>The Forrester Wave:</a:t>
            </a:r>
            <a:endParaRPr lang="en-US" dirty="0"/>
          </a:p>
        </p:txBody>
      </p:sp>
      <p:sp>
        <p:nvSpPr>
          <p:cNvPr id="7" name="Text Placeholder 6"/>
          <p:cNvSpPr>
            <a:spLocks noGrp="1"/>
          </p:cNvSpPr>
          <p:nvPr>
            <p:ph type="body" sz="quarter" idx="11"/>
          </p:nvPr>
        </p:nvSpPr>
        <p:spPr>
          <a:xfrm>
            <a:off x="2736850" y="255588"/>
            <a:ext cx="5953125" cy="338137"/>
          </a:xfrm>
        </p:spPr>
        <p:txBody>
          <a:bodyPr rtlCol="0"/>
          <a:lstStyle/>
          <a:p>
            <a:pPr defTabSz="365760" fontAlgn="auto">
              <a:spcBef>
                <a:spcPts val="0"/>
              </a:spcBef>
              <a:spcAft>
                <a:spcPts val="0"/>
              </a:spcAft>
              <a:defRPr/>
            </a:pPr>
            <a:r>
              <a:rPr lang="en-US" dirty="0" smtClean="0"/>
              <a:t>Industry analysts agree with this approach</a:t>
            </a:r>
            <a:endParaRPr lang="en-US" dirty="0"/>
          </a:p>
        </p:txBody>
      </p:sp>
      <p:pic>
        <p:nvPicPr>
          <p:cNvPr id="33795" name="Picture 10"/>
          <p:cNvPicPr>
            <a:picLocks noChangeAspect="1"/>
          </p:cNvPicPr>
          <p:nvPr/>
        </p:nvPicPr>
        <p:blipFill>
          <a:blip r:embed="rId2"/>
          <a:srcRect/>
          <a:stretch>
            <a:fillRect/>
          </a:stretch>
        </p:blipFill>
        <p:spPr bwMode="auto">
          <a:xfrm>
            <a:off x="250825" y="1601788"/>
            <a:ext cx="2227263" cy="733425"/>
          </a:xfrm>
          <a:prstGeom prst="rect">
            <a:avLst/>
          </a:prstGeom>
          <a:noFill/>
          <a:ln w="9525">
            <a:noFill/>
            <a:miter lim="800000"/>
            <a:headEnd/>
            <a:tailEnd/>
          </a:ln>
        </p:spPr>
      </p:pic>
      <p:pic>
        <p:nvPicPr>
          <p:cNvPr id="3" name="Picture 2"/>
          <p:cNvPicPr>
            <a:picLocks noChangeAspect="1"/>
          </p:cNvPicPr>
          <p:nvPr/>
        </p:nvPicPr>
        <p:blipFill>
          <a:blip r:embed="rId3"/>
          <a:stretch>
            <a:fillRect/>
          </a:stretch>
        </p:blipFill>
        <p:spPr>
          <a:xfrm>
            <a:off x="3149600" y="811213"/>
            <a:ext cx="5384800" cy="3708400"/>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4"/>
          <a:stretch>
            <a:fillRect/>
          </a:stretch>
        </p:blipFill>
        <p:spPr>
          <a:xfrm>
            <a:off x="4865077" y="2124807"/>
            <a:ext cx="4013634" cy="225766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 Placeholder 6"/>
          <p:cNvSpPr>
            <a:spLocks noGrp="1"/>
          </p:cNvSpPr>
          <p:nvPr>
            <p:ph type="body" sz="quarter" idx="11"/>
          </p:nvPr>
        </p:nvSpPr>
        <p:spPr>
          <a:xfrm>
            <a:off x="2581275" y="4687888"/>
            <a:ext cx="5953125" cy="261937"/>
          </a:xfrm>
        </p:spPr>
        <p:txBody>
          <a:bodyPr rtlCol="0"/>
          <a:lstStyle/>
          <a:p>
            <a:pPr defTabSz="365760" fontAlgn="auto">
              <a:spcBef>
                <a:spcPts val="0"/>
              </a:spcBef>
              <a:spcAft>
                <a:spcPts val="0"/>
              </a:spcAft>
              <a:defRPr/>
            </a:pPr>
            <a:r>
              <a:rPr lang="en-US" sz="1050" dirty="0" smtClean="0"/>
              <a:t>BIG </a:t>
            </a:r>
            <a:r>
              <a:rPr lang="en-US" sz="1050" dirty="0"/>
              <a:t>DATA PREDICTIVE ANALYTICS SOLUTIONS, Q1 2013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9818" y="264154"/>
            <a:ext cx="2515438" cy="338554"/>
          </a:xfrm>
        </p:spPr>
        <p:txBody>
          <a:bodyPr/>
          <a:lstStyle/>
          <a:p>
            <a:r>
              <a:rPr lang="es-CO" dirty="0" err="1" smtClean="0"/>
              <a:t>analytics</a:t>
            </a:r>
            <a:endParaRPr lang="es-CO" dirty="0"/>
          </a:p>
        </p:txBody>
      </p:sp>
      <p:sp>
        <p:nvSpPr>
          <p:cNvPr id="3" name="2 Marcador de texto"/>
          <p:cNvSpPr>
            <a:spLocks noGrp="1"/>
          </p:cNvSpPr>
          <p:nvPr>
            <p:ph type="body" sz="quarter" idx="12"/>
          </p:nvPr>
        </p:nvSpPr>
        <p:spPr/>
        <p:txBody>
          <a:bodyPr/>
          <a:lstStyle/>
          <a:p>
            <a:r>
              <a:rPr lang="es-CO" dirty="0" smtClean="0">
                <a:solidFill>
                  <a:schemeClr val="accent3"/>
                </a:solidFill>
              </a:rPr>
              <a:t>SAS </a:t>
            </a:r>
            <a:r>
              <a:rPr lang="es-CO" dirty="0" err="1" smtClean="0">
                <a:solidFill>
                  <a:schemeClr val="accent3"/>
                </a:solidFill>
              </a:rPr>
              <a:t>analytics</a:t>
            </a:r>
            <a:r>
              <a:rPr lang="es-CO" dirty="0" smtClean="0">
                <a:solidFill>
                  <a:schemeClr val="accent3"/>
                </a:solidFill>
              </a:rPr>
              <a:t> </a:t>
            </a:r>
            <a:r>
              <a:rPr lang="es-CO" dirty="0" err="1" smtClean="0">
                <a:solidFill>
                  <a:schemeClr val="accent3"/>
                </a:solidFill>
              </a:rPr>
              <a:t>view</a:t>
            </a:r>
            <a:endParaRPr lang="es-CO" dirty="0">
              <a:solidFill>
                <a:schemeClr val="accent3"/>
              </a:solidFill>
            </a:endParaRPr>
          </a:p>
        </p:txBody>
      </p:sp>
      <p:sp>
        <p:nvSpPr>
          <p:cNvPr id="5" name="Content Placeholder 4"/>
          <p:cNvSpPr>
            <a:spLocks noGrp="1"/>
          </p:cNvSpPr>
          <p:nvPr>
            <p:ph sz="quarter" idx="11"/>
          </p:nvPr>
        </p:nvSpPr>
        <p:spPr>
          <a:xfrm>
            <a:off x="5248892" y="1531918"/>
            <a:ext cx="3797341" cy="2086725"/>
          </a:xfrm>
        </p:spPr>
        <p:txBody>
          <a:bodyPr/>
          <a:lstStyle/>
          <a:p>
            <a:pPr marL="0" indent="0" algn="ctr">
              <a:buNone/>
            </a:pPr>
            <a:r>
              <a:rPr lang="en-US" i="1" dirty="0" smtClean="0">
                <a:solidFill>
                  <a:schemeClr val="accent3"/>
                </a:solidFill>
              </a:rPr>
              <a:t>“</a:t>
            </a:r>
            <a:r>
              <a:rPr lang="en-US" i="1" dirty="0" err="1" smtClean="0">
                <a:solidFill>
                  <a:schemeClr val="accent3"/>
                </a:solidFill>
              </a:rPr>
              <a:t>Analitica</a:t>
            </a:r>
            <a:r>
              <a:rPr lang="en-US" i="1" dirty="0" smtClean="0">
                <a:solidFill>
                  <a:schemeClr val="accent3"/>
                </a:solidFill>
              </a:rPr>
              <a:t> son los </a:t>
            </a:r>
            <a:r>
              <a:rPr lang="en-US" i="1" dirty="0" err="1" smtClean="0">
                <a:solidFill>
                  <a:schemeClr val="accent3"/>
                </a:solidFill>
              </a:rPr>
              <a:t>procesos</a:t>
            </a:r>
            <a:r>
              <a:rPr lang="en-US" i="1" dirty="0" smtClean="0">
                <a:solidFill>
                  <a:schemeClr val="accent3"/>
                </a:solidFill>
              </a:rPr>
              <a:t>, </a:t>
            </a:r>
            <a:r>
              <a:rPr lang="en-US" i="1" dirty="0" err="1" smtClean="0">
                <a:solidFill>
                  <a:schemeClr val="accent3"/>
                </a:solidFill>
              </a:rPr>
              <a:t>tecnologias</a:t>
            </a:r>
            <a:r>
              <a:rPr lang="en-US" i="1" dirty="0" smtClean="0">
                <a:solidFill>
                  <a:schemeClr val="accent3"/>
                </a:solidFill>
              </a:rPr>
              <a:t> y </a:t>
            </a:r>
            <a:r>
              <a:rPr lang="en-US" i="1" dirty="0" err="1" smtClean="0">
                <a:solidFill>
                  <a:schemeClr val="accent3"/>
                </a:solidFill>
              </a:rPr>
              <a:t>mejores</a:t>
            </a:r>
            <a:r>
              <a:rPr lang="en-US" i="1" dirty="0" smtClean="0">
                <a:solidFill>
                  <a:schemeClr val="accent3"/>
                </a:solidFill>
              </a:rPr>
              <a:t> </a:t>
            </a:r>
            <a:r>
              <a:rPr lang="en-US" i="1" dirty="0" err="1" smtClean="0">
                <a:solidFill>
                  <a:schemeClr val="accent3"/>
                </a:solidFill>
              </a:rPr>
              <a:t>practicas</a:t>
            </a:r>
            <a:r>
              <a:rPr lang="en-US" i="1" dirty="0" smtClean="0">
                <a:solidFill>
                  <a:schemeClr val="accent3"/>
                </a:solidFill>
              </a:rPr>
              <a:t> </a:t>
            </a:r>
            <a:r>
              <a:rPr lang="en-US" i="1" dirty="0" err="1" smtClean="0">
                <a:solidFill>
                  <a:schemeClr val="accent3"/>
                </a:solidFill>
              </a:rPr>
              <a:t>que</a:t>
            </a:r>
            <a:r>
              <a:rPr lang="en-US" i="1" dirty="0" smtClean="0">
                <a:solidFill>
                  <a:schemeClr val="accent3"/>
                </a:solidFill>
              </a:rPr>
              <a:t> </a:t>
            </a:r>
            <a:r>
              <a:rPr lang="en-US" i="1" dirty="0" err="1" smtClean="0">
                <a:solidFill>
                  <a:schemeClr val="accent3"/>
                </a:solidFill>
              </a:rPr>
              <a:t>tornan</a:t>
            </a:r>
            <a:r>
              <a:rPr lang="en-US" i="1" dirty="0" smtClean="0">
                <a:solidFill>
                  <a:schemeClr val="accent3"/>
                </a:solidFill>
              </a:rPr>
              <a:t> los </a:t>
            </a:r>
            <a:r>
              <a:rPr lang="en-US" i="1" dirty="0" err="1" smtClean="0">
                <a:solidFill>
                  <a:schemeClr val="accent3"/>
                </a:solidFill>
              </a:rPr>
              <a:t>datos</a:t>
            </a:r>
            <a:r>
              <a:rPr lang="en-US" i="1" dirty="0" smtClean="0">
                <a:solidFill>
                  <a:schemeClr val="accent3"/>
                </a:solidFill>
              </a:rPr>
              <a:t> en </a:t>
            </a:r>
            <a:r>
              <a:rPr lang="en-US" i="1" dirty="0" err="1" smtClean="0">
                <a:solidFill>
                  <a:schemeClr val="accent3"/>
                </a:solidFill>
              </a:rPr>
              <a:t>informacion</a:t>
            </a:r>
            <a:r>
              <a:rPr lang="en-US" i="1" dirty="0" smtClean="0">
                <a:solidFill>
                  <a:schemeClr val="accent3"/>
                </a:solidFill>
              </a:rPr>
              <a:t> y </a:t>
            </a:r>
            <a:r>
              <a:rPr lang="en-US" i="1" dirty="0" err="1" smtClean="0">
                <a:solidFill>
                  <a:schemeClr val="accent3"/>
                </a:solidFill>
              </a:rPr>
              <a:t>conocimiento</a:t>
            </a:r>
            <a:r>
              <a:rPr lang="en-US" i="1" dirty="0" smtClean="0">
                <a:solidFill>
                  <a:schemeClr val="accent3"/>
                </a:solidFill>
              </a:rPr>
              <a:t> </a:t>
            </a:r>
            <a:r>
              <a:rPr lang="en-US" i="1" dirty="0" err="1" smtClean="0">
                <a:solidFill>
                  <a:schemeClr val="accent3"/>
                </a:solidFill>
              </a:rPr>
              <a:t>que</a:t>
            </a:r>
            <a:r>
              <a:rPr lang="en-US" i="1" dirty="0" smtClean="0">
                <a:solidFill>
                  <a:schemeClr val="accent3"/>
                </a:solidFill>
              </a:rPr>
              <a:t> impulse </a:t>
            </a:r>
            <a:r>
              <a:rPr lang="en-US" b="1" i="1" dirty="0" err="1" smtClean="0">
                <a:solidFill>
                  <a:schemeClr val="accent3"/>
                </a:solidFill>
              </a:rPr>
              <a:t>decisiones</a:t>
            </a:r>
            <a:r>
              <a:rPr lang="en-US" b="1" i="1" dirty="0" smtClean="0">
                <a:solidFill>
                  <a:schemeClr val="accent3"/>
                </a:solidFill>
              </a:rPr>
              <a:t> y </a:t>
            </a:r>
            <a:r>
              <a:rPr lang="en-US" b="1" i="1" dirty="0" err="1" smtClean="0">
                <a:solidFill>
                  <a:schemeClr val="accent3"/>
                </a:solidFill>
              </a:rPr>
              <a:t>acciones</a:t>
            </a:r>
            <a:r>
              <a:rPr lang="en-US" b="1" i="1" dirty="0" smtClean="0">
                <a:solidFill>
                  <a:schemeClr val="accent3"/>
                </a:solidFill>
              </a:rPr>
              <a:t> de </a:t>
            </a:r>
            <a:r>
              <a:rPr lang="en-US" b="1" i="1" dirty="0" err="1" smtClean="0">
                <a:solidFill>
                  <a:schemeClr val="accent3"/>
                </a:solidFill>
              </a:rPr>
              <a:t>negocio</a:t>
            </a:r>
            <a:r>
              <a:rPr lang="en-US" b="1" i="1" dirty="0" smtClean="0">
                <a:solidFill>
                  <a:schemeClr val="accent3"/>
                </a:solidFill>
              </a:rPr>
              <a:t> </a:t>
            </a:r>
            <a:r>
              <a:rPr lang="en-US" i="1" dirty="0" smtClean="0">
                <a:solidFill>
                  <a:schemeClr val="accent3"/>
                </a:solidFill>
              </a:rPr>
              <a:t>.” </a:t>
            </a:r>
            <a:r>
              <a:rPr lang="en-US" sz="1400" i="1" dirty="0" smtClean="0">
                <a:solidFill>
                  <a:schemeClr val="accent3"/>
                </a:solidFill>
              </a:rPr>
              <a:t>Wayne </a:t>
            </a:r>
            <a:r>
              <a:rPr lang="en-US" sz="1400" i="1" dirty="0" err="1">
                <a:solidFill>
                  <a:schemeClr val="accent3"/>
                </a:solidFill>
              </a:rPr>
              <a:t>Eckerson</a:t>
            </a:r>
            <a:r>
              <a:rPr lang="en-US" sz="1400" i="1" dirty="0">
                <a:solidFill>
                  <a:schemeClr val="accent3"/>
                </a:solidFill>
              </a:rPr>
              <a:t> </a:t>
            </a:r>
            <a:endParaRPr lang="es-CO" sz="1400" i="1" dirty="0" smtClean="0">
              <a:solidFill>
                <a:schemeClr val="accent3"/>
              </a:solidFill>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9818" y="1068780"/>
            <a:ext cx="4901152" cy="3265714"/>
          </a:xfrm>
          <a:prstGeom prst="rect">
            <a:avLst/>
          </a:prstGeom>
        </p:spPr>
      </p:pic>
      <p:sp>
        <p:nvSpPr>
          <p:cNvPr id="9" name="Rounded Rectangle 8"/>
          <p:cNvSpPr/>
          <p:nvPr/>
        </p:nvSpPr>
        <p:spPr>
          <a:xfrm>
            <a:off x="445477" y="1068780"/>
            <a:ext cx="4689232" cy="1322728"/>
          </a:xfrm>
          <a:prstGeom prst="round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Tree>
    <p:extLst>
      <p:ext uri="{BB962C8B-B14F-4D97-AF65-F5344CB8AC3E}">
        <p14:creationId xmlns:p14="http://schemas.microsoft.com/office/powerpoint/2010/main" val="13035512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3"/>
          <p:cNvGrpSpPr/>
          <p:nvPr/>
        </p:nvGrpSpPr>
        <p:grpSpPr>
          <a:xfrm>
            <a:off x="892772" y="890172"/>
            <a:ext cx="7797202" cy="2968763"/>
            <a:chOff x="389527" y="1661263"/>
            <a:chExt cx="8503776" cy="3450019"/>
          </a:xfrm>
        </p:grpSpPr>
        <p:sp>
          <p:nvSpPr>
            <p:cNvPr id="13314" name="Rectangle 2"/>
            <p:cNvSpPr>
              <a:spLocks noChangeArrowheads="1"/>
            </p:cNvSpPr>
            <p:nvPr/>
          </p:nvSpPr>
          <p:spPr bwMode="auto">
            <a:xfrm>
              <a:off x="3050396" y="2313122"/>
              <a:ext cx="3182038" cy="2146300"/>
            </a:xfrm>
            <a:prstGeom prst="rect">
              <a:avLst/>
            </a:prstGeom>
            <a:gradFill flip="none" rotWithShape="1">
              <a:gsLst>
                <a:gs pos="0">
                  <a:schemeClr val="accent1"/>
                </a:gs>
                <a:gs pos="100000">
                  <a:schemeClr val="accent1"/>
                </a:gs>
                <a:gs pos="50000">
                  <a:schemeClr val="accent4"/>
                </a:gs>
              </a:gsLst>
              <a:lin ang="0" scaled="1"/>
              <a:tileRect/>
            </a:gradFill>
            <a:ln w="9525">
              <a:noFill/>
              <a:miter lim="800000"/>
              <a:headEnd/>
              <a:tailEnd/>
            </a:ln>
          </p:spPr>
          <p:txBody>
            <a:bodyPr wrap="none" anchor="ctr">
              <a:prstTxWarp prst="textNoShape">
                <a:avLst/>
              </a:prstTxWarp>
            </a:bodyPr>
            <a:lstStyle/>
            <a:p>
              <a:endParaRPr lang="es-ES_tradnl" sz="1050">
                <a:latin typeface="Arial"/>
                <a:cs typeface="Arial"/>
              </a:endParaRPr>
            </a:p>
          </p:txBody>
        </p:sp>
        <p:sp>
          <p:nvSpPr>
            <p:cNvPr id="41" name="Rectangle 7"/>
            <p:cNvSpPr>
              <a:spLocks noChangeArrowheads="1"/>
            </p:cNvSpPr>
            <p:nvPr/>
          </p:nvSpPr>
          <p:spPr bwMode="auto">
            <a:xfrm flipH="1">
              <a:off x="6941874" y="1661980"/>
              <a:ext cx="1951429" cy="3448585"/>
            </a:xfrm>
            <a:prstGeom prst="rect">
              <a:avLst/>
            </a:prstGeom>
            <a:gradFill flip="none" rotWithShape="1">
              <a:gsLst>
                <a:gs pos="0">
                  <a:schemeClr val="accent3"/>
                </a:gs>
                <a:gs pos="100000">
                  <a:schemeClr val="accent2"/>
                </a:gs>
              </a:gsLst>
              <a:lin ang="0" scaled="1"/>
              <a:tileRect/>
            </a:gradFill>
            <a:ln w="9525">
              <a:noFill/>
              <a:miter lim="800000"/>
              <a:headEnd/>
              <a:tailEnd/>
            </a:ln>
          </p:spPr>
          <p:txBody>
            <a:bodyPr wrap="none" anchor="ctr">
              <a:prstTxWarp prst="textNoShape">
                <a:avLst/>
              </a:prstTxWarp>
            </a:bodyPr>
            <a:lstStyle/>
            <a:p>
              <a:endParaRPr lang="es-ES_tradnl" sz="1050">
                <a:latin typeface="Arial"/>
                <a:cs typeface="Arial"/>
              </a:endParaRPr>
            </a:p>
          </p:txBody>
        </p:sp>
        <p:sp>
          <p:nvSpPr>
            <p:cNvPr id="42" name="AutoShape 8"/>
            <p:cNvSpPr>
              <a:spLocks noChangeArrowheads="1"/>
            </p:cNvSpPr>
            <p:nvPr/>
          </p:nvSpPr>
          <p:spPr bwMode="auto">
            <a:xfrm rot="16200000" flipH="1" flipV="1">
              <a:off x="4862145" y="3044167"/>
              <a:ext cx="3450019" cy="6842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31 w 21600"/>
                <a:gd name="T13" fmla="*/ 3829 h 21600"/>
                <a:gd name="T14" fmla="*/ 17769 w 21600"/>
                <a:gd name="T15" fmla="*/ 17771 h 21600"/>
              </a:gdLst>
              <a:ahLst/>
              <a:cxnLst>
                <a:cxn ang="T8">
                  <a:pos x="T0" y="T1"/>
                </a:cxn>
                <a:cxn ang="T9">
                  <a:pos x="T2" y="T3"/>
                </a:cxn>
                <a:cxn ang="T10">
                  <a:pos x="T4" y="T5"/>
                </a:cxn>
                <a:cxn ang="T11">
                  <a:pos x="T6" y="T7"/>
                </a:cxn>
              </a:cxnLst>
              <a:rect l="T12" t="T13" r="T14" b="T15"/>
              <a:pathLst>
                <a:path w="21600" h="21600">
                  <a:moveTo>
                    <a:pt x="0" y="0"/>
                  </a:moveTo>
                  <a:lnTo>
                    <a:pt x="4064" y="21600"/>
                  </a:lnTo>
                  <a:lnTo>
                    <a:pt x="17536" y="21600"/>
                  </a:lnTo>
                  <a:lnTo>
                    <a:pt x="21600" y="0"/>
                  </a:lnTo>
                  <a:close/>
                </a:path>
              </a:pathLst>
            </a:custGeom>
            <a:gradFill flip="none" rotWithShape="1">
              <a:gsLst>
                <a:gs pos="0">
                  <a:schemeClr val="accent2"/>
                </a:gs>
                <a:gs pos="100000">
                  <a:schemeClr val="accent1"/>
                </a:gs>
              </a:gsLst>
              <a:lin ang="5400000" scaled="0"/>
              <a:tileRect/>
            </a:gradFill>
            <a:ln w="9525">
              <a:noFill/>
              <a:miter lim="800000"/>
              <a:headEnd/>
              <a:tailEnd/>
            </a:ln>
          </p:spPr>
          <p:txBody>
            <a:bodyPr wrap="none" anchor="ctr">
              <a:prstTxWarp prst="textNoShape">
                <a:avLst/>
              </a:prstTxWarp>
            </a:bodyPr>
            <a:lstStyle/>
            <a:p>
              <a:endParaRPr lang="es-ES_tradnl" sz="1050">
                <a:latin typeface="Arial"/>
                <a:cs typeface="Arial"/>
              </a:endParaRPr>
            </a:p>
          </p:txBody>
        </p:sp>
        <p:sp>
          <p:nvSpPr>
            <p:cNvPr id="13345" name="Rectangle 7"/>
            <p:cNvSpPr>
              <a:spLocks noChangeArrowheads="1"/>
            </p:cNvSpPr>
            <p:nvPr/>
          </p:nvSpPr>
          <p:spPr bwMode="auto">
            <a:xfrm>
              <a:off x="389527" y="1661980"/>
              <a:ext cx="1951429" cy="3448585"/>
            </a:xfrm>
            <a:prstGeom prst="rect">
              <a:avLst/>
            </a:prstGeom>
            <a:gradFill flip="none" rotWithShape="1">
              <a:gsLst>
                <a:gs pos="0">
                  <a:schemeClr val="accent3"/>
                </a:gs>
                <a:gs pos="100000">
                  <a:schemeClr val="accent2"/>
                </a:gs>
              </a:gsLst>
              <a:lin ang="0" scaled="1"/>
              <a:tileRect/>
            </a:gradFill>
            <a:ln w="9525">
              <a:noFill/>
              <a:miter lim="800000"/>
              <a:headEnd/>
              <a:tailEnd/>
            </a:ln>
          </p:spPr>
          <p:txBody>
            <a:bodyPr wrap="none" anchor="ctr">
              <a:prstTxWarp prst="textNoShape">
                <a:avLst/>
              </a:prstTxWarp>
            </a:bodyPr>
            <a:lstStyle/>
            <a:p>
              <a:endParaRPr lang="es-ES_tradnl" sz="1050">
                <a:latin typeface="Arial"/>
                <a:cs typeface="Arial"/>
              </a:endParaRPr>
            </a:p>
          </p:txBody>
        </p:sp>
        <p:sp>
          <p:nvSpPr>
            <p:cNvPr id="13346" name="AutoShape 8"/>
            <p:cNvSpPr>
              <a:spLocks noChangeArrowheads="1"/>
            </p:cNvSpPr>
            <p:nvPr/>
          </p:nvSpPr>
          <p:spPr bwMode="auto">
            <a:xfrm rot="5400000" flipV="1">
              <a:off x="970666" y="3044167"/>
              <a:ext cx="3450019" cy="68421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831 w 21600"/>
                <a:gd name="T13" fmla="*/ 3829 h 21600"/>
                <a:gd name="T14" fmla="*/ 17769 w 21600"/>
                <a:gd name="T15" fmla="*/ 17771 h 21600"/>
              </a:gdLst>
              <a:ahLst/>
              <a:cxnLst>
                <a:cxn ang="T8">
                  <a:pos x="T0" y="T1"/>
                </a:cxn>
                <a:cxn ang="T9">
                  <a:pos x="T2" y="T3"/>
                </a:cxn>
                <a:cxn ang="T10">
                  <a:pos x="T4" y="T5"/>
                </a:cxn>
                <a:cxn ang="T11">
                  <a:pos x="T6" y="T7"/>
                </a:cxn>
              </a:cxnLst>
              <a:rect l="T12" t="T13" r="T14" b="T15"/>
              <a:pathLst>
                <a:path w="21600" h="21600">
                  <a:moveTo>
                    <a:pt x="0" y="0"/>
                  </a:moveTo>
                  <a:lnTo>
                    <a:pt x="4064" y="21600"/>
                  </a:lnTo>
                  <a:lnTo>
                    <a:pt x="17536" y="21600"/>
                  </a:lnTo>
                  <a:lnTo>
                    <a:pt x="21600" y="0"/>
                  </a:lnTo>
                  <a:close/>
                </a:path>
              </a:pathLst>
            </a:custGeom>
            <a:gradFill flip="none" rotWithShape="1">
              <a:gsLst>
                <a:gs pos="0">
                  <a:schemeClr val="accent2"/>
                </a:gs>
                <a:gs pos="100000">
                  <a:schemeClr val="accent1"/>
                </a:gs>
              </a:gsLst>
              <a:lin ang="5400000" scaled="0"/>
              <a:tileRect/>
            </a:gradFill>
            <a:ln w="9525">
              <a:noFill/>
              <a:miter lim="800000"/>
              <a:headEnd/>
              <a:tailEnd/>
            </a:ln>
          </p:spPr>
          <p:txBody>
            <a:bodyPr wrap="none" anchor="ctr">
              <a:prstTxWarp prst="textNoShape">
                <a:avLst/>
              </a:prstTxWarp>
            </a:bodyPr>
            <a:lstStyle/>
            <a:p>
              <a:endParaRPr lang="es-ES_tradnl" sz="1050">
                <a:latin typeface="Arial"/>
                <a:cs typeface="Arial"/>
              </a:endParaRPr>
            </a:p>
          </p:txBody>
        </p:sp>
      </p:grpSp>
      <p:sp>
        <p:nvSpPr>
          <p:cNvPr id="13318" name="Rectangle 10"/>
          <p:cNvSpPr>
            <a:spLocks noChangeArrowheads="1"/>
          </p:cNvSpPr>
          <p:nvPr/>
        </p:nvSpPr>
        <p:spPr bwMode="auto">
          <a:xfrm>
            <a:off x="1220305" y="1893996"/>
            <a:ext cx="1161621" cy="921908"/>
          </a:xfrm>
          <a:prstGeom prst="roundRect">
            <a:avLst>
              <a:gd name="adj" fmla="val 7401"/>
            </a:avLst>
          </a:prstGeom>
          <a:ln>
            <a:headEnd/>
            <a:tailEnd/>
          </a:ln>
        </p:spPr>
        <p:style>
          <a:lnRef idx="3">
            <a:schemeClr val="lt1"/>
          </a:lnRef>
          <a:fillRef idx="1">
            <a:schemeClr val="accent1"/>
          </a:fillRef>
          <a:effectRef idx="1">
            <a:schemeClr val="accent1"/>
          </a:effectRef>
          <a:fontRef idx="minor">
            <a:schemeClr val="lt1"/>
          </a:fontRef>
        </p:style>
        <p:txBody>
          <a:bodyPr lIns="68580" tIns="34529" rIns="69056" bIns="34529" anchor="ctr">
            <a:prstTxWarp prst="textNoShape">
              <a:avLst/>
            </a:prstTxWarp>
            <a:noAutofit/>
          </a:bodyPr>
          <a:lstStyle/>
          <a:p>
            <a:pPr marL="83344" indent="-83344" eaLnBrk="0" hangingPunct="0">
              <a:lnSpc>
                <a:spcPts val="945"/>
              </a:lnSpc>
              <a:spcAft>
                <a:spcPts val="450"/>
              </a:spcAft>
              <a:buClr>
                <a:srgbClr val="FFE174"/>
              </a:buClr>
              <a:buFont typeface="Wingdings" charset="2"/>
              <a:buChar char="§"/>
            </a:pPr>
            <a:r>
              <a:rPr lang="es-ES_tradnl" sz="975" b="1" dirty="0">
                <a:solidFill>
                  <a:schemeClr val="bg1"/>
                </a:solidFill>
                <a:effectLst>
                  <a:outerShdw blurRad="38100" dist="38100" dir="2700000" algn="tl">
                    <a:srgbClr val="000000">
                      <a:alpha val="43137"/>
                    </a:srgbClr>
                  </a:outerShdw>
                </a:effectLst>
                <a:latin typeface="Arial"/>
                <a:cs typeface="Arial"/>
              </a:rPr>
              <a:t>Datos de entrada</a:t>
            </a:r>
          </a:p>
          <a:p>
            <a:pPr marL="83344" indent="-83344" eaLnBrk="0" hangingPunct="0">
              <a:lnSpc>
                <a:spcPts val="945"/>
              </a:lnSpc>
              <a:spcAft>
                <a:spcPts val="450"/>
              </a:spcAft>
              <a:buClr>
                <a:srgbClr val="FFE174"/>
              </a:buClr>
              <a:buFont typeface="Wingdings" charset="2"/>
              <a:buChar char="§"/>
            </a:pPr>
            <a:r>
              <a:rPr lang="es-ES_tradnl" sz="975" b="1" dirty="0">
                <a:solidFill>
                  <a:schemeClr val="bg1"/>
                </a:solidFill>
                <a:effectLst>
                  <a:outerShdw blurRad="38100" dist="38100" dir="2700000" algn="tl">
                    <a:srgbClr val="000000">
                      <a:alpha val="43137"/>
                    </a:srgbClr>
                  </a:outerShdw>
                </a:effectLst>
                <a:latin typeface="Arial"/>
                <a:cs typeface="Arial"/>
              </a:rPr>
              <a:t>Muestras</a:t>
            </a:r>
          </a:p>
          <a:p>
            <a:pPr marL="83344" indent="-83344" eaLnBrk="0" hangingPunct="0">
              <a:lnSpc>
                <a:spcPts val="945"/>
              </a:lnSpc>
              <a:spcAft>
                <a:spcPts val="450"/>
              </a:spcAft>
              <a:buClr>
                <a:srgbClr val="FFE174"/>
              </a:buClr>
              <a:buFont typeface="Wingdings" charset="2"/>
              <a:buChar char="§"/>
            </a:pPr>
            <a:r>
              <a:rPr lang="es-ES_tradnl" sz="975" b="1" dirty="0">
                <a:solidFill>
                  <a:schemeClr val="bg1"/>
                </a:solidFill>
                <a:effectLst>
                  <a:outerShdw blurRad="38100" dist="38100" dir="2700000" algn="tl">
                    <a:srgbClr val="000000">
                      <a:alpha val="43137"/>
                    </a:srgbClr>
                  </a:outerShdw>
                </a:effectLst>
                <a:latin typeface="Arial"/>
                <a:cs typeface="Arial"/>
              </a:rPr>
              <a:t>Partición de datos</a:t>
            </a:r>
          </a:p>
        </p:txBody>
      </p:sp>
      <p:sp>
        <p:nvSpPr>
          <p:cNvPr id="13319" name="Rectangle 11"/>
          <p:cNvSpPr>
            <a:spLocks noChangeArrowheads="1"/>
          </p:cNvSpPr>
          <p:nvPr/>
        </p:nvSpPr>
        <p:spPr bwMode="auto">
          <a:xfrm>
            <a:off x="1183508" y="3954420"/>
            <a:ext cx="1028700" cy="342900"/>
          </a:xfrm>
          <a:prstGeom prst="roundRect">
            <a:avLst>
              <a:gd name="adj" fmla="val 50000"/>
            </a:avLst>
          </a:prstGeom>
          <a:gradFill>
            <a:gsLst>
              <a:gs pos="0">
                <a:srgbClr val="BDBDBD"/>
              </a:gs>
              <a:gs pos="80000">
                <a:srgbClr val="F7F7F7"/>
              </a:gs>
              <a:gs pos="100000">
                <a:srgbClr val="F8F8F8"/>
              </a:gs>
            </a:gsLst>
          </a:gradFill>
          <a:ln>
            <a:headEnd/>
            <a:tailEnd/>
          </a:ln>
        </p:spPr>
        <p:style>
          <a:lnRef idx="0">
            <a:schemeClr val="accent3"/>
          </a:lnRef>
          <a:fillRef idx="3">
            <a:schemeClr val="accent3"/>
          </a:fillRef>
          <a:effectRef idx="3">
            <a:schemeClr val="accent3"/>
          </a:effectRef>
          <a:fontRef idx="minor">
            <a:schemeClr val="lt1"/>
          </a:fontRef>
        </p:style>
        <p:txBody>
          <a:bodyPr lIns="69056" tIns="34529" rIns="69056" bIns="34529" anchor="ctr">
            <a:prstTxWarp prst="textNoShape">
              <a:avLst/>
            </a:prstTxWarp>
          </a:bodyPr>
          <a:lstStyle/>
          <a:p>
            <a:pPr marL="257175" indent="-257175" algn="ctr" eaLnBrk="0" hangingPunct="0">
              <a:spcBef>
                <a:spcPts val="0"/>
              </a:spcBef>
            </a:pPr>
            <a:r>
              <a:rPr lang="en-US" sz="1500" b="1" dirty="0">
                <a:solidFill>
                  <a:schemeClr val="accent2"/>
                </a:solidFill>
              </a:rPr>
              <a:t>S</a:t>
            </a:r>
            <a:r>
              <a:rPr lang="en-US" sz="1500" dirty="0">
                <a:solidFill>
                  <a:schemeClr val="tx2"/>
                </a:solidFill>
              </a:rPr>
              <a:t>ample</a:t>
            </a:r>
            <a:endParaRPr lang="en-US" sz="1500" dirty="0">
              <a:solidFill>
                <a:schemeClr val="bg1"/>
              </a:solidFill>
            </a:endParaRPr>
          </a:p>
        </p:txBody>
      </p:sp>
      <p:sp>
        <p:nvSpPr>
          <p:cNvPr id="13320" name="Rectangle 12"/>
          <p:cNvSpPr>
            <a:spLocks noChangeArrowheads="1"/>
          </p:cNvSpPr>
          <p:nvPr/>
        </p:nvSpPr>
        <p:spPr bwMode="auto">
          <a:xfrm>
            <a:off x="2653092" y="3954420"/>
            <a:ext cx="1028700" cy="342900"/>
          </a:xfrm>
          <a:prstGeom prst="roundRect">
            <a:avLst>
              <a:gd name="adj" fmla="val 50000"/>
            </a:avLst>
          </a:prstGeom>
          <a:gradFill>
            <a:gsLst>
              <a:gs pos="0">
                <a:srgbClr val="BDBDBD"/>
              </a:gs>
              <a:gs pos="80000">
                <a:srgbClr val="F7F7F7"/>
              </a:gs>
              <a:gs pos="100000">
                <a:srgbClr val="F8F8F8"/>
              </a:gs>
            </a:gsLst>
          </a:gradFill>
          <a:ln>
            <a:headEnd/>
            <a:tailEnd/>
          </a:ln>
        </p:spPr>
        <p:style>
          <a:lnRef idx="0">
            <a:schemeClr val="accent3"/>
          </a:lnRef>
          <a:fillRef idx="3">
            <a:schemeClr val="accent3"/>
          </a:fillRef>
          <a:effectRef idx="3">
            <a:schemeClr val="accent3"/>
          </a:effectRef>
          <a:fontRef idx="minor">
            <a:schemeClr val="lt1"/>
          </a:fontRef>
        </p:style>
        <p:txBody>
          <a:bodyPr lIns="69056" tIns="34529" rIns="69056" bIns="34529" anchor="ctr">
            <a:prstTxWarp prst="textNoShape">
              <a:avLst/>
            </a:prstTxWarp>
          </a:bodyPr>
          <a:lstStyle/>
          <a:p>
            <a:pPr marL="257175" indent="-257175" algn="ctr" eaLnBrk="0" hangingPunct="0">
              <a:spcBef>
                <a:spcPts val="0"/>
              </a:spcBef>
            </a:pPr>
            <a:r>
              <a:rPr lang="en-US" sz="1500" b="1" dirty="0">
                <a:solidFill>
                  <a:schemeClr val="accent2"/>
                </a:solidFill>
              </a:rPr>
              <a:t>E</a:t>
            </a:r>
            <a:r>
              <a:rPr lang="en-US" sz="1500" dirty="0">
                <a:solidFill>
                  <a:schemeClr val="tx2"/>
                </a:solidFill>
              </a:rPr>
              <a:t>xplore</a:t>
            </a:r>
            <a:endParaRPr lang="en-US" sz="1500" dirty="0">
              <a:solidFill>
                <a:schemeClr val="bg1"/>
              </a:solidFill>
            </a:endParaRPr>
          </a:p>
        </p:txBody>
      </p:sp>
      <p:sp>
        <p:nvSpPr>
          <p:cNvPr id="13322" name="Rectangle 14"/>
          <p:cNvSpPr>
            <a:spLocks noChangeArrowheads="1"/>
          </p:cNvSpPr>
          <p:nvPr/>
        </p:nvSpPr>
        <p:spPr bwMode="auto">
          <a:xfrm>
            <a:off x="2774978" y="1938601"/>
            <a:ext cx="975207" cy="909097"/>
          </a:xfrm>
          <a:prstGeom prst="roundRect">
            <a:avLst>
              <a:gd name="adj" fmla="val 8142"/>
            </a:avLst>
          </a:prstGeom>
          <a:ln>
            <a:headEnd/>
            <a:tailEnd/>
          </a:ln>
        </p:spPr>
        <p:style>
          <a:lnRef idx="3">
            <a:schemeClr val="lt1"/>
          </a:lnRef>
          <a:fillRef idx="1">
            <a:schemeClr val="accent1"/>
          </a:fillRef>
          <a:effectRef idx="1">
            <a:schemeClr val="accent1"/>
          </a:effectRef>
          <a:fontRef idx="minor">
            <a:schemeClr val="lt1"/>
          </a:fontRef>
        </p:style>
        <p:txBody>
          <a:bodyPr lIns="68580" tIns="34529" rIns="69056" bIns="34529" anchor="ctr">
            <a:prstTxWarp prst="textNoShape">
              <a:avLst/>
            </a:prstTxWarp>
            <a:noAutofit/>
          </a:bodyPr>
          <a:lstStyle/>
          <a:p>
            <a:pPr marL="83344" indent="-83344" eaLnBrk="0" hangingPunct="0">
              <a:lnSpc>
                <a:spcPts val="945"/>
              </a:lnSpc>
              <a:spcAft>
                <a:spcPts val="450"/>
              </a:spcAft>
              <a:buClr>
                <a:srgbClr val="FFE174"/>
              </a:buClr>
              <a:buFont typeface="Wingdings" charset="2"/>
              <a:buChar char="§"/>
            </a:pPr>
            <a:r>
              <a:rPr lang="es-ES_tradnl" sz="975" b="1" dirty="0">
                <a:solidFill>
                  <a:schemeClr val="bg1"/>
                </a:solidFill>
                <a:effectLst>
                  <a:outerShdw blurRad="38100" dist="38100" dir="2700000" algn="tl">
                    <a:srgbClr val="000000">
                      <a:alpha val="43137"/>
                    </a:srgbClr>
                  </a:outerShdw>
                </a:effectLst>
                <a:latin typeface="Arial"/>
                <a:cs typeface="Arial"/>
              </a:rPr>
              <a:t>Exploración estadística</a:t>
            </a:r>
          </a:p>
          <a:p>
            <a:pPr marL="83344" indent="-83344" eaLnBrk="0" hangingPunct="0">
              <a:lnSpc>
                <a:spcPts val="945"/>
              </a:lnSpc>
              <a:spcAft>
                <a:spcPts val="450"/>
              </a:spcAft>
              <a:buClr>
                <a:srgbClr val="FFE174"/>
              </a:buClr>
              <a:buFont typeface="Wingdings" charset="2"/>
              <a:buChar char="§"/>
            </a:pPr>
            <a:r>
              <a:rPr lang="es-ES_tradnl" sz="975" b="1" dirty="0">
                <a:solidFill>
                  <a:schemeClr val="bg1"/>
                </a:solidFill>
                <a:effectLst>
                  <a:outerShdw blurRad="38100" dist="38100" dir="2700000" algn="tl">
                    <a:srgbClr val="000000">
                      <a:alpha val="43137"/>
                    </a:srgbClr>
                  </a:outerShdw>
                </a:effectLst>
                <a:latin typeface="Arial"/>
                <a:cs typeface="Arial"/>
              </a:rPr>
              <a:t>Variables importantes</a:t>
            </a:r>
          </a:p>
        </p:txBody>
      </p:sp>
      <p:sp>
        <p:nvSpPr>
          <p:cNvPr id="13323" name="Rectangle 15"/>
          <p:cNvSpPr>
            <a:spLocks noChangeArrowheads="1"/>
          </p:cNvSpPr>
          <p:nvPr/>
        </p:nvSpPr>
        <p:spPr bwMode="auto">
          <a:xfrm>
            <a:off x="4095721" y="3949785"/>
            <a:ext cx="1028700" cy="342900"/>
          </a:xfrm>
          <a:prstGeom prst="roundRect">
            <a:avLst>
              <a:gd name="adj" fmla="val 50000"/>
            </a:avLst>
          </a:prstGeom>
          <a:gradFill>
            <a:gsLst>
              <a:gs pos="0">
                <a:srgbClr val="BDBDBD"/>
              </a:gs>
              <a:gs pos="80000">
                <a:srgbClr val="F7F7F7"/>
              </a:gs>
              <a:gs pos="100000">
                <a:srgbClr val="F8F8F8"/>
              </a:gs>
            </a:gsLst>
          </a:gradFill>
          <a:ln>
            <a:headEnd/>
            <a:tailEnd/>
          </a:ln>
        </p:spPr>
        <p:style>
          <a:lnRef idx="0">
            <a:schemeClr val="accent3"/>
          </a:lnRef>
          <a:fillRef idx="3">
            <a:schemeClr val="accent3"/>
          </a:fillRef>
          <a:effectRef idx="3">
            <a:schemeClr val="accent3"/>
          </a:effectRef>
          <a:fontRef idx="minor">
            <a:schemeClr val="lt1"/>
          </a:fontRef>
        </p:style>
        <p:txBody>
          <a:bodyPr lIns="69056" tIns="34529" rIns="69056" bIns="34529" anchor="ctr">
            <a:prstTxWarp prst="textNoShape">
              <a:avLst/>
            </a:prstTxWarp>
          </a:bodyPr>
          <a:lstStyle/>
          <a:p>
            <a:pPr marL="257175" indent="-257175" algn="ctr" eaLnBrk="0" hangingPunct="0">
              <a:spcBef>
                <a:spcPts val="0"/>
              </a:spcBef>
            </a:pPr>
            <a:r>
              <a:rPr lang="en-US" sz="1500" b="1" dirty="0">
                <a:solidFill>
                  <a:schemeClr val="accent2"/>
                </a:solidFill>
              </a:rPr>
              <a:t>M</a:t>
            </a:r>
            <a:r>
              <a:rPr lang="en-US" sz="1500" dirty="0">
                <a:solidFill>
                  <a:schemeClr val="tx2"/>
                </a:solidFill>
              </a:rPr>
              <a:t>odify</a:t>
            </a:r>
            <a:endParaRPr lang="en-US" sz="1500" dirty="0">
              <a:solidFill>
                <a:schemeClr val="bg1"/>
              </a:solidFill>
            </a:endParaRPr>
          </a:p>
        </p:txBody>
      </p:sp>
      <p:sp>
        <p:nvSpPr>
          <p:cNvPr id="13327" name="Rectangle 19"/>
          <p:cNvSpPr>
            <a:spLocks noChangeArrowheads="1"/>
          </p:cNvSpPr>
          <p:nvPr/>
        </p:nvSpPr>
        <p:spPr bwMode="auto">
          <a:xfrm>
            <a:off x="5505557" y="3949785"/>
            <a:ext cx="1028700" cy="342900"/>
          </a:xfrm>
          <a:prstGeom prst="roundRect">
            <a:avLst>
              <a:gd name="adj" fmla="val 50000"/>
            </a:avLst>
          </a:prstGeom>
          <a:gradFill>
            <a:gsLst>
              <a:gs pos="0">
                <a:srgbClr val="BDBDBD"/>
              </a:gs>
              <a:gs pos="80000">
                <a:srgbClr val="F7F7F7"/>
              </a:gs>
              <a:gs pos="100000">
                <a:srgbClr val="F8F8F8"/>
              </a:gs>
            </a:gsLst>
          </a:gradFill>
          <a:ln>
            <a:headEnd/>
            <a:tailEnd/>
          </a:ln>
        </p:spPr>
        <p:style>
          <a:lnRef idx="0">
            <a:schemeClr val="accent3"/>
          </a:lnRef>
          <a:fillRef idx="3">
            <a:schemeClr val="accent3"/>
          </a:fillRef>
          <a:effectRef idx="3">
            <a:schemeClr val="accent3"/>
          </a:effectRef>
          <a:fontRef idx="minor">
            <a:schemeClr val="lt1"/>
          </a:fontRef>
        </p:style>
        <p:txBody>
          <a:bodyPr lIns="69056" tIns="34529" rIns="69056" bIns="34529" anchor="ctr">
            <a:prstTxWarp prst="textNoShape">
              <a:avLst/>
            </a:prstTxWarp>
          </a:bodyPr>
          <a:lstStyle/>
          <a:p>
            <a:pPr marL="257175" indent="-257175" algn="ctr" eaLnBrk="0" hangingPunct="0">
              <a:spcBef>
                <a:spcPts val="0"/>
              </a:spcBef>
            </a:pPr>
            <a:r>
              <a:rPr lang="en-US" sz="1500" b="1" dirty="0">
                <a:solidFill>
                  <a:schemeClr val="accent2"/>
                </a:solidFill>
              </a:rPr>
              <a:t>M</a:t>
            </a:r>
            <a:r>
              <a:rPr lang="en-US" sz="1500" dirty="0">
                <a:solidFill>
                  <a:schemeClr val="tx2"/>
                </a:solidFill>
              </a:rPr>
              <a:t>odel</a:t>
            </a:r>
            <a:endParaRPr lang="en-US" sz="1500" dirty="0">
              <a:solidFill>
                <a:schemeClr val="bg1"/>
              </a:solidFill>
            </a:endParaRPr>
          </a:p>
        </p:txBody>
      </p:sp>
      <p:sp>
        <p:nvSpPr>
          <p:cNvPr id="13331" name="Rectangle 23"/>
          <p:cNvSpPr>
            <a:spLocks noChangeArrowheads="1"/>
          </p:cNvSpPr>
          <p:nvPr/>
        </p:nvSpPr>
        <p:spPr bwMode="auto">
          <a:xfrm>
            <a:off x="7280981" y="3954420"/>
            <a:ext cx="1028700" cy="342900"/>
          </a:xfrm>
          <a:prstGeom prst="roundRect">
            <a:avLst>
              <a:gd name="adj" fmla="val 50000"/>
            </a:avLst>
          </a:prstGeom>
          <a:gradFill>
            <a:gsLst>
              <a:gs pos="0">
                <a:srgbClr val="BDBDBD"/>
              </a:gs>
              <a:gs pos="80000">
                <a:srgbClr val="F7F7F7"/>
              </a:gs>
              <a:gs pos="100000">
                <a:srgbClr val="F8F8F8"/>
              </a:gs>
            </a:gsLst>
          </a:gradFill>
          <a:ln>
            <a:headEnd/>
            <a:tailEnd/>
          </a:ln>
        </p:spPr>
        <p:style>
          <a:lnRef idx="0">
            <a:schemeClr val="accent3"/>
          </a:lnRef>
          <a:fillRef idx="3">
            <a:schemeClr val="accent3"/>
          </a:fillRef>
          <a:effectRef idx="3">
            <a:schemeClr val="accent3"/>
          </a:effectRef>
          <a:fontRef idx="minor">
            <a:schemeClr val="lt1"/>
          </a:fontRef>
        </p:style>
        <p:txBody>
          <a:bodyPr lIns="69056" tIns="34529" rIns="69056" bIns="34529" anchor="ctr">
            <a:prstTxWarp prst="textNoShape">
              <a:avLst/>
            </a:prstTxWarp>
          </a:bodyPr>
          <a:lstStyle/>
          <a:p>
            <a:pPr marL="257175" indent="-257175" algn="ctr" eaLnBrk="0" hangingPunct="0">
              <a:spcBef>
                <a:spcPts val="0"/>
              </a:spcBef>
            </a:pPr>
            <a:r>
              <a:rPr lang="en-US" sz="1500" b="1" dirty="0">
                <a:solidFill>
                  <a:schemeClr val="accent2"/>
                </a:solidFill>
              </a:rPr>
              <a:t>A</a:t>
            </a:r>
            <a:r>
              <a:rPr lang="en-US" sz="1500" dirty="0">
                <a:solidFill>
                  <a:schemeClr val="tx2"/>
                </a:solidFill>
              </a:rPr>
              <a:t>ssess</a:t>
            </a:r>
            <a:endParaRPr lang="en-US" sz="1500" dirty="0">
              <a:solidFill>
                <a:schemeClr val="bg1"/>
              </a:solidFill>
            </a:endParaRPr>
          </a:p>
        </p:txBody>
      </p:sp>
      <p:sp>
        <p:nvSpPr>
          <p:cNvPr id="13333" name="Rectangle 25"/>
          <p:cNvSpPr>
            <a:spLocks noChangeArrowheads="1"/>
          </p:cNvSpPr>
          <p:nvPr/>
        </p:nvSpPr>
        <p:spPr bwMode="auto">
          <a:xfrm>
            <a:off x="7203482" y="1915330"/>
            <a:ext cx="1125426" cy="945473"/>
          </a:xfrm>
          <a:prstGeom prst="roundRect">
            <a:avLst>
              <a:gd name="adj" fmla="val 9471"/>
            </a:avLst>
          </a:prstGeom>
          <a:ln>
            <a:headEnd/>
            <a:tailEnd/>
          </a:ln>
        </p:spPr>
        <p:style>
          <a:lnRef idx="3">
            <a:schemeClr val="lt1"/>
          </a:lnRef>
          <a:fillRef idx="1">
            <a:schemeClr val="accent1"/>
          </a:fillRef>
          <a:effectRef idx="1">
            <a:schemeClr val="accent1"/>
          </a:effectRef>
          <a:fontRef idx="minor">
            <a:schemeClr val="lt1"/>
          </a:fontRef>
        </p:style>
        <p:txBody>
          <a:bodyPr wrap="square" lIns="68580" tIns="34290" rIns="68580" bIns="34290" anchor="ctr">
            <a:prstTxWarp prst="textNoShape">
              <a:avLst/>
            </a:prstTxWarp>
            <a:noAutofit/>
          </a:bodyPr>
          <a:lstStyle/>
          <a:p>
            <a:pPr algn="ctr" eaLnBrk="0" hangingPunct="0">
              <a:lnSpc>
                <a:spcPts val="945"/>
              </a:lnSpc>
            </a:pPr>
            <a:r>
              <a:rPr lang="es-ES_tradnl" sz="975" b="1" dirty="0">
                <a:solidFill>
                  <a:schemeClr val="bg1"/>
                </a:solidFill>
                <a:effectLst>
                  <a:outerShdw blurRad="38100" dist="38100" dir="2700000" algn="tl">
                    <a:srgbClr val="000000">
                      <a:alpha val="43137"/>
                    </a:srgbClr>
                  </a:outerShdw>
                </a:effectLst>
                <a:latin typeface="Arial"/>
                <a:cs typeface="Arial"/>
              </a:rPr>
              <a:t>Calif. y comparación de modelos</a:t>
            </a:r>
          </a:p>
        </p:txBody>
      </p:sp>
      <p:sp>
        <p:nvSpPr>
          <p:cNvPr id="13325" name="Rectangle 17"/>
          <p:cNvSpPr>
            <a:spLocks noChangeArrowheads="1"/>
          </p:cNvSpPr>
          <p:nvPr/>
        </p:nvSpPr>
        <p:spPr bwMode="auto">
          <a:xfrm>
            <a:off x="4023990" y="1945521"/>
            <a:ext cx="1172162" cy="902177"/>
          </a:xfrm>
          <a:prstGeom prst="roundRect">
            <a:avLst>
              <a:gd name="adj" fmla="val 12088"/>
            </a:avLst>
          </a:prstGeom>
          <a:ln>
            <a:headEnd/>
            <a:tailEnd/>
          </a:ln>
        </p:spPr>
        <p:style>
          <a:lnRef idx="3">
            <a:schemeClr val="lt1"/>
          </a:lnRef>
          <a:fillRef idx="1">
            <a:schemeClr val="accent1"/>
          </a:fillRef>
          <a:effectRef idx="1">
            <a:schemeClr val="accent1"/>
          </a:effectRef>
          <a:fontRef idx="minor">
            <a:schemeClr val="lt1"/>
          </a:fontRef>
        </p:style>
        <p:txBody>
          <a:bodyPr wrap="square" lIns="68580" tIns="34290" rIns="68580" bIns="34290" anchor="ctr">
            <a:prstTxWarp prst="textNoShape">
              <a:avLst/>
            </a:prstTxWarp>
            <a:noAutofit/>
          </a:bodyPr>
          <a:lstStyle/>
          <a:p>
            <a:pPr marL="83344" indent="-83344" eaLnBrk="0" hangingPunct="0">
              <a:lnSpc>
                <a:spcPts val="945"/>
              </a:lnSpc>
              <a:spcAft>
                <a:spcPts val="450"/>
              </a:spcAft>
              <a:buClr>
                <a:srgbClr val="FFE174"/>
              </a:buClr>
              <a:buFont typeface="Wingdings" charset="2"/>
              <a:buChar char="§"/>
            </a:pPr>
            <a:r>
              <a:rPr lang="es-ES_tradnl" sz="900" b="1" dirty="0">
                <a:solidFill>
                  <a:schemeClr val="bg1"/>
                </a:solidFill>
                <a:effectLst>
                  <a:outerShdw blurRad="38100" dist="38100" dir="2700000" algn="tl">
                    <a:srgbClr val="000000">
                      <a:alpha val="43137"/>
                    </a:srgbClr>
                  </a:outerShdw>
                </a:effectLst>
                <a:latin typeface="Arial"/>
                <a:cs typeface="Arial"/>
              </a:rPr>
              <a:t>Transformación</a:t>
            </a:r>
          </a:p>
          <a:p>
            <a:pPr marL="83344" indent="-83344" eaLnBrk="0" hangingPunct="0">
              <a:lnSpc>
                <a:spcPts val="945"/>
              </a:lnSpc>
              <a:spcAft>
                <a:spcPts val="450"/>
              </a:spcAft>
              <a:buClr>
                <a:srgbClr val="FFE174"/>
              </a:buClr>
              <a:buFont typeface="Wingdings" charset="2"/>
              <a:buChar char="§"/>
            </a:pPr>
            <a:r>
              <a:rPr lang="es-ES_tradnl" sz="975" b="1" dirty="0">
                <a:solidFill>
                  <a:schemeClr val="bg1"/>
                </a:solidFill>
                <a:effectLst>
                  <a:outerShdw blurRad="38100" dist="38100" dir="2700000" algn="tl">
                    <a:srgbClr val="000000">
                      <a:alpha val="43137"/>
                    </a:srgbClr>
                  </a:outerShdw>
                </a:effectLst>
                <a:latin typeface="Arial"/>
                <a:cs typeface="Arial"/>
              </a:rPr>
              <a:t>Creación de variables </a:t>
            </a:r>
          </a:p>
          <a:p>
            <a:pPr marL="83344" indent="-83344" eaLnBrk="0" hangingPunct="0">
              <a:lnSpc>
                <a:spcPts val="945"/>
              </a:lnSpc>
              <a:spcAft>
                <a:spcPts val="450"/>
              </a:spcAft>
              <a:buClr>
                <a:srgbClr val="FFE174"/>
              </a:buClr>
              <a:buFont typeface="Wingdings" charset="2"/>
              <a:buChar char="§"/>
            </a:pPr>
            <a:r>
              <a:rPr lang="es-ES_tradnl" sz="975" b="1" dirty="0">
                <a:solidFill>
                  <a:schemeClr val="bg1"/>
                </a:solidFill>
                <a:effectLst>
                  <a:outerShdw blurRad="38100" dist="38100" dir="2700000" algn="tl">
                    <a:srgbClr val="000000">
                      <a:alpha val="43137"/>
                    </a:srgbClr>
                  </a:outerShdw>
                </a:effectLst>
                <a:latin typeface="Arial"/>
                <a:cs typeface="Arial"/>
              </a:rPr>
              <a:t> Reemplazo de Valores</a:t>
            </a:r>
          </a:p>
        </p:txBody>
      </p:sp>
      <p:grpSp>
        <p:nvGrpSpPr>
          <p:cNvPr id="4" name="Group 36"/>
          <p:cNvGrpSpPr/>
          <p:nvPr/>
        </p:nvGrpSpPr>
        <p:grpSpPr>
          <a:xfrm>
            <a:off x="5488412" y="1249852"/>
            <a:ext cx="1062990" cy="2286596"/>
            <a:chOff x="5847228" y="1983485"/>
            <a:chExt cx="1417320" cy="3048794"/>
          </a:xfrm>
          <a:solidFill>
            <a:schemeClr val="bg1">
              <a:lumMod val="50000"/>
            </a:schemeClr>
          </a:solidFill>
        </p:grpSpPr>
        <p:sp>
          <p:nvSpPr>
            <p:cNvPr id="13330" name="Rectangle 22"/>
            <p:cNvSpPr>
              <a:spLocks noChangeArrowheads="1"/>
            </p:cNvSpPr>
            <p:nvPr/>
          </p:nvSpPr>
          <p:spPr bwMode="auto">
            <a:xfrm>
              <a:off x="5847228" y="1983485"/>
              <a:ext cx="1417320" cy="685800"/>
            </a:xfrm>
            <a:prstGeom prst="roundRect">
              <a:avLst/>
            </a:prstGeom>
            <a:ln>
              <a:headEnd/>
              <a:tailEnd/>
            </a:ln>
          </p:spPr>
          <p:style>
            <a:lnRef idx="3">
              <a:schemeClr val="lt1"/>
            </a:lnRef>
            <a:fillRef idx="1">
              <a:schemeClr val="accent1"/>
            </a:fillRef>
            <a:effectRef idx="1">
              <a:schemeClr val="accent1"/>
            </a:effectRef>
            <a:fontRef idx="minor">
              <a:schemeClr val="lt1"/>
            </a:fontRef>
          </p:style>
          <p:txBody>
            <a:bodyPr wrap="square" lIns="68580" tIns="34290" rIns="68580" bIns="34290" anchor="ctr">
              <a:prstTxWarp prst="textNoShape">
                <a:avLst/>
              </a:prstTxWarp>
              <a:noAutofit/>
            </a:bodyPr>
            <a:lstStyle/>
            <a:p>
              <a:pPr algn="ctr" eaLnBrk="0" hangingPunct="0">
                <a:lnSpc>
                  <a:spcPts val="945"/>
                </a:lnSpc>
              </a:pPr>
              <a:r>
                <a:rPr lang="es-ES_tradnl" sz="975" b="1" dirty="0">
                  <a:solidFill>
                    <a:schemeClr val="bg1"/>
                  </a:solidFill>
                  <a:effectLst>
                    <a:outerShdw blurRad="38100" dist="38100" dir="2700000" algn="tl">
                      <a:srgbClr val="000000">
                        <a:alpha val="43137"/>
                      </a:srgbClr>
                    </a:outerShdw>
                  </a:effectLst>
                  <a:latin typeface="Arial"/>
                  <a:cs typeface="Arial"/>
                </a:rPr>
                <a:t>Redes Neuronales</a:t>
              </a:r>
            </a:p>
          </p:txBody>
        </p:sp>
        <p:sp>
          <p:nvSpPr>
            <p:cNvPr id="13339" name="Rectangle 31"/>
            <p:cNvSpPr>
              <a:spLocks noChangeArrowheads="1"/>
            </p:cNvSpPr>
            <p:nvPr/>
          </p:nvSpPr>
          <p:spPr bwMode="auto">
            <a:xfrm>
              <a:off x="5847228" y="2771150"/>
              <a:ext cx="1417320" cy="685800"/>
            </a:xfrm>
            <a:prstGeom prst="roundRect">
              <a:avLst/>
            </a:prstGeom>
            <a:ln>
              <a:headEnd/>
              <a:tailEnd/>
            </a:ln>
          </p:spPr>
          <p:style>
            <a:lnRef idx="3">
              <a:schemeClr val="lt1"/>
            </a:lnRef>
            <a:fillRef idx="1">
              <a:schemeClr val="accent1"/>
            </a:fillRef>
            <a:effectRef idx="1">
              <a:schemeClr val="accent1"/>
            </a:effectRef>
            <a:fontRef idx="minor">
              <a:schemeClr val="lt1"/>
            </a:fontRef>
          </p:style>
          <p:txBody>
            <a:bodyPr wrap="square" lIns="68580" tIns="34290" rIns="68580" bIns="34290" anchor="ctr">
              <a:prstTxWarp prst="textNoShape">
                <a:avLst/>
              </a:prstTxWarp>
              <a:noAutofit/>
            </a:bodyPr>
            <a:lstStyle/>
            <a:p>
              <a:pPr algn="ctr" eaLnBrk="0" hangingPunct="0">
                <a:lnSpc>
                  <a:spcPts val="945"/>
                </a:lnSpc>
              </a:pPr>
              <a:r>
                <a:rPr lang="es-ES_tradnl" sz="975" b="1" dirty="0">
                  <a:solidFill>
                    <a:schemeClr val="bg1"/>
                  </a:solidFill>
                  <a:effectLst>
                    <a:outerShdw blurRad="38100" dist="38100" dir="2700000" algn="tl">
                      <a:srgbClr val="000000">
                        <a:alpha val="43137"/>
                      </a:srgbClr>
                    </a:outerShdw>
                  </a:effectLst>
                  <a:latin typeface="Arial"/>
                  <a:cs typeface="Arial"/>
                </a:rPr>
                <a:t>Arboles de decisión y clas.</a:t>
              </a:r>
            </a:p>
          </p:txBody>
        </p:sp>
        <p:sp>
          <p:nvSpPr>
            <p:cNvPr id="13341" name="Rectangle 33"/>
            <p:cNvSpPr>
              <a:spLocks noChangeArrowheads="1"/>
            </p:cNvSpPr>
            <p:nvPr/>
          </p:nvSpPr>
          <p:spPr bwMode="auto">
            <a:xfrm>
              <a:off x="5847228" y="3558815"/>
              <a:ext cx="1417320" cy="685800"/>
            </a:xfrm>
            <a:prstGeom prst="roundRect">
              <a:avLst/>
            </a:prstGeom>
            <a:ln>
              <a:headEnd/>
              <a:tailEnd/>
            </a:ln>
          </p:spPr>
          <p:style>
            <a:lnRef idx="3">
              <a:schemeClr val="lt1"/>
            </a:lnRef>
            <a:fillRef idx="1">
              <a:schemeClr val="accent1"/>
            </a:fillRef>
            <a:effectRef idx="1">
              <a:schemeClr val="accent1"/>
            </a:effectRef>
            <a:fontRef idx="minor">
              <a:schemeClr val="lt1"/>
            </a:fontRef>
          </p:style>
          <p:txBody>
            <a:bodyPr wrap="square" lIns="68580" tIns="34290" rIns="68580" bIns="34290" anchor="ctr">
              <a:prstTxWarp prst="textNoShape">
                <a:avLst/>
              </a:prstTxWarp>
              <a:noAutofit/>
            </a:bodyPr>
            <a:lstStyle/>
            <a:p>
              <a:pPr algn="ctr" eaLnBrk="0" hangingPunct="0">
                <a:lnSpc>
                  <a:spcPts val="945"/>
                </a:lnSpc>
              </a:pPr>
              <a:r>
                <a:rPr lang="es-ES_tradnl" sz="975" b="1" dirty="0">
                  <a:solidFill>
                    <a:schemeClr val="bg1"/>
                  </a:solidFill>
                  <a:effectLst>
                    <a:outerShdw blurRad="38100" dist="38100" dir="2700000" algn="tl">
                      <a:srgbClr val="000000">
                        <a:alpha val="43137"/>
                      </a:srgbClr>
                    </a:outerShdw>
                  </a:effectLst>
                  <a:latin typeface="Arial"/>
                  <a:cs typeface="Arial"/>
                </a:rPr>
                <a:t>Modelos de regresión </a:t>
              </a:r>
            </a:p>
          </p:txBody>
        </p:sp>
        <p:sp>
          <p:nvSpPr>
            <p:cNvPr id="13344" name="Rectangle 36"/>
            <p:cNvSpPr>
              <a:spLocks noChangeArrowheads="1"/>
            </p:cNvSpPr>
            <p:nvPr/>
          </p:nvSpPr>
          <p:spPr bwMode="auto">
            <a:xfrm>
              <a:off x="5847228" y="4346479"/>
              <a:ext cx="1417320" cy="685800"/>
            </a:xfrm>
            <a:prstGeom prst="roundRect">
              <a:avLst/>
            </a:prstGeom>
            <a:ln>
              <a:headEnd/>
              <a:tailEnd/>
            </a:ln>
          </p:spPr>
          <p:style>
            <a:lnRef idx="3">
              <a:schemeClr val="lt1"/>
            </a:lnRef>
            <a:fillRef idx="1">
              <a:schemeClr val="accent1"/>
            </a:fillRef>
            <a:effectRef idx="1">
              <a:schemeClr val="accent1"/>
            </a:effectRef>
            <a:fontRef idx="minor">
              <a:schemeClr val="lt1"/>
            </a:fontRef>
          </p:style>
          <p:txBody>
            <a:bodyPr wrap="square" lIns="68580" tIns="34290" rIns="68580" bIns="34290" anchor="ctr">
              <a:prstTxWarp prst="textNoShape">
                <a:avLst/>
              </a:prstTxWarp>
              <a:noAutofit/>
            </a:bodyPr>
            <a:lstStyle/>
            <a:p>
              <a:pPr algn="ctr" eaLnBrk="0" hangingPunct="0">
                <a:lnSpc>
                  <a:spcPts val="945"/>
                </a:lnSpc>
              </a:pPr>
              <a:r>
                <a:rPr lang="es-ES_tradnl" sz="975" b="1" dirty="0">
                  <a:solidFill>
                    <a:schemeClr val="bg1"/>
                  </a:solidFill>
                  <a:effectLst>
                    <a:outerShdw blurRad="38100" dist="38100" dir="2700000" algn="tl">
                      <a:srgbClr val="000000">
                        <a:alpha val="43137"/>
                      </a:srgbClr>
                    </a:outerShdw>
                  </a:effectLst>
                  <a:latin typeface="Arial"/>
                  <a:cs typeface="Arial"/>
                </a:rPr>
                <a:t>Otros modelos de minería</a:t>
              </a:r>
            </a:p>
          </p:txBody>
        </p:sp>
      </p:grpSp>
      <p:sp>
        <p:nvSpPr>
          <p:cNvPr id="3" name="Title 2"/>
          <p:cNvSpPr>
            <a:spLocks noGrp="1"/>
          </p:cNvSpPr>
          <p:nvPr>
            <p:ph type="title"/>
          </p:nvPr>
        </p:nvSpPr>
        <p:spPr>
          <a:xfrm>
            <a:off x="119818" y="264154"/>
            <a:ext cx="2515438" cy="338554"/>
          </a:xfrm>
        </p:spPr>
        <p:txBody>
          <a:bodyPr/>
          <a:lstStyle/>
          <a:p>
            <a:r>
              <a:rPr lang="es-CO" dirty="0" err="1" smtClean="0"/>
              <a:t>analytics</a:t>
            </a:r>
            <a:endParaRPr lang="en-US" dirty="0"/>
          </a:p>
        </p:txBody>
      </p:sp>
      <p:sp>
        <p:nvSpPr>
          <p:cNvPr id="6" name="Text Placeholder 5"/>
          <p:cNvSpPr>
            <a:spLocks noGrp="1"/>
          </p:cNvSpPr>
          <p:nvPr>
            <p:ph type="body" sz="quarter" idx="12"/>
          </p:nvPr>
        </p:nvSpPr>
        <p:spPr>
          <a:xfrm flipH="1">
            <a:off x="2635254" y="205138"/>
            <a:ext cx="6054720" cy="338554"/>
          </a:xfrm>
        </p:spPr>
        <p:txBody>
          <a:bodyPr/>
          <a:lstStyle/>
          <a:p>
            <a:r>
              <a:rPr lang="es-CO" dirty="0" err="1" smtClean="0">
                <a:solidFill>
                  <a:schemeClr val="accent3"/>
                </a:solidFill>
              </a:rPr>
              <a:t>Model</a:t>
            </a:r>
            <a:r>
              <a:rPr lang="es-CO" dirty="0" smtClean="0">
                <a:solidFill>
                  <a:schemeClr val="accent3"/>
                </a:solidFill>
              </a:rPr>
              <a:t> </a:t>
            </a:r>
            <a:r>
              <a:rPr lang="es-CO" dirty="0" err="1" smtClean="0">
                <a:solidFill>
                  <a:schemeClr val="accent3"/>
                </a:solidFill>
              </a:rPr>
              <a:t>generation</a:t>
            </a:r>
            <a:r>
              <a:rPr lang="es-CO" dirty="0" smtClean="0">
                <a:solidFill>
                  <a:schemeClr val="accent3"/>
                </a:solidFill>
              </a:rPr>
              <a:t> </a:t>
            </a:r>
            <a:r>
              <a:rPr lang="es-CO" dirty="0" err="1" smtClean="0">
                <a:solidFill>
                  <a:schemeClr val="accent3"/>
                </a:solidFill>
              </a:rPr>
              <a:t>process</a:t>
            </a:r>
            <a:r>
              <a:rPr lang="es-CO" dirty="0" smtClean="0">
                <a:solidFill>
                  <a:schemeClr val="accent3"/>
                </a:solidFill>
              </a:rPr>
              <a:t>- SEMMA</a:t>
            </a:r>
            <a:endParaRPr lang="es-CO" dirty="0">
              <a:solidFill>
                <a:schemeClr val="accent3"/>
              </a:solidFill>
            </a:endParaRPr>
          </a:p>
        </p:txBody>
      </p:sp>
    </p:spTree>
    <p:extLst>
      <p:ext uri="{BB962C8B-B14F-4D97-AF65-F5344CB8AC3E}">
        <p14:creationId xmlns:p14="http://schemas.microsoft.com/office/powerpoint/2010/main" val="260616843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8" y="1240980"/>
            <a:ext cx="2330450" cy="2010220"/>
          </a:xfrm>
        </p:spPr>
        <p:txBody>
          <a:bodyPr/>
          <a:lstStyle/>
          <a:p>
            <a:pPr defTabSz="182880" fontAlgn="auto">
              <a:spcAft>
                <a:spcPts val="0"/>
              </a:spcAft>
              <a:defRPr/>
            </a:pPr>
            <a:r>
              <a:rPr lang="en-US" dirty="0" smtClean="0"/>
              <a:t>7 </a:t>
            </a:r>
            <a:r>
              <a:rPr lang="en-US" dirty="0" err="1" smtClean="0"/>
              <a:t>pasos</a:t>
            </a:r>
            <a:r>
              <a:rPr lang="en-US" dirty="0" smtClean="0"/>
              <a:t> </a:t>
            </a:r>
            <a:br>
              <a:rPr lang="en-US" dirty="0" smtClean="0"/>
            </a:br>
            <a:r>
              <a:rPr lang="en-US" dirty="0" smtClean="0"/>
              <a:t>de la </a:t>
            </a:r>
            <a:r>
              <a:rPr lang="en-US" dirty="0" err="1" smtClean="0"/>
              <a:t>implementacion</a:t>
            </a:r>
            <a:r>
              <a:rPr lang="en-US" dirty="0"/>
              <a:t> </a:t>
            </a:r>
            <a:r>
              <a:rPr lang="en-US" dirty="0" smtClean="0"/>
              <a:t>de </a:t>
            </a:r>
            <a:r>
              <a:rPr lang="en-US" dirty="0" err="1" smtClean="0"/>
              <a:t>biG</a:t>
            </a:r>
            <a:r>
              <a:rPr lang="en-US" dirty="0" smtClean="0"/>
              <a:t> data</a:t>
            </a:r>
            <a:endParaRPr lang="en-US" dirty="0"/>
          </a:p>
        </p:txBody>
      </p:sp>
      <p:sp>
        <p:nvSpPr>
          <p:cNvPr id="10" name="Content Placeholder 9"/>
          <p:cNvSpPr>
            <a:spLocks noGrp="1"/>
          </p:cNvSpPr>
          <p:nvPr>
            <p:ph sz="quarter" idx="14"/>
          </p:nvPr>
        </p:nvSpPr>
        <p:spPr>
          <a:xfrm>
            <a:off x="2736850" y="107421"/>
            <a:ext cx="5943600" cy="4201150"/>
          </a:xfrm>
        </p:spPr>
        <p:txBody>
          <a:bodyPr rtlCol="0"/>
          <a:lstStyle/>
          <a:p>
            <a:pPr marL="0" indent="0" defTabSz="365760" fontAlgn="auto">
              <a:lnSpc>
                <a:spcPct val="150000"/>
              </a:lnSpc>
              <a:spcBef>
                <a:spcPts val="0"/>
              </a:spcBef>
              <a:spcAft>
                <a:spcPts val="0"/>
              </a:spcAft>
              <a:buFont typeface="Arial" pitchFamily="34" charset="0"/>
              <a:buNone/>
              <a:defRPr/>
            </a:pPr>
            <a:r>
              <a:rPr lang="en-US" dirty="0" err="1" smtClean="0">
                <a:solidFill>
                  <a:schemeClr val="tx2">
                    <a:lumMod val="50000"/>
                  </a:schemeClr>
                </a:solidFill>
              </a:rPr>
              <a:t>Recoleccion</a:t>
            </a:r>
            <a:r>
              <a:rPr lang="en-US" dirty="0" smtClean="0">
                <a:solidFill>
                  <a:schemeClr val="tx2">
                    <a:lumMod val="50000"/>
                  </a:schemeClr>
                </a:solidFill>
              </a:rPr>
              <a:t> – </a:t>
            </a:r>
            <a:r>
              <a:rPr lang="en-US" sz="1400" dirty="0" smtClean="0">
                <a:solidFill>
                  <a:schemeClr val="tx2">
                    <a:lumMod val="50000"/>
                  </a:schemeClr>
                </a:solidFill>
              </a:rPr>
              <a:t>Data en </a:t>
            </a:r>
            <a:r>
              <a:rPr lang="en-US" sz="1400" dirty="0" err="1" smtClean="0">
                <a:solidFill>
                  <a:schemeClr val="tx2">
                    <a:lumMod val="50000"/>
                  </a:schemeClr>
                </a:solidFill>
              </a:rPr>
              <a:t>Diferentes</a:t>
            </a:r>
            <a:r>
              <a:rPr lang="en-US" sz="1400" dirty="0" smtClean="0">
                <a:solidFill>
                  <a:schemeClr val="tx2">
                    <a:lumMod val="50000"/>
                  </a:schemeClr>
                </a:solidFill>
              </a:rPr>
              <a:t> Fuentes </a:t>
            </a:r>
          </a:p>
          <a:p>
            <a:pPr marL="0" indent="0" defTabSz="365760" fontAlgn="auto">
              <a:lnSpc>
                <a:spcPct val="150000"/>
              </a:lnSpc>
              <a:spcBef>
                <a:spcPts val="0"/>
              </a:spcBef>
              <a:spcAft>
                <a:spcPts val="0"/>
              </a:spcAft>
              <a:buFont typeface="Arial" pitchFamily="34" charset="0"/>
              <a:buNone/>
              <a:defRPr/>
            </a:pPr>
            <a:r>
              <a:rPr lang="en-US" dirty="0" err="1" smtClean="0">
                <a:solidFill>
                  <a:schemeClr val="tx2">
                    <a:lumMod val="50000"/>
                  </a:schemeClr>
                </a:solidFill>
              </a:rPr>
              <a:t>Procesamiento</a:t>
            </a:r>
            <a:r>
              <a:rPr lang="en-US" dirty="0" smtClean="0">
                <a:solidFill>
                  <a:schemeClr val="tx2">
                    <a:lumMod val="50000"/>
                  </a:schemeClr>
                </a:solidFill>
              </a:rPr>
              <a:t> – </a:t>
            </a:r>
            <a:r>
              <a:rPr lang="en-US" sz="1400" dirty="0" err="1" smtClean="0">
                <a:solidFill>
                  <a:schemeClr val="tx2">
                    <a:lumMod val="50000"/>
                  </a:schemeClr>
                </a:solidFill>
              </a:rPr>
              <a:t>Uso</a:t>
            </a:r>
            <a:r>
              <a:rPr lang="en-US" sz="1400" dirty="0" smtClean="0">
                <a:solidFill>
                  <a:schemeClr val="tx2">
                    <a:lumMod val="50000"/>
                  </a:schemeClr>
                </a:solidFill>
              </a:rPr>
              <a:t> de </a:t>
            </a:r>
            <a:r>
              <a:rPr lang="en-US" sz="1400" dirty="0" err="1" smtClean="0">
                <a:solidFill>
                  <a:schemeClr val="tx2">
                    <a:lumMod val="50000"/>
                  </a:schemeClr>
                </a:solidFill>
              </a:rPr>
              <a:t>Altas</a:t>
            </a:r>
            <a:r>
              <a:rPr lang="en-US" sz="1400" dirty="0" smtClean="0">
                <a:solidFill>
                  <a:schemeClr val="tx2">
                    <a:lumMod val="50000"/>
                  </a:schemeClr>
                </a:solidFill>
              </a:rPr>
              <a:t> </a:t>
            </a:r>
            <a:r>
              <a:rPr lang="en-US" sz="1400" dirty="0" err="1" smtClean="0">
                <a:solidFill>
                  <a:schemeClr val="tx2">
                    <a:lumMod val="50000"/>
                  </a:schemeClr>
                </a:solidFill>
              </a:rPr>
              <a:t>tecnologias</a:t>
            </a:r>
            <a:r>
              <a:rPr lang="en-US" sz="1400" dirty="0" smtClean="0">
                <a:solidFill>
                  <a:schemeClr val="tx2">
                    <a:lumMod val="50000"/>
                  </a:schemeClr>
                </a:solidFill>
              </a:rPr>
              <a:t> de </a:t>
            </a:r>
            <a:r>
              <a:rPr lang="en-US" sz="1400" dirty="0" err="1" smtClean="0">
                <a:solidFill>
                  <a:schemeClr val="tx2">
                    <a:lumMod val="50000"/>
                  </a:schemeClr>
                </a:solidFill>
              </a:rPr>
              <a:t>paralelismo</a:t>
            </a:r>
            <a:r>
              <a:rPr lang="en-US" sz="1400" dirty="0" smtClean="0">
                <a:solidFill>
                  <a:schemeClr val="tx2">
                    <a:lumMod val="50000"/>
                  </a:schemeClr>
                </a:solidFill>
              </a:rPr>
              <a:t> para </a:t>
            </a:r>
            <a:r>
              <a:rPr lang="en-US" sz="1400" dirty="0" err="1" smtClean="0">
                <a:solidFill>
                  <a:schemeClr val="tx2">
                    <a:lumMod val="50000"/>
                  </a:schemeClr>
                </a:solidFill>
              </a:rPr>
              <a:t>que</a:t>
            </a:r>
            <a:r>
              <a:rPr lang="en-US" sz="1400" dirty="0" smtClean="0">
                <a:solidFill>
                  <a:schemeClr val="tx2">
                    <a:lumMod val="50000"/>
                  </a:schemeClr>
                </a:solidFill>
              </a:rPr>
              <a:t> la Data sea mas </a:t>
            </a:r>
            <a:r>
              <a:rPr lang="en-US" sz="1400" dirty="0" err="1" smtClean="0">
                <a:solidFill>
                  <a:schemeClr val="tx2">
                    <a:lumMod val="50000"/>
                  </a:schemeClr>
                </a:solidFill>
              </a:rPr>
              <a:t>entendible.Hallazgos</a:t>
            </a:r>
            <a:r>
              <a:rPr lang="en-US" sz="1400" dirty="0" smtClean="0">
                <a:solidFill>
                  <a:schemeClr val="tx2">
                    <a:lumMod val="50000"/>
                  </a:schemeClr>
                </a:solidFill>
              </a:rPr>
              <a:t> de </a:t>
            </a:r>
            <a:r>
              <a:rPr lang="en-US" sz="1400" dirty="0" err="1" smtClean="0">
                <a:solidFill>
                  <a:schemeClr val="tx2">
                    <a:lumMod val="50000"/>
                  </a:schemeClr>
                </a:solidFill>
              </a:rPr>
              <a:t>Datos</a:t>
            </a:r>
            <a:r>
              <a:rPr lang="en-US" dirty="0" smtClean="0">
                <a:solidFill>
                  <a:schemeClr val="tx2">
                    <a:lumMod val="50000"/>
                  </a:schemeClr>
                </a:solidFill>
              </a:rPr>
              <a:t>.</a:t>
            </a:r>
          </a:p>
          <a:p>
            <a:pPr marL="0" indent="0" defTabSz="365760" fontAlgn="auto">
              <a:lnSpc>
                <a:spcPct val="150000"/>
              </a:lnSpc>
              <a:spcBef>
                <a:spcPts val="0"/>
              </a:spcBef>
              <a:spcAft>
                <a:spcPts val="0"/>
              </a:spcAft>
              <a:buFont typeface="Arial" pitchFamily="34" charset="0"/>
              <a:buNone/>
              <a:defRPr/>
            </a:pPr>
            <a:r>
              <a:rPr lang="en-US" dirty="0" err="1" smtClean="0">
                <a:solidFill>
                  <a:schemeClr val="tx2">
                    <a:lumMod val="50000"/>
                  </a:schemeClr>
                </a:solidFill>
              </a:rPr>
              <a:t>Gerenciar</a:t>
            </a:r>
            <a:r>
              <a:rPr lang="en-US" dirty="0" smtClean="0">
                <a:solidFill>
                  <a:schemeClr val="tx2">
                    <a:lumMod val="50000"/>
                  </a:schemeClr>
                </a:solidFill>
              </a:rPr>
              <a:t> – </a:t>
            </a:r>
            <a:r>
              <a:rPr lang="en-US" sz="1400" dirty="0" err="1" smtClean="0">
                <a:solidFill>
                  <a:schemeClr val="tx2">
                    <a:lumMod val="50000"/>
                  </a:schemeClr>
                </a:solidFill>
              </a:rPr>
              <a:t>Limpieza</a:t>
            </a:r>
            <a:r>
              <a:rPr lang="en-US" sz="1400" dirty="0" smtClean="0">
                <a:solidFill>
                  <a:schemeClr val="tx2">
                    <a:lumMod val="50000"/>
                  </a:schemeClr>
                </a:solidFill>
              </a:rPr>
              <a:t>, </a:t>
            </a:r>
            <a:r>
              <a:rPr lang="en-US" sz="1400" dirty="0" err="1" smtClean="0">
                <a:solidFill>
                  <a:schemeClr val="tx2">
                    <a:lumMod val="50000"/>
                  </a:schemeClr>
                </a:solidFill>
              </a:rPr>
              <a:t>Transformacion</a:t>
            </a:r>
            <a:r>
              <a:rPr lang="en-US" sz="1400" dirty="0" smtClean="0">
                <a:solidFill>
                  <a:schemeClr val="tx2">
                    <a:lumMod val="50000"/>
                  </a:schemeClr>
                </a:solidFill>
              </a:rPr>
              <a:t>, Auditoria, </a:t>
            </a:r>
            <a:r>
              <a:rPr lang="en-US" sz="1400" dirty="0" err="1" smtClean="0">
                <a:solidFill>
                  <a:schemeClr val="tx2">
                    <a:lumMod val="50000"/>
                  </a:schemeClr>
                </a:solidFill>
              </a:rPr>
              <a:t>Seguridad</a:t>
            </a:r>
            <a:r>
              <a:rPr lang="en-US" sz="1400" dirty="0" smtClean="0">
                <a:solidFill>
                  <a:schemeClr val="tx2">
                    <a:lumMod val="50000"/>
                  </a:schemeClr>
                </a:solidFill>
              </a:rPr>
              <a:t>.</a:t>
            </a:r>
          </a:p>
          <a:p>
            <a:pPr marL="0" indent="0" defTabSz="365760" fontAlgn="auto">
              <a:lnSpc>
                <a:spcPct val="150000"/>
              </a:lnSpc>
              <a:spcBef>
                <a:spcPts val="0"/>
              </a:spcBef>
              <a:spcAft>
                <a:spcPts val="0"/>
              </a:spcAft>
              <a:buFont typeface="Arial" pitchFamily="34" charset="0"/>
              <a:buNone/>
              <a:defRPr/>
            </a:pPr>
            <a:r>
              <a:rPr lang="en-US" dirty="0" err="1" smtClean="0">
                <a:solidFill>
                  <a:schemeClr val="tx2">
                    <a:lumMod val="50000"/>
                  </a:schemeClr>
                </a:solidFill>
              </a:rPr>
              <a:t>Medir</a:t>
            </a:r>
            <a:r>
              <a:rPr lang="en-US" dirty="0" smtClean="0">
                <a:solidFill>
                  <a:schemeClr val="tx2">
                    <a:lumMod val="50000"/>
                  </a:schemeClr>
                </a:solidFill>
              </a:rPr>
              <a:t> – </a:t>
            </a:r>
            <a:r>
              <a:rPr lang="en-US" sz="1400" dirty="0" err="1" smtClean="0">
                <a:solidFill>
                  <a:schemeClr val="tx2">
                    <a:lumMod val="50000"/>
                  </a:schemeClr>
                </a:solidFill>
              </a:rPr>
              <a:t>Integracion</a:t>
            </a:r>
            <a:r>
              <a:rPr lang="en-US" sz="1400" dirty="0" smtClean="0">
                <a:solidFill>
                  <a:schemeClr val="tx2">
                    <a:lumMod val="50000"/>
                  </a:schemeClr>
                </a:solidFill>
              </a:rPr>
              <a:t> o </a:t>
            </a:r>
            <a:r>
              <a:rPr lang="en-US" sz="1400" dirty="0" err="1" smtClean="0">
                <a:solidFill>
                  <a:schemeClr val="tx2">
                    <a:lumMod val="50000"/>
                  </a:schemeClr>
                </a:solidFill>
              </a:rPr>
              <a:t>Correlaciones</a:t>
            </a:r>
            <a:r>
              <a:rPr lang="en-US" sz="1400" dirty="0" smtClean="0">
                <a:solidFill>
                  <a:schemeClr val="tx2">
                    <a:lumMod val="50000"/>
                  </a:schemeClr>
                </a:solidFill>
              </a:rPr>
              <a:t> entre </a:t>
            </a:r>
            <a:r>
              <a:rPr lang="en-US" sz="1400" dirty="0" err="1" smtClean="0">
                <a:solidFill>
                  <a:schemeClr val="tx2">
                    <a:lumMod val="50000"/>
                  </a:schemeClr>
                </a:solidFill>
              </a:rPr>
              <a:t>datos</a:t>
            </a:r>
            <a:r>
              <a:rPr lang="en-US" sz="1400" dirty="0" smtClean="0">
                <a:solidFill>
                  <a:schemeClr val="tx2">
                    <a:lumMod val="50000"/>
                  </a:schemeClr>
                </a:solidFill>
              </a:rPr>
              <a:t>, </a:t>
            </a:r>
            <a:r>
              <a:rPr lang="en-US" sz="1400" dirty="0" err="1" smtClean="0">
                <a:solidFill>
                  <a:schemeClr val="tx2">
                    <a:lumMod val="50000"/>
                  </a:schemeClr>
                </a:solidFill>
              </a:rPr>
              <a:t>basados</a:t>
            </a:r>
            <a:r>
              <a:rPr lang="en-US" sz="1400" dirty="0" smtClean="0">
                <a:solidFill>
                  <a:schemeClr val="tx2">
                    <a:lumMod val="50000"/>
                  </a:schemeClr>
                </a:solidFill>
              </a:rPr>
              <a:t> en </a:t>
            </a:r>
            <a:r>
              <a:rPr lang="en-US" sz="1400" dirty="0" err="1" smtClean="0">
                <a:solidFill>
                  <a:schemeClr val="tx2">
                    <a:lumMod val="50000"/>
                  </a:schemeClr>
                </a:solidFill>
              </a:rPr>
              <a:t>metricas</a:t>
            </a:r>
            <a:r>
              <a:rPr lang="en-US" sz="1400" dirty="0" smtClean="0">
                <a:solidFill>
                  <a:schemeClr val="tx2">
                    <a:lumMod val="50000"/>
                  </a:schemeClr>
                </a:solidFill>
              </a:rPr>
              <a:t> de </a:t>
            </a:r>
            <a:r>
              <a:rPr lang="en-US" sz="1400" dirty="0" err="1" smtClean="0">
                <a:solidFill>
                  <a:schemeClr val="tx2">
                    <a:lumMod val="50000"/>
                  </a:schemeClr>
                </a:solidFill>
              </a:rPr>
              <a:t>Negocio</a:t>
            </a:r>
            <a:endParaRPr lang="en-US" sz="1400" dirty="0" smtClean="0">
              <a:solidFill>
                <a:schemeClr val="tx2">
                  <a:lumMod val="50000"/>
                </a:schemeClr>
              </a:solidFill>
            </a:endParaRPr>
          </a:p>
          <a:p>
            <a:pPr marL="0" indent="0" defTabSz="365760" fontAlgn="auto">
              <a:lnSpc>
                <a:spcPct val="150000"/>
              </a:lnSpc>
              <a:spcBef>
                <a:spcPts val="0"/>
              </a:spcBef>
              <a:spcAft>
                <a:spcPts val="0"/>
              </a:spcAft>
              <a:buFont typeface="Arial" pitchFamily="34" charset="0"/>
              <a:buNone/>
              <a:defRPr/>
            </a:pPr>
            <a:r>
              <a:rPr lang="en-US" dirty="0" err="1" smtClean="0">
                <a:solidFill>
                  <a:schemeClr val="tx2">
                    <a:lumMod val="50000"/>
                  </a:schemeClr>
                </a:solidFill>
              </a:rPr>
              <a:t>Consumir</a:t>
            </a:r>
            <a:r>
              <a:rPr lang="en-US" dirty="0" smtClean="0">
                <a:solidFill>
                  <a:schemeClr val="tx2">
                    <a:lumMod val="50000"/>
                  </a:schemeClr>
                </a:solidFill>
              </a:rPr>
              <a:t> – </a:t>
            </a:r>
            <a:r>
              <a:rPr lang="en-US" sz="1400" dirty="0" err="1" smtClean="0">
                <a:solidFill>
                  <a:schemeClr val="tx2">
                    <a:lumMod val="50000"/>
                  </a:schemeClr>
                </a:solidFill>
              </a:rPr>
              <a:t>Uso</a:t>
            </a:r>
            <a:r>
              <a:rPr lang="en-US" sz="1400" dirty="0" smtClean="0">
                <a:solidFill>
                  <a:schemeClr val="tx2">
                    <a:lumMod val="50000"/>
                  </a:schemeClr>
                </a:solidFill>
              </a:rPr>
              <a:t> final de los </a:t>
            </a:r>
            <a:r>
              <a:rPr lang="en-US" sz="1400" dirty="0" err="1" smtClean="0">
                <a:solidFill>
                  <a:schemeClr val="tx2">
                    <a:lumMod val="50000"/>
                  </a:schemeClr>
                </a:solidFill>
              </a:rPr>
              <a:t>datos</a:t>
            </a:r>
            <a:r>
              <a:rPr lang="en-US" sz="1400" dirty="0" smtClean="0">
                <a:solidFill>
                  <a:schemeClr val="tx2">
                    <a:lumMod val="50000"/>
                  </a:schemeClr>
                </a:solidFill>
              </a:rPr>
              <a:t> </a:t>
            </a:r>
            <a:r>
              <a:rPr lang="en-US" sz="1400" dirty="0" err="1" smtClean="0">
                <a:solidFill>
                  <a:schemeClr val="tx2">
                    <a:lumMod val="50000"/>
                  </a:schemeClr>
                </a:solidFill>
              </a:rPr>
              <a:t>resultantes</a:t>
            </a:r>
            <a:endParaRPr lang="en-US" sz="1400" dirty="0" smtClean="0">
              <a:solidFill>
                <a:schemeClr val="tx2">
                  <a:lumMod val="50000"/>
                </a:schemeClr>
              </a:solidFill>
            </a:endParaRPr>
          </a:p>
          <a:p>
            <a:pPr marL="0" indent="0" defTabSz="365760" fontAlgn="auto">
              <a:lnSpc>
                <a:spcPct val="150000"/>
              </a:lnSpc>
              <a:spcBef>
                <a:spcPts val="0"/>
              </a:spcBef>
              <a:spcAft>
                <a:spcPts val="0"/>
              </a:spcAft>
              <a:buFont typeface="Arial" pitchFamily="34" charset="0"/>
              <a:buNone/>
              <a:defRPr/>
            </a:pPr>
            <a:r>
              <a:rPr lang="en-US" dirty="0" err="1" smtClean="0">
                <a:solidFill>
                  <a:schemeClr val="tx2">
                    <a:lumMod val="50000"/>
                  </a:schemeClr>
                </a:solidFill>
              </a:rPr>
              <a:t>Almacenar</a:t>
            </a:r>
            <a:r>
              <a:rPr lang="en-US" dirty="0" smtClean="0">
                <a:solidFill>
                  <a:schemeClr val="tx2">
                    <a:lumMod val="50000"/>
                  </a:schemeClr>
                </a:solidFill>
              </a:rPr>
              <a:t> – </a:t>
            </a:r>
            <a:r>
              <a:rPr lang="en-US" sz="1400" dirty="0" err="1" smtClean="0">
                <a:solidFill>
                  <a:schemeClr val="tx2">
                    <a:lumMod val="50000"/>
                  </a:schemeClr>
                </a:solidFill>
              </a:rPr>
              <a:t>Soluciones</a:t>
            </a:r>
            <a:r>
              <a:rPr lang="en-US" sz="1400" dirty="0" smtClean="0">
                <a:solidFill>
                  <a:schemeClr val="tx2">
                    <a:lumMod val="50000"/>
                  </a:schemeClr>
                </a:solidFill>
              </a:rPr>
              <a:t> de Storage </a:t>
            </a:r>
          </a:p>
          <a:p>
            <a:pPr marL="0" indent="0" defTabSz="365760" fontAlgn="auto">
              <a:lnSpc>
                <a:spcPct val="150000"/>
              </a:lnSpc>
              <a:spcBef>
                <a:spcPts val="0"/>
              </a:spcBef>
              <a:spcAft>
                <a:spcPts val="0"/>
              </a:spcAft>
              <a:buFont typeface="Arial" pitchFamily="34" charset="0"/>
              <a:buNone/>
              <a:defRPr/>
            </a:pPr>
            <a:r>
              <a:rPr lang="en-US" dirty="0" err="1" smtClean="0">
                <a:solidFill>
                  <a:schemeClr val="tx2">
                    <a:lumMod val="50000"/>
                  </a:schemeClr>
                </a:solidFill>
              </a:rPr>
              <a:t>Gobernar</a:t>
            </a:r>
            <a:r>
              <a:rPr lang="en-US" dirty="0" smtClean="0">
                <a:solidFill>
                  <a:schemeClr val="tx2">
                    <a:lumMod val="50000"/>
                  </a:schemeClr>
                </a:solidFill>
              </a:rPr>
              <a:t> – </a:t>
            </a:r>
            <a:r>
              <a:rPr lang="en-US" sz="1400" dirty="0" err="1" smtClean="0">
                <a:solidFill>
                  <a:schemeClr val="tx2">
                    <a:lumMod val="50000"/>
                  </a:schemeClr>
                </a:solidFill>
              </a:rPr>
              <a:t>Gobierno</a:t>
            </a:r>
            <a:r>
              <a:rPr lang="en-US" sz="1400" dirty="0" smtClean="0">
                <a:solidFill>
                  <a:schemeClr val="tx2">
                    <a:lumMod val="50000"/>
                  </a:schemeClr>
                </a:solidFill>
              </a:rPr>
              <a:t> de </a:t>
            </a:r>
            <a:r>
              <a:rPr lang="en-US" sz="1400" dirty="0" err="1" smtClean="0">
                <a:solidFill>
                  <a:schemeClr val="tx2">
                    <a:lumMod val="50000"/>
                  </a:schemeClr>
                </a:solidFill>
              </a:rPr>
              <a:t>datos</a:t>
            </a:r>
            <a:r>
              <a:rPr lang="en-US" sz="1400" dirty="0" smtClean="0">
                <a:solidFill>
                  <a:schemeClr val="tx2">
                    <a:lumMod val="50000"/>
                  </a:schemeClr>
                </a:solidFill>
              </a:rPr>
              <a:t> </a:t>
            </a:r>
            <a:r>
              <a:rPr lang="en-US" sz="1400" dirty="0" err="1" smtClean="0">
                <a:solidFill>
                  <a:schemeClr val="tx2">
                    <a:lumMod val="50000"/>
                  </a:schemeClr>
                </a:solidFill>
              </a:rPr>
              <a:t>desde</a:t>
            </a:r>
            <a:r>
              <a:rPr lang="en-US" sz="1400" dirty="0" smtClean="0">
                <a:solidFill>
                  <a:schemeClr val="tx2">
                    <a:lumMod val="50000"/>
                  </a:schemeClr>
                </a:solidFill>
              </a:rPr>
              <a:t> la </a:t>
            </a:r>
            <a:r>
              <a:rPr lang="en-US" sz="1400" dirty="0" err="1" smtClean="0">
                <a:solidFill>
                  <a:schemeClr val="tx2">
                    <a:lumMod val="50000"/>
                  </a:schemeClr>
                </a:solidFill>
              </a:rPr>
              <a:t>perspectiva</a:t>
            </a:r>
            <a:r>
              <a:rPr lang="en-US" sz="1400" dirty="0" smtClean="0">
                <a:solidFill>
                  <a:schemeClr val="tx2">
                    <a:lumMod val="50000"/>
                  </a:schemeClr>
                </a:solidFill>
              </a:rPr>
              <a:t> de </a:t>
            </a:r>
            <a:r>
              <a:rPr lang="en-US" sz="1400" dirty="0" err="1" smtClean="0">
                <a:solidFill>
                  <a:schemeClr val="tx2">
                    <a:lumMod val="50000"/>
                  </a:schemeClr>
                </a:solidFill>
              </a:rPr>
              <a:t>Negocio</a:t>
            </a:r>
            <a:endParaRPr lang="en-US" sz="1400" dirty="0" smtClean="0">
              <a:solidFill>
                <a:schemeClr val="tx2">
                  <a:lumMod val="50000"/>
                </a:schemeClr>
              </a:solidFill>
            </a:endParaRPr>
          </a:p>
          <a:p>
            <a:pPr marL="182880" indent="-182880" defTabSz="365760" fontAlgn="auto">
              <a:lnSpc>
                <a:spcPct val="150000"/>
              </a:lnSpc>
              <a:spcBef>
                <a:spcPts val="0"/>
              </a:spcBef>
              <a:spcAft>
                <a:spcPts val="0"/>
              </a:spcAft>
              <a:buFont typeface="Arial" pitchFamily="34" charset="0"/>
              <a:buChar char="•"/>
              <a:defRPr/>
            </a:pPr>
            <a:endParaRPr lang="en-US" sz="2000" dirty="0">
              <a:solidFill>
                <a:schemeClr val="tx2">
                  <a:lumMod val="50000"/>
                </a:schemeClr>
              </a:solidFill>
            </a:endParaRPr>
          </a:p>
        </p:txBody>
      </p:sp>
      <p:sp>
        <p:nvSpPr>
          <p:cNvPr id="3" name="4-Point Star 2"/>
          <p:cNvSpPr/>
          <p:nvPr/>
        </p:nvSpPr>
        <p:spPr>
          <a:xfrm>
            <a:off x="6547556" y="293511"/>
            <a:ext cx="225777" cy="135467"/>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9" name="4-Point Star 8"/>
          <p:cNvSpPr/>
          <p:nvPr/>
        </p:nvSpPr>
        <p:spPr>
          <a:xfrm>
            <a:off x="6287912" y="3115733"/>
            <a:ext cx="225777" cy="135467"/>
          </a:xfrm>
          <a:prstGeom prst="star4">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Tree>
    <p:extLst>
      <p:ext uri="{BB962C8B-B14F-4D97-AF65-F5344CB8AC3E}">
        <p14:creationId xmlns:p14="http://schemas.microsoft.com/office/powerpoint/2010/main" val="13024828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8" y="1595438"/>
            <a:ext cx="2330450" cy="368300"/>
          </a:xfrm>
        </p:spPr>
        <p:txBody>
          <a:bodyPr/>
          <a:lstStyle/>
          <a:p>
            <a:pPr defTabSz="182880" fontAlgn="auto">
              <a:spcAft>
                <a:spcPts val="0"/>
              </a:spcAft>
              <a:defRPr/>
            </a:pPr>
            <a:endParaRPr lang="en-US" sz="1800" dirty="0"/>
          </a:p>
        </p:txBody>
      </p:sp>
      <p:sp>
        <p:nvSpPr>
          <p:cNvPr id="8" name="Text Placeholder 7"/>
          <p:cNvSpPr>
            <a:spLocks noGrp="1"/>
          </p:cNvSpPr>
          <p:nvPr>
            <p:ph type="body" sz="quarter" idx="11"/>
          </p:nvPr>
        </p:nvSpPr>
        <p:spPr>
          <a:xfrm>
            <a:off x="2736850" y="225425"/>
            <a:ext cx="6407150" cy="400050"/>
          </a:xfrm>
        </p:spPr>
        <p:txBody>
          <a:bodyPr rtlCol="0"/>
          <a:lstStyle/>
          <a:p>
            <a:pPr defTabSz="365760" fontAlgn="auto">
              <a:spcBef>
                <a:spcPts val="0"/>
              </a:spcBef>
              <a:spcAft>
                <a:spcPts val="0"/>
              </a:spcAft>
              <a:defRPr/>
            </a:pPr>
            <a:r>
              <a:rPr lang="en-US" sz="2000" dirty="0"/>
              <a:t>High performance computing</a:t>
            </a:r>
          </a:p>
        </p:txBody>
      </p:sp>
      <p:sp>
        <p:nvSpPr>
          <p:cNvPr id="10" name="Content Placeholder 9"/>
          <p:cNvSpPr>
            <a:spLocks noGrp="1"/>
          </p:cNvSpPr>
          <p:nvPr>
            <p:ph sz="quarter" idx="14"/>
          </p:nvPr>
        </p:nvSpPr>
        <p:spPr>
          <a:xfrm>
            <a:off x="2736850" y="1055688"/>
            <a:ext cx="5943600" cy="1939925"/>
          </a:xfrm>
        </p:spPr>
        <p:txBody>
          <a:bodyPr rtlCol="0"/>
          <a:lstStyle/>
          <a:p>
            <a:pPr marL="0" indent="0" defTabSz="365760" fontAlgn="auto">
              <a:lnSpc>
                <a:spcPct val="150000"/>
              </a:lnSpc>
              <a:spcBef>
                <a:spcPts val="0"/>
              </a:spcBef>
              <a:spcAft>
                <a:spcPts val="0"/>
              </a:spcAft>
              <a:buFont typeface="Arial" pitchFamily="34" charset="0"/>
              <a:buNone/>
              <a:defRPr/>
            </a:pPr>
            <a:r>
              <a:rPr lang="en-US" sz="2000" dirty="0" smtClean="0">
                <a:solidFill>
                  <a:schemeClr val="tx2">
                    <a:lumMod val="50000"/>
                  </a:schemeClr>
                </a:solidFill>
              </a:rPr>
              <a:t>Computers have become increasingly powerful.</a:t>
            </a:r>
          </a:p>
          <a:p>
            <a:pPr marL="182880" indent="-182880" defTabSz="365760" fontAlgn="auto">
              <a:lnSpc>
                <a:spcPct val="150000"/>
              </a:lnSpc>
              <a:spcBef>
                <a:spcPts val="0"/>
              </a:spcBef>
              <a:spcAft>
                <a:spcPts val="0"/>
              </a:spcAft>
              <a:buFont typeface="Arial" pitchFamily="34" charset="0"/>
              <a:buChar char="•"/>
              <a:defRPr/>
            </a:pPr>
            <a:r>
              <a:rPr lang="en-US" sz="2000" dirty="0" smtClean="0">
                <a:solidFill>
                  <a:schemeClr val="tx2">
                    <a:lumMod val="50000"/>
                  </a:schemeClr>
                </a:solidFill>
              </a:rPr>
              <a:t>Required for Big Data Analytics</a:t>
            </a:r>
          </a:p>
          <a:p>
            <a:pPr marL="182880" indent="-182880" defTabSz="365760" fontAlgn="auto">
              <a:lnSpc>
                <a:spcPct val="150000"/>
              </a:lnSpc>
              <a:spcBef>
                <a:spcPts val="0"/>
              </a:spcBef>
              <a:spcAft>
                <a:spcPts val="0"/>
              </a:spcAft>
              <a:buFont typeface="Arial" pitchFamily="34" charset="0"/>
              <a:buChar char="•"/>
              <a:defRPr/>
            </a:pPr>
            <a:r>
              <a:rPr lang="en-US" sz="2000" dirty="0" smtClean="0">
                <a:solidFill>
                  <a:schemeClr val="tx2">
                    <a:lumMod val="50000"/>
                  </a:schemeClr>
                </a:solidFill>
              </a:rPr>
              <a:t>A standard blade server (cost ~ $15k USD)</a:t>
            </a:r>
          </a:p>
          <a:p>
            <a:pPr marL="182880" indent="-182880" defTabSz="365760" fontAlgn="auto">
              <a:lnSpc>
                <a:spcPct val="150000"/>
              </a:lnSpc>
              <a:spcBef>
                <a:spcPts val="0"/>
              </a:spcBef>
              <a:spcAft>
                <a:spcPts val="0"/>
              </a:spcAft>
              <a:buFont typeface="Arial" pitchFamily="34" charset="0"/>
              <a:buChar char="•"/>
              <a:defRPr/>
            </a:pPr>
            <a:endParaRPr lang="en-US" sz="2000" dirty="0">
              <a:solidFill>
                <a:schemeClr val="tx2">
                  <a:lumMod val="50000"/>
                </a:schemeClr>
              </a:solidFill>
            </a:endParaRPr>
          </a:p>
        </p:txBody>
      </p:sp>
      <p:sp>
        <p:nvSpPr>
          <p:cNvPr id="29700" name="Text Placeholder 8"/>
          <p:cNvSpPr>
            <a:spLocks noGrp="1"/>
          </p:cNvSpPr>
          <p:nvPr>
            <p:ph type="body" sz="quarter" idx="13"/>
          </p:nvPr>
        </p:nvSpPr>
        <p:spPr>
          <a:xfrm>
            <a:off x="152400" y="2193925"/>
            <a:ext cx="2325688" cy="755650"/>
          </a:xfrm>
        </p:spPr>
        <p:txBody>
          <a:bodyPr/>
          <a:lstStyle/>
          <a:p>
            <a:pPr algn="ctr">
              <a:buFont typeface="Arial" charset="0"/>
              <a:buNone/>
            </a:pPr>
            <a:r>
              <a:rPr lang="en-US" smtClean="0"/>
              <a:t>Dr. Jim Goodnight</a:t>
            </a:r>
          </a:p>
          <a:p>
            <a:pPr algn="ctr">
              <a:buFont typeface="Arial" charset="0"/>
              <a:buNone/>
            </a:pPr>
            <a:r>
              <a:rPr lang="en-US" smtClean="0"/>
              <a:t>CEO, SAS</a:t>
            </a:r>
          </a:p>
        </p:txBody>
      </p:sp>
      <p:pic>
        <p:nvPicPr>
          <p:cNvPr id="29701" name="Picture 2"/>
          <p:cNvPicPr>
            <a:picLocks noChangeAspect="1" noChangeArrowheads="1"/>
          </p:cNvPicPr>
          <p:nvPr/>
        </p:nvPicPr>
        <p:blipFill>
          <a:blip r:embed="rId2"/>
          <a:srcRect l="33386" t="27344" r="2812" b="16406"/>
          <a:stretch>
            <a:fillRect/>
          </a:stretch>
        </p:blipFill>
        <p:spPr bwMode="auto">
          <a:xfrm>
            <a:off x="3986213" y="2552700"/>
            <a:ext cx="3468687" cy="244633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1288"/>
            <a:ext cx="2330450" cy="584200"/>
          </a:xfrm>
        </p:spPr>
        <p:txBody>
          <a:bodyPr/>
          <a:lstStyle/>
          <a:p>
            <a:pPr defTabSz="182880" fontAlgn="auto">
              <a:spcAft>
                <a:spcPts val="0"/>
              </a:spcAft>
              <a:defRPr/>
            </a:pPr>
            <a:endParaRPr lang="en-US"/>
          </a:p>
        </p:txBody>
      </p:sp>
      <p:sp>
        <p:nvSpPr>
          <p:cNvPr id="3" name="Text Placeholder 2"/>
          <p:cNvSpPr>
            <a:spLocks noGrp="1"/>
          </p:cNvSpPr>
          <p:nvPr>
            <p:ph type="body" sz="quarter" idx="11"/>
          </p:nvPr>
        </p:nvSpPr>
        <p:spPr>
          <a:xfrm>
            <a:off x="2736850" y="225425"/>
            <a:ext cx="5953125" cy="400050"/>
          </a:xfrm>
        </p:spPr>
        <p:txBody>
          <a:bodyPr rtlCol="0"/>
          <a:lstStyle/>
          <a:p>
            <a:pPr defTabSz="365760" fontAlgn="auto">
              <a:spcBef>
                <a:spcPts val="0"/>
              </a:spcBef>
              <a:spcAft>
                <a:spcPts val="0"/>
              </a:spcAft>
              <a:defRPr/>
            </a:pPr>
            <a:r>
              <a:rPr lang="en-US" sz="2000" dirty="0"/>
              <a:t>High performance </a:t>
            </a:r>
            <a:r>
              <a:rPr lang="en-US" sz="2000" dirty="0" smtClean="0"/>
              <a:t>computing</a:t>
            </a:r>
            <a:endParaRPr lang="en-US" sz="2000" dirty="0"/>
          </a:p>
        </p:txBody>
      </p:sp>
      <p:sp>
        <p:nvSpPr>
          <p:cNvPr id="30723" name="Content Placeholder 3"/>
          <p:cNvSpPr>
            <a:spLocks noGrp="1"/>
          </p:cNvSpPr>
          <p:nvPr>
            <p:ph sz="quarter" idx="14"/>
          </p:nvPr>
        </p:nvSpPr>
        <p:spPr>
          <a:xfrm>
            <a:off x="2746375" y="763588"/>
            <a:ext cx="5943600" cy="1422400"/>
          </a:xfrm>
        </p:spPr>
        <p:txBody>
          <a:bodyPr/>
          <a:lstStyle/>
          <a:p>
            <a:r>
              <a:rPr lang="en-US" smtClean="0"/>
              <a:t>Blade servers connected for greater computing power</a:t>
            </a:r>
          </a:p>
          <a:p>
            <a:pPr lvl="1"/>
            <a:r>
              <a:rPr lang="en-US" smtClean="0"/>
              <a:t>“Chassis” has &gt; 48 Billion instructions per second</a:t>
            </a:r>
          </a:p>
          <a:p>
            <a:pPr lvl="1"/>
            <a:r>
              <a:rPr lang="en-US" smtClean="0"/>
              <a:t>“Rack” has &gt; 144 Billion instructions per second</a:t>
            </a:r>
          </a:p>
          <a:p>
            <a:pPr lvl="1"/>
            <a:endParaRPr lang="en-US" sz="400" smtClean="0"/>
          </a:p>
          <a:p>
            <a:r>
              <a:rPr lang="en-US" smtClean="0"/>
              <a:t>SAS Optimized to divide work across all processors</a:t>
            </a:r>
          </a:p>
        </p:txBody>
      </p:sp>
      <p:pic>
        <p:nvPicPr>
          <p:cNvPr id="30724" name="Picture 2"/>
          <p:cNvPicPr>
            <a:picLocks noChangeAspect="1" noChangeArrowheads="1"/>
          </p:cNvPicPr>
          <p:nvPr/>
        </p:nvPicPr>
        <p:blipFill>
          <a:blip r:embed="rId2"/>
          <a:srcRect l="34064" t="29819" r="14999" b="13885"/>
          <a:stretch>
            <a:fillRect/>
          </a:stretch>
        </p:blipFill>
        <p:spPr bwMode="auto">
          <a:xfrm>
            <a:off x="6038850" y="2398713"/>
            <a:ext cx="3105150" cy="2744787"/>
          </a:xfrm>
          <a:prstGeom prst="rect">
            <a:avLst/>
          </a:prstGeom>
          <a:noFill/>
          <a:ln w="9525">
            <a:noFill/>
            <a:miter lim="800000"/>
            <a:headEnd/>
            <a:tailEnd/>
          </a:ln>
        </p:spPr>
      </p:pic>
      <p:pic>
        <p:nvPicPr>
          <p:cNvPr id="30725" name="Picture 3"/>
          <p:cNvPicPr>
            <a:picLocks noChangeAspect="1" noChangeArrowheads="1"/>
          </p:cNvPicPr>
          <p:nvPr/>
        </p:nvPicPr>
        <p:blipFill>
          <a:blip r:embed="rId3"/>
          <a:srcRect l="36459" t="31119" r="6042" b="22699"/>
          <a:stretch>
            <a:fillRect/>
          </a:stretch>
        </p:blipFill>
        <p:spPr bwMode="auto">
          <a:xfrm>
            <a:off x="2809875" y="2424113"/>
            <a:ext cx="3048000" cy="1957387"/>
          </a:xfrm>
          <a:prstGeom prst="rect">
            <a:avLst/>
          </a:prstGeom>
          <a:noFill/>
          <a:ln w="9525">
            <a:noFill/>
            <a:miter lim="800000"/>
            <a:headEnd/>
            <a:tailEnd/>
          </a:ln>
        </p:spPr>
      </p:pic>
      <p:sp>
        <p:nvSpPr>
          <p:cNvPr id="30726" name="Text Placeholder 8"/>
          <p:cNvSpPr>
            <a:spLocks noGrp="1"/>
          </p:cNvSpPr>
          <p:nvPr>
            <p:ph type="body" sz="quarter" idx="13"/>
          </p:nvPr>
        </p:nvSpPr>
        <p:spPr>
          <a:xfrm>
            <a:off x="152400" y="2193925"/>
            <a:ext cx="2325688" cy="755650"/>
          </a:xfrm>
        </p:spPr>
        <p:txBody>
          <a:bodyPr/>
          <a:lstStyle/>
          <a:p>
            <a:pPr algn="ctr">
              <a:buFont typeface="Arial" charset="0"/>
              <a:buNone/>
            </a:pPr>
            <a:r>
              <a:rPr lang="en-US" smtClean="0"/>
              <a:t>Dr. Jim Goodnight</a:t>
            </a:r>
          </a:p>
          <a:p>
            <a:pPr algn="ctr">
              <a:buFont typeface="Arial" charset="0"/>
              <a:buNone/>
            </a:pPr>
            <a:r>
              <a:rPr lang="en-US" smtClean="0"/>
              <a:t>CEO, SAS</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8" y="1595438"/>
            <a:ext cx="2330450" cy="368300"/>
          </a:xfrm>
        </p:spPr>
        <p:txBody>
          <a:bodyPr/>
          <a:lstStyle/>
          <a:p>
            <a:pPr defTabSz="182880" fontAlgn="auto">
              <a:spcAft>
                <a:spcPts val="0"/>
              </a:spcAft>
              <a:defRPr/>
            </a:pPr>
            <a:endParaRPr lang="en-US" sz="1800" dirty="0"/>
          </a:p>
        </p:txBody>
      </p:sp>
      <p:sp>
        <p:nvSpPr>
          <p:cNvPr id="8" name="Text Placeholder 7"/>
          <p:cNvSpPr>
            <a:spLocks noGrp="1"/>
          </p:cNvSpPr>
          <p:nvPr>
            <p:ph type="body" sz="quarter" idx="11"/>
          </p:nvPr>
        </p:nvSpPr>
        <p:spPr>
          <a:xfrm>
            <a:off x="2736850" y="193675"/>
            <a:ext cx="5953125" cy="461963"/>
          </a:xfrm>
        </p:spPr>
        <p:txBody>
          <a:bodyPr rtlCol="0"/>
          <a:lstStyle/>
          <a:p>
            <a:pPr defTabSz="365760" fontAlgn="auto">
              <a:spcBef>
                <a:spcPts val="0"/>
              </a:spcBef>
              <a:spcAft>
                <a:spcPts val="0"/>
              </a:spcAft>
              <a:defRPr/>
            </a:pPr>
            <a:r>
              <a:rPr lang="en-US" sz="2400" dirty="0" smtClean="0"/>
              <a:t>big data visualization</a:t>
            </a:r>
            <a:endParaRPr lang="en-US" sz="2400" dirty="0"/>
          </a:p>
        </p:txBody>
      </p:sp>
      <p:sp>
        <p:nvSpPr>
          <p:cNvPr id="10" name="Content Placeholder 9"/>
          <p:cNvSpPr>
            <a:spLocks noGrp="1"/>
          </p:cNvSpPr>
          <p:nvPr>
            <p:ph sz="quarter" idx="14"/>
          </p:nvPr>
        </p:nvSpPr>
        <p:spPr>
          <a:xfrm>
            <a:off x="2736850" y="1346200"/>
            <a:ext cx="5943600" cy="2400300"/>
          </a:xfrm>
        </p:spPr>
        <p:txBody>
          <a:bodyPr rtlCol="0"/>
          <a:lstStyle/>
          <a:p>
            <a:pPr marL="0" indent="0" defTabSz="365760" fontAlgn="auto">
              <a:lnSpc>
                <a:spcPct val="150000"/>
              </a:lnSpc>
              <a:spcBef>
                <a:spcPts val="0"/>
              </a:spcBef>
              <a:spcAft>
                <a:spcPts val="0"/>
              </a:spcAft>
              <a:buFont typeface="Arial" pitchFamily="34" charset="0"/>
              <a:buNone/>
              <a:defRPr/>
            </a:pPr>
            <a:r>
              <a:rPr lang="en-US" sz="2000" dirty="0" smtClean="0">
                <a:solidFill>
                  <a:schemeClr val="tx2">
                    <a:lumMod val="50000"/>
                  </a:schemeClr>
                </a:solidFill>
              </a:rPr>
              <a:t>SAS’ High Performance Computing enables:</a:t>
            </a:r>
          </a:p>
          <a:p>
            <a:pPr marL="182880" indent="-182880" defTabSz="365760" fontAlgn="auto">
              <a:lnSpc>
                <a:spcPct val="150000"/>
              </a:lnSpc>
              <a:spcBef>
                <a:spcPts val="0"/>
              </a:spcBef>
              <a:spcAft>
                <a:spcPts val="0"/>
              </a:spcAft>
              <a:buFont typeface="Arial" pitchFamily="34" charset="0"/>
              <a:buChar char="•"/>
              <a:defRPr/>
            </a:pPr>
            <a:r>
              <a:rPr lang="en-US" sz="2000" dirty="0" smtClean="0">
                <a:solidFill>
                  <a:schemeClr val="tx2">
                    <a:lumMod val="50000"/>
                  </a:schemeClr>
                </a:solidFill>
              </a:rPr>
              <a:t>Real-time visualization of Big Data</a:t>
            </a:r>
          </a:p>
          <a:p>
            <a:pPr marL="182880" indent="-182880" defTabSz="365760" fontAlgn="auto">
              <a:lnSpc>
                <a:spcPct val="150000"/>
              </a:lnSpc>
              <a:spcBef>
                <a:spcPts val="0"/>
              </a:spcBef>
              <a:spcAft>
                <a:spcPts val="0"/>
              </a:spcAft>
              <a:buFont typeface="Arial" pitchFamily="34" charset="0"/>
              <a:buChar char="•"/>
              <a:defRPr/>
            </a:pPr>
            <a:r>
              <a:rPr lang="en-US" sz="2000" dirty="0" smtClean="0">
                <a:solidFill>
                  <a:schemeClr val="tx2">
                    <a:lumMod val="50000"/>
                  </a:schemeClr>
                </a:solidFill>
              </a:rPr>
              <a:t>Real-time Query and Analytics on Big Data</a:t>
            </a:r>
          </a:p>
          <a:p>
            <a:pPr marL="182880" indent="-182880" defTabSz="365760" fontAlgn="auto">
              <a:lnSpc>
                <a:spcPct val="150000"/>
              </a:lnSpc>
              <a:spcBef>
                <a:spcPts val="0"/>
              </a:spcBef>
              <a:spcAft>
                <a:spcPts val="0"/>
              </a:spcAft>
              <a:buFont typeface="Arial" pitchFamily="34" charset="0"/>
              <a:buChar char="•"/>
              <a:defRPr/>
            </a:pPr>
            <a:r>
              <a:rPr lang="en-US" sz="2000" dirty="0" smtClean="0">
                <a:solidFill>
                  <a:schemeClr val="tx2">
                    <a:lumMod val="50000"/>
                  </a:schemeClr>
                </a:solidFill>
              </a:rPr>
              <a:t>Enables self-service and democratization of data</a:t>
            </a:r>
          </a:p>
          <a:p>
            <a:pPr marL="182880" indent="-182880" defTabSz="365760" fontAlgn="auto">
              <a:lnSpc>
                <a:spcPct val="150000"/>
              </a:lnSpc>
              <a:spcBef>
                <a:spcPts val="0"/>
              </a:spcBef>
              <a:spcAft>
                <a:spcPts val="0"/>
              </a:spcAft>
              <a:buFont typeface="Arial" pitchFamily="34" charset="0"/>
              <a:buChar char="•"/>
              <a:defRPr/>
            </a:pPr>
            <a:endParaRPr lang="en-US" sz="2000" dirty="0">
              <a:solidFill>
                <a:schemeClr val="tx2">
                  <a:lumMod val="50000"/>
                </a:schemeClr>
              </a:solidFill>
            </a:endParaRPr>
          </a:p>
        </p:txBody>
      </p:sp>
      <p:sp>
        <p:nvSpPr>
          <p:cNvPr id="34820" name="Text Placeholder 8"/>
          <p:cNvSpPr>
            <a:spLocks noGrp="1"/>
          </p:cNvSpPr>
          <p:nvPr>
            <p:ph type="body" sz="quarter" idx="13"/>
          </p:nvPr>
        </p:nvSpPr>
        <p:spPr>
          <a:xfrm>
            <a:off x="152400" y="2193925"/>
            <a:ext cx="2325688" cy="755650"/>
          </a:xfrm>
        </p:spPr>
        <p:txBody>
          <a:bodyPr/>
          <a:lstStyle/>
          <a:p>
            <a:pPr algn="ctr">
              <a:buFont typeface="Arial" charset="0"/>
              <a:buNone/>
            </a:pPr>
            <a:r>
              <a:rPr lang="en-US" smtClean="0"/>
              <a:t>Dr. Jim Goodnight</a:t>
            </a:r>
          </a:p>
          <a:p>
            <a:pPr algn="ctr">
              <a:buFont typeface="Arial" charset="0"/>
              <a:buNone/>
            </a:pPr>
            <a:r>
              <a:rPr lang="en-US" smtClean="0"/>
              <a:t>CEO, SAS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38" y="1595438"/>
            <a:ext cx="2330450" cy="368300"/>
          </a:xfrm>
        </p:spPr>
        <p:txBody>
          <a:bodyPr/>
          <a:lstStyle/>
          <a:p>
            <a:pPr defTabSz="182880" fontAlgn="auto">
              <a:spcAft>
                <a:spcPts val="0"/>
              </a:spcAft>
              <a:defRPr/>
            </a:pPr>
            <a:endParaRPr lang="en-US" sz="1800" dirty="0"/>
          </a:p>
        </p:txBody>
      </p:sp>
      <p:sp>
        <p:nvSpPr>
          <p:cNvPr id="8" name="Text Placeholder 7"/>
          <p:cNvSpPr>
            <a:spLocks noGrp="1"/>
          </p:cNvSpPr>
          <p:nvPr>
            <p:ph type="body" sz="quarter" idx="11"/>
          </p:nvPr>
        </p:nvSpPr>
        <p:spPr>
          <a:xfrm>
            <a:off x="2736850" y="193675"/>
            <a:ext cx="5953125" cy="461963"/>
          </a:xfrm>
        </p:spPr>
        <p:txBody>
          <a:bodyPr rtlCol="0"/>
          <a:lstStyle/>
          <a:p>
            <a:pPr defTabSz="365760" fontAlgn="auto">
              <a:spcBef>
                <a:spcPts val="0"/>
              </a:spcBef>
              <a:spcAft>
                <a:spcPts val="0"/>
              </a:spcAft>
              <a:defRPr/>
            </a:pPr>
            <a:r>
              <a:rPr lang="en-US" sz="2400" dirty="0" smtClean="0"/>
              <a:t>Big  data  visualization  (DEMO)</a:t>
            </a:r>
            <a:endParaRPr lang="en-US" sz="2400" dirty="0"/>
          </a:p>
        </p:txBody>
      </p:sp>
      <p:pic>
        <p:nvPicPr>
          <p:cNvPr id="3" name="Shape">
            <a:hlinkClick r:id="" action="ppaction://media"/>
          </p:cNvPr>
          <p:cNvPicPr>
            <a:picLocks noGrp="1" noChangeAspect="1"/>
          </p:cNvPicPr>
          <p:nvPr>
            <p:ph sz="quarter" idx="14"/>
            <a:videoFile r:link="rId1"/>
          </p:nvPr>
        </p:nvPicPr>
        <p:blipFill>
          <a:blip r:embed="rId4"/>
          <a:srcRect/>
          <a:stretch>
            <a:fillRect/>
          </a:stretch>
        </p:blipFill>
        <p:spPr>
          <a:xfrm>
            <a:off x="2638425" y="977900"/>
            <a:ext cx="6497638" cy="3657600"/>
          </a:xfrm>
        </p:spPr>
      </p:pic>
      <p:sp>
        <p:nvSpPr>
          <p:cNvPr id="36868" name="Text Placeholder 8"/>
          <p:cNvSpPr>
            <a:spLocks noGrp="1"/>
          </p:cNvSpPr>
          <p:nvPr>
            <p:ph type="body" sz="quarter" idx="13"/>
          </p:nvPr>
        </p:nvSpPr>
        <p:spPr>
          <a:xfrm>
            <a:off x="152400" y="2374645"/>
            <a:ext cx="2325688" cy="394210"/>
          </a:xfrm>
        </p:spPr>
        <p:txBody>
          <a:bodyPr/>
          <a:lstStyle/>
          <a:p>
            <a:pPr algn="ctr">
              <a:buFont typeface="Arial" charset="0"/>
              <a:buNone/>
            </a:pPr>
            <a:endParaRPr lang="en-US" dirty="0" smtClean="0"/>
          </a:p>
        </p:txBody>
      </p:sp>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4" descr="GraphBigData_BKGR.jpg"/>
          <p:cNvPicPr>
            <a:picLocks noChangeAspect="1"/>
          </p:cNvPicPr>
          <p:nvPr/>
        </p:nvPicPr>
        <p:blipFill>
          <a:blip r:embed="rId3"/>
          <a:srcRect/>
          <a:stretch>
            <a:fillRect/>
          </a:stretch>
        </p:blipFill>
        <p:spPr bwMode="auto">
          <a:xfrm>
            <a:off x="0" y="0"/>
            <a:ext cx="9144000" cy="4794250"/>
          </a:xfrm>
          <a:prstGeom prst="rect">
            <a:avLst/>
          </a:prstGeom>
          <a:noFill/>
          <a:ln w="9525">
            <a:noFill/>
            <a:miter lim="800000"/>
            <a:headEnd/>
            <a:tailEnd/>
          </a:ln>
        </p:spPr>
      </p:pic>
      <p:pic>
        <p:nvPicPr>
          <p:cNvPr id="23578" name="Picture 26" descr="GraphBigData_OVERLOAD_FILL2"/>
          <p:cNvPicPr>
            <a:picLocks noChangeAspect="1" noChangeArrowheads="1"/>
          </p:cNvPicPr>
          <p:nvPr/>
        </p:nvPicPr>
        <p:blipFill>
          <a:blip r:embed="rId4"/>
          <a:srcRect/>
          <a:stretch>
            <a:fillRect/>
          </a:stretch>
        </p:blipFill>
        <p:spPr bwMode="auto">
          <a:xfrm>
            <a:off x="0" y="0"/>
            <a:ext cx="9144000" cy="4248150"/>
          </a:xfrm>
          <a:prstGeom prst="rect">
            <a:avLst/>
          </a:prstGeom>
          <a:noFill/>
          <a:ln w="9525">
            <a:noFill/>
            <a:miter lim="800000"/>
            <a:headEnd/>
            <a:tailEnd/>
          </a:ln>
        </p:spPr>
      </p:pic>
      <p:pic>
        <p:nvPicPr>
          <p:cNvPr id="19" name="Picture 18" descr="GraphBigData_OVERLOAD_LINE.png"/>
          <p:cNvPicPr>
            <a:picLocks noChangeAspect="1"/>
          </p:cNvPicPr>
          <p:nvPr/>
        </p:nvPicPr>
        <p:blipFill>
          <a:blip r:embed="rId5"/>
          <a:srcRect/>
          <a:stretch>
            <a:fillRect/>
          </a:stretch>
        </p:blipFill>
        <p:spPr bwMode="auto">
          <a:xfrm>
            <a:off x="0" y="0"/>
            <a:ext cx="7588250" cy="3308350"/>
          </a:xfrm>
          <a:prstGeom prst="rect">
            <a:avLst/>
          </a:prstGeom>
          <a:noFill/>
          <a:ln w="9525">
            <a:noFill/>
            <a:miter lim="800000"/>
            <a:headEnd/>
            <a:tailEnd/>
          </a:ln>
        </p:spPr>
      </p:pic>
      <p:pic>
        <p:nvPicPr>
          <p:cNvPr id="16" name="Picture 15" descr="GraphBigData_RELEVANT_FILL.png"/>
          <p:cNvPicPr>
            <a:picLocks noChangeAspect="1"/>
          </p:cNvPicPr>
          <p:nvPr/>
        </p:nvPicPr>
        <p:blipFill>
          <a:blip r:embed="rId6"/>
          <a:srcRect/>
          <a:stretch>
            <a:fillRect/>
          </a:stretch>
        </p:blipFill>
        <p:spPr bwMode="auto">
          <a:xfrm>
            <a:off x="0" y="2657475"/>
            <a:ext cx="9144000" cy="1625600"/>
          </a:xfrm>
          <a:prstGeom prst="rect">
            <a:avLst/>
          </a:prstGeom>
          <a:noFill/>
          <a:ln w="9525">
            <a:noFill/>
            <a:miter lim="800000"/>
            <a:headEnd/>
            <a:tailEnd/>
          </a:ln>
        </p:spPr>
      </p:pic>
      <p:sp>
        <p:nvSpPr>
          <p:cNvPr id="3" name="TextBox 2"/>
          <p:cNvSpPr txBox="1">
            <a:spLocks noChangeArrowheads="1"/>
          </p:cNvSpPr>
          <p:nvPr/>
        </p:nvSpPr>
        <p:spPr bwMode="auto">
          <a:xfrm>
            <a:off x="1144588" y="911225"/>
            <a:ext cx="1712912" cy="415925"/>
          </a:xfrm>
          <a:prstGeom prst="rect">
            <a:avLst/>
          </a:prstGeom>
          <a:noFill/>
          <a:ln w="9525">
            <a:noFill/>
            <a:miter lim="800000"/>
            <a:headEnd/>
            <a:tailEnd/>
          </a:ln>
        </p:spPr>
        <p:txBody>
          <a:bodyPr anchor="ctr">
            <a:spAutoFit/>
          </a:bodyPr>
          <a:lstStyle/>
          <a:p>
            <a:r>
              <a:rPr lang="en-US" sz="2000">
                <a:solidFill>
                  <a:srgbClr val="00539B"/>
                </a:solidFill>
              </a:rPr>
              <a:t>VOLUME</a:t>
            </a:r>
          </a:p>
        </p:txBody>
      </p:sp>
      <p:sp>
        <p:nvSpPr>
          <p:cNvPr id="5" name="TextBox 4"/>
          <p:cNvSpPr txBox="1">
            <a:spLocks noChangeArrowheads="1"/>
          </p:cNvSpPr>
          <p:nvPr/>
        </p:nvSpPr>
        <p:spPr bwMode="auto">
          <a:xfrm>
            <a:off x="1144588" y="1328738"/>
            <a:ext cx="1712912" cy="415925"/>
          </a:xfrm>
          <a:prstGeom prst="rect">
            <a:avLst/>
          </a:prstGeom>
          <a:noFill/>
          <a:ln w="9525">
            <a:noFill/>
            <a:miter lim="800000"/>
            <a:headEnd/>
            <a:tailEnd/>
          </a:ln>
        </p:spPr>
        <p:txBody>
          <a:bodyPr anchor="ctr">
            <a:spAutoFit/>
          </a:bodyPr>
          <a:lstStyle/>
          <a:p>
            <a:r>
              <a:rPr lang="en-US" sz="2000">
                <a:solidFill>
                  <a:srgbClr val="00539B"/>
                </a:solidFill>
              </a:rPr>
              <a:t>VARIETY</a:t>
            </a:r>
          </a:p>
        </p:txBody>
      </p:sp>
      <p:sp>
        <p:nvSpPr>
          <p:cNvPr id="6" name="TextBox 5"/>
          <p:cNvSpPr txBox="1">
            <a:spLocks noChangeArrowheads="1"/>
          </p:cNvSpPr>
          <p:nvPr/>
        </p:nvSpPr>
        <p:spPr bwMode="auto">
          <a:xfrm>
            <a:off x="1144588" y="1755775"/>
            <a:ext cx="1712912" cy="400050"/>
          </a:xfrm>
          <a:prstGeom prst="rect">
            <a:avLst/>
          </a:prstGeom>
          <a:noFill/>
          <a:ln w="9525">
            <a:noFill/>
            <a:miter lim="800000"/>
            <a:headEnd/>
            <a:tailEnd/>
          </a:ln>
        </p:spPr>
        <p:txBody>
          <a:bodyPr anchor="ctr">
            <a:spAutoFit/>
          </a:bodyPr>
          <a:lstStyle/>
          <a:p>
            <a:r>
              <a:rPr lang="en-US" sz="2000">
                <a:solidFill>
                  <a:srgbClr val="00539B"/>
                </a:solidFill>
              </a:rPr>
              <a:t>VELOCITY</a:t>
            </a:r>
          </a:p>
        </p:txBody>
      </p:sp>
      <p:sp>
        <p:nvSpPr>
          <p:cNvPr id="7" name="TextBox 6"/>
          <p:cNvSpPr txBox="1">
            <a:spLocks noChangeArrowheads="1"/>
          </p:cNvSpPr>
          <p:nvPr/>
        </p:nvSpPr>
        <p:spPr bwMode="auto">
          <a:xfrm>
            <a:off x="1144588" y="2173288"/>
            <a:ext cx="1865312" cy="396875"/>
          </a:xfrm>
          <a:prstGeom prst="rect">
            <a:avLst/>
          </a:prstGeom>
          <a:noFill/>
          <a:ln w="9525">
            <a:noFill/>
            <a:miter lim="800000"/>
            <a:headEnd/>
            <a:tailEnd/>
          </a:ln>
        </p:spPr>
        <p:txBody>
          <a:bodyPr anchor="ctr">
            <a:spAutoFit/>
          </a:bodyPr>
          <a:lstStyle/>
          <a:p>
            <a:r>
              <a:rPr lang="en-US" sz="2000" b="1">
                <a:solidFill>
                  <a:schemeClr val="accent1"/>
                </a:solidFill>
              </a:rPr>
              <a:t>VALUE</a:t>
            </a:r>
          </a:p>
        </p:txBody>
      </p:sp>
      <p:pic>
        <p:nvPicPr>
          <p:cNvPr id="20" name="Picture 19" descr="GraphBigData_OVERARROW_LEFT.png"/>
          <p:cNvPicPr>
            <a:picLocks noChangeAspect="1"/>
          </p:cNvPicPr>
          <p:nvPr/>
        </p:nvPicPr>
        <p:blipFill>
          <a:blip r:embed="rId7"/>
          <a:srcRect/>
          <a:stretch>
            <a:fillRect/>
          </a:stretch>
        </p:blipFill>
        <p:spPr bwMode="auto">
          <a:xfrm>
            <a:off x="2003425" y="3092450"/>
            <a:ext cx="266700" cy="815975"/>
          </a:xfrm>
          <a:prstGeom prst="rect">
            <a:avLst/>
          </a:prstGeom>
          <a:noFill/>
          <a:ln w="9525">
            <a:noFill/>
            <a:miter lim="800000"/>
            <a:headEnd/>
            <a:tailEnd/>
          </a:ln>
        </p:spPr>
      </p:pic>
      <p:pic>
        <p:nvPicPr>
          <p:cNvPr id="21" name="Picture 20" descr="GraphBigData_OVERARROW_RT.png"/>
          <p:cNvPicPr>
            <a:picLocks noChangeAspect="1"/>
          </p:cNvPicPr>
          <p:nvPr/>
        </p:nvPicPr>
        <p:blipFill>
          <a:blip r:embed="rId8"/>
          <a:srcRect/>
          <a:stretch>
            <a:fillRect/>
          </a:stretch>
        </p:blipFill>
        <p:spPr bwMode="auto">
          <a:xfrm>
            <a:off x="5819775" y="1682750"/>
            <a:ext cx="266700" cy="1927225"/>
          </a:xfrm>
          <a:prstGeom prst="rect">
            <a:avLst/>
          </a:prstGeom>
          <a:noFill/>
          <a:ln w="9525">
            <a:noFill/>
            <a:miter lim="800000"/>
            <a:headEnd/>
            <a:tailEnd/>
          </a:ln>
        </p:spPr>
      </p:pic>
      <p:pic>
        <p:nvPicPr>
          <p:cNvPr id="22" name="Picture 21" descr="GraphBigData_RELEVANT_TXT.png"/>
          <p:cNvPicPr>
            <a:picLocks noChangeAspect="1"/>
          </p:cNvPicPr>
          <p:nvPr/>
        </p:nvPicPr>
        <p:blipFill>
          <a:blip r:embed="rId9"/>
          <a:srcRect/>
          <a:stretch>
            <a:fillRect/>
          </a:stretch>
        </p:blipFill>
        <p:spPr bwMode="auto">
          <a:xfrm>
            <a:off x="3205163" y="3927475"/>
            <a:ext cx="1812925" cy="273050"/>
          </a:xfrm>
          <a:prstGeom prst="rect">
            <a:avLst/>
          </a:prstGeom>
          <a:noFill/>
          <a:ln w="9525">
            <a:noFill/>
            <a:miter lim="800000"/>
            <a:headEnd/>
            <a:tailEnd/>
          </a:ln>
        </p:spPr>
      </p:pic>
      <p:pic>
        <p:nvPicPr>
          <p:cNvPr id="23" name="Picture 22" descr="GraphBigData_OVERLOAD_TXT.png"/>
          <p:cNvPicPr>
            <a:picLocks noChangeAspect="1"/>
          </p:cNvPicPr>
          <p:nvPr/>
        </p:nvPicPr>
        <p:blipFill>
          <a:blip r:embed="rId10"/>
          <a:srcRect/>
          <a:stretch>
            <a:fillRect/>
          </a:stretch>
        </p:blipFill>
        <p:spPr bwMode="auto">
          <a:xfrm>
            <a:off x="2536825" y="2646363"/>
            <a:ext cx="3076575" cy="876300"/>
          </a:xfrm>
          <a:prstGeom prst="rect">
            <a:avLst/>
          </a:prstGeom>
          <a:noFill/>
          <a:ln w="9525">
            <a:noFill/>
            <a:miter lim="800000"/>
            <a:headEnd/>
            <a:tailEnd/>
          </a:ln>
        </p:spPr>
      </p:pic>
      <p:pic>
        <p:nvPicPr>
          <p:cNvPr id="24" name="Picture 23" descr="GraphBigData_BIGDATA_TXT.png"/>
          <p:cNvPicPr>
            <a:picLocks noChangeAspect="1"/>
          </p:cNvPicPr>
          <p:nvPr/>
        </p:nvPicPr>
        <p:blipFill>
          <a:blip r:embed="rId11"/>
          <a:srcRect/>
          <a:stretch>
            <a:fillRect/>
          </a:stretch>
        </p:blipFill>
        <p:spPr bwMode="auto">
          <a:xfrm>
            <a:off x="3248025" y="2138363"/>
            <a:ext cx="1089025" cy="466725"/>
          </a:xfrm>
          <a:prstGeom prst="rect">
            <a:avLst/>
          </a:prstGeom>
          <a:noFill/>
          <a:ln w="9525">
            <a:noFill/>
            <a:miter lim="800000"/>
            <a:headEnd/>
            <a:tailEnd/>
          </a:ln>
        </p:spPr>
      </p:pic>
      <p:sp>
        <p:nvSpPr>
          <p:cNvPr id="25" name="TextBox 24"/>
          <p:cNvSpPr txBox="1"/>
          <p:nvPr/>
        </p:nvSpPr>
        <p:spPr>
          <a:xfrm>
            <a:off x="1403350" y="4389438"/>
            <a:ext cx="1411288" cy="276225"/>
          </a:xfrm>
          <a:prstGeom prst="rect">
            <a:avLst/>
          </a:prstGeom>
          <a:noFill/>
        </p:spPr>
        <p:txBody>
          <a:bodyPr>
            <a:spAutoFit/>
          </a:bodyPr>
          <a:lstStyle/>
          <a:p>
            <a:pPr algn="ctr" fontAlgn="auto">
              <a:spcBef>
                <a:spcPts val="0"/>
              </a:spcBef>
              <a:spcAft>
                <a:spcPts val="0"/>
              </a:spcAft>
              <a:defRPr/>
            </a:pPr>
            <a:r>
              <a:rPr lang="en-US" sz="1200" kern="600" spc="100">
                <a:solidFill>
                  <a:schemeClr val="accent1"/>
                </a:solidFill>
                <a:latin typeface="Arial" pitchFamily="34" charset="0"/>
                <a:ea typeface="ＭＳ Ｐゴシック" pitchFamily="34" charset="-128"/>
              </a:rPr>
              <a:t>TODAY</a:t>
            </a:r>
          </a:p>
        </p:txBody>
      </p:sp>
      <p:sp>
        <p:nvSpPr>
          <p:cNvPr id="26" name="TextBox 25"/>
          <p:cNvSpPr txBox="1"/>
          <p:nvPr/>
        </p:nvSpPr>
        <p:spPr>
          <a:xfrm>
            <a:off x="5251450" y="4389438"/>
            <a:ext cx="1409700" cy="276225"/>
          </a:xfrm>
          <a:prstGeom prst="rect">
            <a:avLst/>
          </a:prstGeom>
          <a:noFill/>
        </p:spPr>
        <p:txBody>
          <a:bodyPr>
            <a:spAutoFit/>
          </a:bodyPr>
          <a:lstStyle/>
          <a:p>
            <a:pPr algn="ctr" fontAlgn="auto">
              <a:spcBef>
                <a:spcPts val="0"/>
              </a:spcBef>
              <a:spcAft>
                <a:spcPts val="0"/>
              </a:spcAft>
              <a:defRPr/>
            </a:pPr>
            <a:r>
              <a:rPr lang="en-US" sz="1200" kern="600" spc="100">
                <a:solidFill>
                  <a:schemeClr val="accent1"/>
                </a:solidFill>
                <a:latin typeface="Arial" pitchFamily="34" charset="0"/>
                <a:ea typeface="ＭＳ Ｐゴシック" pitchFamily="34" charset="-128"/>
              </a:rPr>
              <a:t>THE FUTURE</a:t>
            </a:r>
          </a:p>
        </p:txBody>
      </p:sp>
      <p:sp>
        <p:nvSpPr>
          <p:cNvPr id="27" name="TextBox 26"/>
          <p:cNvSpPr txBox="1"/>
          <p:nvPr/>
        </p:nvSpPr>
        <p:spPr>
          <a:xfrm rot="16200000">
            <a:off x="-501650" y="2060575"/>
            <a:ext cx="1590675" cy="276225"/>
          </a:xfrm>
          <a:prstGeom prst="rect">
            <a:avLst/>
          </a:prstGeom>
          <a:noFill/>
        </p:spPr>
        <p:txBody>
          <a:bodyPr anchor="b">
            <a:spAutoFit/>
          </a:bodyPr>
          <a:lstStyle/>
          <a:p>
            <a:pPr algn="ctr" fontAlgn="auto">
              <a:spcBef>
                <a:spcPts val="0"/>
              </a:spcBef>
              <a:spcAft>
                <a:spcPts val="0"/>
              </a:spcAft>
              <a:defRPr/>
            </a:pPr>
            <a:r>
              <a:rPr lang="en-US" sz="1200" kern="600" spc="100">
                <a:solidFill>
                  <a:schemeClr val="accent1"/>
                </a:solidFill>
                <a:latin typeface="Arial" pitchFamily="34" charset="0"/>
                <a:ea typeface="ＭＳ Ｐゴシック" pitchFamily="34" charset="-128"/>
              </a:rPr>
              <a:t>DATA SIZE</a:t>
            </a:r>
          </a:p>
        </p:txBody>
      </p:sp>
      <p:pic>
        <p:nvPicPr>
          <p:cNvPr id="27665" name="Picture 27" descr="Puzzle_HeaderStrip.png"/>
          <p:cNvPicPr>
            <a:picLocks noChangeAspect="1"/>
          </p:cNvPicPr>
          <p:nvPr/>
        </p:nvPicPr>
        <p:blipFill>
          <a:blip r:embed="rId12"/>
          <a:srcRect/>
          <a:stretch>
            <a:fillRect/>
          </a:stretch>
        </p:blipFill>
        <p:spPr bwMode="auto">
          <a:xfrm>
            <a:off x="0" y="317500"/>
            <a:ext cx="5194300" cy="304800"/>
          </a:xfrm>
          <a:prstGeom prst="rect">
            <a:avLst/>
          </a:prstGeom>
          <a:noFill/>
          <a:ln w="9525">
            <a:noFill/>
            <a:miter lim="800000"/>
            <a:headEnd/>
            <a:tailEnd/>
          </a:ln>
        </p:spPr>
      </p:pic>
      <p:sp>
        <p:nvSpPr>
          <p:cNvPr id="27666" name="Rectangle 28"/>
          <p:cNvSpPr>
            <a:spLocks noChangeArrowheads="1"/>
          </p:cNvSpPr>
          <p:nvPr/>
        </p:nvSpPr>
        <p:spPr bwMode="auto">
          <a:xfrm>
            <a:off x="374650" y="311150"/>
            <a:ext cx="5119688" cy="307975"/>
          </a:xfrm>
          <a:prstGeom prst="rect">
            <a:avLst/>
          </a:prstGeom>
          <a:noFill/>
          <a:ln w="9525">
            <a:noFill/>
            <a:miter lim="800000"/>
            <a:headEnd/>
            <a:tailEnd/>
          </a:ln>
        </p:spPr>
        <p:txBody>
          <a:bodyPr anchor="ctr">
            <a:spAutoFit/>
          </a:bodyPr>
          <a:lstStyle/>
          <a:p>
            <a:r>
              <a:rPr lang="en-US">
                <a:solidFill>
                  <a:schemeClr val="bg1"/>
                </a:solidFill>
              </a:rPr>
              <a:t>THRIVING IN THE BIG DATA ERA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nodeType="afterGroup">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23578"/>
                                        </p:tgtEl>
                                        <p:attrNameLst>
                                          <p:attrName>style.visibility</p:attrName>
                                        </p:attrNameLst>
                                      </p:cBhvr>
                                      <p:to>
                                        <p:strVal val="visible"/>
                                      </p:to>
                                    </p:set>
                                    <p:animEffect transition="in" filter="wipe(left)">
                                      <p:cBhvr>
                                        <p:cTn id="26" dur="500"/>
                                        <p:tgtEl>
                                          <p:spTgt spid="23578"/>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childTnLst>
                                </p:cTn>
                              </p:par>
                            </p:childTnLst>
                          </p:cTn>
                        </p:par>
                        <p:par>
                          <p:cTn id="30" fill="hold" nodeType="afterGroup">
                            <p:stCondLst>
                              <p:cond delay="1000"/>
                            </p:stCondLst>
                            <p:childTnLst>
                              <p:par>
                                <p:cTn id="31" presetID="6" presetClass="entr" presetSubtype="32" fill="hold"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circle(out)">
                                      <p:cBhvr>
                                        <p:cTn id="33" dur="500"/>
                                        <p:tgtEl>
                                          <p:spTgt spid="20"/>
                                        </p:tgtEl>
                                      </p:cBhvr>
                                    </p:animEffect>
                                  </p:childTnLst>
                                </p:cTn>
                              </p:par>
                              <p:par>
                                <p:cTn id="34" presetID="6" presetClass="entr" presetSubtype="32"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ircle(out)">
                                      <p:cBhvr>
                                        <p:cTn id="36" dur="500"/>
                                        <p:tgtEl>
                                          <p:spTgt spid="21"/>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left)">
                                      <p:cBhvr>
                                        <p:cTn id="41" dur="500"/>
                                        <p:tgtEl>
                                          <p:spTgt spid="16"/>
                                        </p:tgtEl>
                                      </p:cBhvr>
                                    </p:animEffect>
                                  </p:childTnLst>
                                </p:cTn>
                              </p:par>
                            </p:childTnLst>
                          </p:cTn>
                        </p:par>
                        <p:par>
                          <p:cTn id="42" fill="hold" nodeType="afterGroup">
                            <p:stCondLst>
                              <p:cond delay="500"/>
                            </p:stCondLst>
                            <p:childTnLst>
                              <p:par>
                                <p:cTn id="43" presetID="10"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1000"/>
                                        <p:tgtEl>
                                          <p:spTgt spid="22"/>
                                        </p:tgtEl>
                                      </p:cBhvr>
                                    </p:animEffect>
                                  </p:childTnLst>
                                </p:cTn>
                              </p:par>
                            </p:childTnLst>
                          </p:cTn>
                        </p:par>
                        <p:par>
                          <p:cTn id="46" fill="hold" nodeType="afterGroup">
                            <p:stCondLst>
                              <p:cond delay="1500"/>
                            </p:stCondLst>
                            <p:childTnLst>
                              <p:par>
                                <p:cTn id="47" presetID="10" presetClass="entr" presetSubtype="0" fill="hold" grpId="0" nodeType="after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3842456" cy="422672"/>
          </a:xfrm>
        </p:spPr>
        <p:txBody>
          <a:bodyPr>
            <a:normAutofit/>
          </a:bodyPr>
          <a:lstStyle/>
          <a:p>
            <a:r>
              <a:rPr lang="en-US" dirty="0" smtClean="0"/>
              <a:t>Big </a:t>
            </a:r>
            <a:r>
              <a:rPr lang="en-US" dirty="0" smtClean="0"/>
              <a:t>Data: </a:t>
            </a:r>
            <a:r>
              <a:rPr lang="en-US" dirty="0" err="1" smtClean="0"/>
              <a:t>Datos</a:t>
            </a:r>
            <a:r>
              <a:rPr lang="en-US" dirty="0" smtClean="0"/>
              <a:t> de </a:t>
            </a:r>
            <a:r>
              <a:rPr lang="en-US" dirty="0" err="1" smtClean="0"/>
              <a:t>interes</a:t>
            </a:r>
            <a:endParaRPr lang="en-US" dirty="0"/>
          </a:p>
        </p:txBody>
      </p:sp>
      <p:sp>
        <p:nvSpPr>
          <p:cNvPr id="3" name="Content Placeholder 2"/>
          <p:cNvSpPr>
            <a:spLocks noGrp="1"/>
          </p:cNvSpPr>
          <p:nvPr>
            <p:ph idx="1"/>
          </p:nvPr>
        </p:nvSpPr>
        <p:spPr>
          <a:xfrm>
            <a:off x="1485900" y="628651"/>
            <a:ext cx="6172200" cy="3965972"/>
          </a:xfrm>
        </p:spPr>
        <p:txBody>
          <a:bodyPr>
            <a:normAutofit fontScale="47500" lnSpcReduction="20000"/>
          </a:bodyPr>
          <a:lstStyle/>
          <a:p>
            <a:r>
              <a:rPr lang="es-ES" sz="3000" dirty="0" smtClean="0"/>
              <a:t>Menos </a:t>
            </a:r>
            <a:r>
              <a:rPr lang="es-ES" sz="3000" dirty="0"/>
              <a:t>del 0,5% de la data producida del mundo está siendo analizada.</a:t>
            </a:r>
          </a:p>
          <a:p>
            <a:r>
              <a:rPr lang="es-ES" sz="3000" dirty="0"/>
              <a:t>Según el estudio, 2.8 ZB de datos se generaron en 2012. Un </a:t>
            </a:r>
            <a:r>
              <a:rPr lang="es-ES" sz="3000" dirty="0" err="1"/>
              <a:t>Zetta</a:t>
            </a:r>
            <a:r>
              <a:rPr lang="es-ES" sz="3000" dirty="0"/>
              <a:t> Byte son 10 a la 21 bytes.</a:t>
            </a:r>
          </a:p>
          <a:p>
            <a:r>
              <a:rPr lang="es-ES" sz="3000" dirty="0"/>
              <a:t>El crecimiento esperado de los datos generados en el 2020 es 15 veces mayor al 2012 llegando a 42 ZB.</a:t>
            </a:r>
          </a:p>
          <a:p>
            <a:endParaRPr lang="es-ES" sz="3000" dirty="0"/>
          </a:p>
          <a:p>
            <a:r>
              <a:rPr lang="es-ES" sz="3000" b="1" dirty="0"/>
              <a:t>Google: </a:t>
            </a:r>
            <a:r>
              <a:rPr lang="es-ES" sz="3000" dirty="0"/>
              <a:t>más de 2 millones de búsquedas por minuto.</a:t>
            </a:r>
          </a:p>
          <a:p>
            <a:r>
              <a:rPr lang="es-ES" sz="3000" b="1" dirty="0"/>
              <a:t>Facebook:</a:t>
            </a:r>
            <a:r>
              <a:rPr lang="es-ES" sz="3000" dirty="0"/>
              <a:t> más de 684.000 artículos y 34.000 “Me gusta” por minuto.</a:t>
            </a:r>
          </a:p>
          <a:p>
            <a:r>
              <a:rPr lang="es-ES" sz="3000" b="1" dirty="0" err="1"/>
              <a:t>Twitter</a:t>
            </a:r>
            <a:r>
              <a:rPr lang="es-ES" sz="3000" dirty="0"/>
              <a:t>: más de 236.000 </a:t>
            </a:r>
            <a:r>
              <a:rPr lang="es-ES" sz="3000" dirty="0" err="1"/>
              <a:t>tuits</a:t>
            </a:r>
            <a:r>
              <a:rPr lang="es-ES" sz="3000" dirty="0"/>
              <a:t> por minuto.</a:t>
            </a:r>
            <a:br>
              <a:rPr lang="es-ES" sz="3000" dirty="0"/>
            </a:br>
            <a:endParaRPr lang="es-ES" sz="3000" dirty="0"/>
          </a:p>
          <a:p>
            <a:r>
              <a:rPr lang="es-ES" sz="3000" b="1" dirty="0"/>
              <a:t>Correos electrónicos</a:t>
            </a:r>
            <a:r>
              <a:rPr lang="es-ES" sz="3000" dirty="0"/>
              <a:t>: más de 100.000 emails por minuto.</a:t>
            </a:r>
          </a:p>
          <a:p>
            <a:r>
              <a:rPr lang="es-ES" sz="3000" b="1" dirty="0"/>
              <a:t>iTunes</a:t>
            </a:r>
            <a:r>
              <a:rPr lang="es-ES" sz="3000" dirty="0"/>
              <a:t>: casi 47.000 descargas de aplicaciones por minuto</a:t>
            </a:r>
            <a:r>
              <a:rPr lang="es-ES" sz="3000" dirty="0" smtClean="0"/>
              <a:t>..</a:t>
            </a:r>
            <a:endParaRPr lang="es-ES" sz="3000" dirty="0"/>
          </a:p>
          <a:p>
            <a:r>
              <a:rPr lang="es-ES" sz="3000" b="1" dirty="0"/>
              <a:t>YouTube</a:t>
            </a:r>
            <a:r>
              <a:rPr lang="es-ES" sz="3000" dirty="0"/>
              <a:t>: más de 4.300 minutos de video cargados por minuto.</a:t>
            </a:r>
          </a:p>
          <a:p>
            <a:r>
              <a:rPr lang="es-ES" sz="3000" b="1" dirty="0" err="1"/>
              <a:t>Instagram</a:t>
            </a:r>
            <a:r>
              <a:rPr lang="es-ES" sz="3000" dirty="0"/>
              <a:t>: más de 3.600 fotos por minuto.</a:t>
            </a:r>
          </a:p>
          <a:p>
            <a:r>
              <a:rPr lang="es-ES" sz="3000" b="1" dirty="0" err="1"/>
              <a:t>Foursquare</a:t>
            </a:r>
            <a:r>
              <a:rPr lang="es-ES" sz="3000" dirty="0"/>
              <a:t>: más de 2.000 </a:t>
            </a:r>
            <a:r>
              <a:rPr lang="es-ES" sz="3000" dirty="0" err="1"/>
              <a:t>check-ins</a:t>
            </a:r>
            <a:r>
              <a:rPr lang="es-ES" sz="3000" dirty="0"/>
              <a:t> por minuto.</a:t>
            </a:r>
          </a:p>
          <a:p>
            <a:endParaRPr lang="es-ES" sz="3000" dirty="0"/>
          </a:p>
        </p:txBody>
      </p:sp>
    </p:spTree>
    <p:extLst>
      <p:ext uri="{BB962C8B-B14F-4D97-AF65-F5344CB8AC3E}">
        <p14:creationId xmlns:p14="http://schemas.microsoft.com/office/powerpoint/2010/main" val="2686956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alphaModFix amt="8000"/>
            <a:extLst>
              <a:ext uri="{BEBA8EAE-BF5A-486C-A8C5-ECC9F3942E4B}">
                <a14:imgProps xmlns:a14="http://schemas.microsoft.com/office/drawing/2010/main">
                  <a14:imgLayer r:embed="rId4">
                    <a14:imgEffect>
                      <a14:sharpenSoften amount="35000"/>
                    </a14:imgEffect>
                    <a14:imgEffect>
                      <a14:saturation sat="30000"/>
                    </a14:imgEffect>
                    <a14:imgEffect>
                      <a14:brightnessContrast bright="-13000" contrast="70000"/>
                    </a14:imgEffect>
                  </a14:imgLayer>
                </a14:imgProps>
              </a:ext>
            </a:extLst>
          </a:blip>
          <a:srcRect t="14443"/>
          <a:stretch/>
        </p:blipFill>
        <p:spPr>
          <a:xfrm>
            <a:off x="-1" y="17933"/>
            <a:ext cx="9144001" cy="4746362"/>
          </a:xfrm>
          <a:prstGeom prst="rect">
            <a:avLst/>
          </a:prstGeom>
        </p:spPr>
      </p:pic>
      <p:sp>
        <p:nvSpPr>
          <p:cNvPr id="6" name="TextBox 5"/>
          <p:cNvSpPr txBox="1"/>
          <p:nvPr/>
        </p:nvSpPr>
        <p:spPr>
          <a:xfrm>
            <a:off x="1143000" y="1428750"/>
            <a:ext cx="7239000" cy="1785104"/>
          </a:xfrm>
          <a:prstGeom prst="rect">
            <a:avLst/>
          </a:prstGeom>
          <a:noFill/>
        </p:spPr>
        <p:txBody>
          <a:bodyPr wrap="square" rtlCol="0">
            <a:spAutoFit/>
          </a:bodyPr>
          <a:lstStyle/>
          <a:p>
            <a:r>
              <a:rPr lang="en-US" sz="2800" i="1" dirty="0" smtClean="0">
                <a:solidFill>
                  <a:schemeClr val="tx1"/>
                </a:solidFill>
              </a:rPr>
              <a:t>“</a:t>
            </a:r>
            <a:r>
              <a:rPr lang="es-CO" b="1" dirty="0"/>
              <a:t>Big Data se refiere a tecnologías y practicas emergentes que habilitan la colección, procesamiento, descubrimiento y almacenamiento de grandes volúmenes de datos estructurados y no estructurados de forma rápida y efectiva.</a:t>
            </a:r>
            <a:endParaRPr lang="en-US" b="1" dirty="0"/>
          </a:p>
          <a:p>
            <a:pPr marL="0" indent="0">
              <a:buNone/>
            </a:pPr>
            <a:r>
              <a:rPr lang="en-US" sz="2800" i="1" dirty="0" smtClean="0">
                <a:solidFill>
                  <a:schemeClr val="tx1"/>
                </a:solidFill>
              </a:rPr>
              <a:t>.”</a:t>
            </a:r>
            <a:endParaRPr lang="en-US" sz="2800" i="1" dirty="0">
              <a:solidFill>
                <a:schemeClr val="tx1"/>
              </a:solidFill>
            </a:endParaRPr>
          </a:p>
        </p:txBody>
      </p:sp>
      <p:sp>
        <p:nvSpPr>
          <p:cNvPr id="11" name="TextBox 10"/>
          <p:cNvSpPr txBox="1"/>
          <p:nvPr/>
        </p:nvSpPr>
        <p:spPr>
          <a:xfrm>
            <a:off x="1828800" y="2952750"/>
            <a:ext cx="1441420" cy="461665"/>
          </a:xfrm>
          <a:prstGeom prst="rect">
            <a:avLst/>
          </a:prstGeom>
          <a:solidFill>
            <a:srgbClr val="800000">
              <a:alpha val="1000"/>
            </a:srgbClr>
          </a:solidFill>
        </p:spPr>
        <p:txBody>
          <a:bodyPr wrap="none" rtlCol="0">
            <a:spAutoFit/>
            <a:scene3d>
              <a:camera prst="orthographicFront"/>
              <a:lightRig rig="threePt" dir="t"/>
            </a:scene3d>
            <a:sp3d extrusionH="57150">
              <a:bevelT w="38100" h="38100"/>
            </a:sp3d>
          </a:bodyPr>
          <a:lstStyle/>
          <a:p>
            <a:r>
              <a:rPr lang="en-US" sz="2400" cap="small" dirty="0" err="1" smtClean="0">
                <a:solidFill>
                  <a:srgbClr val="800000"/>
                </a:solidFill>
                <a:effectLst>
                  <a:outerShdw blurRad="63500" sx="102000" sy="102000" algn="ctr" rotWithShape="0">
                    <a:prstClr val="black">
                      <a:alpha val="40000"/>
                    </a:prstClr>
                  </a:outerShdw>
                </a:effectLst>
                <a:latin typeface="Microsoft Sans Serif"/>
                <a:cs typeface="Microsoft Sans Serif"/>
              </a:rPr>
              <a:t>Volumen</a:t>
            </a:r>
            <a:endParaRPr lang="en-US" sz="2400" cap="small" dirty="0">
              <a:solidFill>
                <a:srgbClr val="800000"/>
              </a:solidFill>
              <a:effectLst>
                <a:outerShdw blurRad="63500" sx="102000" sy="102000" algn="ctr" rotWithShape="0">
                  <a:prstClr val="black">
                    <a:alpha val="40000"/>
                  </a:prstClr>
                </a:outerShdw>
              </a:effectLst>
              <a:latin typeface="Microsoft Sans Serif"/>
              <a:cs typeface="Microsoft Sans Serif"/>
            </a:endParaRPr>
          </a:p>
        </p:txBody>
      </p:sp>
      <p:sp>
        <p:nvSpPr>
          <p:cNvPr id="12" name="TextBox 11"/>
          <p:cNvSpPr txBox="1"/>
          <p:nvPr/>
        </p:nvSpPr>
        <p:spPr>
          <a:xfrm>
            <a:off x="3873433" y="2952750"/>
            <a:ext cx="1646605" cy="461665"/>
          </a:xfrm>
          <a:prstGeom prst="rect">
            <a:avLst/>
          </a:prstGeom>
          <a:solidFill>
            <a:srgbClr val="800000">
              <a:alpha val="1000"/>
            </a:srgbClr>
          </a:solidFill>
        </p:spPr>
        <p:txBody>
          <a:bodyPr wrap="none" rtlCol="0">
            <a:spAutoFit/>
            <a:scene3d>
              <a:camera prst="orthographicFront"/>
              <a:lightRig rig="threePt" dir="t"/>
            </a:scene3d>
            <a:sp3d extrusionH="57150">
              <a:bevelT w="38100" h="38100"/>
            </a:sp3d>
          </a:bodyPr>
          <a:lstStyle/>
          <a:p>
            <a:r>
              <a:rPr lang="en-US" sz="2400" cap="small" dirty="0" err="1" smtClean="0">
                <a:solidFill>
                  <a:srgbClr val="800000"/>
                </a:solidFill>
                <a:effectLst>
                  <a:outerShdw blurRad="63500" sx="102000" sy="102000" algn="ctr" rotWithShape="0">
                    <a:prstClr val="black">
                      <a:alpha val="40000"/>
                    </a:prstClr>
                  </a:outerShdw>
                </a:effectLst>
                <a:latin typeface="Microsoft Sans Serif"/>
                <a:cs typeface="Microsoft Sans Serif"/>
              </a:rPr>
              <a:t>Velocidad</a:t>
            </a:r>
            <a:endParaRPr lang="en-US" sz="2400" cap="small" dirty="0">
              <a:solidFill>
                <a:srgbClr val="800000"/>
              </a:solidFill>
              <a:effectLst>
                <a:outerShdw blurRad="63500" sx="102000" sy="102000" algn="ctr" rotWithShape="0">
                  <a:prstClr val="black">
                    <a:alpha val="40000"/>
                  </a:prstClr>
                </a:outerShdw>
              </a:effectLst>
              <a:latin typeface="Microsoft Sans Serif"/>
              <a:cs typeface="Microsoft Sans Serif"/>
            </a:endParaRPr>
          </a:p>
        </p:txBody>
      </p:sp>
      <p:sp>
        <p:nvSpPr>
          <p:cNvPr id="13" name="TextBox 12"/>
          <p:cNvSpPr txBox="1"/>
          <p:nvPr/>
        </p:nvSpPr>
        <p:spPr>
          <a:xfrm>
            <a:off x="6096000" y="2952750"/>
            <a:ext cx="1483098" cy="461665"/>
          </a:xfrm>
          <a:prstGeom prst="rect">
            <a:avLst/>
          </a:prstGeom>
          <a:solidFill>
            <a:srgbClr val="800000">
              <a:alpha val="1000"/>
            </a:srgbClr>
          </a:solidFill>
        </p:spPr>
        <p:txBody>
          <a:bodyPr wrap="none" rtlCol="0">
            <a:spAutoFit/>
            <a:scene3d>
              <a:camera prst="orthographicFront"/>
              <a:lightRig rig="threePt" dir="t"/>
            </a:scene3d>
            <a:sp3d extrusionH="57150">
              <a:bevelT w="38100" h="38100"/>
            </a:sp3d>
          </a:bodyPr>
          <a:lstStyle/>
          <a:p>
            <a:r>
              <a:rPr lang="en-US" sz="2400" cap="small" dirty="0" err="1" smtClean="0">
                <a:solidFill>
                  <a:srgbClr val="800000"/>
                </a:solidFill>
                <a:effectLst>
                  <a:outerShdw blurRad="63500" sx="102000" sy="102000" algn="ctr" rotWithShape="0">
                    <a:prstClr val="black">
                      <a:alpha val="40000"/>
                    </a:prstClr>
                  </a:outerShdw>
                </a:effectLst>
                <a:latin typeface="Microsoft Sans Serif"/>
                <a:cs typeface="Microsoft Sans Serif"/>
              </a:rPr>
              <a:t>Variedad</a:t>
            </a:r>
            <a:endParaRPr lang="en-US" sz="2400" cap="small" dirty="0">
              <a:solidFill>
                <a:srgbClr val="800000"/>
              </a:solidFill>
              <a:effectLst>
                <a:outerShdw blurRad="63500" sx="102000" sy="102000" algn="ctr" rotWithShape="0">
                  <a:prstClr val="black">
                    <a:alpha val="40000"/>
                  </a:prstClr>
                </a:outerShdw>
              </a:effectLst>
              <a:latin typeface="Microsoft Sans Serif"/>
              <a:cs typeface="Microsoft Sans Serif"/>
            </a:endParaRPr>
          </a:p>
        </p:txBody>
      </p:sp>
      <p:sp>
        <p:nvSpPr>
          <p:cNvPr id="2" name="Rectangle 1"/>
          <p:cNvSpPr/>
          <p:nvPr/>
        </p:nvSpPr>
        <p:spPr bwMode="auto">
          <a:xfrm>
            <a:off x="7535014" y="183153"/>
            <a:ext cx="1404421" cy="610504"/>
          </a:xfrm>
          <a:prstGeom prst="rect">
            <a:avLst/>
          </a:prstGeom>
          <a:solidFill>
            <a:schemeClr val="bg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chemeClr val="bg1"/>
              </a:solidFill>
              <a:effectLst/>
              <a:latin typeface="Arial" charset="0"/>
            </a:endParaRPr>
          </a:p>
        </p:txBody>
      </p:sp>
      <p:sp>
        <p:nvSpPr>
          <p:cNvPr id="10" name="TextBox 9"/>
          <p:cNvSpPr txBox="1"/>
          <p:nvPr/>
        </p:nvSpPr>
        <p:spPr>
          <a:xfrm>
            <a:off x="7803185" y="185795"/>
            <a:ext cx="805028" cy="276999"/>
          </a:xfrm>
          <a:prstGeom prst="rect">
            <a:avLst/>
          </a:prstGeom>
          <a:noFill/>
        </p:spPr>
        <p:txBody>
          <a:bodyPr wrap="none" rtlCol="0">
            <a:spAutoFit/>
            <a:scene3d>
              <a:camera prst="orthographicFront"/>
              <a:lightRig rig="threePt" dir="t"/>
            </a:scene3d>
            <a:sp3d extrusionH="57150">
              <a:bevelT w="82550" h="38100" prst="coolSlant"/>
            </a:sp3d>
          </a:bodyPr>
          <a:lstStyle/>
          <a:p>
            <a:r>
              <a:rPr lang="en-US" sz="1200" dirty="0" smtClean="0">
                <a:solidFill>
                  <a:schemeClr val="bg1">
                    <a:lumMod val="75000"/>
                  </a:schemeClr>
                </a:solidFill>
                <a:latin typeface="Trebuchet MS" pitchFamily="34" charset="0"/>
                <a:cs typeface="Microsoft Sans Serif" pitchFamily="34" charset="0"/>
              </a:rPr>
              <a:t>Analytics</a:t>
            </a:r>
            <a:endParaRPr lang="en-US" sz="1200" dirty="0">
              <a:solidFill>
                <a:schemeClr val="bg1">
                  <a:lumMod val="75000"/>
                </a:schemeClr>
              </a:solidFill>
              <a:latin typeface="Trebuchet MS" pitchFamily="34" charset="0"/>
              <a:cs typeface="Microsoft Sans Serif" pitchFamily="34" charset="0"/>
            </a:endParaRPr>
          </a:p>
        </p:txBody>
      </p:sp>
      <p:sp>
        <p:nvSpPr>
          <p:cNvPr id="14" name="TextBox 13"/>
          <p:cNvSpPr txBox="1"/>
          <p:nvPr/>
        </p:nvSpPr>
        <p:spPr>
          <a:xfrm>
            <a:off x="8069425" y="482131"/>
            <a:ext cx="847032" cy="276999"/>
          </a:xfrm>
          <a:prstGeom prst="rect">
            <a:avLst/>
          </a:prstGeom>
          <a:noFill/>
        </p:spPr>
        <p:txBody>
          <a:bodyPr wrap="none" rtlCol="0">
            <a:spAutoFit/>
            <a:scene3d>
              <a:camera prst="orthographicFront"/>
              <a:lightRig rig="threePt" dir="t"/>
            </a:scene3d>
            <a:sp3d extrusionH="57150">
              <a:bevelT w="82550" h="38100" prst="coolSlant"/>
            </a:sp3d>
          </a:bodyPr>
          <a:lstStyle/>
          <a:p>
            <a:r>
              <a:rPr lang="en-US" sz="1200" dirty="0" smtClean="0">
                <a:solidFill>
                  <a:schemeClr val="bg1">
                    <a:lumMod val="75000"/>
                  </a:schemeClr>
                </a:solidFill>
                <a:latin typeface="Trebuchet MS" pitchFamily="34" charset="0"/>
                <a:cs typeface="Microsoft Sans Serif" pitchFamily="34" charset="0"/>
              </a:rPr>
              <a:t>Platforms</a:t>
            </a:r>
            <a:endParaRPr lang="en-US" sz="1200" dirty="0">
              <a:solidFill>
                <a:schemeClr val="bg1">
                  <a:lumMod val="75000"/>
                </a:schemeClr>
              </a:solidFill>
              <a:latin typeface="Trebuchet MS" pitchFamily="34" charset="0"/>
              <a:cs typeface="Microsoft Sans Serif" pitchFamily="34" charset="0"/>
            </a:endParaRPr>
          </a:p>
        </p:txBody>
      </p:sp>
      <p:sp>
        <p:nvSpPr>
          <p:cNvPr id="15" name="TextBox 14"/>
          <p:cNvSpPr txBox="1"/>
          <p:nvPr/>
        </p:nvSpPr>
        <p:spPr>
          <a:xfrm>
            <a:off x="7576435" y="418883"/>
            <a:ext cx="501760" cy="276999"/>
          </a:xfrm>
          <a:prstGeom prst="rect">
            <a:avLst/>
          </a:prstGeom>
          <a:noFill/>
        </p:spPr>
        <p:txBody>
          <a:bodyPr wrap="none" rtlCol="0">
            <a:spAutoFit/>
            <a:scene3d>
              <a:camera prst="orthographicFront"/>
              <a:lightRig rig="threePt" dir="t"/>
            </a:scene3d>
            <a:sp3d extrusionH="57150">
              <a:bevelT w="82550" h="38100" prst="coolSlant"/>
            </a:sp3d>
          </a:bodyPr>
          <a:lstStyle/>
          <a:p>
            <a:r>
              <a:rPr lang="en-US" sz="1200" dirty="0" smtClean="0">
                <a:solidFill>
                  <a:srgbClr val="0000FF"/>
                </a:solidFill>
                <a:latin typeface="Trebuchet MS" pitchFamily="34" charset="0"/>
                <a:cs typeface="Microsoft Sans Serif" pitchFamily="34" charset="0"/>
              </a:rPr>
              <a:t>Data</a:t>
            </a:r>
            <a:endParaRPr lang="en-US" sz="1200" dirty="0">
              <a:solidFill>
                <a:srgbClr val="0000FF"/>
              </a:solidFill>
              <a:latin typeface="Trebuchet MS" pitchFamily="34" charset="0"/>
              <a:cs typeface="Microsoft Sans Serif" pitchFamily="34" charset="0"/>
            </a:endParaRPr>
          </a:p>
        </p:txBody>
      </p:sp>
      <p:sp>
        <p:nvSpPr>
          <p:cNvPr id="5" name="Title 4"/>
          <p:cNvSpPr>
            <a:spLocks noGrp="1"/>
          </p:cNvSpPr>
          <p:nvPr>
            <p:ph type="title"/>
          </p:nvPr>
        </p:nvSpPr>
        <p:spPr>
          <a:xfrm>
            <a:off x="119818" y="264154"/>
            <a:ext cx="2515438" cy="338554"/>
          </a:xfrm>
        </p:spPr>
        <p:txBody>
          <a:bodyPr/>
          <a:lstStyle/>
          <a:p>
            <a:r>
              <a:rPr lang="en-US" dirty="0" smtClean="0"/>
              <a:t>Big data</a:t>
            </a:r>
            <a:endParaRPr lang="en-US" dirty="0"/>
          </a:p>
        </p:txBody>
      </p:sp>
      <p:sp>
        <p:nvSpPr>
          <p:cNvPr id="7" name="Text Placeholder 6"/>
          <p:cNvSpPr>
            <a:spLocks noGrp="1"/>
          </p:cNvSpPr>
          <p:nvPr>
            <p:ph type="body" sz="quarter" idx="11"/>
          </p:nvPr>
        </p:nvSpPr>
        <p:spPr/>
        <p:txBody>
          <a:bodyPr/>
          <a:lstStyle/>
          <a:p>
            <a:r>
              <a:rPr lang="en-US" dirty="0" err="1" smtClean="0"/>
              <a:t>Que</a:t>
            </a:r>
            <a:r>
              <a:rPr lang="en-US" dirty="0" smtClean="0"/>
              <a:t> </a:t>
            </a:r>
            <a:r>
              <a:rPr lang="en-US" dirty="0" err="1" smtClean="0"/>
              <a:t>es</a:t>
            </a:r>
            <a:r>
              <a:rPr lang="en-US" dirty="0" smtClean="0"/>
              <a:t> para </a:t>
            </a:r>
            <a:r>
              <a:rPr lang="en-US" dirty="0" err="1" smtClean="0"/>
              <a:t>sas</a:t>
            </a:r>
            <a:r>
              <a:rPr lang="en-US" dirty="0" smtClean="0"/>
              <a:t>?</a:t>
            </a:r>
            <a:endParaRPr lang="en-US" dirty="0"/>
          </a:p>
        </p:txBody>
      </p:sp>
      <p:sp>
        <p:nvSpPr>
          <p:cNvPr id="17" name="TextBox 16"/>
          <p:cNvSpPr txBox="1"/>
          <p:nvPr/>
        </p:nvSpPr>
        <p:spPr>
          <a:xfrm>
            <a:off x="3963784" y="3691264"/>
            <a:ext cx="1601638" cy="646331"/>
          </a:xfrm>
          <a:prstGeom prst="rect">
            <a:avLst/>
          </a:prstGeom>
          <a:solidFill>
            <a:srgbClr val="800000">
              <a:alpha val="1000"/>
            </a:srgbClr>
          </a:solidFill>
        </p:spPr>
        <p:txBody>
          <a:bodyPr wrap="square" rtlCol="0">
            <a:spAutoFit/>
            <a:scene3d>
              <a:camera prst="orthographicFront"/>
              <a:lightRig rig="threePt" dir="t"/>
            </a:scene3d>
            <a:sp3d extrusionH="57150">
              <a:bevelT w="38100" h="38100"/>
            </a:sp3d>
          </a:bodyPr>
          <a:lstStyle/>
          <a:p>
            <a:r>
              <a:rPr lang="en-US" sz="3600" cap="small" dirty="0" smtClean="0">
                <a:solidFill>
                  <a:srgbClr val="00B0F0"/>
                </a:solidFill>
                <a:effectLst>
                  <a:outerShdw blurRad="63500" sx="102000" sy="102000" algn="ctr" rotWithShape="0">
                    <a:prstClr val="black">
                      <a:alpha val="40000"/>
                    </a:prstClr>
                  </a:outerShdw>
                </a:effectLst>
                <a:latin typeface="Microsoft Sans Serif"/>
                <a:cs typeface="Microsoft Sans Serif"/>
              </a:rPr>
              <a:t>Value</a:t>
            </a:r>
            <a:endParaRPr lang="en-US" sz="3600" cap="small" dirty="0">
              <a:solidFill>
                <a:srgbClr val="00B0F0"/>
              </a:solidFill>
              <a:effectLst>
                <a:outerShdw blurRad="63500" sx="102000" sy="102000" algn="ctr" rotWithShape="0">
                  <a:prstClr val="black">
                    <a:alpha val="40000"/>
                  </a:prstClr>
                </a:outerShdw>
              </a:effectLst>
              <a:latin typeface="Microsoft Sans Serif"/>
              <a:cs typeface="Microsoft Sans Serif"/>
            </a:endParaRPr>
          </a:p>
        </p:txBody>
      </p:sp>
    </p:spTree>
    <p:extLst>
      <p:ext uri="{BB962C8B-B14F-4D97-AF65-F5344CB8AC3E}">
        <p14:creationId xmlns:p14="http://schemas.microsoft.com/office/powerpoint/2010/main" val="40006793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a:alphaModFix amt="8000"/>
            <a:extLst>
              <a:ext uri="{BEBA8EAE-BF5A-486C-A8C5-ECC9F3942E4B}">
                <a14:imgProps xmlns:a14="http://schemas.microsoft.com/office/drawing/2010/main">
                  <a14:imgLayer r:embed="rId4">
                    <a14:imgEffect>
                      <a14:sharpenSoften amount="35000"/>
                    </a14:imgEffect>
                    <a14:imgEffect>
                      <a14:saturation sat="30000"/>
                    </a14:imgEffect>
                    <a14:imgEffect>
                      <a14:brightnessContrast bright="-13000" contrast="70000"/>
                    </a14:imgEffect>
                  </a14:imgLayer>
                </a14:imgProps>
              </a:ext>
            </a:extLst>
          </a:blip>
          <a:srcRect t="14443"/>
          <a:stretch/>
        </p:blipFill>
        <p:spPr>
          <a:xfrm>
            <a:off x="-1" y="17933"/>
            <a:ext cx="9144001" cy="4746362"/>
          </a:xfrm>
          <a:prstGeom prst="rect">
            <a:avLst/>
          </a:prstGeom>
        </p:spPr>
      </p:pic>
      <p:sp>
        <p:nvSpPr>
          <p:cNvPr id="6" name="TextBox 5"/>
          <p:cNvSpPr txBox="1"/>
          <p:nvPr/>
        </p:nvSpPr>
        <p:spPr>
          <a:xfrm>
            <a:off x="1143000" y="1428750"/>
            <a:ext cx="7239000" cy="1261884"/>
          </a:xfrm>
          <a:prstGeom prst="rect">
            <a:avLst/>
          </a:prstGeom>
          <a:noFill/>
        </p:spPr>
        <p:txBody>
          <a:bodyPr wrap="square" rtlCol="0">
            <a:spAutoFit/>
          </a:bodyPr>
          <a:lstStyle/>
          <a:p>
            <a:r>
              <a:rPr lang="en-US" sz="2800" i="1" dirty="0" smtClean="0">
                <a:solidFill>
                  <a:schemeClr val="tx1"/>
                </a:solidFill>
              </a:rPr>
              <a:t>“.</a:t>
            </a:r>
            <a:r>
              <a:rPr lang="en-US" sz="2800" b="1" dirty="0"/>
              <a:t> </a:t>
            </a:r>
            <a:r>
              <a:rPr lang="en-US" sz="1600" b="1" dirty="0"/>
              <a:t>Big Data </a:t>
            </a:r>
            <a:r>
              <a:rPr lang="en-US" sz="1600" b="1" dirty="0" err="1" smtClean="0"/>
              <a:t>es</a:t>
            </a:r>
            <a:r>
              <a:rPr lang="en-US" sz="1600" b="1" dirty="0" smtClean="0"/>
              <a:t> un </a:t>
            </a:r>
            <a:r>
              <a:rPr lang="en-US" sz="1600" b="1" dirty="0" err="1" smtClean="0"/>
              <a:t>termino</a:t>
            </a:r>
            <a:r>
              <a:rPr lang="en-US" sz="1600" b="1" dirty="0" smtClean="0"/>
              <a:t> </a:t>
            </a:r>
            <a:r>
              <a:rPr lang="en-US" sz="1600" b="1" dirty="0" err="1" smtClean="0"/>
              <a:t>que</a:t>
            </a:r>
            <a:r>
              <a:rPr lang="en-US" sz="1600" b="1" dirty="0" smtClean="0"/>
              <a:t> describe </a:t>
            </a:r>
            <a:r>
              <a:rPr lang="en-US" sz="1600" b="1" dirty="0" err="1" smtClean="0"/>
              <a:t>grandes</a:t>
            </a:r>
            <a:r>
              <a:rPr lang="en-US" sz="1600" b="1" dirty="0" smtClean="0"/>
              <a:t> </a:t>
            </a:r>
            <a:r>
              <a:rPr lang="en-US" sz="1600" b="1" dirty="0" err="1" smtClean="0"/>
              <a:t>volumenes</a:t>
            </a:r>
            <a:r>
              <a:rPr lang="en-US" sz="1600" b="1" dirty="0" smtClean="0"/>
              <a:t> de </a:t>
            </a:r>
            <a:r>
              <a:rPr lang="en-US" sz="1600" b="1" dirty="0" err="1" smtClean="0"/>
              <a:t>datos</a:t>
            </a:r>
            <a:r>
              <a:rPr lang="en-US" sz="1600" b="1" dirty="0" smtClean="0"/>
              <a:t> de </a:t>
            </a:r>
            <a:r>
              <a:rPr lang="en-US" sz="1600" b="1" dirty="0" err="1" smtClean="0"/>
              <a:t>alta</a:t>
            </a:r>
            <a:r>
              <a:rPr lang="en-US" sz="1600" b="1" dirty="0" smtClean="0"/>
              <a:t> </a:t>
            </a:r>
            <a:r>
              <a:rPr lang="en-US" sz="1600" b="1" dirty="0" err="1" smtClean="0"/>
              <a:t>velocidad</a:t>
            </a:r>
            <a:r>
              <a:rPr lang="en-US" sz="1600" b="1" dirty="0" smtClean="0"/>
              <a:t>, </a:t>
            </a:r>
            <a:r>
              <a:rPr lang="en-US" sz="1600" b="1" dirty="0" err="1" smtClean="0"/>
              <a:t>complejos</a:t>
            </a:r>
            <a:r>
              <a:rPr lang="en-US" sz="1600" b="1" dirty="0" smtClean="0"/>
              <a:t> y variables </a:t>
            </a:r>
            <a:r>
              <a:rPr lang="en-US" sz="1600" b="1" dirty="0" err="1" smtClean="0"/>
              <a:t>que</a:t>
            </a:r>
            <a:r>
              <a:rPr lang="en-US" sz="1600" b="1" dirty="0" smtClean="0"/>
              <a:t> </a:t>
            </a:r>
            <a:r>
              <a:rPr lang="en-US" sz="1600" b="1" dirty="0" err="1" smtClean="0"/>
              <a:t>requieren</a:t>
            </a:r>
            <a:r>
              <a:rPr lang="en-US" sz="1600" b="1" dirty="0" smtClean="0"/>
              <a:t> </a:t>
            </a:r>
            <a:r>
              <a:rPr lang="en-US" sz="1600" b="1" dirty="0" err="1" smtClean="0"/>
              <a:t>tecnologias</a:t>
            </a:r>
            <a:r>
              <a:rPr lang="en-US" sz="1600" b="1" dirty="0" smtClean="0"/>
              <a:t> </a:t>
            </a:r>
            <a:r>
              <a:rPr lang="en-US" sz="1600" b="1" dirty="0" err="1" smtClean="0"/>
              <a:t>avanzadas</a:t>
            </a:r>
            <a:r>
              <a:rPr lang="en-US" sz="1600" b="1" dirty="0" smtClean="0"/>
              <a:t> y </a:t>
            </a:r>
            <a:r>
              <a:rPr lang="en-US" sz="1600" b="1" dirty="0" err="1" smtClean="0"/>
              <a:t>procesos</a:t>
            </a:r>
            <a:r>
              <a:rPr lang="en-US" sz="1600" b="1" dirty="0" smtClean="0"/>
              <a:t> para </a:t>
            </a:r>
            <a:r>
              <a:rPr lang="en-US" sz="1600" b="1" dirty="0" err="1" smtClean="0"/>
              <a:t>capturar,almacenar</a:t>
            </a:r>
            <a:r>
              <a:rPr lang="en-US" sz="1600" b="1" dirty="0" smtClean="0"/>
              <a:t>, </a:t>
            </a:r>
            <a:r>
              <a:rPr lang="en-US" sz="1600" b="1" dirty="0" err="1" smtClean="0"/>
              <a:t>distribuir</a:t>
            </a:r>
            <a:r>
              <a:rPr lang="en-US" sz="1600" b="1" dirty="0" smtClean="0"/>
              <a:t>, </a:t>
            </a:r>
            <a:r>
              <a:rPr lang="en-US" sz="1600" b="1" dirty="0" err="1" smtClean="0"/>
              <a:t>gestionar</a:t>
            </a:r>
            <a:r>
              <a:rPr lang="en-US" sz="1600" b="1" dirty="0" smtClean="0"/>
              <a:t> y </a:t>
            </a:r>
            <a:r>
              <a:rPr lang="en-US" sz="1600" b="1" dirty="0" err="1" smtClean="0"/>
              <a:t>analizar</a:t>
            </a:r>
            <a:r>
              <a:rPr lang="en-US" sz="1600" b="1" dirty="0" smtClean="0"/>
              <a:t> la </a:t>
            </a:r>
            <a:r>
              <a:rPr lang="en-US" sz="1600" b="1" dirty="0" err="1" smtClean="0"/>
              <a:t>informacion</a:t>
            </a:r>
            <a:r>
              <a:rPr lang="en-US" sz="1600" b="1" dirty="0" smtClean="0"/>
              <a:t>”</a:t>
            </a:r>
            <a:endParaRPr lang="en-US" sz="1600" i="1" dirty="0">
              <a:solidFill>
                <a:schemeClr val="tx1"/>
              </a:solidFill>
            </a:endParaRPr>
          </a:p>
        </p:txBody>
      </p:sp>
      <p:sp>
        <p:nvSpPr>
          <p:cNvPr id="11" name="TextBox 10"/>
          <p:cNvSpPr txBox="1"/>
          <p:nvPr/>
        </p:nvSpPr>
        <p:spPr>
          <a:xfrm>
            <a:off x="1828800" y="2952750"/>
            <a:ext cx="1441420" cy="461665"/>
          </a:xfrm>
          <a:prstGeom prst="rect">
            <a:avLst/>
          </a:prstGeom>
          <a:solidFill>
            <a:srgbClr val="800000">
              <a:alpha val="1000"/>
            </a:srgbClr>
          </a:solidFill>
        </p:spPr>
        <p:txBody>
          <a:bodyPr wrap="none" rtlCol="0">
            <a:spAutoFit/>
            <a:scene3d>
              <a:camera prst="orthographicFront"/>
              <a:lightRig rig="threePt" dir="t"/>
            </a:scene3d>
            <a:sp3d extrusionH="57150">
              <a:bevelT w="38100" h="38100"/>
            </a:sp3d>
          </a:bodyPr>
          <a:lstStyle/>
          <a:p>
            <a:r>
              <a:rPr lang="en-US" sz="2400" cap="small" dirty="0" err="1" smtClean="0">
                <a:solidFill>
                  <a:srgbClr val="800000"/>
                </a:solidFill>
                <a:effectLst>
                  <a:outerShdw blurRad="63500" sx="102000" sy="102000" algn="ctr" rotWithShape="0">
                    <a:prstClr val="black">
                      <a:alpha val="40000"/>
                    </a:prstClr>
                  </a:outerShdw>
                </a:effectLst>
                <a:latin typeface="Microsoft Sans Serif"/>
                <a:cs typeface="Microsoft Sans Serif"/>
              </a:rPr>
              <a:t>Volumen</a:t>
            </a:r>
            <a:endParaRPr lang="en-US" sz="2400" cap="small" dirty="0">
              <a:solidFill>
                <a:srgbClr val="800000"/>
              </a:solidFill>
              <a:effectLst>
                <a:outerShdw blurRad="63500" sx="102000" sy="102000" algn="ctr" rotWithShape="0">
                  <a:prstClr val="black">
                    <a:alpha val="40000"/>
                  </a:prstClr>
                </a:outerShdw>
              </a:effectLst>
              <a:latin typeface="Microsoft Sans Serif"/>
              <a:cs typeface="Microsoft Sans Serif"/>
            </a:endParaRPr>
          </a:p>
        </p:txBody>
      </p:sp>
      <p:sp>
        <p:nvSpPr>
          <p:cNvPr id="12" name="TextBox 11"/>
          <p:cNvSpPr txBox="1"/>
          <p:nvPr/>
        </p:nvSpPr>
        <p:spPr>
          <a:xfrm>
            <a:off x="3873433" y="2952750"/>
            <a:ext cx="1646605" cy="461665"/>
          </a:xfrm>
          <a:prstGeom prst="rect">
            <a:avLst/>
          </a:prstGeom>
          <a:solidFill>
            <a:srgbClr val="800000">
              <a:alpha val="1000"/>
            </a:srgbClr>
          </a:solidFill>
        </p:spPr>
        <p:txBody>
          <a:bodyPr wrap="none" rtlCol="0">
            <a:spAutoFit/>
            <a:scene3d>
              <a:camera prst="orthographicFront"/>
              <a:lightRig rig="threePt" dir="t"/>
            </a:scene3d>
            <a:sp3d extrusionH="57150">
              <a:bevelT w="38100" h="38100"/>
            </a:sp3d>
          </a:bodyPr>
          <a:lstStyle/>
          <a:p>
            <a:r>
              <a:rPr lang="en-US" sz="2400" cap="small" dirty="0" err="1" smtClean="0">
                <a:solidFill>
                  <a:srgbClr val="800000"/>
                </a:solidFill>
                <a:effectLst>
                  <a:outerShdw blurRad="63500" sx="102000" sy="102000" algn="ctr" rotWithShape="0">
                    <a:prstClr val="black">
                      <a:alpha val="40000"/>
                    </a:prstClr>
                  </a:outerShdw>
                </a:effectLst>
                <a:latin typeface="Microsoft Sans Serif"/>
                <a:cs typeface="Microsoft Sans Serif"/>
              </a:rPr>
              <a:t>Velocidad</a:t>
            </a:r>
            <a:endParaRPr lang="en-US" sz="2400" cap="small" dirty="0">
              <a:solidFill>
                <a:srgbClr val="800000"/>
              </a:solidFill>
              <a:effectLst>
                <a:outerShdw blurRad="63500" sx="102000" sy="102000" algn="ctr" rotWithShape="0">
                  <a:prstClr val="black">
                    <a:alpha val="40000"/>
                  </a:prstClr>
                </a:outerShdw>
              </a:effectLst>
              <a:latin typeface="Microsoft Sans Serif"/>
              <a:cs typeface="Microsoft Sans Serif"/>
            </a:endParaRPr>
          </a:p>
        </p:txBody>
      </p:sp>
      <p:sp>
        <p:nvSpPr>
          <p:cNvPr id="13" name="TextBox 12"/>
          <p:cNvSpPr txBox="1"/>
          <p:nvPr/>
        </p:nvSpPr>
        <p:spPr>
          <a:xfrm>
            <a:off x="6096000" y="2952750"/>
            <a:ext cx="1483098" cy="461665"/>
          </a:xfrm>
          <a:prstGeom prst="rect">
            <a:avLst/>
          </a:prstGeom>
          <a:solidFill>
            <a:srgbClr val="800000">
              <a:alpha val="1000"/>
            </a:srgbClr>
          </a:solidFill>
        </p:spPr>
        <p:txBody>
          <a:bodyPr wrap="none" rtlCol="0">
            <a:spAutoFit/>
            <a:scene3d>
              <a:camera prst="orthographicFront"/>
              <a:lightRig rig="threePt" dir="t"/>
            </a:scene3d>
            <a:sp3d extrusionH="57150">
              <a:bevelT w="38100" h="38100"/>
            </a:sp3d>
          </a:bodyPr>
          <a:lstStyle/>
          <a:p>
            <a:r>
              <a:rPr lang="en-US" sz="2400" cap="small" dirty="0" err="1" smtClean="0">
                <a:solidFill>
                  <a:srgbClr val="800000"/>
                </a:solidFill>
                <a:effectLst>
                  <a:outerShdw blurRad="63500" sx="102000" sy="102000" algn="ctr" rotWithShape="0">
                    <a:prstClr val="black">
                      <a:alpha val="40000"/>
                    </a:prstClr>
                  </a:outerShdw>
                </a:effectLst>
                <a:latin typeface="Microsoft Sans Serif"/>
                <a:cs typeface="Microsoft Sans Serif"/>
              </a:rPr>
              <a:t>Variedad</a:t>
            </a:r>
            <a:endParaRPr lang="en-US" sz="2400" cap="small" dirty="0">
              <a:solidFill>
                <a:srgbClr val="800000"/>
              </a:solidFill>
              <a:effectLst>
                <a:outerShdw blurRad="63500" sx="102000" sy="102000" algn="ctr" rotWithShape="0">
                  <a:prstClr val="black">
                    <a:alpha val="40000"/>
                  </a:prstClr>
                </a:outerShdw>
              </a:effectLst>
              <a:latin typeface="Microsoft Sans Serif"/>
              <a:cs typeface="Microsoft Sans Serif"/>
            </a:endParaRPr>
          </a:p>
        </p:txBody>
      </p:sp>
      <p:sp>
        <p:nvSpPr>
          <p:cNvPr id="2" name="Rectangle 1"/>
          <p:cNvSpPr/>
          <p:nvPr/>
        </p:nvSpPr>
        <p:spPr bwMode="auto">
          <a:xfrm>
            <a:off x="7535014" y="183153"/>
            <a:ext cx="1404421" cy="610504"/>
          </a:xfrm>
          <a:prstGeom prst="rect">
            <a:avLst/>
          </a:prstGeom>
          <a:solidFill>
            <a:schemeClr val="bg1"/>
          </a:solidFill>
          <a:ln w="12700"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17000"/>
              </a:spcAft>
              <a:buClr>
                <a:schemeClr val="tx1"/>
              </a:buClr>
              <a:buSzTx/>
              <a:buFont typeface="Wingdings" pitchFamily="2" charset="2"/>
              <a:buNone/>
              <a:tabLst/>
            </a:pPr>
            <a:endParaRPr kumimoji="0" lang="en-US" sz="1400" b="0" i="0" u="none" strike="noStrike" cap="none" normalizeH="0" baseline="0" smtClean="0">
              <a:ln>
                <a:noFill/>
              </a:ln>
              <a:solidFill>
                <a:schemeClr val="bg1"/>
              </a:solidFill>
              <a:effectLst/>
              <a:latin typeface="Arial" charset="0"/>
            </a:endParaRPr>
          </a:p>
        </p:txBody>
      </p:sp>
      <p:sp>
        <p:nvSpPr>
          <p:cNvPr id="10" name="TextBox 9"/>
          <p:cNvSpPr txBox="1"/>
          <p:nvPr/>
        </p:nvSpPr>
        <p:spPr>
          <a:xfrm>
            <a:off x="7803185" y="185795"/>
            <a:ext cx="805028" cy="276999"/>
          </a:xfrm>
          <a:prstGeom prst="rect">
            <a:avLst/>
          </a:prstGeom>
          <a:noFill/>
        </p:spPr>
        <p:txBody>
          <a:bodyPr wrap="none" rtlCol="0">
            <a:spAutoFit/>
            <a:scene3d>
              <a:camera prst="orthographicFront"/>
              <a:lightRig rig="threePt" dir="t"/>
            </a:scene3d>
            <a:sp3d extrusionH="57150">
              <a:bevelT w="82550" h="38100" prst="coolSlant"/>
            </a:sp3d>
          </a:bodyPr>
          <a:lstStyle/>
          <a:p>
            <a:r>
              <a:rPr lang="en-US" sz="1200" dirty="0" smtClean="0">
                <a:solidFill>
                  <a:schemeClr val="bg1">
                    <a:lumMod val="75000"/>
                  </a:schemeClr>
                </a:solidFill>
                <a:latin typeface="Trebuchet MS" pitchFamily="34" charset="0"/>
                <a:cs typeface="Microsoft Sans Serif" pitchFamily="34" charset="0"/>
              </a:rPr>
              <a:t>Analytics</a:t>
            </a:r>
            <a:endParaRPr lang="en-US" sz="1200" dirty="0">
              <a:solidFill>
                <a:schemeClr val="bg1">
                  <a:lumMod val="75000"/>
                </a:schemeClr>
              </a:solidFill>
              <a:latin typeface="Trebuchet MS" pitchFamily="34" charset="0"/>
              <a:cs typeface="Microsoft Sans Serif" pitchFamily="34" charset="0"/>
            </a:endParaRPr>
          </a:p>
        </p:txBody>
      </p:sp>
      <p:sp>
        <p:nvSpPr>
          <p:cNvPr id="14" name="TextBox 13"/>
          <p:cNvSpPr txBox="1"/>
          <p:nvPr/>
        </p:nvSpPr>
        <p:spPr>
          <a:xfrm>
            <a:off x="8069425" y="482131"/>
            <a:ext cx="847032" cy="276999"/>
          </a:xfrm>
          <a:prstGeom prst="rect">
            <a:avLst/>
          </a:prstGeom>
          <a:noFill/>
        </p:spPr>
        <p:txBody>
          <a:bodyPr wrap="none" rtlCol="0">
            <a:spAutoFit/>
            <a:scene3d>
              <a:camera prst="orthographicFront"/>
              <a:lightRig rig="threePt" dir="t"/>
            </a:scene3d>
            <a:sp3d extrusionH="57150">
              <a:bevelT w="82550" h="38100" prst="coolSlant"/>
            </a:sp3d>
          </a:bodyPr>
          <a:lstStyle/>
          <a:p>
            <a:r>
              <a:rPr lang="en-US" sz="1200" dirty="0" smtClean="0">
                <a:solidFill>
                  <a:schemeClr val="bg1">
                    <a:lumMod val="75000"/>
                  </a:schemeClr>
                </a:solidFill>
                <a:latin typeface="Trebuchet MS" pitchFamily="34" charset="0"/>
                <a:cs typeface="Microsoft Sans Serif" pitchFamily="34" charset="0"/>
              </a:rPr>
              <a:t>Platforms</a:t>
            </a:r>
            <a:endParaRPr lang="en-US" sz="1200" dirty="0">
              <a:solidFill>
                <a:schemeClr val="bg1">
                  <a:lumMod val="75000"/>
                </a:schemeClr>
              </a:solidFill>
              <a:latin typeface="Trebuchet MS" pitchFamily="34" charset="0"/>
              <a:cs typeface="Microsoft Sans Serif" pitchFamily="34" charset="0"/>
            </a:endParaRPr>
          </a:p>
        </p:txBody>
      </p:sp>
      <p:sp>
        <p:nvSpPr>
          <p:cNvPr id="15" name="TextBox 14"/>
          <p:cNvSpPr txBox="1"/>
          <p:nvPr/>
        </p:nvSpPr>
        <p:spPr>
          <a:xfrm>
            <a:off x="7576435" y="418883"/>
            <a:ext cx="501760" cy="276999"/>
          </a:xfrm>
          <a:prstGeom prst="rect">
            <a:avLst/>
          </a:prstGeom>
          <a:noFill/>
        </p:spPr>
        <p:txBody>
          <a:bodyPr wrap="none" rtlCol="0">
            <a:spAutoFit/>
            <a:scene3d>
              <a:camera prst="orthographicFront"/>
              <a:lightRig rig="threePt" dir="t"/>
            </a:scene3d>
            <a:sp3d extrusionH="57150">
              <a:bevelT w="82550" h="38100" prst="coolSlant"/>
            </a:sp3d>
          </a:bodyPr>
          <a:lstStyle/>
          <a:p>
            <a:r>
              <a:rPr lang="en-US" sz="1200" dirty="0" smtClean="0">
                <a:solidFill>
                  <a:srgbClr val="0000FF"/>
                </a:solidFill>
                <a:latin typeface="Trebuchet MS" pitchFamily="34" charset="0"/>
                <a:cs typeface="Microsoft Sans Serif" pitchFamily="34" charset="0"/>
              </a:rPr>
              <a:t>Data</a:t>
            </a:r>
            <a:endParaRPr lang="en-US" sz="1200" dirty="0">
              <a:solidFill>
                <a:srgbClr val="0000FF"/>
              </a:solidFill>
              <a:latin typeface="Trebuchet MS" pitchFamily="34" charset="0"/>
              <a:cs typeface="Microsoft Sans Serif" pitchFamily="34" charset="0"/>
            </a:endParaRPr>
          </a:p>
        </p:txBody>
      </p:sp>
      <p:sp>
        <p:nvSpPr>
          <p:cNvPr id="5" name="Title 4"/>
          <p:cNvSpPr>
            <a:spLocks noGrp="1"/>
          </p:cNvSpPr>
          <p:nvPr>
            <p:ph type="title"/>
          </p:nvPr>
        </p:nvSpPr>
        <p:spPr>
          <a:xfrm>
            <a:off x="119818" y="264154"/>
            <a:ext cx="2515438" cy="338554"/>
          </a:xfrm>
        </p:spPr>
        <p:txBody>
          <a:bodyPr/>
          <a:lstStyle/>
          <a:p>
            <a:r>
              <a:rPr lang="en-US" dirty="0" smtClean="0"/>
              <a:t>Big data</a:t>
            </a:r>
            <a:endParaRPr lang="en-US" dirty="0"/>
          </a:p>
        </p:txBody>
      </p:sp>
      <p:sp>
        <p:nvSpPr>
          <p:cNvPr id="7" name="Text Placeholder 6"/>
          <p:cNvSpPr>
            <a:spLocks noGrp="1"/>
          </p:cNvSpPr>
          <p:nvPr>
            <p:ph type="body" sz="quarter" idx="11"/>
          </p:nvPr>
        </p:nvSpPr>
        <p:spPr/>
        <p:txBody>
          <a:bodyPr/>
          <a:lstStyle/>
          <a:p>
            <a:r>
              <a:rPr lang="en-US" dirty="0" err="1" smtClean="0"/>
              <a:t>Que</a:t>
            </a:r>
            <a:r>
              <a:rPr lang="en-US" dirty="0" smtClean="0"/>
              <a:t> </a:t>
            </a:r>
            <a:r>
              <a:rPr lang="en-US" dirty="0" err="1" smtClean="0"/>
              <a:t>es</a:t>
            </a:r>
            <a:r>
              <a:rPr lang="en-US" dirty="0" smtClean="0"/>
              <a:t> para </a:t>
            </a:r>
            <a:r>
              <a:rPr lang="en-US" dirty="0" err="1" smtClean="0"/>
              <a:t>sas</a:t>
            </a:r>
            <a:r>
              <a:rPr lang="en-US" dirty="0" smtClean="0"/>
              <a:t>?</a:t>
            </a:r>
            <a:endParaRPr lang="en-US" dirty="0"/>
          </a:p>
        </p:txBody>
      </p:sp>
      <p:sp>
        <p:nvSpPr>
          <p:cNvPr id="17" name="TextBox 16"/>
          <p:cNvSpPr txBox="1"/>
          <p:nvPr/>
        </p:nvSpPr>
        <p:spPr>
          <a:xfrm>
            <a:off x="3963784" y="3691264"/>
            <a:ext cx="1601638" cy="646331"/>
          </a:xfrm>
          <a:prstGeom prst="rect">
            <a:avLst/>
          </a:prstGeom>
          <a:solidFill>
            <a:srgbClr val="800000">
              <a:alpha val="1000"/>
            </a:srgbClr>
          </a:solidFill>
        </p:spPr>
        <p:txBody>
          <a:bodyPr wrap="square" rtlCol="0">
            <a:spAutoFit/>
            <a:scene3d>
              <a:camera prst="orthographicFront"/>
              <a:lightRig rig="threePt" dir="t"/>
            </a:scene3d>
            <a:sp3d extrusionH="57150">
              <a:bevelT w="38100" h="38100"/>
            </a:sp3d>
          </a:bodyPr>
          <a:lstStyle/>
          <a:p>
            <a:r>
              <a:rPr lang="en-US" sz="3600" cap="small" dirty="0" smtClean="0">
                <a:solidFill>
                  <a:srgbClr val="00B0F0"/>
                </a:solidFill>
                <a:effectLst>
                  <a:outerShdw blurRad="63500" sx="102000" sy="102000" algn="ctr" rotWithShape="0">
                    <a:prstClr val="black">
                      <a:alpha val="40000"/>
                    </a:prstClr>
                  </a:outerShdw>
                </a:effectLst>
                <a:latin typeface="Microsoft Sans Serif"/>
                <a:cs typeface="Microsoft Sans Serif"/>
              </a:rPr>
              <a:t>Value</a:t>
            </a:r>
            <a:endParaRPr lang="en-US" sz="3600" cap="small" dirty="0">
              <a:solidFill>
                <a:srgbClr val="00B0F0"/>
              </a:solidFill>
              <a:effectLst>
                <a:outerShdw blurRad="63500" sx="102000" sy="102000" algn="ctr" rotWithShape="0">
                  <a:prstClr val="black">
                    <a:alpha val="40000"/>
                  </a:prstClr>
                </a:outerShdw>
              </a:effectLst>
              <a:latin typeface="Microsoft Sans Serif"/>
              <a:cs typeface="Microsoft Sans Serif"/>
            </a:endParaRPr>
          </a:p>
        </p:txBody>
      </p:sp>
    </p:spTree>
    <p:extLst>
      <p:ext uri="{BB962C8B-B14F-4D97-AF65-F5344CB8AC3E}">
        <p14:creationId xmlns:p14="http://schemas.microsoft.com/office/powerpoint/2010/main" val="33004807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264111"/>
            <a:ext cx="4046537" cy="338554"/>
          </a:xfrm>
        </p:spPr>
        <p:txBody>
          <a:bodyPr/>
          <a:lstStyle/>
          <a:p>
            <a:r>
              <a:rPr lang="en-US" dirty="0" err="1" smtClean="0"/>
              <a:t>CONceptos</a:t>
            </a:r>
            <a:r>
              <a:rPr lang="en-US" dirty="0" smtClean="0"/>
              <a:t> de big data</a:t>
            </a:r>
            <a:endParaRPr lang="en-US" dirty="0"/>
          </a:p>
        </p:txBody>
      </p:sp>
      <p:sp>
        <p:nvSpPr>
          <p:cNvPr id="3" name="Content Placeholder 2"/>
          <p:cNvSpPr>
            <a:spLocks noGrp="1"/>
          </p:cNvSpPr>
          <p:nvPr>
            <p:ph idx="1"/>
          </p:nvPr>
        </p:nvSpPr>
        <p:spPr>
          <a:xfrm>
            <a:off x="638181" y="1734417"/>
            <a:ext cx="8201025" cy="1754326"/>
          </a:xfrm>
        </p:spPr>
        <p:txBody>
          <a:bodyPr/>
          <a:lstStyle/>
          <a:p>
            <a:pPr algn="just"/>
            <a:r>
              <a:rPr lang="en-US" dirty="0"/>
              <a:t>Big Data </a:t>
            </a:r>
            <a:r>
              <a:rPr lang="en-US" dirty="0" err="1" smtClean="0"/>
              <a:t>tiene</a:t>
            </a:r>
            <a:r>
              <a:rPr lang="en-US" dirty="0" smtClean="0"/>
              <a:t> el </a:t>
            </a:r>
            <a:r>
              <a:rPr lang="en-US" dirty="0" err="1" smtClean="0"/>
              <a:t>potencial</a:t>
            </a:r>
            <a:r>
              <a:rPr lang="en-US" dirty="0" smtClean="0"/>
              <a:t> de </a:t>
            </a:r>
            <a:r>
              <a:rPr lang="en-US" dirty="0" err="1" smtClean="0"/>
              <a:t>transformar</a:t>
            </a:r>
            <a:r>
              <a:rPr lang="en-US" dirty="0" smtClean="0"/>
              <a:t> el </a:t>
            </a:r>
            <a:r>
              <a:rPr lang="en-US" dirty="0"/>
              <a:t>E</a:t>
            </a:r>
            <a:r>
              <a:rPr lang="en-US" dirty="0" smtClean="0"/>
              <a:t>stado y la </a:t>
            </a:r>
            <a:r>
              <a:rPr lang="en-US" dirty="0" err="1"/>
              <a:t>S</a:t>
            </a:r>
            <a:r>
              <a:rPr lang="en-US" dirty="0" err="1" smtClean="0"/>
              <a:t>ociedad</a:t>
            </a:r>
            <a:r>
              <a:rPr lang="en-US" dirty="0" smtClean="0"/>
              <a:t>. Escondido en el </a:t>
            </a:r>
            <a:r>
              <a:rPr lang="en-US" dirty="0" err="1" smtClean="0"/>
              <a:t>inmenso</a:t>
            </a:r>
            <a:r>
              <a:rPr lang="en-US" dirty="0" smtClean="0"/>
              <a:t> </a:t>
            </a:r>
            <a:r>
              <a:rPr lang="en-US" dirty="0" err="1" smtClean="0"/>
              <a:t>volumen</a:t>
            </a:r>
            <a:r>
              <a:rPr lang="en-US" dirty="0" smtClean="0"/>
              <a:t>, </a:t>
            </a:r>
            <a:r>
              <a:rPr lang="en-US" dirty="0" err="1" smtClean="0"/>
              <a:t>variedad</a:t>
            </a:r>
            <a:r>
              <a:rPr lang="en-US" dirty="0" smtClean="0"/>
              <a:t> y </a:t>
            </a:r>
            <a:r>
              <a:rPr lang="en-US" dirty="0" err="1" smtClean="0"/>
              <a:t>velocidad</a:t>
            </a:r>
            <a:r>
              <a:rPr lang="en-US" dirty="0" smtClean="0"/>
              <a:t> de </a:t>
            </a:r>
            <a:r>
              <a:rPr lang="en-US" dirty="0" err="1" smtClean="0"/>
              <a:t>datos</a:t>
            </a:r>
            <a:r>
              <a:rPr lang="en-US" dirty="0" smtClean="0"/>
              <a:t>, </a:t>
            </a:r>
            <a:r>
              <a:rPr lang="en-US" dirty="0" err="1" smtClean="0"/>
              <a:t>esta</a:t>
            </a:r>
            <a:r>
              <a:rPr lang="en-US" dirty="0" smtClean="0"/>
              <a:t> la </a:t>
            </a:r>
            <a:r>
              <a:rPr lang="en-US" dirty="0" err="1" smtClean="0"/>
              <a:t>nueva</a:t>
            </a:r>
            <a:r>
              <a:rPr lang="en-US" dirty="0" smtClean="0"/>
              <a:t> </a:t>
            </a:r>
            <a:r>
              <a:rPr lang="en-US" dirty="0" err="1" smtClean="0"/>
              <a:t>informacion</a:t>
            </a:r>
            <a:r>
              <a:rPr lang="en-US" dirty="0"/>
              <a:t>;</a:t>
            </a:r>
            <a:r>
              <a:rPr lang="en-US" dirty="0" smtClean="0"/>
              <a:t> </a:t>
            </a:r>
            <a:r>
              <a:rPr lang="en-US" dirty="0" err="1" smtClean="0"/>
              <a:t>hechos</a:t>
            </a:r>
            <a:r>
              <a:rPr lang="en-US" dirty="0" smtClean="0"/>
              <a:t>, </a:t>
            </a:r>
            <a:r>
              <a:rPr lang="en-US" dirty="0" err="1" smtClean="0"/>
              <a:t>correlaciones</a:t>
            </a:r>
            <a:r>
              <a:rPr lang="en-US" dirty="0" smtClean="0"/>
              <a:t>, </a:t>
            </a:r>
            <a:r>
              <a:rPr lang="en-US" dirty="0" err="1" smtClean="0"/>
              <a:t>indicadores</a:t>
            </a:r>
            <a:r>
              <a:rPr lang="en-US" dirty="0" smtClean="0"/>
              <a:t> entre </a:t>
            </a:r>
            <a:r>
              <a:rPr lang="en-US" dirty="0" err="1" smtClean="0"/>
              <a:t>otros</a:t>
            </a:r>
            <a:r>
              <a:rPr lang="en-US" dirty="0" smtClean="0"/>
              <a:t>, los </a:t>
            </a:r>
            <a:r>
              <a:rPr lang="en-US" dirty="0" err="1" smtClean="0"/>
              <a:t>cuales</a:t>
            </a:r>
            <a:r>
              <a:rPr lang="en-US" dirty="0" smtClean="0"/>
              <a:t> </a:t>
            </a:r>
            <a:r>
              <a:rPr lang="en-US" dirty="0" err="1" smtClean="0"/>
              <a:t>eran</a:t>
            </a:r>
            <a:r>
              <a:rPr lang="en-US" dirty="0" smtClean="0"/>
              <a:t> </a:t>
            </a:r>
            <a:r>
              <a:rPr lang="en-US" dirty="0" err="1" smtClean="0"/>
              <a:t>practicamente</a:t>
            </a:r>
            <a:r>
              <a:rPr lang="en-US" dirty="0" smtClean="0"/>
              <a:t> </a:t>
            </a:r>
            <a:r>
              <a:rPr lang="en-US" dirty="0" err="1" smtClean="0"/>
              <a:t>imposible</a:t>
            </a:r>
            <a:r>
              <a:rPr lang="en-US" dirty="0" smtClean="0"/>
              <a:t> </a:t>
            </a:r>
            <a:r>
              <a:rPr lang="en-US" dirty="0" err="1" smtClean="0"/>
              <a:t>descubrirlos</a:t>
            </a:r>
            <a:r>
              <a:rPr lang="en-US" dirty="0" smtClean="0"/>
              <a:t> en el </a:t>
            </a:r>
            <a:r>
              <a:rPr lang="en-US" dirty="0" err="1" smtClean="0"/>
              <a:t>pasado</a:t>
            </a:r>
            <a:r>
              <a:rPr lang="en-US" dirty="0" smtClean="0"/>
              <a:t>, o </a:t>
            </a:r>
            <a:r>
              <a:rPr lang="en-US" dirty="0" err="1" smtClean="0"/>
              <a:t>simplemente</a:t>
            </a:r>
            <a:r>
              <a:rPr lang="en-US" dirty="0" smtClean="0"/>
              <a:t> no </a:t>
            </a:r>
            <a:r>
              <a:rPr lang="en-US" dirty="0" err="1" smtClean="0"/>
              <a:t>existian</a:t>
            </a:r>
            <a:r>
              <a:rPr lang="en-US" b="1" i="1" dirty="0" smtClean="0"/>
              <a:t>. </a:t>
            </a:r>
            <a:endParaRPr lang="en-US" dirty="0"/>
          </a:p>
        </p:txBody>
      </p:sp>
    </p:spTree>
    <p:extLst>
      <p:ext uri="{BB962C8B-B14F-4D97-AF65-F5344CB8AC3E}">
        <p14:creationId xmlns:p14="http://schemas.microsoft.com/office/powerpoint/2010/main" val="50978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Capability</a:t>
            </a:r>
            <a:br>
              <a:rPr lang="en-US" dirty="0" smtClean="0"/>
            </a:br>
            <a:r>
              <a:rPr lang="en-US" dirty="0" smtClean="0"/>
              <a:t>Segmentation</a:t>
            </a:r>
            <a:endParaRPr lang="en-US" dirty="0"/>
          </a:p>
        </p:txBody>
      </p:sp>
      <p:sp>
        <p:nvSpPr>
          <p:cNvPr id="3" name="Text Placeholder 2"/>
          <p:cNvSpPr>
            <a:spLocks noGrp="1"/>
          </p:cNvSpPr>
          <p:nvPr>
            <p:ph type="body" sz="quarter" idx="11"/>
          </p:nvPr>
        </p:nvSpPr>
        <p:spPr/>
        <p:txBody>
          <a:bodyPr/>
          <a:lstStyle/>
          <a:p>
            <a:r>
              <a:rPr lang="en-US" dirty="0" err="1" smtClean="0"/>
              <a:t>TamaNo</a:t>
            </a:r>
            <a:r>
              <a:rPr lang="en-US" dirty="0" smtClean="0"/>
              <a:t> de los </a:t>
            </a:r>
            <a:r>
              <a:rPr lang="en-US" dirty="0" err="1" smtClean="0"/>
              <a:t>datos</a:t>
            </a:r>
            <a:r>
              <a:rPr lang="en-US" dirty="0" smtClean="0"/>
              <a:t> y </a:t>
            </a:r>
            <a:r>
              <a:rPr lang="en-US" dirty="0" err="1" smtClean="0"/>
              <a:t>terminologia</a:t>
            </a:r>
            <a:endParaRPr lang="en-US" dirty="0"/>
          </a:p>
        </p:txBody>
      </p:sp>
      <p:grpSp>
        <p:nvGrpSpPr>
          <p:cNvPr id="5" name="Group 4"/>
          <p:cNvGrpSpPr/>
          <p:nvPr/>
        </p:nvGrpSpPr>
        <p:grpSpPr>
          <a:xfrm>
            <a:off x="3558235" y="841248"/>
            <a:ext cx="4992624" cy="3456432"/>
            <a:chOff x="3558235" y="988283"/>
            <a:chExt cx="4992624" cy="3456432"/>
          </a:xfrm>
        </p:grpSpPr>
        <p:sp>
          <p:nvSpPr>
            <p:cNvPr id="48" name="Rectangle 47"/>
            <p:cNvSpPr/>
            <p:nvPr/>
          </p:nvSpPr>
          <p:spPr>
            <a:xfrm>
              <a:off x="3579574" y="1013464"/>
              <a:ext cx="4961465" cy="3422722"/>
            </a:xfrm>
            <a:prstGeom prst="rect">
              <a:avLst/>
            </a:prstGeom>
            <a:solidFill>
              <a:schemeClr val="bg1"/>
            </a:solidFill>
            <a:ln>
              <a:noFill/>
            </a:ln>
            <a:effectLst>
              <a:outerShdw blurRad="158750" dist="38100" dir="2700000" sx="101000" sy="101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 name="Rectangle 3"/>
            <p:cNvSpPr/>
            <p:nvPr/>
          </p:nvSpPr>
          <p:spPr>
            <a:xfrm>
              <a:off x="3577842" y="1000983"/>
              <a:ext cx="4961465" cy="3422722"/>
            </a:xfrm>
            <a:prstGeom prst="rect">
              <a:avLst/>
            </a:prstGeom>
            <a:solidFill>
              <a:schemeClr val="bg2">
                <a:lumMod val="40000"/>
                <a:lumOff val="60000"/>
              </a:schemeClr>
            </a:solidFill>
            <a:ln>
              <a:solidFill>
                <a:schemeClr val="accent1">
                  <a:alpha val="43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cxnSp>
          <p:nvCxnSpPr>
            <p:cNvPr id="7" name="Straight Connector 6"/>
            <p:cNvCxnSpPr>
              <a:stCxn id="4" idx="0"/>
              <a:endCxn id="4" idx="2"/>
            </p:cNvCxnSpPr>
            <p:nvPr/>
          </p:nvCxnSpPr>
          <p:spPr>
            <a:xfrm>
              <a:off x="6058575" y="1000983"/>
              <a:ext cx="0" cy="3422722"/>
            </a:xfrm>
            <a:prstGeom prst="line">
              <a:avLst/>
            </a:prstGeom>
            <a:ln>
              <a:solidFill>
                <a:schemeClr val="accent1">
                  <a:alpha val="43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a:stCxn id="4" idx="1"/>
              <a:endCxn id="4" idx="3"/>
            </p:cNvCxnSpPr>
            <p:nvPr/>
          </p:nvCxnSpPr>
          <p:spPr>
            <a:xfrm>
              <a:off x="3577842" y="2712344"/>
              <a:ext cx="4961465" cy="0"/>
            </a:xfrm>
            <a:prstGeom prst="line">
              <a:avLst/>
            </a:prstGeom>
            <a:ln>
              <a:solidFill>
                <a:schemeClr val="accent1">
                  <a:alpha val="43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3558235" y="4423705"/>
              <a:ext cx="4992624" cy="0"/>
            </a:xfrm>
            <a:prstGeom prst="line">
              <a:avLst/>
            </a:prstGeom>
            <a:ln w="50800"/>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577842" y="988283"/>
              <a:ext cx="0" cy="3456432"/>
            </a:xfrm>
            <a:prstGeom prst="line">
              <a:avLst/>
            </a:prstGeom>
            <a:ln w="50800"/>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3996230" y="1722877"/>
              <a:ext cx="1754106" cy="338554"/>
            </a:xfrm>
            <a:prstGeom prst="rect">
              <a:avLst/>
            </a:prstGeom>
            <a:noFill/>
            <a:effectLst/>
          </p:spPr>
          <p:txBody>
            <a:bodyPr wrap="none" rtlCol="0">
              <a:spAutoFit/>
              <a:scene3d>
                <a:camera prst="orthographicFront"/>
                <a:lightRig rig="threePt" dir="t"/>
              </a:scene3d>
              <a:sp3d extrusionH="57150">
                <a:bevelT w="57150" h="38100" prst="artDeco"/>
              </a:sp3d>
            </a:bodyPr>
            <a:lstStyle/>
            <a:p>
              <a:r>
                <a:rPr lang="en-US" sz="1600" b="1" cap="all" dirty="0" smtClean="0">
                  <a:solidFill>
                    <a:srgbClr val="4F1C1F"/>
                  </a:solidFill>
                  <a:effectLst/>
                </a:rPr>
                <a:t>Big Analytics</a:t>
              </a:r>
              <a:endParaRPr lang="en-US" sz="1600" b="1" cap="all" dirty="0">
                <a:solidFill>
                  <a:srgbClr val="4F1C1F"/>
                </a:solidFill>
                <a:effectLst/>
              </a:endParaRPr>
            </a:p>
          </p:txBody>
        </p:sp>
        <p:sp>
          <p:nvSpPr>
            <p:cNvPr id="27" name="TextBox 26"/>
            <p:cNvSpPr txBox="1"/>
            <p:nvPr/>
          </p:nvSpPr>
          <p:spPr>
            <a:xfrm>
              <a:off x="6602449" y="1599766"/>
              <a:ext cx="1339930" cy="584776"/>
            </a:xfrm>
            <a:prstGeom prst="rect">
              <a:avLst/>
            </a:prstGeom>
            <a:noFill/>
            <a:effectLst/>
          </p:spPr>
          <p:txBody>
            <a:bodyPr wrap="none" rtlCol="0">
              <a:spAutoFit/>
              <a:scene3d>
                <a:camera prst="orthographicFront"/>
                <a:lightRig rig="threePt" dir="t"/>
              </a:scene3d>
              <a:sp3d extrusionH="57150">
                <a:bevelT w="57150" h="38100" prst="artDeco"/>
              </a:sp3d>
            </a:bodyPr>
            <a:lstStyle/>
            <a:p>
              <a:pPr algn="ctr"/>
              <a:r>
                <a:rPr lang="en-US" sz="1600" b="1" cap="all" dirty="0" smtClean="0">
                  <a:solidFill>
                    <a:srgbClr val="4F1C1F"/>
                  </a:solidFill>
                  <a:effectLst/>
                </a:rPr>
                <a:t>Big Data</a:t>
              </a:r>
              <a:br>
                <a:rPr lang="en-US" sz="1600" b="1" cap="all" dirty="0" smtClean="0">
                  <a:solidFill>
                    <a:srgbClr val="4F1C1F"/>
                  </a:solidFill>
                  <a:effectLst/>
                </a:rPr>
              </a:br>
              <a:r>
                <a:rPr lang="en-US" sz="1600" b="1" cap="all" dirty="0" smtClean="0">
                  <a:solidFill>
                    <a:srgbClr val="4F1C1F"/>
                  </a:solidFill>
                  <a:effectLst/>
                </a:rPr>
                <a:t>Analytics</a:t>
              </a:r>
              <a:endParaRPr lang="en-US" sz="1600" b="1" cap="all" dirty="0">
                <a:solidFill>
                  <a:srgbClr val="4F1C1F"/>
                </a:solidFill>
                <a:effectLst/>
              </a:endParaRPr>
            </a:p>
          </p:txBody>
        </p:sp>
        <p:sp>
          <p:nvSpPr>
            <p:cNvPr id="28" name="TextBox 27"/>
            <p:cNvSpPr txBox="1"/>
            <p:nvPr/>
          </p:nvSpPr>
          <p:spPr>
            <a:xfrm>
              <a:off x="4598902" y="3391975"/>
              <a:ext cx="389850" cy="338554"/>
            </a:xfrm>
            <a:prstGeom prst="rect">
              <a:avLst/>
            </a:prstGeom>
            <a:noFill/>
            <a:effectLst/>
          </p:spPr>
          <p:txBody>
            <a:bodyPr wrap="none" rtlCol="0">
              <a:spAutoFit/>
              <a:scene3d>
                <a:camera prst="orthographicFront"/>
                <a:lightRig rig="threePt" dir="t"/>
              </a:scene3d>
              <a:sp3d extrusionH="57150">
                <a:bevelT w="57150" h="38100" prst="artDeco"/>
              </a:sp3d>
            </a:bodyPr>
            <a:lstStyle/>
            <a:p>
              <a:r>
                <a:rPr lang="en-US" sz="1600" b="1" cap="all" dirty="0" smtClean="0">
                  <a:solidFill>
                    <a:srgbClr val="4F1C1F"/>
                  </a:solidFill>
                  <a:effectLst/>
                </a:rPr>
                <a:t>BI</a:t>
              </a:r>
              <a:endParaRPr lang="en-US" sz="1600" b="1" cap="all" dirty="0">
                <a:solidFill>
                  <a:srgbClr val="4F1C1F"/>
                </a:solidFill>
                <a:effectLst/>
              </a:endParaRPr>
            </a:p>
          </p:txBody>
        </p:sp>
        <p:sp>
          <p:nvSpPr>
            <p:cNvPr id="29" name="TextBox 28"/>
            <p:cNvSpPr txBox="1"/>
            <p:nvPr/>
          </p:nvSpPr>
          <p:spPr>
            <a:xfrm>
              <a:off x="6580922" y="3391975"/>
              <a:ext cx="1400443" cy="338554"/>
            </a:xfrm>
            <a:prstGeom prst="rect">
              <a:avLst/>
            </a:prstGeom>
            <a:noFill/>
            <a:effectLst/>
          </p:spPr>
          <p:txBody>
            <a:bodyPr wrap="none" rtlCol="0">
              <a:spAutoFit/>
              <a:scene3d>
                <a:camera prst="orthographicFront"/>
                <a:lightRig rig="threePt" dir="t"/>
              </a:scene3d>
              <a:sp3d extrusionH="57150">
                <a:bevelT w="57150" h="38100" prst="artDeco"/>
              </a:sp3d>
            </a:bodyPr>
            <a:lstStyle/>
            <a:p>
              <a:r>
                <a:rPr lang="en-US" sz="1600" b="1" cap="all" dirty="0" smtClean="0">
                  <a:solidFill>
                    <a:srgbClr val="4F1C1F"/>
                  </a:solidFill>
                  <a:effectLst/>
                </a:rPr>
                <a:t>Big DATA BI</a:t>
              </a:r>
              <a:endParaRPr lang="en-US" sz="1600" b="1" cap="all" dirty="0">
                <a:solidFill>
                  <a:srgbClr val="4F1C1F"/>
                </a:solidFill>
                <a:effectLst/>
              </a:endParaRPr>
            </a:p>
          </p:txBody>
        </p:sp>
      </p:grpSp>
      <p:cxnSp>
        <p:nvCxnSpPr>
          <p:cNvPr id="17" name="Straight Connector 16"/>
          <p:cNvCxnSpPr/>
          <p:nvPr/>
        </p:nvCxnSpPr>
        <p:spPr>
          <a:xfrm flipH="1">
            <a:off x="1263070" y="1849098"/>
            <a:ext cx="3433" cy="659269"/>
          </a:xfrm>
          <a:prstGeom prst="line">
            <a:avLst/>
          </a:prstGeom>
          <a:ln>
            <a:solidFill>
              <a:schemeClr val="bg1">
                <a:alpha val="10000"/>
              </a:schemeClr>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5539506" y="4366370"/>
            <a:ext cx="1038043" cy="338554"/>
          </a:xfrm>
          <a:prstGeom prst="rect">
            <a:avLst/>
          </a:prstGeom>
          <a:noFill/>
        </p:spPr>
        <p:txBody>
          <a:bodyPr wrap="none" rtlCol="0">
            <a:spAutoFit/>
          </a:bodyPr>
          <a:lstStyle/>
          <a:p>
            <a:r>
              <a:rPr lang="en-US" sz="1600" b="1" cap="small" dirty="0"/>
              <a:t>d</a:t>
            </a:r>
            <a:r>
              <a:rPr lang="en-US" sz="1600" b="1" cap="small" dirty="0" smtClean="0"/>
              <a:t>ata </a:t>
            </a:r>
            <a:r>
              <a:rPr lang="en-US" sz="1600" b="1" cap="small" dirty="0"/>
              <a:t>s</a:t>
            </a:r>
            <a:r>
              <a:rPr lang="en-US" sz="1600" b="1" cap="small" dirty="0" smtClean="0"/>
              <a:t>ize</a:t>
            </a:r>
            <a:endParaRPr lang="en-US" sz="1600" b="1" cap="small" dirty="0"/>
          </a:p>
        </p:txBody>
      </p:sp>
      <p:cxnSp>
        <p:nvCxnSpPr>
          <p:cNvPr id="22" name="Straight Arrow Connector 21"/>
          <p:cNvCxnSpPr/>
          <p:nvPr/>
        </p:nvCxnSpPr>
        <p:spPr>
          <a:xfrm>
            <a:off x="6637405" y="4560104"/>
            <a:ext cx="1280160" cy="0"/>
          </a:xfrm>
          <a:prstGeom prst="straightConnector1">
            <a:avLst/>
          </a:prstGeom>
          <a:ln w="26416">
            <a:solidFill>
              <a:schemeClr val="tx1"/>
            </a:solidFill>
            <a:tailEnd type="stealth" w="lg" len="lg"/>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rot="16200000">
            <a:off x="2979827" y="3304084"/>
            <a:ext cx="938314" cy="264688"/>
          </a:xfrm>
          <a:prstGeom prst="rect">
            <a:avLst/>
          </a:prstGeom>
          <a:noFill/>
        </p:spPr>
        <p:txBody>
          <a:bodyPr wrap="none" rtlCol="0">
            <a:spAutoFit/>
          </a:bodyPr>
          <a:lstStyle/>
          <a:p>
            <a:r>
              <a:rPr lang="en-US" sz="1400" i="1" cap="small" dirty="0"/>
              <a:t>r</a:t>
            </a:r>
            <a:r>
              <a:rPr lang="en-US" sz="1400" i="1" cap="small" dirty="0" smtClean="0"/>
              <a:t>eactive</a:t>
            </a:r>
            <a:endParaRPr lang="en-US" sz="1400" i="1" cap="small" dirty="0"/>
          </a:p>
        </p:txBody>
      </p:sp>
      <p:sp>
        <p:nvSpPr>
          <p:cNvPr id="35" name="TextBox 34"/>
          <p:cNvSpPr txBox="1"/>
          <p:nvPr/>
        </p:nvSpPr>
        <p:spPr>
          <a:xfrm rot="16200000">
            <a:off x="2917748" y="1581958"/>
            <a:ext cx="1050033" cy="264688"/>
          </a:xfrm>
          <a:prstGeom prst="rect">
            <a:avLst/>
          </a:prstGeom>
          <a:noFill/>
        </p:spPr>
        <p:txBody>
          <a:bodyPr wrap="none" rtlCol="0">
            <a:spAutoFit/>
          </a:bodyPr>
          <a:lstStyle/>
          <a:p>
            <a:r>
              <a:rPr lang="en-US" sz="1400" i="1" cap="small" dirty="0"/>
              <a:t>p</a:t>
            </a:r>
            <a:r>
              <a:rPr lang="en-US" sz="1400" i="1" cap="small" dirty="0" smtClean="0"/>
              <a:t>roactive</a:t>
            </a:r>
            <a:endParaRPr lang="en-US" sz="1400" i="1" cap="small" dirty="0"/>
          </a:p>
        </p:txBody>
      </p:sp>
      <p:sp>
        <p:nvSpPr>
          <p:cNvPr id="36" name="TextBox 35"/>
          <p:cNvSpPr txBox="1"/>
          <p:nvPr/>
        </p:nvSpPr>
        <p:spPr>
          <a:xfrm rot="16200000">
            <a:off x="2223981" y="2341508"/>
            <a:ext cx="2031325" cy="338554"/>
          </a:xfrm>
          <a:prstGeom prst="rect">
            <a:avLst/>
          </a:prstGeom>
          <a:noFill/>
        </p:spPr>
        <p:txBody>
          <a:bodyPr wrap="none" rtlCol="0">
            <a:spAutoFit/>
          </a:bodyPr>
          <a:lstStyle/>
          <a:p>
            <a:r>
              <a:rPr lang="en-US" sz="1600" b="1" cap="small" dirty="0"/>
              <a:t>a</a:t>
            </a:r>
            <a:r>
              <a:rPr lang="en-US" sz="1600" b="1" cap="small" dirty="0" smtClean="0"/>
              <a:t>nalytic </a:t>
            </a:r>
            <a:r>
              <a:rPr lang="en-US" sz="1600" b="1" cap="small" dirty="0"/>
              <a:t>c</a:t>
            </a:r>
            <a:r>
              <a:rPr lang="en-US" sz="1600" b="1" cap="small" dirty="0" smtClean="0"/>
              <a:t>apability</a:t>
            </a:r>
            <a:endParaRPr lang="en-US" sz="1600" b="1" cap="small" dirty="0"/>
          </a:p>
        </p:txBody>
      </p:sp>
      <p:cxnSp>
        <p:nvCxnSpPr>
          <p:cNvPr id="37" name="Straight Arrow Connector 36"/>
          <p:cNvCxnSpPr/>
          <p:nvPr/>
        </p:nvCxnSpPr>
        <p:spPr>
          <a:xfrm>
            <a:off x="4163390" y="4560104"/>
            <a:ext cx="1278625" cy="0"/>
          </a:xfrm>
          <a:prstGeom prst="straightConnector1">
            <a:avLst/>
          </a:prstGeom>
          <a:ln w="26416">
            <a:solidFill>
              <a:schemeClr val="tx1"/>
            </a:solidFill>
            <a:tailEnd type="none" w="lg" len="lg"/>
          </a:ln>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6843736" y="4242981"/>
            <a:ext cx="887231" cy="307777"/>
          </a:xfrm>
          <a:prstGeom prst="rect">
            <a:avLst/>
          </a:prstGeom>
          <a:noFill/>
        </p:spPr>
        <p:txBody>
          <a:bodyPr wrap="none" rtlCol="0">
            <a:spAutoFit/>
          </a:bodyPr>
          <a:lstStyle/>
          <a:p>
            <a:r>
              <a:rPr lang="en-US" sz="1400" i="1" cap="small" dirty="0" smtClean="0"/>
              <a:t>big data</a:t>
            </a:r>
            <a:endParaRPr lang="en-US" sz="1400" i="1" cap="small" dirty="0"/>
          </a:p>
        </p:txBody>
      </p:sp>
      <p:sp>
        <p:nvSpPr>
          <p:cNvPr id="39" name="TextBox 38"/>
          <p:cNvSpPr txBox="1"/>
          <p:nvPr/>
        </p:nvSpPr>
        <p:spPr>
          <a:xfrm>
            <a:off x="4522190" y="4242981"/>
            <a:ext cx="706951" cy="307777"/>
          </a:xfrm>
          <a:prstGeom prst="rect">
            <a:avLst/>
          </a:prstGeom>
          <a:noFill/>
        </p:spPr>
        <p:txBody>
          <a:bodyPr wrap="none" rtlCol="0">
            <a:spAutoFit/>
          </a:bodyPr>
          <a:lstStyle/>
          <a:p>
            <a:r>
              <a:rPr lang="en-US" sz="1400" i="1" cap="small" dirty="0" smtClean="0"/>
              <a:t>large </a:t>
            </a:r>
            <a:endParaRPr lang="en-US" sz="1400" i="1" cap="small" dirty="0"/>
          </a:p>
        </p:txBody>
      </p:sp>
      <p:grpSp>
        <p:nvGrpSpPr>
          <p:cNvPr id="40" name="Group 39"/>
          <p:cNvGrpSpPr/>
          <p:nvPr/>
        </p:nvGrpSpPr>
        <p:grpSpPr>
          <a:xfrm>
            <a:off x="-22282" y="1110706"/>
            <a:ext cx="2985316" cy="1584968"/>
            <a:chOff x="-22282" y="1110706"/>
            <a:chExt cx="2985316" cy="1584968"/>
          </a:xfrm>
        </p:grpSpPr>
        <p:sp>
          <p:nvSpPr>
            <p:cNvPr id="41" name="Rectangle 40"/>
            <p:cNvSpPr/>
            <p:nvPr/>
          </p:nvSpPr>
          <p:spPr>
            <a:xfrm>
              <a:off x="-22282" y="1110706"/>
              <a:ext cx="2651565" cy="1584968"/>
            </a:xfrm>
            <a:prstGeom prst="rect">
              <a:avLst/>
            </a:prstGeom>
            <a:solidFill>
              <a:schemeClr val="bg1">
                <a:alpha val="37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accent1"/>
                </a:solidFill>
              </a:endParaRPr>
            </a:p>
          </p:txBody>
        </p:sp>
        <p:sp>
          <p:nvSpPr>
            <p:cNvPr id="42" name="TextBox 41"/>
            <p:cNvSpPr txBox="1"/>
            <p:nvPr/>
          </p:nvSpPr>
          <p:spPr>
            <a:xfrm>
              <a:off x="0" y="1571553"/>
              <a:ext cx="1314641" cy="1010533"/>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1200" cap="small" dirty="0" smtClean="0"/>
                <a:t>Reactive</a:t>
              </a:r>
            </a:p>
            <a:p>
              <a:pPr marL="111125" lvl="1">
                <a:lnSpc>
                  <a:spcPct val="120000"/>
                </a:lnSpc>
              </a:pPr>
              <a:r>
                <a:rPr lang="en-US" sz="1000" dirty="0" smtClean="0">
                  <a:solidFill>
                    <a:schemeClr val="bg1"/>
                  </a:solidFill>
                </a:rPr>
                <a:t>Alerts</a:t>
              </a:r>
            </a:p>
            <a:p>
              <a:pPr marL="111125" lvl="1">
                <a:lnSpc>
                  <a:spcPct val="120000"/>
                </a:lnSpc>
              </a:pPr>
              <a:r>
                <a:rPr lang="en-US" sz="1000" dirty="0" smtClean="0">
                  <a:solidFill>
                    <a:schemeClr val="bg1"/>
                  </a:solidFill>
                </a:rPr>
                <a:t>OLAP</a:t>
              </a:r>
            </a:p>
            <a:p>
              <a:pPr marL="111125" lvl="1">
                <a:lnSpc>
                  <a:spcPct val="120000"/>
                </a:lnSpc>
              </a:pPr>
              <a:r>
                <a:rPr lang="en-US" sz="1000" dirty="0" smtClean="0">
                  <a:solidFill>
                    <a:schemeClr val="bg1"/>
                  </a:solidFill>
                </a:rPr>
                <a:t>Ad Hoc Reports</a:t>
              </a:r>
            </a:p>
            <a:p>
              <a:pPr marL="111125" lvl="1">
                <a:lnSpc>
                  <a:spcPct val="120000"/>
                </a:lnSpc>
              </a:pPr>
              <a:r>
                <a:rPr lang="en-US" sz="1000" dirty="0" smtClean="0">
                  <a:solidFill>
                    <a:schemeClr val="bg1"/>
                  </a:solidFill>
                </a:rPr>
                <a:t>Standard Reports</a:t>
              </a:r>
              <a:endParaRPr lang="en-US" sz="1000" dirty="0">
                <a:solidFill>
                  <a:schemeClr val="bg1"/>
                </a:solidFill>
              </a:endParaRPr>
            </a:p>
          </p:txBody>
        </p:sp>
        <p:sp>
          <p:nvSpPr>
            <p:cNvPr id="43" name="TextBox 42"/>
            <p:cNvSpPr txBox="1"/>
            <p:nvPr/>
          </p:nvSpPr>
          <p:spPr>
            <a:xfrm>
              <a:off x="1266503" y="1571553"/>
              <a:ext cx="1696531" cy="1010533"/>
            </a:xfrm>
            <a:prstGeom prst="rect">
              <a:avLst/>
            </a:prstGeom>
            <a:noFill/>
            <a:effectLst>
              <a:outerShdw blurRad="50800" dist="38100" dir="2700000" algn="tl" rotWithShape="0">
                <a:srgbClr val="000000">
                  <a:alpha val="43000"/>
                </a:srgbClr>
              </a:outerShdw>
            </a:effectLst>
          </p:spPr>
          <p:txBody>
            <a:bodyPr wrap="square" rtlCol="0">
              <a:spAutoFit/>
            </a:bodyPr>
            <a:lstStyle/>
            <a:p>
              <a:r>
                <a:rPr lang="en-US" sz="1200" cap="small" dirty="0" smtClean="0">
                  <a:solidFill>
                    <a:srgbClr val="000000"/>
                  </a:solidFill>
                </a:rPr>
                <a:t>Proactive</a:t>
              </a:r>
            </a:p>
            <a:p>
              <a:pPr marL="111125" lvl="1">
                <a:lnSpc>
                  <a:spcPct val="120000"/>
                </a:lnSpc>
              </a:pPr>
              <a:r>
                <a:rPr lang="en-US" sz="1000" dirty="0" smtClean="0">
                  <a:solidFill>
                    <a:schemeClr val="bg1"/>
                  </a:solidFill>
                </a:rPr>
                <a:t>Optimization</a:t>
              </a:r>
            </a:p>
            <a:p>
              <a:pPr marL="111125" lvl="1">
                <a:lnSpc>
                  <a:spcPct val="120000"/>
                </a:lnSpc>
              </a:pPr>
              <a:r>
                <a:rPr lang="en-US" sz="1000" dirty="0" smtClean="0">
                  <a:solidFill>
                    <a:schemeClr val="bg1"/>
                  </a:solidFill>
                </a:rPr>
                <a:t>Predictive Modeling</a:t>
              </a:r>
            </a:p>
            <a:p>
              <a:pPr marL="111125" lvl="1">
                <a:lnSpc>
                  <a:spcPct val="120000"/>
                </a:lnSpc>
              </a:pPr>
              <a:r>
                <a:rPr lang="en-US" sz="1000" dirty="0" smtClean="0">
                  <a:solidFill>
                    <a:schemeClr val="bg1"/>
                  </a:solidFill>
                </a:rPr>
                <a:t>Forecasting</a:t>
              </a:r>
            </a:p>
            <a:p>
              <a:pPr marL="111125" lvl="1">
                <a:lnSpc>
                  <a:spcPct val="120000"/>
                </a:lnSpc>
              </a:pPr>
              <a:r>
                <a:rPr lang="en-US" sz="1000" dirty="0" smtClean="0">
                  <a:solidFill>
                    <a:schemeClr val="bg1"/>
                  </a:solidFill>
                </a:rPr>
                <a:t>Statistical Analysis</a:t>
              </a:r>
              <a:endParaRPr lang="en-US" sz="1000" dirty="0">
                <a:solidFill>
                  <a:schemeClr val="bg1"/>
                </a:solidFill>
              </a:endParaRPr>
            </a:p>
          </p:txBody>
        </p:sp>
        <p:sp>
          <p:nvSpPr>
            <p:cNvPr id="44" name="TextBox 43"/>
            <p:cNvSpPr txBox="1"/>
            <p:nvPr/>
          </p:nvSpPr>
          <p:spPr>
            <a:xfrm>
              <a:off x="0" y="1151138"/>
              <a:ext cx="1257742" cy="369332"/>
            </a:xfrm>
            <a:prstGeom prst="rect">
              <a:avLst/>
            </a:prstGeom>
            <a:noFill/>
            <a:effectLst>
              <a:outerShdw blurRad="50800" dist="38100" dir="2700000" algn="tl" rotWithShape="0">
                <a:srgbClr val="000000">
                  <a:alpha val="43000"/>
                </a:srgbClr>
              </a:outerShdw>
            </a:effectLst>
          </p:spPr>
          <p:txBody>
            <a:bodyPr wrap="none" rtlCol="0">
              <a:spAutoFit/>
            </a:bodyPr>
            <a:lstStyle/>
            <a:p>
              <a:r>
                <a:rPr lang="en-US" cap="small" dirty="0" smtClean="0"/>
                <a:t>Analytics</a:t>
              </a:r>
              <a:endParaRPr lang="en-US" cap="small" dirty="0"/>
            </a:p>
          </p:txBody>
        </p:sp>
        <p:cxnSp>
          <p:nvCxnSpPr>
            <p:cNvPr id="45" name="Straight Connector 44"/>
            <p:cNvCxnSpPr/>
            <p:nvPr/>
          </p:nvCxnSpPr>
          <p:spPr>
            <a:xfrm flipH="1">
              <a:off x="1263070" y="1849098"/>
              <a:ext cx="3433" cy="659269"/>
            </a:xfrm>
            <a:prstGeom prst="line">
              <a:avLst/>
            </a:prstGeom>
            <a:ln>
              <a:solidFill>
                <a:schemeClr val="bg1">
                  <a:alpha val="1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8410504"/>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y Are You Interested in Big Data Analy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400050"/>
            <a:ext cx="5657850"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31259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p:cNvPicPr>
            <a:picLocks noChangeAspect="1"/>
          </p:cNvPicPr>
          <p:nvPr/>
        </p:nvPicPr>
        <p:blipFill>
          <a:blip r:embed="rId3"/>
          <a:srcRect/>
          <a:stretch>
            <a:fillRect/>
          </a:stretch>
        </p:blipFill>
        <p:spPr bwMode="auto">
          <a:xfrm>
            <a:off x="2533650" y="628650"/>
            <a:ext cx="4076700" cy="4083050"/>
          </a:xfrm>
          <a:prstGeom prst="rect">
            <a:avLst/>
          </a:prstGeom>
          <a:noFill/>
          <a:ln w="9525">
            <a:noFill/>
            <a:miter lim="800000"/>
            <a:headEnd/>
            <a:tailEnd/>
          </a:ln>
        </p:spPr>
      </p:pic>
      <p:pic>
        <p:nvPicPr>
          <p:cNvPr id="18" name="Picture 17" descr="PredictiveLifecycle_CLR_YELLOW.png"/>
          <p:cNvPicPr>
            <a:picLocks noChangeAspect="1"/>
          </p:cNvPicPr>
          <p:nvPr/>
        </p:nvPicPr>
        <p:blipFill>
          <a:blip r:embed="rId4"/>
          <a:srcRect/>
          <a:stretch>
            <a:fillRect/>
          </a:stretch>
        </p:blipFill>
        <p:spPr bwMode="auto">
          <a:xfrm>
            <a:off x="3883025" y="1731963"/>
            <a:ext cx="1022350" cy="431800"/>
          </a:xfrm>
          <a:prstGeom prst="rect">
            <a:avLst/>
          </a:prstGeom>
          <a:noFill/>
          <a:ln w="9525">
            <a:noFill/>
            <a:miter lim="800000"/>
            <a:headEnd/>
            <a:tailEnd/>
          </a:ln>
        </p:spPr>
      </p:pic>
      <p:pic>
        <p:nvPicPr>
          <p:cNvPr id="22" name="Picture 21" descr="PredictiveLifecycle_CLR_PURPLE.png"/>
          <p:cNvPicPr>
            <a:picLocks noChangeAspect="1"/>
          </p:cNvPicPr>
          <p:nvPr/>
        </p:nvPicPr>
        <p:blipFill>
          <a:blip r:embed="rId5"/>
          <a:srcRect/>
          <a:stretch>
            <a:fillRect/>
          </a:stretch>
        </p:blipFill>
        <p:spPr bwMode="auto">
          <a:xfrm>
            <a:off x="3940175" y="1862138"/>
            <a:ext cx="1587500" cy="1758950"/>
          </a:xfrm>
          <a:prstGeom prst="rect">
            <a:avLst/>
          </a:prstGeom>
          <a:noFill/>
          <a:ln w="9525">
            <a:noFill/>
            <a:miter lim="800000"/>
            <a:headEnd/>
            <a:tailEnd/>
          </a:ln>
        </p:spPr>
      </p:pic>
      <p:pic>
        <p:nvPicPr>
          <p:cNvPr id="20" name="Picture 19"/>
          <p:cNvPicPr>
            <a:picLocks noChangeAspect="1"/>
          </p:cNvPicPr>
          <p:nvPr/>
        </p:nvPicPr>
        <p:blipFill>
          <a:blip r:embed="rId6"/>
          <a:srcRect/>
          <a:stretch>
            <a:fillRect/>
          </a:stretch>
        </p:blipFill>
        <p:spPr bwMode="auto">
          <a:xfrm>
            <a:off x="4256088" y="2105025"/>
            <a:ext cx="1270000" cy="1498600"/>
          </a:xfrm>
          <a:prstGeom prst="rect">
            <a:avLst/>
          </a:prstGeom>
          <a:noFill/>
          <a:ln w="9525">
            <a:noFill/>
            <a:miter lim="800000"/>
            <a:headEnd/>
            <a:tailEnd/>
          </a:ln>
        </p:spPr>
      </p:pic>
      <p:pic>
        <p:nvPicPr>
          <p:cNvPr id="24" name="Picture 23" descr="PredictiveLifecycle_CLR_GREEN.png"/>
          <p:cNvPicPr>
            <a:picLocks noChangeAspect="1"/>
          </p:cNvPicPr>
          <p:nvPr/>
        </p:nvPicPr>
        <p:blipFill>
          <a:blip r:embed="rId7"/>
          <a:srcRect/>
          <a:stretch>
            <a:fillRect/>
          </a:stretch>
        </p:blipFill>
        <p:spPr bwMode="auto">
          <a:xfrm>
            <a:off x="3636963" y="1787525"/>
            <a:ext cx="1441450" cy="1587500"/>
          </a:xfrm>
          <a:prstGeom prst="rect">
            <a:avLst/>
          </a:prstGeom>
          <a:noFill/>
          <a:ln w="9525">
            <a:noFill/>
            <a:miter lim="800000"/>
            <a:headEnd/>
            <a:tailEnd/>
          </a:ln>
        </p:spPr>
      </p:pic>
      <p:pic>
        <p:nvPicPr>
          <p:cNvPr id="17" name="Picture 16"/>
          <p:cNvPicPr>
            <a:picLocks noChangeAspect="1"/>
          </p:cNvPicPr>
          <p:nvPr/>
        </p:nvPicPr>
        <p:blipFill>
          <a:blip r:embed="rId8"/>
          <a:srcRect/>
          <a:stretch>
            <a:fillRect/>
          </a:stretch>
        </p:blipFill>
        <p:spPr bwMode="auto">
          <a:xfrm>
            <a:off x="473075" y="949325"/>
            <a:ext cx="1830388" cy="806450"/>
          </a:xfrm>
          <a:prstGeom prst="rect">
            <a:avLst/>
          </a:prstGeom>
          <a:noFill/>
          <a:ln w="9525">
            <a:noFill/>
            <a:miter lim="800000"/>
            <a:headEnd/>
            <a:tailEnd/>
          </a:ln>
        </p:spPr>
      </p:pic>
      <p:pic>
        <p:nvPicPr>
          <p:cNvPr id="19" name="Picture 18"/>
          <p:cNvPicPr>
            <a:picLocks noChangeAspect="1"/>
          </p:cNvPicPr>
          <p:nvPr/>
        </p:nvPicPr>
        <p:blipFill>
          <a:blip r:embed="rId9"/>
          <a:srcRect/>
          <a:stretch>
            <a:fillRect/>
          </a:stretch>
        </p:blipFill>
        <p:spPr bwMode="auto">
          <a:xfrm>
            <a:off x="6872288" y="949325"/>
            <a:ext cx="1833562" cy="806450"/>
          </a:xfrm>
          <a:prstGeom prst="rect">
            <a:avLst/>
          </a:prstGeom>
          <a:noFill/>
          <a:ln w="9525">
            <a:noFill/>
            <a:miter lim="800000"/>
            <a:headEnd/>
            <a:tailEnd/>
          </a:ln>
        </p:spPr>
      </p:pic>
      <p:pic>
        <p:nvPicPr>
          <p:cNvPr id="21" name="Picture 20"/>
          <p:cNvPicPr>
            <a:picLocks noChangeAspect="1"/>
          </p:cNvPicPr>
          <p:nvPr/>
        </p:nvPicPr>
        <p:blipFill>
          <a:blip r:embed="rId10"/>
          <a:srcRect/>
          <a:stretch>
            <a:fillRect/>
          </a:stretch>
        </p:blipFill>
        <p:spPr bwMode="auto">
          <a:xfrm>
            <a:off x="6869113" y="2997200"/>
            <a:ext cx="1824037" cy="755650"/>
          </a:xfrm>
          <a:prstGeom prst="rect">
            <a:avLst/>
          </a:prstGeom>
          <a:noFill/>
          <a:ln w="9525">
            <a:noFill/>
            <a:miter lim="800000"/>
            <a:headEnd/>
            <a:tailEnd/>
          </a:ln>
        </p:spPr>
      </p:pic>
      <p:pic>
        <p:nvPicPr>
          <p:cNvPr id="23" name="Picture 22"/>
          <p:cNvPicPr>
            <a:picLocks noChangeAspect="1"/>
          </p:cNvPicPr>
          <p:nvPr/>
        </p:nvPicPr>
        <p:blipFill>
          <a:blip r:embed="rId11"/>
          <a:srcRect/>
          <a:stretch>
            <a:fillRect/>
          </a:stretch>
        </p:blipFill>
        <p:spPr bwMode="auto">
          <a:xfrm>
            <a:off x="476250" y="2940050"/>
            <a:ext cx="2028825" cy="806450"/>
          </a:xfrm>
          <a:prstGeom prst="rect">
            <a:avLst/>
          </a:prstGeom>
          <a:noFill/>
          <a:ln w="9525">
            <a:noFill/>
            <a:miter lim="800000"/>
            <a:headEnd/>
            <a:tailEnd/>
          </a:ln>
        </p:spPr>
      </p:pic>
      <p:pic>
        <p:nvPicPr>
          <p:cNvPr id="31754" name="Picture 24" descr="PredictiveLifecycle_INCISED_RING.png"/>
          <p:cNvPicPr>
            <a:picLocks noChangeAspect="1"/>
          </p:cNvPicPr>
          <p:nvPr/>
        </p:nvPicPr>
        <p:blipFill>
          <a:blip r:embed="rId12"/>
          <a:srcRect/>
          <a:stretch>
            <a:fillRect/>
          </a:stretch>
        </p:blipFill>
        <p:spPr bwMode="auto">
          <a:xfrm>
            <a:off x="3627438" y="1725613"/>
            <a:ext cx="1892300" cy="1892300"/>
          </a:xfrm>
          <a:prstGeom prst="rect">
            <a:avLst/>
          </a:prstGeom>
          <a:noFill/>
          <a:ln w="9525">
            <a:noFill/>
            <a:miter lim="800000"/>
            <a:headEnd/>
            <a:tailEnd/>
          </a:ln>
        </p:spPr>
      </p:pic>
      <p:pic>
        <p:nvPicPr>
          <p:cNvPr id="4" name="Picture 3" descr="PredictiveLifecycle_A1.png"/>
          <p:cNvPicPr>
            <a:picLocks noChangeAspect="1"/>
          </p:cNvPicPr>
          <p:nvPr/>
        </p:nvPicPr>
        <p:blipFill>
          <a:blip r:embed="rId13"/>
          <a:srcRect/>
          <a:stretch>
            <a:fillRect/>
          </a:stretch>
        </p:blipFill>
        <p:spPr bwMode="auto">
          <a:xfrm>
            <a:off x="3540125" y="601663"/>
            <a:ext cx="1835150" cy="1308100"/>
          </a:xfrm>
          <a:prstGeom prst="rect">
            <a:avLst/>
          </a:prstGeom>
          <a:noFill/>
          <a:ln w="9525">
            <a:noFill/>
            <a:miter lim="800000"/>
            <a:headEnd/>
            <a:tailEnd/>
          </a:ln>
        </p:spPr>
      </p:pic>
      <p:pic>
        <p:nvPicPr>
          <p:cNvPr id="5" name="Picture 4" descr="PredictiveLifecycle_A2.png"/>
          <p:cNvPicPr>
            <a:picLocks noChangeAspect="1"/>
          </p:cNvPicPr>
          <p:nvPr/>
        </p:nvPicPr>
        <p:blipFill>
          <a:blip r:embed="rId14"/>
          <a:srcRect/>
          <a:stretch>
            <a:fillRect/>
          </a:stretch>
        </p:blipFill>
        <p:spPr bwMode="auto">
          <a:xfrm>
            <a:off x="4902200" y="698500"/>
            <a:ext cx="1473200" cy="1638300"/>
          </a:xfrm>
          <a:prstGeom prst="rect">
            <a:avLst/>
          </a:prstGeom>
          <a:noFill/>
          <a:ln w="9525">
            <a:noFill/>
            <a:miter lim="800000"/>
            <a:headEnd/>
            <a:tailEnd/>
          </a:ln>
        </p:spPr>
      </p:pic>
      <p:pic>
        <p:nvPicPr>
          <p:cNvPr id="6" name="Picture 5" descr="PredictiveLifecycle_A3.png"/>
          <p:cNvPicPr>
            <a:picLocks noChangeAspect="1"/>
          </p:cNvPicPr>
          <p:nvPr/>
        </p:nvPicPr>
        <p:blipFill>
          <a:blip r:embed="rId15"/>
          <a:srcRect/>
          <a:stretch>
            <a:fillRect/>
          </a:stretch>
        </p:blipFill>
        <p:spPr bwMode="auto">
          <a:xfrm>
            <a:off x="5330825" y="1641475"/>
            <a:ext cx="1301750" cy="1835150"/>
          </a:xfrm>
          <a:prstGeom prst="rect">
            <a:avLst/>
          </a:prstGeom>
          <a:noFill/>
          <a:ln w="9525">
            <a:noFill/>
            <a:miter lim="800000"/>
            <a:headEnd/>
            <a:tailEnd/>
          </a:ln>
        </p:spPr>
      </p:pic>
      <p:pic>
        <p:nvPicPr>
          <p:cNvPr id="7" name="Picture 6" descr="PredictiveLifecycle_A4.png"/>
          <p:cNvPicPr>
            <a:picLocks noChangeAspect="1"/>
          </p:cNvPicPr>
          <p:nvPr/>
        </p:nvPicPr>
        <p:blipFill>
          <a:blip r:embed="rId16"/>
          <a:srcRect/>
          <a:stretch>
            <a:fillRect/>
          </a:stretch>
        </p:blipFill>
        <p:spPr bwMode="auto">
          <a:xfrm>
            <a:off x="4905375" y="2997200"/>
            <a:ext cx="1644650" cy="1473200"/>
          </a:xfrm>
          <a:prstGeom prst="rect">
            <a:avLst/>
          </a:prstGeom>
          <a:noFill/>
          <a:ln w="9525">
            <a:noFill/>
            <a:miter lim="800000"/>
            <a:headEnd/>
            <a:tailEnd/>
          </a:ln>
        </p:spPr>
      </p:pic>
      <p:pic>
        <p:nvPicPr>
          <p:cNvPr id="8" name="Picture 7" descr="PredictiveLifecycle_A5.png"/>
          <p:cNvPicPr>
            <a:picLocks noChangeAspect="1"/>
          </p:cNvPicPr>
          <p:nvPr/>
        </p:nvPicPr>
        <p:blipFill>
          <a:blip r:embed="rId17"/>
          <a:srcRect/>
          <a:stretch>
            <a:fillRect/>
          </a:stretch>
        </p:blipFill>
        <p:spPr bwMode="auto">
          <a:xfrm>
            <a:off x="2781300" y="3000375"/>
            <a:ext cx="1473200" cy="1644650"/>
          </a:xfrm>
          <a:prstGeom prst="rect">
            <a:avLst/>
          </a:prstGeom>
          <a:noFill/>
          <a:ln w="9525">
            <a:noFill/>
            <a:miter lim="800000"/>
            <a:headEnd/>
            <a:tailEnd/>
          </a:ln>
        </p:spPr>
      </p:pic>
      <p:pic>
        <p:nvPicPr>
          <p:cNvPr id="12" name="Picture 11" descr="PredictiveLifecycle_A7.png"/>
          <p:cNvPicPr>
            <a:picLocks noChangeAspect="1"/>
          </p:cNvPicPr>
          <p:nvPr/>
        </p:nvPicPr>
        <p:blipFill>
          <a:blip r:embed="rId18"/>
          <a:srcRect/>
          <a:stretch>
            <a:fillRect/>
          </a:stretch>
        </p:blipFill>
        <p:spPr bwMode="auto">
          <a:xfrm>
            <a:off x="2517775" y="1878013"/>
            <a:ext cx="1301750" cy="1835150"/>
          </a:xfrm>
          <a:prstGeom prst="rect">
            <a:avLst/>
          </a:prstGeom>
          <a:noFill/>
          <a:ln w="9525">
            <a:noFill/>
            <a:miter lim="800000"/>
            <a:headEnd/>
            <a:tailEnd/>
          </a:ln>
        </p:spPr>
      </p:pic>
      <p:pic>
        <p:nvPicPr>
          <p:cNvPr id="13" name="Picture 12" descr="PredictiveLifecycle_A8.png"/>
          <p:cNvPicPr>
            <a:picLocks noChangeAspect="1"/>
          </p:cNvPicPr>
          <p:nvPr/>
        </p:nvPicPr>
        <p:blipFill>
          <a:blip r:embed="rId19"/>
          <a:srcRect/>
          <a:stretch>
            <a:fillRect/>
          </a:stretch>
        </p:blipFill>
        <p:spPr bwMode="auto">
          <a:xfrm>
            <a:off x="2601913" y="877888"/>
            <a:ext cx="1644650" cy="1473200"/>
          </a:xfrm>
          <a:prstGeom prst="rect">
            <a:avLst/>
          </a:prstGeom>
          <a:noFill/>
          <a:ln w="9525">
            <a:noFill/>
            <a:miter lim="800000"/>
            <a:headEnd/>
            <a:tailEnd/>
          </a:ln>
        </p:spPr>
      </p:pic>
      <p:pic>
        <p:nvPicPr>
          <p:cNvPr id="15" name="Picture 14" descr="PredictiveLifecycle_A5.png"/>
          <p:cNvPicPr>
            <a:picLocks noChangeAspect="1"/>
          </p:cNvPicPr>
          <p:nvPr/>
        </p:nvPicPr>
        <p:blipFill>
          <a:blip r:embed="rId20"/>
          <a:srcRect/>
          <a:stretch>
            <a:fillRect/>
          </a:stretch>
        </p:blipFill>
        <p:spPr bwMode="auto">
          <a:xfrm>
            <a:off x="3775075" y="3422650"/>
            <a:ext cx="1835150" cy="1308100"/>
          </a:xfrm>
          <a:prstGeom prst="rect">
            <a:avLst/>
          </a:prstGeom>
          <a:noFill/>
          <a:ln w="9525">
            <a:noFill/>
            <a:miter lim="800000"/>
            <a:headEnd/>
            <a:tailEnd/>
          </a:ln>
        </p:spPr>
      </p:pic>
      <p:sp>
        <p:nvSpPr>
          <p:cNvPr id="26" name="TextBox 25"/>
          <p:cNvSpPr txBox="1">
            <a:spLocks noChangeArrowheads="1"/>
          </p:cNvSpPr>
          <p:nvPr/>
        </p:nvSpPr>
        <p:spPr bwMode="auto">
          <a:xfrm>
            <a:off x="4130675" y="944563"/>
            <a:ext cx="1063625" cy="554037"/>
          </a:xfrm>
          <a:prstGeom prst="rect">
            <a:avLst/>
          </a:prstGeom>
          <a:noFill/>
          <a:ln w="9525">
            <a:noFill/>
            <a:miter lim="800000"/>
            <a:headEnd/>
            <a:tailEnd/>
          </a:ln>
        </p:spPr>
        <p:txBody>
          <a:bodyPr anchor="ctr">
            <a:spAutoFit/>
          </a:bodyPr>
          <a:lstStyle/>
          <a:p>
            <a:pPr algn="ctr"/>
            <a:r>
              <a:rPr lang="en-US" sz="1000">
                <a:solidFill>
                  <a:schemeClr val="bg1"/>
                </a:solidFill>
                <a:cs typeface="Arial" charset="0"/>
              </a:rPr>
              <a:t>IDENTIFY /</a:t>
            </a:r>
          </a:p>
          <a:p>
            <a:pPr algn="ctr"/>
            <a:r>
              <a:rPr lang="en-US" sz="1000">
                <a:solidFill>
                  <a:schemeClr val="bg1"/>
                </a:solidFill>
                <a:cs typeface="Arial" charset="0"/>
              </a:rPr>
              <a:t>FORMULATE</a:t>
            </a:r>
          </a:p>
          <a:p>
            <a:pPr algn="ctr"/>
            <a:r>
              <a:rPr lang="en-US" sz="1000">
                <a:solidFill>
                  <a:schemeClr val="bg1"/>
                </a:solidFill>
                <a:cs typeface="Arial" charset="0"/>
              </a:rPr>
              <a:t>PROBLEM</a:t>
            </a:r>
          </a:p>
        </p:txBody>
      </p:sp>
      <p:sp>
        <p:nvSpPr>
          <p:cNvPr id="27" name="TextBox 26"/>
          <p:cNvSpPr txBox="1">
            <a:spLocks noChangeArrowheads="1"/>
          </p:cNvSpPr>
          <p:nvPr/>
        </p:nvSpPr>
        <p:spPr bwMode="auto">
          <a:xfrm>
            <a:off x="5045075" y="1479550"/>
            <a:ext cx="1203325" cy="400050"/>
          </a:xfrm>
          <a:prstGeom prst="rect">
            <a:avLst/>
          </a:prstGeom>
          <a:noFill/>
          <a:ln w="9525">
            <a:noFill/>
            <a:miter lim="800000"/>
            <a:headEnd/>
            <a:tailEnd/>
          </a:ln>
        </p:spPr>
        <p:txBody>
          <a:bodyPr anchor="ctr">
            <a:spAutoFit/>
          </a:bodyPr>
          <a:lstStyle/>
          <a:p>
            <a:pPr algn="ctr"/>
            <a:r>
              <a:rPr lang="en-US" sz="1000">
                <a:solidFill>
                  <a:schemeClr val="bg1"/>
                </a:solidFill>
                <a:cs typeface="Arial" charset="0"/>
              </a:rPr>
              <a:t>DATA</a:t>
            </a:r>
          </a:p>
          <a:p>
            <a:pPr algn="ctr"/>
            <a:r>
              <a:rPr lang="en-US" sz="1000">
                <a:solidFill>
                  <a:schemeClr val="bg1"/>
                </a:solidFill>
                <a:cs typeface="Arial" charset="0"/>
              </a:rPr>
              <a:t>PREPARATION</a:t>
            </a:r>
          </a:p>
        </p:txBody>
      </p:sp>
      <p:sp>
        <p:nvSpPr>
          <p:cNvPr id="28" name="TextBox 27"/>
          <p:cNvSpPr txBox="1">
            <a:spLocks noChangeArrowheads="1"/>
          </p:cNvSpPr>
          <p:nvPr/>
        </p:nvSpPr>
        <p:spPr bwMode="auto">
          <a:xfrm>
            <a:off x="5483225" y="2603500"/>
            <a:ext cx="1152525" cy="400050"/>
          </a:xfrm>
          <a:prstGeom prst="rect">
            <a:avLst/>
          </a:prstGeom>
          <a:noFill/>
          <a:ln w="9525">
            <a:noFill/>
            <a:miter lim="800000"/>
            <a:headEnd/>
            <a:tailEnd/>
          </a:ln>
        </p:spPr>
        <p:txBody>
          <a:bodyPr anchor="ctr">
            <a:spAutoFit/>
          </a:bodyPr>
          <a:lstStyle/>
          <a:p>
            <a:pPr algn="ctr"/>
            <a:r>
              <a:rPr lang="en-US" sz="1000">
                <a:solidFill>
                  <a:schemeClr val="bg1"/>
                </a:solidFill>
                <a:cs typeface="Arial" charset="0"/>
              </a:rPr>
              <a:t>DATA</a:t>
            </a:r>
          </a:p>
          <a:p>
            <a:pPr algn="ctr"/>
            <a:r>
              <a:rPr lang="en-US" sz="1000">
                <a:solidFill>
                  <a:schemeClr val="bg1"/>
                </a:solidFill>
                <a:cs typeface="Arial" charset="0"/>
              </a:rPr>
              <a:t>EXPLORATION</a:t>
            </a:r>
          </a:p>
        </p:txBody>
      </p:sp>
      <p:sp>
        <p:nvSpPr>
          <p:cNvPr id="29" name="TextBox 28"/>
          <p:cNvSpPr txBox="1">
            <a:spLocks noChangeArrowheads="1"/>
          </p:cNvSpPr>
          <p:nvPr/>
        </p:nvSpPr>
        <p:spPr bwMode="auto">
          <a:xfrm>
            <a:off x="5032375" y="3632200"/>
            <a:ext cx="1127125" cy="400050"/>
          </a:xfrm>
          <a:prstGeom prst="rect">
            <a:avLst/>
          </a:prstGeom>
          <a:noFill/>
          <a:ln w="9525">
            <a:noFill/>
            <a:miter lim="800000"/>
            <a:headEnd/>
            <a:tailEnd/>
          </a:ln>
        </p:spPr>
        <p:txBody>
          <a:bodyPr anchor="ctr">
            <a:spAutoFit/>
          </a:bodyPr>
          <a:lstStyle/>
          <a:p>
            <a:pPr algn="ctr"/>
            <a:r>
              <a:rPr lang="en-US" sz="1000">
                <a:solidFill>
                  <a:schemeClr val="bg1"/>
                </a:solidFill>
                <a:cs typeface="Arial" charset="0"/>
              </a:rPr>
              <a:t>TRANSFORM</a:t>
            </a:r>
          </a:p>
          <a:p>
            <a:pPr algn="ctr"/>
            <a:r>
              <a:rPr lang="en-US" sz="1000">
                <a:solidFill>
                  <a:schemeClr val="bg1"/>
                </a:solidFill>
                <a:cs typeface="Arial" charset="0"/>
              </a:rPr>
              <a:t>&amp; SELECT</a:t>
            </a:r>
          </a:p>
        </p:txBody>
      </p:sp>
      <p:sp>
        <p:nvSpPr>
          <p:cNvPr id="30" name="TextBox 29"/>
          <p:cNvSpPr txBox="1">
            <a:spLocks noChangeArrowheads="1"/>
          </p:cNvSpPr>
          <p:nvPr/>
        </p:nvSpPr>
        <p:spPr bwMode="auto">
          <a:xfrm>
            <a:off x="3978275" y="3981450"/>
            <a:ext cx="1012825" cy="400050"/>
          </a:xfrm>
          <a:prstGeom prst="rect">
            <a:avLst/>
          </a:prstGeom>
          <a:noFill/>
          <a:ln w="9525">
            <a:noFill/>
            <a:miter lim="800000"/>
            <a:headEnd/>
            <a:tailEnd/>
          </a:ln>
        </p:spPr>
        <p:txBody>
          <a:bodyPr anchor="ctr">
            <a:spAutoFit/>
          </a:bodyPr>
          <a:lstStyle/>
          <a:p>
            <a:pPr algn="ctr"/>
            <a:r>
              <a:rPr lang="en-US" sz="1000">
                <a:solidFill>
                  <a:schemeClr val="bg1"/>
                </a:solidFill>
                <a:cs typeface="Arial" charset="0"/>
              </a:rPr>
              <a:t>BUILD</a:t>
            </a:r>
          </a:p>
          <a:p>
            <a:pPr algn="ctr"/>
            <a:r>
              <a:rPr lang="en-US" sz="1000">
                <a:solidFill>
                  <a:schemeClr val="bg1"/>
                </a:solidFill>
                <a:cs typeface="Arial" charset="0"/>
              </a:rPr>
              <a:t>MODEL</a:t>
            </a:r>
          </a:p>
        </p:txBody>
      </p:sp>
      <p:sp>
        <p:nvSpPr>
          <p:cNvPr id="31" name="TextBox 30"/>
          <p:cNvSpPr txBox="1">
            <a:spLocks noChangeArrowheads="1"/>
          </p:cNvSpPr>
          <p:nvPr/>
        </p:nvSpPr>
        <p:spPr bwMode="auto">
          <a:xfrm>
            <a:off x="2955925" y="3435350"/>
            <a:ext cx="1012825" cy="400050"/>
          </a:xfrm>
          <a:prstGeom prst="rect">
            <a:avLst/>
          </a:prstGeom>
          <a:noFill/>
          <a:ln w="9525">
            <a:noFill/>
            <a:miter lim="800000"/>
            <a:headEnd/>
            <a:tailEnd/>
          </a:ln>
        </p:spPr>
        <p:txBody>
          <a:bodyPr anchor="ctr">
            <a:spAutoFit/>
          </a:bodyPr>
          <a:lstStyle/>
          <a:p>
            <a:pPr algn="ctr"/>
            <a:r>
              <a:rPr lang="en-US" sz="1000">
                <a:solidFill>
                  <a:schemeClr val="bg1"/>
                </a:solidFill>
                <a:cs typeface="Arial" charset="0"/>
              </a:rPr>
              <a:t>VALIDATE</a:t>
            </a:r>
          </a:p>
          <a:p>
            <a:pPr algn="ctr"/>
            <a:r>
              <a:rPr lang="en-US" sz="1000">
                <a:solidFill>
                  <a:schemeClr val="bg1"/>
                </a:solidFill>
                <a:cs typeface="Arial" charset="0"/>
              </a:rPr>
              <a:t>MODEL</a:t>
            </a:r>
          </a:p>
        </p:txBody>
      </p:sp>
      <p:sp>
        <p:nvSpPr>
          <p:cNvPr id="33" name="TextBox 32"/>
          <p:cNvSpPr txBox="1">
            <a:spLocks noChangeArrowheads="1"/>
          </p:cNvSpPr>
          <p:nvPr/>
        </p:nvSpPr>
        <p:spPr bwMode="auto">
          <a:xfrm>
            <a:off x="2574925" y="2406650"/>
            <a:ext cx="1012825" cy="400050"/>
          </a:xfrm>
          <a:prstGeom prst="rect">
            <a:avLst/>
          </a:prstGeom>
          <a:noFill/>
          <a:ln w="9525">
            <a:noFill/>
            <a:miter lim="800000"/>
            <a:headEnd/>
            <a:tailEnd/>
          </a:ln>
        </p:spPr>
        <p:txBody>
          <a:bodyPr anchor="ctr">
            <a:spAutoFit/>
          </a:bodyPr>
          <a:lstStyle/>
          <a:p>
            <a:pPr algn="ctr"/>
            <a:r>
              <a:rPr lang="en-US" sz="1000">
                <a:solidFill>
                  <a:schemeClr val="bg1"/>
                </a:solidFill>
                <a:cs typeface="Arial" charset="0"/>
              </a:rPr>
              <a:t>DEPLOY</a:t>
            </a:r>
          </a:p>
          <a:p>
            <a:pPr algn="ctr"/>
            <a:r>
              <a:rPr lang="en-US" sz="1000">
                <a:solidFill>
                  <a:schemeClr val="bg1"/>
                </a:solidFill>
                <a:cs typeface="Arial" charset="0"/>
              </a:rPr>
              <a:t>MODEL</a:t>
            </a:r>
          </a:p>
        </p:txBody>
      </p:sp>
      <p:sp>
        <p:nvSpPr>
          <p:cNvPr id="34" name="TextBox 33"/>
          <p:cNvSpPr txBox="1">
            <a:spLocks noChangeArrowheads="1"/>
          </p:cNvSpPr>
          <p:nvPr/>
        </p:nvSpPr>
        <p:spPr bwMode="auto">
          <a:xfrm>
            <a:off x="3063875" y="1312863"/>
            <a:ext cx="1012825" cy="554037"/>
          </a:xfrm>
          <a:prstGeom prst="rect">
            <a:avLst/>
          </a:prstGeom>
          <a:noFill/>
          <a:ln w="9525">
            <a:noFill/>
            <a:miter lim="800000"/>
            <a:headEnd/>
            <a:tailEnd/>
          </a:ln>
        </p:spPr>
        <p:txBody>
          <a:bodyPr anchor="ctr">
            <a:spAutoFit/>
          </a:bodyPr>
          <a:lstStyle/>
          <a:p>
            <a:pPr algn="ctr"/>
            <a:r>
              <a:rPr lang="en-US" sz="1000">
                <a:solidFill>
                  <a:schemeClr val="bg1"/>
                </a:solidFill>
                <a:cs typeface="Arial" charset="0"/>
              </a:rPr>
              <a:t>EVALUATE /</a:t>
            </a:r>
          </a:p>
          <a:p>
            <a:pPr algn="ctr"/>
            <a:r>
              <a:rPr lang="en-US" sz="1000">
                <a:solidFill>
                  <a:schemeClr val="bg1"/>
                </a:solidFill>
                <a:cs typeface="Arial" charset="0"/>
              </a:rPr>
              <a:t>MONITOR</a:t>
            </a:r>
          </a:p>
          <a:p>
            <a:pPr algn="ctr"/>
            <a:r>
              <a:rPr lang="en-US" sz="1000">
                <a:solidFill>
                  <a:schemeClr val="bg1"/>
                </a:solidFill>
                <a:cs typeface="Arial" charset="0"/>
              </a:rPr>
              <a:t>RESULTS</a:t>
            </a:r>
          </a:p>
        </p:txBody>
      </p:sp>
      <p:sp>
        <p:nvSpPr>
          <p:cNvPr id="35" name="TextBox 34"/>
          <p:cNvSpPr txBox="1">
            <a:spLocks noChangeArrowheads="1"/>
          </p:cNvSpPr>
          <p:nvPr/>
        </p:nvSpPr>
        <p:spPr bwMode="auto">
          <a:xfrm>
            <a:off x="377825" y="1703388"/>
            <a:ext cx="2111375" cy="600075"/>
          </a:xfrm>
          <a:prstGeom prst="rect">
            <a:avLst/>
          </a:prstGeom>
          <a:noFill/>
          <a:ln w="9525">
            <a:noFill/>
            <a:miter lim="800000"/>
            <a:headEnd/>
            <a:tailEnd/>
          </a:ln>
        </p:spPr>
        <p:txBody>
          <a:bodyPr anchor="ctr">
            <a:spAutoFit/>
          </a:bodyPr>
          <a:lstStyle/>
          <a:p>
            <a:r>
              <a:rPr lang="en-US" sz="1100">
                <a:solidFill>
                  <a:schemeClr val="accent2"/>
                </a:solidFill>
                <a:cs typeface="Arial" charset="0"/>
              </a:rPr>
              <a:t>Domain Expert</a:t>
            </a:r>
          </a:p>
          <a:p>
            <a:r>
              <a:rPr lang="en-US" sz="1100">
                <a:solidFill>
                  <a:schemeClr val="accent2"/>
                </a:solidFill>
                <a:cs typeface="Arial" charset="0"/>
              </a:rPr>
              <a:t>Makes Decisions</a:t>
            </a:r>
          </a:p>
          <a:p>
            <a:r>
              <a:rPr lang="en-US" sz="1100">
                <a:solidFill>
                  <a:schemeClr val="accent2"/>
                </a:solidFill>
                <a:cs typeface="Arial" charset="0"/>
              </a:rPr>
              <a:t>Evaluates Processes and ROI</a:t>
            </a:r>
          </a:p>
        </p:txBody>
      </p:sp>
      <p:sp>
        <p:nvSpPr>
          <p:cNvPr id="36" name="TextBox 35"/>
          <p:cNvSpPr txBox="1">
            <a:spLocks noChangeArrowheads="1"/>
          </p:cNvSpPr>
          <p:nvPr/>
        </p:nvSpPr>
        <p:spPr bwMode="auto">
          <a:xfrm>
            <a:off x="377825" y="1198563"/>
            <a:ext cx="1139825" cy="492125"/>
          </a:xfrm>
          <a:prstGeom prst="rect">
            <a:avLst/>
          </a:prstGeom>
          <a:noFill/>
          <a:ln w="9525">
            <a:noFill/>
            <a:miter lim="800000"/>
            <a:headEnd/>
            <a:tailEnd/>
          </a:ln>
        </p:spPr>
        <p:txBody>
          <a:bodyPr anchor="ctr">
            <a:spAutoFit/>
          </a:bodyPr>
          <a:lstStyle/>
          <a:p>
            <a:r>
              <a:rPr lang="en-US" sz="1300">
                <a:solidFill>
                  <a:srgbClr val="F6BB00"/>
                </a:solidFill>
                <a:cs typeface="Arial" charset="0"/>
              </a:rPr>
              <a:t>BUSINESS</a:t>
            </a:r>
          </a:p>
          <a:p>
            <a:r>
              <a:rPr lang="en-US" sz="1300">
                <a:solidFill>
                  <a:srgbClr val="F6BB00"/>
                </a:solidFill>
                <a:cs typeface="Arial" charset="0"/>
              </a:rPr>
              <a:t>MANAGER</a:t>
            </a:r>
          </a:p>
        </p:txBody>
      </p:sp>
      <p:sp>
        <p:nvSpPr>
          <p:cNvPr id="38" name="TextBox 37"/>
          <p:cNvSpPr txBox="1">
            <a:spLocks noChangeArrowheads="1"/>
          </p:cNvSpPr>
          <p:nvPr/>
        </p:nvSpPr>
        <p:spPr bwMode="auto">
          <a:xfrm>
            <a:off x="377825" y="3817938"/>
            <a:ext cx="2403475" cy="600075"/>
          </a:xfrm>
          <a:prstGeom prst="rect">
            <a:avLst/>
          </a:prstGeom>
          <a:noFill/>
          <a:ln w="9525">
            <a:noFill/>
            <a:miter lim="800000"/>
            <a:headEnd/>
            <a:tailEnd/>
          </a:ln>
        </p:spPr>
        <p:txBody>
          <a:bodyPr anchor="ctr">
            <a:spAutoFit/>
          </a:bodyPr>
          <a:lstStyle/>
          <a:p>
            <a:r>
              <a:rPr lang="en-US" sz="1100">
                <a:solidFill>
                  <a:schemeClr val="accent2"/>
                </a:solidFill>
                <a:cs typeface="Arial" charset="0"/>
              </a:rPr>
              <a:t>Model Validation</a:t>
            </a:r>
          </a:p>
          <a:p>
            <a:r>
              <a:rPr lang="en-US" sz="1100">
                <a:solidFill>
                  <a:schemeClr val="accent2"/>
                </a:solidFill>
                <a:cs typeface="Arial" charset="0"/>
              </a:rPr>
              <a:t>Model Deployment &amp; Monitoring</a:t>
            </a:r>
          </a:p>
          <a:p>
            <a:r>
              <a:rPr lang="en-US" sz="1100">
                <a:solidFill>
                  <a:schemeClr val="accent2"/>
                </a:solidFill>
                <a:cs typeface="Arial" charset="0"/>
              </a:rPr>
              <a:t>Data Preparation</a:t>
            </a:r>
          </a:p>
        </p:txBody>
      </p:sp>
      <p:sp>
        <p:nvSpPr>
          <p:cNvPr id="39" name="TextBox 38"/>
          <p:cNvSpPr txBox="1">
            <a:spLocks noChangeArrowheads="1"/>
          </p:cNvSpPr>
          <p:nvPr/>
        </p:nvSpPr>
        <p:spPr bwMode="auto">
          <a:xfrm>
            <a:off x="377825" y="3236913"/>
            <a:ext cx="1450975" cy="492125"/>
          </a:xfrm>
          <a:prstGeom prst="rect">
            <a:avLst/>
          </a:prstGeom>
          <a:noFill/>
          <a:ln w="9525">
            <a:noFill/>
            <a:miter lim="800000"/>
            <a:headEnd/>
            <a:tailEnd/>
          </a:ln>
        </p:spPr>
        <p:txBody>
          <a:bodyPr anchor="ctr">
            <a:spAutoFit/>
          </a:bodyPr>
          <a:lstStyle/>
          <a:p>
            <a:r>
              <a:rPr lang="en-US" sz="1300">
                <a:solidFill>
                  <a:srgbClr val="31C26D"/>
                </a:solidFill>
                <a:cs typeface="Arial" charset="0"/>
              </a:rPr>
              <a:t>IT SYSTEMS /</a:t>
            </a:r>
          </a:p>
          <a:p>
            <a:r>
              <a:rPr lang="en-US" sz="1300">
                <a:solidFill>
                  <a:srgbClr val="31C26D"/>
                </a:solidFill>
                <a:cs typeface="Arial" charset="0"/>
              </a:rPr>
              <a:t>MANAGEMENT</a:t>
            </a:r>
          </a:p>
        </p:txBody>
      </p:sp>
      <p:sp>
        <p:nvSpPr>
          <p:cNvPr id="40" name="TextBox 39"/>
          <p:cNvSpPr txBox="1">
            <a:spLocks noChangeArrowheads="1"/>
          </p:cNvSpPr>
          <p:nvPr/>
        </p:nvSpPr>
        <p:spPr bwMode="auto">
          <a:xfrm>
            <a:off x="6778625" y="1703388"/>
            <a:ext cx="2111375" cy="600075"/>
          </a:xfrm>
          <a:prstGeom prst="rect">
            <a:avLst/>
          </a:prstGeom>
          <a:noFill/>
          <a:ln w="9525">
            <a:noFill/>
            <a:miter lim="800000"/>
            <a:headEnd/>
            <a:tailEnd/>
          </a:ln>
        </p:spPr>
        <p:txBody>
          <a:bodyPr anchor="ctr">
            <a:spAutoFit/>
          </a:bodyPr>
          <a:lstStyle/>
          <a:p>
            <a:r>
              <a:rPr lang="en-US" sz="1100">
                <a:solidFill>
                  <a:schemeClr val="accent2"/>
                </a:solidFill>
                <a:cs typeface="Arial" charset="0"/>
              </a:rPr>
              <a:t>Data Exploration</a:t>
            </a:r>
          </a:p>
          <a:p>
            <a:r>
              <a:rPr lang="en-US" sz="1100">
                <a:solidFill>
                  <a:schemeClr val="accent2"/>
                </a:solidFill>
                <a:cs typeface="Arial" charset="0"/>
              </a:rPr>
              <a:t>Data Visualization</a:t>
            </a:r>
          </a:p>
          <a:p>
            <a:r>
              <a:rPr lang="en-US" sz="1100">
                <a:solidFill>
                  <a:schemeClr val="accent2"/>
                </a:solidFill>
                <a:cs typeface="Arial" charset="0"/>
              </a:rPr>
              <a:t>Report Creation</a:t>
            </a:r>
          </a:p>
        </p:txBody>
      </p:sp>
      <p:sp>
        <p:nvSpPr>
          <p:cNvPr id="41" name="TextBox 40"/>
          <p:cNvSpPr txBox="1">
            <a:spLocks noChangeArrowheads="1"/>
          </p:cNvSpPr>
          <p:nvPr/>
        </p:nvSpPr>
        <p:spPr bwMode="auto">
          <a:xfrm>
            <a:off x="6778625" y="1198563"/>
            <a:ext cx="1139825" cy="492125"/>
          </a:xfrm>
          <a:prstGeom prst="rect">
            <a:avLst/>
          </a:prstGeom>
          <a:noFill/>
          <a:ln w="9525">
            <a:noFill/>
            <a:miter lim="800000"/>
            <a:headEnd/>
            <a:tailEnd/>
          </a:ln>
        </p:spPr>
        <p:txBody>
          <a:bodyPr anchor="ctr">
            <a:spAutoFit/>
          </a:bodyPr>
          <a:lstStyle/>
          <a:p>
            <a:r>
              <a:rPr lang="en-US" sz="1300">
                <a:solidFill>
                  <a:srgbClr val="60B5FB"/>
                </a:solidFill>
                <a:cs typeface="Arial" charset="0"/>
              </a:rPr>
              <a:t>BUSINESS</a:t>
            </a:r>
          </a:p>
          <a:p>
            <a:r>
              <a:rPr lang="en-US" sz="1300">
                <a:solidFill>
                  <a:srgbClr val="60B5FB"/>
                </a:solidFill>
                <a:cs typeface="Arial" charset="0"/>
              </a:rPr>
              <a:t>ANALYST</a:t>
            </a:r>
          </a:p>
        </p:txBody>
      </p:sp>
      <p:sp>
        <p:nvSpPr>
          <p:cNvPr id="42" name="TextBox 41"/>
          <p:cNvSpPr txBox="1">
            <a:spLocks noChangeArrowheads="1"/>
          </p:cNvSpPr>
          <p:nvPr/>
        </p:nvSpPr>
        <p:spPr bwMode="auto">
          <a:xfrm>
            <a:off x="6778625" y="3732213"/>
            <a:ext cx="2111375" cy="601662"/>
          </a:xfrm>
          <a:prstGeom prst="rect">
            <a:avLst/>
          </a:prstGeom>
          <a:noFill/>
          <a:ln w="9525">
            <a:noFill/>
            <a:miter lim="800000"/>
            <a:headEnd/>
            <a:tailEnd/>
          </a:ln>
        </p:spPr>
        <p:txBody>
          <a:bodyPr anchor="ctr">
            <a:spAutoFit/>
          </a:bodyPr>
          <a:lstStyle/>
          <a:p>
            <a:r>
              <a:rPr lang="en-US" sz="1100">
                <a:solidFill>
                  <a:schemeClr val="accent2"/>
                </a:solidFill>
                <a:cs typeface="Arial" charset="0"/>
              </a:rPr>
              <a:t>Exploratory Analysis</a:t>
            </a:r>
          </a:p>
          <a:p>
            <a:r>
              <a:rPr lang="en-US" sz="1100">
                <a:solidFill>
                  <a:schemeClr val="accent2"/>
                </a:solidFill>
                <a:cs typeface="Arial" charset="0"/>
              </a:rPr>
              <a:t>Topic Creation</a:t>
            </a:r>
          </a:p>
          <a:p>
            <a:r>
              <a:rPr lang="en-US" sz="1100">
                <a:solidFill>
                  <a:schemeClr val="accent2"/>
                </a:solidFill>
                <a:cs typeface="Arial" charset="0"/>
              </a:rPr>
              <a:t>Predictive Modeling</a:t>
            </a:r>
          </a:p>
        </p:txBody>
      </p:sp>
      <p:sp>
        <p:nvSpPr>
          <p:cNvPr id="43" name="TextBox 42"/>
          <p:cNvSpPr txBox="1">
            <a:spLocks noChangeArrowheads="1"/>
          </p:cNvSpPr>
          <p:nvPr/>
        </p:nvSpPr>
        <p:spPr bwMode="auto">
          <a:xfrm>
            <a:off x="6778625" y="3236913"/>
            <a:ext cx="1450975" cy="492125"/>
          </a:xfrm>
          <a:prstGeom prst="rect">
            <a:avLst/>
          </a:prstGeom>
          <a:noFill/>
          <a:ln w="9525">
            <a:noFill/>
            <a:miter lim="800000"/>
            <a:headEnd/>
            <a:tailEnd/>
          </a:ln>
        </p:spPr>
        <p:txBody>
          <a:bodyPr anchor="ctr">
            <a:spAutoFit/>
          </a:bodyPr>
          <a:lstStyle/>
          <a:p>
            <a:r>
              <a:rPr lang="en-US" sz="1300">
                <a:solidFill>
                  <a:srgbClr val="9589F3"/>
                </a:solidFill>
                <a:cs typeface="Arial" charset="0"/>
              </a:rPr>
              <a:t>DATA SCIENTIST</a:t>
            </a:r>
          </a:p>
        </p:txBody>
      </p:sp>
      <p:sp>
        <p:nvSpPr>
          <p:cNvPr id="16" name="TextBox 15"/>
          <p:cNvSpPr txBox="1"/>
          <p:nvPr/>
        </p:nvSpPr>
        <p:spPr>
          <a:xfrm>
            <a:off x="381000" y="312738"/>
            <a:ext cx="4189413" cy="307975"/>
          </a:xfrm>
          <a:prstGeom prst="rect">
            <a:avLst/>
          </a:prstGeom>
          <a:noFill/>
        </p:spPr>
        <p:txBody>
          <a:bodyPr>
            <a:spAutoFit/>
          </a:bodyPr>
          <a:lstStyle/>
          <a:p>
            <a:pPr fontAlgn="auto">
              <a:spcBef>
                <a:spcPts val="0"/>
              </a:spcBef>
              <a:spcAft>
                <a:spcPts val="0"/>
              </a:spcAft>
              <a:defRPr/>
            </a:pPr>
            <a:r>
              <a:rPr lang="en-US" b="1" dirty="0">
                <a:solidFill>
                  <a:schemeClr val="accent3"/>
                </a:solidFill>
                <a:latin typeface="Arial"/>
                <a:cs typeface="Arial"/>
              </a:rPr>
              <a:t>THE ANALYTICS LIFECYCLE</a:t>
            </a:r>
            <a:endParaRPr lang="en-US" sz="1400" b="1" dirty="0">
              <a:solidFill>
                <a:schemeClr val="accent3"/>
              </a:solidFill>
              <a:latin typeface="Arial"/>
              <a:cs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slide(fromLeft)">
                                      <p:cBhvr>
                                        <p:cTn id="7" dur="500"/>
                                        <p:tgtEl>
                                          <p:spTgt spid="1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par>
                                <p:cTn id="12" presetID="10" presetClass="entr" presetSubtype="0" fill="hold" grpId="0" nodeType="withEffect">
                                  <p:stCondLst>
                                    <p:cond delay="10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childTnLst>
                                </p:cTn>
                              </p:par>
                            </p:childTnLst>
                          </p:cTn>
                        </p:par>
                        <p:par>
                          <p:cTn id="15" fill="hold">
                            <p:stCondLst>
                              <p:cond delay="1600"/>
                            </p:stCondLst>
                            <p:childTnLst>
                              <p:par>
                                <p:cTn id="16" presetID="10" presetClass="entr" presetSubtype="0"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childTnLst>
                                </p:cTn>
                              </p:par>
                              <p:par>
                                <p:cTn id="19" presetID="10" presetClass="entr" presetSubtype="0" fill="hold" grpId="0" nodeType="withEffect">
                                  <p:stCondLst>
                                    <p:cond delay="10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childTnLst>
                                </p:cTn>
                              </p:par>
                            </p:childTnLst>
                          </p:cTn>
                        </p:par>
                        <p:par>
                          <p:cTn id="22" fill="hold">
                            <p:stCondLst>
                              <p:cond delay="27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childTnLst>
                                </p:cTn>
                              </p:par>
                              <p:par>
                                <p:cTn id="26" presetID="10" presetClass="entr" presetSubtype="0" fill="hold" grpId="0" nodeType="withEffect">
                                  <p:stCondLst>
                                    <p:cond delay="1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childTnLst>
                                </p:cTn>
                              </p:par>
                            </p:childTnLst>
                          </p:cTn>
                        </p:par>
                        <p:par>
                          <p:cTn id="29" fill="hold">
                            <p:stCondLst>
                              <p:cond delay="3800"/>
                            </p:stCondLst>
                            <p:childTnLst>
                              <p:par>
                                <p:cTn id="30" presetID="10"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childTnLst>
                          </p:cTn>
                        </p:par>
                        <p:par>
                          <p:cTn id="36" fill="hold">
                            <p:stCondLst>
                              <p:cond delay="4900"/>
                            </p:stCondLst>
                            <p:childTnLst>
                              <p:par>
                                <p:cTn id="37" presetID="10" presetClass="entr" presetSubtype="0"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childTnLst>
                                </p:cTn>
                              </p:par>
                              <p:par>
                                <p:cTn id="40" presetID="10" presetClass="entr" presetSubtype="0" fill="hold" grpId="0" nodeType="withEffect">
                                  <p:stCondLst>
                                    <p:cond delay="12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childTnLst>
                                </p:cTn>
                              </p:par>
                            </p:childTnLst>
                          </p:cTn>
                        </p:par>
                        <p:par>
                          <p:cTn id="43" fill="hold">
                            <p:stCondLst>
                              <p:cond delay="6020"/>
                            </p:stCondLst>
                            <p:childTnLst>
                              <p:par>
                                <p:cTn id="44" presetID="10"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par>
                                <p:cTn id="47" presetID="10" presetClass="entr" presetSubtype="0" fill="hold" grpId="0" nodeType="withEffect">
                                  <p:stCondLst>
                                    <p:cond delay="10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1000"/>
                                        <p:tgtEl>
                                          <p:spTgt spid="31"/>
                                        </p:tgtEl>
                                      </p:cBhvr>
                                    </p:animEffect>
                                  </p:childTnLst>
                                </p:cTn>
                              </p:par>
                            </p:childTnLst>
                          </p:cTn>
                        </p:par>
                        <p:par>
                          <p:cTn id="50" fill="hold">
                            <p:stCondLst>
                              <p:cond delay="7120"/>
                            </p:stCondLst>
                            <p:childTnLst>
                              <p:par>
                                <p:cTn id="51" presetID="10" presetClass="entr" presetSubtype="0"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childTnLst>
                                </p:cTn>
                              </p:par>
                              <p:par>
                                <p:cTn id="54" presetID="10" presetClass="entr" presetSubtype="0" fill="hold" grpId="0" nodeType="withEffect">
                                  <p:stCondLst>
                                    <p:cond delay="100"/>
                                  </p:stCondLst>
                                  <p:childTnLst>
                                    <p:set>
                                      <p:cBhvr>
                                        <p:cTn id="55" dur="1" fill="hold">
                                          <p:stCondLst>
                                            <p:cond delay="0"/>
                                          </p:stCondLst>
                                        </p:cTn>
                                        <p:tgtEl>
                                          <p:spTgt spid="33"/>
                                        </p:tgtEl>
                                        <p:attrNameLst>
                                          <p:attrName>style.visibility</p:attrName>
                                        </p:attrNameLst>
                                      </p:cBhvr>
                                      <p:to>
                                        <p:strVal val="visible"/>
                                      </p:to>
                                    </p:set>
                                    <p:animEffect transition="in" filter="fade">
                                      <p:cBhvr>
                                        <p:cTn id="56" dur="1000"/>
                                        <p:tgtEl>
                                          <p:spTgt spid="33"/>
                                        </p:tgtEl>
                                      </p:cBhvr>
                                    </p:animEffect>
                                  </p:childTnLst>
                                </p:cTn>
                              </p:par>
                            </p:childTnLst>
                          </p:cTn>
                        </p:par>
                        <p:par>
                          <p:cTn id="57" fill="hold">
                            <p:stCondLst>
                              <p:cond delay="8220"/>
                            </p:stCondLst>
                            <p:childTnLst>
                              <p:par>
                                <p:cTn id="58" presetID="10" presetClass="entr" presetSubtype="0" fill="hold"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childTnLst>
                                </p:cTn>
                              </p:par>
                              <p:par>
                                <p:cTn id="61" presetID="10" presetClass="entr" presetSubtype="0" fill="hold" grpId="0" nodeType="withEffect">
                                  <p:stCondLst>
                                    <p:cond delay="10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childTnLst>
                                </p:cTn>
                              </p:par>
                              <p:par>
                                <p:cTn id="69" presetID="10" presetClass="entr" presetSubtype="0" fill="hold" nodeType="with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fade">
                                      <p:cBhvr>
                                        <p:cTn id="71" dur="1000"/>
                                        <p:tgtEl>
                                          <p:spTgt spid="1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fade">
                                      <p:cBhvr>
                                        <p:cTn id="77" dur="1000"/>
                                        <p:tgtEl>
                                          <p:spTgt spid="35"/>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childTnLst>
                                </p:cTn>
                              </p:par>
                              <p:par>
                                <p:cTn id="83" presetID="10" presetClass="entr" presetSubtype="0" fill="hold"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1000"/>
                                        <p:tgtEl>
                                          <p:spTgt spid="40"/>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childTnLst>
                                </p:cTn>
                              </p:par>
                              <p:par>
                                <p:cTn id="97" presetID="10" presetClass="entr" presetSubtype="0" fill="hold" nodeType="with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1000"/>
                                        <p:tgtEl>
                                          <p:spTgt spid="22"/>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fade">
                                      <p:cBhvr>
                                        <p:cTn id="102" dur="1000"/>
                                        <p:tgtEl>
                                          <p:spTgt spid="43"/>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1000"/>
                                        <p:tgtEl>
                                          <p:spTgt spid="42"/>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fade">
                                      <p:cBhvr>
                                        <p:cTn id="110" dur="1000"/>
                                        <p:tgtEl>
                                          <p:spTgt spid="23"/>
                                        </p:tgtEl>
                                      </p:cBhvr>
                                    </p:animEffect>
                                  </p:childTnLst>
                                </p:cTn>
                              </p:par>
                              <p:par>
                                <p:cTn id="111" presetID="10" presetClass="entr" presetSubtype="0"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Effect transition="in" filter="fade">
                                      <p:cBhvr>
                                        <p:cTn id="113" dur="1000"/>
                                        <p:tgtEl>
                                          <p:spTgt spid="2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9"/>
                                        </p:tgtEl>
                                        <p:attrNameLst>
                                          <p:attrName>style.visibility</p:attrName>
                                        </p:attrNameLst>
                                      </p:cBhvr>
                                      <p:to>
                                        <p:strVal val="visible"/>
                                      </p:to>
                                    </p:set>
                                    <p:animEffect transition="in" filter="fade">
                                      <p:cBhvr>
                                        <p:cTn id="116" dur="1000"/>
                                        <p:tgtEl>
                                          <p:spTgt spid="3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3" grpId="0"/>
      <p:bldP spid="34" grpId="0"/>
      <p:bldP spid="35" grpId="0"/>
      <p:bldP spid="36" grpId="0"/>
      <p:bldP spid="38" grpId="0"/>
      <p:bldP spid="39" grpId="0"/>
      <p:bldP spid="40" grpId="0"/>
      <p:bldP spid="41" grpId="0"/>
      <p:bldP spid="42" grpId="0"/>
      <p:bldP spid="43" grpId="0"/>
      <p:bldP spid="16" grpId="0"/>
    </p:bldLst>
  </p:timing>
</p:sld>
</file>

<file path=ppt/theme/theme1.xml><?xml version="1.0" encoding="utf-8"?>
<a:theme xmlns:a="http://schemas.openxmlformats.org/drawingml/2006/main" name="External_Presentation_16x9_2012">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External_Confidential_16x9_2012">
  <a:themeElements>
    <a:clrScheme name="SAS_2012_Theme_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Office Theme">
  <a:themeElements>
    <a:clrScheme name="2012 SAS Theme Colors">
      <a:dk1>
        <a:srgbClr val="000000"/>
      </a:dk1>
      <a:lt1>
        <a:sysClr val="window" lastClr="FFFFFF"/>
      </a:lt1>
      <a:dk2>
        <a:srgbClr val="596267"/>
      </a:dk2>
      <a:lt2>
        <a:srgbClr val="B0B7BB"/>
      </a:lt2>
      <a:accent1>
        <a:srgbClr val="007DC3"/>
      </a:accent1>
      <a:accent2>
        <a:srgbClr val="00539B"/>
      </a:accent2>
      <a:accent3>
        <a:srgbClr val="003B76"/>
      </a:accent3>
      <a:accent4>
        <a:srgbClr val="5BCAF1"/>
      </a:accent4>
      <a:accent5>
        <a:srgbClr val="42C826"/>
      </a:accent5>
      <a:accent6>
        <a:srgbClr val="FF7E27"/>
      </a:accent6>
      <a:hlink>
        <a:srgbClr val="007DC3"/>
      </a:hlink>
      <a:folHlink>
        <a:srgbClr val="B8F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1425</Words>
  <Application>Microsoft Office PowerPoint</Application>
  <PresentationFormat>On-screen Show (16:9)</PresentationFormat>
  <Paragraphs>207</Paragraphs>
  <Slides>17</Slides>
  <Notes>9</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ＭＳ Ｐゴシック</vt:lpstr>
      <vt:lpstr>Arial</vt:lpstr>
      <vt:lpstr>Arial Black</vt:lpstr>
      <vt:lpstr>Calibri</vt:lpstr>
      <vt:lpstr>Microsoft Sans Serif</vt:lpstr>
      <vt:lpstr>Times New Roman</vt:lpstr>
      <vt:lpstr>Trebuchet MS</vt:lpstr>
      <vt:lpstr>Tw Cen MT</vt:lpstr>
      <vt:lpstr>Wingdings</vt:lpstr>
      <vt:lpstr>External_Presentation_16x9_2012</vt:lpstr>
      <vt:lpstr>External_Confidential_16x9_2012</vt:lpstr>
      <vt:lpstr>Big data analytics  for Development</vt:lpstr>
      <vt:lpstr>PowerPoint Presentation</vt:lpstr>
      <vt:lpstr>Big Data: Datos de interes</vt:lpstr>
      <vt:lpstr>Big data</vt:lpstr>
      <vt:lpstr>Big data</vt:lpstr>
      <vt:lpstr>CONceptos de big data</vt:lpstr>
      <vt:lpstr>Capability Segmentation</vt:lpstr>
      <vt:lpstr>PowerPoint Presentation</vt:lpstr>
      <vt:lpstr>PowerPoint Presentation</vt:lpstr>
      <vt:lpstr>The Forrester Wave:</vt:lpstr>
      <vt:lpstr>analytics</vt:lpstr>
      <vt:lpstr>analytics</vt:lpstr>
      <vt:lpstr>7 pasos  de la implementacion de biG data</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SAS Text Analytics Overview</dc:title>
  <dc:creator/>
  <cp:lastModifiedBy/>
  <cp:revision>1</cp:revision>
  <dcterms:created xsi:type="dcterms:W3CDTF">2012-03-26T16:39:18Z</dcterms:created>
  <dcterms:modified xsi:type="dcterms:W3CDTF">2013-10-28T02:36:44Z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600</vt:r8>
  </property>
  <property fmtid="{D5CDD505-2E9C-101B-9397-08002B2CF9AE}" pid="3" name="ContentTypeId">
    <vt:lpwstr>0x010100731250EE9B78BC479C92732F19945439</vt:lpwstr>
  </property>
  <property fmtid="{D5CDD505-2E9C-101B-9397-08002B2CF9AE}" pid="4" name="ORIGINAL Updated">
    <vt:filetime>2011-10-13T04:00:00Z</vt:filetime>
  </property>
  <property fmtid="{D5CDD505-2E9C-101B-9397-08002B2CF9AE}" pid="5" name="SPSDescription">
    <vt:lpwstr>Standard template for internal-facing presentations.</vt:lpwstr>
  </property>
  <property fmtid="{D5CDD505-2E9C-101B-9397-08002B2CF9AE}" pid="6" name="To TEST Library">
    <vt:lpwstr>Pending</vt:lpwstr>
  </property>
  <property fmtid="{D5CDD505-2E9C-101B-9397-08002B2CF9AE}" pid="7" name="Should be @">
    <vt:lpwstr>, </vt:lpwstr>
  </property>
  <property fmtid="{D5CDD505-2E9C-101B-9397-08002B2CF9AE}" pid="8" name="Status TEMP">
    <vt:lpwstr>New File</vt:lpwstr>
  </property>
  <property fmtid="{D5CDD505-2E9C-101B-9397-08002B2CF9AE}" pid="9" name="TemplateType">
    <vt:lpwstr>Standard</vt:lpwstr>
  </property>
  <property fmtid="{D5CDD505-2E9C-101B-9397-08002B2CF9AE}" pid="10" name="recommend removal">
    <vt:bool>false</vt:bool>
  </property>
  <property fmtid="{D5CDD505-2E9C-101B-9397-08002B2CF9AE}" pid="11" name="B's">
    <vt:bool>false</vt:bool>
  </property>
  <property fmtid="{D5CDD505-2E9C-101B-9397-08002B2CF9AE}" pid="12" name="SAS Partner">
    <vt:lpwstr/>
  </property>
  <property fmtid="{D5CDD505-2E9C-101B-9397-08002B2CF9AE}" pid="13" name="SAS Competitor">
    <vt:lpwstr/>
  </property>
  <property fmtid="{D5CDD505-2E9C-101B-9397-08002B2CF9AE}" pid="14" name="Owner">
    <vt:lpwstr>741;#Fiona McNeill</vt:lpwstr>
  </property>
  <property fmtid="{D5CDD505-2E9C-101B-9397-08002B2CF9AE}" pid="15" name="Vanilla">
    <vt:lpwstr>Presentation - Main</vt:lpwstr>
  </property>
  <property fmtid="{D5CDD505-2E9C-101B-9397-08002B2CF9AE}" pid="16" name="Contributor">
    <vt:lpwstr>741;#Fiona McNeill</vt:lpwstr>
  </property>
  <property fmtid="{D5CDD505-2E9C-101B-9397-08002B2CF9AE}" pid="17" name="Success Video">
    <vt:bool>false</vt:bool>
  </property>
  <property fmtid="{D5CDD505-2E9C-101B-9397-08002B2CF9AE}" pid="18" name="Success Story">
    <vt:lpwstr>, </vt:lpwstr>
  </property>
  <property fmtid="{D5CDD505-2E9C-101B-9397-08002B2CF9AE}" pid="19" name="Component?">
    <vt:bool>false</vt:bool>
  </property>
  <property fmtid="{D5CDD505-2E9C-101B-9397-08002B2CF9AE}" pid="20" name="SVP Link">
    <vt:lpwstr>, </vt:lpwstr>
  </property>
  <property fmtid="{D5CDD505-2E9C-101B-9397-08002B2CF9AE}" pid="21" name="SAS 9.2">
    <vt:bool>false</vt:bool>
  </property>
  <property fmtid="{D5CDD505-2E9C-101B-9397-08002B2CF9AE}" pid="22" name="Validation">
    <vt:bool>false</vt:bool>
  </property>
  <property fmtid="{D5CDD505-2E9C-101B-9397-08002B2CF9AE}" pid="23" name="Source">
    <vt:lpwstr>Product Marketing</vt:lpwstr>
  </property>
  <property fmtid="{D5CDD505-2E9C-101B-9397-08002B2CF9AE}" pid="24" name="Template">
    <vt:lpwstr>New</vt:lpwstr>
  </property>
  <property fmtid="{D5CDD505-2E9C-101B-9397-08002B2CF9AE}" pid="25" name="Presentation Type">
    <vt:lpwstr>Main</vt:lpwstr>
  </property>
  <property fmtid="{D5CDD505-2E9C-101B-9397-08002B2CF9AE}" pid="26" name="Category">
    <vt:lpwstr>Base</vt:lpwstr>
  </property>
  <property fmtid="{D5CDD505-2E9C-101B-9397-08002B2CF9AE}" pid="27" name="Usage">
    <vt:lpwstr>Customer Ready</vt:lpwstr>
  </property>
  <property fmtid="{D5CDD505-2E9C-101B-9397-08002B2CF9AE}" pid="28" name="SAS CBO">
    <vt:lpwstr>855;#Text Analytics|c53b8c95-1703-4091-8572-07624dbe8faa</vt:lpwstr>
  </property>
  <property fmtid="{D5CDD505-2E9C-101B-9397-08002B2CF9AE}" pid="29" name="SAS Industry">
    <vt:lpwstr>649;#Non-Industry Specific|fd45f9c8-5d2d-40eb-b3c5-8d0ead1a1e9b</vt:lpwstr>
  </property>
  <property fmtid="{D5CDD505-2E9C-101B-9397-08002B2CF9AE}" pid="30" name="SAS Offering">
    <vt:lpwstr/>
  </property>
  <property fmtid="{D5CDD505-2E9C-101B-9397-08002B2CF9AE}" pid="31" name="Width">
    <vt:lpwstr/>
  </property>
  <property fmtid="{D5CDD505-2E9C-101B-9397-08002B2CF9AE}" pid="32" name="Industry">
    <vt:lpwstr>;#Non-Industry Specific;#</vt:lpwstr>
  </property>
  <property fmtid="{D5CDD505-2E9C-101B-9397-08002B2CF9AE}" pid="33" name="Updated">
    <vt:lpwstr>2012-02-03T01:00:00Z</vt:lpwstr>
  </property>
  <property fmtid="{D5CDD505-2E9C-101B-9397-08002B2CF9AE}" pid="34" name="Competitor">
    <vt:lpwstr/>
  </property>
  <property fmtid="{D5CDD505-2E9C-101B-9397-08002B2CF9AE}" pid="35" name="Partner Initiative">
    <vt:lpwstr/>
  </property>
  <property fmtid="{D5CDD505-2E9C-101B-9397-08002B2CF9AE}" pid="36" name="Offering">
    <vt:lpwstr/>
  </property>
  <property fmtid="{D5CDD505-2E9C-101B-9397-08002B2CF9AE}" pid="37" name="Notes0">
    <vt:lpwstr/>
  </property>
  <property fmtid="{D5CDD505-2E9C-101B-9397-08002B2CF9AE}" pid="38" name="Country">
    <vt:lpwstr/>
  </property>
  <property fmtid="{D5CDD505-2E9C-101B-9397-08002B2CF9AE}" pid="39" name="Partner1">
    <vt:lpwstr/>
  </property>
  <property fmtid="{D5CDD505-2E9C-101B-9397-08002B2CF9AE}" pid="40" name="Analyst">
    <vt:lpwstr/>
  </property>
  <property fmtid="{D5CDD505-2E9C-101B-9397-08002B2CF9AE}" pid="41" name="# of Slides">
    <vt:lpwstr>19</vt:lpwstr>
  </property>
  <property fmtid="{D5CDD505-2E9C-101B-9397-08002B2CF9AE}" pid="42" name="Template Version">
    <vt:lpwstr>3 - New Blue</vt:lpwstr>
  </property>
  <property fmtid="{D5CDD505-2E9C-101B-9397-08002B2CF9AE}" pid="43" name="Contact">
    <vt:lpwstr>Fiona McNeill</vt:lpwstr>
  </property>
  <property fmtid="{D5CDD505-2E9C-101B-9397-08002B2CF9AE}" pid="44" name="CBO">
    <vt:lpwstr>;#Text Analytics;#</vt:lpwstr>
  </property>
  <property fmtid="{D5CDD505-2E9C-101B-9397-08002B2CF9AE}" pid="45" name="Asset Type">
    <vt:lpwstr/>
  </property>
  <property fmtid="{D5CDD505-2E9C-101B-9397-08002B2CF9AE}" pid="46" name="TaxCatchAll">
    <vt:lpwstr>855;#;#649;#</vt:lpwstr>
  </property>
  <property fmtid="{D5CDD505-2E9C-101B-9397-08002B2CF9AE}" pid="47" name="l6a5a8a797e44553994aafc9a6f8f999">
    <vt:lpwstr/>
  </property>
  <property fmtid="{D5CDD505-2E9C-101B-9397-08002B2CF9AE}" pid="48" name="b2916292f5ec404e944cac31477ac010">
    <vt:lpwstr/>
  </property>
  <property fmtid="{D5CDD505-2E9C-101B-9397-08002B2CF9AE}" pid="49" name="PPTx Type">
    <vt:lpwstr>Presentation - Main</vt:lpwstr>
  </property>
  <property fmtid="{D5CDD505-2E9C-101B-9397-08002B2CF9AE}" pid="50" name="PPTx Owner">
    <vt:lpwstr>741;#Fiona McNeill</vt:lpwstr>
  </property>
  <property fmtid="{D5CDD505-2E9C-101B-9397-08002B2CF9AE}" pid="51" name="PPTx Description">
    <vt:lpwstr/>
  </property>
  <property fmtid="{D5CDD505-2E9C-101B-9397-08002B2CF9AE}" pid="52" name="RoutingRuleDescription">
    <vt:lpwstr>.</vt:lpwstr>
  </property>
  <property fmtid="{D5CDD505-2E9C-101B-9397-08002B2CF9AE}" pid="53" name="g1556e91db324706a2d96877947f44a1">
    <vt:lpwstr>Text Analyticsc53b8c95-1703-4091-8572-07624dbe8faa</vt:lpwstr>
  </property>
  <property fmtid="{D5CDD505-2E9C-101B-9397-08002B2CF9AE}" pid="54" name="a5eaf523e06a49de8d79f6acc451673f">
    <vt:lpwstr>Non-Industry Specificfd45f9c8-5d2d-40eb-b3c5-8d0ead1a1e9b</vt:lpwstr>
  </property>
  <property fmtid="{D5CDD505-2E9C-101B-9397-08002B2CF9AE}" pid="55" name="pc8465657618468292594f9ab4689c33">
    <vt:lpwstr/>
  </property>
</Properties>
</file>