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30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29/07/2015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29/07/2015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9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7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95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7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20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59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9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68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689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9344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05798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7480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464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7259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601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92803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49976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55413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470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41207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1329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43419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623600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01749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9064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90403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25893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01111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9634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795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5623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084753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66646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61744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00324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11443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00410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7793018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0773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46786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52642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2709435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27096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101450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91786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786793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77181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91911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3461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1211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334341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1406094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59245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05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8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05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7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957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539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Popayán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24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15719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5496" y="5445224"/>
            <a:ext cx="93610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92903507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1560" y="1484784"/>
            <a:ext cx="7887217" cy="3743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735013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7221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96764" y="5179753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587883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1151" y="1504951"/>
            <a:ext cx="7501697" cy="360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2015</a:t>
            </a:r>
          </a:p>
        </p:txBody>
      </p:sp>
    </p:spTree>
    <p:extLst>
      <p:ext uri="{BB962C8B-B14F-4D97-AF65-F5344CB8AC3E}">
        <p14:creationId xmlns:p14="http://schemas.microsoft.com/office/powerpoint/2010/main" val="3192921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20688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646783" y="511127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881305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19424" y="1556792"/>
            <a:ext cx="7941008" cy="3390823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5450769"/>
            <a:ext cx="9029733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Nota: La categoría otras posiciones incluye: Obrero, empleado del gobierno, empleado doméstico, patrón o empleador, trabajador familiar sin remuneración, trabajador sin remuneración en otras empresas, jornalero o peón y otro.     </a:t>
            </a:r>
            <a:endParaRPr lang="es-ES" altLang="es-CO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620688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800" y="5069682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3768568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1825" y="1696442"/>
            <a:ext cx="7342584" cy="3460750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5362545"/>
            <a:ext cx="9029733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Nota: La categoría otras posiciones incluye: Obrero, empleado del gobierno, empleado doméstico, patrón o empleador, trabajador familiar sin remuneración, trabajador sin remuneración en otras empresas, jornalero o peón y otro.     </a:t>
            </a:r>
            <a:endParaRPr lang="es-ES" altLang="es-CO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2015</a:t>
            </a:r>
          </a:p>
        </p:txBody>
      </p:sp>
    </p:spTree>
    <p:extLst>
      <p:ext uri="{BB962C8B-B14F-4D97-AF65-F5344CB8AC3E}">
        <p14:creationId xmlns:p14="http://schemas.microsoft.com/office/powerpoint/2010/main" val="9209279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4268" y="548680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499100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39750" y="525462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954851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587520"/>
            <a:ext cx="5625560" cy="3497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39750" y="554355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9093929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69489" y="1872803"/>
            <a:ext cx="5910823" cy="378844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34268" y="692696"/>
            <a:ext cx="6875463" cy="110799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ct val="0"/>
              </a:spcBef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Popayán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 (2014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Popayán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81810423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72816"/>
            <a:ext cx="5976664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8153358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30375" y="3861048"/>
            <a:ext cx="56292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Cauca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827584" y="568911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9731994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98463" y="1695450"/>
            <a:ext cx="84201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2015</a:t>
            </a:r>
          </a:p>
        </p:txBody>
      </p:sp>
    </p:spTree>
    <p:extLst>
      <p:ext uri="{BB962C8B-B14F-4D97-AF65-F5344CB8AC3E}">
        <p14:creationId xmlns:p14="http://schemas.microsoft.com/office/powerpoint/2010/main" val="3284800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274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Popayán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7118834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93137" y="2060848"/>
            <a:ext cx="8048187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junio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170807" y="1700808"/>
            <a:ext cx="5937697" cy="20337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673530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81350" y="422275"/>
            <a:ext cx="5783263" cy="5691188"/>
          </a:xfrm>
          <a:prstGeom prst="rect">
            <a:avLst/>
          </a:prstGeom>
        </p:spPr>
      </p:pic>
      <p:sp>
        <p:nvSpPr>
          <p:cNvPr id="7" name="1 Rectángulo"/>
          <p:cNvSpPr>
            <a:spLocks noChangeArrowheads="1"/>
          </p:cNvSpPr>
          <p:nvPr/>
        </p:nvSpPr>
        <p:spPr bwMode="auto">
          <a:xfrm>
            <a:off x="179389" y="5153191"/>
            <a:ext cx="28804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diferente. Los resultados presentados para San Andrés corresponden al período </a:t>
            </a:r>
            <a:r>
              <a:rPr lang="es-CO" altLang="es-CO" sz="1000" dirty="0" smtClean="0">
                <a:solidFill>
                  <a:schemeClr val="tx1"/>
                </a:solidFill>
              </a:rPr>
              <a:t>Enero </a:t>
            </a:r>
            <a:r>
              <a:rPr lang="es-CO" altLang="es-CO" sz="1000" dirty="0">
                <a:solidFill>
                  <a:schemeClr val="tx1"/>
                </a:solidFill>
              </a:rPr>
              <a:t>- </a:t>
            </a:r>
            <a:r>
              <a:rPr lang="es-CO" altLang="es-CO" sz="1000" dirty="0" smtClean="0">
                <a:solidFill>
                  <a:schemeClr val="tx1"/>
                </a:solidFill>
              </a:rPr>
              <a:t>junio </a:t>
            </a:r>
            <a:r>
              <a:rPr lang="es-CO" altLang="es-CO" sz="1000" dirty="0">
                <a:solidFill>
                  <a:schemeClr val="tx1"/>
                </a:solidFill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2" y="62068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Popayán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- junio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2009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2015)</a:t>
            </a: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244777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05830" y="1916832"/>
            <a:ext cx="6300787" cy="362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Popayán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115616" y="575865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9156955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65225" y="1630363"/>
            <a:ext cx="6754813" cy="3903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Popayán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– junio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94673881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7841" y="2624170"/>
            <a:ext cx="8336607" cy="2244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97613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586137" y="4083844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- junio 2015</a:t>
            </a:r>
          </a:p>
        </p:txBody>
      </p:sp>
    </p:spTree>
    <p:extLst>
      <p:ext uri="{BB962C8B-B14F-4D97-AF65-F5344CB8AC3E}">
        <p14:creationId xmlns:p14="http://schemas.microsoft.com/office/powerpoint/2010/main" val="13650472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15571</TotalTime>
  <Words>493</Words>
  <Application>Microsoft Office PowerPoint</Application>
  <PresentationFormat>Presentación en pantalla (4:3)</PresentationFormat>
  <Paragraphs>77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7_Default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872</cp:revision>
  <cp:lastPrinted>2015-04-23T20:31:14Z</cp:lastPrinted>
  <dcterms:created xsi:type="dcterms:W3CDTF">2012-08-27T13:39:03Z</dcterms:created>
  <dcterms:modified xsi:type="dcterms:W3CDTF">2015-07-29T21:07:51Z</dcterms:modified>
</cp:coreProperties>
</file>