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  <p:sldMasterId id="2147483677" r:id="rId3"/>
    <p:sldMasterId id="2147483689" r:id="rId4"/>
    <p:sldMasterId id="2147483702" r:id="rId5"/>
  </p:sldMasterIdLst>
  <p:notesMasterIdLst>
    <p:notesMasterId r:id="rId26"/>
  </p:notesMasterIdLst>
  <p:handoutMasterIdLst>
    <p:handoutMasterId r:id="rId27"/>
  </p:handoutMasterIdLst>
  <p:sldIdLst>
    <p:sldId id="327" r:id="rId6"/>
    <p:sldId id="328" r:id="rId7"/>
    <p:sldId id="296" r:id="rId8"/>
    <p:sldId id="322" r:id="rId9"/>
    <p:sldId id="297" r:id="rId10"/>
    <p:sldId id="298" r:id="rId11"/>
    <p:sldId id="299" r:id="rId12"/>
    <p:sldId id="329" r:id="rId13"/>
    <p:sldId id="331" r:id="rId14"/>
    <p:sldId id="302" r:id="rId15"/>
    <p:sldId id="303" r:id="rId16"/>
    <p:sldId id="332" r:id="rId17"/>
    <p:sldId id="305" r:id="rId18"/>
    <p:sldId id="306" r:id="rId19"/>
    <p:sldId id="333" r:id="rId20"/>
    <p:sldId id="323" r:id="rId21"/>
    <p:sldId id="311" r:id="rId22"/>
    <p:sldId id="325" r:id="rId23"/>
    <p:sldId id="319" r:id="rId24"/>
    <p:sldId id="334" r:id="rId2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03/08/2015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03/08/2015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0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4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466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87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926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16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95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45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125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04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20630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4825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211632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8311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4028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8918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05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796127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64799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64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27983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69653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26622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50010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135241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49372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416984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125948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550856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033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456688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941041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55552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33196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99651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636886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78605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55633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1930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37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171005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3221665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46801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610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85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231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824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89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639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8721"/>
            <a:ext cx="8136582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Pereira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2015</a:t>
            </a:r>
          </a:p>
          <a:p>
            <a:pPr eaLnBrk="1" hangingPunct="1">
              <a:defRPr/>
            </a:pPr>
            <a:r>
              <a:rPr lang="es-ES" dirty="0">
                <a:solidFill>
                  <a:prstClr val="black"/>
                </a:solidFill>
                <a:latin typeface="Arial Narrow" panose="020B0606020202030204" pitchFamily="34" charset="0"/>
              </a:rPr>
              <a:t>*El área metropolitana de Pereira incluye Dosquebradas y La Virginia</a:t>
            </a:r>
            <a:endParaRPr lang="es-ES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686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3366" y="5533782"/>
            <a:ext cx="914399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3109894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1488" y="1628800"/>
            <a:ext cx="8065660" cy="3672408"/>
          </a:xfrm>
          <a:prstGeom prst="rect">
            <a:avLst/>
          </a:prstGeom>
        </p:spPr>
      </p:pic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59632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225550" y="620688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</p:spTree>
    <p:extLst>
      <p:ext uri="{BB962C8B-B14F-4D97-AF65-F5344CB8AC3E}">
        <p14:creationId xmlns:p14="http://schemas.microsoft.com/office/powerpoint/2010/main" val="353191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7088" y="5373688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>
                <a:latin typeface="Times New Roman" pitchFamily="18" charset="0"/>
              </a:rPr>
              <a:t>*</a:t>
            </a:r>
            <a:r>
              <a:rPr lang="es-ES" altLang="es-CO" sz="120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00921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5660458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7624" y="1550268"/>
            <a:ext cx="6829425" cy="33909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28788" y="57388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</p:spTree>
    <p:extLst>
      <p:ext uri="{BB962C8B-B14F-4D97-AF65-F5344CB8AC3E}">
        <p14:creationId xmlns:p14="http://schemas.microsoft.com/office/powerpoint/2010/main" val="223404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pPr eaLnBrk="0" hangingPunct="0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217192141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9813284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28462" y="1556792"/>
            <a:ext cx="7750549" cy="3839244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5661248"/>
            <a:ext cx="91440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317494" y="544522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95400" y="620688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271328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6737311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06417" y="1628800"/>
            <a:ext cx="7782007" cy="3816424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115616" y="53996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-2654" y="5661248"/>
            <a:ext cx="91440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63713" y="54868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8109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pPr eaLnBrk="0" hangingPunct="0"/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pPr eaLnBrk="0" hangingPunct="0"/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38900363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60545037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59632" y="1668146"/>
            <a:ext cx="6336704" cy="3633062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661248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07704" y="544522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692696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</p:spTree>
    <p:extLst>
      <p:ext uri="{BB962C8B-B14F-4D97-AF65-F5344CB8AC3E}">
        <p14:creationId xmlns:p14="http://schemas.microsoft.com/office/powerpoint/2010/main" val="139037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07704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764704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del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Pereira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- junio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1055622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7700" y="2132856"/>
            <a:ext cx="5305425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9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213" y="188640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Pereira </a:t>
            </a:r>
            <a:r>
              <a:rPr lang="es-ES" altLang="es-CO" sz="2000" b="1" dirty="0">
                <a:solidFill>
                  <a:srgbClr val="CC0066"/>
                </a:solidFill>
              </a:rPr>
              <a:t>AM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377821316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259632" y="1412776"/>
            <a:ext cx="6408712" cy="2201095"/>
          </a:xfrm>
          <a:prstGeom prst="rect">
            <a:avLst/>
          </a:prstGeom>
        </p:spPr>
      </p:pic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113443215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640" y="3861048"/>
            <a:ext cx="6234112" cy="208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2312916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3213" y="2036763"/>
            <a:ext cx="8755062" cy="3716337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Risaralda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Anual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 2007 - 2014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4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31768957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4550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28920959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6" y="1854200"/>
            <a:ext cx="7889903" cy="251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63888" y="1844824"/>
            <a:ext cx="5544616" cy="21602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880444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- junio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0469991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635896" y="311150"/>
            <a:ext cx="5472608" cy="5803900"/>
          </a:xfrm>
          <a:prstGeom prst="rect">
            <a:avLst/>
          </a:prstGeom>
        </p:spPr>
      </p:pic>
      <p:sp>
        <p:nvSpPr>
          <p:cNvPr id="10" name="1 Rectángulo"/>
          <p:cNvSpPr>
            <a:spLocks noChangeArrowheads="1"/>
          </p:cNvSpPr>
          <p:nvPr/>
        </p:nvSpPr>
        <p:spPr bwMode="auto">
          <a:xfrm>
            <a:off x="3563888" y="6093296"/>
            <a:ext cx="54726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>
                <a:solidFill>
                  <a:schemeClr val="tx1"/>
                </a:solidFill>
              </a:rPr>
              <a:t> *El total de las 23 ciudades no incluye San Andrés por tener una distribución de la muestra diferente. Los resultados presentados para San Andrés corresponden al período </a:t>
            </a:r>
            <a:r>
              <a:rPr lang="es-CO" altLang="es-CO" sz="1000" dirty="0" smtClean="0">
                <a:solidFill>
                  <a:schemeClr val="tx1"/>
                </a:solidFill>
              </a:rPr>
              <a:t>Enero </a:t>
            </a:r>
            <a:r>
              <a:rPr lang="es-CO" altLang="es-CO" sz="1000" dirty="0">
                <a:solidFill>
                  <a:schemeClr val="tx1"/>
                </a:solidFill>
              </a:rPr>
              <a:t>- </a:t>
            </a:r>
            <a:r>
              <a:rPr lang="es-CO" altLang="es-CO" sz="1000" dirty="0" smtClean="0">
                <a:solidFill>
                  <a:schemeClr val="tx1"/>
                </a:solidFill>
              </a:rPr>
              <a:t>junio </a:t>
            </a:r>
            <a:r>
              <a:rPr lang="es-CO" altLang="es-CO" sz="1000" dirty="0">
                <a:solidFill>
                  <a:schemeClr val="tx1"/>
                </a:solidFill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5489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9906612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79450" y="2003425"/>
            <a:ext cx="7394575" cy="3833813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061740" y="620688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Abril – junio (2006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1043608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42706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Pereira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móviles 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9650156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15975" y="1700808"/>
            <a:ext cx="7431088" cy="3978275"/>
          </a:xfrm>
          <a:prstGeom prst="rect">
            <a:avLst/>
          </a:prstGeom>
        </p:spPr>
      </p:pic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992188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20428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82388744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0044" y="2708920"/>
            <a:ext cx="8574945" cy="2092176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Pereira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- junio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6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4465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pPr eaLnBrk="0" hangingPunct="0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63937" y="413543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231108885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2590</TotalTime>
  <Words>538</Words>
  <Application>Microsoft Office PowerPoint</Application>
  <PresentationFormat>Presentación en pantalla (4:3)</PresentationFormat>
  <Paragraphs>84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Angela Rocio Lopez Sanchez</cp:lastModifiedBy>
  <cp:revision>254</cp:revision>
  <cp:lastPrinted>2015-04-23T20:30:36Z</cp:lastPrinted>
  <dcterms:created xsi:type="dcterms:W3CDTF">2012-08-22T15:55:17Z</dcterms:created>
  <dcterms:modified xsi:type="dcterms:W3CDTF">2015-08-03T14:40:41Z</dcterms:modified>
</cp:coreProperties>
</file>