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14/08/2015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14/08/2015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2015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2015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548680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9759653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6100" y="1484784"/>
            <a:ext cx="7692324" cy="386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96959" y="5517232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340678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449211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972520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3801" y="1412777"/>
            <a:ext cx="733257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818403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7792" y="1484784"/>
            <a:ext cx="809454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723561" y="498322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6733435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1079" y="1484784"/>
            <a:ext cx="7121544" cy="336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691680" y="520089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424159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743541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93043" y="1412776"/>
            <a:ext cx="6156325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Proporción del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empleo informal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en la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población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 Abril – junio (2014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5186178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916832"/>
            <a:ext cx="6066825" cy="3888432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684045" y="332656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0641039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93892" y="1556792"/>
            <a:ext cx="6058428" cy="2080788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411572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77950" y="4005263"/>
            <a:ext cx="6113463" cy="18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2014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7834685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9488" y="1912938"/>
            <a:ext cx="6992937" cy="374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3491256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3166" y="2158182"/>
            <a:ext cx="7357667" cy="1990898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63888" y="6086038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2015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915816" y="836712"/>
            <a:ext cx="6192688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2" name="1 Rectángulo"/>
          <p:cNvSpPr/>
          <p:nvPr/>
        </p:nvSpPr>
        <p:spPr>
          <a:xfrm>
            <a:off x="155414" y="5301208"/>
            <a:ext cx="250202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900" dirty="0"/>
              <a:t> *El total de las 23 ciudades no incluye San Andrés por tener una distribución de la muestra diferente. Los resultados presentados para San Andrés corresponden al período enero - junio 2015.</a:t>
            </a: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0631248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54338" y="233710"/>
            <a:ext cx="6010275" cy="58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1600" y="548680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 (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2009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2015)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1978693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687453"/>
            <a:ext cx="7241471" cy="4145467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404664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2011-2015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0062817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19163" y="1428750"/>
            <a:ext cx="7380287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596524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 (2014 – 2015)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2015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3199</TotalTime>
  <Words>541</Words>
  <Application>Microsoft Office PowerPoint</Application>
  <PresentationFormat>Presentación en pantalla (4:3)</PresentationFormat>
  <Paragraphs>82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246</cp:revision>
  <cp:lastPrinted>2015-06-26T01:05:09Z</cp:lastPrinted>
  <dcterms:created xsi:type="dcterms:W3CDTF">2012-08-22T15:55:17Z</dcterms:created>
  <dcterms:modified xsi:type="dcterms:W3CDTF">2015-08-14T19:20:52Z</dcterms:modified>
</cp:coreProperties>
</file>