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03/08/2016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03/08/2016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</a:t>
            </a:r>
            <a:r>
              <a:rPr lang="es-ES" smtClean="0">
                <a:solidFill>
                  <a:prstClr val="black"/>
                </a:solidFill>
                <a:latin typeface="Arial Narrow" panose="020B0606020202030204" pitchFamily="34" charset="0"/>
              </a:rPr>
              <a:t>., agosto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3568" y="5349116"/>
            <a:ext cx="8567936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100" dirty="0" smtClean="0">
                <a:latin typeface="Calibri" pitchFamily="34" charset="0"/>
              </a:rPr>
              <a:t>% por </a:t>
            </a:r>
            <a:r>
              <a:rPr lang="es-CO" altLang="es-CO" sz="110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100" dirty="0" smtClean="0">
                <a:latin typeface="Calibri" pitchFamily="34" charset="0"/>
              </a:rPr>
              <a:t>.</a:t>
            </a:r>
            <a:r>
              <a:rPr lang="es-ES" altLang="es-CO" sz="110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842051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556792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83568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971376" y="5301208"/>
            <a:ext cx="720102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1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3477173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263302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340768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0528" y="5373216"/>
            <a:ext cx="9144000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15120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2525835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484784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39552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39552" y="5493132"/>
            <a:ext cx="7918648" cy="6001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+mj-lt"/>
              </a:rPr>
              <a:t>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  <a:endParaRPr lang="es-ES" altLang="es-CO" sz="1100" dirty="0">
              <a:latin typeface="+mj-lt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+mj-lt"/>
              </a:rPr>
              <a:t>* Trabajador </a:t>
            </a:r>
            <a:r>
              <a:rPr lang="es-ES" altLang="es-CO" sz="1100" dirty="0">
                <a:latin typeface="+mj-lt"/>
              </a:rPr>
              <a:t>sin remuneración incluye a los trabajadores familiares sin remuneración y a los trabajadores sin remuneración en empresas de 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243549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5978" y="1489587"/>
            <a:ext cx="6336060" cy="393407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1560" y="5518393"/>
            <a:ext cx="806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+mj-lt"/>
              </a:rPr>
              <a:t>trabajar</a:t>
            </a:r>
            <a:endParaRPr lang="es-ES" sz="1100" dirty="0">
              <a:latin typeface="+mj-lt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- junio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355431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80158962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38275" y="1412875"/>
            <a:ext cx="6340475" cy="201612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95859245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3789040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</a:t>
            </a:r>
            <a:r>
              <a:rPr lang="es-ES" altLang="es-CO" sz="2400" b="1" smtClean="0">
                <a:solidFill>
                  <a:srgbClr val="CC0066"/>
                </a:solidFill>
                <a:latin typeface="Arial Narrow" pitchFamily="34" charset="0"/>
              </a:rPr>
              <a:t>- 2015</a:t>
            </a:r>
            <a:endParaRPr lang="es-ES" altLang="es-CO" sz="2400" b="1" dirty="0" smtClean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912867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5188" y="1816100"/>
            <a:ext cx="74866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9062025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44525" y="1854200"/>
            <a:ext cx="7969250" cy="251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99384" y="2996952"/>
            <a:ext cx="554461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- junio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018418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637979" y="334963"/>
            <a:ext cx="5470525" cy="590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573897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4919" y="1916832"/>
            <a:ext cx="8491537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- junio (2007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8981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27150" y="1709738"/>
            <a:ext cx="6805613" cy="382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507044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2708920"/>
            <a:ext cx="8401461" cy="2092176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- junio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10333</TotalTime>
  <Words>499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291</cp:revision>
  <cp:lastPrinted>2016-05-25T19:23:49Z</cp:lastPrinted>
  <dcterms:created xsi:type="dcterms:W3CDTF">2012-08-22T15:55:17Z</dcterms:created>
  <dcterms:modified xsi:type="dcterms:W3CDTF">2016-08-03T22:23:24Z</dcterms:modified>
</cp:coreProperties>
</file>