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  <p:sldMasterId id="2147483722" r:id="rId6"/>
  </p:sldMasterIdLst>
  <p:notesMasterIdLst>
    <p:notesMasterId r:id="rId27"/>
  </p:notesMasterIdLst>
  <p:handoutMasterIdLst>
    <p:handoutMasterId r:id="rId28"/>
  </p:handoutMasterIdLst>
  <p:sldIdLst>
    <p:sldId id="722" r:id="rId7"/>
    <p:sldId id="723" r:id="rId8"/>
    <p:sldId id="705" r:id="rId9"/>
    <p:sldId id="704" r:id="rId10"/>
    <p:sldId id="706" r:id="rId11"/>
    <p:sldId id="707" r:id="rId12"/>
    <p:sldId id="708" r:id="rId13"/>
    <p:sldId id="724" r:id="rId14"/>
    <p:sldId id="725" r:id="rId15"/>
    <p:sldId id="711" r:id="rId16"/>
    <p:sldId id="712" r:id="rId17"/>
    <p:sldId id="726" r:id="rId18"/>
    <p:sldId id="714" r:id="rId19"/>
    <p:sldId id="715" r:id="rId20"/>
    <p:sldId id="727" r:id="rId21"/>
    <p:sldId id="717" r:id="rId22"/>
    <p:sldId id="718" r:id="rId23"/>
    <p:sldId id="721" r:id="rId24"/>
    <p:sldId id="719" r:id="rId25"/>
    <p:sldId id="730" r:id="rId26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75" d="100"/>
          <a:sy n="75" d="100"/>
        </p:scale>
        <p:origin x="-1350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05/08/2016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05/08/2016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E59F65C-F9CD-49CB-AF03-779A7770473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998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ECA9EBE-6CD8-43F1-8A7B-14D7400713B3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278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10BC22F-B74D-40EA-AD46-36FB335759B7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5956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B4B9F43-0E03-48BD-9816-C2F734FDA80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171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BC4C9E9-5231-490B-8F5D-80A5286C7E3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120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7F9E7DC-7FB7-4CC1-83E5-2948C2A13BF5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881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CBD9C0-7DED-483D-A214-5646B0C4F32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459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AF4274A-9BD6-4330-B63F-B54FB7DFCBC0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99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054713-BF66-443B-9F81-7F64BE4D5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368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689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9344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05798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74800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1464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372595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6601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92803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499764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955413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470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41207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213299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34198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623600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401749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490641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904038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025893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01111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9634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07952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56230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084753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666646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617441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003244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511443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600410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779301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0773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467866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0526421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2709435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270968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10145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91786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7867932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771812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091911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3461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812119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334341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1406094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59245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64057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39271DD-63A2-418B-8835-24AAE9969C84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887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549A53-C0FD-496B-B379-82D4FFB9E75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30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1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BB15300-4D80-4638-9A43-79BD60C9AC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05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748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9572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5393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72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Popayán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agosto de 2016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8244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476672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porcentual 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395536" y="5255295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95536" y="5421124"/>
            <a:ext cx="820891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+mj-lt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+mj-lt"/>
              </a:rPr>
              <a:t>Nota: La suma de las participaciones puede diferir de 100</a:t>
            </a:r>
            <a:r>
              <a:rPr lang="es-CO" altLang="es-CO" sz="1100" dirty="0" smtClean="0">
                <a:latin typeface="+mj-lt"/>
              </a:rPr>
              <a:t>% por </a:t>
            </a:r>
            <a:r>
              <a:rPr lang="es-CO" altLang="es-CO" sz="1100" dirty="0">
                <a:latin typeface="+mj-lt"/>
              </a:rPr>
              <a:t>la no inclusión de la categoría “no informa” y por efecto de decimales</a:t>
            </a:r>
            <a:r>
              <a:rPr lang="es-CO" altLang="es-CO" sz="1100" dirty="0" smtClean="0">
                <a:latin typeface="+mj-lt"/>
              </a:rPr>
              <a:t>.</a:t>
            </a:r>
            <a:r>
              <a:rPr lang="es-ES" altLang="es-CO" sz="1100" dirty="0" smtClean="0">
                <a:latin typeface="+mj-lt"/>
              </a:rPr>
              <a:t> </a:t>
            </a:r>
            <a:endParaRPr lang="es-ES" altLang="es-CO" sz="1100" dirty="0">
              <a:latin typeface="+mj-lt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s-ES" altLang="es-CO" sz="1100" dirty="0">
              <a:latin typeface="+mj-lt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15839437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67544" y="1412776"/>
            <a:ext cx="7887217" cy="37438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8788" y="570830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" y="5446385"/>
            <a:ext cx="78501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Times New Roman" pitchFamily="18" charset="0"/>
              </a:rPr>
              <a:t>*</a:t>
            </a:r>
            <a:r>
              <a:rPr lang="es-ES" altLang="es-CO" sz="11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696764" y="5255294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93376487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21151" y="1556197"/>
            <a:ext cx="7501697" cy="3600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- junio 2016 </a:t>
            </a:r>
          </a:p>
        </p:txBody>
      </p:sp>
    </p:spTree>
    <p:extLst>
      <p:ext uri="{BB962C8B-B14F-4D97-AF65-F5344CB8AC3E}">
        <p14:creationId xmlns:p14="http://schemas.microsoft.com/office/powerpoint/2010/main" val="319292172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5400" y="620688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358751" y="5085184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32223354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519424" y="1556792"/>
            <a:ext cx="7941008" cy="3390823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23528" y="5301208"/>
            <a:ext cx="8706205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100" dirty="0" smtClean="0">
                <a:latin typeface="+mj-lt"/>
              </a:rPr>
              <a:t>Otras posiciones °: incluye Obrero, empleado del gobierno, empleado doméstico, patrón o empleador, trabajador familiar sin remuneración, trabajador sin remuneración en otras empresas, jornalero o peón y otro.   </a:t>
            </a:r>
            <a:endParaRPr lang="es-ES" altLang="es-CO" sz="11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45829" y="512762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719361" y="4869160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81612291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00708" y="1412776"/>
            <a:ext cx="7342584" cy="3460750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23527" y="5301208"/>
            <a:ext cx="8706205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100" dirty="0" smtClean="0">
                <a:latin typeface="+mj-lt"/>
              </a:rPr>
              <a:t>Otras posiciones °: incluye Obrero, empleado del gobierno, empleado doméstico, patrón o empleador, trabajador familiar sin remuneración, trabajador sin remuneración en otras empresas, jornalero o peón y otro.   </a:t>
            </a:r>
            <a:endParaRPr lang="es-ES" altLang="es-CO" sz="11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- junio 2016 </a:t>
            </a:r>
          </a:p>
        </p:txBody>
      </p:sp>
    </p:spTree>
    <p:extLst>
      <p:ext uri="{BB962C8B-B14F-4D97-AF65-F5344CB8AC3E}">
        <p14:creationId xmlns:p14="http://schemas.microsoft.com/office/powerpoint/2010/main" val="9209279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4268" y="548680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5434" y="5343301"/>
            <a:ext cx="792276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100" dirty="0">
                <a:latin typeface="+mj-lt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539750" y="5157192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24846351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71600" y="1321792"/>
            <a:ext cx="6748520" cy="383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539750" y="5616922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079488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469489" y="1872803"/>
            <a:ext cx="5910823" cy="3788445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34268" y="692696"/>
            <a:ext cx="6875463" cy="110799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>
              <a:spcBef>
                <a:spcPct val="0"/>
              </a:spcBef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</a:t>
            </a:r>
          </a:p>
          <a:p>
            <a:pPr algn="ctr">
              <a:spcBef>
                <a:spcPct val="0"/>
              </a:spcBef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Popayán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Abril - junio (2015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899592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Popayán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34389761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92213" y="1773238"/>
            <a:ext cx="6691312" cy="1724025"/>
          </a:xfrm>
          <a:prstGeom prst="rect">
            <a:avLst/>
          </a:prstGeom>
        </p:spPr>
      </p:pic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223117391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1640" y="3861048"/>
            <a:ext cx="662473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34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Cauca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671158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89791581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31863" y="1700808"/>
            <a:ext cx="7353300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- junio 2016 </a:t>
            </a:r>
          </a:p>
        </p:txBody>
      </p:sp>
    </p:spTree>
    <p:extLst>
      <p:ext uri="{BB962C8B-B14F-4D97-AF65-F5344CB8AC3E}">
        <p14:creationId xmlns:p14="http://schemas.microsoft.com/office/powerpoint/2010/main" val="32848009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2741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Popayán 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89570486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93713" y="2060848"/>
            <a:ext cx="8128000" cy="2952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Abril - junio 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635896" y="1268760"/>
            <a:ext cx="5544616" cy="20337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50402415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640138" y="147638"/>
            <a:ext cx="5391150" cy="6296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441450" y="476672"/>
            <a:ext cx="640873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Popayán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Abril - junio (2010 – 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75683699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99592" y="1628575"/>
            <a:ext cx="7298388" cy="4117380"/>
          </a:xfrm>
          <a:prstGeom prst="rect">
            <a:avLst/>
          </a:prstGeom>
        </p:spPr>
      </p:pic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331913" y="561498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71202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Popayán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2012 - 2016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1115616" y="575865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45125901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36675" y="1612900"/>
            <a:ext cx="6934200" cy="4003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Popayán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Abril - junio (2015 –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93125773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23528" y="2420888"/>
            <a:ext cx="8425811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97613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- junio 2016 </a:t>
            </a:r>
          </a:p>
        </p:txBody>
      </p:sp>
    </p:spTree>
    <p:extLst>
      <p:ext uri="{BB962C8B-B14F-4D97-AF65-F5344CB8AC3E}">
        <p14:creationId xmlns:p14="http://schemas.microsoft.com/office/powerpoint/2010/main" val="13650472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7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23029</TotalTime>
  <Words>468</Words>
  <Application>Microsoft Office PowerPoint</Application>
  <PresentationFormat>Presentación en pantalla (4:3)</PresentationFormat>
  <Paragraphs>76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1_Presentacion_dane2013_marzo4</vt:lpstr>
      <vt:lpstr>3_Default - Default</vt:lpstr>
      <vt:lpstr>4_Default - Default</vt:lpstr>
      <vt:lpstr>5_Default - Default</vt:lpstr>
      <vt:lpstr>7_Default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Angela Rocio Lopez Sanchez</cp:lastModifiedBy>
  <cp:revision>908</cp:revision>
  <cp:lastPrinted>2015-09-24T21:41:42Z</cp:lastPrinted>
  <dcterms:created xsi:type="dcterms:W3CDTF">2012-08-27T13:39:03Z</dcterms:created>
  <dcterms:modified xsi:type="dcterms:W3CDTF">2016-08-05T16:38:50Z</dcterms:modified>
</cp:coreProperties>
</file>