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320" r:id="rId8"/>
    <p:sldId id="296" r:id="rId9"/>
    <p:sldId id="297" r:id="rId10"/>
    <p:sldId id="298" r:id="rId11"/>
    <p:sldId id="299" r:id="rId12"/>
    <p:sldId id="325" r:id="rId13"/>
    <p:sldId id="327" r:id="rId14"/>
    <p:sldId id="302" r:id="rId15"/>
    <p:sldId id="303" r:id="rId16"/>
    <p:sldId id="326" r:id="rId17"/>
    <p:sldId id="305" r:id="rId18"/>
    <p:sldId id="306" r:id="rId19"/>
    <p:sldId id="328" r:id="rId20"/>
    <p:sldId id="311" r:id="rId21"/>
    <p:sldId id="317" r:id="rId22"/>
    <p:sldId id="322" r:id="rId23"/>
    <p:sldId id="319" r:id="rId24"/>
    <p:sldId id="329" r:id="rId25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 varScale="1">
        <p:scale>
          <a:sx n="88" d="100"/>
          <a:sy n="88" d="100"/>
        </p:scale>
        <p:origin x="-9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02/08/2016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02/08/2016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47910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95470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1940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73498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814026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68369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19516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03656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26473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4652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759802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86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81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27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11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5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0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1261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8053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729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7937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3993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7056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768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5258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9152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283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67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7109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8641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7630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027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452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943024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94229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0869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132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2066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294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161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8379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0832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34068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8893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3167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1606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14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07368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8460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3898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07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2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11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079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222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225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717032"/>
            <a:ext cx="5832326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Manizales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s-ES" altLang="es-CO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</a:t>
            </a:r>
            <a:r>
              <a:rPr lang="es-ES" altLang="es-CO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El Área Metropolitana de Manizales incluye Villa María</a:t>
            </a:r>
            <a:endParaRPr lang="es-ES" sz="1400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99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Calibri" pitchFamily="34" charset="0"/>
              </a:rPr>
              <a:t> </a:t>
            </a:r>
            <a:r>
              <a:rPr lang="es-CO" altLang="es-CO" sz="1050" dirty="0">
                <a:latin typeface="Calibri" pitchFamily="34" charset="0"/>
              </a:rPr>
              <a:t>    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4658" y="526883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99592" y="379735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083780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4213" y="1149350"/>
            <a:ext cx="7775575" cy="411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504" y="5539337"/>
            <a:ext cx="88569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255622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47527" y="404664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5319383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39750" y="1268413"/>
            <a:ext cx="8021638" cy="398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876922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90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06422" y="332656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1520" y="5515862"/>
            <a:ext cx="889248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 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 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09281" y="522920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189614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9125" y="1103313"/>
            <a:ext cx="7969250" cy="412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42757" y="260648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95015" y="50851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415607"/>
            <a:ext cx="89644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2233739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0375" y="1174750"/>
            <a:ext cx="8281988" cy="391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57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7" y="404664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487615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1520" y="529006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1008455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38213" y="1187450"/>
            <a:ext cx="712787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33474" y="404664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empleo informal 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ocupada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Manizales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8210358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6675" y="1543050"/>
            <a:ext cx="6281738" cy="402748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07704" y="5570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045" y="319087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Manizales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99333875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259632" y="3645024"/>
            <a:ext cx="6293648" cy="2016224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409093625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484784"/>
            <a:ext cx="6469063" cy="198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15616" y="188640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Caldas</a:t>
            </a:r>
          </a:p>
          <a:p>
            <a:pPr algn="ctr"/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Anual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048600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84250" y="1512660"/>
            <a:ext cx="7100888" cy="402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dirty="0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564259" y="3798887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766052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703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91528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17550" y="2204864"/>
            <a:ext cx="7699375" cy="206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915816" y="4221088"/>
            <a:ext cx="6141428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3739750" y="6093876"/>
            <a:ext cx="506728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52311059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87824" y="332656"/>
            <a:ext cx="5963104" cy="5688632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3739750" y="6258798"/>
            <a:ext cx="49320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El total de las 23 ciudades no incluye San Andrés por tener una distribución de la muestra diferente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                      Los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resultados presentados para San Andrés corresponden al período enero - junio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2016. 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3245514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950" y="1401763"/>
            <a:ext cx="8885238" cy="427831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14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– junio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16988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619672" y="563406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64177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2012-2016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0027987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65188" y="1427163"/>
            <a:ext cx="7397750" cy="415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8273642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1000" y="2636838"/>
            <a:ext cx="8382000" cy="2119312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Manizales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– junio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72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852936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36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5803</TotalTime>
  <Words>530</Words>
  <Application>Microsoft Office PowerPoint</Application>
  <PresentationFormat>Presentación en pantalla (4:3)</PresentationFormat>
  <Paragraphs>84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349</cp:revision>
  <cp:lastPrinted>2016-04-27T14:19:21Z</cp:lastPrinted>
  <dcterms:created xsi:type="dcterms:W3CDTF">2012-08-22T15:55:17Z</dcterms:created>
  <dcterms:modified xsi:type="dcterms:W3CDTF">2016-08-02T21:48:25Z</dcterms:modified>
</cp:coreProperties>
</file>