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100" d="100"/>
          <a:sy n="100" d="100"/>
        </p:scale>
        <p:origin x="-209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01/08/2016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01/08/2016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8227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/>
              <a:t>* El área metropolitana (AM) comprende a </a:t>
            </a:r>
            <a:r>
              <a:rPr lang="es-ES" sz="1600" dirty="0" smtClean="0"/>
              <a:t>Villa </a:t>
            </a:r>
            <a:r>
              <a:rPr lang="es-ES" sz="1600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2254824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9155226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Jornalero y peón está incluido en la categoría Obrero, empleador particular.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7581770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60040" y="1352550"/>
            <a:ext cx="7772400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25398" y="5194300"/>
            <a:ext cx="440216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>
                <a:latin typeface="Arial Narrow" pitchFamily="34" charset="0"/>
              </a:rPr>
              <a:t>^</a:t>
            </a:r>
            <a:r>
              <a:rPr lang="es-ES" altLang="es-CO" sz="1050" dirty="0" smtClean="0"/>
              <a:t>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    *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316875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973005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168176"/>
            <a:ext cx="7188150" cy="3772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546548" y="55721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5330236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402474485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8563" y="1844675"/>
            <a:ext cx="6692900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848715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55272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0571918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5" y="1749425"/>
            <a:ext cx="726757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5840892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95325" y="1989138"/>
            <a:ext cx="76454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843808" y="980728"/>
            <a:ext cx="5958407" cy="20072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573034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44813" y="294729"/>
            <a:ext cx="5803900" cy="5870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702000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662335"/>
            <a:ext cx="8928992" cy="3998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2012-2016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4706186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47825" y="1708150"/>
            <a:ext cx="6257925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 Abril – junio (2015 - 2016)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1293839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14822</TotalTime>
  <Words>489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Arles Daniel Mayor Pachon</cp:lastModifiedBy>
  <cp:revision>953</cp:revision>
  <cp:lastPrinted>2015-12-23T21:52:28Z</cp:lastPrinted>
  <dcterms:created xsi:type="dcterms:W3CDTF">2012-08-27T13:39:03Z</dcterms:created>
  <dcterms:modified xsi:type="dcterms:W3CDTF">2016-08-01T15:15:58Z</dcterms:modified>
</cp:coreProperties>
</file>