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9646" r:id="rId2"/>
    <p:sldMasterId id="2147489664" r:id="rId3"/>
    <p:sldMasterId id="2147489674" r:id="rId4"/>
    <p:sldMasterId id="2147489692" r:id="rId5"/>
    <p:sldMasterId id="2147489702" r:id="rId6"/>
  </p:sldMasterIdLst>
  <p:notesMasterIdLst>
    <p:notesMasterId r:id="rId26"/>
  </p:notesMasterIdLst>
  <p:handoutMasterIdLst>
    <p:handoutMasterId r:id="rId27"/>
  </p:handoutMasterIdLst>
  <p:sldIdLst>
    <p:sldId id="723" r:id="rId7"/>
    <p:sldId id="725" r:id="rId8"/>
    <p:sldId id="705" r:id="rId9"/>
    <p:sldId id="722" r:id="rId10"/>
    <p:sldId id="706" r:id="rId11"/>
    <p:sldId id="707" r:id="rId12"/>
    <p:sldId id="708" r:id="rId13"/>
    <p:sldId id="726" r:id="rId14"/>
    <p:sldId id="711" r:id="rId15"/>
    <p:sldId id="712" r:id="rId16"/>
    <p:sldId id="731" r:id="rId17"/>
    <p:sldId id="714" r:id="rId18"/>
    <p:sldId id="715" r:id="rId19"/>
    <p:sldId id="732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9144000" cy="6980238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66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86323" autoAdjust="0"/>
  </p:normalViewPr>
  <p:slideViewPr>
    <p:cSldViewPr>
      <p:cViewPr>
        <p:scale>
          <a:sx n="80" d="100"/>
          <a:sy n="80" d="100"/>
        </p:scale>
        <p:origin x="-150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199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C822658-B4EF-4E3E-BF31-6E5C4BDC7E2B}" type="datetimeFigureOut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DC3D66-26A2-48D0-A8FC-4EC5E6BED3EA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30440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DC9BFD2-D09A-4127-B65B-388ACD531B64}" type="datetimeFigureOut">
              <a:rPr lang="es-ES"/>
              <a:pPr>
                <a:defRPr/>
              </a:pPr>
              <a:t>13/03/2017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7338" y="523875"/>
            <a:ext cx="3489325" cy="2617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316288"/>
            <a:ext cx="7315200" cy="3140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9BD777-DFBC-45CC-A960-4B706F49B761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1831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3EDFD82-F665-46DA-8AE2-0AF60AA779BC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5F8D21C-9DED-42DD-BFE1-FA6F73925ED7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BC0657C4-B28B-487D-9454-3A7E8A0D15D6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1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1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89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5913AC-EABC-4ACF-A8F3-D357EAF6C86B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553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57E5EB5-FFBB-4E58-97C1-9624994900EE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5981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11CA83EC-E4BF-4821-8171-87D570D1D90F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617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59CB9A8A-D1D2-481E-818D-067C142DC07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8330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D7B1FDB-6152-4BE1-AFAA-A841A6162E75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6999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EEA992A9-3937-46E2-B181-7C05F0F24CC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9765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F99B727-6E27-4F2E-8450-298AA805B15A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589946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242DC69-43F1-4FB3-B811-6B93797AF299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31094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280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4867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74FB3B7-5AC7-4AE3-B891-36BEF38A6F1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DC9BA39-4B6B-4FF9-BE69-E70688A0A1B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55347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372A38DC-516E-4A32-B206-E9646913EC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59815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70D9B86F-0093-4D46-A301-83451FF9C5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6172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E240FF2-4638-4C76-83C5-4A960A44559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833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19408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718D95C-4456-4B82-A443-C91A58EE23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69999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>
                <a:sym typeface="Calibri" pitchFamily="34" charset="0"/>
              </a:rPr>
              <a:t>Haga clic en el icono para agregar una imagen</a:t>
            </a:r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89AC6141-0605-4A9B-BF2B-8F84EC1C619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97656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D9359749-347D-4476-BB71-A20D9C77C8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589946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0FFC1022-97E3-44B0-9E86-07A32A67C9F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310947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51457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64694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4028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656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470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028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0111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308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594" r:id="rId1"/>
    <p:sldLayoutId id="2147489595" r:id="rId2"/>
    <p:sldLayoutId id="2147489596" r:id="rId3"/>
    <p:sldLayoutId id="2147489597" r:id="rId4"/>
    <p:sldLayoutId id="2147489598" r:id="rId5"/>
    <p:sldLayoutId id="2147489599" r:id="rId6"/>
    <p:sldLayoutId id="2147489600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75DC20F-A44B-49C8-9557-B5031BBF5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7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47" r:id="rId1"/>
    <p:sldLayoutId id="2147489648" r:id="rId2"/>
    <p:sldLayoutId id="2147489649" r:id="rId3"/>
    <p:sldLayoutId id="2147489650" r:id="rId4"/>
    <p:sldLayoutId id="2147489651" r:id="rId5"/>
    <p:sldLayoutId id="2147489652" r:id="rId6"/>
    <p:sldLayoutId id="2147489653" r:id="rId7"/>
    <p:sldLayoutId id="2147489654" r:id="rId8"/>
    <p:sldLayoutId id="2147489655" r:id="rId9"/>
    <p:sldLayoutId id="2147489656" r:id="rId10"/>
    <p:sldLayoutId id="2147489657" r:id="rId11"/>
    <p:sldLayoutId id="2147489658" r:id="rId12"/>
    <p:sldLayoutId id="2147489659" r:id="rId13"/>
    <p:sldLayoutId id="2147489660" r:id="rId14"/>
    <p:sldLayoutId id="2147489661" r:id="rId15"/>
    <p:sldLayoutId id="2147489662" r:id="rId16"/>
    <p:sldLayoutId id="2147489663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65" r:id="rId1"/>
    <p:sldLayoutId id="2147489666" r:id="rId2"/>
    <p:sldLayoutId id="2147489667" r:id="rId3"/>
    <p:sldLayoutId id="2147489668" r:id="rId4"/>
    <p:sldLayoutId id="2147489669" r:id="rId5"/>
    <p:sldLayoutId id="2147489670" r:id="rId6"/>
    <p:sldLayoutId id="2147489671" r:id="rId7"/>
    <p:sldLayoutId id="2147489672" r:id="rId8"/>
    <p:sldLayoutId id="214748967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75DC20F-A44B-49C8-9557-B5031BBF5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título del patrón</a:t>
            </a:r>
            <a:endParaRPr lang="es-CO" altLang="es-CO" smtClean="0">
              <a:sym typeface="Calibri" pitchFamily="34" charset="0"/>
            </a:endParaRP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>
                <a:sym typeface="Calibri" pitchFamily="34" charset="0"/>
              </a:rPr>
              <a:t>Haga clic para modificar el estilo de texto del patrón</a:t>
            </a:r>
          </a:p>
          <a:p>
            <a:pPr lvl="1"/>
            <a:r>
              <a:rPr lang="es-ES" altLang="es-CO" smtClean="0">
                <a:sym typeface="Calibri" pitchFamily="34" charset="0"/>
              </a:rPr>
              <a:t>Segundo nivel</a:t>
            </a:r>
          </a:p>
          <a:p>
            <a:pPr lvl="2"/>
            <a:r>
              <a:rPr lang="es-ES" altLang="es-CO" smtClean="0">
                <a:sym typeface="Calibri" pitchFamily="34" charset="0"/>
              </a:rPr>
              <a:t>Tercer nivel</a:t>
            </a:r>
          </a:p>
          <a:p>
            <a:pPr lvl="3"/>
            <a:r>
              <a:rPr lang="es-ES" altLang="es-CO" smtClean="0">
                <a:sym typeface="Calibri" pitchFamily="34" charset="0"/>
              </a:rPr>
              <a:t>Cuarto nivel</a:t>
            </a:r>
          </a:p>
          <a:p>
            <a:pPr lvl="4"/>
            <a:r>
              <a:rPr lang="es-ES" altLang="es-CO" smtClean="0">
                <a:sym typeface="Calibri" pitchFamily="34" charset="0"/>
              </a:rPr>
              <a:t>Quinto nivel</a:t>
            </a:r>
            <a:endParaRPr lang="es-CO" altLang="es-CO" smtClean="0">
              <a:sym typeface="Calibri" pitchFamily="34" charset="0"/>
            </a:endParaRPr>
          </a:p>
        </p:txBody>
      </p:sp>
      <p:pic>
        <p:nvPicPr>
          <p:cNvPr id="7" name="Imagen 11" descr="Presentación Propuesta-08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6311900"/>
            <a:ext cx="639921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8" descr="Logotipo_sin fondo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229225"/>
            <a:ext cx="18113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75" r:id="rId1"/>
    <p:sldLayoutId id="2147489676" r:id="rId2"/>
    <p:sldLayoutId id="2147489677" r:id="rId3"/>
    <p:sldLayoutId id="2147489678" r:id="rId4"/>
    <p:sldLayoutId id="2147489679" r:id="rId5"/>
    <p:sldLayoutId id="2147489680" r:id="rId6"/>
    <p:sldLayoutId id="2147489681" r:id="rId7"/>
    <p:sldLayoutId id="2147489682" r:id="rId8"/>
    <p:sldLayoutId id="2147489683" r:id="rId9"/>
    <p:sldLayoutId id="2147489684" r:id="rId10"/>
    <p:sldLayoutId id="2147489685" r:id="rId11"/>
    <p:sldLayoutId id="2147489686" r:id="rId12"/>
    <p:sldLayoutId id="2147489687" r:id="rId13"/>
    <p:sldLayoutId id="2147489688" r:id="rId14"/>
    <p:sldLayoutId id="2147489689" r:id="rId15"/>
    <p:sldLayoutId id="2147489690" r:id="rId16"/>
    <p:sldLayoutId id="2147489691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93" r:id="rId1"/>
    <p:sldLayoutId id="2147489694" r:id="rId2"/>
    <p:sldLayoutId id="2147489695" r:id="rId3"/>
    <p:sldLayoutId id="2147489696" r:id="rId4"/>
    <p:sldLayoutId id="2147489697" r:id="rId5"/>
    <p:sldLayoutId id="2147489698" r:id="rId6"/>
    <p:sldLayoutId id="2147489699" r:id="rId7"/>
    <p:sldLayoutId id="2147489700" r:id="rId8"/>
    <p:sldLayoutId id="2147489701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703" r:id="rId1"/>
    <p:sldLayoutId id="2147489704" r:id="rId2"/>
    <p:sldLayoutId id="2147489705" r:id="rId3"/>
    <p:sldLayoutId id="2147489706" r:id="rId4"/>
    <p:sldLayoutId id="2147489707" r:id="rId5"/>
    <p:sldLayoutId id="2147489708" r:id="rId6"/>
    <p:sldLayoutId id="2147489709" r:id="rId7"/>
    <p:sldLayoutId id="2147489710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FLORENCIA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2964809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443" y="1282700"/>
            <a:ext cx="8284960" cy="428252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35496" y="128826"/>
            <a:ext cx="60833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467545" y="5949280"/>
            <a:ext cx="799065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es-ES" altLang="es-CO" sz="120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</a:t>
            </a:r>
            <a:r>
              <a:rPr lang="es-ES" altLang="es-CO" sz="1200" dirty="0" smtClean="0">
                <a:latin typeface="Arial" pitchFamily="34" charset="0"/>
                <a:cs typeface="Arial" pitchFamily="34" charset="0"/>
              </a:rPr>
              <a:t>canteras; </a:t>
            </a:r>
            <a:r>
              <a:rPr lang="es-ES" altLang="es-CO" sz="1200" dirty="0">
                <a:latin typeface="Arial" pitchFamily="34" charset="0"/>
                <a:cs typeface="Arial" pitchFamily="34" charset="0"/>
              </a:rPr>
              <a:t>suministro de electricidad, gas y agua e intermediación financiera </a:t>
            </a:r>
          </a:p>
        </p:txBody>
      </p:sp>
      <p:sp>
        <p:nvSpPr>
          <p:cNvPr id="39942" name="5 CuadroTexto"/>
          <p:cNvSpPr txBox="1">
            <a:spLocks noChangeArrowheads="1"/>
          </p:cNvSpPr>
          <p:nvPr/>
        </p:nvSpPr>
        <p:spPr bwMode="auto">
          <a:xfrm>
            <a:off x="467544" y="5687343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3818148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-6270" y="190381"/>
            <a:ext cx="68405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830590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6481121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7" y="1340768"/>
            <a:ext cx="7928222" cy="435863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Rectangle 6"/>
          <p:cNvSpPr txBox="1">
            <a:spLocks noChangeArrowheads="1"/>
          </p:cNvSpPr>
          <p:nvPr/>
        </p:nvSpPr>
        <p:spPr bwMode="auto">
          <a:xfrm>
            <a:off x="611187" y="6092527"/>
            <a:ext cx="7849246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5793" y="190381"/>
            <a:ext cx="6048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683568" y="5733256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sp>
        <p:nvSpPr>
          <p:cNvPr id="43014" name="Rectangle 6"/>
          <p:cNvSpPr txBox="1">
            <a:spLocks noChangeArrowheads="1"/>
          </p:cNvSpPr>
          <p:nvPr/>
        </p:nvSpPr>
        <p:spPr bwMode="auto">
          <a:xfrm>
            <a:off x="685800" y="6060533"/>
            <a:ext cx="7990656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9752140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3568" y="1412776"/>
            <a:ext cx="7725674" cy="417646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9359168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2858" y="190381"/>
            <a:ext cx="71834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inactiva, 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25427" y="5907855"/>
            <a:ext cx="835292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dirty="0">
                <a:latin typeface="+mn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425427" y="563589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582514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94494" y="1412776"/>
            <a:ext cx="8870950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331640" y="608176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18954"/>
            <a:ext cx="687546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buFont typeface="Arial" charset="0"/>
              <a:buNone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Florencia</a:t>
            </a:r>
            <a:endParaRPr lang="es-CO" altLang="es-CO" sz="1600" b="1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noviembre – enero (</a:t>
            </a: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2015 –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CO" altLang="es-CO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1253163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1378274"/>
            <a:ext cx="7495724" cy="46805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12944" y="119534"/>
            <a:ext cx="58368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  <a:endParaRPr lang="es-ES" altLang="es-CO" sz="1600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Florencia</a:t>
            </a:r>
            <a:endParaRPr lang="es-CO" altLang="es-CO" sz="1600" i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761277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349375"/>
            <a:ext cx="7802062" cy="21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77511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584" y="3933056"/>
            <a:ext cx="7288261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35496" y="1"/>
            <a:ext cx="67223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Caquetá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Anual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ES" altLang="es-CO" sz="1600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755576" y="5877272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095707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484784"/>
            <a:ext cx="8199533" cy="43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11949" y="139279"/>
            <a:ext cx="55401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Florencia  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412750" y="5127526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4211875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8463" y="2564904"/>
            <a:ext cx="846455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4924" y="44624"/>
            <a:ext cx="540117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Indicadores de mercado laboral por ciudad</a:t>
            </a:r>
          </a:p>
          <a:p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Trimestre </a:t>
            </a:r>
          </a:p>
          <a:p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Noviembre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2016 - enero 2017</a:t>
            </a:r>
            <a:endParaRPr lang="es-ES" altLang="es-CO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15616" y="3284984"/>
            <a:ext cx="6840760" cy="1857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160817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196752"/>
            <a:ext cx="7127329" cy="532859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537" y="57398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Florencia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Noviembre – enero (2007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539552" y="6021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272524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8449" y="1484784"/>
            <a:ext cx="8667102" cy="446449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35496" y="57398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Florencia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2013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 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629443" y="624244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8068320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347938"/>
            <a:ext cx="8361306" cy="482453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2773" y="3514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Florencia</a:t>
            </a:r>
            <a:endParaRPr lang="es-ES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es-ES" sz="1800" b="1" dirty="0">
                <a:solidFill>
                  <a:schemeClr val="bg1"/>
                </a:solidFill>
                <a:ea typeface="+mn-ea"/>
                <a:cs typeface="Arial" panose="020B0604020202020204" pitchFamily="34" charset="0"/>
              </a:rPr>
              <a:t>N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oviembre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– enero (2015 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2017)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2090819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2060848"/>
            <a:ext cx="8232775" cy="25253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-794" y="190381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 y variación de la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 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503413" y="5779744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03413" y="6026946"/>
            <a:ext cx="82807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050" dirty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6637961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6416" y="1305240"/>
            <a:ext cx="8066024" cy="42840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1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1_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12417</TotalTime>
  <Words>471</Words>
  <Application>Microsoft Office PowerPoint</Application>
  <PresentationFormat>Presentación en pantalla (4:3)</PresentationFormat>
  <Paragraphs>82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1_Presentacion_dane2013_marzo4</vt:lpstr>
      <vt:lpstr>Tema</vt:lpstr>
      <vt:lpstr>Plantilla_DANE_1</vt:lpstr>
      <vt:lpstr>Tema1</vt:lpstr>
      <vt:lpstr>1_Plantilla_DANE_1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1096</cp:revision>
  <cp:lastPrinted>2017-02-14T18:15:16Z</cp:lastPrinted>
  <dcterms:created xsi:type="dcterms:W3CDTF">2012-08-27T13:39:03Z</dcterms:created>
  <dcterms:modified xsi:type="dcterms:W3CDTF">2017-03-13T20:44:40Z</dcterms:modified>
</cp:coreProperties>
</file>