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724" r:id="rId2"/>
    <p:sldMasterId id="2147483733" r:id="rId3"/>
  </p:sldMasterIdLst>
  <p:notesMasterIdLst>
    <p:notesMasterId r:id="rId23"/>
  </p:notesMasterIdLst>
  <p:handoutMasterIdLst>
    <p:handoutMasterId r:id="rId24"/>
  </p:handoutMasterIdLst>
  <p:sldIdLst>
    <p:sldId id="330" r:id="rId4"/>
    <p:sldId id="331" r:id="rId5"/>
    <p:sldId id="332" r:id="rId6"/>
    <p:sldId id="319" r:id="rId7"/>
    <p:sldId id="295" r:id="rId8"/>
    <p:sldId id="296" r:id="rId9"/>
    <p:sldId id="297" r:id="rId10"/>
    <p:sldId id="334" r:id="rId11"/>
    <p:sldId id="300" r:id="rId12"/>
    <p:sldId id="301" r:id="rId13"/>
    <p:sldId id="335" r:id="rId14"/>
    <p:sldId id="303" r:id="rId15"/>
    <p:sldId id="304" r:id="rId16"/>
    <p:sldId id="333" r:id="rId17"/>
    <p:sldId id="309" r:id="rId18"/>
    <p:sldId id="316" r:id="rId19"/>
    <p:sldId id="321" r:id="rId20"/>
    <p:sldId id="317" r:id="rId21"/>
    <p:sldId id="328" r:id="rId22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9712" autoAdjust="0"/>
  </p:normalViewPr>
  <p:slideViewPr>
    <p:cSldViewPr>
      <p:cViewPr>
        <p:scale>
          <a:sx n="75" d="100"/>
          <a:sy n="75" d="100"/>
        </p:scale>
        <p:origin x="-162" y="-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17/03/2017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17/03/2017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12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15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859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eaLnBrk="0" hangingPunct="0"/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976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 userDrawn="1"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275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0"/>
            <a:ext cx="7718425" cy="10525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8525" y="4279900"/>
            <a:ext cx="7561263" cy="2578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>
          <a:xfrm>
            <a:off x="4962525" y="6356350"/>
            <a:ext cx="2133600" cy="331788"/>
          </a:xfrm>
          <a:prstGeom prst="rect">
            <a:avLst/>
          </a:prstGeom>
        </p:spPr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 hangingPunct="0">
              <a:defRPr/>
            </a:pPr>
            <a:fld id="{5877767F-DB27-482D-8F67-93DD9F189986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4955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 hangingPunct="0">
              <a:defRPr/>
            </a:pPr>
            <a:fld id="{A78B7222-AE55-43E6-9700-4ED0ECB0012A}" type="slidenum">
              <a:rPr lang="es-CO" altLang="es-CO">
                <a:solidFill>
                  <a:prstClr val="black"/>
                </a:solidFill>
              </a:rPr>
              <a:pPr hangingPunct="0"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726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 hangingPunct="0">
              <a:defRPr/>
            </a:pPr>
            <a:fld id="{CAF17FE3-0FA1-4A3B-8DAC-EA41BA35B427}" type="slidenum">
              <a:rPr lang="es-CO" altLang="es-CO">
                <a:solidFill>
                  <a:prstClr val="black"/>
                </a:solidFill>
              </a:rPr>
              <a:pPr hangingPunct="0"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609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1149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eaLnBrk="0" hangingPunct="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08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3054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eaLnBrk="0" hangingPunct="0"/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5836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932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35100"/>
            <a:ext cx="4040188" cy="739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29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9390889-2EC9-49C6-8BAD-79D4997DCAA1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38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88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1896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eaLnBrk="0" hangingPunct="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288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66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67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POPAYÁN</a:t>
            </a:r>
            <a:endParaRPr lang="es-MX" sz="3000" b="1" dirty="0">
              <a:solidFill>
                <a:prstClr val="white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0" hangingPunct="0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eaLnBrk="0" hangingPunct="0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95412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60040" y="5780112"/>
            <a:ext cx="81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850900" y="5471646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2183" y="188640"/>
            <a:ext cx="51845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bg1"/>
                </a:solidFill>
                <a:latin typeface="+mj-lt"/>
              </a:rPr>
              <a:t>Contribución a la variación de la población ocupada</a:t>
            </a:r>
            <a:r>
              <a:rPr lang="es-ES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b="1" dirty="0">
                <a:solidFill>
                  <a:schemeClr val="bg1"/>
                </a:solidFill>
                <a:latin typeface="+mj-lt"/>
              </a:rPr>
              <a:t>ramas de actividad</a:t>
            </a: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7103051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8" y="1555750"/>
            <a:ext cx="7502525" cy="360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4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13379639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299214" y="5340841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95536" y="5533782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 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7504" y="188640"/>
            <a:ext cx="54726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ocupada, según posición ocupacional</a:t>
            </a: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1048166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9113" y="1558925"/>
            <a:ext cx="7940675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21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264770" y="5472753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141" y="190381"/>
            <a:ext cx="56969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Contribución a la variación de la población ocupada,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posición ocupacional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845388" y="50243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24004500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412875"/>
            <a:ext cx="7343775" cy="346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7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30997867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8416" y="5502713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</a:t>
            </a:r>
            <a:r>
              <a:rPr lang="es-ES" sz="1200" dirty="0" smtClean="0">
                <a:latin typeface="Arial Narrow" panose="020B0606020202030204" pitchFamily="34" charset="0"/>
              </a:rPr>
              <a:t>La </a:t>
            </a:r>
            <a:r>
              <a:rPr lang="es-ES" sz="1200" dirty="0">
                <a:latin typeface="Arial Narrow" panose="020B060602020203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56184" y="5246177"/>
            <a:ext cx="134524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>
                <a:latin typeface="Arial Narrow" panose="020B0606020202030204" pitchFamily="34" charset="0"/>
              </a:rPr>
              <a:t>Fuente: DANE - GEIH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9629" y="151418"/>
            <a:ext cx="57961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inactiva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tipo de actividad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98083014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322388"/>
            <a:ext cx="6748463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0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0" y="77723"/>
            <a:ext cx="586814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Proporción del empleo informal en la población ocupada</a:t>
            </a:r>
          </a:p>
          <a:p>
            <a:pPr>
              <a:spcBef>
                <a:spcPts val="0"/>
              </a:spcBef>
              <a:buNone/>
            </a:pP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Popayán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ts val="0"/>
              </a:spcBef>
              <a:buNone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Trimestre </a:t>
            </a: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noviembre – enero (2015 – 2017)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20763" y="56420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52056929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75" y="1763713"/>
            <a:ext cx="56165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33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28161" y="149731"/>
            <a:ext cx="59119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Límites de confianza y error relativo de la población de 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Popayán</a:t>
            </a:r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11664680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563" y="1844675"/>
            <a:ext cx="6691312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5070305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860800"/>
            <a:ext cx="6624637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-36512" y="57398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Cauca, anual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 2008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2016</a:t>
            </a:r>
            <a:endParaRPr 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330047" y="592483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625645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00538"/>
            <a:ext cx="735330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028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0034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3000" b="1" dirty="0" smtClean="0">
                <a:solidFill>
                  <a:prstClr val="white"/>
                </a:solidFill>
                <a:latin typeface="Arial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prstClr val="white"/>
              </a:solidFill>
              <a:latin typeface="Arial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1433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512" y="132424"/>
            <a:ext cx="46085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Resumen indicadores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Popayán</a:t>
            </a:r>
            <a:r>
              <a:rPr lang="es-ES" altLang="es-CO" sz="14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14922629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81280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2954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5244" y="57398"/>
            <a:ext cx="52908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Indicadores de mercado laboral por ciudad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 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Noviembre 2016 – enero 2017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331640" y="2492896"/>
            <a:ext cx="6500230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11202552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69244" y="1340768"/>
            <a:ext cx="6140921" cy="517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65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6512" y="44624"/>
            <a:ext cx="631947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Popayán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s-ES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Noviembre – enero (2007 – 2017)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55576" y="582611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36213134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762125"/>
            <a:ext cx="7483475" cy="384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69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7951" y="57398"/>
            <a:ext cx="39179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de desempleo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Popayán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Trimestres móviles 2013 - 2017 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632005" y="600824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84829068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666875"/>
            <a:ext cx="7197725" cy="392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9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36190" y="34876"/>
            <a:ext cx="4895850" cy="101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Popayán</a:t>
            </a:r>
            <a:endParaRPr lang="es-ES" altLang="es-CO" sz="12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Noviembre – enero (2015 – 2017)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14619643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20938"/>
            <a:ext cx="842486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81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6761353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-7623" y="623731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050" dirty="0" smtClean="0">
                <a:latin typeface="Calibri" pitchFamily="34" charset="0"/>
              </a:rPr>
              <a:t>% por </a:t>
            </a:r>
            <a:r>
              <a:rPr lang="es-CO" altLang="es-CO" sz="105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050" dirty="0" smtClean="0">
                <a:latin typeface="Calibri" pitchFamily="34" charset="0"/>
              </a:rPr>
              <a:t>.</a:t>
            </a:r>
            <a:r>
              <a:rPr lang="es-ES" altLang="es-CO" sz="1050" dirty="0" smtClean="0">
                <a:latin typeface="Calibri" pitchFamily="34" charset="0"/>
              </a:rPr>
              <a:t> 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755576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7134" y="188640"/>
            <a:ext cx="562498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y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variación de la población ocupada, según ramas de actividad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91785425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27" y="1844824"/>
            <a:ext cx="7886700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6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lantill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lantilla_DANE_1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6983</TotalTime>
  <Words>488</Words>
  <Application>Microsoft Office PowerPoint</Application>
  <PresentationFormat>Presentación en pantalla (4:3)</PresentationFormat>
  <Paragraphs>78</Paragraphs>
  <Slides>19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19</vt:i4>
      </vt:variant>
    </vt:vector>
  </HeadingPairs>
  <TitlesOfParts>
    <vt:vector size="22" baseType="lpstr">
      <vt:lpstr>1_Presentacion_dane2013_marzo4</vt:lpstr>
      <vt:lpstr>Plantilla</vt:lpstr>
      <vt:lpstr>Plantilla_DANE_1 (2)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Felipe Virguez Clavijo</cp:lastModifiedBy>
  <cp:revision>417</cp:revision>
  <cp:lastPrinted>2017-03-16T21:04:01Z</cp:lastPrinted>
  <dcterms:created xsi:type="dcterms:W3CDTF">2012-08-22T15:55:17Z</dcterms:created>
  <dcterms:modified xsi:type="dcterms:W3CDTF">2017-03-17T20:23:20Z</dcterms:modified>
</cp:coreProperties>
</file>