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84" r:id="rId2"/>
    <p:sldMasterId id="2147483696" r:id="rId3"/>
    <p:sldMasterId id="2147487321" r:id="rId4"/>
  </p:sldMasterIdLst>
  <p:notesMasterIdLst>
    <p:notesMasterId r:id="rId24"/>
  </p:notesMasterIdLst>
  <p:handoutMasterIdLst>
    <p:handoutMasterId r:id="rId25"/>
  </p:handoutMasterIdLst>
  <p:sldIdLst>
    <p:sldId id="729" r:id="rId5"/>
    <p:sldId id="730" r:id="rId6"/>
    <p:sldId id="705" r:id="rId7"/>
    <p:sldId id="704" r:id="rId8"/>
    <p:sldId id="706" r:id="rId9"/>
    <p:sldId id="707" r:id="rId10"/>
    <p:sldId id="708" r:id="rId11"/>
    <p:sldId id="731" r:id="rId12"/>
    <p:sldId id="711" r:id="rId13"/>
    <p:sldId id="712" r:id="rId14"/>
    <p:sldId id="732" r:id="rId15"/>
    <p:sldId id="714" r:id="rId16"/>
    <p:sldId id="715" r:id="rId17"/>
    <p:sldId id="733" r:id="rId18"/>
    <p:sldId id="717" r:id="rId19"/>
    <p:sldId id="718" r:id="rId20"/>
    <p:sldId id="721" r:id="rId21"/>
    <p:sldId id="719" r:id="rId22"/>
    <p:sldId id="728" r:id="rId23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59" autoAdjust="0"/>
    <p:restoredTop sz="86323" autoAdjust="0"/>
  </p:normalViewPr>
  <p:slideViewPr>
    <p:cSldViewPr>
      <p:cViewPr varScale="1">
        <p:scale>
          <a:sx n="76" d="100"/>
          <a:sy n="76" d="100"/>
        </p:scale>
        <p:origin x="-96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2BC7839-E02E-4587-814F-0CDFE96ADEE1}" type="datetimeFigureOut">
              <a:rPr lang="es-ES"/>
              <a:pPr>
                <a:defRPr/>
              </a:pPr>
              <a:t>15/03/2017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1393F7E-2760-429A-B4EF-249BC82B2F8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257364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CB22DD2-3795-4313-AB77-AF3617F15243}" type="datetimeFigureOut">
              <a:rPr lang="es-ES"/>
              <a:pPr>
                <a:defRPr/>
              </a:pPr>
              <a:t>15/03/2017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C3BEF2F5-CC1F-47B4-B29D-26518CDCD5D0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27534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4FE910A-E5CE-4E40-8504-242237A8511F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FED48E3-59DB-4A38-8E3A-DDB6308C3611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965E5DE-98E1-45D2-993B-7E5D95DDBB47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0707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8412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613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4087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4796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503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40257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03163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3898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5894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3258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14561"/>
          <a:stretch>
            <a:fillRect/>
          </a:stretch>
        </p:blipFill>
        <p:spPr bwMode="auto">
          <a:xfrm>
            <a:off x="0" y="1628775"/>
            <a:ext cx="915511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613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76925"/>
            <a:ext cx="298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03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47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7CE1138-D3F0-4A7B-9BF3-C585A72B57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0339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4C1C563-B877-4133-BD6C-2B4F1E83B9A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873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95E0797-4E8C-489B-9E62-624BA688DA1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98712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E54FD5B-64EA-48D2-A9D9-682AA4604D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8469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D6FE0A0-31E0-4616-8F4A-71EE76AA2E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565985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1CD5A4-8F1E-442F-A8B6-968FC4B4A0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8475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6D893E-0E1D-4F37-8947-AD974EE528A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74742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A2AF5-F7B7-4458-A208-CF2DD163819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411624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7CEDEFA-B040-4C54-B8A9-071CA9E35D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780179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635862A-1CCA-420E-BC59-5894BDBF06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2190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33105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0524E62-15AF-4454-A8A6-73AE32DC2E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5622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031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3258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14561"/>
          <a:stretch>
            <a:fillRect/>
          </a:stretch>
        </p:blipFill>
        <p:spPr bwMode="auto">
          <a:xfrm>
            <a:off x="0" y="1628775"/>
            <a:ext cx="915511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613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76925"/>
            <a:ext cx="298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2914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857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024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357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758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714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31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  <p:sldLayoutId id="214748732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1DFC337-10C6-4431-A726-95AF741CBF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  <p:sldLayoutId id="2147487327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322" r:id="rId1"/>
    <p:sldLayoutId id="2147487323" r:id="rId2"/>
    <p:sldLayoutId id="2147487324" r:id="rId3"/>
    <p:sldLayoutId id="2147487325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10 Conector recto"/>
          <p:cNvCxnSpPr/>
          <p:nvPr/>
        </p:nvCxnSpPr>
        <p:spPr>
          <a:xfrm>
            <a:off x="684213" y="2744788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5 Rectángulo"/>
          <p:cNvSpPr>
            <a:spLocks noChangeArrowheads="1"/>
          </p:cNvSpPr>
          <p:nvPr/>
        </p:nvSpPr>
        <p:spPr bwMode="auto">
          <a:xfrm>
            <a:off x="468313" y="2205038"/>
            <a:ext cx="82073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40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509" name="6 Rectángulo"/>
          <p:cNvSpPr>
            <a:spLocks noChangeArrowheads="1"/>
          </p:cNvSpPr>
          <p:nvPr/>
        </p:nvSpPr>
        <p:spPr bwMode="auto">
          <a:xfrm>
            <a:off x="468313" y="2874963"/>
            <a:ext cx="82073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000" b="1" dirty="0" err="1" smtClean="0">
                <a:solidFill>
                  <a:srgbClr val="FFFFFF"/>
                </a:solidFill>
                <a:latin typeface="Arial" charset="0"/>
              </a:rPr>
              <a:t>TUNJA</a:t>
            </a:r>
            <a:endParaRPr lang="es-MX" altLang="es-CO" sz="3000" b="1" dirty="0">
              <a:solidFill>
                <a:srgbClr val="FFFFFF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850" y="4652963"/>
            <a:ext cx="30845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 eaLnBrk="0" hangingPunct="0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1511" name="object 9"/>
          <p:cNvSpPr txBox="1">
            <a:spLocks noChangeArrowheads="1"/>
          </p:cNvSpPr>
          <p:nvPr/>
        </p:nvSpPr>
        <p:spPr bwMode="auto">
          <a:xfrm>
            <a:off x="5940425" y="4652963"/>
            <a:ext cx="25955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Marzo 2017</a:t>
            </a:r>
          </a:p>
        </p:txBody>
      </p:sp>
    </p:spTree>
    <p:extLst>
      <p:ext uri="{BB962C8B-B14F-4D97-AF65-F5344CB8AC3E}">
        <p14:creationId xmlns:p14="http://schemas.microsoft.com/office/powerpoint/2010/main" val="88396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82625" y="52371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financiera.</a:t>
            </a: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85825" y="5033963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2615237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95375" y="1484313"/>
            <a:ext cx="66770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2075" y="188913"/>
            <a:ext cx="5184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ocupada, según ramas de actividad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6793011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873125" y="4970463"/>
            <a:ext cx="16113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5343525"/>
            <a:ext cx="77390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7035541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46609"/>
            <a:ext cx="7566025" cy="369527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950" y="188913"/>
            <a:ext cx="5472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2" name="8 CuadroTexto"/>
          <p:cNvSpPr txBox="1">
            <a:spLocks noChangeArrowheads="1"/>
          </p:cNvSpPr>
          <p:nvPr/>
        </p:nvSpPr>
        <p:spPr bwMode="auto">
          <a:xfrm>
            <a:off x="1187450" y="49228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114425" y="5218113"/>
            <a:ext cx="770572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6133193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9188" y="1624013"/>
            <a:ext cx="697547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8425" y="190500"/>
            <a:ext cx="5697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0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INACTIVA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SEGÚN TIPO DE ACTIVIDAD</a:t>
            </a: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9983985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1276350" y="509995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67545" y="5343302"/>
            <a:ext cx="813670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2661936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349881"/>
            <a:ext cx="7060800" cy="375007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163" y="150813"/>
            <a:ext cx="5795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087563" y="5573713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5313311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1038" y="206057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77788"/>
            <a:ext cx="5867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Tunja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404184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412776"/>
            <a:ext cx="6541789" cy="200750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7515784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645024"/>
            <a:ext cx="6587579" cy="201622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8575" y="149225"/>
            <a:ext cx="5911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Tunja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451005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903035"/>
            <a:ext cx="7296150" cy="385165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4 CuadroTexto"/>
          <p:cNvSpPr txBox="1"/>
          <p:nvPr/>
        </p:nvSpPr>
        <p:spPr>
          <a:xfrm>
            <a:off x="-36513" y="57150"/>
            <a:ext cx="59769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Boyacá,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anual</a:t>
            </a:r>
          </a:p>
          <a:p>
            <a:pPr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/>
          </p:cNvSpPr>
          <p:nvPr/>
        </p:nvSpPr>
        <p:spPr bwMode="auto">
          <a:xfrm>
            <a:off x="979488" y="2514600"/>
            <a:ext cx="776922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000" b="1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1979613" y="3213100"/>
            <a:ext cx="6696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3419475" y="3644900"/>
            <a:ext cx="5256213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3141663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12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539750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9744153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2425" y="2349500"/>
            <a:ext cx="86010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131763"/>
            <a:ext cx="4608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Tunja 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35696" y="4661197"/>
            <a:ext cx="5904234" cy="2079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8922809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07704" y="1124744"/>
            <a:ext cx="5729287" cy="5476875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53292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cs typeface="Open Sans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cs typeface="Open Sans" pitchFamily="34" charset="0"/>
              </a:rPr>
              <a:t>Trimestre 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cs typeface="Open Sans" pitchFamily="34" charset="0"/>
              </a:rPr>
              <a:t>Noviembre 2016 – enero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05075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24502" y="563165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922650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9441" y="1628279"/>
            <a:ext cx="7967015" cy="396096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36513" y="44450"/>
            <a:ext cx="6319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Tunja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982895" y="5635625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531517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92188" y="1362075"/>
            <a:ext cx="7399337" cy="427037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88" y="57150"/>
            <a:ext cx="3917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Tunja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9711816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8475" y="2205038"/>
            <a:ext cx="81978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6513" y="34925"/>
            <a:ext cx="4895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Tunja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SEGÚN </a:t>
            </a:r>
          </a:p>
          <a:p>
            <a:pPr algn="r" eaLnBrk="1" hangingPunct="1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RAMA DE ACTIVIDAD</a:t>
            </a:r>
          </a:p>
          <a:p>
            <a:pPr algn="r" eaLnBrk="1" hangingPunct="1"/>
            <a:endParaRPr lang="es-CO" alt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endParaRPr lang="es-CO" alt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CO" alt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7019058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-36513" y="5516563"/>
            <a:ext cx="925195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4073776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74750"/>
            <a:ext cx="7849244" cy="412591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6988" y="188913"/>
            <a:ext cx="5624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12154</TotalTime>
  <Words>472</Words>
  <Application>Microsoft Office PowerPoint</Application>
  <PresentationFormat>Presentación en pantalla (4:3)</PresentationFormat>
  <Paragraphs>75</Paragraphs>
  <Slides>19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1_Presentacion_dane2013_marzo4</vt:lpstr>
      <vt:lpstr>4_Default - Default</vt:lpstr>
      <vt:lpstr>5_Default - Default</vt:lpstr>
      <vt:lpstr>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1016</cp:revision>
  <cp:lastPrinted>2016-08-31T14:05:09Z</cp:lastPrinted>
  <dcterms:created xsi:type="dcterms:W3CDTF">2012-08-27T13:39:03Z</dcterms:created>
  <dcterms:modified xsi:type="dcterms:W3CDTF">2017-03-15T21:59:55Z</dcterms:modified>
</cp:coreProperties>
</file>