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861" r:id="rId1"/>
  </p:sldMasterIdLst>
  <p:notesMasterIdLst>
    <p:notesMasterId r:id="rId21"/>
  </p:notesMasterIdLst>
  <p:handoutMasterIdLst>
    <p:handoutMasterId r:id="rId22"/>
  </p:handoutMasterIdLst>
  <p:sldIdLst>
    <p:sldId id="730" r:id="rId2"/>
    <p:sldId id="731" r:id="rId3"/>
    <p:sldId id="705" r:id="rId4"/>
    <p:sldId id="704" r:id="rId5"/>
    <p:sldId id="706" r:id="rId6"/>
    <p:sldId id="707" r:id="rId7"/>
    <p:sldId id="708" r:id="rId8"/>
    <p:sldId id="732" r:id="rId9"/>
    <p:sldId id="711" r:id="rId10"/>
    <p:sldId id="712" r:id="rId11"/>
    <p:sldId id="733" r:id="rId12"/>
    <p:sldId id="714" r:id="rId13"/>
    <p:sldId id="715" r:id="rId14"/>
    <p:sldId id="734" r:id="rId15"/>
    <p:sldId id="717" r:id="rId16"/>
    <p:sldId id="718" r:id="rId17"/>
    <p:sldId id="721" r:id="rId18"/>
    <p:sldId id="719" r:id="rId19"/>
    <p:sldId id="735" r:id="rId20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86323" autoAdjust="0"/>
  </p:normalViewPr>
  <p:slideViewPr>
    <p:cSldViewPr>
      <p:cViewPr>
        <p:scale>
          <a:sx n="70" d="100"/>
          <a:sy n="70" d="100"/>
        </p:scale>
        <p:origin x="-450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F4D4FE-EC19-4D73-B4E3-3DE34C3ADD92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FD8E17D0-97CB-4E82-8807-CC69AF38B83F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8488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3A1F16E-869D-491E-8A1A-2C0BC0FF6971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5C96474-0621-48C3-A618-153B990CDC5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2550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70F6FF6-F16A-494C-996D-702F5B81E94E}" type="slidenum">
              <a:rPr lang="es-ES" altLang="es-CO" smtClean="0"/>
              <a:pPr/>
              <a:t>10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E722FB7-E513-40EA-958E-5A4A4EAF66D7}" type="slidenum">
              <a:rPr lang="es-ES" altLang="es-CO" smtClean="0"/>
              <a:pPr/>
              <a:t>13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6700C561-AF87-4C18-9342-486313DAC2E0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986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827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70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74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55170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43470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86961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6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12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862" r:id="rId1"/>
    <p:sldLayoutId id="2147488863" r:id="rId2"/>
    <p:sldLayoutId id="2147488864" r:id="rId3"/>
    <p:sldLayoutId id="2147488865" r:id="rId4"/>
    <p:sldLayoutId id="2147488867" r:id="rId5"/>
    <p:sldLayoutId id="2147488868" r:id="rId6"/>
    <p:sldLayoutId id="2147488869" r:id="rId7"/>
    <p:sldLayoutId id="2147488870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SINCELEJO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1166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6083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7" y="602128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539552" y="5533078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>
                <a:cs typeface="Calibri" pitchFamily="34" charset="0"/>
              </a:rPr>
              <a:t>Fuente: DANE -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5464924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6617" y="1628800"/>
            <a:ext cx="68421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4141337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35496" y="190381"/>
            <a:ext cx="68405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Distribución porcentual y variación de la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población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485257" y="5013176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57265" y="5445224"/>
            <a:ext cx="8191199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Posiciones 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º : 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Obrero, empleado del gobierno; Empleado doméstico; Patrón o empleador, Trabajador familiar sin remuneración; Trabajador sin remuneración en empresas de otros hogares; Jornalero o Peón  y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4134382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9675" y="1556792"/>
            <a:ext cx="70707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6048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Contribución a la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999610" y="5379789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 dirty="0">
                <a:cs typeface="Calibri" pitchFamily="34" charset="0"/>
              </a:rPr>
              <a:t>Fuente: DANE - GEIH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323528" y="5847556"/>
            <a:ext cx="8496944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2492168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4425" y="1854200"/>
            <a:ext cx="6975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9710027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6875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Distribución porcentual y variación de la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población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inactiva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según tipo de actividad </a:t>
            </a:r>
          </a:p>
        </p:txBody>
      </p:sp>
      <p:sp>
        <p:nvSpPr>
          <p:cNvPr id="45060" name="5 CuadroTexto"/>
          <p:cNvSpPr txBox="1">
            <a:spLocks noChangeArrowheads="1"/>
          </p:cNvSpPr>
          <p:nvPr/>
        </p:nvSpPr>
        <p:spPr bwMode="auto">
          <a:xfrm>
            <a:off x="395536" y="540089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321468" y="6021288"/>
            <a:ext cx="8501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 °: La categoría “otros” incluye: incapacitado permanente para trabajar, rentista, pensionado, jubilado, personas que no les llama la atención o creen que no vale la pena trabajar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254521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4030" y="1556792"/>
            <a:ext cx="8135938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411760" y="52526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79512" y="44624"/>
            <a:ext cx="6875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  <a:endParaRPr lang="es-ES" altLang="es-CO" b="1" dirty="0">
              <a:solidFill>
                <a:schemeClr val="bg1"/>
              </a:solidFill>
              <a:latin typeface="Arial Narrow" pitchFamily="34" charset="0"/>
              <a:cs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ES" altLang="es-CO" b="1" dirty="0" smtClean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noviembre – enero </a:t>
            </a:r>
            <a:r>
              <a:rPr lang="es-ES" altLang="es-CO" b="1" dirty="0">
                <a:solidFill>
                  <a:schemeClr val="bg1"/>
                </a:solidFill>
                <a:latin typeface="Arial Narrow" pitchFamily="34" charset="0"/>
                <a:cs typeface="Calibri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7488607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4688" y="1844824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107504" y="119534"/>
            <a:ext cx="567334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Límites de confianza y error relativo de la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población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de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e indicadores de mercado laboral</a:t>
            </a:r>
          </a:p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Sincelejo</a:t>
            </a:r>
            <a:endParaRPr lang="es-CO" altLang="es-CO" sz="1600" i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9952998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700808"/>
            <a:ext cx="66103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1258726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3608" y="4077072"/>
            <a:ext cx="662463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35768" y="-27384"/>
            <a:ext cx="7848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Sucre,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nual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2016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pPr eaLnBrk="1" hangingPunct="1"/>
            <a:endParaRPr lang="es-CO" altLang="es-CO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187624" y="5805264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6001229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556792"/>
            <a:ext cx="75057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0409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8010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07504" y="190381"/>
            <a:ext cx="8208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Resumen indicadores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Sincelejo  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899592" y="472514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3503174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0411" y="1988840"/>
            <a:ext cx="7434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507102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27200" y="1196752"/>
            <a:ext cx="6188075" cy="5359400"/>
          </a:xfrm>
          <a:prstGeom prst="rect">
            <a:avLst/>
          </a:prstGeom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62718" y="44624"/>
            <a:ext cx="53453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Indicadores de mercado laboral por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ciudad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Trimestre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Noviembre 2016 – enero 2017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27200" y="4869160"/>
            <a:ext cx="5940000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512" y="-27384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Sincelejo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Noviembre 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enero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(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2007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2017)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935037" y="566124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5133075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5312" y="1854200"/>
            <a:ext cx="7953375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51520" y="40461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Sincelejo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2013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2017 </a:t>
            </a:r>
            <a:endParaRPr lang="es-ES" altLang="es-CO" b="1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187624" y="5373216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211539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85951" y="1556792"/>
            <a:ext cx="59436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9512" y="3514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Sincelejo</a:t>
            </a:r>
            <a:endParaRPr lang="es-ES" altLang="es-CO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(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2015 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2017)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0612982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2276872"/>
            <a:ext cx="8061325" cy="208862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3425127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36014" y="158916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Distribución porcentual 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,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58157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6014" y="5982970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 dirty="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085905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1628800"/>
            <a:ext cx="7135812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12624</TotalTime>
  <Words>476</Words>
  <Application>Microsoft Office PowerPoint</Application>
  <PresentationFormat>Presentación en pantalla (4:3)</PresentationFormat>
  <Paragraphs>82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1019</cp:revision>
  <cp:lastPrinted>2016-10-26T20:42:23Z</cp:lastPrinted>
  <dcterms:created xsi:type="dcterms:W3CDTF">2012-08-27T13:39:03Z</dcterms:created>
  <dcterms:modified xsi:type="dcterms:W3CDTF">2017-03-14T15:11:14Z</dcterms:modified>
</cp:coreProperties>
</file>