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24" r:id="rId2"/>
    <p:sldMasterId id="2147483733" r:id="rId3"/>
  </p:sldMasterIdLst>
  <p:notesMasterIdLst>
    <p:notesMasterId r:id="rId23"/>
  </p:notesMasterIdLst>
  <p:handoutMasterIdLst>
    <p:handoutMasterId r:id="rId24"/>
  </p:handoutMasterIdLst>
  <p:sldIdLst>
    <p:sldId id="330" r:id="rId4"/>
    <p:sldId id="331" r:id="rId5"/>
    <p:sldId id="332" r:id="rId6"/>
    <p:sldId id="319" r:id="rId7"/>
    <p:sldId id="295" r:id="rId8"/>
    <p:sldId id="296" r:id="rId9"/>
    <p:sldId id="297" r:id="rId10"/>
    <p:sldId id="334" r:id="rId11"/>
    <p:sldId id="300" r:id="rId12"/>
    <p:sldId id="301" r:id="rId13"/>
    <p:sldId id="335" r:id="rId14"/>
    <p:sldId id="303" r:id="rId15"/>
    <p:sldId id="304" r:id="rId16"/>
    <p:sldId id="333" r:id="rId17"/>
    <p:sldId id="309" r:id="rId18"/>
    <p:sldId id="316" r:id="rId19"/>
    <p:sldId id="321" r:id="rId20"/>
    <p:sldId id="317" r:id="rId21"/>
    <p:sldId id="328" r:id="rId22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9712" autoAdjust="0"/>
  </p:normalViewPr>
  <p:slideViewPr>
    <p:cSldViewPr>
      <p:cViewPr>
        <p:scale>
          <a:sx n="75" d="100"/>
          <a:sy n="75" d="100"/>
        </p:scale>
        <p:origin x="-115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17/03/2017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17/03/2017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859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97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75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0"/>
            <a:ext cx="7718425" cy="10525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8525" y="4279900"/>
            <a:ext cx="7561263" cy="2578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>
          <a:xfrm>
            <a:off x="4962525" y="6356350"/>
            <a:ext cx="2133600" cy="331788"/>
          </a:xfrm>
          <a:prstGeom prst="rect">
            <a:avLst/>
          </a:prstGeom>
        </p:spPr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 hangingPunct="0">
              <a:defRPr/>
            </a:pPr>
            <a:fld id="{5877767F-DB27-482D-8F67-93DD9F189986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495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A78B7222-AE55-43E6-9700-4ED0ECB0012A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26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 hangingPunct="0">
              <a:defRPr/>
            </a:pPr>
            <a:fld id="{CAF17FE3-0FA1-4A3B-8DAC-EA41BA35B427}" type="slidenum">
              <a:rPr lang="es-CO" altLang="es-CO">
                <a:solidFill>
                  <a:prstClr val="black"/>
                </a:solidFill>
              </a:rPr>
              <a:pPr hangingPunct="0"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0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1149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0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05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pPr eaLnBrk="0" hangingPunct="0"/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es-MX">
              <a:solidFill>
                <a:prstClr val="white"/>
              </a:solidFill>
            </a:endParaRPr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583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3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5588"/>
            <a:ext cx="8229600" cy="117951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35100"/>
            <a:ext cx="4040188" cy="7397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6C2372B6-8B49-4A5B-B2C8-4EDB006A707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29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29390889-2EC9-49C6-8BAD-79D4997DCAA1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38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xfrm>
            <a:off x="6553200" y="6413500"/>
            <a:ext cx="2133600" cy="247650"/>
          </a:xfrm>
          <a:prstGeom prst="rect">
            <a:avLst/>
          </a:prstGeom>
        </p:spPr>
        <p:txBody>
          <a:bodyPr/>
          <a:lstStyle>
            <a:lvl1pPr eaLnBrk="0" hangingPunct="1">
              <a:defRPr>
                <a:latin typeface="Futura Std Book" pitchFamily="34" charset="0"/>
              </a:defRPr>
            </a:lvl1pPr>
          </a:lstStyle>
          <a:p>
            <a:pPr>
              <a:defRPr/>
            </a:pPr>
            <a:fld id="{F9098009-5297-4160-95B8-5A1A17D7C572}" type="slidenum">
              <a:rPr lang="es-CO" altLang="es-CO" smtClean="0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88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189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eaLnBrk="0" hangingPunct="0"/>
            <a:r>
              <a:rPr sz="150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288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66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7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CARTAGENA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Marzo 2017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541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60040" y="5780112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850900" y="5471646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2183" y="188640"/>
            <a:ext cx="51845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+mj-lt"/>
              </a:rPr>
              <a:t>Contribución a la variación de la población ocupada</a:t>
            </a:r>
            <a:r>
              <a:rPr lang="es-ES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b="1" dirty="0">
                <a:solidFill>
                  <a:schemeClr val="bg1"/>
                </a:solidFill>
                <a:latin typeface="+mj-lt"/>
              </a:rPr>
              <a:t>ramas de actividad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8648131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0113" y="1609725"/>
            <a:ext cx="691197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1337963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18864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7450480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61988" y="1660525"/>
            <a:ext cx="7826375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141" y="190381"/>
            <a:ext cx="56969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728873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1063" y="1668463"/>
            <a:ext cx="7380287" cy="348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30997867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629" y="151418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0072399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7525" y="1433513"/>
            <a:ext cx="7726363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77723"/>
            <a:ext cx="58681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Cartagena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074889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5588" y="2032000"/>
            <a:ext cx="5876925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28161" y="149731"/>
            <a:ext cx="591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Cartagena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7864338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2213" y="1773238"/>
            <a:ext cx="6987926" cy="1800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9523686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8887" y="3860800"/>
            <a:ext cx="6769087" cy="1800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6512" y="5739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Bolívar,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anual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2016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0047" y="59248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8547589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60438" y="1676400"/>
            <a:ext cx="72961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39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645024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1433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132424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Cartagena</a:t>
            </a:r>
            <a:r>
              <a:rPr lang="es-ES" altLang="es-CO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3683438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3568" y="2780928"/>
            <a:ext cx="7883330" cy="237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954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5244" y="57398"/>
            <a:ext cx="52908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2016 – enero 2017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524360" y="5373216"/>
            <a:ext cx="6500230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363641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55967" y="1340768"/>
            <a:ext cx="6140921" cy="51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6512" y="44624"/>
            <a:ext cx="6319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Cartagena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1469443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7538" y="1597025"/>
            <a:ext cx="76200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951" y="57398"/>
            <a:ext cx="39179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Cartagena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2013 - 2017 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32005" y="600824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0816879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8263" y="1487488"/>
            <a:ext cx="6681787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6190" y="34876"/>
            <a:ext cx="4895850" cy="101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Cartagena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331892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564904"/>
            <a:ext cx="8245795" cy="209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2065468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6761353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-7623" y="623731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971600" y="587727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134" y="188640"/>
            <a:ext cx="56249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4456729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8508" y="1772816"/>
            <a:ext cx="7551737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lantilla_DANE_1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5775</TotalTime>
  <Words>488</Words>
  <Application>Microsoft Office PowerPoint</Application>
  <PresentationFormat>Presentación en pantalla (4:3)</PresentationFormat>
  <Paragraphs>78</Paragraphs>
  <Slides>19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1_Presentacion_dane2013_marzo4</vt:lpstr>
      <vt:lpstr>Plantilla</vt:lpstr>
      <vt:lpstr>Plantilla_DANE_1 (2)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Angela Rocio Lopez Sanchez</cp:lastModifiedBy>
  <cp:revision>413</cp:revision>
  <cp:lastPrinted>2016-10-25T14:22:34Z</cp:lastPrinted>
  <dcterms:created xsi:type="dcterms:W3CDTF">2012-08-22T15:55:17Z</dcterms:created>
  <dcterms:modified xsi:type="dcterms:W3CDTF">2017-03-17T19:11:26Z</dcterms:modified>
</cp:coreProperties>
</file>