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  <p:sldMasterId id="2147483677" r:id="rId3"/>
    <p:sldMasterId id="2147483689" r:id="rId4"/>
    <p:sldMasterId id="2147483702" r:id="rId5"/>
  </p:sldMasterIdLst>
  <p:notesMasterIdLst>
    <p:notesMasterId r:id="rId26"/>
  </p:notesMasterIdLst>
  <p:handoutMasterIdLst>
    <p:handoutMasterId r:id="rId27"/>
  </p:handoutMasterIdLst>
  <p:sldIdLst>
    <p:sldId id="327" r:id="rId6"/>
    <p:sldId id="328" r:id="rId7"/>
    <p:sldId id="296" r:id="rId8"/>
    <p:sldId id="322" r:id="rId9"/>
    <p:sldId id="297" r:id="rId10"/>
    <p:sldId id="298" r:id="rId11"/>
    <p:sldId id="299" r:id="rId12"/>
    <p:sldId id="329" r:id="rId13"/>
    <p:sldId id="331" r:id="rId14"/>
    <p:sldId id="302" r:id="rId15"/>
    <p:sldId id="303" r:id="rId16"/>
    <p:sldId id="332" r:id="rId17"/>
    <p:sldId id="305" r:id="rId18"/>
    <p:sldId id="306" r:id="rId19"/>
    <p:sldId id="333" r:id="rId20"/>
    <p:sldId id="323" r:id="rId21"/>
    <p:sldId id="311" r:id="rId22"/>
    <p:sldId id="325" r:id="rId23"/>
    <p:sldId id="319" r:id="rId24"/>
    <p:sldId id="334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15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10/02/2017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10/02/2017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0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4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466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87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26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6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95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45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25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4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2063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4825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211632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8311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4028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8918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05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9612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64799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64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27983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9653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2662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50010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13524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49372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416984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125948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550856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033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456688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941041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5552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33196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99651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636886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78605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55633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1930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37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171005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221665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46801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610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5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231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24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89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639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8721"/>
            <a:ext cx="813658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Pereira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</a:p>
          <a:p>
            <a:pPr eaLnBrk="1" hangingPunct="1">
              <a:defRPr/>
            </a:pPr>
            <a:r>
              <a:rPr lang="es-ES" dirty="0">
                <a:solidFill>
                  <a:prstClr val="black"/>
                </a:solidFill>
                <a:latin typeface="Arial Narrow" panose="020B0606020202030204" pitchFamily="34" charset="0"/>
              </a:rPr>
              <a:t>*El área metropolitana de Pereira incluye Dosquebradas y La Virginia</a:t>
            </a:r>
            <a:endParaRPr lang="es-ES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68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83568" y="5349116"/>
            <a:ext cx="8567936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100" dirty="0" smtClean="0">
                <a:latin typeface="Calibri" pitchFamily="34" charset="0"/>
              </a:rPr>
              <a:t>% por </a:t>
            </a:r>
            <a:r>
              <a:rPr lang="es-CO" altLang="es-CO" sz="110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100" dirty="0" smtClean="0">
                <a:latin typeface="Calibri" pitchFamily="34" charset="0"/>
              </a:rPr>
              <a:t>.</a:t>
            </a:r>
            <a:r>
              <a:rPr lang="es-ES" altLang="es-CO" sz="1100" dirty="0" smtClean="0">
                <a:latin typeface="Calibri" pitchFamily="34" charset="0"/>
              </a:rPr>
              <a:t> 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5355013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1488" y="1556792"/>
            <a:ext cx="8065660" cy="3672408"/>
          </a:xfrm>
          <a:prstGeom prst="rect">
            <a:avLst/>
          </a:prstGeom>
        </p:spPr>
      </p:pic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83568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225550" y="620688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</p:spTree>
    <p:extLst>
      <p:ext uri="{BB962C8B-B14F-4D97-AF65-F5344CB8AC3E}">
        <p14:creationId xmlns:p14="http://schemas.microsoft.com/office/powerpoint/2010/main" val="35319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71376" y="5301208"/>
            <a:ext cx="720102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00921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260414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550268"/>
            <a:ext cx="6829425" cy="33909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28788" y="57388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</p:spTree>
    <p:extLst>
      <p:ext uri="{BB962C8B-B14F-4D97-AF65-F5344CB8AC3E}">
        <p14:creationId xmlns:p14="http://schemas.microsoft.com/office/powerpoint/2010/main" val="223404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pPr eaLnBrk="0" hangingPunct="0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21719214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3297916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28462" y="1340768"/>
            <a:ext cx="7750549" cy="3839244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0528" y="5373216"/>
            <a:ext cx="9144000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215120" y="518361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27132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064107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06417" y="1484784"/>
            <a:ext cx="7782007" cy="3816424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539552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39552" y="5493132"/>
            <a:ext cx="7918648" cy="6001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100" dirty="0" smtClean="0">
                <a:latin typeface="+mj-lt"/>
              </a:rPr>
              <a:t>^ 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  <a:endParaRPr lang="es-ES" altLang="es-CO" sz="1100" dirty="0">
              <a:latin typeface="+mj-lt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* Trabajador </a:t>
            </a:r>
            <a:r>
              <a:rPr lang="es-ES" altLang="es-CO" sz="1100" dirty="0">
                <a:latin typeface="+mj-lt"/>
              </a:rPr>
              <a:t>sin remuneración incluye a los trabajadores familiares sin remuneración y a los trabajadores sin remuneración en empresas de 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63713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8109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pPr eaLnBrk="0" hangingPunct="0"/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38900363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09691403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5978" y="1489587"/>
            <a:ext cx="6336060" cy="3934072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11560" y="5518393"/>
            <a:ext cx="80648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100" dirty="0" smtClean="0">
                <a:latin typeface="+mj-lt"/>
              </a:rPr>
              <a:t>trabajar</a:t>
            </a:r>
            <a:endParaRPr lang="es-ES" sz="1100" dirty="0">
              <a:latin typeface="+mj-lt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11560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</p:spTree>
    <p:extLst>
      <p:ext uri="{BB962C8B-B14F-4D97-AF65-F5344CB8AC3E}">
        <p14:creationId xmlns:p14="http://schemas.microsoft.com/office/powerpoint/2010/main" val="13903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764704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del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Pereira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o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ctubre - diciembre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4596974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7700" y="2132856"/>
            <a:ext cx="530542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213" y="188640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Pereira </a:t>
            </a:r>
            <a:r>
              <a:rPr lang="es-ES" altLang="es-CO" sz="2000" b="1" dirty="0">
                <a:solidFill>
                  <a:srgbClr val="CC0066"/>
                </a:solidFill>
              </a:rPr>
              <a:t>AM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15990906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38275" y="1412875"/>
            <a:ext cx="6340475" cy="2016125"/>
          </a:xfrm>
          <a:prstGeom prst="rect">
            <a:avLst/>
          </a:prstGeom>
        </p:spPr>
      </p:pic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40855083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6375" y="3789040"/>
            <a:ext cx="6234112" cy="20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Risaralda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Anual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 2007 </a:t>
            </a:r>
            <a:r>
              <a:rPr lang="es-ES" altLang="es-CO" sz="2400" b="1" smtClean="0">
                <a:solidFill>
                  <a:srgbClr val="CC0066"/>
                </a:solidFill>
                <a:latin typeface="Arial Narrow" pitchFamily="34" charset="0"/>
              </a:rPr>
              <a:t>- 2015</a:t>
            </a:r>
            <a:endParaRPr lang="es-ES" altLang="es-CO" sz="2400" b="1" dirty="0" smtClean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9128673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5188" y="1816100"/>
            <a:ext cx="748665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31768957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550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5830345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44525" y="1854200"/>
            <a:ext cx="7969250" cy="251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1455702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16238" y="395288"/>
            <a:ext cx="6048375" cy="5459412"/>
          </a:xfrm>
          <a:prstGeom prst="rect">
            <a:avLst/>
          </a:prstGeom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915816" y="2390726"/>
            <a:ext cx="6213996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880444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- diciembre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94720956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4919" y="1916832"/>
            <a:ext cx="8491537" cy="383381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61740" y="620688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- diciembre (2007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1043608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42706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2012 - 2016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992188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429729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27150" y="1709738"/>
            <a:ext cx="6805613" cy="382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Pereira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- diciembre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4886880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14164" y="2564904"/>
            <a:ext cx="847697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6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446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23110888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11392</TotalTime>
  <Words>499</Words>
  <Application>Microsoft Office PowerPoint</Application>
  <PresentationFormat>Presentación en pantalla (4:3)</PresentationFormat>
  <Paragraphs>83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Angela Rocio Lopez Sanchez</cp:lastModifiedBy>
  <cp:revision>307</cp:revision>
  <cp:lastPrinted>2016-11-30T20:25:09Z</cp:lastPrinted>
  <dcterms:created xsi:type="dcterms:W3CDTF">2012-08-22T15:55:17Z</dcterms:created>
  <dcterms:modified xsi:type="dcterms:W3CDTF">2017-02-10T19:49:00Z</dcterms:modified>
</cp:coreProperties>
</file>