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22" r:id="rId5"/>
    <p:sldId id="723" r:id="rId6"/>
    <p:sldId id="705" r:id="rId7"/>
    <p:sldId id="704" r:id="rId8"/>
    <p:sldId id="706" r:id="rId9"/>
    <p:sldId id="707" r:id="rId10"/>
    <p:sldId id="708" r:id="rId11"/>
    <p:sldId id="724" r:id="rId12"/>
    <p:sldId id="725" r:id="rId13"/>
    <p:sldId id="711" r:id="rId14"/>
    <p:sldId id="712" r:id="rId15"/>
    <p:sldId id="726" r:id="rId16"/>
    <p:sldId id="714" r:id="rId17"/>
    <p:sldId id="715" r:id="rId18"/>
    <p:sldId id="727" r:id="rId19"/>
    <p:sldId id="717" r:id="rId20"/>
    <p:sldId id="718" r:id="rId21"/>
    <p:sldId id="721" r:id="rId22"/>
    <p:sldId id="719" r:id="rId23"/>
    <p:sldId id="728" r:id="rId24"/>
  </p:sldIdLst>
  <p:sldSz cx="9144000" cy="6858000" type="screen4x3"/>
  <p:notesSz cx="6881813" cy="92964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86323" autoAdjust="0"/>
  </p:normalViewPr>
  <p:slideViewPr>
    <p:cSldViewPr>
      <p:cViewPr varScale="1">
        <p:scale>
          <a:sx n="83" d="100"/>
          <a:sy n="83" d="100"/>
        </p:scale>
        <p:origin x="-78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14/02/2017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2C9D871-E889-4F84-B2E8-D297C40899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230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6DD2257-CC3D-4D8E-9D76-C069CBDAFB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4602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45B8BB8-BA71-4531-A4EA-79260A6C62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59399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C206FE9-AF67-4306-873E-31492A0AB61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797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F4C9ADE-25BA-4192-B24F-E2C9777B174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42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3BA11E1-F1EC-44EF-ABF6-9D6B5A4D4C0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2575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405AC10-95A6-4EA6-A014-8BDF53DC53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2733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30E6D7E-CC25-4541-8FC3-95A0BFC3BA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4651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A51701C-6CEC-4A58-A670-59CB6D13D7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531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425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36FC254-C3A7-4CCA-81A0-A2F064A52C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41004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E0EC577-58CD-4691-BC07-5C1C0CE6F3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0301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AEFB0B0-4E5C-4700-B7F0-907DA5DDFF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08071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7D8FC-2E01-4DD1-8823-7C19FD1C571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3180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88A5CB-BA4F-43EE-A185-765914848C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3929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0858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E9E937-2CE1-4BD9-A255-27B0A35D45A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844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F3FC088-8349-4830-8641-EB3F2110D06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19767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B019D9-3649-4F96-9420-FEF64D363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338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812BA5-EF0B-4AF5-8557-40BD918D00F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604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258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2870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9307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4376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735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022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688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80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01810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525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2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439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C88954-D0D6-46F4-8FA7-D6807972152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280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490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AEE89F6-9973-433F-AF71-CF5252E438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61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752CFF37-A5BD-4DEB-8B30-A920D3C1540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85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22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6264374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AM</a:t>
            </a: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2016</a:t>
            </a:r>
          </a:p>
          <a:p>
            <a:pPr eaLnBrk="1" hangingPunct="1">
              <a:defRPr/>
            </a:pPr>
            <a:endParaRPr lang="es-ES" sz="10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</a:t>
            </a:r>
            <a:r>
              <a:rPr lang="es-ES" smtClean="0">
                <a:solidFill>
                  <a:prstClr val="black"/>
                </a:solidFill>
                <a:latin typeface="Arial Narrow" panose="020B0606020202030204" pitchFamily="34" charset="0"/>
              </a:rPr>
              <a:t>., </a:t>
            </a:r>
            <a:r>
              <a:rPr lang="es-ES" smtClean="0">
                <a:solidFill>
                  <a:prstClr val="black"/>
                </a:solidFill>
                <a:latin typeface="Arial Narrow" panose="020B0606020202030204" pitchFamily="34" charset="0"/>
              </a:rPr>
              <a:t>febrero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3528" y="5898758"/>
            <a:ext cx="89289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</a:t>
            </a: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 El área metropolitana de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Bucaramanga 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incluye Girón, Piedecuesta y Floridablanca.</a:t>
            </a:r>
            <a:endParaRPr lang="es-E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303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084639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36512" y="5375176"/>
            <a:ext cx="9252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7523619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6750" y="1484784"/>
            <a:ext cx="7623175" cy="3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47002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98277" y="5276056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1040160" y="498802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19322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7" y="1484784"/>
            <a:ext cx="7702624" cy="33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59734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79512" y="5192663"/>
            <a:ext cx="8856984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*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Trabajador sin remuneración :  Incluye al Trabajador familiar sin remuneración; trabajador sin remuneración en empresas de otros hogares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^Trabajador particular incluye jornalero o peón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  <a:endParaRPr lang="es-CO" altLang="es-CO" sz="1200" dirty="0"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42926" y="494183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2394522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5950" y="1533475"/>
            <a:ext cx="7983538" cy="340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54868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593348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1049338" y="507146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/>
              <a:t>Fuente: DANE - GEIH</a:t>
            </a:r>
            <a:endParaRPr lang="es-ES" altLang="es-CO" sz="12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94727107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875" y="1672605"/>
            <a:ext cx="7191375" cy="3394075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8" y="5373688"/>
            <a:ext cx="8748712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*Trabajador sin remuneración :  Incluye al Trabajador familiar sin remuneración; 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trabajador 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sin remuneración en empresas de otros hogares.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438" y="5661025"/>
            <a:ext cx="874871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^Trabajador particular incluye jornalero o peón.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4742279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5" y="476672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426720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718790" y="508518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793633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1270124"/>
            <a:ext cx="6519626" cy="3815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95736" y="551723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9193263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19288" y="2116807"/>
            <a:ext cx="5305425" cy="340042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92696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y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Bucaramanga 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octubre – diciembre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684045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Bucaramanga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68532827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06513" y="1835150"/>
            <a:ext cx="7005637" cy="1871663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826774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5563"/>
            <a:ext cx="6984776" cy="193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8570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2606844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55625" y="2003425"/>
            <a:ext cx="7515225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– diciembre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65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6640038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1640" y="1916832"/>
            <a:ext cx="640871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278739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11438" y="465138"/>
            <a:ext cx="6353175" cy="5529262"/>
          </a:xfrm>
          <a:prstGeom prst="rect">
            <a:avLst/>
          </a:prstGeom>
        </p:spPr>
      </p:pic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27444" y="2408238"/>
            <a:ext cx="27368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rgbClr val="CC0066"/>
                </a:solidFill>
                <a:latin typeface="Arial Narrow" pitchFamily="34" charset="0"/>
              </a:rPr>
              <a:t>Trimestre</a:t>
            </a: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 2016</a:t>
            </a: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13036" y="4831317"/>
            <a:ext cx="6120680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267942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548680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Octubre – diciembre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726902" y="561533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7166665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1798860"/>
            <a:ext cx="7934399" cy="3862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404664"/>
            <a:ext cx="71421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2012 - 2016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366862" y="554273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3058193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9188" y="1511300"/>
            <a:ext cx="7151687" cy="4021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75522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Octubre – diciembre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1823259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9513" y="2492375"/>
            <a:ext cx="8784975" cy="2232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426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Octubre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diciembre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676546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A7A7A7"/>
    </a:dk2>
    <a:lt2>
      <a:srgbClr val="535353"/>
    </a:lt2>
    <a:accent1>
      <a:srgbClr val="E2007A"/>
    </a:accent1>
    <a:accent2>
      <a:srgbClr val="00389D"/>
    </a:accent2>
    <a:accent3>
      <a:srgbClr val="FFFFFF"/>
    </a:accent3>
    <a:accent4>
      <a:srgbClr val="000000"/>
    </a:accent4>
    <a:accent5>
      <a:srgbClr val="EEAABE"/>
    </a:accent5>
    <a:accent6>
      <a:srgbClr val="00328E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12485</TotalTime>
  <Words>467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3_Default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Jenny Carolina Hernandez</cp:lastModifiedBy>
  <cp:revision>1063</cp:revision>
  <cp:lastPrinted>2016-04-26T20:02:04Z</cp:lastPrinted>
  <dcterms:created xsi:type="dcterms:W3CDTF">2012-08-27T13:39:03Z</dcterms:created>
  <dcterms:modified xsi:type="dcterms:W3CDTF">2017-02-14T21:11:32Z</dcterms:modified>
</cp:coreProperties>
</file>