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  <p:sldMasterId id="2147483722" r:id="rId6"/>
  </p:sldMasterIdLst>
  <p:notesMasterIdLst>
    <p:notesMasterId r:id="rId27"/>
  </p:notesMasterIdLst>
  <p:handoutMasterIdLst>
    <p:handoutMasterId r:id="rId28"/>
  </p:handoutMasterIdLst>
  <p:sldIdLst>
    <p:sldId id="722" r:id="rId7"/>
    <p:sldId id="723" r:id="rId8"/>
    <p:sldId id="705" r:id="rId9"/>
    <p:sldId id="704" r:id="rId10"/>
    <p:sldId id="706" r:id="rId11"/>
    <p:sldId id="707" r:id="rId12"/>
    <p:sldId id="708" r:id="rId13"/>
    <p:sldId id="724" r:id="rId14"/>
    <p:sldId id="725" r:id="rId15"/>
    <p:sldId id="711" r:id="rId16"/>
    <p:sldId id="712" r:id="rId17"/>
    <p:sldId id="726" r:id="rId18"/>
    <p:sldId id="714" r:id="rId19"/>
    <p:sldId id="715" r:id="rId20"/>
    <p:sldId id="727" r:id="rId21"/>
    <p:sldId id="717" r:id="rId22"/>
    <p:sldId id="718" r:id="rId23"/>
    <p:sldId id="721" r:id="rId24"/>
    <p:sldId id="719" r:id="rId25"/>
    <p:sldId id="730" r:id="rId26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27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10/02/2017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10/02/2017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99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78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95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171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120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81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459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99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68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689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9344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05798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7480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1464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72595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601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92803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499764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55413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470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41207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1329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3419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623600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01749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490641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90403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25893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01111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963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7952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56230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084753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66646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617441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003244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511443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00410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779301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0773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67866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52642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270943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27096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10145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91786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786793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77181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91911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461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1211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334341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140609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59245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405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88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30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05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74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957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539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72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Popayán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824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476672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porcentual 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395536" y="525529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95536" y="5421124"/>
            <a:ext cx="82089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+mj-lt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+mj-lt"/>
              </a:rPr>
              <a:t>Nota: La suma de las participaciones puede diferir de 100</a:t>
            </a:r>
            <a:r>
              <a:rPr lang="es-CO" altLang="es-CO" sz="1100" dirty="0" smtClean="0">
                <a:latin typeface="+mj-lt"/>
              </a:rPr>
              <a:t>% por </a:t>
            </a:r>
            <a:r>
              <a:rPr lang="es-CO" altLang="es-CO" sz="1100" dirty="0">
                <a:latin typeface="+mj-lt"/>
              </a:rPr>
              <a:t>la no inclusión de la categoría “no informa” y por efecto de decimales</a:t>
            </a:r>
            <a:r>
              <a:rPr lang="es-CO" altLang="es-CO" sz="1100" dirty="0" smtClean="0">
                <a:latin typeface="+mj-lt"/>
              </a:rPr>
              <a:t>.</a:t>
            </a:r>
            <a:r>
              <a:rPr lang="es-ES" altLang="es-CO" sz="1100" dirty="0" smtClean="0">
                <a:latin typeface="+mj-lt"/>
              </a:rPr>
              <a:t> </a:t>
            </a:r>
            <a:endParaRPr lang="es-ES" altLang="es-CO" sz="1100" dirty="0">
              <a:latin typeface="+mj-lt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ES" altLang="es-CO" sz="1100" dirty="0">
              <a:latin typeface="+mj-lt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699494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95536" y="1462633"/>
            <a:ext cx="7887217" cy="3743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570830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446385"/>
            <a:ext cx="78501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696764" y="5255294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41670371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21151" y="1556197"/>
            <a:ext cx="7501697" cy="3600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 </a:t>
            </a:r>
          </a:p>
        </p:txBody>
      </p:sp>
    </p:spTree>
    <p:extLst>
      <p:ext uri="{BB962C8B-B14F-4D97-AF65-F5344CB8AC3E}">
        <p14:creationId xmlns:p14="http://schemas.microsoft.com/office/powerpoint/2010/main" val="31929217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620688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358751" y="5085184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1095375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519113" y="1558925"/>
            <a:ext cx="7940675" cy="350678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3528" y="5301208"/>
            <a:ext cx="8706205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Otras posiciones °: incluye Obrero, empleado del gobierno, empleado doméstico, patrón o empleador, trabajador familiar sin remuneración, trabajador sin remuneración en otras empresas, jornalero o peón y otro.   </a:t>
            </a:r>
            <a:endParaRPr lang="es-ES" altLang="es-CO" sz="11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45829" y="512762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719361" y="4869160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062817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0708" y="1412776"/>
            <a:ext cx="7342584" cy="3460750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527" y="5301208"/>
            <a:ext cx="8706205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Otras posiciones °: incluye Obrero, empleado del gobierno, empleado doméstico, patrón o empleador, trabajador familiar sin remuneración, trabajador sin remuneración en otras empresas, jornalero o peón y otro.   </a:t>
            </a:r>
            <a:endParaRPr lang="es-ES" altLang="es-CO" sz="11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 </a:t>
            </a:r>
          </a:p>
        </p:txBody>
      </p:sp>
    </p:spTree>
    <p:extLst>
      <p:ext uri="{BB962C8B-B14F-4D97-AF65-F5344CB8AC3E}">
        <p14:creationId xmlns:p14="http://schemas.microsoft.com/office/powerpoint/2010/main" val="9209279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4268" y="548680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5434" y="5343301"/>
            <a:ext cx="792276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539750" y="515719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6165920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1600" y="1321792"/>
            <a:ext cx="6748520" cy="383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39750" y="561692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7001079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69489" y="1872803"/>
            <a:ext cx="5910823" cy="378844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34268" y="692696"/>
            <a:ext cx="6875463" cy="110799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Popayán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o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ctubre - diciembre (2015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Popayán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284508631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9004" y="1844824"/>
            <a:ext cx="6691312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15472577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1640" y="3861048"/>
            <a:ext cx="662473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34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Cauca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671158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95331616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31863" y="1700808"/>
            <a:ext cx="735330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 </a:t>
            </a:r>
          </a:p>
        </p:txBody>
      </p:sp>
    </p:spTree>
    <p:extLst>
      <p:ext uri="{BB962C8B-B14F-4D97-AF65-F5344CB8AC3E}">
        <p14:creationId xmlns:p14="http://schemas.microsoft.com/office/powerpoint/2010/main" val="32848009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2741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Popayán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8360229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93713" y="2060848"/>
            <a:ext cx="8128000" cy="2952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Octubre - Diciembre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059832" y="1628800"/>
            <a:ext cx="5904656" cy="20337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39195449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069456" y="476672"/>
            <a:ext cx="5853112" cy="5426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441450" y="476672"/>
            <a:ext cx="64087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Popayán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- Diciembre (2007 –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48915760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08038" y="1762125"/>
            <a:ext cx="7483475" cy="3849688"/>
          </a:xfrm>
          <a:prstGeom prst="rect">
            <a:avLst/>
          </a:prstGeom>
        </p:spPr>
      </p:pic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Popayán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2012 - 2016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1115616" y="575865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26717341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15616" y="1666874"/>
            <a:ext cx="7198854" cy="3922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Popayán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- Diciembre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33429240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528" y="2420888"/>
            <a:ext cx="8425811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97613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 </a:t>
            </a:r>
          </a:p>
        </p:txBody>
      </p:sp>
    </p:spTree>
    <p:extLst>
      <p:ext uri="{BB962C8B-B14F-4D97-AF65-F5344CB8AC3E}">
        <p14:creationId xmlns:p14="http://schemas.microsoft.com/office/powerpoint/2010/main" val="13650472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23118</TotalTime>
  <Words>468</Words>
  <Application>Microsoft Office PowerPoint</Application>
  <PresentationFormat>Presentación en pantalla (4:3)</PresentationFormat>
  <Paragraphs>76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1_Presentacion_dane2013_marzo4</vt:lpstr>
      <vt:lpstr>3_Default - Default</vt:lpstr>
      <vt:lpstr>4_Default - Default</vt:lpstr>
      <vt:lpstr>5_Default - Default</vt:lpstr>
      <vt:lpstr>7_Default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Angela Rocio Lopez Sanchez</cp:lastModifiedBy>
  <cp:revision>924</cp:revision>
  <cp:lastPrinted>2016-08-26T21:52:09Z</cp:lastPrinted>
  <dcterms:created xsi:type="dcterms:W3CDTF">2012-08-27T13:39:03Z</dcterms:created>
  <dcterms:modified xsi:type="dcterms:W3CDTF">2017-02-10T19:49:51Z</dcterms:modified>
</cp:coreProperties>
</file>