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294" r:id="rId8"/>
    <p:sldId id="319" r:id="rId9"/>
    <p:sldId id="295" r:id="rId10"/>
    <p:sldId id="296" r:id="rId11"/>
    <p:sldId id="297" r:id="rId12"/>
    <p:sldId id="325" r:id="rId13"/>
    <p:sldId id="326" r:id="rId14"/>
    <p:sldId id="300" r:id="rId15"/>
    <p:sldId id="301" r:id="rId16"/>
    <p:sldId id="329" r:id="rId17"/>
    <p:sldId id="303" r:id="rId18"/>
    <p:sldId id="304" r:id="rId19"/>
    <p:sldId id="327" r:id="rId20"/>
    <p:sldId id="309" r:id="rId21"/>
    <p:sldId id="316" r:id="rId22"/>
    <p:sldId id="321" r:id="rId23"/>
    <p:sldId id="317" r:id="rId24"/>
    <p:sldId id="328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9712" autoAdjust="0"/>
  </p:normalViewPr>
  <p:slideViewPr>
    <p:cSldViewPr>
      <p:cViewPr>
        <p:scale>
          <a:sx n="90" d="100"/>
          <a:sy n="90" d="100"/>
        </p:scale>
        <p:origin x="-9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07/02/2017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07/02/2017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0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2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8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4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61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23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725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178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3652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545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6888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1968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298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08013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2912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539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844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378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9696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0079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25685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0310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8727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3205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5937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271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2710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005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564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33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530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1770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1346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62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52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571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90160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843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4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1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0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8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6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" y="553378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73971" y="533415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73305" y="404664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0216413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268760"/>
            <a:ext cx="8855802" cy="403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4" y="5492080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83614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0990" y="332656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17472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95768" y="1268760"/>
            <a:ext cx="69326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392473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65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5133643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88520" y="1340768"/>
            <a:ext cx="749495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664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146911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4758" y="1484784"/>
            <a:ext cx="6440943" cy="3319581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4743004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26064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1468429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28804" y="1124744"/>
            <a:ext cx="6868814" cy="400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11703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Trimestre o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ctubre – diciembre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39198548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772816"/>
            <a:ext cx="6066825" cy="403244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810255" y="260648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Armenia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282321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31875" y="1341438"/>
            <a:ext cx="6783388" cy="20796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266890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3573017"/>
            <a:ext cx="6696744" cy="20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7757254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77875" y="1600200"/>
            <a:ext cx="737235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</a:p>
        </p:txBody>
      </p:sp>
    </p:spTree>
    <p:extLst>
      <p:ext uri="{BB962C8B-B14F-4D97-AF65-F5344CB8AC3E}">
        <p14:creationId xmlns:p14="http://schemas.microsoft.com/office/powerpoint/2010/main" val="4248698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6938345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7584" y="2157413"/>
            <a:ext cx="7429500" cy="1992312"/>
          </a:xfrm>
          <a:prstGeom prst="rect">
            <a:avLst/>
          </a:prstGeom>
        </p:spPr>
      </p:pic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934814" y="436510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974982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350838"/>
            <a:ext cx="6953250" cy="5608637"/>
          </a:xfrm>
          <a:prstGeom prst="rect">
            <a:avLst/>
          </a:prstGeom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635896" y="6021288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t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882" y="2132856"/>
            <a:ext cx="1796814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979712" y="1124744"/>
            <a:ext cx="7128792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" name="1 Rectángulo"/>
          <p:cNvSpPr/>
          <p:nvPr/>
        </p:nvSpPr>
        <p:spPr>
          <a:xfrm>
            <a:off x="3635896" y="6309320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*El total de las 23 ciudades no incluye San Andrés por tener una distribución de la muestra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diferente.</a:t>
            </a:r>
          </a:p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Los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resultados presentados para San Andrés corresponden al período julio - diciembre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2016. </a:t>
            </a:r>
          </a:p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15268" y="404664"/>
            <a:ext cx="67691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7755205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22288" y="1711325"/>
            <a:ext cx="8027987" cy="3922713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260648"/>
            <a:ext cx="71421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Trimestres móviles 2012-2016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39552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8453100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0251" y="1484784"/>
            <a:ext cx="692210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36553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564904"/>
            <a:ext cx="8466138" cy="216024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Armenia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3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24944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232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5290</TotalTime>
  <Words>543</Words>
  <Application>Microsoft Office PowerPoint</Application>
  <PresentationFormat>Presentación en pantalla (4:3)</PresentationFormat>
  <Paragraphs>84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371</cp:revision>
  <cp:lastPrinted>2016-10-25T14:22:34Z</cp:lastPrinted>
  <dcterms:created xsi:type="dcterms:W3CDTF">2012-08-22T15:55:17Z</dcterms:created>
  <dcterms:modified xsi:type="dcterms:W3CDTF">2017-02-07T21:49:59Z</dcterms:modified>
</cp:coreProperties>
</file>