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3" r:id="rId6"/>
    <p:sldId id="725" r:id="rId7"/>
    <p:sldId id="705" r:id="rId8"/>
    <p:sldId id="722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9144000" cy="6980238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66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4" autoAdjust="0"/>
    <p:restoredTop sz="86323" autoAdjust="0"/>
  </p:normalViewPr>
  <p:slideViewPr>
    <p:cSldViewPr>
      <p:cViewPr>
        <p:scale>
          <a:sx n="60" d="100"/>
          <a:sy n="60" d="100"/>
        </p:scale>
        <p:origin x="-666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199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1C822658-B4EF-4E3E-BF31-6E5C4BDC7E2B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DC3D66-26A2-48D0-A8FC-4EC5E6BED3EA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30440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DC9BFD2-D09A-4127-B65B-388ACD531B64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7338" y="523875"/>
            <a:ext cx="3489325" cy="2617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316288"/>
            <a:ext cx="7315200" cy="3140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9BD777-DFBC-45CC-A960-4B706F49B761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1831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28925" y="523875"/>
            <a:ext cx="3486150" cy="26162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28925" y="523875"/>
            <a:ext cx="3486150" cy="26162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3EDFD82-F665-46DA-8AE2-0AF60AA779BC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5F8D21C-9DED-42DD-BFE1-FA6F73925ED7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BC0657C4-B28B-487D-9454-3A7E8A0D15D6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89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C5913AC-EABC-4ACF-A8F3-D357EAF6C8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848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257E5EB5-FFBB-4E58-97C1-9624994900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0880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11CA83EC-E4BF-4821-8171-87D570D1D9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4999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9CB9A8A-D1D2-481E-818D-067C142DC0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48128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9098009-5297-4160-95B8-5A1A17D7C5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32220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D7B1FDB-6152-4BE1-AFAA-A841A6162E7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29742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EA992A9-3937-46E2-B181-7C05F0F24CC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5895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F99B727-6E27-4F2E-8450-298AA805B1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3926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242DC69-43F1-4FB3-B811-6B93797AF29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70725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14B1D868-DFC6-4D6E-AF52-52000A56B79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2069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280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A4C6B8F-8E49-4384-A5AA-AB9AB4A54AB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297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5A66770-941D-4D57-B0FF-C9BB3585EC1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08680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F4B8740-5C20-4C11-82E8-3EA2B679C13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72632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504C26B-16EE-41AC-98AC-E50154D1A1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25386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508E342-C605-478E-BEB8-C90203DB7C5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0625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9BEC589-1D7C-4CC8-91C4-05DCBDDA1F8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4362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B572A597-438C-4B4F-939B-4B6F935C33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021684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D7091B36-BEA4-4B05-8000-5581C83A30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17278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01E7CE4-AB10-4506-92E3-C71CF2B4079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37786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3D60AD9C-E2EA-4ECC-A6A4-7F5536FD78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117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4867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90372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6388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24298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538546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71006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41428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06798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26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473764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22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19408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05982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24237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7586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2904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198028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09605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58714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94564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9595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971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51457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816910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92617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927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4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2028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29390889-2EC9-49C6-8BAD-79D4997DCAA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662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C2372B6-8B49-4A5B-B2C8-4EDB006A707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9093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9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594" r:id="rId1"/>
    <p:sldLayoutId id="2147489595" r:id="rId2"/>
    <p:sldLayoutId id="2147489596" r:id="rId3"/>
    <p:sldLayoutId id="2147489597" r:id="rId4"/>
    <p:sldLayoutId id="2147489598" r:id="rId5"/>
    <p:sldLayoutId id="2147489599" r:id="rId6"/>
    <p:sldLayoutId id="2147489600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C3A0C420-2E14-4826-A0E3-9B42C5288DC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23" r:id="rId1"/>
    <p:sldLayoutId id="2147489624" r:id="rId2"/>
    <p:sldLayoutId id="2147489625" r:id="rId3"/>
    <p:sldLayoutId id="2147489626" r:id="rId4"/>
    <p:sldLayoutId id="2147489627" r:id="rId5"/>
    <p:sldLayoutId id="2147489628" r:id="rId6"/>
    <p:sldLayoutId id="2147489629" r:id="rId7"/>
    <p:sldLayoutId id="2147489630" r:id="rId8"/>
    <p:sldLayoutId id="2147489631" r:id="rId9"/>
    <p:sldLayoutId id="2147489632" r:id="rId10"/>
    <p:sldLayoutId id="21474896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47EA3297-302E-417B-BFA8-110D6AA6A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34" r:id="rId1"/>
    <p:sldLayoutId id="2147489635" r:id="rId2"/>
    <p:sldLayoutId id="2147489636" r:id="rId3"/>
    <p:sldLayoutId id="2147489637" r:id="rId4"/>
    <p:sldLayoutId id="2147489638" r:id="rId5"/>
    <p:sldLayoutId id="2147489639" r:id="rId6"/>
    <p:sldLayoutId id="2147489640" r:id="rId7"/>
    <p:sldLayoutId id="2147489641" r:id="rId8"/>
    <p:sldLayoutId id="2147489642" r:id="rId9"/>
    <p:sldLayoutId id="2147489643" r:id="rId10"/>
    <p:sldLayoutId id="2147489644" r:id="rId11"/>
    <p:sldLayoutId id="214748964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4099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4107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8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01" r:id="rId1"/>
    <p:sldLayoutId id="2147489602" r:id="rId2"/>
    <p:sldLayoutId id="2147489603" r:id="rId3"/>
    <p:sldLayoutId id="2147489604" r:id="rId4"/>
    <p:sldLayoutId id="2147489605" r:id="rId5"/>
    <p:sldLayoutId id="2147489606" r:id="rId6"/>
    <p:sldLayoutId id="2147489607" r:id="rId7"/>
    <p:sldLayoutId id="2147489608" r:id="rId8"/>
    <p:sldLayoutId id="2147489609" r:id="rId9"/>
    <p:sldLayoutId id="2147489610" r:id="rId10"/>
    <p:sldLayoutId id="21474896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12" r:id="rId1"/>
    <p:sldLayoutId id="2147489613" r:id="rId2"/>
    <p:sldLayoutId id="2147489614" r:id="rId3"/>
    <p:sldLayoutId id="2147489615" r:id="rId4"/>
    <p:sldLayoutId id="2147489616" r:id="rId5"/>
    <p:sldLayoutId id="2147489617" r:id="rId6"/>
    <p:sldLayoutId id="2147489618" r:id="rId7"/>
    <p:sldLayoutId id="2147489619" r:id="rId8"/>
    <p:sldLayoutId id="2147489620" r:id="rId9"/>
    <p:sldLayoutId id="2147489621" r:id="rId10"/>
    <p:sldLayoutId id="214748962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Florencia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3963" y="620713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15719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67742" y="5354632"/>
            <a:ext cx="86407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050" dirty="0">
                <a:latin typeface="Arial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2344713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0888" y="1340768"/>
            <a:ext cx="7642225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4131258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1188" y="1841500"/>
            <a:ext cx="79216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1728788" y="68580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95288" y="5517232"/>
            <a:ext cx="8497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es-ES" altLang="es-CO" sz="120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</a:t>
            </a:r>
            <a:r>
              <a:rPr lang="es-ES" altLang="es-CO" sz="1200" dirty="0" smtClean="0">
                <a:latin typeface="Arial" pitchFamily="34" charset="0"/>
                <a:cs typeface="Arial" pitchFamily="34" charset="0"/>
              </a:rPr>
              <a:t>canteras; </a:t>
            </a:r>
            <a:r>
              <a:rPr lang="es-ES" altLang="es-CO" sz="1200" dirty="0">
                <a:latin typeface="Arial" pitchFamily="34" charset="0"/>
                <a:cs typeface="Arial" pitchFamily="34" charset="0"/>
              </a:rPr>
              <a:t>suministro de electricidad, gas y agua e intermediación financiera </a:t>
            </a:r>
          </a:p>
        </p:txBody>
      </p:sp>
      <p:sp>
        <p:nvSpPr>
          <p:cNvPr id="39942" name="5 CuadroTexto"/>
          <p:cNvSpPr txBox="1">
            <a:spLocks noChangeArrowheads="1"/>
          </p:cNvSpPr>
          <p:nvPr/>
        </p:nvSpPr>
        <p:spPr bwMode="auto">
          <a:xfrm>
            <a:off x="536575" y="5183188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692150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11188" y="5195888"/>
            <a:ext cx="14049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7856666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62088"/>
            <a:ext cx="782002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Rectangle 6"/>
          <p:cNvSpPr txBox="1">
            <a:spLocks noChangeArrowheads="1"/>
          </p:cNvSpPr>
          <p:nvPr/>
        </p:nvSpPr>
        <p:spPr bwMode="auto">
          <a:xfrm>
            <a:off x="34925" y="5457825"/>
            <a:ext cx="89296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CO" sz="1100" dirty="0">
              <a:latin typeface="Arial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6921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25525" y="51768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/>
              <a:t>Fuente: DANE - GEIH</a:t>
            </a:r>
            <a:endParaRPr lang="es-ES" altLang="es-CO" sz="1200"/>
          </a:p>
        </p:txBody>
      </p:sp>
      <p:sp>
        <p:nvSpPr>
          <p:cNvPr id="43014" name="Rectangle 6"/>
          <p:cNvSpPr txBox="1">
            <a:spLocks noChangeArrowheads="1"/>
          </p:cNvSpPr>
          <p:nvPr/>
        </p:nvSpPr>
        <p:spPr bwMode="auto">
          <a:xfrm>
            <a:off x="142875" y="5555931"/>
            <a:ext cx="90011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3547889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2338" y="1773238"/>
            <a:ext cx="7299325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33475" y="525463"/>
            <a:ext cx="71834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11125" y="5589588"/>
            <a:ext cx="8950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550863" y="527843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3869501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3538" y="1282700"/>
            <a:ext cx="8870950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124075" y="560863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52525" y="692150"/>
            <a:ext cx="687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 Florencia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(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2891994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7038" y="2159000"/>
            <a:ext cx="552450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Florencia</a:t>
            </a:r>
            <a:endParaRPr lang="es-CO" altLang="es-CO" sz="2000" i="1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9241903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2638" y="1484784"/>
            <a:ext cx="74168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3853378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60329" y="3681256"/>
            <a:ext cx="6924039" cy="212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Caquetá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821950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0913" y="1789113"/>
            <a:ext cx="7315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Florencia</a:t>
            </a:r>
            <a:r>
              <a:rPr lang="es-ES" altLang="es-CO" sz="1600" b="1">
                <a:solidFill>
                  <a:srgbClr val="CC0066"/>
                </a:solidFill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412750" y="436880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3257102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8463" y="2060575"/>
            <a:ext cx="846455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4925" y="2565400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753010" y="2377683"/>
            <a:ext cx="6119812" cy="1857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6524415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771775" y="495300"/>
            <a:ext cx="6191250" cy="55895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Florencia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5330484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12900"/>
            <a:ext cx="7775575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Florencia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31913" y="56657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0492659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44563" y="1436688"/>
            <a:ext cx="7235825" cy="417512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Florencia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(2015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2016)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1665056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125" y="2708275"/>
            <a:ext cx="82327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12289</TotalTime>
  <Words>462</Words>
  <Application>Microsoft Office PowerPoint</Application>
  <PresentationFormat>Presentación en pantalla (4:3)</PresentationFormat>
  <Paragraphs>78</Paragraphs>
  <Slides>20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4_Default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1072</cp:revision>
  <cp:lastPrinted>2017-02-14T18:15:16Z</cp:lastPrinted>
  <dcterms:created xsi:type="dcterms:W3CDTF">2012-08-27T13:39:03Z</dcterms:created>
  <dcterms:modified xsi:type="dcterms:W3CDTF">2017-02-14T19:25:54Z</dcterms:modified>
</cp:coreProperties>
</file>