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320" r:id="rId8"/>
    <p:sldId id="296" r:id="rId9"/>
    <p:sldId id="297" r:id="rId10"/>
    <p:sldId id="298" r:id="rId11"/>
    <p:sldId id="299" r:id="rId12"/>
    <p:sldId id="325" r:id="rId13"/>
    <p:sldId id="327" r:id="rId14"/>
    <p:sldId id="302" r:id="rId15"/>
    <p:sldId id="303" r:id="rId16"/>
    <p:sldId id="326" r:id="rId17"/>
    <p:sldId id="305" r:id="rId18"/>
    <p:sldId id="306" r:id="rId19"/>
    <p:sldId id="328" r:id="rId20"/>
    <p:sldId id="311" r:id="rId21"/>
    <p:sldId id="317" r:id="rId22"/>
    <p:sldId id="322" r:id="rId23"/>
    <p:sldId id="319" r:id="rId24"/>
    <p:sldId id="329" r:id="rId25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/>
  </p:normalViewPr>
  <p:slideViewPr>
    <p:cSldViewPr>
      <p:cViewPr>
        <p:scale>
          <a:sx n="90" d="100"/>
          <a:sy n="90" d="100"/>
        </p:scale>
        <p:origin x="-91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07/02/2017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07/02/2017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847910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538B8-3651-4610-9AED-97D5D08DBB46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95470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71940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273498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814026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768369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019516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003656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826473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84652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759802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86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81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3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6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127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59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11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758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0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1261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8053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07297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7937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39935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70564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768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5258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91521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283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567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571094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86416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76307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4027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1452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943024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942296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30869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1320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20667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2940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1611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8379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08324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234068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88937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3167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11606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14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073685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8460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3898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07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2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11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079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222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225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717032"/>
            <a:ext cx="5832326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Manizales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s-ES" altLang="es-CO" sz="1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* </a:t>
            </a:r>
            <a:r>
              <a:rPr lang="es-ES" altLang="es-CO" sz="1400" dirty="0">
                <a:solidFill>
                  <a:prstClr val="black"/>
                </a:solidFill>
                <a:latin typeface="Arial Narrow" panose="020B0606020202030204" pitchFamily="34" charset="0"/>
              </a:rPr>
              <a:t>El Área Metropolitana de Manizales incluye Villa María</a:t>
            </a:r>
            <a:endParaRPr lang="es-ES" sz="1400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0998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0" y="5533782"/>
            <a:ext cx="914399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Calibri" pitchFamily="34" charset="0"/>
              </a:rPr>
              <a:t> </a:t>
            </a:r>
            <a:r>
              <a:rPr lang="es-CO" altLang="es-CO" sz="1050" dirty="0">
                <a:latin typeface="Calibri" pitchFamily="34" charset="0"/>
              </a:rPr>
              <a:t>    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44658" y="526883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99592" y="379735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4667728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50329" y="1149270"/>
            <a:ext cx="7775575" cy="411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7504" y="5539337"/>
            <a:ext cx="885698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1475656" y="5255622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547527" y="404664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5125762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39750" y="1268413"/>
            <a:ext cx="8021638" cy="398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876922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390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06422" y="332656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1520" y="5515862"/>
            <a:ext cx="889248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 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 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309281" y="522920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5974967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9125" y="1103313"/>
            <a:ext cx="7969250" cy="412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42757" y="260648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195015" y="50851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79512" y="5415607"/>
            <a:ext cx="8964488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0287519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0375" y="1174750"/>
            <a:ext cx="8281988" cy="391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57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03647" y="404664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5487615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1520" y="529006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91136353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38213" y="1187450"/>
            <a:ext cx="7127875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33474" y="404664"/>
            <a:ext cx="68754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empleo informal 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ocupada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Manizales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octubre – diciembre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(2015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5213023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6675" y="1543050"/>
            <a:ext cx="6281738" cy="4027488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07704" y="557007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10946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045" y="319087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Manizales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140889148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221931" y="3645024"/>
            <a:ext cx="6446413" cy="2065164"/>
          </a:xfrm>
          <a:prstGeom prst="rect">
            <a:avLst/>
          </a:prstGeom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118281410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7624" y="1484784"/>
            <a:ext cx="6469063" cy="198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115616" y="188640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Caldas</a:t>
            </a:r>
          </a:p>
          <a:p>
            <a:pPr algn="ctr"/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Anual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3325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70753170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84250" y="1512660"/>
            <a:ext cx="7100888" cy="402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dirty="0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dirty="0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564259" y="3798887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</a:p>
        </p:txBody>
      </p:sp>
    </p:spTree>
    <p:extLst>
      <p:ext uri="{BB962C8B-B14F-4D97-AF65-F5344CB8AC3E}">
        <p14:creationId xmlns:p14="http://schemas.microsoft.com/office/powerpoint/2010/main" val="766052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703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– 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217067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3568" y="2204864"/>
            <a:ext cx="7699375" cy="206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1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7504" y="2180019"/>
            <a:ext cx="1800200" cy="198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979712" y="3284984"/>
            <a:ext cx="6984776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4" name="3 Rectángulo"/>
          <p:cNvSpPr/>
          <p:nvPr/>
        </p:nvSpPr>
        <p:spPr>
          <a:xfrm>
            <a:off x="3739750" y="6093876"/>
            <a:ext cx="50672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Hogares</a:t>
            </a:r>
          </a:p>
          <a:p>
            <a:pPr algn="just"/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(+)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(-): Aumento o disminución de la TD de cada ciudad frente al mismo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trimestre 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del 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739750" y="6381328"/>
            <a:ext cx="493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El total de las 23 ciudades no incluye San Andrés por tener una distribución de la muestra diferente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resultados presentados para San Andrés corresponden al período julio - diciembre 2016</a:t>
            </a:r>
          </a:p>
          <a:p>
            <a:endParaRPr lang="es-CO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06772041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11363" y="476671"/>
            <a:ext cx="6814608" cy="548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2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62645483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950" y="1401763"/>
            <a:ext cx="8885238" cy="4278312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31614" y="404664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16988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9452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619672" y="563406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64177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móviles 2012-2016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1363348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62088" y="1412777"/>
            <a:ext cx="649428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93228732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81000" y="2636838"/>
            <a:ext cx="8382000" cy="2119312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Manizales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– diciembre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(2015 – 2016)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8872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852936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536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6111</TotalTime>
  <Words>538</Words>
  <Application>Microsoft Office PowerPoint</Application>
  <PresentationFormat>Presentación en pantalla (4:3)</PresentationFormat>
  <Paragraphs>86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385</cp:revision>
  <cp:lastPrinted>2016-10-31T21:57:46Z</cp:lastPrinted>
  <dcterms:created xsi:type="dcterms:W3CDTF">2012-08-22T15:55:17Z</dcterms:created>
  <dcterms:modified xsi:type="dcterms:W3CDTF">2017-02-07T21:48:26Z</dcterms:modified>
</cp:coreProperties>
</file>