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96" r:id="rId3"/>
    <p:sldMasterId id="2147483881" r:id="rId4"/>
    <p:sldMasterId id="2147483957" r:id="rId5"/>
  </p:sldMasterIdLst>
  <p:notesMasterIdLst>
    <p:notesMasterId r:id="rId26"/>
  </p:notesMasterIdLst>
  <p:handoutMasterIdLst>
    <p:handoutMasterId r:id="rId27"/>
  </p:handoutMasterIdLst>
  <p:sldIdLst>
    <p:sldId id="722" r:id="rId6"/>
    <p:sldId id="731" r:id="rId7"/>
    <p:sldId id="705" r:id="rId8"/>
    <p:sldId id="704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90" d="100"/>
          <a:sy n="90" d="100"/>
        </p:scale>
        <p:origin x="-105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FBF51E-1454-4040-B0B2-DCC4CFB984E6}" type="datetimeFigureOut">
              <a:rPr lang="es-ES"/>
              <a:pPr>
                <a:defRPr/>
              </a:pPr>
              <a:t>28/12/2016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8341B6-BB86-4892-A8D6-078A4EEA7EC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891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D619EB-BC3B-4183-A2A9-65A66ACAF102}" type="datetimeFigureOut">
              <a:rPr lang="es-ES"/>
              <a:pPr>
                <a:defRPr/>
              </a:pPr>
              <a:t>28/12/2016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BA56DFA-EC3E-4520-9E1A-B74C79AB494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364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1C2B431-33DE-4F9F-A13C-695979543546}" type="slidenum">
              <a:rPr lang="es-ES" altLang="es-CO" smtClean="0"/>
              <a:pPr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D4B2BF-9F23-438C-9A2E-0E1C8A6994AE}" type="slidenum">
              <a:rPr lang="es-ES" altLang="es-CO" smtClean="0"/>
              <a:pPr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fld id="{2C804FCF-37C0-42FE-A182-C1BAE2C7A95F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90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0E1E60E-168E-4F15-B79D-E949350113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1702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4B9DE8-397D-468C-BA5F-DEC977FA0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7607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DD53CF-7755-4BB6-B1B3-0238694647D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00017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CC344E6-1CB4-4A29-8C56-65DCE55A5F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5165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F7E220-8A96-42FA-AD6E-457A328EC84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1040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0A063D-E416-49AE-BE0E-D9489C1DC1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94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DA338C4-CA5A-4B4D-9AAF-E0F860C906C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2473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B9B725E-810A-45D1-881E-12BD01F519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77023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6D298C-A05A-4C08-9359-3FD6BC4397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0351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2FD3F60-13ED-46B7-9A83-FA53669853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811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61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7B08800-7A17-4F47-A0F6-8B4C9BBB53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00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63F461C-D2F0-41F3-AB21-4F24104CDAE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651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88F64DA-F87F-49E9-959C-C9399CF446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793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7BC6098-A268-4952-8B54-43E1FDA51F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74687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25275E-9CDF-425F-A6EE-D8CA655070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71746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985A7-0991-414E-B0E2-DDED99F2E8A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1195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BB3410-DAF0-4CEA-A495-DB27EB69947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8998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481C40A-C3F9-4110-B7A5-E4F24839CB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06812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6F532C-19E0-4DEF-98FC-6735315AF47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434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159383-37BA-4D91-BA94-38992D27C99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1206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506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496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176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570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89087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3378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9752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88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458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97315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52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810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573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262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5440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439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54237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38265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9132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035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162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7145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0303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8212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6898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6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90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8B0D3EC-B787-48E1-A136-D489A5622D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009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677449-FF4C-4BE0-8419-49A2550CD34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579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77CBA04-EC31-443D-9A41-215B072871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6" r:id="rId1"/>
    <p:sldLayoutId id="2147485747" r:id="rId2"/>
    <p:sldLayoutId id="2147485748" r:id="rId3"/>
    <p:sldLayoutId id="2147485749" r:id="rId4"/>
    <p:sldLayoutId id="2147485750" r:id="rId5"/>
    <p:sldLayoutId id="2147485751" r:id="rId6"/>
    <p:sldLayoutId id="2147485752" r:id="rId7"/>
    <p:sldLayoutId id="2147485753" r:id="rId8"/>
    <p:sldLayoutId id="2147485754" r:id="rId9"/>
    <p:sldLayoutId id="2147485755" r:id="rId10"/>
    <p:sldLayoutId id="214748575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577101-AC8B-424E-8FB2-4D38BE74D0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57" r:id="rId1"/>
    <p:sldLayoutId id="2147485758" r:id="rId2"/>
    <p:sldLayoutId id="2147485759" r:id="rId3"/>
    <p:sldLayoutId id="2147485760" r:id="rId4"/>
    <p:sldLayoutId id="2147485761" r:id="rId5"/>
    <p:sldLayoutId id="2147485762" r:id="rId6"/>
    <p:sldLayoutId id="2147485763" r:id="rId7"/>
    <p:sldLayoutId id="2147485764" r:id="rId8"/>
    <p:sldLayoutId id="2147485765" r:id="rId9"/>
    <p:sldLayoutId id="2147485766" r:id="rId10"/>
    <p:sldLayoutId id="2147485767" r:id="rId11"/>
    <p:sldLayoutId id="214748576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4102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3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4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4100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1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24" r:id="rId1"/>
    <p:sldLayoutId id="2147485725" r:id="rId2"/>
    <p:sldLayoutId id="2147485726" r:id="rId3"/>
    <p:sldLayoutId id="2147485727" r:id="rId4"/>
    <p:sldLayoutId id="2147485728" r:id="rId5"/>
    <p:sldLayoutId id="2147485729" r:id="rId6"/>
    <p:sldLayoutId id="2147485730" r:id="rId7"/>
    <p:sldLayoutId id="2147485731" r:id="rId8"/>
    <p:sldLayoutId id="2147485732" r:id="rId9"/>
    <p:sldLayoutId id="2147485733" r:id="rId10"/>
    <p:sldLayoutId id="214748573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5123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31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32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5" r:id="rId1"/>
    <p:sldLayoutId id="2147485736" r:id="rId2"/>
    <p:sldLayoutId id="2147485737" r:id="rId3"/>
    <p:sldLayoutId id="2147485738" r:id="rId4"/>
    <p:sldLayoutId id="2147485739" r:id="rId5"/>
    <p:sldLayoutId id="2147485740" r:id="rId6"/>
    <p:sldLayoutId id="2147485741" r:id="rId7"/>
    <p:sldLayoutId id="2147485742" r:id="rId8"/>
    <p:sldLayoutId id="2147485743" r:id="rId9"/>
    <p:sldLayoutId id="2147485744" r:id="rId10"/>
    <p:sldLayoutId id="214748574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Neiva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enero de 2017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187450" y="332656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414963"/>
            <a:ext cx="9324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9931057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102594"/>
            <a:ext cx="7861300" cy="40551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571625" y="404664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11560" y="5492080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canteras, suministro de electricidad, gas y agua e intermediación </a:t>
            </a:r>
            <a:r>
              <a:rPr lang="es-ES" altLang="es-CO" sz="1200" dirty="0" smtClean="0">
                <a:cs typeface="Calibri" pitchFamily="34" charset="0"/>
              </a:rPr>
              <a:t>financiera. </a:t>
            </a:r>
            <a:endParaRPr lang="es-ES" altLang="es-CO" sz="1200" dirty="0">
              <a:cs typeface="Calibri" pitchFamily="34" charset="0"/>
            </a:endParaRP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14760" y="5123780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9841534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3688" y="1345995"/>
            <a:ext cx="7662728" cy="377778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141413" y="430213"/>
            <a:ext cx="68421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54050" y="5094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627712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525" y="1341438"/>
            <a:ext cx="7070725" cy="37528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684213" y="5365750"/>
            <a:ext cx="7883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619249" y="332656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8 CuadroTexto"/>
          <p:cNvSpPr txBox="1">
            <a:spLocks noChangeArrowheads="1"/>
          </p:cNvSpPr>
          <p:nvPr/>
        </p:nvSpPr>
        <p:spPr bwMode="auto">
          <a:xfrm>
            <a:off x="1049338" y="48783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0494394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1250" y="1268761"/>
            <a:ext cx="6870700" cy="345564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44463" y="5300663"/>
            <a:ext cx="87487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852936"/>
            <a:ext cx="7632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33475" y="404664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539750" y="51546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521452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4441" y="1391221"/>
            <a:ext cx="7597959" cy="354994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0688" y="541496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</a:t>
            </a:r>
            <a:r>
              <a:rPr lang="es-ES" altLang="es-CO" sz="1200" dirty="0" smtClean="0">
                <a:latin typeface="Arial Narrow" pitchFamily="34" charset="0"/>
                <a:cs typeface="Calibri" pitchFamily="34" charset="0"/>
              </a:rPr>
              <a:t>a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categoría “otros” incluye: incapacitado permanente para trabajar, rentista, pensionado, jubilado, personas que no les llama la atención o creen que no vale la pena trabajar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del empleo informal en la población ocupada 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2016)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9207677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1844824"/>
            <a:ext cx="5676721" cy="363840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82482" y="404813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 dirty="0" smtClean="0">
                <a:solidFill>
                  <a:srgbClr val="CC0066"/>
                </a:solidFill>
                <a:cs typeface="Calibri" pitchFamily="34" charset="0"/>
              </a:rPr>
              <a:t>Neiva</a:t>
            </a:r>
            <a:endParaRPr lang="es-CO" altLang="es-CO" sz="2000" dirty="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5078161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628775"/>
            <a:ext cx="6770687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513417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3717032"/>
            <a:ext cx="6724029" cy="205872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Huila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 eaLnBrk="1" hangingPunct="1"/>
            <a:endParaRPr lang="es-CO" altLang="es-CO" sz="2400" dirty="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8426704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90700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564259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6604670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38191" y="1988840"/>
            <a:ext cx="8238265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6644170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895910" y="404453"/>
            <a:ext cx="6088484" cy="5439494"/>
          </a:xfrm>
          <a:prstGeom prst="rect">
            <a:avLst/>
          </a:prstGeom>
        </p:spPr>
      </p:pic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0977" y="2167617"/>
            <a:ext cx="260680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2772" name="8 CuadroTexto"/>
          <p:cNvSpPr txBox="1">
            <a:spLocks noChangeArrowheads="1"/>
          </p:cNvSpPr>
          <p:nvPr/>
        </p:nvSpPr>
        <p:spPr bwMode="auto">
          <a:xfrm>
            <a:off x="3635896" y="6011996"/>
            <a:ext cx="5688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900" dirty="0" smtClean="0">
                <a:latin typeface="Arial" panose="020B0604020202020204" pitchFamily="34" charset="0"/>
              </a:rPr>
              <a:t>Fuente</a:t>
            </a:r>
            <a:r>
              <a:rPr lang="es-CO" altLang="es-CO" sz="900" dirty="0">
                <a:latin typeface="Arial" panose="020B0604020202020204" pitchFamily="34" charset="0"/>
              </a:rPr>
              <a:t>: DANE - Gran Encuesta Integrada de Hogares</a:t>
            </a:r>
          </a:p>
          <a:p>
            <a:r>
              <a:rPr lang="es-CO" altLang="es-CO" sz="900" dirty="0" smtClean="0">
                <a:latin typeface="Arial" panose="020B0604020202020204" pitchFamily="34" charset="0"/>
              </a:rPr>
              <a:t>(+) </a:t>
            </a:r>
            <a:r>
              <a:rPr lang="es-CO" altLang="es-CO" sz="900" dirty="0">
                <a:latin typeface="Arial" panose="020B0604020202020204" pitchFamily="34" charset="0"/>
              </a:rPr>
              <a:t>(-): Aumento o disminución de la TD de cada ciudad frente al mismo trimestre móvil del año anterior.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843808" y="2924944"/>
            <a:ext cx="6192688" cy="22185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5896" y="6309320"/>
            <a:ext cx="54726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</a:rPr>
              <a:t>*El total de las 23 ciudades no incluye San Andrés por tener una distribución de la muestra diferente</a:t>
            </a:r>
            <a:r>
              <a:rPr lang="es-CO" sz="900" dirty="0" smtClean="0"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640" y="332656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endParaRPr lang="es-ES" altLang="es-CO" sz="1600" b="1" dirty="0" smtClean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Septiembre – noviembre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1278503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5663" y="1749425"/>
            <a:ext cx="7499350" cy="36845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69963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2012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668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9362689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484784"/>
            <a:ext cx="7105158" cy="4096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763688" y="593726"/>
            <a:ext cx="5832648" cy="125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Neiva</a:t>
            </a:r>
            <a:endParaRPr lang="es-ES" sz="24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defRPr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Septiembre – noviembre</a:t>
            </a: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ES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 – 2016)</a:t>
            </a:r>
            <a:b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4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5158828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2365375"/>
            <a:ext cx="82708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852936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Septiembre – noviembre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10584</TotalTime>
  <Words>513</Words>
  <Application>Microsoft Office PowerPoint</Application>
  <PresentationFormat>Presentación en pantalla (4:3)</PresentationFormat>
  <Paragraphs>80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6_Default - Default</vt:lpstr>
      <vt:lpstr>4_Default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Liliana Castañeda Pardo</cp:lastModifiedBy>
  <cp:revision>989</cp:revision>
  <cp:lastPrinted>2016-04-27T14:22:43Z</cp:lastPrinted>
  <dcterms:created xsi:type="dcterms:W3CDTF">2012-08-27T13:39:03Z</dcterms:created>
  <dcterms:modified xsi:type="dcterms:W3CDTF">2016-12-28T19:42:27Z</dcterms:modified>
</cp:coreProperties>
</file>