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28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6" autoAdjust="0"/>
    <p:restoredTop sz="86323" autoAdjust="0"/>
  </p:normalViewPr>
  <p:slideViewPr>
    <p:cSldViewPr>
      <p:cViewPr>
        <p:scale>
          <a:sx n="90" d="100"/>
          <a:sy n="90" d="100"/>
        </p:scale>
        <p:origin x="-10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29/12/2016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29/12/2016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3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5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87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57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8013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37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863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50301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782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397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385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55813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61608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7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430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9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0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819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19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0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300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801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354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819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819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3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974" y="5705872"/>
            <a:ext cx="82274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dirty="0"/>
              <a:t>* El área metropolitana (AM) comprende a </a:t>
            </a:r>
            <a:r>
              <a:rPr lang="es-ES" sz="1600" dirty="0" smtClean="0"/>
              <a:t>Villa </a:t>
            </a:r>
            <a:r>
              <a:rPr lang="es-ES" sz="1600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64470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332656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0419284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46052" y="32623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442755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</a:p>
        </p:txBody>
      </p:sp>
    </p:spTree>
    <p:extLst>
      <p:ext uri="{BB962C8B-B14F-4D97-AF65-F5344CB8AC3E}">
        <p14:creationId xmlns:p14="http://schemas.microsoft.com/office/powerpoint/2010/main" val="495292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3663" y="33265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323077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^ 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8941048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60040" y="1352550"/>
            <a:ext cx="7772400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9681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398" y="5194300"/>
            <a:ext cx="4402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>
                <a:latin typeface="Arial Narrow" pitchFamily="34" charset="0"/>
              </a:rPr>
              <a:t>^</a:t>
            </a:r>
            <a:r>
              <a:rPr lang="es-ES" altLang="es-CO" sz="1050" dirty="0" smtClean="0"/>
              <a:t>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    *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212674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</a:p>
        </p:txBody>
      </p:sp>
    </p:spTree>
    <p:extLst>
      <p:ext uri="{BB962C8B-B14F-4D97-AF65-F5344CB8AC3E}">
        <p14:creationId xmlns:p14="http://schemas.microsoft.com/office/powerpoint/2010/main" val="501385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8039" y="326231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1469" y="544522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35570" y="518487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384763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168176"/>
            <a:ext cx="7188150" cy="3772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546548" y="55721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3767625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502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Cúcuta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Cúcuta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46726749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8563" y="1844675"/>
            <a:ext cx="6692900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861850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552728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Norte de 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0211545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49425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</a:p>
        </p:txBody>
      </p:sp>
    </p:spTree>
    <p:extLst>
      <p:ext uri="{BB962C8B-B14F-4D97-AF65-F5344CB8AC3E}">
        <p14:creationId xmlns:p14="http://schemas.microsoft.com/office/powerpoint/2010/main" val="33296700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Cúcuta AM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6989008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95325" y="1989138"/>
            <a:ext cx="76454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-33337" y="2408237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0223" y="1140897"/>
            <a:ext cx="6633777" cy="19627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304395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51113" y="265113"/>
            <a:ext cx="6607175" cy="557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476672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(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672648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662335"/>
            <a:ext cx="8928992" cy="3998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50366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2012-2016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3254063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47825" y="1708150"/>
            <a:ext cx="625792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4" y="620713"/>
            <a:ext cx="5184105" cy="115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 Septiembre – noviembre (2015 - 2016)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191965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20938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86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</a:p>
        </p:txBody>
      </p:sp>
    </p:spTree>
    <p:extLst>
      <p:ext uri="{BB962C8B-B14F-4D97-AF65-F5344CB8AC3E}">
        <p14:creationId xmlns:p14="http://schemas.microsoft.com/office/powerpoint/2010/main" val="3728975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14933</TotalTime>
  <Words>488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Liliana Castañeda Pardo</cp:lastModifiedBy>
  <cp:revision>972</cp:revision>
  <cp:lastPrinted>2015-12-23T21:52:28Z</cp:lastPrinted>
  <dcterms:created xsi:type="dcterms:W3CDTF">2012-08-27T13:39:03Z</dcterms:created>
  <dcterms:modified xsi:type="dcterms:W3CDTF">2016-12-29T15:32:00Z</dcterms:modified>
</cp:coreProperties>
</file>