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7" r:id="rId4"/>
  </p:sldMasterIdLst>
  <p:notesMasterIdLst>
    <p:notesMasterId r:id="rId25"/>
  </p:notesMasterIdLst>
  <p:handoutMasterIdLst>
    <p:handoutMasterId r:id="rId26"/>
  </p:handoutMasterIdLst>
  <p:sldIdLst>
    <p:sldId id="722" r:id="rId5"/>
    <p:sldId id="723" r:id="rId6"/>
    <p:sldId id="705" r:id="rId7"/>
    <p:sldId id="704" r:id="rId8"/>
    <p:sldId id="706" r:id="rId9"/>
    <p:sldId id="707" r:id="rId10"/>
    <p:sldId id="708" r:id="rId11"/>
    <p:sldId id="724" r:id="rId12"/>
    <p:sldId id="725" r:id="rId13"/>
    <p:sldId id="711" r:id="rId14"/>
    <p:sldId id="712" r:id="rId15"/>
    <p:sldId id="726" r:id="rId16"/>
    <p:sldId id="714" r:id="rId17"/>
    <p:sldId id="715" r:id="rId18"/>
    <p:sldId id="727" r:id="rId19"/>
    <p:sldId id="717" r:id="rId20"/>
    <p:sldId id="718" r:id="rId21"/>
    <p:sldId id="721" r:id="rId22"/>
    <p:sldId id="719" r:id="rId23"/>
    <p:sldId id="728" r:id="rId24"/>
  </p:sldIdLst>
  <p:sldSz cx="9144000" cy="6858000" type="screen4x3"/>
  <p:notesSz cx="6881813" cy="92964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62" autoAdjust="0"/>
    <p:restoredTop sz="86323" autoAdjust="0"/>
  </p:normalViewPr>
  <p:slideViewPr>
    <p:cSldViewPr>
      <p:cViewPr varScale="1">
        <p:scale>
          <a:sx n="113" d="100"/>
          <a:sy n="113" d="100"/>
        </p:scale>
        <p:origin x="-19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928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algn="r"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27/12/2016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algn="r"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27/12/2016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182" y="4415790"/>
            <a:ext cx="5505450" cy="4183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6913"/>
            <a:ext cx="4643437" cy="3484562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6913"/>
            <a:ext cx="4643437" cy="3484562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1122" indent="-28889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5573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17802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80031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42261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4490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6719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8948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6913"/>
            <a:ext cx="4645025" cy="3484562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1122" indent="-28889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5573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17802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80031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42261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4490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6719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8948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6913"/>
            <a:ext cx="4645025" cy="3484562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6" tIns="46223" rIns="92446" bIns="46223"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6913"/>
            <a:ext cx="4645025" cy="3484562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2C9D871-E889-4F84-B2E8-D297C40899F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4230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6DD2257-CC3D-4D8E-9D76-C069CBDAFB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46021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45B8BB8-BA71-4531-A4EA-79260A6C62E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59399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C206FE9-AF67-4306-873E-31492A0AB61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7979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F4C9ADE-25BA-4192-B24F-E2C9777B174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7426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3BA11E1-F1EC-44EF-ABF6-9D6B5A4D4C0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25758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405AC10-95A6-4EA6-A014-8BDF53DC53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2733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30E6D7E-CC25-4541-8FC3-95A0BFC3BA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94651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A51701C-6CEC-4A58-A670-59CB6D13D7B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25310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78B7222-AE55-43E6-9700-4ED0ECB0012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6425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36FC254-C3A7-4CCA-81A0-A2F064A52C7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41004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E0EC577-58CD-4691-BC07-5C1C0CE6F3D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80301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AEFB0B0-4E5C-4700-B7F0-907DA5DDFF4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08071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7D8FC-2E01-4DD1-8823-7C19FD1C571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31805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388A5CB-BA4F-43EE-A185-765914848C1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839294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AF17FE3-0FA1-4A3B-8DAC-EA41BA35B4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008584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5E9E937-2CE1-4BD9-A255-27B0A35D45A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58441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7F3FC088-8349-4830-8641-EB3F2110D06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197673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B019D9-3649-4F96-9420-FEF64D3634B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2338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2812BA5-EF0B-4AF5-8557-40BD918D00F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6047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22588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2870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93072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43760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17351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0022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16888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8090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018101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525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227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439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4C88954-D0D6-46F4-8FA7-D6807972152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2802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877767F-DB27-482D-8F67-93DD9F1899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4903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8AEE89F6-9973-433F-AF71-CF5252E438C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615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752CFF37-A5BD-4DEB-8B30-A920D3C1540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856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122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6264374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Bucaramanga AM</a:t>
            </a:r>
            <a:r>
              <a:rPr lang="es-ES" sz="4400" b="1" dirty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2016</a:t>
            </a:r>
          </a:p>
          <a:p>
            <a:pPr eaLnBrk="1" hangingPunct="1">
              <a:defRPr/>
            </a:pPr>
            <a:endParaRPr lang="es-ES" sz="1000" b="1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23528" y="5898758"/>
            <a:ext cx="89289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*</a:t>
            </a:r>
            <a:r>
              <a:rPr lang="es-ES" dirty="0">
                <a:solidFill>
                  <a:prstClr val="black"/>
                </a:solidFill>
                <a:latin typeface="Arial Narrow" panose="020B0606020202030204" pitchFamily="34" charset="0"/>
              </a:rPr>
              <a:t> El área metropolitana de </a:t>
            </a: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Bucaramanga </a:t>
            </a:r>
            <a:r>
              <a:rPr lang="es-MX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s-MX" dirty="0">
                <a:solidFill>
                  <a:prstClr val="black"/>
                </a:solidFill>
                <a:latin typeface="Arial Narrow" panose="020B0606020202030204" pitchFamily="34" charset="0"/>
              </a:rPr>
              <a:t>incluye Girón, Piedecuesta y Floridablanca.</a:t>
            </a:r>
            <a:endParaRPr lang="es-E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3031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66750" y="5084639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-36512" y="5375176"/>
            <a:ext cx="92525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6260019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66750" y="1484784"/>
            <a:ext cx="7623175" cy="347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470024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476672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98277" y="5276056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1040160" y="4988024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8520904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7" y="1484784"/>
            <a:ext cx="7702624" cy="3396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noviembre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359734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476672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79512" y="5192663"/>
            <a:ext cx="8856984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*</a:t>
            </a: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Trabajador sin remuneración :  Incluye al Trabajador familiar sin remuneración; trabajador sin remuneración en empresas de otros hogares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^Trabajador particular incluye jornalero o peón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.</a:t>
            </a:r>
            <a:endParaRPr lang="es-CO" altLang="es-CO" sz="1200" dirty="0"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42926" y="4941838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37207222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15950" y="1533475"/>
            <a:ext cx="7983538" cy="3408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3" y="54868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593348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1049338" y="507146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/>
              <a:t>Fuente: DANE - GEIH</a:t>
            </a:r>
            <a:endParaRPr lang="es-ES" altLang="es-CO" sz="120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21360914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4875" y="1672605"/>
            <a:ext cx="7191375" cy="3394075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1438" y="5373688"/>
            <a:ext cx="8748712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*Trabajador sin remuneración :  Incluye al Trabajador familiar sin remuneración; Trabajador sin remuneración en empresas de otros hogares.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1438" y="5661025"/>
            <a:ext cx="8748712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^Trabajador particular incluye jornalero o peón.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noviembre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4742279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3475" y="476672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04813" y="5426720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</a:t>
            </a:r>
            <a:r>
              <a:rPr lang="es-ES" altLang="es-CO" sz="1200" dirty="0" smtClean="0">
                <a:latin typeface="Arial Narrow" pitchFamily="34" charset="0"/>
              </a:rPr>
              <a:t>La </a:t>
            </a:r>
            <a:r>
              <a:rPr lang="es-ES" altLang="es-CO" sz="1200" dirty="0">
                <a:latin typeface="Arial Narrow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718790" y="5085184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40837294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5616" y="1270124"/>
            <a:ext cx="6519626" cy="3815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2195736" y="551723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78959123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919288" y="2116807"/>
            <a:ext cx="5305425" cy="340042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626" y="692696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y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Bucaramanga AM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septiembre – noviembre (2015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684045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Bucaramanga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253704435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06513" y="1835150"/>
            <a:ext cx="7005637" cy="1871663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87102955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59632" y="3865563"/>
            <a:ext cx="6984776" cy="193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Santander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585708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29948923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555625" y="2003425"/>
            <a:ext cx="7515225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865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9983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87116181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31640" y="1916832"/>
            <a:ext cx="6408712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66597936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611313" y="548680"/>
            <a:ext cx="6353175" cy="5360988"/>
          </a:xfrm>
          <a:prstGeom prst="rect">
            <a:avLst/>
          </a:prstGeom>
        </p:spPr>
      </p:pic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27444" y="2408238"/>
            <a:ext cx="27368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8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rgbClr val="CC0066"/>
                </a:solidFill>
                <a:latin typeface="Arial Narrow" pitchFamily="34" charset="0"/>
              </a:rPr>
              <a:t>Trimestre</a:t>
            </a:r>
            <a:endParaRPr lang="es-ES" altLang="es-CO" sz="18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2016</a:t>
            </a:r>
            <a:endParaRPr lang="es-ES" altLang="es-CO" sz="18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613036" y="4869160"/>
            <a:ext cx="6120680" cy="180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267942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548680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 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2007 –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726902" y="5615335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73893639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6" y="1798860"/>
            <a:ext cx="7934399" cy="3862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404664"/>
            <a:ext cx="714216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2012 - 2016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1366862" y="5542732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43553736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19188" y="1511300"/>
            <a:ext cx="7151687" cy="4021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755229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Bucaramanga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noviembre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18909466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9513" y="2492375"/>
            <a:ext cx="8784975" cy="2232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4264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noviembre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676546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A7A7A7"/>
    </a:dk2>
    <a:lt2>
      <a:srgbClr val="535353"/>
    </a:lt2>
    <a:accent1>
      <a:srgbClr val="E2007A"/>
    </a:accent1>
    <a:accent2>
      <a:srgbClr val="00389D"/>
    </a:accent2>
    <a:accent3>
      <a:srgbClr val="FFFFFF"/>
    </a:accent3>
    <a:accent4>
      <a:srgbClr val="000000"/>
    </a:accent4>
    <a:accent5>
      <a:srgbClr val="EEAABE"/>
    </a:accent5>
    <a:accent6>
      <a:srgbClr val="00328E"/>
    </a:accent6>
    <a:hlink>
      <a:srgbClr val="0000FF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12435</TotalTime>
  <Words>467</Words>
  <Application>Microsoft Office PowerPoint</Application>
  <PresentationFormat>Presentación en pantalla (4:3)</PresentationFormat>
  <Paragraphs>79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1_Presentacion_dane2013_marzo4</vt:lpstr>
      <vt:lpstr>3_Default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Jenny Carolina Hernandez</cp:lastModifiedBy>
  <cp:revision>1059</cp:revision>
  <cp:lastPrinted>2016-04-26T20:02:04Z</cp:lastPrinted>
  <dcterms:created xsi:type="dcterms:W3CDTF">2012-08-27T13:39:03Z</dcterms:created>
  <dcterms:modified xsi:type="dcterms:W3CDTF">2016-12-27T14:18:03Z</dcterms:modified>
</cp:coreProperties>
</file>