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8" r:id="rId20"/>
    <p:sldId id="717" r:id="rId21"/>
    <p:sldId id="718" r:id="rId22"/>
    <p:sldId id="721" r:id="rId23"/>
    <p:sldId id="719" r:id="rId24"/>
    <p:sldId id="729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66" d="100"/>
          <a:sy n="66" d="100"/>
        </p:scale>
        <p:origin x="-163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A8F2370-C234-4BA4-B9A1-A7709F18A477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2372BBC2-7EA5-4BB7-809B-BF9BE019115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400493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F5C4F69-76C6-47BF-8815-71735EC149A0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8889860B-161B-4BC7-8573-3D54C7568139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649279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1C560AC9-08EE-42E9-B6C9-5A5B88D8B2A6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D11CDA5B-7C51-46F2-9579-AE4FE0DAD5EE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C577FEE4-8409-4EC2-8C3A-3CCAD4C011E0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074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80DCE6D-6149-48E0-A3C3-0636E710F99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0275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474FF1F-C279-415C-863E-EA6E50163FE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80880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CF14E89-5360-4F27-8D7E-BF6C7E356D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904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A5F682C-F2D0-4415-A154-F14AC81C93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75043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49105BC-893E-41BF-88A3-98EEA964471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63520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8F1A618-B53B-448F-AF20-27D6764978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89145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207CE18-A4B4-426D-9DD4-92C900F859D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1714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80E35EA-02F6-4AE1-907E-6F1AE7F3FAF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39219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DF5F86F-25E4-40C7-AA7D-652BEB3F38A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98973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79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857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0383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1966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7389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183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07113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937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65113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59289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60400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986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54804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130BE78-381F-4611-A31C-EAFE1265178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68956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B259F0-21A2-4228-B297-BCF8D9C1E4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00656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30B3E05-ACE0-4A90-BAC2-E6C4B470F32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721661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CF20A75-1BC7-47D5-8DFB-9F2D69F5812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702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B929992-0E38-49C6-92CD-0B95D93B094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5283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88A16EB-A28E-4AE2-8652-9682D2286E7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56122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BA8B2C1-1A25-4660-BE63-FDC456C854A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96494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0EAED7E-9170-4AF9-8A10-25913231E4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34189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DB7A6C3-73F8-4485-AE4D-27E1A859B9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20463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D064BEC-9CF7-4880-B082-D9B125114F4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1565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3544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BAFBBF8-03C3-492D-93DE-0E1E0BB8ADC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320498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03846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83247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37471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450187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83969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345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64833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7918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1830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9955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801566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94650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877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083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0096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F16C0DC-2FE6-41F6-A92F-F71DEA43C1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4991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351773D-839D-4FE3-A234-7F4B2BF60A7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36298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28FFBE7-0879-46EE-ABAA-CB677E3DCF9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98" r:id="rId1"/>
    <p:sldLayoutId id="2147487299" r:id="rId2"/>
    <p:sldLayoutId id="2147487300" r:id="rId3"/>
    <p:sldLayoutId id="2147487301" r:id="rId4"/>
    <p:sldLayoutId id="2147487302" r:id="rId5"/>
    <p:sldLayoutId id="2147487303" r:id="rId6"/>
    <p:sldLayoutId id="2147487304" r:id="rId7"/>
    <p:sldLayoutId id="2147487305" r:id="rId8"/>
    <p:sldLayoutId id="2147487306" r:id="rId9"/>
    <p:sldLayoutId id="2147487307" r:id="rId10"/>
    <p:sldLayoutId id="21474873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76" r:id="rId1"/>
    <p:sldLayoutId id="2147487277" r:id="rId2"/>
    <p:sldLayoutId id="2147487278" r:id="rId3"/>
    <p:sldLayoutId id="2147487279" r:id="rId4"/>
    <p:sldLayoutId id="2147487280" r:id="rId5"/>
    <p:sldLayoutId id="2147487281" r:id="rId6"/>
    <p:sldLayoutId id="2147487282" r:id="rId7"/>
    <p:sldLayoutId id="2147487283" r:id="rId8"/>
    <p:sldLayoutId id="2147487284" r:id="rId9"/>
    <p:sldLayoutId id="2147487285" r:id="rId10"/>
    <p:sldLayoutId id="21474872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9F5839D-5827-4B4A-9C4A-FBE3538576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09" r:id="rId1"/>
    <p:sldLayoutId id="2147487310" r:id="rId2"/>
    <p:sldLayoutId id="2147487311" r:id="rId3"/>
    <p:sldLayoutId id="2147487312" r:id="rId4"/>
    <p:sldLayoutId id="2147487313" r:id="rId5"/>
    <p:sldLayoutId id="2147487314" r:id="rId6"/>
    <p:sldLayoutId id="2147487315" r:id="rId7"/>
    <p:sldLayoutId id="2147487316" r:id="rId8"/>
    <p:sldLayoutId id="2147487317" r:id="rId9"/>
    <p:sldLayoutId id="2147487318" r:id="rId10"/>
    <p:sldLayoutId id="2147487319" r:id="rId11"/>
    <p:sldLayoutId id="214748732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87" r:id="rId1"/>
    <p:sldLayoutId id="2147487288" r:id="rId2"/>
    <p:sldLayoutId id="2147487289" r:id="rId3"/>
    <p:sldLayoutId id="2147487290" r:id="rId4"/>
    <p:sldLayoutId id="2147487291" r:id="rId5"/>
    <p:sldLayoutId id="2147487292" r:id="rId6"/>
    <p:sldLayoutId id="2147487293" r:id="rId7"/>
    <p:sldLayoutId id="2147487294" r:id="rId8"/>
    <p:sldLayoutId id="2147487295" r:id="rId9"/>
    <p:sldLayoutId id="2147487296" r:id="rId10"/>
    <p:sldLayoutId id="214748729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87788"/>
            <a:ext cx="4086225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Valledupar</a:t>
            </a:r>
            <a:endParaRPr lang="es-ES" sz="4400" b="1" dirty="0" smtClean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</a:t>
            </a:r>
            <a:r>
              <a:rPr lang="es-ES" smtClean="0">
                <a:solidFill>
                  <a:prstClr val="black"/>
                </a:solidFill>
                <a:latin typeface="Arial Narrow" panose="020B0606020202030204" pitchFamily="34" charset="0"/>
              </a:rPr>
              <a:t>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5550" y="549275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1006475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303838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2813616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513" y="1319213"/>
            <a:ext cx="7999412" cy="369411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8175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619672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25500" y="5516563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canteras;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327650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370101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1556792"/>
            <a:ext cx="7707312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954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1331913" y="51022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633148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8488" y="1412776"/>
            <a:ext cx="7537450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1187450" y="5364163"/>
            <a:ext cx="7705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Otras posicionesº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4762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42888" y="47625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586105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49338" y="49990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6527946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90774" y="1484784"/>
            <a:ext cx="7546975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Text Box 6"/>
          <p:cNvSpPr txBox="1">
            <a:spLocks noChangeArrowheads="1"/>
          </p:cNvSpPr>
          <p:nvPr/>
        </p:nvSpPr>
        <p:spPr bwMode="auto">
          <a:xfrm>
            <a:off x="757238" y="5297488"/>
            <a:ext cx="8135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Otras posicionesº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5492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59632" y="366713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39813" y="5354638"/>
            <a:ext cx="7635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1042988" y="5138738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6883742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90898" y="1412776"/>
            <a:ext cx="6212929" cy="357408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374900" y="5410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9703517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98663" y="1903413"/>
            <a:ext cx="5524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1 Rectángulo"/>
          <p:cNvSpPr>
            <a:spLocks noChangeArrowheads="1"/>
          </p:cNvSpPr>
          <p:nvPr/>
        </p:nvSpPr>
        <p:spPr bwMode="auto">
          <a:xfrm>
            <a:off x="1043608" y="548680"/>
            <a:ext cx="75612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</a:p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</a:p>
          <a:p>
            <a:pPr algn="ctr"/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- noviembre </a:t>
            </a:r>
            <a:r>
              <a:rPr lang="es-CO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(2015 </a:t>
            </a:r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CO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2016)</a:t>
            </a:r>
            <a:endParaRPr lang="es-CO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Valledupar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7227686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6313" y="1628775"/>
            <a:ext cx="6691312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9034797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43608" y="3862388"/>
            <a:ext cx="6624736" cy="19431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Cesar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6379679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1714500"/>
            <a:ext cx="72961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2279537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5013" y="1989138"/>
            <a:ext cx="78374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41495" y="1700808"/>
            <a:ext cx="6668889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1 CuadroTexto"/>
          <p:cNvSpPr txBox="1">
            <a:spLocks noChangeArrowheads="1"/>
          </p:cNvSpPr>
          <p:nvPr/>
        </p:nvSpPr>
        <p:spPr bwMode="auto">
          <a:xfrm>
            <a:off x="2627784" y="5805264"/>
            <a:ext cx="5400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s-CO" altLang="es-CO" sz="1000" dirty="0">
                <a:cs typeface="Calibri" pitchFamily="34" charset="0"/>
              </a:rPr>
              <a:t>(+) (-): Aumento o disminución de la TD de cada ciudad frente al mismo trimestre del año anterior. </a:t>
            </a:r>
          </a:p>
          <a:p>
            <a:pPr algn="just"/>
            <a:r>
              <a:rPr lang="es-CO" altLang="es-CO" sz="1000" dirty="0">
                <a:cs typeface="Calibri" pitchFamily="34" charset="0"/>
              </a:rPr>
              <a:t> 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79512" y="537321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149234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298700" y="365125"/>
            <a:ext cx="6737350" cy="5324475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-252413" y="2667000"/>
            <a:ext cx="277336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Indicadores de mercado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laboral por ciudad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rgbClr val="CC0066"/>
                </a:solidFill>
                <a:latin typeface="Arial Narrow" pitchFamily="34" charset="0"/>
              </a:rPr>
              <a:t>Trimestre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2016</a:t>
            </a:r>
            <a:endParaRPr lang="es-ES" altLang="es-CO" sz="18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3" name="6 CuadroTexto"/>
          <p:cNvSpPr txBox="1">
            <a:spLocks noChangeArrowheads="1"/>
          </p:cNvSpPr>
          <p:nvPr/>
        </p:nvSpPr>
        <p:spPr bwMode="auto">
          <a:xfrm>
            <a:off x="34925" y="4880714"/>
            <a:ext cx="20891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 *</a:t>
            </a: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El total de las 23 ciudades no incluye San Andrés por tener una distribución de la muestra diferente.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0" y="2576513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76375" y="404813"/>
            <a:ext cx="6408738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  <a:endParaRPr lang="es-ES" altLang="es-CO" sz="1600" b="1" dirty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- noviembre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835150" y="55895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4566433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6475" y="1765300"/>
            <a:ext cx="7327900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404813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7986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2798192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2213" y="1563688"/>
            <a:ext cx="6843712" cy="3944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5903913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Valledupar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- noviembre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3248274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0538" y="2420938"/>
            <a:ext cx="830421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24944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15300</TotalTime>
  <Words>498</Words>
  <Application>Microsoft Office PowerPoint</Application>
  <PresentationFormat>Presentación en pantalla (4:3)</PresentationFormat>
  <Paragraphs>81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Diego Alejandro Martinez Jimenez</cp:lastModifiedBy>
  <cp:revision>989</cp:revision>
  <cp:lastPrinted>2016-12-22T13:26:10Z</cp:lastPrinted>
  <dcterms:created xsi:type="dcterms:W3CDTF">2012-08-27T13:39:03Z</dcterms:created>
  <dcterms:modified xsi:type="dcterms:W3CDTF">2016-12-26T19:15:58Z</dcterms:modified>
</cp:coreProperties>
</file>