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  <p:sldMasterId id="2147483722" r:id="rId6"/>
  </p:sldMasterIdLst>
  <p:notesMasterIdLst>
    <p:notesMasterId r:id="rId27"/>
  </p:notesMasterIdLst>
  <p:handoutMasterIdLst>
    <p:handoutMasterId r:id="rId28"/>
  </p:handoutMasterIdLst>
  <p:sldIdLst>
    <p:sldId id="722" r:id="rId7"/>
    <p:sldId id="723" r:id="rId8"/>
    <p:sldId id="705" r:id="rId9"/>
    <p:sldId id="704" r:id="rId10"/>
    <p:sldId id="706" r:id="rId11"/>
    <p:sldId id="707" r:id="rId12"/>
    <p:sldId id="708" r:id="rId13"/>
    <p:sldId id="724" r:id="rId14"/>
    <p:sldId id="725" r:id="rId15"/>
    <p:sldId id="711" r:id="rId16"/>
    <p:sldId id="712" r:id="rId17"/>
    <p:sldId id="726" r:id="rId18"/>
    <p:sldId id="714" r:id="rId19"/>
    <p:sldId id="715" r:id="rId20"/>
    <p:sldId id="727" r:id="rId21"/>
    <p:sldId id="717" r:id="rId22"/>
    <p:sldId id="718" r:id="rId23"/>
    <p:sldId id="721" r:id="rId24"/>
    <p:sldId id="719" r:id="rId25"/>
    <p:sldId id="730" r:id="rId26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75" d="100"/>
          <a:sy n="75" d="100"/>
        </p:scale>
        <p:origin x="-1362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24/12/2015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24/12/2015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99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278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95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171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120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881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459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99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368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689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9344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05798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74800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1464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372595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6601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92803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499764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55413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470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41207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13299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34198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623600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401749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490641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904038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25893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01111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9634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07952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56230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084753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66646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617441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003244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511443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600410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779301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0773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467866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0526421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270943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27096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10145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91786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786793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771812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91911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3461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812119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334341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1406094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59245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6405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887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30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1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05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74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957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539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72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Popayán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8244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476672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395536" y="5255295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95536" y="5421124"/>
            <a:ext cx="82089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+mj-lt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+mj-lt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100" dirty="0">
                <a:latin typeface="+mj-lt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100" dirty="0">
              <a:latin typeface="+mj-lt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58543135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67544" y="1412776"/>
            <a:ext cx="7887217" cy="37438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570830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446385"/>
            <a:ext cx="78501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Times New Roman" pitchFamily="18" charset="0"/>
              </a:rPr>
              <a:t>*</a:t>
            </a:r>
            <a:r>
              <a:rPr lang="es-ES" altLang="es-CO" sz="11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696764" y="5255294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86114566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21151" y="1556197"/>
            <a:ext cx="7501697" cy="3600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noviembre2015</a:t>
            </a:r>
          </a:p>
        </p:txBody>
      </p:sp>
    </p:spTree>
    <p:extLst>
      <p:ext uri="{BB962C8B-B14F-4D97-AF65-F5344CB8AC3E}">
        <p14:creationId xmlns:p14="http://schemas.microsoft.com/office/powerpoint/2010/main" val="31929217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620688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358751" y="5085184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19856904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519424" y="1556792"/>
            <a:ext cx="7941008" cy="3390823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23528" y="5301208"/>
            <a:ext cx="8706205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100" dirty="0" smtClean="0">
                <a:latin typeface="+mj-lt"/>
              </a:rPr>
              <a:t>Nota: La categoría otras posiciones incluye: Obrero, empleado del gobierno, empleado doméstico, patrón o empleador, trabajador familiar sin remuneración, trabajador sin remuneración en otras empresas, jornalero o peón y otro.     </a:t>
            </a:r>
            <a:endParaRPr lang="es-ES" altLang="es-CO" sz="11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63713" y="620688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719361" y="5239420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05066581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1825" y="1696442"/>
            <a:ext cx="7342584" cy="3460750"/>
          </a:xfrm>
          <a:prstGeom prst="rect">
            <a:avLst/>
          </a:prstGeom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85800" y="5446385"/>
            <a:ext cx="8343933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100" dirty="0" smtClean="0">
                <a:latin typeface="+mj-lt"/>
              </a:rPr>
              <a:t>Nota: La categoría otras posiciones incluye: Obrero, empleado del gobierno, empleado doméstico, patrón o empleador, trabajador familiar sin remuneración, trabajador sin remuneración en otras empresas, jornalero o peón y otro.     </a:t>
            </a:r>
            <a:endParaRPr lang="es-ES" altLang="es-CO" sz="11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noviembre2015</a:t>
            </a:r>
          </a:p>
        </p:txBody>
      </p:sp>
    </p:spTree>
    <p:extLst>
      <p:ext uri="{BB962C8B-B14F-4D97-AF65-F5344CB8AC3E}">
        <p14:creationId xmlns:p14="http://schemas.microsoft.com/office/powerpoint/2010/main" val="9209279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4268" y="548680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5434" y="5343301"/>
            <a:ext cx="792276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100" dirty="0">
                <a:latin typeface="+mj-lt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539750" y="5157192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84533151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19672" y="1484784"/>
            <a:ext cx="5625560" cy="3497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539750" y="5616922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59270093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69489" y="1872803"/>
            <a:ext cx="5910823" cy="378844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34268" y="692696"/>
            <a:ext cx="6875463" cy="110799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</a:p>
          <a:p>
            <a:pPr algn="ctr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Popayán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Septiembre - noviembre(2014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Popayán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136704920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74788" y="1773238"/>
            <a:ext cx="6124575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32011653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30375" y="3861048"/>
            <a:ext cx="562927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34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Cauca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827584" y="568911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59731994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398463" y="1695450"/>
            <a:ext cx="8420100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noviembre2015</a:t>
            </a:r>
          </a:p>
        </p:txBody>
      </p:sp>
    </p:spTree>
    <p:extLst>
      <p:ext uri="{BB962C8B-B14F-4D97-AF65-F5344CB8AC3E}">
        <p14:creationId xmlns:p14="http://schemas.microsoft.com/office/powerpoint/2010/main" val="32848009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2741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Popayán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18122980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93137" y="2060848"/>
            <a:ext cx="8048187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Septiembre - noviembre2015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242815" y="2073498"/>
            <a:ext cx="5793681" cy="20337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3699796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75856" y="404813"/>
            <a:ext cx="5713413" cy="5508625"/>
          </a:xfrm>
          <a:prstGeom prst="rect">
            <a:avLst/>
          </a:prstGeom>
        </p:spPr>
      </p:pic>
      <p:sp>
        <p:nvSpPr>
          <p:cNvPr id="8" name="1 Rectángulo"/>
          <p:cNvSpPr>
            <a:spLocks noChangeArrowheads="1"/>
          </p:cNvSpPr>
          <p:nvPr/>
        </p:nvSpPr>
        <p:spPr bwMode="auto">
          <a:xfrm>
            <a:off x="3203848" y="5919083"/>
            <a:ext cx="543609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000" dirty="0">
                <a:solidFill>
                  <a:schemeClr val="tx1"/>
                </a:solidFill>
              </a:rPr>
              <a:t> *El total de las 23 ciudades no incluye San Andrés por tener una distribución de la muestra diferente. </a:t>
            </a:r>
            <a:r>
              <a:rPr lang="es-CO" altLang="es-CO" sz="1000" dirty="0" smtClean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2" y="620688"/>
            <a:ext cx="64087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Popayán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Septiembre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– noviembre (2009 – 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20297113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05830" y="2038573"/>
            <a:ext cx="6300787" cy="3622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Popayán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2011 - 2015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1115616" y="575865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48114013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31913" y="1608138"/>
            <a:ext cx="6945312" cy="4014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Popayán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- noviembre(2014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24683393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67841" y="2624170"/>
            <a:ext cx="8336607" cy="2244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97613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noviembre2015</a:t>
            </a:r>
          </a:p>
        </p:txBody>
      </p:sp>
    </p:spTree>
    <p:extLst>
      <p:ext uri="{BB962C8B-B14F-4D97-AF65-F5344CB8AC3E}">
        <p14:creationId xmlns:p14="http://schemas.microsoft.com/office/powerpoint/2010/main" val="13650472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7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22791</TotalTime>
  <Words>473</Words>
  <Application>Microsoft Office PowerPoint</Application>
  <PresentationFormat>Presentación en pantalla (4:3)</PresentationFormat>
  <Paragraphs>77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1_Presentacion_dane2013_marzo4</vt:lpstr>
      <vt:lpstr>3_Default - Default</vt:lpstr>
      <vt:lpstr>4_Default - Default</vt:lpstr>
      <vt:lpstr>5_Default - Default</vt:lpstr>
      <vt:lpstr>7_Default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Juan Camilo Riveros Botero</cp:lastModifiedBy>
  <cp:revision>885</cp:revision>
  <cp:lastPrinted>2015-09-24T21:41:42Z</cp:lastPrinted>
  <dcterms:created xsi:type="dcterms:W3CDTF">2012-08-27T13:39:03Z</dcterms:created>
  <dcterms:modified xsi:type="dcterms:W3CDTF">2015-12-24T18:27:09Z</dcterms:modified>
</cp:coreProperties>
</file>