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294" r:id="rId8"/>
    <p:sldId id="319" r:id="rId9"/>
    <p:sldId id="295" r:id="rId10"/>
    <p:sldId id="296" r:id="rId11"/>
    <p:sldId id="297" r:id="rId12"/>
    <p:sldId id="325" r:id="rId13"/>
    <p:sldId id="326" r:id="rId14"/>
    <p:sldId id="300" r:id="rId15"/>
    <p:sldId id="301" r:id="rId16"/>
    <p:sldId id="329" r:id="rId17"/>
    <p:sldId id="303" r:id="rId18"/>
    <p:sldId id="304" r:id="rId19"/>
    <p:sldId id="327" r:id="rId20"/>
    <p:sldId id="309" r:id="rId21"/>
    <p:sldId id="316" r:id="rId22"/>
    <p:sldId id="321" r:id="rId23"/>
    <p:sldId id="317" r:id="rId24"/>
    <p:sldId id="328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28/12/2015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28/12/2015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0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2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8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4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61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23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725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178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3652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545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6888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1968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298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08013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2912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539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844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378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9696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0079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25685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0310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8727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3205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5937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271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2710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005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564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33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530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1770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1346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62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52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571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90160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843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4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1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0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8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6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" y="553378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73971" y="533415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73305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8792894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6100" y="1484784"/>
            <a:ext cx="7692324" cy="386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4" y="5492080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83614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0990" y="332656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7428132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5809" y="1268760"/>
            <a:ext cx="733257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473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65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5017839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7792" y="1484784"/>
            <a:ext cx="809454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723561" y="498322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664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165887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1079" y="1484784"/>
            <a:ext cx="7121544" cy="336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3004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691680" y="520089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424159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7914839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93043" y="1412776"/>
            <a:ext cx="615632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11703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 (2014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3732477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916832"/>
            <a:ext cx="6066825" cy="3888432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045" y="332656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Armenia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6433563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19213" y="1557338"/>
            <a:ext cx="6207125" cy="20796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2114575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77950" y="4005263"/>
            <a:ext cx="6113463" cy="187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572007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9488" y="1912938"/>
            <a:ext cx="6992937" cy="374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</a:p>
        </p:txBody>
      </p:sp>
    </p:spTree>
    <p:extLst>
      <p:ext uri="{BB962C8B-B14F-4D97-AF65-F5344CB8AC3E}">
        <p14:creationId xmlns:p14="http://schemas.microsoft.com/office/powerpoint/2010/main" val="4248698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655378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3166" y="2158182"/>
            <a:ext cx="7357667" cy="1990898"/>
          </a:xfrm>
          <a:prstGeom prst="rect">
            <a:avLst/>
          </a:prstGeom>
        </p:spPr>
      </p:pic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934814" y="436510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63888" y="6093296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t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843808" y="1362034"/>
            <a:ext cx="6192688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1353804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878138" y="360363"/>
            <a:ext cx="6162675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1600" y="548680"/>
            <a:ext cx="67691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2009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67697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700808"/>
            <a:ext cx="7241471" cy="4145467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Trimestres móviles 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39552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2399564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21357" y="1420664"/>
            <a:ext cx="7306823" cy="432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356342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564904"/>
            <a:ext cx="8466138" cy="216024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Armenia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3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232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3480</TotalTime>
  <Words>507</Words>
  <Application>Microsoft Office PowerPoint</Application>
  <PresentationFormat>Presentación en pantalla (4:3)</PresentationFormat>
  <Paragraphs>81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Daniel Gerardo Gil Sanchez</cp:lastModifiedBy>
  <cp:revision>270</cp:revision>
  <cp:lastPrinted>2015-06-26T01:05:09Z</cp:lastPrinted>
  <dcterms:created xsi:type="dcterms:W3CDTF">2012-08-22T15:55:17Z</dcterms:created>
  <dcterms:modified xsi:type="dcterms:W3CDTF">2015-12-28T16:03:20Z</dcterms:modified>
</cp:coreProperties>
</file>