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28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100" d="100"/>
          <a:sy n="100" d="100"/>
        </p:scale>
        <p:origin x="-209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3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5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87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57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8013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37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863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50301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782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397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385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55813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61608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7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430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9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0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819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19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0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300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801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354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819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819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3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974" y="5705872"/>
            <a:ext cx="82274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b="1" dirty="0"/>
              <a:t>* El área metropolitana (AM) comprende a </a:t>
            </a:r>
            <a:r>
              <a:rPr lang="es-ES" sz="1600" b="1" dirty="0" smtClean="0"/>
              <a:t>Villa </a:t>
            </a:r>
            <a:r>
              <a:rPr lang="es-ES" sz="1600" b="1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64470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332656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7403394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46052" y="32623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698771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495292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3663" y="33265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323077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^ 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5806460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5814" y="1385515"/>
            <a:ext cx="7772372" cy="3675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9681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398" y="5194300"/>
            <a:ext cx="4402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>
                <a:latin typeface="Arial Narrow" pitchFamily="34" charset="0"/>
              </a:rPr>
              <a:t>^</a:t>
            </a:r>
            <a:r>
              <a:rPr lang="es-ES" altLang="es-CO" sz="1050" dirty="0" smtClean="0"/>
              <a:t>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    *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409251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501385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8039" y="326231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1469" y="544522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35570" y="518487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567463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71600" y="1315616"/>
            <a:ext cx="6000799" cy="373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546548" y="55721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65356821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502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Cúcuta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Cúcuta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16811512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82725" y="1844675"/>
            <a:ext cx="6124575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814312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5" y="3860800"/>
            <a:ext cx="6048672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Norte de 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3127020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39788" y="1716088"/>
            <a:ext cx="72771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33296700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Cúcuta AM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9417051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33425" y="1989138"/>
            <a:ext cx="75692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16237" y="1066477"/>
            <a:ext cx="5958407" cy="20072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53149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44813" y="349250"/>
            <a:ext cx="5945187" cy="5692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476672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6381757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560" y="1628800"/>
            <a:ext cx="7903135" cy="3998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50366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8162605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43063" y="1703388"/>
            <a:ext cx="6267450" cy="3933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4" y="620713"/>
            <a:ext cx="5184105" cy="115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eptiembre –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oviembre (2014 – 2015)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594391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20938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86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3728975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14549</TotalTime>
  <Words>489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917</cp:revision>
  <cp:lastPrinted>2015-12-23T21:52:28Z</cp:lastPrinted>
  <dcterms:created xsi:type="dcterms:W3CDTF">2012-08-27T13:39:03Z</dcterms:created>
  <dcterms:modified xsi:type="dcterms:W3CDTF">2015-12-28T16:43:43Z</dcterms:modified>
</cp:coreProperties>
</file>