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320" r:id="rId8"/>
    <p:sldId id="296" r:id="rId9"/>
    <p:sldId id="297" r:id="rId10"/>
    <p:sldId id="298" r:id="rId11"/>
    <p:sldId id="299" r:id="rId12"/>
    <p:sldId id="325" r:id="rId13"/>
    <p:sldId id="327" r:id="rId14"/>
    <p:sldId id="302" r:id="rId15"/>
    <p:sldId id="303" r:id="rId16"/>
    <p:sldId id="326" r:id="rId17"/>
    <p:sldId id="305" r:id="rId18"/>
    <p:sldId id="306" r:id="rId19"/>
    <p:sldId id="328" r:id="rId20"/>
    <p:sldId id="311" r:id="rId21"/>
    <p:sldId id="317" r:id="rId22"/>
    <p:sldId id="322" r:id="rId23"/>
    <p:sldId id="319" r:id="rId24"/>
    <p:sldId id="329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>
      <p:cViewPr>
        <p:scale>
          <a:sx n="75" d="100"/>
          <a:sy n="75" d="100"/>
        </p:scale>
        <p:origin x="-133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29/12/2015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29/12/2015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86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81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3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127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59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11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58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0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1261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8053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07297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7937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39935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70564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768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5258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9152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283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567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57109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86416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76307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4027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452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943024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942296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30869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132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2066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2940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1611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8379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0832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234068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88937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3167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11606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14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073685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8460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3898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07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2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11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079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222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225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717032"/>
            <a:ext cx="5832326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Manizales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s-ES" altLang="es-CO" sz="1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 </a:t>
            </a:r>
            <a:r>
              <a:rPr lang="es-ES" altLang="es-CO" sz="1400" dirty="0">
                <a:solidFill>
                  <a:prstClr val="black"/>
                </a:solidFill>
                <a:latin typeface="Arial Narrow" panose="020B0606020202030204" pitchFamily="34" charset="0"/>
              </a:rPr>
              <a:t>El Área Metropolitana de Manizales incluye Villa María</a:t>
            </a:r>
            <a:endParaRPr lang="es-ES" sz="1400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099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0" y="5533782"/>
            <a:ext cx="91439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Calibri" pitchFamily="34" charset="0"/>
              </a:rPr>
              <a:t> </a:t>
            </a:r>
            <a:r>
              <a:rPr lang="es-CO" altLang="es-CO" sz="1050" dirty="0">
                <a:latin typeface="Calibri" pitchFamily="34" charset="0"/>
              </a:rPr>
              <a:t>    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44658" y="526883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99592" y="379735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5238703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4346" y="1340768"/>
            <a:ext cx="7775305" cy="3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7504" y="5539337"/>
            <a:ext cx="885698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1475656" y="5255622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47527" y="404664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16409904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484784"/>
            <a:ext cx="6794422" cy="337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390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06422" y="548680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1520" y="5634335"/>
            <a:ext cx="889248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 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 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09281" y="534767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0953447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90489" y="1700808"/>
            <a:ext cx="7414542" cy="31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08601" y="404664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95015" y="50851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79512" y="5415607"/>
            <a:ext cx="8964488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600973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37596" y="1484784"/>
            <a:ext cx="6848320" cy="323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57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03647" y="404664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487615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25532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4714551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123728" y="1628800"/>
            <a:ext cx="5156615" cy="320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33474" y="548680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empleo informal 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ocupada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Manizales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</a:rPr>
              <a:t>septiembre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– noviembre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(2014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9299613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8492" y="1916832"/>
            <a:ext cx="5530122" cy="3544441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07704" y="557007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1094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Manizales </a:t>
            </a:r>
            <a:r>
              <a:rPr lang="es-ES" altLang="es-CO" sz="2000" b="1" dirty="0">
                <a:solidFill>
                  <a:srgbClr val="CC0066"/>
                </a:solidFill>
              </a:rPr>
              <a:t>AM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361729825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31640" y="3933056"/>
            <a:ext cx="6120679" cy="1867669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416369403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60500" y="1628775"/>
            <a:ext cx="5919788" cy="198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115616" y="548680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Caldas, anual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3325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5908829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41896" y="1772816"/>
            <a:ext cx="7188200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dirty="0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7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766052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703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9245196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2158181"/>
            <a:ext cx="7623787" cy="206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895068" y="5373216"/>
            <a:ext cx="6213436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3779912" y="5970766"/>
            <a:ext cx="50672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Hogares</a:t>
            </a:r>
          </a:p>
          <a:p>
            <a:pPr algn="just"/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mismo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trimestre 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del 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712563" y="6255116"/>
            <a:ext cx="53959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dirty="0"/>
              <a:t> *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El total de las 23 ciudades no incluye San Andrés por tener una distribución de la muestra diferente. </a:t>
            </a: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408946826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36875" y="333375"/>
            <a:ext cx="6113463" cy="54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7803759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90563" y="1401763"/>
            <a:ext cx="7993062" cy="4278312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31614" y="404664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(2006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16988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9452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619672" y="563406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64177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2011-2015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0014731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60849" y="1420664"/>
            <a:ext cx="7408284" cy="416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18840498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80615" y="2636912"/>
            <a:ext cx="8382769" cy="211961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Manizales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872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36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5391</TotalTime>
  <Words>527</Words>
  <Application>Microsoft Office PowerPoint</Application>
  <PresentationFormat>Presentación en pantalla (4:3)</PresentationFormat>
  <Paragraphs>84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296</cp:revision>
  <cp:lastPrinted>2015-08-27T01:24:54Z</cp:lastPrinted>
  <dcterms:created xsi:type="dcterms:W3CDTF">2012-08-22T15:55:17Z</dcterms:created>
  <dcterms:modified xsi:type="dcterms:W3CDTF">2015-12-29T14:59:08Z</dcterms:modified>
</cp:coreProperties>
</file>