
<file path=[Content_Types].xml><?xml version="1.0" encoding="utf-8"?>
<Types xmlns="http://schemas.openxmlformats.org/package/2006/content-types">
  <Default Extension="png" ContentType="image/png"/>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7" rupBuild="9302"/>
  <workbookPr/>
  <bookViews>
    <workbookView xWindow="-120" yWindow="-120" windowWidth="20736" windowHeight="11040" tabRatio="607"/>
  </bookViews>
  <sheets>
    <sheet name="Índice" sheetId="519" r:id="rId1"/>
    <sheet name="Cuadro 1" sheetId="524" r:id="rId2"/>
    <sheet name="Cuadro 2" sheetId="520" r:id="rId3"/>
    <sheet name="Cuadro 2.1" sheetId="523" r:id="rId4"/>
    <sheet name="Cuadro 3" sheetId="522" r:id="rId5"/>
    <sheet name="Cuadro 3.1" sheetId="525" r:id="rId6"/>
    <sheet name="Cuadro 4" sheetId="526" r:id="rId7"/>
    <sheet name="Cuadro 5" sheetId="527" r:id="rId8"/>
    <sheet name="Cuadro 6" sheetId="528" r:id="rId9"/>
    <sheet name="Cuadro 7" sheetId="529" r:id="rId10"/>
    <sheet name="Cuadro 8" sheetId="530" r:id="rId11"/>
    <sheet name="Cuadro 8.1" sheetId="531" r:id="rId12"/>
    <sheet name="Cuadro 9" sheetId="532" r:id="rId13"/>
    <sheet name="Cuadro 10" sheetId="533" r:id="rId14"/>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599" uniqueCount="345">
  <si>
    <t>ENCUESTA MENSUAL DE COMERCIO EXTERIOR DE SERVICIOS - EMCES</t>
  </si>
  <si>
    <t xml:space="preserve"> Temática - Comercio
Exportaciones de Servicios</t>
  </si>
  <si>
    <t>Cuadro 1.</t>
  </si>
  <si>
    <t>Exportaciones de servicios según agrupación CABPS</t>
  </si>
  <si>
    <t>Enero 2022p - Abril 2026p.</t>
  </si>
  <si>
    <t>Cuadro 2.</t>
  </si>
  <si>
    <t>Exportaciones de servicios según agrupación y códigos CABPS</t>
  </si>
  <si>
    <t>Cuadro 2.1.</t>
  </si>
  <si>
    <t>Variación y contribución anual de las Exportaciones de servicios según agrupación y códigos CABPS</t>
  </si>
  <si>
    <t>Abril 2025p - Abril 2026p.</t>
  </si>
  <si>
    <t>Cuadro 3.</t>
  </si>
  <si>
    <t>Exportaciones de servicios según países</t>
  </si>
  <si>
    <t>Cuadro 3.1.</t>
  </si>
  <si>
    <t>Variación y contribución anual de las Exportaciones, según agrupaciones, por  países</t>
  </si>
  <si>
    <t>Cuadro 4.</t>
  </si>
  <si>
    <t>Exportaciones de servicios según principales CABPS y países</t>
  </si>
  <si>
    <t>Cuadro 5.</t>
  </si>
  <si>
    <t>Exportaciones de servicios según principales CABPS y CPC</t>
  </si>
  <si>
    <t>Cuadro 6.</t>
  </si>
  <si>
    <t>Exportaciones de servicios según modos de suministro y agrupación CABPS</t>
  </si>
  <si>
    <t>Cuadro 7.</t>
  </si>
  <si>
    <t>Exportaciones de servicios según principales países y códigos CABPS</t>
  </si>
  <si>
    <t>Cuadro 8.</t>
  </si>
  <si>
    <t>Exportaciones de servicios según departamentos</t>
  </si>
  <si>
    <t>Cuadro 8.1.</t>
  </si>
  <si>
    <t>Variación y contribución anual de las Exportaciones, según agrupaciones, por departamento</t>
  </si>
  <si>
    <t>Cuadro 9.</t>
  </si>
  <si>
    <t>Exportaciones de servicios según vinculo comercial y principales países</t>
  </si>
  <si>
    <t>Cuadro 10.</t>
  </si>
  <si>
    <t>Índices empalmados de la Muestra Trimestral de Comercio Exterior de Servicios</t>
  </si>
  <si>
    <t>I Trimestre de 2013 - Abril 2026p.</t>
  </si>
  <si>
    <t xml:space="preserve">Exportaciones de servicios según agrupación CABPS
Miles de dólares
Enero 2022p - Abril 2026p </t>
  </si>
  <si>
    <t>Miles de dólares</t>
  </si>
  <si>
    <t>Agrupaciones CABPS</t>
  </si>
  <si>
    <t>2022(p)</t>
  </si>
  <si>
    <t>2023(p)</t>
  </si>
  <si>
    <t>2024(p)</t>
  </si>
  <si>
    <t>2025(p)</t>
  </si>
  <si>
    <t>2026(p)</t>
  </si>
  <si>
    <t>Enero</t>
  </si>
  <si>
    <t>Febrero</t>
  </si>
  <si>
    <t>Marzo</t>
  </si>
  <si>
    <t>Abril</t>
  </si>
  <si>
    <t>Mayo</t>
  </si>
  <si>
    <t>Junio</t>
  </si>
  <si>
    <t>Julio</t>
  </si>
  <si>
    <t>Agosto</t>
  </si>
  <si>
    <t>Septiembre</t>
  </si>
  <si>
    <t>Octubre</t>
  </si>
  <si>
    <t>Noviembre</t>
  </si>
  <si>
    <t>Diciembre</t>
  </si>
  <si>
    <t>TOTAL</t>
  </si>
  <si>
    <t>Otros servicios empresariales</t>
  </si>
  <si>
    <t>Servicios de transporte</t>
  </si>
  <si>
    <t>Servicios de telecomunicaciones, informática e información</t>
  </si>
  <si>
    <t>Cargos por el uso de propiedad intelectual</t>
  </si>
  <si>
    <t>Servicios personales, culturales y de esparcimiento</t>
  </si>
  <si>
    <t>Servicios de mantenimiento y reparación</t>
  </si>
  <si>
    <t>Manufactura de insumos físicos propiedad de terceros</t>
  </si>
  <si>
    <r>
      <rPr>
        <b/>
        <sz val="8"/>
        <rFont val="Segoe UI"/>
        <family val="2"/>
        <charset val="1"/>
      </rPr>
      <t>Fuente:</t>
    </r>
    <r>
      <rPr>
        <sz val="8"/>
        <rFont val="Segoe UI"/>
        <family val="2"/>
        <charset val="1"/>
      </rPr>
      <t xml:space="preserve"> DANE - EMCES. Cálculos: DANE</t>
    </r>
  </si>
  <si>
    <r>
      <rPr>
        <b/>
        <vertAlign val="superscript"/>
        <sz val="8"/>
        <rFont val="Segoe UI"/>
        <family val="2"/>
      </rPr>
      <t>p</t>
    </r>
    <r>
      <rPr>
        <sz val="8"/>
        <rFont val="Segoe UI"/>
        <family val="2"/>
        <charset val="1"/>
      </rPr>
      <t xml:space="preserve"> Información provisional</t>
    </r>
  </si>
  <si>
    <r>
      <rPr>
        <b/>
        <sz val="8"/>
        <color rgb="FF000000"/>
        <rFont val="Segoe UI"/>
        <family val="2"/>
      </rPr>
      <t>Nota 1</t>
    </r>
    <r>
      <rPr>
        <sz val="8"/>
        <color rgb="FF000000"/>
        <rFont val="Segoe UI"/>
        <family val="2"/>
      </rPr>
      <t xml:space="preserve">: No se publica información para la agrupación de </t>
    </r>
    <r>
      <rPr>
        <b/>
        <sz val="8"/>
        <color rgb="FF000000"/>
        <rFont val="Segoe UI"/>
        <family val="2"/>
      </rPr>
      <t>"Construcción"</t>
    </r>
    <r>
      <rPr>
        <sz val="8"/>
        <color rgb="FF000000"/>
        <rFont val="Segoe UI"/>
        <family val="2"/>
      </rPr>
      <t>, por reserva estadística.</t>
    </r>
  </si>
  <si>
    <r>
      <rPr>
        <b/>
        <sz val="8"/>
        <color indexed="8"/>
        <rFont val="Segoe UI"/>
        <family val="2"/>
        <charset val="1"/>
      </rPr>
      <t>Nota 2</t>
    </r>
    <r>
      <rPr>
        <sz val="8"/>
        <color indexed="8"/>
        <rFont val="Segoe UI"/>
        <family val="2"/>
        <charset val="1"/>
      </rPr>
      <t>: Como parte del proceso de producción estadística el DANE realiza análisis y actualización continua de la información en cada una de las fases del proceso; como consecuencia se presentan cambios en la serie histórica por actualización de la información recibida de parte de las fuentes informantes.</t>
    </r>
  </si>
  <si>
    <r>
      <rPr>
        <b/>
        <sz val="8"/>
        <rFont val="Segoe UI"/>
        <family val="2"/>
        <charset val="1"/>
      </rPr>
      <t>Nota 3</t>
    </r>
    <r>
      <rPr>
        <sz val="8"/>
        <rFont val="Segoe UI"/>
        <family val="2"/>
        <charset val="1"/>
      </rPr>
      <t>: La Encuesta Mensual de Comercio Exterior de Servicios- EMCES es una operación estadística con diseño no probabilístico, donde las fuentes seleccionadas son las empresas que realizan transacciones de comercio exterior de servicios. Adicionalmente se complementa la información con registros administrativos de la DIAN, Cancillería y Migración Colombia.  </t>
    </r>
  </si>
  <si>
    <r>
      <rPr>
        <b/>
        <sz val="8"/>
        <color indexed="8"/>
        <rFont val="Segoe UI"/>
        <family val="2"/>
        <charset val="1"/>
      </rPr>
      <t>Nota 4:</t>
    </r>
    <r>
      <rPr>
        <sz val="8"/>
        <color indexed="8"/>
        <rFont val="Segoe UI"/>
        <family val="2"/>
        <charset val="1"/>
      </rPr>
      <t> Actualmente la Encuesta Mensual de Comercio Exterior de Servicios- EMCES no cuenta con la información necesaria para incluir las agrupaciones de</t>
    </r>
    <r>
      <rPr>
        <b/>
        <sz val="8"/>
        <color rgb="FF000000"/>
        <rFont val="Segoe UI"/>
        <family val="2"/>
      </rPr>
      <t xml:space="preserve"> "Servicios financieros" y "Servicios de seguros y pensiones"</t>
    </r>
    <r>
      <rPr>
        <sz val="8"/>
        <color indexed="8"/>
        <rFont val="Segoe UI"/>
        <family val="2"/>
        <charset val="1"/>
      </rPr>
      <t>.</t>
    </r>
  </si>
  <si>
    <r>
      <rPr>
        <b/>
        <sz val="8"/>
        <color indexed="8"/>
        <rFont val="Segoe UI"/>
        <family val="2"/>
        <charset val="1"/>
      </rPr>
      <t>Nota 5</t>
    </r>
    <r>
      <rPr>
        <sz val="8"/>
        <color indexed="8"/>
        <rFont val="Segoe UI"/>
        <family val="2"/>
        <charset val="1"/>
      </rPr>
      <t xml:space="preserve">: No se presenta información para la agrupación de </t>
    </r>
    <r>
      <rPr>
        <b/>
        <sz val="8"/>
        <color rgb="FF000000"/>
        <rFont val="Segoe UI"/>
        <family val="2"/>
      </rPr>
      <t>"Servicios de viajes"</t>
    </r>
    <r>
      <rPr>
        <sz val="8"/>
        <color indexed="8"/>
        <rFont val="Segoe UI"/>
        <family val="2"/>
        <charset val="1"/>
      </rPr>
      <t xml:space="preserve"> en las exportaciones e importaciones debido a
que no se cuenta con la información de la fuente.</t>
    </r>
  </si>
  <si>
    <r>
      <rPr>
        <b/>
        <sz val="8"/>
        <color indexed="8"/>
        <rFont val="Segoe UI"/>
        <family val="2"/>
        <charset val="1"/>
      </rPr>
      <t>Nota 6</t>
    </r>
    <r>
      <rPr>
        <sz val="8"/>
        <color indexed="8"/>
        <rFont val="Segoe UI"/>
        <family val="2"/>
        <charset val="1"/>
      </rPr>
      <t>: La información reportada por el Banco de la República de Colombia en la Balanza de Pagos y la información reportada por el DANE en la Encuesta Mensual de Comercio Exterior de Servicios, no es comparable.</t>
    </r>
  </si>
  <si>
    <t>Actualizado el 10 de julio de 2026</t>
  </si>
  <si>
    <t xml:space="preserve">Exportaciones de servicios según agrupación y códigos CABPS
Miles de dólares
Enero 2022p - Abril 2026p </t>
  </si>
  <si>
    <t>Código CABPS</t>
  </si>
  <si>
    <t>Descriptiva Código CABPS</t>
  </si>
  <si>
    <t/>
  </si>
  <si>
    <t>2841</t>
  </si>
  <si>
    <t>Servicios de callcenter</t>
  </si>
  <si>
    <t>278</t>
  </si>
  <si>
    <t>Servicios de publicidad estudios de mercado y encuestas de opinión publica</t>
  </si>
  <si>
    <t>277</t>
  </si>
  <si>
    <t>Servicios de consultoría empresarial en administración de empresas y relaciones publicas</t>
  </si>
  <si>
    <t>280</t>
  </si>
  <si>
    <t>Servicios arquitectónicos ingeniería y otros servicios técnicos</t>
  </si>
  <si>
    <t>279</t>
  </si>
  <si>
    <t>Investigación y desarrollo I+D</t>
  </si>
  <si>
    <t>283</t>
  </si>
  <si>
    <t>Servicios agrícolas y mineros</t>
  </si>
  <si>
    <t>272</t>
  </si>
  <si>
    <t>Servicios de arrendamientos de explotación</t>
  </si>
  <si>
    <t>282</t>
  </si>
  <si>
    <t>Tratamiento de residuos y descontaminación</t>
  </si>
  <si>
    <t>Demás CABPS</t>
  </si>
  <si>
    <t>211</t>
  </si>
  <si>
    <t>Transporte aéreo de pasajeros</t>
  </si>
  <si>
    <t>212</t>
  </si>
  <si>
    <t>Transporte aéreo de carga</t>
  </si>
  <si>
    <t>213</t>
  </si>
  <si>
    <t>Otros servicios de transporte aéreos</t>
  </si>
  <si>
    <t>246</t>
  </si>
  <si>
    <t>Servicios de postales y de mensajería</t>
  </si>
  <si>
    <t>225</t>
  </si>
  <si>
    <t>Transporte de carga por carretera</t>
  </si>
  <si>
    <t>226</t>
  </si>
  <si>
    <t>Otros servicios de transporte por carretera</t>
  </si>
  <si>
    <t>263</t>
  </si>
  <si>
    <t>Servicios de informática</t>
  </si>
  <si>
    <t>247</t>
  </si>
  <si>
    <t>Servicios de telecomunicaciones</t>
  </si>
  <si>
    <t>890</t>
  </si>
  <si>
    <t>Otros servicios de suministro de información</t>
  </si>
  <si>
    <t>889</t>
  </si>
  <si>
    <t>Servicios de agencias de noticias</t>
  </si>
  <si>
    <t>894</t>
  </si>
  <si>
    <t>Licencias para reproducir y /o distribuir productos audiovisuales conexos y otras regalías n.i.o.p.</t>
  </si>
  <si>
    <t>893</t>
  </si>
  <si>
    <t>Licencias para reproducir y/o distribuir programas informáticos</t>
  </si>
  <si>
    <t>891</t>
  </si>
  <si>
    <t>Derechos de concesión de licencias de franquicia y marca registrada</t>
  </si>
  <si>
    <t>892</t>
  </si>
  <si>
    <t>Licencias para aplicar los resultados de la investigación y el desarrollo</t>
  </si>
  <si>
    <t>288</t>
  </si>
  <si>
    <t>Servicios de audiovisuales y conexos</t>
  </si>
  <si>
    <t>896</t>
  </si>
  <si>
    <t>Servicios de salud</t>
  </si>
  <si>
    <t>897</t>
  </si>
  <si>
    <t>Otros servicios personales</t>
  </si>
  <si>
    <t>895</t>
  </si>
  <si>
    <t>Servicios de educación</t>
  </si>
  <si>
    <t>103</t>
  </si>
  <si>
    <t>Mantenimiento y reparación transporte aéreo</t>
  </si>
  <si>
    <t>102</t>
  </si>
  <si>
    <t>Mantenimiento y reparación transporte marítimo</t>
  </si>
  <si>
    <t>105</t>
  </si>
  <si>
    <t>Mantenimiento y las reparaciones realizados a equipos industriales</t>
  </si>
  <si>
    <t>106</t>
  </si>
  <si>
    <t>Mantenimiento y las reparaciones realizados a equipos de oficina, eléctricos y de precisión</t>
  </si>
  <si>
    <t>104</t>
  </si>
  <si>
    <t>Mantenimiento y reparación sobre otros equipos de transporte</t>
  </si>
  <si>
    <t>107</t>
  </si>
  <si>
    <t>Mantenimiento y las reparaciones realizados a otros equipos y bienes</t>
  </si>
  <si>
    <t>101</t>
  </si>
  <si>
    <r>
      <rPr>
        <vertAlign val="superscript"/>
        <sz val="8"/>
        <rFont val="Segoe UI"/>
        <family val="2"/>
        <charset val="1"/>
      </rPr>
      <t>p</t>
    </r>
    <r>
      <rPr>
        <sz val="8"/>
        <rFont val="Segoe UI"/>
        <family val="2"/>
        <charset val="1"/>
      </rPr>
      <t xml:space="preserve"> Información provisional</t>
    </r>
  </si>
  <si>
    <r>
      <rPr>
        <b/>
        <sz val="8"/>
        <color indexed="8"/>
        <rFont val="Segoe UI"/>
        <family val="2"/>
        <charset val="1"/>
      </rPr>
      <t>Nota 5</t>
    </r>
    <r>
      <rPr>
        <sz val="8"/>
        <color indexed="8"/>
        <rFont val="Segoe UI"/>
        <family val="2"/>
        <charset val="1"/>
      </rPr>
      <t>: No se presenta información para la agrupación de servicios de viajes en las exportaciones e importaciones debido a
que no se cuenta con la información de la fuente.</t>
    </r>
  </si>
  <si>
    <t xml:space="preserve">Variación y contribución anual de las exportaciones de servicios según agrupación y códigos CABPS
Miles de dólares
Abril 2025p - Abril 2026p </t>
  </si>
  <si>
    <t>Abril
Miles de dólares</t>
  </si>
  <si>
    <t xml:space="preserve">Variación (%) </t>
  </si>
  <si>
    <t xml:space="preserve">Contribución a la agrupación </t>
  </si>
  <si>
    <t>**</t>
  </si>
  <si>
    <r>
      <rPr>
        <b/>
        <sz val="8"/>
        <color theme="1"/>
        <rFont val="Segoe UI"/>
        <family val="2"/>
      </rPr>
      <t>*</t>
    </r>
    <r>
      <rPr>
        <sz val="8"/>
        <color theme="1"/>
        <rFont val="Segoe UI"/>
        <family val="2"/>
        <charset val="1"/>
      </rPr>
      <t xml:space="preserve"> Variación superior al 1.000%</t>
    </r>
  </si>
  <si>
    <r>
      <rPr>
        <b/>
        <sz val="8"/>
        <color theme="1"/>
        <rFont val="Segoe UI"/>
        <family val="2"/>
      </rPr>
      <t xml:space="preserve">** </t>
    </r>
    <r>
      <rPr>
        <sz val="8"/>
        <color theme="1"/>
        <rFont val="Segoe UI"/>
        <family val="2"/>
        <charset val="1"/>
      </rPr>
      <t>No se puede calcular la variación por no registrar información en el periodo base de comparación</t>
    </r>
  </si>
  <si>
    <r>
      <rPr>
        <b/>
        <sz val="8"/>
        <color indexed="8"/>
        <rFont val="Segoe UI"/>
        <family val="2"/>
        <charset val="1"/>
      </rPr>
      <t>Nota 4:</t>
    </r>
    <r>
      <rPr>
        <sz val="8"/>
        <color indexed="8"/>
        <rFont val="Segoe UI"/>
        <family val="2"/>
        <charset val="1"/>
      </rPr>
      <t xml:space="preserve">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t xml:space="preserve">Exportaciones de servicios según países
Miles de dólares
Enero 2022p - Abril 2026p </t>
  </si>
  <si>
    <t>Grupo de país</t>
  </si>
  <si>
    <t>País</t>
  </si>
  <si>
    <t>Aladi</t>
  </si>
  <si>
    <t>Comunidad Andina</t>
  </si>
  <si>
    <t>Ecuador</t>
  </si>
  <si>
    <t>Perú</t>
  </si>
  <si>
    <t>Bolivia</t>
  </si>
  <si>
    <t>Resto de Aladi</t>
  </si>
  <si>
    <t>Brasil</t>
  </si>
  <si>
    <t>México</t>
  </si>
  <si>
    <t>Uruguay</t>
  </si>
  <si>
    <t>Chile</t>
  </si>
  <si>
    <t>Argentina</t>
  </si>
  <si>
    <t>Panamá</t>
  </si>
  <si>
    <t>Venezuela</t>
  </si>
  <si>
    <t>Paraguay</t>
  </si>
  <si>
    <t>Cuba</t>
  </si>
  <si>
    <t>Otros Paises</t>
  </si>
  <si>
    <t>Estados Unidos</t>
  </si>
  <si>
    <t>Canadá</t>
  </si>
  <si>
    <t>Puerto Rico</t>
  </si>
  <si>
    <t>Unión Europea</t>
  </si>
  <si>
    <t>España</t>
  </si>
  <si>
    <t>Dinamarca</t>
  </si>
  <si>
    <t>Francia</t>
  </si>
  <si>
    <t>Alemania</t>
  </si>
  <si>
    <t>Países Bajos</t>
  </si>
  <si>
    <t>Irlanda</t>
  </si>
  <si>
    <t>Suecia</t>
  </si>
  <si>
    <t>Portugal</t>
  </si>
  <si>
    <t>Italia</t>
  </si>
  <si>
    <t>Bélgica</t>
  </si>
  <si>
    <t>Demás países</t>
  </si>
  <si>
    <t>El Salvador</t>
  </si>
  <si>
    <t>Reino Unido</t>
  </si>
  <si>
    <t>Suiza</t>
  </si>
  <si>
    <t>Costa Rica</t>
  </si>
  <si>
    <t>República Dominicana</t>
  </si>
  <si>
    <t>Guatemala</t>
  </si>
  <si>
    <t>Hong Kong</t>
  </si>
  <si>
    <t>Vírgenes (británicas), Islas</t>
  </si>
  <si>
    <t>Japón</t>
  </si>
  <si>
    <t>Singapur</t>
  </si>
  <si>
    <r>
      <rPr>
        <b/>
        <sz val="8"/>
        <color indexed="8"/>
        <rFont val="Segoe UI"/>
        <family val="2"/>
        <charset val="1"/>
      </rPr>
      <t>Nota 1</t>
    </r>
    <r>
      <rPr>
        <sz val="8"/>
        <color indexed="8"/>
        <rFont val="Segoe UI"/>
        <family val="2"/>
        <charset val="1"/>
      </rPr>
      <t>: Como parte del proceso de producción estadística el DANE realiza análisis y actualización continua de la información en cada una de las fases del proceso; como consecuencia se presentan cambios en la serie histórica por actualización de la información recibida de parte de las fuentes informantes.</t>
    </r>
  </si>
  <si>
    <r>
      <rPr>
        <b/>
        <sz val="8"/>
        <rFont val="Segoe UI"/>
        <family val="2"/>
        <charset val="1"/>
      </rPr>
      <t>Nota 2</t>
    </r>
    <r>
      <rPr>
        <sz val="8"/>
        <rFont val="Segoe UI"/>
        <family val="2"/>
        <charset val="1"/>
      </rPr>
      <t>: La Encuesta Mensual de Comercio Exterior de Servicios- EMCES es una operación estadística con diseño no probabilístico, donde las fuentes seleccionadas son las empresas que realizan transacciones de comercio exterior de servicios. Adicionalmente se complementa la información con registros administrativos de la DIAN, Cancillería y Migración Colombia.  </t>
    </r>
  </si>
  <si>
    <r>
      <rPr>
        <b/>
        <sz val="8"/>
        <color indexed="8"/>
        <rFont val="Segoe UI"/>
        <family val="2"/>
        <charset val="1"/>
      </rPr>
      <t>Nota 3:</t>
    </r>
    <r>
      <rPr>
        <sz val="8"/>
        <color indexed="8"/>
        <rFont val="Segoe UI"/>
        <family val="2"/>
        <charset val="1"/>
      </rPr>
      <t xml:space="preserve">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t xml:space="preserve">Variación y contribución anual de las exportaciones, según agrupaciones, por  países
Miles de dólares
Abril 2025p - Abril 2026p </t>
  </si>
  <si>
    <t>Israel</t>
  </si>
  <si>
    <t>*</t>
  </si>
  <si>
    <t>India</t>
  </si>
  <si>
    <t>Aruba</t>
  </si>
  <si>
    <t>San Martín (Parte Holandesa)</t>
  </si>
  <si>
    <t>Turcas y Caicos, Islas</t>
  </si>
  <si>
    <t>Emiratos Árabes Unidos</t>
  </si>
  <si>
    <t>Bahamas</t>
  </si>
  <si>
    <t>Curazao</t>
  </si>
  <si>
    <r>
      <rPr>
        <b/>
        <sz val="8"/>
        <color theme="1"/>
        <rFont val="Segoe UI"/>
        <family val="2"/>
      </rPr>
      <t>**</t>
    </r>
    <r>
      <rPr>
        <sz val="8"/>
        <color theme="1"/>
        <rFont val="Segoe UI"/>
        <family val="2"/>
        <charset val="1"/>
      </rPr>
      <t xml:space="preserve"> No se puede calcular la variación por no registrar información en el periodo base de comparación</t>
    </r>
  </si>
  <si>
    <t xml:space="preserve">Exportaciones de servicios según principales CABPS y países
Miles de dólares
Enero 2022p - Abril 2026p </t>
  </si>
  <si>
    <t>Otros servicios de transporte marítimo</t>
  </si>
  <si>
    <t>China</t>
  </si>
  <si>
    <t>Kenia</t>
  </si>
  <si>
    <t xml:space="preserve">Exportaciones de servicios según principales CABPS y CPC*
Miles de dólares
Enero 2022p - Abril 2026p </t>
  </si>
  <si>
    <t>Código CPC</t>
  </si>
  <si>
    <t>Descriptiva Código CPC</t>
  </si>
  <si>
    <t>83141</t>
  </si>
  <si>
    <t>Servicios de diseño y desarrollo de aplicaciones en tecnologías de la información (TI)</t>
  </si>
  <si>
    <t>83132</t>
  </si>
  <si>
    <t>Servicios de soporte en tecnologías de la información (TI)</t>
  </si>
  <si>
    <t>83131</t>
  </si>
  <si>
    <t>Servicios de consultoría en tecnologías de la información (TI)</t>
  </si>
  <si>
    <t>73311</t>
  </si>
  <si>
    <t>Derechos de uso de programas informáticos</t>
  </si>
  <si>
    <t>84392</t>
  </si>
  <si>
    <t>Servicios de software en línea (on-line)</t>
  </si>
  <si>
    <t>83142</t>
  </si>
  <si>
    <t>Servicios de diseño y desarrollo de redes y sistemas en tecnologías de la información (TI)</t>
  </si>
  <si>
    <t>83151</t>
  </si>
  <si>
    <t>Servicios de alojamiento de sitios web (hosting)</t>
  </si>
  <si>
    <t>83143</t>
  </si>
  <si>
    <t>Software originales</t>
  </si>
  <si>
    <t>83162</t>
  </si>
  <si>
    <t>Servicios de administración de sistemas informáticos</t>
  </si>
  <si>
    <t>Demás CPC</t>
  </si>
  <si>
    <t>64241</t>
  </si>
  <si>
    <t>Servicios de transporte aéreo de pasajeros, excepto los servicios de aerotaxi</t>
  </si>
  <si>
    <t>85931</t>
  </si>
  <si>
    <t>Servicios de centros de llamadas telefónicas (call center)</t>
  </si>
  <si>
    <t>65310</t>
  </si>
  <si>
    <t>Servicios de transporte de carga por vía aérea</t>
  </si>
  <si>
    <t>83619</t>
  </si>
  <si>
    <t>Otros servicios de publicidad</t>
  </si>
  <si>
    <t>83611</t>
  </si>
  <si>
    <t>Servicios integrales de publicidad</t>
  </si>
  <si>
    <t>83700</t>
  </si>
  <si>
    <t>Servicios de investigación de mercados y encuestas de opinión pública</t>
  </si>
  <si>
    <t>83612</t>
  </si>
  <si>
    <t>Servicios de marketing directo o publicidad por correo electrónico direccionado</t>
  </si>
  <si>
    <t>83635</t>
  </si>
  <si>
    <t>Servicios de venta de espacio o tiempo publicitario en Internet (excepto a comisión)</t>
  </si>
  <si>
    <t>83129</t>
  </si>
  <si>
    <t>Otros servicios de consultoría empresarial</t>
  </si>
  <si>
    <t>83990</t>
  </si>
  <si>
    <t>Otros servicios profesionales, técnicos y empresariales n.c.p.</t>
  </si>
  <si>
    <t>83117</t>
  </si>
  <si>
    <t>Servicios de gestión de desarrollo empresarial</t>
  </si>
  <si>
    <t>83118</t>
  </si>
  <si>
    <t>Servicios de gestión y administración empresarial (oficina central)</t>
  </si>
  <si>
    <t>83115</t>
  </si>
  <si>
    <t>Servicios de consultoría en gestión administrativa</t>
  </si>
  <si>
    <t>83112</t>
  </si>
  <si>
    <t>Servicios de consultoría en gestión financiera</t>
  </si>
  <si>
    <t>83111</t>
  </si>
  <si>
    <t>Servicios de consultoría en gestión estratégica</t>
  </si>
  <si>
    <t>67990</t>
  </si>
  <si>
    <t>Otros servicios de apoyo al transporte n.c.p.</t>
  </si>
  <si>
    <t>67521</t>
  </si>
  <si>
    <t>Servicios marítimos de practicaje y atraque</t>
  </si>
  <si>
    <t>67912</t>
  </si>
  <si>
    <t>Otros servicios de agencias de transporte de carga</t>
  </si>
  <si>
    <t>67511</t>
  </si>
  <si>
    <t>Servicios de operación de puertos y vías de navegación marítima (excepto manipulación de carga)</t>
  </si>
  <si>
    <t>83310</t>
  </si>
  <si>
    <t>Servicios de asesoría en ingeniería</t>
  </si>
  <si>
    <t>83329</t>
  </si>
  <si>
    <t>Otros servicios de ingeniería en proyectos n.c.p.</t>
  </si>
  <si>
    <t>83324</t>
  </si>
  <si>
    <t>Servicios de ingeniería en proyectos energéticos</t>
  </si>
  <si>
    <t>83449</t>
  </si>
  <si>
    <t>Otros servicios de ensayos y análisis técnicos</t>
  </si>
  <si>
    <t>67690</t>
  </si>
  <si>
    <t>Otros servicios complementarios para el transporte aéreo</t>
  </si>
  <si>
    <t>81115</t>
  </si>
  <si>
    <t>Servicios de investigación básica en ciencias médicas y farmacia</t>
  </si>
  <si>
    <t>81125</t>
  </si>
  <si>
    <t>Servicios de investigación aplicada en ciencias médicas y farmacia</t>
  </si>
  <si>
    <r>
      <rPr>
        <b/>
        <sz val="8"/>
        <rFont val="Segoe UI"/>
        <family val="2"/>
        <charset val="1"/>
      </rPr>
      <t>*CPC</t>
    </r>
    <r>
      <rPr>
        <sz val="8"/>
        <rFont val="Segoe UI"/>
        <family val="2"/>
        <charset val="1"/>
      </rPr>
      <t>: Hace referencia a la Clasificación Central de Productos, Versión 2,1 Adaptada para Colombia ( CPC Ver.2,1 A.C 2022)</t>
    </r>
  </si>
  <si>
    <r>
      <rPr>
        <b/>
        <sz val="8"/>
        <color indexed="8"/>
        <rFont val="Segoe UI"/>
        <family val="2"/>
        <charset val="1"/>
      </rPr>
      <t>Nota 3:</t>
    </r>
    <r>
      <rPr>
        <sz val="8"/>
        <color indexed="8"/>
        <rFont val="Segoe UI"/>
        <family val="2"/>
        <charset val="1"/>
      </rPr>
      <t xml:space="preserve">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t xml:space="preserve">Exportaciones de servicios según modos de suministro y agrupación CABPS
Miles de dólares
Enero 2022p - Abril 2026p </t>
  </si>
  <si>
    <t>Modo de Suministro</t>
  </si>
  <si>
    <t>Agrupación</t>
  </si>
  <si>
    <t>Suministro transfronterizo</t>
  </si>
  <si>
    <t>Demás agrupaciones</t>
  </si>
  <si>
    <t>Consumo en el extranjero</t>
  </si>
  <si>
    <t>Presencia de Persona física</t>
  </si>
  <si>
    <t xml:space="preserve"> </t>
  </si>
  <si>
    <t xml:space="preserve">Exportaciones de servicios según principales países y códigos CABPS
Miles de dólares
Enero 2022p - Abril 2026p </t>
  </si>
  <si>
    <t>Código  CABPS</t>
  </si>
  <si>
    <t>Descriptiva código CABPS</t>
  </si>
  <si>
    <t>2026(P)</t>
  </si>
  <si>
    <t>2843</t>
  </si>
  <si>
    <t>Colocación de personal</t>
  </si>
  <si>
    <t>271</t>
  </si>
  <si>
    <t>Otros servicios relacionados con el comercio</t>
  </si>
  <si>
    <t>209</t>
  </si>
  <si>
    <t>276</t>
  </si>
  <si>
    <t>Servicios contables , de auditoria de teneduría de libros y asesoramiento tributario</t>
  </si>
  <si>
    <t>2844</t>
  </si>
  <si>
    <t>Otros servicios</t>
  </si>
  <si>
    <t>2842</t>
  </si>
  <si>
    <t>Agencias de viajes</t>
  </si>
  <si>
    <t>275</t>
  </si>
  <si>
    <t>Servicios jurídicos</t>
  </si>
  <si>
    <t xml:space="preserve">Exportaciones de servicios según departamentos
Miles de dólares
Enero 2022p - Abril 2026p </t>
  </si>
  <si>
    <t>Departamento</t>
  </si>
  <si>
    <t>Antioquia</t>
  </si>
  <si>
    <t>Atlántico</t>
  </si>
  <si>
    <t>Bogotá, D.C.</t>
  </si>
  <si>
    <t>Bolívar</t>
  </si>
  <si>
    <t>Caldas</t>
  </si>
  <si>
    <t>Cundinamarca</t>
  </si>
  <si>
    <t>Magdalena</t>
  </si>
  <si>
    <t>Risaralda</t>
  </si>
  <si>
    <t>Santander</t>
  </si>
  <si>
    <t>Valle del Cauca</t>
  </si>
  <si>
    <t>Demás departamentos</t>
  </si>
  <si>
    <t xml:space="preserve">Variación y contribución anual de las exportaciones, según agrupaciones, por departamento
Miles de dólares
Abril 2025p - Abril 2026p </t>
  </si>
  <si>
    <r>
      <rPr>
        <b/>
        <sz val="8"/>
        <rFont val="Segoe UI"/>
        <family val="2"/>
        <charset val="1"/>
      </rPr>
      <t>Nota 3</t>
    </r>
    <r>
      <rPr>
        <sz val="8"/>
        <rFont val="Segoe UI"/>
        <family val="2"/>
        <charset val="1"/>
      </rPr>
      <t>: La Encuesta Mensual de Comercio Exterior de Servicios- EMCES es una operación estadística con diseño no probabilístico, en donde las fuentes seleccionadas son las empresas que realizan transacciones de comercio exterior de servicios. Adicionalmente se complementa la información con registros administrativos de la DIAN, Cancillería y Migración Colombia.  </t>
    </r>
  </si>
  <si>
    <r>
      <rPr>
        <b/>
        <sz val="8"/>
        <color indexed="8"/>
        <rFont val="Segoe UI"/>
        <family val="2"/>
        <charset val="1"/>
      </rPr>
      <t>Nota 4:</t>
    </r>
    <r>
      <rPr>
        <sz val="8"/>
        <color indexed="8"/>
        <rFont val="Segoe UI"/>
        <family val="2"/>
        <charset val="1"/>
      </rPr>
      <t>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r>
      <rPr>
        <b/>
        <sz val="8"/>
        <color indexed="8"/>
        <rFont val="Segoe UI"/>
        <family val="2"/>
        <charset val="1"/>
      </rPr>
      <t>Nota 5</t>
    </r>
    <r>
      <rPr>
        <sz val="8"/>
        <color indexed="8"/>
        <rFont val="Segoe UI"/>
        <family val="2"/>
        <charset val="1"/>
      </rPr>
      <t xml:space="preserve">: No se presenta información para la agrupación de </t>
    </r>
    <r>
      <rPr>
        <b/>
        <sz val="8"/>
        <color rgb="FF000000"/>
        <rFont val="Segoe UI"/>
        <family val="2"/>
      </rPr>
      <t>"Servicios de viajes</t>
    </r>
    <r>
      <rPr>
        <sz val="8"/>
        <color indexed="8"/>
        <rFont val="Segoe UI"/>
        <family val="2"/>
        <charset val="1"/>
      </rPr>
      <t>" en las exportaciones e importaciones debido a
que no se cuenta con la información de la fuente.</t>
    </r>
  </si>
  <si>
    <t xml:space="preserve">Exportaciones de servicios según vinculo comercial* y principales países
Miles de dólares
Enero 2022p - Abril 2026p </t>
  </si>
  <si>
    <r>
      <rPr>
        <b/>
        <sz val="8"/>
        <rFont val="Segoe UI"/>
        <family val="2"/>
        <charset val="1"/>
      </rPr>
      <t>*Vinculo comercial</t>
    </r>
    <r>
      <rPr>
        <sz val="8"/>
        <rFont val="Segoe UI"/>
        <family val="2"/>
        <charset val="1"/>
      </rPr>
      <t xml:space="preserve">: Hace referencia a Filiales, sucursales, subsidiarias y agencias comerciales. </t>
    </r>
  </si>
  <si>
    <t>Series de índices empalmados de las exportaciones de la Muestra Trimestral de Comercio Exterior de Servicios
I Trim 2013 - IV Trim 2021
Enero 2022p - Abril 2026p 
Base 2022=100</t>
  </si>
  <si>
    <t>Códigos CABPS</t>
  </si>
  <si>
    <t>I Trim</t>
  </si>
  <si>
    <t>II Trim</t>
  </si>
  <si>
    <t>III Trim</t>
  </si>
  <si>
    <t>IV Trim</t>
  </si>
  <si>
    <t>Transporte marítimo de carga</t>
  </si>
  <si>
    <t>Otros servicios de transporte ferroviario</t>
  </si>
  <si>
    <t>Otros servicios de apoyo y auxiliares de transporte</t>
  </si>
  <si>
    <r>
      <rPr>
        <b/>
        <sz val="8"/>
        <color indexed="8"/>
        <rFont val="Segoe UI"/>
        <family val="2"/>
        <charset val="1"/>
      </rPr>
      <t>Nota 1</t>
    </r>
    <r>
      <rPr>
        <sz val="8"/>
        <color indexed="8"/>
        <rFont val="Segoe UI"/>
        <family val="2"/>
        <charset val="1"/>
      </rPr>
      <t>: Debido al cambio de periodicidad de difusión de información a partir del año 2023 la publicación de los índices es mensual.</t>
    </r>
  </si>
  <si>
    <r>
      <rPr>
        <b/>
        <sz val="8"/>
        <color rgb="FF000000"/>
        <rFont val="Segoe UI"/>
      </rPr>
      <t>Nota 2</t>
    </r>
    <r>
      <rPr>
        <sz val="8"/>
        <color rgb="FF000000"/>
        <rFont val="Segoe UI"/>
      </rPr>
      <t>: Como parte del proceso de producción estadística el DANE realiza análisis y actualización continua de la información en cada una de las fases del proceso; como consecuencia se presentan cambios en la serie histórica por actualización de la información recibida de parte de las fuentes informantes.</t>
    </r>
  </si>
  <si>
    <r>
      <rPr>
        <b/>
        <sz val="8"/>
        <color rgb="FF000000"/>
        <rFont val="Segoe UI"/>
      </rPr>
      <t>Nota 3</t>
    </r>
    <r>
      <rPr>
        <sz val="8"/>
        <color rgb="FF000000"/>
        <rFont val="Segoe UI"/>
      </rPr>
      <t>: La Encuesta Mensual de Comercio Exterior de Servicios- EMCES es una operación estadística con diseño no probabilístico, donde las fuentes seleccionadas son las empresas que realizan transacciones de comercio exterior de servicios. Adicionalmente se complementa la información con registros administrativos de la DIAN, Cancillería y Migración Colombia.  </t>
    </r>
  </si>
  <si>
    <r>
      <rPr>
        <b/>
        <sz val="8"/>
        <rFont val="Segoe UI"/>
        <family val="2"/>
        <charset val="1"/>
      </rPr>
      <t>Nota 5:</t>
    </r>
    <r>
      <rPr>
        <sz val="8"/>
        <rFont val="Segoe UI"/>
        <family val="2"/>
        <charset val="1"/>
      </rPr>
      <t xml:space="preserve"> La Encuesta Mensual de Comercio Exterior de Servicios- EMCES cuenta con la información de nuevos códigos CABPS (105, 106 y 107) dentro de la agrupación de </t>
    </r>
    <r>
      <rPr>
        <b/>
        <sz val="8"/>
        <rFont val="Segoe UI"/>
        <family val="2"/>
      </rPr>
      <t>"Servicios de Mantenimiento"</t>
    </r>
    <r>
      <rPr>
        <sz val="8"/>
        <rFont val="Segoe UI"/>
        <family val="2"/>
        <charset val="1"/>
      </rPr>
      <t xml:space="preserve"> como parte de las mejoras metodológicas de la operación estadística.</t>
    </r>
  </si>
  <si>
    <r>
      <rPr>
        <b/>
        <sz val="8"/>
        <rFont val="Segoe UI"/>
        <family val="2"/>
        <charset val="1"/>
      </rPr>
      <t>Nota 6:</t>
    </r>
    <r>
      <rPr>
        <sz val="8"/>
        <rFont val="Segoe UI"/>
        <family val="2"/>
        <charset val="1"/>
      </rPr>
      <t> La Encuesta Mensual de Comercio Exterior de Servicios presenta una ampliación en el número de fuentes de información por lo cual en su serie se presentan datos en códigos CABPS que anteriormente no registraban esta información.</t>
    </r>
  </si>
  <si>
    <r>
      <rPr>
        <b/>
        <sz val="8"/>
        <rFont val="Segoe UI"/>
        <family val="2"/>
        <charset val="1"/>
      </rPr>
      <t>Nota 7:</t>
    </r>
    <r>
      <rPr>
        <sz val="8"/>
        <rFont val="Segoe UI"/>
        <family val="2"/>
        <charset val="1"/>
      </rPr>
      <t xml:space="preserve"> Para el cálculo de la agrupación </t>
    </r>
    <r>
      <rPr>
        <b/>
        <sz val="8"/>
        <rFont val="Segoe UI"/>
        <family val="2"/>
      </rPr>
      <t>"Servicios de Viajes"</t>
    </r>
    <r>
      <rPr>
        <sz val="8"/>
        <rFont val="Segoe UI"/>
        <family val="2"/>
        <charset val="1"/>
      </rPr>
      <t xml:space="preserve"> la Encuesta Mensual de Comercio Exterior de Servicios no cuenta con la serie de los registros de la fuente primaria de información.</t>
    </r>
  </si>
</sst>
</file>

<file path=xl/styles.xml><?xml version="1.0" encoding="utf-8"?>
<styleSheet xmlns="http://schemas.openxmlformats.org/spreadsheetml/2006/main" xmlns:mc="http://schemas.openxmlformats.org/markup-compatibility/2006" xmlns:x14ac="http://schemas.microsoft.com/office/spreadsheetml/2009/9/ac" mc:Ignorable="x14ac">
  <numFmts count="6">
    <numFmt numFmtId="164" formatCode="_ * #,##0.00_ ;_ * \-#,##0.00_ ;_ * &quot;-&quot;??_ ;_ @_ "/>
    <numFmt numFmtId="165" formatCode="_-* #,##0.00\ _P_t_s_-;\-* #,##0.00\ _P_t_s_-;_-* &quot;-&quot;??\ _P_t_s_-;_-@_-"/>
    <numFmt numFmtId="166" formatCode="0.0"/>
    <numFmt numFmtId="167" formatCode="_-* #,##0.00\ [$€]_-;\-* #,##0.00\ [$€]_-;_-* &quot;-&quot;??\ [$€]_-;_-@_-"/>
    <numFmt numFmtId="168" formatCode="_-* #,##0\ _P_t_s_-;\-* #,##0\ _P_t_s_-;_-* &quot;-&quot;??\ _P_t_s_-;_-@_-"/>
    <numFmt numFmtId="169" formatCode="_(* #,##0_);_(* \(#,##0\);_(* &quot;-&quot;??_);_(@_)"/>
  </numFmts>
  <fonts count="48" x14ac:knownFonts="1">
    <font>
      <sz val="10"/>
      <name val="Arial"/>
    </font>
    <font>
      <sz val="10"/>
      <name val="Arial"/>
      <family val="2"/>
    </font>
    <font>
      <u/>
      <sz val="10"/>
      <color indexed="12"/>
      <name val="Arial"/>
      <family val="2"/>
    </font>
    <font>
      <sz val="10"/>
      <name val="Arial"/>
      <family val="2"/>
    </font>
    <font>
      <sz val="8"/>
      <name val="Arial"/>
      <family val="2"/>
    </font>
    <font>
      <sz val="10"/>
      <name val="Arial"/>
      <family val="2"/>
    </font>
    <font>
      <sz val="10"/>
      <name val="Arial"/>
      <family val="2"/>
    </font>
    <font>
      <sz val="10"/>
      <name val="Segoe UI"/>
      <family val="2"/>
      <charset val="1"/>
    </font>
    <font>
      <b/>
      <sz val="12"/>
      <name val="Segoe UI"/>
      <family val="2"/>
      <charset val="1"/>
    </font>
    <font>
      <sz val="11"/>
      <name val="Segoe UI"/>
      <family val="2"/>
      <charset val="1"/>
    </font>
    <font>
      <sz val="9"/>
      <name val="Segoe UI"/>
      <family val="2"/>
      <charset val="1"/>
    </font>
    <font>
      <b/>
      <sz val="9"/>
      <name val="Segoe UI"/>
      <family val="2"/>
      <charset val="1"/>
    </font>
    <font>
      <sz val="8"/>
      <name val="Segoe UI"/>
      <family val="2"/>
      <charset val="1"/>
    </font>
    <font>
      <b/>
      <sz val="8"/>
      <name val="Segoe UI"/>
      <family val="2"/>
      <charset val="1"/>
    </font>
    <font>
      <b/>
      <u/>
      <sz val="11"/>
      <color indexed="12"/>
      <name val="Segoe UI"/>
      <family val="2"/>
      <charset val="1"/>
    </font>
    <font>
      <b/>
      <sz val="11"/>
      <name val="Segoe UI"/>
      <family val="2"/>
      <charset val="1"/>
    </font>
    <font>
      <sz val="12"/>
      <name val="Segoe UI"/>
      <family val="2"/>
      <charset val="1"/>
    </font>
    <font>
      <vertAlign val="superscript"/>
      <sz val="8"/>
      <name val="Segoe UI"/>
      <family val="2"/>
      <charset val="1"/>
    </font>
    <font>
      <sz val="8"/>
      <color indexed="8"/>
      <name val="Segoe UI"/>
      <family val="2"/>
      <charset val="1"/>
    </font>
    <font>
      <b/>
      <sz val="8"/>
      <color indexed="8"/>
      <name val="Segoe UI"/>
      <family val="2"/>
      <charset val="1"/>
    </font>
    <font>
      <sz val="11"/>
      <color theme="1"/>
      <name val="Calibri"/>
      <family val="2"/>
      <scheme val="minor"/>
    </font>
    <font>
      <b/>
      <sz val="11"/>
      <color rgb="FFFA7D00"/>
      <name val="Calibri"/>
      <family val="2"/>
      <scheme val="minor"/>
    </font>
    <font>
      <sz val="11"/>
      <color rgb="FF9C6500"/>
      <name val="Calibri"/>
      <family val="2"/>
      <scheme val="minor"/>
    </font>
    <font>
      <b/>
      <sz val="11"/>
      <color rgb="FF3F3F3F"/>
      <name val="Calibri"/>
      <family val="2"/>
      <scheme val="minor"/>
    </font>
    <font>
      <b/>
      <sz val="11"/>
      <color theme="1"/>
      <name val="Calibri"/>
      <family val="2"/>
      <scheme val="minor"/>
    </font>
    <font>
      <sz val="10"/>
      <color theme="4" tint="-0.249977111117893"/>
      <name val="Segoe UI"/>
      <family val="2"/>
      <charset val="1"/>
    </font>
    <font>
      <b/>
      <sz val="11"/>
      <color rgb="FFB6004B"/>
      <name val="Segoe UI"/>
      <family val="2"/>
      <charset val="1"/>
    </font>
    <font>
      <sz val="11"/>
      <color rgb="FFB6004B"/>
      <name val="Segoe UI"/>
      <family val="2"/>
      <charset val="1"/>
    </font>
    <font>
      <b/>
      <sz val="14"/>
      <color theme="0"/>
      <name val="Segoe UI"/>
      <family val="2"/>
      <charset val="1"/>
    </font>
    <font>
      <sz val="8"/>
      <color theme="1"/>
      <name val="Segoe UI"/>
      <family val="2"/>
      <charset val="1"/>
    </font>
    <font>
      <b/>
      <sz val="12"/>
      <color theme="0"/>
      <name val="Segoe UI"/>
      <family val="2"/>
      <charset val="1"/>
    </font>
    <font>
      <b/>
      <sz val="12"/>
      <color rgb="FF404040"/>
      <name val="Segoe UI"/>
      <family val="2"/>
      <charset val="1"/>
    </font>
    <font>
      <b/>
      <sz val="8"/>
      <color rgb="FF000000"/>
      <name val="Segoe UI"/>
      <family val="2"/>
    </font>
    <font>
      <sz val="8"/>
      <color rgb="FF000000"/>
      <name val="Segoe UI"/>
      <family val="2"/>
    </font>
    <font>
      <sz val="9"/>
      <color theme="1"/>
      <name val="Segoe UI"/>
      <family val="2"/>
      <charset val="1"/>
    </font>
    <font>
      <sz val="9"/>
      <name val="Arial"/>
      <family val="2"/>
    </font>
    <font>
      <sz val="8"/>
      <name val="Arial"/>
      <family val="2"/>
    </font>
    <font>
      <b/>
      <sz val="8"/>
      <name val="Segoe UI"/>
      <family val="2"/>
    </font>
    <font>
      <b/>
      <vertAlign val="superscript"/>
      <sz val="8"/>
      <name val="Segoe UI"/>
      <family val="2"/>
    </font>
    <font>
      <sz val="8"/>
      <name val="Segoe UI"/>
      <family val="2"/>
    </font>
    <font>
      <b/>
      <sz val="8"/>
      <color theme="1"/>
      <name val="Segoe UI"/>
      <family val="2"/>
    </font>
    <font>
      <sz val="8"/>
      <color theme="1"/>
      <name val="Segoe UI"/>
      <family val="2"/>
    </font>
    <font>
      <sz val="10"/>
      <name val="Segoe UI"/>
      <family val="2"/>
    </font>
    <font>
      <sz val="9"/>
      <name val="Segoe UI"/>
      <family val="2"/>
    </font>
    <font>
      <b/>
      <sz val="9"/>
      <name val="Segoe UI"/>
      <family val="2"/>
    </font>
    <font>
      <b/>
      <sz val="9"/>
      <color theme="1"/>
      <name val="Calibri"/>
      <family val="2"/>
      <scheme val="minor"/>
    </font>
    <font>
      <b/>
      <sz val="8"/>
      <color rgb="FF000000"/>
      <name val="Segoe UI"/>
    </font>
    <font>
      <sz val="8"/>
      <color rgb="FF000000"/>
      <name val="Segoe UI"/>
    </font>
  </fonts>
  <fills count="10">
    <fill>
      <patternFill patternType="none"/>
    </fill>
    <fill>
      <patternFill patternType="gray125"/>
    </fill>
    <fill>
      <patternFill patternType="solid">
        <fgColor indexed="9"/>
        <bgColor indexed="64"/>
      </patternFill>
    </fill>
    <fill>
      <patternFill patternType="solid">
        <fgColor rgb="FFF2F2F2"/>
      </patternFill>
    </fill>
    <fill>
      <patternFill patternType="solid">
        <fgColor rgb="FFFFEB9C"/>
      </patternFill>
    </fill>
    <fill>
      <patternFill patternType="solid">
        <fgColor rgb="FFFFFFCC"/>
      </patternFill>
    </fill>
    <fill>
      <patternFill patternType="solid">
        <fgColor theme="0"/>
        <bgColor indexed="64"/>
      </patternFill>
    </fill>
    <fill>
      <patternFill patternType="solid">
        <fgColor theme="0" tint="-0.14999847407452621"/>
        <bgColor indexed="64"/>
      </patternFill>
    </fill>
    <fill>
      <patternFill patternType="solid">
        <fgColor theme="0" tint="-0.249977111117893"/>
        <bgColor indexed="64"/>
      </patternFill>
    </fill>
    <fill>
      <patternFill patternType="solid">
        <fgColor rgb="FFB6004B"/>
        <bgColor indexed="64"/>
      </patternFill>
    </fill>
  </fills>
  <borders count="21">
    <border>
      <left/>
      <right/>
      <top/>
      <bottom/>
      <diagonal/>
    </border>
    <border>
      <left/>
      <right/>
      <top/>
      <bottom style="thin">
        <color indexed="64"/>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top style="thin">
        <color indexed="64"/>
      </top>
      <bottom/>
      <diagonal/>
    </border>
    <border>
      <left style="thin">
        <color indexed="64"/>
      </left>
      <right/>
      <top style="thin">
        <color indexed="64"/>
      </top>
      <bottom style="thin">
        <color indexed="64"/>
      </bottom>
      <diagonal/>
    </border>
    <border>
      <left/>
      <right style="thin">
        <color indexed="64"/>
      </right>
      <top style="thin">
        <color indexed="64"/>
      </top>
      <bottom/>
      <diagonal/>
    </border>
    <border>
      <left style="thin">
        <color rgb="FF7F7F7F"/>
      </left>
      <right style="thin">
        <color rgb="FF7F7F7F"/>
      </right>
      <top style="thin">
        <color rgb="FF7F7F7F"/>
      </top>
      <bottom style="thin">
        <color rgb="FF7F7F7F"/>
      </bottom>
      <diagonal/>
    </border>
    <border>
      <left style="thin">
        <color rgb="FFB2B2B2"/>
      </left>
      <right style="thin">
        <color rgb="FFB2B2B2"/>
      </right>
      <top style="thin">
        <color rgb="FFB2B2B2"/>
      </top>
      <bottom style="thin">
        <color rgb="FFB2B2B2"/>
      </bottom>
      <diagonal/>
    </border>
    <border>
      <left style="thin">
        <color rgb="FF3F3F3F"/>
      </left>
      <right style="thin">
        <color rgb="FF3F3F3F"/>
      </right>
      <top style="thin">
        <color rgb="FF3F3F3F"/>
      </top>
      <bottom style="thin">
        <color rgb="FF3F3F3F"/>
      </bottom>
      <diagonal/>
    </border>
    <border>
      <left/>
      <right/>
      <top style="thin">
        <color theme="4"/>
      </top>
      <bottom style="double">
        <color theme="4"/>
      </bottom>
      <diagonal/>
    </border>
    <border>
      <left style="thin">
        <color rgb="FF000000"/>
      </left>
      <right/>
      <top style="thin">
        <color rgb="FF000000"/>
      </top>
      <bottom/>
      <diagonal/>
    </border>
    <border>
      <left/>
      <right/>
      <top style="thin">
        <color rgb="FF000000"/>
      </top>
      <bottom/>
      <diagonal/>
    </border>
    <border>
      <left style="thin">
        <color rgb="FF000000"/>
      </left>
      <right/>
      <top/>
      <bottom/>
      <diagonal/>
    </border>
    <border>
      <left style="thin">
        <color rgb="FF000000"/>
      </left>
      <right/>
      <top/>
      <bottom style="thin">
        <color rgb="FF000000"/>
      </bottom>
      <diagonal/>
    </border>
    <border>
      <left/>
      <right/>
      <top/>
      <bottom style="thin">
        <color rgb="FF000000"/>
      </bottom>
      <diagonal/>
    </border>
  </borders>
  <cellStyleXfs count="17">
    <xf numFmtId="0" fontId="0" fillId="0" borderId="0"/>
    <xf numFmtId="0" fontId="21" fillId="3" borderId="12" applyNumberFormat="0" applyAlignment="0" applyProtection="0"/>
    <xf numFmtId="167" fontId="1" fillId="0" borderId="0" applyFont="0" applyFill="0" applyBorder="0" applyAlignment="0" applyProtection="0"/>
    <xf numFmtId="167" fontId="5" fillId="0" borderId="0" applyFont="0" applyFill="0" applyBorder="0" applyAlignment="0" applyProtection="0"/>
    <xf numFmtId="0" fontId="2" fillId="0" borderId="0" applyNumberFormat="0" applyFill="0" applyBorder="0" applyAlignment="0" applyProtection="0">
      <alignment vertical="top"/>
      <protection locked="0"/>
    </xf>
    <xf numFmtId="165" fontId="1" fillId="0" borderId="0" applyFont="0" applyFill="0" applyBorder="0" applyAlignment="0" applyProtection="0"/>
    <xf numFmtId="164" fontId="6" fillId="0" borderId="0" applyFont="0" applyFill="0" applyBorder="0" applyAlignment="0" applyProtection="0"/>
    <xf numFmtId="165" fontId="3" fillId="0" borderId="0" applyFont="0" applyFill="0" applyBorder="0" applyAlignment="0" applyProtection="0"/>
    <xf numFmtId="0" fontId="22" fillId="4" borderId="0" applyNumberFormat="0" applyBorder="0" applyAlignment="0" applyProtection="0"/>
    <xf numFmtId="0" fontId="20" fillId="0" borderId="0"/>
    <xf numFmtId="0" fontId="3" fillId="0" borderId="0"/>
    <xf numFmtId="0" fontId="20" fillId="5" borderId="13" applyNumberFormat="0" applyFont="0" applyAlignment="0" applyProtection="0"/>
    <xf numFmtId="9" fontId="5" fillId="0" borderId="0" applyFont="0" applyFill="0" applyBorder="0" applyAlignment="0" applyProtection="0"/>
    <xf numFmtId="9" fontId="6" fillId="0" borderId="0" applyFont="0" applyFill="0" applyBorder="0" applyAlignment="0" applyProtection="0"/>
    <xf numFmtId="9" fontId="3" fillId="0" borderId="0" applyFont="0" applyFill="0" applyBorder="0" applyAlignment="0" applyProtection="0"/>
    <xf numFmtId="0" fontId="23" fillId="3" borderId="14" applyNumberFormat="0" applyAlignment="0" applyProtection="0"/>
    <xf numFmtId="0" fontId="24" fillId="0" borderId="15" applyNumberFormat="0" applyFill="0" applyAlignment="0" applyProtection="0"/>
  </cellStyleXfs>
  <cellXfs count="410">
    <xf numFmtId="0" fontId="0" fillId="0" borderId="0" xfId="0"/>
    <xf numFmtId="0" fontId="25" fillId="6" borderId="0" xfId="0" applyFont="1" applyFill="1" applyAlignment="1">
      <alignment horizontal="center"/>
    </xf>
    <xf numFmtId="0" fontId="7" fillId="6" borderId="0" xfId="0" applyFont="1" applyFill="1"/>
    <xf numFmtId="0" fontId="25" fillId="6" borderId="1" xfId="0" applyFont="1" applyFill="1" applyBorder="1"/>
    <xf numFmtId="0" fontId="26" fillId="6" borderId="2" xfId="0" applyFont="1" applyFill="1" applyBorder="1" applyAlignment="1">
      <alignment horizontal="right" vertical="center"/>
    </xf>
    <xf numFmtId="0" fontId="9" fillId="6" borderId="3" xfId="0" applyFont="1" applyFill="1" applyBorder="1" applyAlignment="1">
      <alignment vertical="center"/>
    </xf>
    <xf numFmtId="0" fontId="9" fillId="6" borderId="0" xfId="0" applyFont="1" applyFill="1" applyAlignment="1">
      <alignment vertical="center"/>
    </xf>
    <xf numFmtId="0" fontId="27" fillId="6" borderId="4" xfId="0" applyFont="1" applyFill="1" applyBorder="1" applyAlignment="1">
      <alignment horizontal="right" vertical="center"/>
    </xf>
    <xf numFmtId="0" fontId="9" fillId="6" borderId="1" xfId="0" applyFont="1" applyFill="1" applyBorder="1" applyAlignment="1">
      <alignment vertical="center"/>
    </xf>
    <xf numFmtId="0" fontId="9" fillId="6" borderId="5" xfId="0" applyFont="1" applyFill="1" applyBorder="1" applyAlignment="1">
      <alignment vertical="center"/>
    </xf>
    <xf numFmtId="0" fontId="25" fillId="6" borderId="0" xfId="0" applyFont="1" applyFill="1"/>
    <xf numFmtId="0" fontId="7" fillId="6" borderId="0" xfId="0" applyFont="1" applyFill="1" applyAlignment="1">
      <alignment horizontal="left" vertical="top"/>
    </xf>
    <xf numFmtId="0" fontId="10" fillId="0" borderId="0" xfId="0" applyFont="1"/>
    <xf numFmtId="0" fontId="7" fillId="0" borderId="0" xfId="0" applyFont="1"/>
    <xf numFmtId="0" fontId="14" fillId="6" borderId="0" xfId="4" quotePrefix="1" applyFont="1" applyFill="1" applyBorder="1" applyAlignment="1" applyProtection="1">
      <alignment vertical="center"/>
    </xf>
    <xf numFmtId="0" fontId="16" fillId="6" borderId="0" xfId="0" applyFont="1" applyFill="1" applyAlignment="1">
      <alignment horizontal="left" vertical="top"/>
    </xf>
    <xf numFmtId="0" fontId="25" fillId="7" borderId="6" xfId="0" applyFont="1" applyFill="1" applyBorder="1"/>
    <xf numFmtId="0" fontId="7" fillId="7" borderId="6" xfId="0" applyFont="1" applyFill="1" applyBorder="1"/>
    <xf numFmtId="0" fontId="7" fillId="7" borderId="7" xfId="0" applyFont="1" applyFill="1" applyBorder="1"/>
    <xf numFmtId="0" fontId="7" fillId="2" borderId="0" xfId="0" applyFont="1" applyFill="1" applyAlignment="1">
      <alignment vertical="top"/>
    </xf>
    <xf numFmtId="0" fontId="28" fillId="0" borderId="0" xfId="0" applyFont="1" applyAlignment="1">
      <alignment vertical="top"/>
    </xf>
    <xf numFmtId="0" fontId="11" fillId="2" borderId="0" xfId="0" applyFont="1" applyFill="1" applyAlignment="1">
      <alignment vertical="top" wrapText="1"/>
    </xf>
    <xf numFmtId="0" fontId="10" fillId="6" borderId="0" xfId="0" applyFont="1" applyFill="1" applyAlignment="1">
      <alignment horizontal="right"/>
    </xf>
    <xf numFmtId="0" fontId="10" fillId="2" borderId="2" xfId="0" applyFont="1" applyFill="1" applyBorder="1" applyAlignment="1">
      <alignment vertical="top" wrapText="1"/>
    </xf>
    <xf numFmtId="168" fontId="10" fillId="2" borderId="0" xfId="5" applyNumberFormat="1" applyFont="1" applyFill="1" applyBorder="1" applyAlignment="1">
      <alignment vertical="top"/>
    </xf>
    <xf numFmtId="168" fontId="10" fillId="2" borderId="0" xfId="5" applyNumberFormat="1" applyFont="1" applyFill="1" applyBorder="1" applyAlignment="1">
      <alignment horizontal="right" vertical="top" wrapText="1"/>
    </xf>
    <xf numFmtId="168" fontId="10" fillId="6" borderId="0" xfId="5" applyNumberFormat="1" applyFont="1" applyFill="1" applyAlignment="1">
      <alignment horizontal="right" vertical="top" wrapText="1"/>
    </xf>
    <xf numFmtId="0" fontId="10" fillId="6" borderId="0" xfId="0" applyFont="1" applyFill="1" applyAlignment="1">
      <alignment horizontal="left" vertical="top"/>
    </xf>
    <xf numFmtId="0" fontId="10" fillId="7" borderId="2" xfId="0" applyFont="1" applyFill="1" applyBorder="1" applyAlignment="1">
      <alignment vertical="center"/>
    </xf>
    <xf numFmtId="168" fontId="10" fillId="7" borderId="0" xfId="5" applyNumberFormat="1" applyFont="1" applyFill="1" applyBorder="1" applyAlignment="1">
      <alignment vertical="center"/>
    </xf>
    <xf numFmtId="168" fontId="10" fillId="7" borderId="0" xfId="5" applyNumberFormat="1" applyFont="1" applyFill="1" applyBorder="1" applyAlignment="1">
      <alignment horizontal="right" vertical="center" wrapText="1"/>
    </xf>
    <xf numFmtId="0" fontId="10" fillId="0" borderId="0" xfId="0" applyFont="1" applyAlignment="1">
      <alignment horizontal="left" vertical="top"/>
    </xf>
    <xf numFmtId="0" fontId="10" fillId="7" borderId="2" xfId="0" applyFont="1" applyFill="1" applyBorder="1" applyAlignment="1">
      <alignment vertical="top" wrapText="1"/>
    </xf>
    <xf numFmtId="168" fontId="10" fillId="7" borderId="0" xfId="5" applyNumberFormat="1" applyFont="1" applyFill="1" applyBorder="1" applyAlignment="1">
      <alignment vertical="top"/>
    </xf>
    <xf numFmtId="168" fontId="10" fillId="7" borderId="0" xfId="5" applyNumberFormat="1" applyFont="1" applyFill="1" applyBorder="1" applyAlignment="1">
      <alignment horizontal="right" vertical="top" wrapText="1"/>
    </xf>
    <xf numFmtId="168" fontId="10" fillId="7" borderId="0" xfId="5" applyNumberFormat="1" applyFont="1" applyFill="1" applyAlignment="1">
      <alignment horizontal="right" vertical="top" wrapText="1"/>
    </xf>
    <xf numFmtId="0" fontId="9" fillId="0" borderId="2" xfId="0" applyFont="1" applyBorder="1" applyAlignment="1">
      <alignment vertical="top" wrapText="1"/>
    </xf>
    <xf numFmtId="0" fontId="9" fillId="0" borderId="0" xfId="0" applyFont="1" applyAlignment="1">
      <alignment vertical="top" wrapText="1"/>
    </xf>
    <xf numFmtId="0" fontId="7" fillId="0" borderId="0" xfId="0" applyFont="1" applyAlignment="1">
      <alignment horizontal="left" vertical="top"/>
    </xf>
    <xf numFmtId="0" fontId="12" fillId="6" borderId="8" xfId="9" applyFont="1" applyFill="1" applyBorder="1"/>
    <xf numFmtId="0" fontId="9" fillId="0" borderId="9" xfId="0" applyFont="1" applyBorder="1" applyAlignment="1">
      <alignment vertical="top" wrapText="1"/>
    </xf>
    <xf numFmtId="0" fontId="7" fillId="0" borderId="9" xfId="0" applyFont="1" applyBorder="1" applyAlignment="1">
      <alignment horizontal="left" vertical="top"/>
    </xf>
    <xf numFmtId="0" fontId="12" fillId="6" borderId="2" xfId="9" applyFont="1" applyFill="1" applyBorder="1"/>
    <xf numFmtId="0" fontId="12" fillId="0" borderId="2" xfId="0" applyFont="1" applyBorder="1"/>
    <xf numFmtId="0" fontId="7" fillId="6" borderId="3" xfId="0" applyFont="1" applyFill="1" applyBorder="1" applyAlignment="1">
      <alignment horizontal="left" vertical="top"/>
    </xf>
    <xf numFmtId="0" fontId="7" fillId="0" borderId="0" xfId="0" applyFont="1" applyAlignment="1">
      <alignment vertical="top"/>
    </xf>
    <xf numFmtId="0" fontId="7" fillId="6" borderId="0" xfId="0" applyFont="1" applyFill="1" applyAlignment="1">
      <alignment vertical="top"/>
    </xf>
    <xf numFmtId="0" fontId="8" fillId="8" borderId="1" xfId="0" applyFont="1" applyFill="1" applyBorder="1" applyAlignment="1">
      <alignment horizontal="center" vertical="center" wrapText="1"/>
    </xf>
    <xf numFmtId="0" fontId="8" fillId="8" borderId="6" xfId="0" applyFont="1" applyFill="1" applyBorder="1" applyAlignment="1">
      <alignment horizontal="center" vertical="center"/>
    </xf>
    <xf numFmtId="0" fontId="11" fillId="2" borderId="1" xfId="0" applyFont="1" applyFill="1" applyBorder="1" applyAlignment="1">
      <alignment vertical="top" wrapText="1"/>
    </xf>
    <xf numFmtId="0" fontId="10" fillId="2" borderId="1" xfId="0" applyFont="1" applyFill="1" applyBorder="1" applyAlignment="1">
      <alignment vertical="top" wrapText="1"/>
    </xf>
    <xf numFmtId="168" fontId="11" fillId="2" borderId="1" xfId="5" applyNumberFormat="1" applyFont="1" applyFill="1" applyBorder="1" applyAlignment="1">
      <alignment vertical="top"/>
    </xf>
    <xf numFmtId="168" fontId="11" fillId="6" borderId="1" xfId="5" applyNumberFormat="1" applyFont="1" applyFill="1" applyBorder="1" applyAlignment="1">
      <alignment horizontal="right" vertical="top" wrapText="1"/>
    </xf>
    <xf numFmtId="166" fontId="11" fillId="2" borderId="1" xfId="5" applyNumberFormat="1" applyFont="1" applyFill="1" applyBorder="1" applyAlignment="1">
      <alignment horizontal="center" vertical="top"/>
    </xf>
    <xf numFmtId="166" fontId="11" fillId="6" borderId="1" xfId="5" applyNumberFormat="1" applyFont="1" applyFill="1" applyBorder="1" applyAlignment="1">
      <alignment horizontal="center" vertical="top"/>
    </xf>
    <xf numFmtId="0" fontId="10" fillId="7" borderId="0" xfId="0" applyFont="1" applyFill="1" applyAlignment="1">
      <alignment vertical="top" wrapText="1"/>
    </xf>
    <xf numFmtId="166" fontId="10" fillId="7" borderId="0" xfId="5" applyNumberFormat="1" applyFont="1" applyFill="1" applyBorder="1" applyAlignment="1">
      <alignment horizontal="center" vertical="top"/>
    </xf>
    <xf numFmtId="0" fontId="11" fillId="6" borderId="0" xfId="0" applyFont="1" applyFill="1" applyAlignment="1">
      <alignment vertical="center"/>
    </xf>
    <xf numFmtId="168" fontId="10" fillId="6" borderId="0" xfId="5" applyNumberFormat="1" applyFont="1" applyFill="1" applyBorder="1" applyAlignment="1">
      <alignment horizontal="right" vertical="top" wrapText="1"/>
    </xf>
    <xf numFmtId="166" fontId="10" fillId="2" borderId="0" xfId="5" applyNumberFormat="1" applyFont="1" applyFill="1" applyBorder="1" applyAlignment="1">
      <alignment horizontal="center" vertical="top"/>
    </xf>
    <xf numFmtId="166" fontId="10" fillId="6" borderId="0" xfId="5" applyNumberFormat="1" applyFont="1" applyFill="1" applyBorder="1" applyAlignment="1">
      <alignment horizontal="center" vertical="top"/>
    </xf>
    <xf numFmtId="0" fontId="10" fillId="0" borderId="0" xfId="0" applyFont="1" applyAlignment="1">
      <alignment vertical="top" wrapText="1"/>
    </xf>
    <xf numFmtId="168" fontId="10" fillId="0" borderId="0" xfId="5" applyNumberFormat="1" applyFont="1" applyFill="1" applyBorder="1" applyAlignment="1">
      <alignment vertical="top"/>
    </xf>
    <xf numFmtId="166" fontId="10" fillId="0" borderId="0" xfId="5" applyNumberFormat="1" applyFont="1" applyFill="1" applyBorder="1" applyAlignment="1">
      <alignment horizontal="center" vertical="top"/>
    </xf>
    <xf numFmtId="166" fontId="10" fillId="7" borderId="0" xfId="5" applyNumberFormat="1" applyFont="1" applyFill="1" applyAlignment="1">
      <alignment horizontal="center" vertical="top"/>
    </xf>
    <xf numFmtId="0" fontId="10" fillId="7" borderId="0" xfId="0" applyFont="1" applyFill="1" applyAlignment="1">
      <alignment vertical="center"/>
    </xf>
    <xf numFmtId="166" fontId="10" fillId="7" borderId="0" xfId="5" applyNumberFormat="1" applyFont="1" applyFill="1" applyBorder="1" applyAlignment="1">
      <alignment horizontal="center" vertical="center"/>
    </xf>
    <xf numFmtId="0" fontId="11" fillId="0" borderId="1" xfId="0" applyFont="1" applyBorder="1" applyAlignment="1">
      <alignment vertical="top" wrapText="1"/>
    </xf>
    <xf numFmtId="168" fontId="10" fillId="0" borderId="0" xfId="5" applyNumberFormat="1" applyFont="1" applyFill="1" applyBorder="1" applyAlignment="1">
      <alignment horizontal="right" vertical="top" wrapText="1"/>
    </xf>
    <xf numFmtId="0" fontId="7" fillId="2" borderId="0" xfId="0" applyFont="1" applyFill="1" applyAlignment="1">
      <alignment vertical="top" wrapText="1"/>
    </xf>
    <xf numFmtId="168" fontId="7" fillId="2" borderId="0" xfId="5" applyNumberFormat="1" applyFont="1" applyFill="1" applyBorder="1" applyAlignment="1">
      <alignment vertical="top"/>
    </xf>
    <xf numFmtId="168" fontId="7" fillId="6" borderId="0" xfId="5" applyNumberFormat="1" applyFont="1" applyFill="1" applyBorder="1" applyAlignment="1">
      <alignment horizontal="right" vertical="top" wrapText="1"/>
    </xf>
    <xf numFmtId="0" fontId="7" fillId="0" borderId="0" xfId="0" applyFont="1" applyAlignment="1">
      <alignment vertical="top" wrapText="1"/>
    </xf>
    <xf numFmtId="0" fontId="12" fillId="6" borderId="9" xfId="9" applyFont="1" applyFill="1" applyBorder="1"/>
    <xf numFmtId="0" fontId="12" fillId="6" borderId="0" xfId="9" applyFont="1" applyFill="1"/>
    <xf numFmtId="0" fontId="29" fillId="0" borderId="0" xfId="0" applyFont="1" applyAlignment="1">
      <alignment vertical="center"/>
    </xf>
    <xf numFmtId="0" fontId="12" fillId="0" borderId="0" xfId="0" applyFont="1" applyAlignment="1">
      <alignment vertical="center"/>
    </xf>
    <xf numFmtId="0" fontId="8" fillId="0" borderId="0" xfId="0" applyFont="1" applyAlignment="1">
      <alignment horizontal="left" vertical="top"/>
    </xf>
    <xf numFmtId="0" fontId="16" fillId="0" borderId="0" xfId="0" applyFont="1" applyAlignment="1">
      <alignment horizontal="left" vertical="top"/>
    </xf>
    <xf numFmtId="0" fontId="9" fillId="0" borderId="0" xfId="0" applyFont="1" applyAlignment="1">
      <alignment horizontal="left" vertical="top" wrapText="1"/>
    </xf>
    <xf numFmtId="0" fontId="10" fillId="2" borderId="6" xfId="0" applyFont="1" applyFill="1" applyBorder="1" applyAlignment="1">
      <alignment vertical="top" wrapText="1"/>
    </xf>
    <xf numFmtId="168" fontId="11" fillId="2" borderId="6" xfId="5" applyNumberFormat="1" applyFont="1" applyFill="1" applyBorder="1" applyAlignment="1">
      <alignment horizontal="right" vertical="top" wrapText="1"/>
    </xf>
    <xf numFmtId="168" fontId="11" fillId="6" borderId="6" xfId="5" applyNumberFormat="1" applyFont="1" applyFill="1" applyBorder="1" applyAlignment="1">
      <alignment horizontal="right" vertical="top" wrapText="1"/>
    </xf>
    <xf numFmtId="1" fontId="10" fillId="7" borderId="0" xfId="5" applyNumberFormat="1" applyFont="1" applyFill="1" applyBorder="1" applyAlignment="1">
      <alignment horizontal="right" vertical="top" wrapText="1"/>
    </xf>
    <xf numFmtId="0" fontId="10" fillId="7" borderId="1" xfId="0" applyFont="1" applyFill="1" applyBorder="1" applyAlignment="1">
      <alignment vertical="top" wrapText="1"/>
    </xf>
    <xf numFmtId="0" fontId="15" fillId="2" borderId="0" xfId="0" applyFont="1" applyFill="1" applyAlignment="1">
      <alignment vertical="top" wrapText="1"/>
    </xf>
    <xf numFmtId="0" fontId="10" fillId="2" borderId="4" xfId="0" applyFont="1" applyFill="1" applyBorder="1" applyAlignment="1">
      <alignment vertical="top" wrapText="1"/>
    </xf>
    <xf numFmtId="168" fontId="10" fillId="2" borderId="1" xfId="5" applyNumberFormat="1" applyFont="1" applyFill="1" applyBorder="1" applyAlignment="1">
      <alignment horizontal="right" vertical="top" wrapText="1"/>
    </xf>
    <xf numFmtId="168" fontId="10" fillId="6" borderId="1" xfId="5" applyNumberFormat="1" applyFont="1" applyFill="1" applyBorder="1" applyAlignment="1">
      <alignment horizontal="right" vertical="top" wrapText="1"/>
    </xf>
    <xf numFmtId="0" fontId="8" fillId="0" borderId="2" xfId="0" applyFont="1" applyBorder="1" applyAlignment="1">
      <alignment vertical="top"/>
    </xf>
    <xf numFmtId="0" fontId="8" fillId="0" borderId="0" xfId="0" applyFont="1" applyAlignment="1">
      <alignment vertical="top"/>
    </xf>
    <xf numFmtId="0" fontId="11" fillId="0" borderId="0" xfId="0" applyFont="1" applyAlignment="1">
      <alignment horizontal="left" vertical="top"/>
    </xf>
    <xf numFmtId="168" fontId="10" fillId="7" borderId="1" xfId="5" applyNumberFormat="1" applyFont="1" applyFill="1" applyBorder="1" applyAlignment="1">
      <alignment horizontal="right" vertical="top" wrapText="1"/>
    </xf>
    <xf numFmtId="168" fontId="10" fillId="0" borderId="0" xfId="5" applyNumberFormat="1" applyFont="1" applyFill="1" applyBorder="1" applyAlignment="1">
      <alignment horizontal="right" vertical="center" wrapText="1"/>
    </xf>
    <xf numFmtId="0" fontId="11" fillId="0" borderId="0" xfId="0" applyFont="1" applyAlignment="1">
      <alignment vertical="center"/>
    </xf>
    <xf numFmtId="166" fontId="10" fillId="7" borderId="1" xfId="5" applyNumberFormat="1" applyFont="1" applyFill="1" applyBorder="1" applyAlignment="1">
      <alignment horizontal="center" vertical="top"/>
    </xf>
    <xf numFmtId="168" fontId="11" fillId="0" borderId="6" xfId="5" applyNumberFormat="1" applyFont="1" applyFill="1" applyBorder="1" applyAlignment="1">
      <alignment horizontal="right" vertical="top" wrapText="1"/>
    </xf>
    <xf numFmtId="168" fontId="10" fillId="7" borderId="0" xfId="5" applyNumberFormat="1" applyFont="1" applyFill="1" applyBorder="1" applyAlignment="1">
      <alignment vertical="top" wrapText="1"/>
    </xf>
    <xf numFmtId="168" fontId="10" fillId="2" borderId="0" xfId="5" applyNumberFormat="1" applyFont="1" applyFill="1" applyBorder="1" applyAlignment="1">
      <alignment vertical="top" wrapText="1"/>
    </xf>
    <xf numFmtId="168" fontId="10" fillId="0" borderId="0" xfId="5" applyNumberFormat="1" applyFont="1" applyFill="1" applyBorder="1" applyAlignment="1">
      <alignment vertical="top" wrapText="1"/>
    </xf>
    <xf numFmtId="0" fontId="10" fillId="0" borderId="2" xfId="0" applyFont="1" applyBorder="1" applyAlignment="1">
      <alignment vertical="top" wrapText="1"/>
    </xf>
    <xf numFmtId="168" fontId="10" fillId="7" borderId="1" xfId="5" applyNumberFormat="1" applyFont="1" applyFill="1" applyBorder="1" applyAlignment="1">
      <alignment vertical="top"/>
    </xf>
    <xf numFmtId="168" fontId="7" fillId="0" borderId="0" xfId="5" applyNumberFormat="1" applyFont="1" applyFill="1" applyBorder="1" applyAlignment="1">
      <alignment vertical="top"/>
    </xf>
    <xf numFmtId="166" fontId="7" fillId="0" borderId="0" xfId="5" applyNumberFormat="1" applyFont="1" applyFill="1" applyBorder="1" applyAlignment="1">
      <alignment horizontal="center" vertical="top"/>
    </xf>
    <xf numFmtId="0" fontId="11" fillId="0" borderId="6" xfId="0" applyFont="1" applyBorder="1" applyAlignment="1">
      <alignment vertical="top" wrapText="1"/>
    </xf>
    <xf numFmtId="168" fontId="7" fillId="0" borderId="0" xfId="5" applyNumberFormat="1" applyFont="1" applyFill="1" applyBorder="1" applyAlignment="1">
      <alignment horizontal="right" vertical="top" wrapText="1"/>
    </xf>
    <xf numFmtId="169" fontId="11" fillId="6" borderId="1" xfId="5" applyNumberFormat="1" applyFont="1" applyFill="1" applyBorder="1"/>
    <xf numFmtId="169" fontId="10" fillId="0" borderId="0" xfId="5" applyNumberFormat="1" applyFont="1" applyFill="1" applyBorder="1"/>
    <xf numFmtId="1" fontId="10" fillId="0" borderId="0" xfId="5" applyNumberFormat="1" applyFont="1" applyFill="1" applyBorder="1" applyAlignment="1">
      <alignment horizontal="right" vertical="top" wrapText="1"/>
    </xf>
    <xf numFmtId="0" fontId="18" fillId="0" borderId="2" xfId="0" applyFont="1" applyBorder="1" applyAlignment="1">
      <alignment vertical="center"/>
    </xf>
    <xf numFmtId="168" fontId="10" fillId="0" borderId="0" xfId="5" applyNumberFormat="1" applyFont="1" applyFill="1" applyBorder="1" applyAlignment="1">
      <alignment horizontal="left" vertical="top"/>
    </xf>
    <xf numFmtId="168" fontId="10" fillId="0" borderId="2" xfId="5" applyNumberFormat="1" applyFont="1" applyFill="1" applyBorder="1" applyAlignment="1">
      <alignment horizontal="left" vertical="center"/>
    </xf>
    <xf numFmtId="168" fontId="10" fillId="7" borderId="2" xfId="5" applyNumberFormat="1" applyFont="1" applyFill="1" applyBorder="1" applyAlignment="1">
      <alignment horizontal="left" vertical="center"/>
    </xf>
    <xf numFmtId="168" fontId="10" fillId="7" borderId="4" xfId="5" applyNumberFormat="1" applyFont="1" applyFill="1" applyBorder="1" applyAlignment="1">
      <alignment horizontal="left" vertical="center"/>
    </xf>
    <xf numFmtId="168" fontId="7" fillId="0" borderId="0" xfId="5" applyNumberFormat="1" applyFont="1" applyFill="1" applyBorder="1" applyAlignment="1">
      <alignment horizontal="left" vertical="center"/>
    </xf>
    <xf numFmtId="1" fontId="10" fillId="0" borderId="2" xfId="0" applyNumberFormat="1" applyFont="1" applyBorder="1" applyAlignment="1">
      <alignment horizontal="left" vertical="center" wrapText="1"/>
    </xf>
    <xf numFmtId="1" fontId="10" fillId="0" borderId="0" xfId="0" applyNumberFormat="1" applyFont="1" applyAlignment="1">
      <alignment horizontal="center"/>
    </xf>
    <xf numFmtId="1" fontId="10" fillId="0" borderId="0" xfId="0" applyNumberFormat="1" applyFont="1" applyAlignment="1">
      <alignment horizontal="left" vertical="center" wrapText="1"/>
    </xf>
    <xf numFmtId="1" fontId="10" fillId="7" borderId="2" xfId="0" applyNumberFormat="1" applyFont="1" applyFill="1" applyBorder="1" applyAlignment="1">
      <alignment horizontal="left" vertical="center" wrapText="1"/>
    </xf>
    <xf numFmtId="1" fontId="10" fillId="7" borderId="0" xfId="0" applyNumberFormat="1" applyFont="1" applyFill="1" applyAlignment="1">
      <alignment horizontal="center"/>
    </xf>
    <xf numFmtId="1" fontId="10" fillId="7" borderId="0" xfId="0" applyNumberFormat="1" applyFont="1" applyFill="1" applyAlignment="1">
      <alignment horizontal="left" vertical="center" wrapText="1"/>
    </xf>
    <xf numFmtId="0" fontId="10" fillId="0" borderId="0" xfId="0" applyFont="1" applyAlignment="1">
      <alignment horizontal="center" vertical="center"/>
    </xf>
    <xf numFmtId="0" fontId="13" fillId="0" borderId="0" xfId="0" applyFont="1" applyAlignment="1">
      <alignment vertical="center"/>
    </xf>
    <xf numFmtId="0" fontId="7" fillId="2" borderId="9" xfId="0" applyFont="1" applyFill="1" applyBorder="1" applyAlignment="1">
      <alignment vertical="top" wrapText="1"/>
    </xf>
    <xf numFmtId="168" fontId="7" fillId="6" borderId="9" xfId="5" applyNumberFormat="1" applyFont="1" applyFill="1" applyBorder="1" applyAlignment="1">
      <alignment horizontal="right" vertical="top" wrapText="1"/>
    </xf>
    <xf numFmtId="0" fontId="15" fillId="2" borderId="0" xfId="0" applyFont="1" applyFill="1" applyAlignment="1">
      <alignment horizontal="right" vertical="top" wrapText="1"/>
    </xf>
    <xf numFmtId="0" fontId="8" fillId="8" borderId="1" xfId="0" applyFont="1" applyFill="1" applyBorder="1" applyAlignment="1">
      <alignment horizontal="right" vertical="center" wrapText="1"/>
    </xf>
    <xf numFmtId="0" fontId="9" fillId="0" borderId="0" xfId="0" applyFont="1" applyAlignment="1">
      <alignment horizontal="right" vertical="top" wrapText="1"/>
    </xf>
    <xf numFmtId="0" fontId="7" fillId="0" borderId="0" xfId="0" applyFont="1" applyAlignment="1">
      <alignment horizontal="right" vertical="top"/>
    </xf>
    <xf numFmtId="0" fontId="7" fillId="2" borderId="0" xfId="0" applyFont="1" applyFill="1" applyAlignment="1">
      <alignment horizontal="right" vertical="top" wrapText="1"/>
    </xf>
    <xf numFmtId="0" fontId="28" fillId="0" borderId="0" xfId="0" applyFont="1" applyAlignment="1">
      <alignment horizontal="right" vertical="top" wrapText="1"/>
    </xf>
    <xf numFmtId="0" fontId="7" fillId="6" borderId="0" xfId="0" applyFont="1" applyFill="1" applyAlignment="1">
      <alignment horizontal="right" vertical="top" wrapText="1"/>
    </xf>
    <xf numFmtId="0" fontId="10" fillId="6" borderId="0" xfId="0" applyFont="1" applyFill="1" applyAlignment="1">
      <alignment horizontal="right" wrapText="1"/>
    </xf>
    <xf numFmtId="0" fontId="7" fillId="0" borderId="0" xfId="0" applyFont="1" applyAlignment="1">
      <alignment horizontal="right" vertical="top" wrapText="1"/>
    </xf>
    <xf numFmtId="0" fontId="8" fillId="0" borderId="0" xfId="0" applyFont="1" applyAlignment="1">
      <alignment horizontal="right" vertical="top" wrapText="1"/>
    </xf>
    <xf numFmtId="0" fontId="8" fillId="8" borderId="1" xfId="0" applyFont="1" applyFill="1" applyBorder="1" applyAlignment="1">
      <alignment horizontal="center" vertical="top" wrapText="1"/>
    </xf>
    <xf numFmtId="0" fontId="9" fillId="0" borderId="9" xfId="0" applyFont="1" applyBorder="1" applyAlignment="1">
      <alignment horizontal="right" vertical="top" wrapText="1"/>
    </xf>
    <xf numFmtId="0" fontId="8" fillId="8" borderId="6" xfId="0" applyFont="1" applyFill="1" applyBorder="1" applyAlignment="1">
      <alignment horizontal="center" vertical="top" wrapText="1"/>
    </xf>
    <xf numFmtId="0" fontId="10" fillId="0" borderId="0" xfId="0" applyFont="1" applyAlignment="1">
      <alignment horizontal="right" vertical="top" wrapText="1"/>
    </xf>
    <xf numFmtId="0" fontId="10" fillId="6" borderId="0" xfId="0" applyFont="1" applyFill="1" applyAlignment="1">
      <alignment horizontal="right" vertical="top" wrapText="1"/>
    </xf>
    <xf numFmtId="0" fontId="16" fillId="6" borderId="0" xfId="0" applyFont="1" applyFill="1" applyAlignment="1">
      <alignment horizontal="right" vertical="top" wrapText="1"/>
    </xf>
    <xf numFmtId="0" fontId="0" fillId="0" borderId="0" xfId="0" applyAlignment="1">
      <alignment horizontal="right" vertical="top" wrapText="1"/>
    </xf>
    <xf numFmtId="0" fontId="10" fillId="0" borderId="1" xfId="0" applyFont="1" applyBorder="1" applyAlignment="1">
      <alignment horizontal="right" vertical="top" wrapText="1"/>
    </xf>
    <xf numFmtId="0" fontId="9" fillId="0" borderId="11" xfId="0" applyFont="1" applyBorder="1" applyAlignment="1">
      <alignment horizontal="right" vertical="top" wrapText="1"/>
    </xf>
    <xf numFmtId="0" fontId="9" fillId="0" borderId="3" xfId="0" applyFont="1" applyBorder="1" applyAlignment="1">
      <alignment horizontal="right" vertical="top" wrapText="1"/>
    </xf>
    <xf numFmtId="0" fontId="12" fillId="0" borderId="0" xfId="0" applyFont="1"/>
    <xf numFmtId="0" fontId="9" fillId="0" borderId="1" xfId="0" applyFont="1" applyBorder="1" applyAlignment="1">
      <alignment vertical="top" wrapText="1"/>
    </xf>
    <xf numFmtId="0" fontId="9" fillId="0" borderId="1" xfId="0" applyFont="1" applyBorder="1" applyAlignment="1">
      <alignment horizontal="right" vertical="top" wrapText="1"/>
    </xf>
    <xf numFmtId="0" fontId="9" fillId="0" borderId="5" xfId="0" applyFont="1" applyBorder="1" applyAlignment="1">
      <alignment horizontal="right" vertical="top" wrapText="1"/>
    </xf>
    <xf numFmtId="0" fontId="7" fillId="6" borderId="9" xfId="0" applyFont="1" applyFill="1" applyBorder="1" applyAlignment="1">
      <alignment horizontal="left" vertical="top"/>
    </xf>
    <xf numFmtId="0" fontId="7" fillId="6" borderId="11" xfId="0" applyFont="1" applyFill="1" applyBorder="1" applyAlignment="1">
      <alignment horizontal="left" vertical="top"/>
    </xf>
    <xf numFmtId="0" fontId="9" fillId="6" borderId="0" xfId="0" applyFont="1" applyFill="1" applyAlignment="1">
      <alignment vertical="top" wrapText="1"/>
    </xf>
    <xf numFmtId="0" fontId="7" fillId="6" borderId="1" xfId="0" applyFont="1" applyFill="1" applyBorder="1" applyAlignment="1">
      <alignment horizontal="left" vertical="top"/>
    </xf>
    <xf numFmtId="0" fontId="7" fillId="6" borderId="5" xfId="0" applyFont="1" applyFill="1" applyBorder="1" applyAlignment="1">
      <alignment horizontal="left" vertical="top"/>
    </xf>
    <xf numFmtId="0" fontId="11" fillId="2" borderId="0" xfId="0" applyFont="1" applyFill="1" applyAlignment="1">
      <alignment horizontal="right" vertical="top" wrapText="1"/>
    </xf>
    <xf numFmtId="0" fontId="16" fillId="0" borderId="0" xfId="0" applyFont="1" applyAlignment="1">
      <alignment horizontal="right" vertical="top" wrapText="1"/>
    </xf>
    <xf numFmtId="0" fontId="7" fillId="6" borderId="3" xfId="0" applyFont="1" applyFill="1" applyBorder="1" applyAlignment="1">
      <alignment horizontal="right" vertical="top" wrapText="1"/>
    </xf>
    <xf numFmtId="0" fontId="7" fillId="6" borderId="5" xfId="0" applyFont="1" applyFill="1" applyBorder="1" applyAlignment="1">
      <alignment horizontal="right" vertical="top" wrapText="1"/>
    </xf>
    <xf numFmtId="0" fontId="7" fillId="0" borderId="11" xfId="0" applyFont="1" applyBorder="1" applyAlignment="1">
      <alignment horizontal="left" vertical="top"/>
    </xf>
    <xf numFmtId="0" fontId="7" fillId="0" borderId="3" xfId="0" applyFont="1" applyBorder="1" applyAlignment="1">
      <alignment horizontal="left" vertical="top"/>
    </xf>
    <xf numFmtId="0" fontId="8" fillId="0" borderId="9" xfId="0" applyFont="1" applyBorder="1" applyAlignment="1">
      <alignment vertical="top"/>
    </xf>
    <xf numFmtId="0" fontId="8" fillId="0" borderId="9" xfId="0" applyFont="1" applyBorder="1" applyAlignment="1">
      <alignment horizontal="right" vertical="top" wrapText="1"/>
    </xf>
    <xf numFmtId="0" fontId="7" fillId="0" borderId="11" xfId="0" applyFont="1" applyBorder="1" applyAlignment="1">
      <alignment horizontal="right" vertical="top" wrapText="1"/>
    </xf>
    <xf numFmtId="0" fontId="7" fillId="0" borderId="3" xfId="0" applyFont="1" applyBorder="1" applyAlignment="1">
      <alignment horizontal="right" vertical="top" wrapText="1"/>
    </xf>
    <xf numFmtId="0" fontId="7" fillId="6" borderId="1" xfId="0" applyFont="1" applyFill="1" applyBorder="1" applyAlignment="1">
      <alignment horizontal="right" vertical="top" wrapText="1"/>
    </xf>
    <xf numFmtId="0" fontId="7" fillId="0" borderId="9" xfId="0" applyFont="1" applyBorder="1" applyAlignment="1">
      <alignment horizontal="right" vertical="top" wrapText="1"/>
    </xf>
    <xf numFmtId="0" fontId="10" fillId="0" borderId="9" xfId="0" applyFont="1" applyBorder="1" applyAlignment="1">
      <alignment horizontal="left" vertical="top"/>
    </xf>
    <xf numFmtId="0" fontId="10" fillId="0" borderId="11" xfId="0" applyFont="1" applyBorder="1" applyAlignment="1">
      <alignment horizontal="left" vertical="top"/>
    </xf>
    <xf numFmtId="0" fontId="10" fillId="0" borderId="3" xfId="0" applyFont="1" applyBorder="1" applyAlignment="1">
      <alignment horizontal="left" vertical="top"/>
    </xf>
    <xf numFmtId="168" fontId="7" fillId="0" borderId="0" xfId="5" applyNumberFormat="1" applyFont="1" applyFill="1" applyBorder="1" applyAlignment="1">
      <alignment horizontal="right" vertical="center" wrapText="1"/>
    </xf>
    <xf numFmtId="0" fontId="18" fillId="0" borderId="0" xfId="0" applyFont="1" applyAlignment="1">
      <alignment vertical="center"/>
    </xf>
    <xf numFmtId="0" fontId="30" fillId="0" borderId="0" xfId="0" applyFont="1" applyAlignment="1">
      <alignment horizontal="right" vertical="top" wrapText="1"/>
    </xf>
    <xf numFmtId="166" fontId="10" fillId="0" borderId="0" xfId="14" applyNumberFormat="1" applyFont="1" applyFill="1" applyBorder="1" applyAlignment="1">
      <alignment horizontal="right" vertical="top" wrapText="1"/>
    </xf>
    <xf numFmtId="166" fontId="10" fillId="7" borderId="0" xfId="14" applyNumberFormat="1" applyFont="1" applyFill="1" applyBorder="1" applyAlignment="1">
      <alignment horizontal="right" vertical="top" wrapText="1"/>
    </xf>
    <xf numFmtId="0" fontId="13" fillId="0" borderId="0" xfId="0" applyFont="1" applyAlignment="1">
      <alignment horizontal="right" vertical="top" wrapText="1"/>
    </xf>
    <xf numFmtId="0" fontId="13" fillId="0" borderId="3" xfId="0" applyFont="1" applyBorder="1" applyAlignment="1">
      <alignment horizontal="right" vertical="top" wrapText="1"/>
    </xf>
    <xf numFmtId="1" fontId="10" fillId="0" borderId="4" xfId="0" applyNumberFormat="1" applyFont="1" applyBorder="1" applyAlignment="1">
      <alignment horizontal="left" vertical="center" wrapText="1"/>
    </xf>
    <xf numFmtId="1" fontId="10" fillId="0" borderId="1" xfId="0" applyNumberFormat="1" applyFont="1" applyBorder="1" applyAlignment="1">
      <alignment horizontal="center"/>
    </xf>
    <xf numFmtId="1" fontId="10" fillId="0" borderId="1" xfId="0" applyNumberFormat="1" applyFont="1" applyBorder="1" applyAlignment="1">
      <alignment horizontal="left" vertical="center" wrapText="1"/>
    </xf>
    <xf numFmtId="166" fontId="10" fillId="0" borderId="1" xfId="14" applyNumberFormat="1" applyFont="1" applyFill="1" applyBorder="1" applyAlignment="1">
      <alignment horizontal="right" vertical="top" wrapText="1"/>
    </xf>
    <xf numFmtId="0" fontId="29" fillId="0" borderId="2" xfId="0" applyFont="1" applyBorder="1" applyAlignment="1">
      <alignment vertical="center"/>
    </xf>
    <xf numFmtId="0" fontId="12" fillId="0" borderId="2" xfId="0" applyFont="1" applyBorder="1" applyAlignment="1">
      <alignment vertical="center"/>
    </xf>
    <xf numFmtId="0" fontId="12" fillId="0" borderId="8" xfId="9" applyFont="1" applyBorder="1"/>
    <xf numFmtId="0" fontId="18" fillId="0" borderId="2" xfId="10" applyFont="1" applyBorder="1" applyAlignment="1">
      <alignment vertical="center"/>
    </xf>
    <xf numFmtId="0" fontId="12" fillId="0" borderId="2" xfId="10" applyFont="1" applyBorder="1" applyAlignment="1">
      <alignment vertical="center"/>
    </xf>
    <xf numFmtId="0" fontId="12" fillId="6" borderId="2" xfId="10" applyFont="1" applyFill="1" applyBorder="1"/>
    <xf numFmtId="0" fontId="12" fillId="6" borderId="16" xfId="9" applyFont="1" applyFill="1" applyBorder="1"/>
    <xf numFmtId="0" fontId="9" fillId="0" borderId="17" xfId="0" applyFont="1" applyBorder="1" applyAlignment="1">
      <alignment horizontal="right" vertical="top" wrapText="1"/>
    </xf>
    <xf numFmtId="0" fontId="29" fillId="0" borderId="18" xfId="0" applyFont="1" applyBorder="1" applyAlignment="1">
      <alignment vertical="center"/>
    </xf>
    <xf numFmtId="0" fontId="12" fillId="0" borderId="18" xfId="0" applyFont="1" applyBorder="1" applyAlignment="1">
      <alignment vertical="center"/>
    </xf>
    <xf numFmtId="0" fontId="18" fillId="0" borderId="18" xfId="0" applyFont="1" applyBorder="1" applyAlignment="1">
      <alignment vertical="center"/>
    </xf>
    <xf numFmtId="0" fontId="13" fillId="0" borderId="19" xfId="10" applyFont="1" applyBorder="1"/>
    <xf numFmtId="0" fontId="9" fillId="0" borderId="20" xfId="0" applyFont="1" applyBorder="1" applyAlignment="1">
      <alignment horizontal="right" vertical="top" wrapText="1"/>
    </xf>
    <xf numFmtId="0" fontId="12" fillId="6" borderId="17" xfId="9" applyFont="1" applyFill="1" applyBorder="1"/>
    <xf numFmtId="0" fontId="9" fillId="0" borderId="17" xfId="0" applyFont="1" applyBorder="1" applyAlignment="1">
      <alignment vertical="top" wrapText="1"/>
    </xf>
    <xf numFmtId="0" fontId="7" fillId="0" borderId="17" xfId="0" applyFont="1" applyBorder="1" applyAlignment="1">
      <alignment horizontal="left" vertical="top"/>
    </xf>
    <xf numFmtId="0" fontId="9" fillId="0" borderId="20" xfId="0" applyFont="1" applyBorder="1" applyAlignment="1">
      <alignment vertical="top" wrapText="1"/>
    </xf>
    <xf numFmtId="0" fontId="7" fillId="6" borderId="20" xfId="0" applyFont="1" applyFill="1" applyBorder="1" applyAlignment="1">
      <alignment horizontal="left" vertical="top"/>
    </xf>
    <xf numFmtId="0" fontId="7" fillId="0" borderId="17" xfId="0" applyFont="1" applyBorder="1" applyAlignment="1">
      <alignment vertical="top" wrapText="1"/>
    </xf>
    <xf numFmtId="168" fontId="7" fillId="0" borderId="17" xfId="5" applyNumberFormat="1" applyFont="1" applyFill="1" applyBorder="1" applyAlignment="1">
      <alignment horizontal="right" vertical="top" wrapText="1"/>
    </xf>
    <xf numFmtId="168" fontId="7" fillId="0" borderId="17" xfId="5" applyNumberFormat="1" applyFont="1" applyFill="1" applyBorder="1" applyAlignment="1">
      <alignment horizontal="right" vertical="center" wrapText="1"/>
    </xf>
    <xf numFmtId="0" fontId="12" fillId="0" borderId="18" xfId="0" applyFont="1" applyBorder="1"/>
    <xf numFmtId="0" fontId="9" fillId="6" borderId="1" xfId="0" applyFont="1" applyFill="1" applyBorder="1" applyAlignment="1">
      <alignment vertical="top" wrapText="1"/>
    </xf>
    <xf numFmtId="0" fontId="33" fillId="0" borderId="18" xfId="0" applyFont="1" applyBorder="1" applyAlignment="1">
      <alignment vertical="center"/>
    </xf>
    <xf numFmtId="0" fontId="35" fillId="0" borderId="0" xfId="0" applyFont="1"/>
    <xf numFmtId="168" fontId="7" fillId="0" borderId="9" xfId="5" applyNumberFormat="1" applyFont="1" applyFill="1" applyBorder="1" applyAlignment="1">
      <alignment horizontal="right" vertical="center" wrapText="1"/>
    </xf>
    <xf numFmtId="168" fontId="7" fillId="0" borderId="11" xfId="5" applyNumberFormat="1" applyFont="1" applyFill="1" applyBorder="1" applyAlignment="1">
      <alignment horizontal="right" vertical="center" wrapText="1"/>
    </xf>
    <xf numFmtId="168" fontId="7" fillId="0" borderId="3" xfId="5" applyNumberFormat="1" applyFont="1" applyFill="1" applyBorder="1" applyAlignment="1">
      <alignment horizontal="right" vertical="center" wrapText="1"/>
    </xf>
    <xf numFmtId="0" fontId="39" fillId="6" borderId="2" xfId="9" applyFont="1" applyFill="1" applyBorder="1"/>
    <xf numFmtId="0" fontId="39" fillId="6" borderId="18" xfId="9" applyFont="1" applyFill="1" applyBorder="1"/>
    <xf numFmtId="0" fontId="41" fillId="6" borderId="2" xfId="9" applyFont="1" applyFill="1" applyBorder="1"/>
    <xf numFmtId="0" fontId="9" fillId="0" borderId="2" xfId="0" applyFont="1" applyBorder="1" applyAlignment="1">
      <alignment horizontal="right" vertical="top" wrapText="1"/>
    </xf>
    <xf numFmtId="0" fontId="8" fillId="0" borderId="2" xfId="0" applyFont="1" applyBorder="1" applyAlignment="1">
      <alignment horizontal="right" vertical="top" wrapText="1"/>
    </xf>
    <xf numFmtId="0" fontId="7" fillId="6" borderId="2" xfId="0" applyFont="1" applyFill="1" applyBorder="1" applyAlignment="1">
      <alignment horizontal="right" vertical="top" wrapText="1"/>
    </xf>
    <xf numFmtId="168" fontId="7" fillId="0" borderId="9" xfId="5" applyNumberFormat="1" applyFont="1" applyFill="1" applyBorder="1" applyAlignment="1">
      <alignment horizontal="right" vertical="top" wrapText="1"/>
    </xf>
    <xf numFmtId="168" fontId="7" fillId="0" borderId="11" xfId="5" applyNumberFormat="1" applyFont="1" applyFill="1" applyBorder="1" applyAlignment="1">
      <alignment horizontal="right" vertical="top" wrapText="1"/>
    </xf>
    <xf numFmtId="0" fontId="41" fillId="6" borderId="18" xfId="9" applyFont="1" applyFill="1" applyBorder="1"/>
    <xf numFmtId="0" fontId="9" fillId="0" borderId="0" xfId="0" applyFont="1" applyAlignment="1">
      <alignment horizontal="right" vertical="top"/>
    </xf>
    <xf numFmtId="0" fontId="7" fillId="6" borderId="0" xfId="0" applyFont="1" applyFill="1" applyAlignment="1">
      <alignment horizontal="right" vertical="top"/>
    </xf>
    <xf numFmtId="0" fontId="7" fillId="6" borderId="3" xfId="0" applyFont="1" applyFill="1" applyBorder="1" applyAlignment="1">
      <alignment horizontal="right" vertical="top"/>
    </xf>
    <xf numFmtId="0" fontId="39" fillId="0" borderId="2" xfId="9" applyFont="1" applyBorder="1"/>
    <xf numFmtId="0" fontId="11" fillId="0" borderId="1" xfId="0" applyFont="1" applyBorder="1" applyAlignment="1">
      <alignment vertical="center" wrapText="1"/>
    </xf>
    <xf numFmtId="0" fontId="28" fillId="0" borderId="0" xfId="0" applyFont="1" applyAlignment="1">
      <alignment vertical="center"/>
    </xf>
    <xf numFmtId="0" fontId="42" fillId="0" borderId="0" xfId="0" applyFont="1" applyAlignment="1">
      <alignment horizontal="left" vertical="top"/>
    </xf>
    <xf numFmtId="0" fontId="16" fillId="0" borderId="0" xfId="0" applyFont="1" applyAlignment="1">
      <alignment vertical="center"/>
    </xf>
    <xf numFmtId="0" fontId="10" fillId="2" borderId="0" xfId="0" applyFont="1" applyFill="1" applyAlignment="1">
      <alignment vertical="top" wrapText="1"/>
    </xf>
    <xf numFmtId="0" fontId="11" fillId="7" borderId="0" xfId="0" applyFont="1" applyFill="1" applyAlignment="1">
      <alignment vertical="top" wrapText="1"/>
    </xf>
    <xf numFmtId="168" fontId="11" fillId="7" borderId="0" xfId="5" applyNumberFormat="1" applyFont="1" applyFill="1" applyBorder="1" applyAlignment="1">
      <alignment horizontal="right" vertical="top" wrapText="1"/>
    </xf>
    <xf numFmtId="0" fontId="10" fillId="6" borderId="0" xfId="0" applyFont="1" applyFill="1" applyAlignment="1">
      <alignment vertical="top" wrapText="1"/>
    </xf>
    <xf numFmtId="0" fontId="11" fillId="7" borderId="0" xfId="0" applyFont="1" applyFill="1" applyAlignment="1">
      <alignment horizontal="left"/>
    </xf>
    <xf numFmtId="0" fontId="11" fillId="0" borderId="0" xfId="0" applyFont="1" applyAlignment="1">
      <alignment vertical="top" wrapText="1"/>
    </xf>
    <xf numFmtId="168" fontId="11" fillId="0" borderId="0" xfId="5" applyNumberFormat="1" applyFont="1" applyFill="1" applyBorder="1" applyAlignment="1">
      <alignment horizontal="right" vertical="top" wrapText="1"/>
    </xf>
    <xf numFmtId="0" fontId="11" fillId="0" borderId="0" xfId="0" applyFont="1" applyAlignment="1">
      <alignment horizontal="left"/>
    </xf>
    <xf numFmtId="0" fontId="34" fillId="7" borderId="0" xfId="0" applyFont="1" applyFill="1"/>
    <xf numFmtId="0" fontId="10" fillId="0" borderId="0" xfId="0" applyFont="1" applyAlignment="1">
      <alignment vertical="center"/>
    </xf>
    <xf numFmtId="0" fontId="10" fillId="7" borderId="0" xfId="0" applyFont="1" applyFill="1" applyAlignment="1">
      <alignment wrapText="1"/>
    </xf>
    <xf numFmtId="0" fontId="10" fillId="7" borderId="0" xfId="0" applyFont="1" applyFill="1"/>
    <xf numFmtId="168" fontId="10" fillId="7" borderId="0" xfId="5" applyNumberFormat="1" applyFont="1" applyFill="1" applyBorder="1" applyAlignment="1">
      <alignment horizontal="left" vertical="top"/>
    </xf>
    <xf numFmtId="168" fontId="43" fillId="7" borderId="0" xfId="5" applyNumberFormat="1" applyFont="1" applyFill="1" applyBorder="1" applyAlignment="1">
      <alignment horizontal="right" vertical="top"/>
    </xf>
    <xf numFmtId="168" fontId="43" fillId="7" borderId="0" xfId="5" applyNumberFormat="1" applyFont="1" applyFill="1" applyBorder="1" applyAlignment="1">
      <alignment horizontal="right" vertical="top" wrapText="1"/>
    </xf>
    <xf numFmtId="0" fontId="43" fillId="2" borderId="0" xfId="0" applyFont="1" applyFill="1" applyAlignment="1">
      <alignment vertical="top" wrapText="1"/>
    </xf>
    <xf numFmtId="168" fontId="43" fillId="2" borderId="0" xfId="5" applyNumberFormat="1" applyFont="1" applyFill="1" applyBorder="1" applyAlignment="1">
      <alignment horizontal="right" vertical="top"/>
    </xf>
    <xf numFmtId="168" fontId="43" fillId="2" borderId="0" xfId="5" applyNumberFormat="1" applyFont="1" applyFill="1" applyBorder="1" applyAlignment="1">
      <alignment horizontal="right" vertical="top" wrapText="1"/>
    </xf>
    <xf numFmtId="168" fontId="43" fillId="6" borderId="0" xfId="5" applyNumberFormat="1" applyFont="1" applyFill="1" applyBorder="1" applyAlignment="1">
      <alignment horizontal="right" vertical="top" wrapText="1"/>
    </xf>
    <xf numFmtId="0" fontId="43" fillId="7" borderId="0" xfId="0" applyFont="1" applyFill="1" applyAlignment="1">
      <alignment vertical="top" wrapText="1"/>
    </xf>
    <xf numFmtId="1" fontId="43" fillId="7" borderId="0" xfId="5" applyNumberFormat="1" applyFont="1" applyFill="1" applyBorder="1" applyAlignment="1">
      <alignment horizontal="right" vertical="top" wrapText="1"/>
    </xf>
    <xf numFmtId="168" fontId="43" fillId="0" borderId="0" xfId="5" applyNumberFormat="1" applyFont="1" applyFill="1" applyBorder="1" applyAlignment="1">
      <alignment horizontal="right" vertical="top" wrapText="1"/>
    </xf>
    <xf numFmtId="0" fontId="44" fillId="2" borderId="6" xfId="0" applyFont="1" applyFill="1" applyBorder="1" applyAlignment="1">
      <alignment vertical="top" wrapText="1"/>
    </xf>
    <xf numFmtId="168" fontId="44" fillId="2" borderId="6" xfId="5" applyNumberFormat="1" applyFont="1" applyFill="1" applyBorder="1" applyAlignment="1">
      <alignment horizontal="right" vertical="top" wrapText="1"/>
    </xf>
    <xf numFmtId="168" fontId="44" fillId="6" borderId="6" xfId="5" applyNumberFormat="1" applyFont="1" applyFill="1" applyBorder="1" applyAlignment="1">
      <alignment horizontal="right" vertical="top" wrapText="1"/>
    </xf>
    <xf numFmtId="0" fontId="44" fillId="6" borderId="0" xfId="0" applyFont="1" applyFill="1" applyAlignment="1">
      <alignment horizontal="left" vertical="top"/>
    </xf>
    <xf numFmtId="0" fontId="44" fillId="0" borderId="0" xfId="0" applyFont="1" applyAlignment="1">
      <alignment horizontal="left" vertical="top"/>
    </xf>
    <xf numFmtId="0" fontId="43" fillId="7" borderId="1" xfId="0" applyFont="1" applyFill="1" applyBorder="1" applyAlignment="1">
      <alignment vertical="top" wrapText="1"/>
    </xf>
    <xf numFmtId="168" fontId="43" fillId="7" borderId="1" xfId="5" applyNumberFormat="1" applyFont="1" applyFill="1" applyBorder="1" applyAlignment="1">
      <alignment horizontal="right" vertical="top" wrapText="1"/>
    </xf>
    <xf numFmtId="0" fontId="43" fillId="7" borderId="2" xfId="0" applyFont="1" applyFill="1" applyBorder="1" applyAlignment="1">
      <alignment vertical="top" wrapText="1"/>
    </xf>
    <xf numFmtId="166" fontId="43" fillId="7" borderId="0" xfId="5" applyNumberFormat="1" applyFont="1" applyFill="1" applyBorder="1" applyAlignment="1">
      <alignment horizontal="center" vertical="center"/>
    </xf>
    <xf numFmtId="166" fontId="43" fillId="2" borderId="0" xfId="5" applyNumberFormat="1" applyFont="1" applyFill="1" applyBorder="1" applyAlignment="1">
      <alignment horizontal="center" vertical="center"/>
    </xf>
    <xf numFmtId="166" fontId="43" fillId="6" borderId="0" xfId="5" applyNumberFormat="1" applyFont="1" applyFill="1" applyBorder="1" applyAlignment="1">
      <alignment horizontal="center" vertical="center"/>
    </xf>
    <xf numFmtId="166" fontId="43" fillId="0" borderId="0" xfId="5" applyNumberFormat="1" applyFont="1" applyFill="1" applyBorder="1" applyAlignment="1">
      <alignment horizontal="center" vertical="center"/>
    </xf>
    <xf numFmtId="0" fontId="43" fillId="6" borderId="0" xfId="0" applyFont="1" applyFill="1" applyAlignment="1">
      <alignment vertical="top" wrapText="1"/>
    </xf>
    <xf numFmtId="166" fontId="43" fillId="7" borderId="0" xfId="5" applyNumberFormat="1" applyFont="1" applyFill="1" applyBorder="1" applyAlignment="1">
      <alignment horizontal="center" vertical="center" wrapText="1"/>
    </xf>
    <xf numFmtId="166" fontId="43" fillId="0" borderId="0" xfId="5" applyNumberFormat="1" applyFont="1" applyFill="1" applyBorder="1" applyAlignment="1">
      <alignment horizontal="center" vertical="center" wrapText="1"/>
    </xf>
    <xf numFmtId="0" fontId="44" fillId="2" borderId="1" xfId="0" applyFont="1" applyFill="1" applyBorder="1" applyAlignment="1">
      <alignment vertical="top" wrapText="1"/>
    </xf>
    <xf numFmtId="168" fontId="44" fillId="6" borderId="1" xfId="5" applyNumberFormat="1" applyFont="1" applyFill="1" applyBorder="1" applyAlignment="1">
      <alignment horizontal="right" vertical="top" wrapText="1"/>
    </xf>
    <xf numFmtId="166" fontId="44" fillId="2" borderId="1" xfId="5" applyNumberFormat="1" applyFont="1" applyFill="1" applyBorder="1" applyAlignment="1">
      <alignment horizontal="center" vertical="center"/>
    </xf>
    <xf numFmtId="166" fontId="44" fillId="6" borderId="1" xfId="5" applyNumberFormat="1" applyFont="1" applyFill="1" applyBorder="1" applyAlignment="1">
      <alignment horizontal="center" vertical="center"/>
    </xf>
    <xf numFmtId="169" fontId="43" fillId="0" borderId="0" xfId="5" applyNumberFormat="1" applyFont="1" applyFill="1" applyBorder="1" applyAlignment="1"/>
    <xf numFmtId="169" fontId="43" fillId="7" borderId="0" xfId="5" applyNumberFormat="1" applyFont="1" applyFill="1" applyBorder="1" applyAlignment="1"/>
    <xf numFmtId="169" fontId="43" fillId="0" borderId="0" xfId="5" applyNumberFormat="1" applyFont="1" applyFill="1" applyBorder="1" applyAlignment="1">
      <alignment vertical="top" wrapText="1"/>
    </xf>
    <xf numFmtId="169" fontId="44" fillId="6" borderId="1" xfId="5" applyNumberFormat="1" applyFont="1" applyFill="1" applyBorder="1" applyAlignment="1">
      <alignment vertical="top"/>
    </xf>
    <xf numFmtId="169" fontId="44" fillId="6" borderId="1" xfId="5" applyNumberFormat="1" applyFont="1" applyFill="1" applyBorder="1"/>
    <xf numFmtId="0" fontId="44" fillId="0" borderId="0" xfId="0" applyFont="1" applyAlignment="1">
      <alignment vertical="center"/>
    </xf>
    <xf numFmtId="168" fontId="44" fillId="0" borderId="0" xfId="5" applyNumberFormat="1" applyFont="1" applyFill="1" applyBorder="1" applyAlignment="1">
      <alignment horizontal="left" vertical="top"/>
    </xf>
    <xf numFmtId="168" fontId="44" fillId="2" borderId="1" xfId="5" applyNumberFormat="1" applyFont="1" applyFill="1" applyBorder="1" applyAlignment="1">
      <alignment horizontal="right" vertical="top"/>
    </xf>
    <xf numFmtId="168" fontId="44" fillId="2" borderId="1" xfId="5" applyNumberFormat="1" applyFont="1" applyFill="1" applyBorder="1" applyAlignment="1">
      <alignment horizontal="right" vertical="top" wrapText="1"/>
    </xf>
    <xf numFmtId="0" fontId="44" fillId="7" borderId="1" xfId="0" applyFont="1" applyFill="1" applyBorder="1" applyAlignment="1">
      <alignment vertical="top" wrapText="1"/>
    </xf>
    <xf numFmtId="168" fontId="44" fillId="7" borderId="1" xfId="5" applyNumberFormat="1" applyFont="1" applyFill="1" applyBorder="1" applyAlignment="1">
      <alignment horizontal="right" vertical="top"/>
    </xf>
    <xf numFmtId="168" fontId="44" fillId="7" borderId="1" xfId="5" applyNumberFormat="1" applyFont="1" applyFill="1" applyBorder="1" applyAlignment="1">
      <alignment horizontal="right" vertical="top" wrapText="1"/>
    </xf>
    <xf numFmtId="0" fontId="44" fillId="0" borderId="1" xfId="0" applyFont="1" applyBorder="1" applyAlignment="1">
      <alignment vertical="top" wrapText="1"/>
    </xf>
    <xf numFmtId="168" fontId="44" fillId="0" borderId="1" xfId="5" applyNumberFormat="1" applyFont="1" applyFill="1" applyBorder="1" applyAlignment="1">
      <alignment horizontal="right" vertical="top" wrapText="1"/>
    </xf>
    <xf numFmtId="166" fontId="44" fillId="0" borderId="1" xfId="5" applyNumberFormat="1" applyFont="1" applyFill="1" applyBorder="1" applyAlignment="1">
      <alignment horizontal="center" vertical="center"/>
    </xf>
    <xf numFmtId="0" fontId="44" fillId="7" borderId="1" xfId="0" applyFont="1" applyFill="1" applyBorder="1" applyAlignment="1">
      <alignment horizontal="left" vertical="top" wrapText="1"/>
    </xf>
    <xf numFmtId="166" fontId="44" fillId="7" borderId="1" xfId="5" applyNumberFormat="1" applyFont="1" applyFill="1" applyBorder="1" applyAlignment="1">
      <alignment horizontal="center" vertical="center"/>
    </xf>
    <xf numFmtId="0" fontId="44" fillId="6" borderId="10" xfId="0" applyFont="1" applyFill="1" applyBorder="1" applyAlignment="1">
      <alignment vertical="center"/>
    </xf>
    <xf numFmtId="0" fontId="44" fillId="6" borderId="6" xfId="0" applyFont="1" applyFill="1" applyBorder="1" applyAlignment="1">
      <alignment vertical="center"/>
    </xf>
    <xf numFmtId="168" fontId="44" fillId="6" borderId="6" xfId="5" applyNumberFormat="1" applyFont="1" applyFill="1" applyBorder="1" applyAlignment="1">
      <alignment horizontal="right" vertical="center" wrapText="1"/>
    </xf>
    <xf numFmtId="0" fontId="44" fillId="6" borderId="1" xfId="0" applyFont="1" applyFill="1" applyBorder="1" applyAlignment="1">
      <alignment vertical="top" wrapText="1"/>
    </xf>
    <xf numFmtId="0" fontId="44" fillId="7" borderId="1" xfId="0" applyFont="1" applyFill="1" applyBorder="1" applyAlignment="1">
      <alignment horizontal="left"/>
    </xf>
    <xf numFmtId="0" fontId="44" fillId="7" borderId="1" xfId="0" applyFont="1" applyFill="1" applyBorder="1" applyAlignment="1">
      <alignment vertical="center"/>
    </xf>
    <xf numFmtId="168" fontId="44" fillId="7" borderId="1" xfId="5" applyNumberFormat="1" applyFont="1" applyFill="1" applyBorder="1" applyAlignment="1">
      <alignment horizontal="right" vertical="center" wrapText="1"/>
    </xf>
    <xf numFmtId="166" fontId="11" fillId="0" borderId="1" xfId="0" applyNumberFormat="1" applyFont="1" applyBorder="1" applyAlignment="1">
      <alignment horizontal="center" vertical="center"/>
    </xf>
    <xf numFmtId="166" fontId="11" fillId="0" borderId="1" xfId="5" applyNumberFormat="1" applyFont="1" applyFill="1" applyBorder="1" applyAlignment="1">
      <alignment horizontal="center" vertical="center" wrapText="1"/>
    </xf>
    <xf numFmtId="168" fontId="11" fillId="0" borderId="1" xfId="5" applyNumberFormat="1" applyFont="1" applyFill="1" applyBorder="1" applyAlignment="1">
      <alignment vertical="top"/>
    </xf>
    <xf numFmtId="168" fontId="11" fillId="0" borderId="1" xfId="5" applyNumberFormat="1" applyFont="1" applyFill="1" applyBorder="1" applyAlignment="1">
      <alignment horizontal="right" vertical="top" wrapText="1"/>
    </xf>
    <xf numFmtId="166" fontId="11" fillId="0" borderId="1" xfId="5" applyNumberFormat="1" applyFont="1" applyFill="1" applyBorder="1" applyAlignment="1">
      <alignment horizontal="center" vertical="top"/>
    </xf>
    <xf numFmtId="0" fontId="10" fillId="0" borderId="1" xfId="0" applyFont="1" applyBorder="1" applyAlignment="1">
      <alignment vertical="top" wrapText="1"/>
    </xf>
    <xf numFmtId="168" fontId="11" fillId="2" borderId="1" xfId="5" applyNumberFormat="1" applyFont="1" applyFill="1" applyBorder="1" applyAlignment="1">
      <alignment horizontal="right" vertical="top" wrapText="1"/>
    </xf>
    <xf numFmtId="0" fontId="11" fillId="0" borderId="1" xfId="0" applyFont="1" applyBorder="1" applyAlignment="1">
      <alignment vertical="top"/>
    </xf>
    <xf numFmtId="0" fontId="44" fillId="7" borderId="1" xfId="0" applyFont="1" applyFill="1" applyBorder="1" applyAlignment="1">
      <alignment vertical="top"/>
    </xf>
    <xf numFmtId="0" fontId="44" fillId="7" borderId="1" xfId="0" applyFont="1" applyFill="1" applyBorder="1" applyAlignment="1">
      <alignment horizontal="right" vertical="top"/>
    </xf>
    <xf numFmtId="0" fontId="44" fillId="0" borderId="1" xfId="0" applyFont="1" applyBorder="1" applyAlignment="1">
      <alignment vertical="top"/>
    </xf>
    <xf numFmtId="0" fontId="44" fillId="0" borderId="1" xfId="0" applyFont="1" applyBorder="1" applyAlignment="1">
      <alignment horizontal="right" vertical="top"/>
    </xf>
    <xf numFmtId="169" fontId="44" fillId="6" borderId="1" xfId="5" applyNumberFormat="1" applyFont="1" applyFill="1" applyBorder="1" applyAlignment="1">
      <alignment vertical="top" wrapText="1"/>
    </xf>
    <xf numFmtId="0" fontId="45" fillId="0" borderId="1" xfId="0" applyFont="1" applyBorder="1"/>
    <xf numFmtId="168" fontId="43" fillId="0" borderId="0" xfId="5" applyNumberFormat="1" applyFont="1" applyFill="1" applyBorder="1" applyAlignment="1">
      <alignment horizontal="right" vertical="top"/>
    </xf>
    <xf numFmtId="0" fontId="43" fillId="0" borderId="0" xfId="0" applyFont="1" applyAlignment="1">
      <alignment horizontal="left" vertical="top"/>
    </xf>
    <xf numFmtId="0" fontId="10" fillId="7" borderId="0" xfId="0" applyFont="1" applyFill="1" applyAlignment="1">
      <alignment vertical="top"/>
    </xf>
    <xf numFmtId="168" fontId="10" fillId="0" borderId="1" xfId="5" applyNumberFormat="1" applyFont="1" applyFill="1" applyBorder="1" applyAlignment="1">
      <alignment horizontal="right" vertical="top" wrapText="1"/>
    </xf>
    <xf numFmtId="0" fontId="43" fillId="6" borderId="0" xfId="0" applyFont="1" applyFill="1" applyAlignment="1">
      <alignment horizontal="left" vertical="top"/>
    </xf>
    <xf numFmtId="0" fontId="44" fillId="2" borderId="1" xfId="0" applyFont="1" applyFill="1" applyBorder="1" applyAlignment="1">
      <alignment horizontal="left" vertical="top" wrapText="1"/>
    </xf>
    <xf numFmtId="0" fontId="43" fillId="7" borderId="0" xfId="0" applyFont="1" applyFill="1" applyAlignment="1">
      <alignment horizontal="center" vertical="top" wrapText="1"/>
    </xf>
    <xf numFmtId="0" fontId="43" fillId="6" borderId="0" xfId="0" applyFont="1" applyFill="1" applyAlignment="1">
      <alignment horizontal="center" vertical="top" wrapText="1"/>
    </xf>
    <xf numFmtId="0" fontId="43" fillId="0" borderId="0" xfId="5" applyNumberFormat="1" applyFont="1" applyFill="1" applyBorder="1" applyAlignment="1">
      <alignment horizontal="center" vertical="top" wrapText="1"/>
    </xf>
    <xf numFmtId="169" fontId="44" fillId="6" borderId="1" xfId="5" applyNumberFormat="1" applyFont="1" applyFill="1" applyBorder="1" applyAlignment="1">
      <alignment horizontal="center" vertical="top" wrapText="1"/>
    </xf>
    <xf numFmtId="0" fontId="43" fillId="2" borderId="0" xfId="0" applyFont="1" applyFill="1" applyAlignment="1">
      <alignment horizontal="center" vertical="top" wrapText="1"/>
    </xf>
    <xf numFmtId="0" fontId="43" fillId="7" borderId="1" xfId="0" applyFont="1" applyFill="1" applyBorder="1" applyAlignment="1">
      <alignment horizontal="center" vertical="top" wrapText="1"/>
    </xf>
    <xf numFmtId="0" fontId="8" fillId="8" borderId="6" xfId="0" applyFont="1" applyFill="1" applyBorder="1" applyAlignment="1">
      <alignment horizontal="center" vertical="center" wrapText="1"/>
    </xf>
    <xf numFmtId="0" fontId="8" fillId="8" borderId="9" xfId="0" applyFont="1" applyFill="1" applyBorder="1" applyAlignment="1">
      <alignment horizontal="center" vertical="center"/>
    </xf>
    <xf numFmtId="0" fontId="7" fillId="6" borderId="0" xfId="0" applyFont="1" applyFill="1" applyAlignment="1">
      <alignment horizontal="center" vertical="top" wrapText="1"/>
    </xf>
    <xf numFmtId="0" fontId="43" fillId="7" borderId="0" xfId="0" applyFont="1" applyFill="1" applyAlignment="1">
      <alignment vertical="center"/>
    </xf>
    <xf numFmtId="0" fontId="43" fillId="7" borderId="0" xfId="0" applyFont="1" applyFill="1" applyAlignment="1">
      <alignment horizontal="left" vertical="center"/>
    </xf>
    <xf numFmtId="0" fontId="43" fillId="2" borderId="0" xfId="0" applyFont="1" applyFill="1" applyAlignment="1">
      <alignment horizontal="left" vertical="top" wrapText="1"/>
    </xf>
    <xf numFmtId="0" fontId="43" fillId="7" borderId="0" xfId="0" applyFont="1" applyFill="1" applyAlignment="1">
      <alignment horizontal="left" vertical="top" wrapText="1"/>
    </xf>
    <xf numFmtId="0" fontId="43" fillId="0" borderId="0" xfId="0" applyFont="1" applyAlignment="1">
      <alignment vertical="top" wrapText="1"/>
    </xf>
    <xf numFmtId="0" fontId="43" fillId="0" borderId="0" xfId="0" applyFont="1" applyAlignment="1">
      <alignment horizontal="left" vertical="top" wrapText="1"/>
    </xf>
    <xf numFmtId="0" fontId="1" fillId="0" borderId="0" xfId="0" applyFont="1" applyAlignment="1">
      <alignment horizontal="right" vertical="top" wrapText="1"/>
    </xf>
    <xf numFmtId="0" fontId="43" fillId="7" borderId="6" xfId="0" applyFont="1" applyFill="1" applyBorder="1" applyAlignment="1">
      <alignment vertical="top" wrapText="1"/>
    </xf>
    <xf numFmtId="0" fontId="43" fillId="7" borderId="6" xfId="0" applyFont="1" applyFill="1" applyBorder="1" applyAlignment="1">
      <alignment horizontal="left" vertical="top" wrapText="1"/>
    </xf>
    <xf numFmtId="168" fontId="43" fillId="7" borderId="6" xfId="5" applyNumberFormat="1" applyFont="1" applyFill="1" applyBorder="1" applyAlignment="1">
      <alignment horizontal="right" vertical="top"/>
    </xf>
    <xf numFmtId="168" fontId="43" fillId="7" borderId="6" xfId="5" applyNumberFormat="1" applyFont="1" applyFill="1" applyBorder="1" applyAlignment="1">
      <alignment horizontal="right" vertical="top" wrapText="1"/>
    </xf>
    <xf numFmtId="0" fontId="43" fillId="6" borderId="0" xfId="0" applyFont="1" applyFill="1" applyAlignment="1">
      <alignment horizontal="left" vertical="top" wrapText="1"/>
    </xf>
    <xf numFmtId="166" fontId="43" fillId="7" borderId="0" xfId="0" applyNumberFormat="1" applyFont="1" applyFill="1" applyAlignment="1">
      <alignment horizontal="center" vertical="center"/>
    </xf>
    <xf numFmtId="0" fontId="43" fillId="0" borderId="0" xfId="0" applyFont="1" applyAlignment="1">
      <alignment vertical="top"/>
    </xf>
    <xf numFmtId="0" fontId="43" fillId="0" borderId="0" xfId="0" applyFont="1" applyAlignment="1">
      <alignment horizontal="right" vertical="top"/>
    </xf>
    <xf numFmtId="0" fontId="43" fillId="7" borderId="0" xfId="0" applyFont="1" applyFill="1" applyAlignment="1">
      <alignment vertical="top"/>
    </xf>
    <xf numFmtId="0" fontId="43" fillId="7" borderId="0" xfId="0" applyFont="1" applyFill="1" applyAlignment="1">
      <alignment horizontal="right" vertical="top"/>
    </xf>
    <xf numFmtId="0" fontId="43" fillId="7" borderId="0" xfId="0" applyFont="1" applyFill="1" applyAlignment="1">
      <alignment horizontal="right" vertical="center"/>
    </xf>
    <xf numFmtId="169" fontId="44" fillId="6" borderId="1" xfId="5" applyNumberFormat="1" applyFont="1" applyFill="1" applyBorder="1" applyAlignment="1"/>
    <xf numFmtId="0" fontId="12" fillId="6" borderId="4" xfId="9" applyFont="1" applyFill="1" applyBorder="1"/>
    <xf numFmtId="0" fontId="10" fillId="0" borderId="1" xfId="0" applyFont="1" applyBorder="1" applyAlignment="1">
      <alignment horizontal="left" vertical="top"/>
    </xf>
    <xf numFmtId="0" fontId="10" fillId="2" borderId="2" xfId="0" applyFont="1" applyFill="1" applyBorder="1" applyAlignment="1">
      <alignment vertical="center" wrapText="1"/>
    </xf>
    <xf numFmtId="168" fontId="10" fillId="2" borderId="0" xfId="5" applyNumberFormat="1" applyFont="1" applyFill="1" applyBorder="1" applyAlignment="1">
      <alignment horizontal="right" vertical="center" wrapText="1"/>
    </xf>
    <xf numFmtId="168" fontId="10" fillId="6" borderId="0" xfId="5" applyNumberFormat="1" applyFont="1" applyFill="1" applyAlignment="1">
      <alignment horizontal="right" vertical="center" wrapText="1"/>
    </xf>
    <xf numFmtId="0" fontId="10" fillId="6" borderId="0" xfId="0" applyFont="1" applyFill="1" applyAlignment="1">
      <alignment horizontal="left" vertical="center"/>
    </xf>
    <xf numFmtId="166" fontId="44" fillId="7" borderId="1" xfId="0" applyNumberFormat="1" applyFont="1" applyFill="1" applyBorder="1" applyAlignment="1">
      <alignment horizontal="center" vertical="center"/>
    </xf>
    <xf numFmtId="166" fontId="44" fillId="7" borderId="1" xfId="5" applyNumberFormat="1" applyFont="1" applyFill="1" applyBorder="1" applyAlignment="1">
      <alignment horizontal="center" vertical="center" wrapText="1"/>
    </xf>
    <xf numFmtId="166" fontId="43" fillId="0" borderId="0" xfId="0" applyNumberFormat="1" applyFont="1" applyAlignment="1">
      <alignment horizontal="center" vertical="center"/>
    </xf>
    <xf numFmtId="0" fontId="44" fillId="0" borderId="1" xfId="0" applyFont="1" applyBorder="1" applyAlignment="1">
      <alignment horizontal="left" vertical="top" wrapText="1"/>
    </xf>
    <xf numFmtId="0" fontId="43" fillId="0" borderId="6" xfId="0" applyFont="1" applyBorder="1" applyAlignment="1">
      <alignment vertical="top" wrapText="1"/>
    </xf>
    <xf numFmtId="0" fontId="43" fillId="0" borderId="6" xfId="0" applyFont="1" applyBorder="1" applyAlignment="1">
      <alignment horizontal="left" vertical="top" wrapText="1"/>
    </xf>
    <xf numFmtId="168" fontId="43" fillId="0" borderId="6" xfId="5" applyNumberFormat="1" applyFont="1" applyFill="1" applyBorder="1" applyAlignment="1">
      <alignment horizontal="right" vertical="top" wrapText="1"/>
    </xf>
    <xf numFmtId="166" fontId="43" fillId="0" borderId="6" xfId="5" applyNumberFormat="1" applyFont="1" applyFill="1" applyBorder="1" applyAlignment="1">
      <alignment horizontal="center" vertical="center"/>
    </xf>
    <xf numFmtId="0" fontId="44" fillId="2" borderId="1" xfId="0" applyFont="1" applyFill="1" applyBorder="1" applyAlignment="1">
      <alignment vertical="top"/>
    </xf>
    <xf numFmtId="0" fontId="43" fillId="2" borderId="0" xfId="0" applyFont="1" applyFill="1" applyAlignment="1">
      <alignment vertical="top"/>
    </xf>
    <xf numFmtId="0" fontId="42" fillId="0" borderId="1" xfId="0" applyFont="1" applyBorder="1" applyAlignment="1">
      <alignment horizontal="left" vertical="top"/>
    </xf>
    <xf numFmtId="168" fontId="43" fillId="0" borderId="1" xfId="5" applyNumberFormat="1" applyFont="1" applyFill="1" applyBorder="1" applyAlignment="1">
      <alignment horizontal="right" vertical="top" wrapText="1"/>
    </xf>
    <xf numFmtId="0" fontId="43" fillId="0" borderId="1" xfId="0" applyFont="1" applyBorder="1" applyAlignment="1">
      <alignment vertical="top" wrapText="1"/>
    </xf>
    <xf numFmtId="166" fontId="43" fillId="0" borderId="1" xfId="5" applyNumberFormat="1" applyFont="1" applyFill="1" applyBorder="1" applyAlignment="1">
      <alignment horizontal="center" vertical="center"/>
    </xf>
    <xf numFmtId="0" fontId="47" fillId="0" borderId="2" xfId="0" applyFont="1" applyBorder="1" applyAlignment="1">
      <alignment vertical="center"/>
    </xf>
    <xf numFmtId="0" fontId="7" fillId="0" borderId="3" xfId="0" applyFont="1" applyBorder="1" applyAlignment="1">
      <alignment horizontal="right" vertical="top"/>
    </xf>
    <xf numFmtId="0" fontId="13" fillId="0" borderId="0" xfId="0" applyFont="1" applyAlignment="1">
      <alignment horizontal="right" vertical="top"/>
    </xf>
    <xf numFmtId="0" fontId="7" fillId="0" borderId="0" xfId="0" applyFont="1" applyAlignment="1"/>
    <xf numFmtId="0" fontId="31" fillId="7" borderId="8" xfId="0" applyFont="1" applyFill="1" applyBorder="1" applyAlignment="1">
      <alignment horizontal="center" vertical="center" wrapText="1"/>
    </xf>
    <xf numFmtId="0" fontId="31" fillId="7" borderId="9" xfId="0" applyFont="1" applyFill="1" applyBorder="1" applyAlignment="1">
      <alignment horizontal="center" vertical="center" wrapText="1"/>
    </xf>
    <xf numFmtId="0" fontId="31" fillId="7" borderId="11" xfId="0" applyFont="1" applyFill="1" applyBorder="1" applyAlignment="1">
      <alignment horizontal="center" vertical="center" wrapText="1"/>
    </xf>
    <xf numFmtId="0" fontId="31" fillId="7" borderId="2" xfId="0" applyFont="1" applyFill="1" applyBorder="1" applyAlignment="1">
      <alignment horizontal="center" vertical="center" wrapText="1"/>
    </xf>
    <xf numFmtId="0" fontId="31" fillId="7" borderId="0" xfId="0" applyFont="1" applyFill="1" applyAlignment="1">
      <alignment horizontal="center" vertical="center" wrapText="1"/>
    </xf>
    <xf numFmtId="0" fontId="31" fillId="7" borderId="3" xfId="0" applyFont="1" applyFill="1" applyBorder="1" applyAlignment="1">
      <alignment horizontal="center" vertical="center" wrapText="1"/>
    </xf>
    <xf numFmtId="0" fontId="28" fillId="9" borderId="8" xfId="0" applyFont="1" applyFill="1" applyBorder="1" applyAlignment="1">
      <alignment horizontal="center" vertical="center" wrapText="1"/>
    </xf>
    <xf numFmtId="0" fontId="28" fillId="9" borderId="9" xfId="0" applyFont="1" applyFill="1" applyBorder="1" applyAlignment="1">
      <alignment horizontal="center" vertical="center" wrapText="1"/>
    </xf>
    <xf numFmtId="0" fontId="28" fillId="9" borderId="11" xfId="0" applyFont="1" applyFill="1" applyBorder="1" applyAlignment="1">
      <alignment horizontal="center" vertical="center" wrapText="1"/>
    </xf>
    <xf numFmtId="0" fontId="28" fillId="9" borderId="4" xfId="0" applyFont="1" applyFill="1" applyBorder="1" applyAlignment="1">
      <alignment horizontal="center" vertical="center" wrapText="1"/>
    </xf>
    <xf numFmtId="0" fontId="28" fillId="9" borderId="1" xfId="0" applyFont="1" applyFill="1" applyBorder="1" applyAlignment="1">
      <alignment horizontal="center" vertical="center" wrapText="1"/>
    </xf>
    <xf numFmtId="0" fontId="28" fillId="9" borderId="5" xfId="0" applyFont="1" applyFill="1" applyBorder="1" applyAlignment="1">
      <alignment horizontal="center" vertical="center" wrapText="1"/>
    </xf>
    <xf numFmtId="0" fontId="25" fillId="6" borderId="0" xfId="0" applyFont="1" applyFill="1" applyAlignment="1">
      <alignment horizontal="center"/>
    </xf>
    <xf numFmtId="0" fontId="8" fillId="8" borderId="6" xfId="0" applyFont="1" applyFill="1" applyBorder="1" applyAlignment="1">
      <alignment horizontal="center" vertical="center" wrapText="1"/>
    </xf>
    <xf numFmtId="0" fontId="28" fillId="9" borderId="2" xfId="0" applyFont="1" applyFill="1" applyBorder="1" applyAlignment="1">
      <alignment horizontal="left" vertical="top"/>
    </xf>
    <xf numFmtId="0" fontId="28" fillId="9" borderId="0" xfId="0" applyFont="1" applyFill="1" applyAlignment="1">
      <alignment horizontal="left" vertical="top"/>
    </xf>
    <xf numFmtId="0" fontId="8" fillId="8" borderId="8" xfId="0" applyFont="1" applyFill="1" applyBorder="1" applyAlignment="1">
      <alignment horizontal="center" vertical="center"/>
    </xf>
    <xf numFmtId="0" fontId="8" fillId="8" borderId="4" xfId="0" applyFont="1" applyFill="1" applyBorder="1" applyAlignment="1">
      <alignment horizontal="center" vertical="center"/>
    </xf>
    <xf numFmtId="0" fontId="11" fillId="2" borderId="4" xfId="0" applyFont="1" applyFill="1" applyBorder="1" applyAlignment="1">
      <alignment horizontal="left" vertical="top" wrapText="1"/>
    </xf>
    <xf numFmtId="0" fontId="11" fillId="2" borderId="1" xfId="0" applyFont="1" applyFill="1" applyBorder="1" applyAlignment="1">
      <alignment horizontal="left" vertical="top" wrapText="1"/>
    </xf>
    <xf numFmtId="0" fontId="28" fillId="9" borderId="0" xfId="0" applyFont="1" applyFill="1" applyAlignment="1">
      <alignment horizontal="left" vertical="center"/>
    </xf>
    <xf numFmtId="0" fontId="11" fillId="0" borderId="4" xfId="0" applyFont="1" applyBorder="1" applyAlignment="1">
      <alignment horizontal="left" vertical="center" wrapText="1"/>
    </xf>
    <xf numFmtId="0" fontId="11" fillId="0" borderId="1" xfId="0" applyFont="1" applyBorder="1" applyAlignment="1">
      <alignment horizontal="left" vertical="center" wrapText="1"/>
    </xf>
    <xf numFmtId="0" fontId="10" fillId="0" borderId="0" xfId="0" applyFont="1" applyAlignment="1">
      <alignment horizontal="center"/>
    </xf>
    <xf numFmtId="0" fontId="8" fillId="8" borderId="6" xfId="0" applyFont="1" applyFill="1" applyBorder="1" applyAlignment="1">
      <alignment horizontal="center" vertical="center"/>
    </xf>
    <xf numFmtId="0" fontId="8" fillId="8" borderId="9" xfId="0" applyFont="1" applyFill="1" applyBorder="1" applyAlignment="1">
      <alignment horizontal="center" vertical="center" wrapText="1"/>
    </xf>
    <xf numFmtId="0" fontId="8" fillId="8" borderId="1" xfId="0" applyFont="1" applyFill="1" applyBorder="1" applyAlignment="1">
      <alignment horizontal="center" vertical="center" wrapText="1"/>
    </xf>
    <xf numFmtId="0" fontId="8" fillId="8" borderId="0" xfId="0" applyFont="1" applyFill="1" applyAlignment="1">
      <alignment horizontal="center" vertical="center" wrapText="1"/>
    </xf>
    <xf numFmtId="166" fontId="8" fillId="8" borderId="9" xfId="0" applyNumberFormat="1" applyFont="1" applyFill="1" applyBorder="1" applyAlignment="1">
      <alignment horizontal="center" vertical="center" wrapText="1"/>
    </xf>
    <xf numFmtId="166" fontId="8" fillId="8" borderId="0" xfId="0" applyNumberFormat="1" applyFont="1" applyFill="1" applyAlignment="1">
      <alignment horizontal="center" vertical="center" wrapText="1"/>
    </xf>
    <xf numFmtId="0" fontId="8" fillId="0" borderId="2" xfId="0" applyFont="1" applyBorder="1" applyAlignment="1">
      <alignment horizontal="left" vertical="top"/>
    </xf>
    <xf numFmtId="0" fontId="8" fillId="0" borderId="0" xfId="0" applyFont="1" applyAlignment="1">
      <alignment horizontal="left" vertical="top"/>
    </xf>
    <xf numFmtId="0" fontId="8" fillId="8" borderId="2" xfId="0" applyFont="1" applyFill="1" applyBorder="1" applyAlignment="1">
      <alignment horizontal="center" vertical="center"/>
    </xf>
    <xf numFmtId="166" fontId="8" fillId="8" borderId="9" xfId="5" applyNumberFormat="1" applyFont="1" applyFill="1" applyBorder="1" applyAlignment="1">
      <alignment horizontal="center" vertical="center" wrapText="1"/>
    </xf>
    <xf numFmtId="166" fontId="8" fillId="8" borderId="0" xfId="5" applyNumberFormat="1" applyFont="1" applyFill="1" applyBorder="1" applyAlignment="1">
      <alignment horizontal="center" vertical="center" wrapText="1"/>
    </xf>
    <xf numFmtId="0" fontId="9" fillId="0" borderId="2" xfId="0" applyFont="1" applyBorder="1" applyAlignment="1">
      <alignment horizontal="left" vertical="top" wrapText="1"/>
    </xf>
    <xf numFmtId="0" fontId="9" fillId="0" borderId="0" xfId="0" applyFont="1" applyAlignment="1">
      <alignment horizontal="left" vertical="top" wrapText="1"/>
    </xf>
    <xf numFmtId="0" fontId="8" fillId="8" borderId="8" xfId="0" applyFont="1" applyFill="1" applyBorder="1" applyAlignment="1">
      <alignment horizontal="left" vertical="center"/>
    </xf>
    <xf numFmtId="0" fontId="8" fillId="8" borderId="4" xfId="0" applyFont="1" applyFill="1" applyBorder="1" applyAlignment="1">
      <alignment horizontal="left" vertical="center"/>
    </xf>
    <xf numFmtId="0" fontId="8" fillId="8" borderId="9" xfId="0" applyFont="1" applyFill="1" applyBorder="1" applyAlignment="1">
      <alignment horizontal="center" vertical="center"/>
    </xf>
    <xf numFmtId="0" fontId="8" fillId="8" borderId="1" xfId="0" applyFont="1" applyFill="1" applyBorder="1" applyAlignment="1">
      <alignment horizontal="center" vertical="center"/>
    </xf>
    <xf numFmtId="166" fontId="8" fillId="8" borderId="1" xfId="0" applyNumberFormat="1" applyFont="1" applyFill="1" applyBorder="1" applyAlignment="1">
      <alignment horizontal="center" vertical="center" wrapText="1"/>
    </xf>
    <xf numFmtId="166" fontId="8" fillId="8" borderId="1" xfId="5" applyNumberFormat="1" applyFont="1" applyFill="1" applyBorder="1" applyAlignment="1">
      <alignment horizontal="center" vertical="center" wrapText="1"/>
    </xf>
    <xf numFmtId="0" fontId="8" fillId="8" borderId="6" xfId="0" applyFont="1" applyFill="1" applyBorder="1" applyAlignment="1">
      <alignment horizontal="center" vertical="top" wrapText="1"/>
    </xf>
    <xf numFmtId="0" fontId="8" fillId="8" borderId="8" xfId="0" applyFont="1" applyFill="1" applyBorder="1" applyAlignment="1">
      <alignment horizontal="center" vertical="center" wrapText="1"/>
    </xf>
    <xf numFmtId="0" fontId="8" fillId="8" borderId="4" xfId="0" applyFont="1" applyFill="1" applyBorder="1" applyAlignment="1">
      <alignment horizontal="center" vertical="center" wrapText="1"/>
    </xf>
    <xf numFmtId="0" fontId="11" fillId="0" borderId="4" xfId="0" applyFont="1" applyBorder="1" applyAlignment="1">
      <alignment horizontal="left" vertical="top" wrapText="1"/>
    </xf>
    <xf numFmtId="0" fontId="11" fillId="0" borderId="1" xfId="0" applyFont="1" applyBorder="1" applyAlignment="1">
      <alignment horizontal="left" vertical="top" wrapText="1"/>
    </xf>
  </cellXfs>
  <cellStyles count="17">
    <cellStyle name="Cálculo 2" xfId="1"/>
    <cellStyle name="Euro" xfId="2"/>
    <cellStyle name="Euro 2" xfId="3"/>
    <cellStyle name="Hipervínculo" xfId="4" builtinId="8"/>
    <cellStyle name="Millares" xfId="5" builtinId="3"/>
    <cellStyle name="Millares 2" xfId="6"/>
    <cellStyle name="Millares 3" xfId="7"/>
    <cellStyle name="Neutral" xfId="8" builtinId="28" customBuiltin="1"/>
    <cellStyle name="Normal" xfId="0" builtinId="0"/>
    <cellStyle name="Normal 2" xfId="9"/>
    <cellStyle name="Normal 2 2" xfId="10"/>
    <cellStyle name="Notas 2" xfId="11"/>
    <cellStyle name="Porcentaje 2" xfId="12"/>
    <cellStyle name="Porcentaje 3" xfId="13"/>
    <cellStyle name="Porcentaje 4" xfId="14"/>
    <cellStyle name="Salida 2" xfId="15"/>
    <cellStyle name="Total" xfId="16" builtinId="25" customBuiltin="1"/>
  </cellStyles>
  <dxfs count="0"/>
  <tableStyles count="0" defaultTableStyle="TableStyleMedium9" defaultPivotStyle="PivotStyleLight16"/>
  <colors>
    <indexedColors>
      <rgbColor rgb="00000000"/>
      <rgbColor rgb="00FFFFFF"/>
      <rgbColor rgb="00FF0000"/>
      <rgbColor rgb="0000FF00"/>
      <rgbColor rgb="000000FF"/>
      <rgbColor rgb="00FFFF00"/>
      <rgbColor rgb="00FF00FF"/>
      <rgbColor rgb="0000FFFF"/>
      <rgbColor rgb="00000000"/>
      <rgbColor rgb="00FFFFFF"/>
      <rgbColor rgb="00FF0000"/>
      <rgbColor rgb="0000FF00"/>
      <rgbColor rgb="000000FF"/>
      <rgbColor rgb="00FFFF00"/>
      <rgbColor rgb="00FF00FF"/>
      <rgbColor rgb="0000FFFF"/>
      <rgbColor rgb="00800000"/>
      <rgbColor rgb="00008000"/>
      <rgbColor rgb="00000080"/>
      <rgbColor rgb="00808000"/>
      <rgbColor rgb="00800080"/>
      <rgbColor rgb="00008080"/>
      <rgbColor rgb="00C0C0C0"/>
      <rgbColor rgb="00808080"/>
      <rgbColor rgb="009999FF"/>
      <rgbColor rgb="00993366"/>
      <rgbColor rgb="00FFFFCC"/>
      <rgbColor rgb="00CCFFFF"/>
      <rgbColor rgb="00660066"/>
      <rgbColor rgb="00FF8080"/>
      <rgbColor rgb="000066CC"/>
      <rgbColor rgb="00CCCCFF"/>
      <rgbColor rgb="00000080"/>
      <rgbColor rgb="00FF00FF"/>
      <rgbColor rgb="00FFFF00"/>
      <rgbColor rgb="0000FFFF"/>
      <rgbColor rgb="00800080"/>
      <rgbColor rgb="00800000"/>
      <rgbColor rgb="00008080"/>
      <rgbColor rgb="000000FF"/>
      <rgbColor rgb="0000CCFF"/>
      <rgbColor rgb="00CCFFFF"/>
      <rgbColor rgb="00CCFFCC"/>
      <rgbColor rgb="00FFFF99"/>
      <rgbColor rgb="0099CCFF"/>
      <rgbColor rgb="00DDDDDD"/>
      <rgbColor rgb="00CC99FF"/>
      <rgbColor rgb="00FFCC99"/>
      <rgbColor rgb="003366FF"/>
      <rgbColor rgb="0033CCCC"/>
      <rgbColor rgb="0099CC00"/>
      <rgbColor rgb="00FFCC00"/>
      <rgbColor rgb="00FF9900"/>
      <rgbColor rgb="00FF6600"/>
      <rgbColor rgb="00666699"/>
      <rgbColor rgb="00969696"/>
      <rgbColor rgb="00003366"/>
      <rgbColor rgb="00339966"/>
      <rgbColor rgb="00003300"/>
      <rgbColor rgb="00333300"/>
      <rgbColor rgb="00993300"/>
      <rgbColor rgb="00993366"/>
      <rgbColor rgb="00333399"/>
      <rgbColor rgb="00333333"/>
    </indexed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styles" Target="style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theme" Target="theme/theme1.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5.png"/></Relationships>
</file>

<file path=xl/drawings/_rels/drawing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5.png"/></Relationships>
</file>

<file path=xl/drawings/_rels/drawing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xl/drawings/_rels/drawing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xl/drawings/_rels/drawing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1</xdr:row>
      <xdr:rowOff>200024</xdr:rowOff>
    </xdr:from>
    <xdr:to>
      <xdr:col>7</xdr:col>
      <xdr:colOff>38100</xdr:colOff>
      <xdr:row>1</xdr:row>
      <xdr:rowOff>246055</xdr:rowOff>
    </xdr:to>
    <xdr:pic>
      <xdr:nvPicPr>
        <xdr:cNvPr id="24443907" name="Imagen 12">
          <a:extLst>
            <a:ext uri="{FF2B5EF4-FFF2-40B4-BE49-F238E27FC236}">
              <a16:creationId xmlns:a16="http://schemas.microsoft.com/office/drawing/2014/main" xmlns="" id="{49A46E44-81D8-8F55-B1D8-F5F279F0625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45454" r="978" b="19910"/>
        <a:stretch>
          <a:fillRect/>
        </a:stretch>
      </xdr:blipFill>
      <xdr:spPr bwMode="auto">
        <a:xfrm>
          <a:off x="0" y="962024"/>
          <a:ext cx="8181975" cy="460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114300</xdr:colOff>
      <xdr:row>0</xdr:row>
      <xdr:rowOff>123825</xdr:rowOff>
    </xdr:from>
    <xdr:to>
      <xdr:col>2</xdr:col>
      <xdr:colOff>114300</xdr:colOff>
      <xdr:row>1</xdr:row>
      <xdr:rowOff>38100</xdr:rowOff>
    </xdr:to>
    <xdr:pic>
      <xdr:nvPicPr>
        <xdr:cNvPr id="24443908" name="Imagen 2">
          <a:extLst>
            <a:ext uri="{FF2B5EF4-FFF2-40B4-BE49-F238E27FC236}">
              <a16:creationId xmlns:a16="http://schemas.microsoft.com/office/drawing/2014/main" xmlns="" id="{7AFFB1AF-5A96-5E67-5A05-DD5EC5591FF3}"/>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14300" y="123825"/>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19050</xdr:colOff>
      <xdr:row>0</xdr:row>
      <xdr:rowOff>752475</xdr:rowOff>
    </xdr:from>
    <xdr:to>
      <xdr:col>5</xdr:col>
      <xdr:colOff>952500</xdr:colOff>
      <xdr:row>1</xdr:row>
      <xdr:rowOff>38100</xdr:rowOff>
    </xdr:to>
    <xdr:pic>
      <xdr:nvPicPr>
        <xdr:cNvPr id="24433023" name="Imagen 6">
          <a:extLst>
            <a:ext uri="{FF2B5EF4-FFF2-40B4-BE49-F238E27FC236}">
              <a16:creationId xmlns:a16="http://schemas.microsoft.com/office/drawing/2014/main" xmlns="" id="{DB5E436B-B197-14F9-ECCD-C1454BC6433A}"/>
            </a:ext>
          </a:extLst>
        </xdr:cNvPr>
        <xdr:cNvPicPr preferRelativeResize="0">
          <a:picLocks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45454" r="978" b="19910"/>
        <a:stretch>
          <a:fillRect/>
        </a:stretch>
      </xdr:blipFill>
      <xdr:spPr bwMode="auto">
        <a:xfrm>
          <a:off x="19050" y="752475"/>
          <a:ext cx="8277225"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104775</xdr:colOff>
      <xdr:row>0</xdr:row>
      <xdr:rowOff>0</xdr:rowOff>
    </xdr:from>
    <xdr:to>
      <xdr:col>0</xdr:col>
      <xdr:colOff>1866900</xdr:colOff>
      <xdr:row>0</xdr:row>
      <xdr:rowOff>676275</xdr:rowOff>
    </xdr:to>
    <xdr:pic>
      <xdr:nvPicPr>
        <xdr:cNvPr id="24433024" name="Imagen 2">
          <a:extLst>
            <a:ext uri="{FF2B5EF4-FFF2-40B4-BE49-F238E27FC236}">
              <a16:creationId xmlns:a16="http://schemas.microsoft.com/office/drawing/2014/main" xmlns="" id="{90A70E1C-C315-328E-1F17-EE2CA43A7B75}"/>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04775" y="0"/>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57150</xdr:colOff>
      <xdr:row>0</xdr:row>
      <xdr:rowOff>714375</xdr:rowOff>
    </xdr:from>
    <xdr:to>
      <xdr:col>3</xdr:col>
      <xdr:colOff>104775</xdr:colOff>
      <xdr:row>1</xdr:row>
      <xdr:rowOff>0</xdr:rowOff>
    </xdr:to>
    <xdr:pic>
      <xdr:nvPicPr>
        <xdr:cNvPr id="24427009" name="Imagen 6">
          <a:extLst>
            <a:ext uri="{FF2B5EF4-FFF2-40B4-BE49-F238E27FC236}">
              <a16:creationId xmlns:a16="http://schemas.microsoft.com/office/drawing/2014/main" xmlns="" id="{B46A5384-890F-CF37-9861-73301C187AC7}"/>
            </a:ext>
          </a:extLst>
        </xdr:cNvPr>
        <xdr:cNvPicPr preferRelativeResize="0">
          <a:picLocks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19910" r="978" b="45454"/>
        <a:stretch>
          <a:fillRect/>
        </a:stretch>
      </xdr:blipFill>
      <xdr:spPr bwMode="auto">
        <a:xfrm>
          <a:off x="57150" y="714375"/>
          <a:ext cx="9086850"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171450</xdr:colOff>
      <xdr:row>0</xdr:row>
      <xdr:rowOff>19050</xdr:rowOff>
    </xdr:from>
    <xdr:to>
      <xdr:col>0</xdr:col>
      <xdr:colOff>1933575</xdr:colOff>
      <xdr:row>0</xdr:row>
      <xdr:rowOff>695325</xdr:rowOff>
    </xdr:to>
    <xdr:pic>
      <xdr:nvPicPr>
        <xdr:cNvPr id="24427010" name="Imagen 2">
          <a:extLst>
            <a:ext uri="{FF2B5EF4-FFF2-40B4-BE49-F238E27FC236}">
              <a16:creationId xmlns:a16="http://schemas.microsoft.com/office/drawing/2014/main" xmlns="" id="{CF0A9AF5-6DAE-E3F5-BE67-3D8CD87433A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71450" y="19050"/>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1</xdr:row>
      <xdr:rowOff>47625</xdr:rowOff>
    </xdr:from>
    <xdr:to>
      <xdr:col>2</xdr:col>
      <xdr:colOff>4430067</xdr:colOff>
      <xdr:row>1</xdr:row>
      <xdr:rowOff>114300</xdr:rowOff>
    </xdr:to>
    <xdr:pic>
      <xdr:nvPicPr>
        <xdr:cNvPr id="24432009" name="Imagen 6">
          <a:extLst>
            <a:ext uri="{FF2B5EF4-FFF2-40B4-BE49-F238E27FC236}">
              <a16:creationId xmlns:a16="http://schemas.microsoft.com/office/drawing/2014/main" xmlns="" id="{E95B8C24-8368-910B-8E0A-053D6F06407D}"/>
            </a:ext>
          </a:extLst>
        </xdr:cNvPr>
        <xdr:cNvPicPr preferRelativeResize="0">
          <a:picLocks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45454" r="978" b="19910"/>
        <a:stretch>
          <a:fillRect/>
        </a:stretch>
      </xdr:blipFill>
      <xdr:spPr bwMode="auto">
        <a:xfrm>
          <a:off x="0" y="809625"/>
          <a:ext cx="8892000" cy="6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104775</xdr:colOff>
      <xdr:row>0</xdr:row>
      <xdr:rowOff>0</xdr:rowOff>
    </xdr:from>
    <xdr:to>
      <xdr:col>0</xdr:col>
      <xdr:colOff>1857375</xdr:colOff>
      <xdr:row>0</xdr:row>
      <xdr:rowOff>676275</xdr:rowOff>
    </xdr:to>
    <xdr:pic>
      <xdr:nvPicPr>
        <xdr:cNvPr id="24432010" name="Imagen 2">
          <a:extLst>
            <a:ext uri="{FF2B5EF4-FFF2-40B4-BE49-F238E27FC236}">
              <a16:creationId xmlns:a16="http://schemas.microsoft.com/office/drawing/2014/main" xmlns="" id="{BA0191B9-5B83-D095-B7F1-B336B24776CB}"/>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0477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104775</xdr:colOff>
      <xdr:row>0</xdr:row>
      <xdr:rowOff>200025</xdr:rowOff>
    </xdr:from>
    <xdr:to>
      <xdr:col>1</xdr:col>
      <xdr:colOff>10583</xdr:colOff>
      <xdr:row>1</xdr:row>
      <xdr:rowOff>114300</xdr:rowOff>
    </xdr:to>
    <xdr:pic>
      <xdr:nvPicPr>
        <xdr:cNvPr id="24430985" name="Imagen 2">
          <a:extLst>
            <a:ext uri="{FF2B5EF4-FFF2-40B4-BE49-F238E27FC236}">
              <a16:creationId xmlns:a16="http://schemas.microsoft.com/office/drawing/2014/main" xmlns="" id="{576BA06E-A353-9E77-62BE-6BEEC90E388B}"/>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200025"/>
          <a:ext cx="174307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xdr:colOff>
      <xdr:row>1</xdr:row>
      <xdr:rowOff>183092</xdr:rowOff>
    </xdr:from>
    <xdr:to>
      <xdr:col>7</xdr:col>
      <xdr:colOff>1</xdr:colOff>
      <xdr:row>1</xdr:row>
      <xdr:rowOff>228811</xdr:rowOff>
    </xdr:to>
    <xdr:pic>
      <xdr:nvPicPr>
        <xdr:cNvPr id="24430986" name="Imagen 6">
          <a:extLst>
            <a:ext uri="{FF2B5EF4-FFF2-40B4-BE49-F238E27FC236}">
              <a16:creationId xmlns:a16="http://schemas.microsoft.com/office/drawing/2014/main" xmlns="" id="{7DEC88BF-DB5A-C1AF-0BBA-322A498460F6}"/>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1" y="945092"/>
          <a:ext cx="8286750" cy="45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104775</xdr:colOff>
      <xdr:row>0</xdr:row>
      <xdr:rowOff>0</xdr:rowOff>
    </xdr:from>
    <xdr:to>
      <xdr:col>0</xdr:col>
      <xdr:colOff>1857375</xdr:colOff>
      <xdr:row>0</xdr:row>
      <xdr:rowOff>676275</xdr:rowOff>
    </xdr:to>
    <xdr:pic>
      <xdr:nvPicPr>
        <xdr:cNvPr id="24434017" name="Imagen 2">
          <a:extLst>
            <a:ext uri="{FF2B5EF4-FFF2-40B4-BE49-F238E27FC236}">
              <a16:creationId xmlns:a16="http://schemas.microsoft.com/office/drawing/2014/main" xmlns="" id="{9D8E5D31-42D9-EAB4-D679-B5A2F0478F95}"/>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9525</xdr:rowOff>
    </xdr:from>
    <xdr:to>
      <xdr:col>5</xdr:col>
      <xdr:colOff>1174750</xdr:colOff>
      <xdr:row>1</xdr:row>
      <xdr:rowOff>74083</xdr:rowOff>
    </xdr:to>
    <xdr:pic>
      <xdr:nvPicPr>
        <xdr:cNvPr id="24434018" name="Imagen 6">
          <a:extLst>
            <a:ext uri="{FF2B5EF4-FFF2-40B4-BE49-F238E27FC236}">
              <a16:creationId xmlns:a16="http://schemas.microsoft.com/office/drawing/2014/main" xmlns="" id="{299FD3EB-C9CF-DA91-F465-F5322E005DBD}"/>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1525"/>
          <a:ext cx="9091083" cy="645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95250</xdr:colOff>
      <xdr:row>0</xdr:row>
      <xdr:rowOff>0</xdr:rowOff>
    </xdr:from>
    <xdr:to>
      <xdr:col>1</xdr:col>
      <xdr:colOff>352425</xdr:colOff>
      <xdr:row>0</xdr:row>
      <xdr:rowOff>676275</xdr:rowOff>
    </xdr:to>
    <xdr:pic>
      <xdr:nvPicPr>
        <xdr:cNvPr id="24435037" name="Imagen 2">
          <a:extLst>
            <a:ext uri="{FF2B5EF4-FFF2-40B4-BE49-F238E27FC236}">
              <a16:creationId xmlns:a16="http://schemas.microsoft.com/office/drawing/2014/main" xmlns="" id="{BF85CFF9-812B-0A08-4655-985B7FD96534}"/>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95250"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9525</xdr:rowOff>
    </xdr:from>
    <xdr:to>
      <xdr:col>3</xdr:col>
      <xdr:colOff>357717</xdr:colOff>
      <xdr:row>1</xdr:row>
      <xdr:rowOff>66675</xdr:rowOff>
    </xdr:to>
    <xdr:pic>
      <xdr:nvPicPr>
        <xdr:cNvPr id="24435038" name="Imagen 6">
          <a:extLst>
            <a:ext uri="{FF2B5EF4-FFF2-40B4-BE49-F238E27FC236}">
              <a16:creationId xmlns:a16="http://schemas.microsoft.com/office/drawing/2014/main" xmlns="" id="{CC0D8836-4E61-2669-778C-69676DD29893}"/>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1525"/>
          <a:ext cx="6248400" cy="5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104775</xdr:colOff>
      <xdr:row>0</xdr:row>
      <xdr:rowOff>0</xdr:rowOff>
    </xdr:from>
    <xdr:to>
      <xdr:col>1</xdr:col>
      <xdr:colOff>971550</xdr:colOff>
      <xdr:row>0</xdr:row>
      <xdr:rowOff>676275</xdr:rowOff>
    </xdr:to>
    <xdr:pic>
      <xdr:nvPicPr>
        <xdr:cNvPr id="24436053" name="Imagen 2">
          <a:extLst>
            <a:ext uri="{FF2B5EF4-FFF2-40B4-BE49-F238E27FC236}">
              <a16:creationId xmlns:a16="http://schemas.microsoft.com/office/drawing/2014/main" xmlns="" id="{D28A8DB6-FA2B-92EB-F7EA-4EF4CF3A2DFA}"/>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0"/>
          <a:ext cx="174307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9525</xdr:rowOff>
    </xdr:from>
    <xdr:to>
      <xdr:col>4</xdr:col>
      <xdr:colOff>116417</xdr:colOff>
      <xdr:row>1</xdr:row>
      <xdr:rowOff>55244</xdr:rowOff>
    </xdr:to>
    <xdr:pic>
      <xdr:nvPicPr>
        <xdr:cNvPr id="24436054" name="Imagen 6">
          <a:extLst>
            <a:ext uri="{FF2B5EF4-FFF2-40B4-BE49-F238E27FC236}">
              <a16:creationId xmlns:a16="http://schemas.microsoft.com/office/drawing/2014/main" xmlns="" id="{913F4C00-BC0C-6E34-1F32-D4F16C1BC70D}"/>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1525"/>
          <a:ext cx="8032750" cy="45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85725</xdr:colOff>
      <xdr:row>0</xdr:row>
      <xdr:rowOff>0</xdr:rowOff>
    </xdr:from>
    <xdr:to>
      <xdr:col>0</xdr:col>
      <xdr:colOff>1838325</xdr:colOff>
      <xdr:row>0</xdr:row>
      <xdr:rowOff>676275</xdr:rowOff>
    </xdr:to>
    <xdr:pic>
      <xdr:nvPicPr>
        <xdr:cNvPr id="24437071" name="Imagen 2">
          <a:extLst>
            <a:ext uri="{FF2B5EF4-FFF2-40B4-BE49-F238E27FC236}">
              <a16:creationId xmlns:a16="http://schemas.microsoft.com/office/drawing/2014/main" xmlns="" id="{947C3950-C503-06C4-3AC0-D1D0A9C6C93A}"/>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8572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9525</xdr:rowOff>
    </xdr:from>
    <xdr:to>
      <xdr:col>2</xdr:col>
      <xdr:colOff>74084</xdr:colOff>
      <xdr:row>1</xdr:row>
      <xdr:rowOff>74083</xdr:rowOff>
    </xdr:to>
    <xdr:pic>
      <xdr:nvPicPr>
        <xdr:cNvPr id="24437072" name="Imagen 6">
          <a:extLst>
            <a:ext uri="{FF2B5EF4-FFF2-40B4-BE49-F238E27FC236}">
              <a16:creationId xmlns:a16="http://schemas.microsoft.com/office/drawing/2014/main" xmlns="" id="{C3EC5498-A6CD-74AD-C34C-FFE765114C45}"/>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1525"/>
          <a:ext cx="7418917" cy="645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104775</xdr:colOff>
      <xdr:row>0</xdr:row>
      <xdr:rowOff>0</xdr:rowOff>
    </xdr:from>
    <xdr:to>
      <xdr:col>1</xdr:col>
      <xdr:colOff>247650</xdr:colOff>
      <xdr:row>0</xdr:row>
      <xdr:rowOff>676275</xdr:rowOff>
    </xdr:to>
    <xdr:pic>
      <xdr:nvPicPr>
        <xdr:cNvPr id="24438087" name="Imagen 2">
          <a:extLst>
            <a:ext uri="{FF2B5EF4-FFF2-40B4-BE49-F238E27FC236}">
              <a16:creationId xmlns:a16="http://schemas.microsoft.com/office/drawing/2014/main" xmlns="" id="{9CA993BF-E11A-4705-7462-AC31A60EDF4D}"/>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0</xdr:rowOff>
    </xdr:from>
    <xdr:to>
      <xdr:col>3</xdr:col>
      <xdr:colOff>9525</xdr:colOff>
      <xdr:row>1</xdr:row>
      <xdr:rowOff>47625</xdr:rowOff>
    </xdr:to>
    <xdr:pic>
      <xdr:nvPicPr>
        <xdr:cNvPr id="24438088" name="Imagen 6">
          <a:extLst>
            <a:ext uri="{FF2B5EF4-FFF2-40B4-BE49-F238E27FC236}">
              <a16:creationId xmlns:a16="http://schemas.microsoft.com/office/drawing/2014/main" xmlns="" id="{4011A908-0482-DB7F-CA8A-AEFA53A6F183}"/>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62000"/>
          <a:ext cx="7877175"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0</xdr:col>
      <xdr:colOff>66675</xdr:colOff>
      <xdr:row>0</xdr:row>
      <xdr:rowOff>28575</xdr:rowOff>
    </xdr:from>
    <xdr:to>
      <xdr:col>0</xdr:col>
      <xdr:colOff>1819275</xdr:colOff>
      <xdr:row>0</xdr:row>
      <xdr:rowOff>704850</xdr:rowOff>
    </xdr:to>
    <xdr:pic>
      <xdr:nvPicPr>
        <xdr:cNvPr id="24439085" name="Imagen 2">
          <a:extLst>
            <a:ext uri="{FF2B5EF4-FFF2-40B4-BE49-F238E27FC236}">
              <a16:creationId xmlns:a16="http://schemas.microsoft.com/office/drawing/2014/main" xmlns="" id="{67B252C8-C4C0-A158-631D-D318928152F4}"/>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28575"/>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9525</xdr:rowOff>
    </xdr:from>
    <xdr:to>
      <xdr:col>4</xdr:col>
      <xdr:colOff>104775</xdr:colOff>
      <xdr:row>1</xdr:row>
      <xdr:rowOff>47625</xdr:rowOff>
    </xdr:to>
    <xdr:pic>
      <xdr:nvPicPr>
        <xdr:cNvPr id="24439086" name="Imagen 6">
          <a:extLst>
            <a:ext uri="{FF2B5EF4-FFF2-40B4-BE49-F238E27FC236}">
              <a16:creationId xmlns:a16="http://schemas.microsoft.com/office/drawing/2014/main" xmlns="" id="{58AD2684-8C59-FA90-4828-2C472D527E52}"/>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1525"/>
          <a:ext cx="6829425" cy="3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0</xdr:col>
      <xdr:colOff>66675</xdr:colOff>
      <xdr:row>0</xdr:row>
      <xdr:rowOff>0</xdr:rowOff>
    </xdr:from>
    <xdr:to>
      <xdr:col>0</xdr:col>
      <xdr:colOff>1828800</xdr:colOff>
      <xdr:row>0</xdr:row>
      <xdr:rowOff>676275</xdr:rowOff>
    </xdr:to>
    <xdr:pic>
      <xdr:nvPicPr>
        <xdr:cNvPr id="24440107" name="Imagen 2">
          <a:extLst>
            <a:ext uri="{FF2B5EF4-FFF2-40B4-BE49-F238E27FC236}">
              <a16:creationId xmlns:a16="http://schemas.microsoft.com/office/drawing/2014/main" xmlns="" id="{774A8ACE-E809-01A7-B33F-2426197FA48E}"/>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0"/>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752475</xdr:rowOff>
    </xdr:from>
    <xdr:to>
      <xdr:col>5</xdr:col>
      <xdr:colOff>1143000</xdr:colOff>
      <xdr:row>1</xdr:row>
      <xdr:rowOff>57150</xdr:rowOff>
    </xdr:to>
    <xdr:pic>
      <xdr:nvPicPr>
        <xdr:cNvPr id="24440108" name="Imagen 6">
          <a:extLst>
            <a:ext uri="{FF2B5EF4-FFF2-40B4-BE49-F238E27FC236}">
              <a16:creationId xmlns:a16="http://schemas.microsoft.com/office/drawing/2014/main" xmlns="" id="{0F9AD879-E69D-11A3-FD4E-1A46AD41F451}"/>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52475"/>
          <a:ext cx="9477375" cy="6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3.xml><?xml version="1.0" encoding="utf-8"?>
<xdr:wsDr xmlns:xdr="http://schemas.openxmlformats.org/drawingml/2006/spreadsheetDrawing" xmlns:a="http://schemas.openxmlformats.org/drawingml/2006/main">
  <xdr:twoCellAnchor editAs="oneCell">
    <xdr:from>
      <xdr:col>0</xdr:col>
      <xdr:colOff>66675</xdr:colOff>
      <xdr:row>0</xdr:row>
      <xdr:rowOff>0</xdr:rowOff>
    </xdr:from>
    <xdr:to>
      <xdr:col>0</xdr:col>
      <xdr:colOff>1828800</xdr:colOff>
      <xdr:row>0</xdr:row>
      <xdr:rowOff>676275</xdr:rowOff>
    </xdr:to>
    <xdr:pic>
      <xdr:nvPicPr>
        <xdr:cNvPr id="24441123" name="Imagen 2">
          <a:extLst>
            <a:ext uri="{FF2B5EF4-FFF2-40B4-BE49-F238E27FC236}">
              <a16:creationId xmlns:a16="http://schemas.microsoft.com/office/drawing/2014/main" xmlns="" id="{9ACD8AFF-5896-D85B-7BA1-87F04B84991F}"/>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0"/>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752475</xdr:rowOff>
    </xdr:from>
    <xdr:to>
      <xdr:col>7</xdr:col>
      <xdr:colOff>47625</xdr:colOff>
      <xdr:row>1</xdr:row>
      <xdr:rowOff>57150</xdr:rowOff>
    </xdr:to>
    <xdr:pic>
      <xdr:nvPicPr>
        <xdr:cNvPr id="24441124" name="Imagen 6">
          <a:extLst>
            <a:ext uri="{FF2B5EF4-FFF2-40B4-BE49-F238E27FC236}">
              <a16:creationId xmlns:a16="http://schemas.microsoft.com/office/drawing/2014/main" xmlns="" id="{FFC2AF79-4D1D-30B8-032A-9189BF57CF24}"/>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52475"/>
          <a:ext cx="8296275" cy="6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4.xml><?xml version="1.0" encoding="utf-8"?>
<xdr:wsDr xmlns:xdr="http://schemas.openxmlformats.org/drawingml/2006/spreadsheetDrawing" xmlns:a="http://schemas.openxmlformats.org/drawingml/2006/main">
  <xdr:twoCellAnchor editAs="oneCell">
    <xdr:from>
      <xdr:col>0</xdr:col>
      <xdr:colOff>66675</xdr:colOff>
      <xdr:row>0</xdr:row>
      <xdr:rowOff>0</xdr:rowOff>
    </xdr:from>
    <xdr:to>
      <xdr:col>0</xdr:col>
      <xdr:colOff>1819275</xdr:colOff>
      <xdr:row>0</xdr:row>
      <xdr:rowOff>676275</xdr:rowOff>
    </xdr:to>
    <xdr:pic>
      <xdr:nvPicPr>
        <xdr:cNvPr id="24442135" name="Imagen 2">
          <a:extLst>
            <a:ext uri="{FF2B5EF4-FFF2-40B4-BE49-F238E27FC236}">
              <a16:creationId xmlns:a16="http://schemas.microsoft.com/office/drawing/2014/main" xmlns="" id="{70FBA85D-1037-20EC-4559-C919F55AD571}"/>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752475</xdr:rowOff>
    </xdr:from>
    <xdr:to>
      <xdr:col>5</xdr:col>
      <xdr:colOff>120531</xdr:colOff>
      <xdr:row>1</xdr:row>
      <xdr:rowOff>38100</xdr:rowOff>
    </xdr:to>
    <xdr:pic>
      <xdr:nvPicPr>
        <xdr:cNvPr id="24442136" name="Imagen 6">
          <a:extLst>
            <a:ext uri="{FF2B5EF4-FFF2-40B4-BE49-F238E27FC236}">
              <a16:creationId xmlns:a16="http://schemas.microsoft.com/office/drawing/2014/main" xmlns="" id="{DAB32FA8-4617-0802-DB49-983CF1CF4852}"/>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52475"/>
          <a:ext cx="10458450"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FF"/>
        </a:solidFill>
        <a:ln w="9525" cap="flat" cmpd="sng" algn="ctr">
          <a:solidFill>
            <a:srgbClr val="000000"/>
          </a:solidFill>
          <a:prstDash val="solid"/>
          <a:round/>
          <a:headEnd type="none" w="med" len="med"/>
          <a:tailEnd type="none" w="med" len="med"/>
        </a:ln>
        <a:effectLst/>
      </a:spPr>
      <a:bodyPr vertOverflow="clip" wrap="square" lIns="18288" tIns="0" rIns="0" bIns="0" upright="1"/>
      <a:lstStyle/>
    </a:spDef>
    <a:lnDef>
      <a:spPr bwMode="auto">
        <a:xfrm>
          <a:off x="0" y="0"/>
          <a:ext cx="1" cy="1"/>
        </a:xfrm>
        <a:custGeom>
          <a:avLst/>
          <a:gdLst/>
          <a:ahLst/>
          <a:cxnLst/>
          <a:rect l="0" t="0" r="0" b="0"/>
          <a:pathLst/>
        </a:custGeom>
        <a:solidFill>
          <a:srgbClr val="FFFFFF"/>
        </a:solidFill>
        <a:ln w="9525" cap="flat" cmpd="sng" algn="ctr">
          <a:solidFill>
            <a:srgbClr val="000000"/>
          </a:solidFill>
          <a:prstDash val="solid"/>
          <a:round/>
          <a:headEnd type="none" w="med" len="med"/>
          <a:tailEnd type="none" w="med" len="med"/>
        </a:ln>
        <a:effectLst/>
      </a:spPr>
      <a:bodyPr vertOverflow="clip" wrap="square" lIns="18288" tIns="0" rIns="0" bIns="0" upright="1"/>
      <a:lstStyle/>
    </a:lnDef>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9.xml"/></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10.xml"/></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11.xml"/></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2.bin"/></Relationships>
</file>

<file path=xl/worksheets/_rels/sheet13.xml.rels><?xml version="1.0" encoding="UTF-8" standalone="yes"?>
<Relationships xmlns="http://schemas.openxmlformats.org/package/2006/relationships"><Relationship Id="rId1" Type="http://schemas.openxmlformats.org/officeDocument/2006/relationships/drawing" Target="../drawings/drawing13.xml"/></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I35"/>
  <sheetViews>
    <sheetView tabSelected="1" zoomScale="90" zoomScaleNormal="90" workbookViewId="0">
      <selection activeCell="A4" sqref="A4:G5"/>
    </sheetView>
  </sheetViews>
  <sheetFormatPr baseColWidth="10" defaultColWidth="11.44140625" defaultRowHeight="15" x14ac:dyDescent="0.35"/>
  <cols>
    <col min="1" max="1" width="14.44140625" style="10" customWidth="1"/>
    <col min="2" max="2" width="12" style="2" customWidth="1"/>
    <col min="3" max="4" width="14.44140625" style="2" customWidth="1"/>
    <col min="5" max="5" width="17.44140625" style="2" customWidth="1"/>
    <col min="6" max="6" width="14.44140625" style="2" customWidth="1"/>
    <col min="7" max="7" width="35" style="2" customWidth="1"/>
    <col min="8" max="8" width="14.44140625" style="2" customWidth="1"/>
    <col min="9" max="16384" width="11.44140625" style="2"/>
  </cols>
  <sheetData>
    <row r="1" spans="1:9" ht="60" customHeight="1" x14ac:dyDescent="0.35">
      <c r="A1" s="374"/>
      <c r="B1" s="374"/>
      <c r="C1" s="374"/>
      <c r="D1" s="374"/>
      <c r="E1" s="374"/>
      <c r="F1" s="374"/>
      <c r="G1" s="374"/>
    </row>
    <row r="2" spans="1:9" ht="20.25" customHeight="1" x14ac:dyDescent="0.35">
      <c r="A2" s="1"/>
      <c r="B2" s="1"/>
      <c r="C2" s="1"/>
      <c r="D2" s="1"/>
      <c r="E2" s="1"/>
      <c r="F2" s="1"/>
      <c r="G2" s="1"/>
    </row>
    <row r="3" spans="1:9" ht="15" customHeight="1" x14ac:dyDescent="0.35">
      <c r="A3" s="3"/>
      <c r="B3" s="3"/>
      <c r="C3" s="3"/>
      <c r="D3" s="3"/>
      <c r="E3" s="3"/>
      <c r="F3" s="3"/>
      <c r="G3" s="3"/>
    </row>
    <row r="4" spans="1:9" ht="21.75" customHeight="1" x14ac:dyDescent="0.35">
      <c r="A4" s="368" t="s">
        <v>0</v>
      </c>
      <c r="B4" s="369"/>
      <c r="C4" s="369"/>
      <c r="D4" s="369"/>
      <c r="E4" s="369"/>
      <c r="F4" s="369"/>
      <c r="G4" s="370"/>
    </row>
    <row r="5" spans="1:9" ht="12" customHeight="1" x14ac:dyDescent="0.35">
      <c r="A5" s="371"/>
      <c r="B5" s="372"/>
      <c r="C5" s="372"/>
      <c r="D5" s="372"/>
      <c r="E5" s="372"/>
      <c r="F5" s="372"/>
      <c r="G5" s="373"/>
    </row>
    <row r="6" spans="1:9" ht="15" customHeight="1" x14ac:dyDescent="0.35">
      <c r="A6" s="362" t="s">
        <v>1</v>
      </c>
      <c r="B6" s="363"/>
      <c r="C6" s="363"/>
      <c r="D6" s="363"/>
      <c r="E6" s="363"/>
      <c r="F6" s="363"/>
      <c r="G6" s="364"/>
    </row>
    <row r="7" spans="1:9" ht="15" customHeight="1" x14ac:dyDescent="0.35">
      <c r="A7" s="365"/>
      <c r="B7" s="366"/>
      <c r="C7" s="366"/>
      <c r="D7" s="366"/>
      <c r="E7" s="366"/>
      <c r="F7" s="366"/>
      <c r="G7" s="367"/>
    </row>
    <row r="8" spans="1:9" ht="15" customHeight="1" x14ac:dyDescent="0.35">
      <c r="A8" s="365"/>
      <c r="B8" s="366"/>
      <c r="C8" s="366"/>
      <c r="D8" s="366"/>
      <c r="E8" s="366"/>
      <c r="F8" s="366"/>
      <c r="G8" s="367"/>
    </row>
    <row r="9" spans="1:9" s="6" customFormat="1" ht="27" customHeight="1" x14ac:dyDescent="0.25">
      <c r="A9" s="4" t="s">
        <v>2</v>
      </c>
      <c r="B9" s="14" t="s">
        <v>3</v>
      </c>
      <c r="G9" s="5"/>
    </row>
    <row r="10" spans="1:9" s="6" customFormat="1" ht="27" customHeight="1" x14ac:dyDescent="0.25">
      <c r="A10" s="7"/>
      <c r="B10" s="8" t="s">
        <v>4</v>
      </c>
      <c r="C10" s="8"/>
      <c r="D10" s="8"/>
      <c r="E10" s="8"/>
      <c r="F10" s="8"/>
      <c r="G10" s="9"/>
    </row>
    <row r="11" spans="1:9" s="6" customFormat="1" ht="27" customHeight="1" x14ac:dyDescent="0.25">
      <c r="A11" s="4" t="s">
        <v>5</v>
      </c>
      <c r="B11" s="14" t="s">
        <v>6</v>
      </c>
      <c r="C11" s="14"/>
      <c r="G11" s="5"/>
    </row>
    <row r="12" spans="1:9" s="6" customFormat="1" ht="27" customHeight="1" x14ac:dyDescent="0.25">
      <c r="A12" s="7"/>
      <c r="B12" s="8" t="s">
        <v>4</v>
      </c>
      <c r="C12" s="8"/>
      <c r="D12" s="8"/>
      <c r="E12" s="8"/>
      <c r="F12" s="8"/>
      <c r="G12" s="9"/>
    </row>
    <row r="13" spans="1:9" s="6" customFormat="1" ht="27" customHeight="1" x14ac:dyDescent="0.25">
      <c r="A13" s="4" t="s">
        <v>7</v>
      </c>
      <c r="B13" s="14" t="s">
        <v>8</v>
      </c>
      <c r="C13" s="14"/>
      <c r="G13" s="5"/>
    </row>
    <row r="14" spans="1:9" s="6" customFormat="1" ht="27" customHeight="1" x14ac:dyDescent="0.25">
      <c r="A14" s="7"/>
      <c r="B14" s="8" t="s">
        <v>9</v>
      </c>
      <c r="C14" s="8"/>
      <c r="D14" s="8"/>
      <c r="E14" s="8"/>
      <c r="F14" s="8"/>
      <c r="G14" s="9"/>
    </row>
    <row r="15" spans="1:9" ht="18" customHeight="1" x14ac:dyDescent="0.35">
      <c r="A15" s="4" t="s">
        <v>10</v>
      </c>
      <c r="B15" s="14" t="s">
        <v>11</v>
      </c>
      <c r="C15" s="14"/>
      <c r="D15" s="6"/>
      <c r="E15" s="6"/>
      <c r="F15" s="6"/>
      <c r="G15" s="5"/>
      <c r="I15" s="6"/>
    </row>
    <row r="16" spans="1:9" ht="18" customHeight="1" x14ac:dyDescent="0.35">
      <c r="A16" s="7"/>
      <c r="B16" s="8" t="s">
        <v>4</v>
      </c>
      <c r="C16" s="8"/>
      <c r="D16" s="8"/>
      <c r="E16" s="8"/>
      <c r="F16" s="8"/>
      <c r="G16" s="9"/>
      <c r="I16" s="6"/>
    </row>
    <row r="17" spans="1:7" ht="18" customHeight="1" x14ac:dyDescent="0.35">
      <c r="A17" s="4" t="s">
        <v>12</v>
      </c>
      <c r="B17" s="14" t="s">
        <v>13</v>
      </c>
      <c r="C17" s="14"/>
      <c r="D17" s="6"/>
      <c r="E17" s="6"/>
      <c r="F17" s="6"/>
      <c r="G17" s="5"/>
    </row>
    <row r="18" spans="1:7" ht="18" customHeight="1" x14ac:dyDescent="0.35">
      <c r="A18" s="7"/>
      <c r="B18" s="8" t="s">
        <v>9</v>
      </c>
      <c r="C18" s="8"/>
      <c r="D18" s="8"/>
      <c r="E18" s="8"/>
      <c r="F18" s="8"/>
      <c r="G18" s="9"/>
    </row>
    <row r="19" spans="1:7" ht="18" customHeight="1" x14ac:dyDescent="0.35">
      <c r="A19" s="4" t="s">
        <v>14</v>
      </c>
      <c r="B19" s="14" t="s">
        <v>15</v>
      </c>
      <c r="C19" s="14"/>
      <c r="D19" s="6"/>
      <c r="E19" s="6"/>
      <c r="F19" s="6"/>
      <c r="G19" s="5"/>
    </row>
    <row r="20" spans="1:7" ht="18" customHeight="1" x14ac:dyDescent="0.35">
      <c r="A20" s="7"/>
      <c r="B20" s="8" t="s">
        <v>4</v>
      </c>
      <c r="C20" s="8"/>
      <c r="D20" s="8"/>
      <c r="E20" s="8"/>
      <c r="F20" s="8"/>
      <c r="G20" s="9"/>
    </row>
    <row r="21" spans="1:7" ht="18" customHeight="1" x14ac:dyDescent="0.35">
      <c r="A21" s="4" t="s">
        <v>16</v>
      </c>
      <c r="B21" s="14" t="s">
        <v>17</v>
      </c>
      <c r="C21" s="14"/>
      <c r="D21" s="6"/>
      <c r="E21" s="6"/>
      <c r="F21" s="6"/>
      <c r="G21" s="5"/>
    </row>
    <row r="22" spans="1:7" ht="18" customHeight="1" x14ac:dyDescent="0.35">
      <c r="A22" s="7"/>
      <c r="B22" s="8" t="s">
        <v>4</v>
      </c>
      <c r="C22" s="8"/>
      <c r="D22" s="8"/>
      <c r="E22" s="8"/>
      <c r="F22" s="8"/>
      <c r="G22" s="9"/>
    </row>
    <row r="23" spans="1:7" ht="18" customHeight="1" x14ac:dyDescent="0.35">
      <c r="A23" s="4" t="s">
        <v>18</v>
      </c>
      <c r="B23" s="14" t="s">
        <v>19</v>
      </c>
      <c r="C23" s="14"/>
      <c r="D23" s="6"/>
      <c r="E23" s="6"/>
      <c r="F23" s="6"/>
      <c r="G23" s="5"/>
    </row>
    <row r="24" spans="1:7" ht="18" customHeight="1" x14ac:dyDescent="0.35">
      <c r="A24" s="7"/>
      <c r="B24" s="8" t="s">
        <v>4</v>
      </c>
      <c r="C24" s="8"/>
      <c r="D24" s="8"/>
      <c r="E24" s="8"/>
      <c r="F24" s="8"/>
      <c r="G24" s="9"/>
    </row>
    <row r="25" spans="1:7" ht="18" customHeight="1" x14ac:dyDescent="0.35">
      <c r="A25" s="4" t="s">
        <v>20</v>
      </c>
      <c r="B25" s="14" t="s">
        <v>21</v>
      </c>
      <c r="C25" s="14"/>
      <c r="D25" s="6"/>
      <c r="E25" s="6"/>
      <c r="F25" s="6"/>
      <c r="G25" s="5"/>
    </row>
    <row r="26" spans="1:7" ht="18" customHeight="1" x14ac:dyDescent="0.35">
      <c r="A26" s="7"/>
      <c r="B26" s="8" t="s">
        <v>4</v>
      </c>
      <c r="C26" s="8"/>
      <c r="D26" s="8"/>
      <c r="E26" s="8"/>
      <c r="F26" s="8"/>
      <c r="G26" s="9"/>
    </row>
    <row r="27" spans="1:7" ht="18" customHeight="1" x14ac:dyDescent="0.35">
      <c r="A27" s="4" t="s">
        <v>22</v>
      </c>
      <c r="B27" s="14" t="s">
        <v>23</v>
      </c>
      <c r="C27" s="14"/>
      <c r="D27" s="6"/>
      <c r="E27" s="6"/>
      <c r="F27" s="6"/>
      <c r="G27" s="5"/>
    </row>
    <row r="28" spans="1:7" ht="18" customHeight="1" x14ac:dyDescent="0.35">
      <c r="A28" s="7"/>
      <c r="B28" s="8" t="s">
        <v>4</v>
      </c>
      <c r="C28" s="8"/>
      <c r="D28" s="8"/>
      <c r="E28" s="8"/>
      <c r="F28" s="8"/>
      <c r="G28" s="9"/>
    </row>
    <row r="29" spans="1:7" ht="18" customHeight="1" x14ac:dyDescent="0.35">
      <c r="A29" s="4" t="s">
        <v>24</v>
      </c>
      <c r="B29" s="14" t="s">
        <v>25</v>
      </c>
      <c r="C29" s="14"/>
      <c r="D29" s="6"/>
      <c r="E29" s="6"/>
      <c r="F29" s="6"/>
      <c r="G29" s="5"/>
    </row>
    <row r="30" spans="1:7" ht="18" customHeight="1" x14ac:dyDescent="0.35">
      <c r="A30" s="7"/>
      <c r="B30" s="8" t="s">
        <v>9</v>
      </c>
      <c r="C30" s="8"/>
      <c r="D30" s="8"/>
      <c r="E30" s="8"/>
      <c r="F30" s="8"/>
      <c r="G30" s="9"/>
    </row>
    <row r="31" spans="1:7" ht="18" customHeight="1" x14ac:dyDescent="0.35">
      <c r="A31" s="4" t="s">
        <v>26</v>
      </c>
      <c r="B31" s="14" t="s">
        <v>27</v>
      </c>
      <c r="C31" s="14"/>
      <c r="D31" s="6"/>
      <c r="E31" s="6"/>
      <c r="F31" s="6"/>
      <c r="G31" s="5"/>
    </row>
    <row r="32" spans="1:7" ht="18" customHeight="1" x14ac:dyDescent="0.35">
      <c r="A32" s="7"/>
      <c r="B32" s="8" t="s">
        <v>4</v>
      </c>
      <c r="C32" s="8"/>
      <c r="D32" s="8"/>
      <c r="E32" s="8"/>
      <c r="F32" s="8"/>
      <c r="G32" s="9"/>
    </row>
    <row r="33" spans="1:7" ht="18" customHeight="1" x14ac:dyDescent="0.35">
      <c r="A33" s="4" t="s">
        <v>28</v>
      </c>
      <c r="B33" s="14" t="s">
        <v>29</v>
      </c>
      <c r="C33" s="14"/>
      <c r="D33" s="6"/>
      <c r="E33" s="6"/>
      <c r="F33" s="6"/>
      <c r="G33" s="5"/>
    </row>
    <row r="34" spans="1:7" ht="18" customHeight="1" x14ac:dyDescent="0.35">
      <c r="A34" s="7"/>
      <c r="B34" s="8" t="s">
        <v>30</v>
      </c>
      <c r="C34" s="8"/>
      <c r="D34" s="8"/>
      <c r="E34" s="8"/>
      <c r="F34" s="8"/>
      <c r="G34" s="9"/>
    </row>
    <row r="35" spans="1:7" x14ac:dyDescent="0.35">
      <c r="A35" s="16"/>
      <c r="B35" s="17"/>
      <c r="C35" s="17"/>
      <c r="D35" s="17"/>
      <c r="E35" s="17"/>
      <c r="F35" s="17"/>
      <c r="G35" s="18"/>
    </row>
  </sheetData>
  <mergeCells count="3">
    <mergeCell ref="A6:G8"/>
    <mergeCell ref="A4:G5"/>
    <mergeCell ref="A1:G1"/>
  </mergeCells>
  <phoneticPr fontId="4" type="noConversion"/>
  <hyperlinks>
    <hyperlink ref="B9" location="'Cuadro 1'!A1" display="Importaciones de servicios según agrupación CABPS"/>
    <hyperlink ref="B11" location="'Cuadro 2'!A1" display="Importaciones de servicios según agrupación y códigos CABPS"/>
    <hyperlink ref="B13" location="'Cuadro 2.1'!A1" display="Variación y contribución anual de las Importaciones de servicios según agrupación y códigos CABPS"/>
    <hyperlink ref="C11" location="'Item 1'!A1" display="Item 1"/>
    <hyperlink ref="C13" location="Item 2'!A1" display="Item 2"/>
    <hyperlink ref="B15" location="'Cuadro 3'!A1" display="Importaciones de servicios según países"/>
    <hyperlink ref="C15" location="Item 2'!A1" display="Item 2"/>
    <hyperlink ref="B17" location="'Cuadro 3.1'!A1" display="Variación y contribución anual de las Importaciones, según agrupaciones, por  países"/>
    <hyperlink ref="C17" location="Item 2'!A1" display="Item 2"/>
    <hyperlink ref="B19" location="'Cuadro 4'!A1" display="Importaciones de servicios según principales CABPS y países"/>
    <hyperlink ref="C19" location="Item 2'!A1" display="Item 2"/>
    <hyperlink ref="B21" location="'Cuadro 5'!A1" display="Importaciones de servicios según principales CABPS y CPC"/>
    <hyperlink ref="C21" location="Item 2'!A1" display="Item 2"/>
    <hyperlink ref="B23" location="'Cuadro 6'!A1" display="Importaciones de servicios según modos de suministro y agrupación CABPS"/>
    <hyperlink ref="C23" location="Item 2'!A1" display="Item 2"/>
    <hyperlink ref="B25" location="'Cuadro 7'!A1" display="Importaciones de servicios según principales países y códigos CABPS"/>
    <hyperlink ref="C25" location="Item 2'!A1" display="Item 2"/>
    <hyperlink ref="B27" location="'Cuadro 8'!A1" display="Importaciones de servicios según departamentos"/>
    <hyperlink ref="C27" location="Item 2'!A1" display="Item 2"/>
    <hyperlink ref="B29" location="'Cuadro 8.1'!A1" display="Variación y contribución anual de las Importaciones, según agrupaciones, por departamento"/>
    <hyperlink ref="C29" location="Item 2'!A1" display="Item 2"/>
    <hyperlink ref="B31" location="'Cuadro 9'!A1" display="Importaciones de servicios según vinculo comercial y principales paises"/>
    <hyperlink ref="C31" location="Item 2'!A1" display="Item 2"/>
    <hyperlink ref="B33" location="'Cuadro 10'!A1" display="Índices empalmados de la Muestra Trimestral de Comercio Exterior de Servicios"/>
    <hyperlink ref="C33" location="Item 2'!A1" display="Item 2"/>
  </hyperlinks>
  <pageMargins left="0.7" right="0.7" top="0.75" bottom="0.75" header="0.3" footer="0.3"/>
  <pageSetup orientation="portrait"/>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E42"/>
  <sheetViews>
    <sheetView showGridLines="0" zoomScale="90" zoomScaleNormal="90" workbookViewId="0">
      <pane xSplit="1" ySplit="6" topLeftCell="B7" activePane="bottomRight" state="frozen"/>
      <selection pane="topRight" activeCell="B1" sqref="B1"/>
      <selection pane="bottomLeft" activeCell="A7" sqref="A7"/>
      <selection pane="bottomRight" activeCell="A3" sqref="A3:F3"/>
    </sheetView>
  </sheetViews>
  <sheetFormatPr baseColWidth="10" defaultColWidth="11.44140625" defaultRowHeight="15" x14ac:dyDescent="0.25"/>
  <cols>
    <col min="1" max="1" width="51.33203125" style="38" customWidth="1"/>
    <col min="2" max="14" width="14.6640625" style="133" customWidth="1"/>
    <col min="15" max="49" width="14.6640625" style="131" customWidth="1"/>
    <col min="50" max="50" width="13.44140625" style="11" customWidth="1"/>
    <col min="51" max="52" width="15.5546875" style="11" customWidth="1"/>
    <col min="53" max="54" width="14.88671875" style="11" customWidth="1"/>
    <col min="55" max="57" width="11.5546875" style="11" customWidth="1"/>
    <col min="58" max="16384" width="11.44140625" style="11"/>
  </cols>
  <sheetData>
    <row r="1" spans="1:57" s="19" customFormat="1" ht="60" customHeight="1" x14ac:dyDescent="0.25">
      <c r="B1" s="129"/>
      <c r="C1" s="129"/>
      <c r="D1" s="129"/>
      <c r="E1" s="129"/>
      <c r="F1" s="129"/>
      <c r="G1" s="129"/>
      <c r="H1" s="129"/>
      <c r="I1" s="129"/>
      <c r="J1" s="129"/>
      <c r="K1" s="129"/>
      <c r="L1" s="129"/>
      <c r="M1" s="129"/>
      <c r="N1" s="129"/>
      <c r="O1" s="129"/>
      <c r="P1" s="129"/>
      <c r="Q1" s="129"/>
      <c r="R1" s="129"/>
      <c r="S1" s="129"/>
      <c r="T1" s="129"/>
      <c r="U1" s="129"/>
      <c r="V1" s="129"/>
      <c r="W1" s="129"/>
      <c r="X1" s="129"/>
      <c r="Y1" s="129"/>
      <c r="Z1" s="129"/>
      <c r="AA1" s="129"/>
      <c r="AB1" s="129"/>
      <c r="AC1" s="129"/>
      <c r="AD1" s="129"/>
      <c r="AE1" s="129"/>
      <c r="AF1" s="129"/>
      <c r="AG1" s="129"/>
      <c r="AH1" s="129"/>
      <c r="AI1" s="129"/>
      <c r="AJ1" s="129"/>
      <c r="AK1" s="129"/>
      <c r="AL1" s="129"/>
      <c r="AM1" s="129"/>
      <c r="AN1" s="129"/>
      <c r="AO1" s="129"/>
      <c r="AP1" s="129"/>
      <c r="AQ1" s="129"/>
      <c r="AR1" s="129"/>
      <c r="AS1" s="129"/>
      <c r="AT1" s="129"/>
      <c r="AU1" s="129"/>
      <c r="AV1" s="129"/>
      <c r="AW1" s="129"/>
    </row>
    <row r="2" spans="1:57" s="19" customFormat="1" ht="30.75" customHeight="1" x14ac:dyDescent="0.25">
      <c r="B2" s="129"/>
      <c r="C2" s="129"/>
      <c r="D2" s="129"/>
      <c r="E2" s="129"/>
      <c r="F2" s="129"/>
      <c r="G2" s="129"/>
      <c r="H2" s="129"/>
      <c r="I2" s="129"/>
      <c r="J2" s="129"/>
      <c r="K2" s="129"/>
      <c r="L2" s="129"/>
      <c r="M2" s="129"/>
      <c r="N2" s="129"/>
      <c r="O2" s="129"/>
      <c r="P2" s="129"/>
      <c r="Q2" s="129"/>
      <c r="R2" s="129"/>
      <c r="S2" s="129"/>
      <c r="T2" s="129"/>
      <c r="U2" s="129"/>
      <c r="V2" s="129"/>
      <c r="W2" s="129"/>
      <c r="X2" s="129"/>
      <c r="Y2" s="129"/>
      <c r="Z2" s="129"/>
      <c r="AA2" s="129"/>
      <c r="AB2" s="129"/>
      <c r="AC2" s="129"/>
      <c r="AD2" s="129"/>
      <c r="AE2" s="129"/>
      <c r="AF2" s="129"/>
      <c r="AG2" s="129"/>
      <c r="AH2" s="129"/>
      <c r="AI2" s="129"/>
      <c r="AJ2" s="129"/>
      <c r="AK2" s="129"/>
      <c r="AL2" s="129"/>
      <c r="AM2" s="129"/>
      <c r="AN2" s="129"/>
      <c r="AO2" s="129"/>
      <c r="AP2" s="129"/>
      <c r="AQ2" s="129"/>
      <c r="AR2" s="129"/>
      <c r="AS2" s="129"/>
      <c r="AT2" s="129"/>
      <c r="AU2" s="129"/>
      <c r="AV2" s="129"/>
      <c r="AW2" s="129"/>
    </row>
    <row r="3" spans="1:57" ht="22.5" customHeight="1" x14ac:dyDescent="0.25">
      <c r="A3" s="376" t="s">
        <v>0</v>
      </c>
      <c r="B3" s="377"/>
      <c r="C3" s="377"/>
      <c r="D3" s="377"/>
      <c r="E3" s="377"/>
      <c r="F3" s="377"/>
      <c r="G3" s="130"/>
      <c r="H3" s="130"/>
      <c r="I3" s="130"/>
      <c r="J3" s="130"/>
      <c r="K3" s="130"/>
      <c r="L3" s="130"/>
      <c r="M3" s="130"/>
      <c r="N3" s="130"/>
    </row>
    <row r="4" spans="1:57" ht="54" customHeight="1" x14ac:dyDescent="0.3">
      <c r="A4" s="380" t="s">
        <v>31</v>
      </c>
      <c r="B4" s="381"/>
      <c r="C4" s="381"/>
      <c r="D4" s="381"/>
      <c r="E4" s="381"/>
      <c r="F4" s="381"/>
      <c r="G4" s="125"/>
      <c r="H4" s="125"/>
      <c r="I4" s="125"/>
      <c r="J4" s="125"/>
      <c r="K4" s="125"/>
      <c r="L4" s="125"/>
      <c r="M4" s="125"/>
      <c r="N4" s="125"/>
      <c r="P4" s="132"/>
      <c r="T4" s="132"/>
      <c r="U4" s="132"/>
      <c r="W4" s="132"/>
      <c r="AH4" s="132"/>
      <c r="AJ4" s="132"/>
      <c r="AK4" s="132"/>
      <c r="AO4" s="132"/>
      <c r="AP4" s="132"/>
      <c r="AQ4" s="132"/>
      <c r="AR4" s="132"/>
      <c r="AS4" s="132"/>
      <c r="AT4" s="132"/>
      <c r="AU4" s="132"/>
      <c r="AV4" s="132"/>
      <c r="AW4" s="132"/>
      <c r="AX4" s="132"/>
      <c r="AY4" s="132"/>
      <c r="AZ4" s="132"/>
      <c r="BA4" s="132"/>
      <c r="BB4" s="132"/>
      <c r="BC4" s="22"/>
      <c r="BD4" s="22"/>
      <c r="BE4" s="22" t="s">
        <v>32</v>
      </c>
    </row>
    <row r="5" spans="1:57" s="15" customFormat="1" ht="20.25" customHeight="1" x14ac:dyDescent="0.25">
      <c r="A5" s="378" t="s">
        <v>33</v>
      </c>
      <c r="B5" s="375" t="s">
        <v>34</v>
      </c>
      <c r="C5" s="375"/>
      <c r="D5" s="375"/>
      <c r="E5" s="375"/>
      <c r="F5" s="375"/>
      <c r="G5" s="375"/>
      <c r="H5" s="375"/>
      <c r="I5" s="375"/>
      <c r="J5" s="375"/>
      <c r="K5" s="375"/>
      <c r="L5" s="375"/>
      <c r="M5" s="375"/>
      <c r="N5" s="375"/>
      <c r="O5" s="375" t="s">
        <v>35</v>
      </c>
      <c r="P5" s="375"/>
      <c r="Q5" s="375"/>
      <c r="R5" s="375"/>
      <c r="S5" s="375"/>
      <c r="T5" s="375"/>
      <c r="U5" s="375"/>
      <c r="V5" s="375"/>
      <c r="W5" s="375"/>
      <c r="X5" s="375"/>
      <c r="Y5" s="375"/>
      <c r="Z5" s="375"/>
      <c r="AA5" s="375"/>
      <c r="AB5" s="375" t="s">
        <v>36</v>
      </c>
      <c r="AC5" s="375"/>
      <c r="AD5" s="375"/>
      <c r="AE5" s="375"/>
      <c r="AF5" s="375"/>
      <c r="AG5" s="375"/>
      <c r="AH5" s="375"/>
      <c r="AI5" s="375"/>
      <c r="AJ5" s="375"/>
      <c r="AK5" s="375"/>
      <c r="AL5" s="375"/>
      <c r="AM5" s="375"/>
      <c r="AN5" s="375"/>
      <c r="AO5" s="375" t="s">
        <v>37</v>
      </c>
      <c r="AP5" s="375"/>
      <c r="AQ5" s="375"/>
      <c r="AR5" s="375"/>
      <c r="AS5" s="375"/>
      <c r="AT5" s="375"/>
      <c r="AU5" s="375"/>
      <c r="AV5" s="375"/>
      <c r="AW5" s="375"/>
      <c r="AX5" s="375"/>
      <c r="AY5" s="375"/>
      <c r="AZ5" s="375"/>
      <c r="BA5" s="375"/>
      <c r="BB5" s="375" t="s">
        <v>38</v>
      </c>
      <c r="BC5" s="375"/>
      <c r="BD5" s="375"/>
      <c r="BE5" s="375"/>
    </row>
    <row r="6" spans="1:57" s="15" customFormat="1" ht="33.75" customHeight="1" x14ac:dyDescent="0.25">
      <c r="A6" s="379"/>
      <c r="B6" s="47" t="s">
        <v>39</v>
      </c>
      <c r="C6" s="47" t="s">
        <v>40</v>
      </c>
      <c r="D6" s="47" t="s">
        <v>41</v>
      </c>
      <c r="E6" s="47" t="s">
        <v>42</v>
      </c>
      <c r="F6" s="47" t="s">
        <v>43</v>
      </c>
      <c r="G6" s="47" t="s">
        <v>44</v>
      </c>
      <c r="H6" s="47" t="s">
        <v>45</v>
      </c>
      <c r="I6" s="47" t="s">
        <v>46</v>
      </c>
      <c r="J6" s="47" t="s">
        <v>47</v>
      </c>
      <c r="K6" s="47" t="s">
        <v>48</v>
      </c>
      <c r="L6" s="47" t="s">
        <v>49</v>
      </c>
      <c r="M6" s="47" t="s">
        <v>50</v>
      </c>
      <c r="N6" s="47" t="s">
        <v>51</v>
      </c>
      <c r="O6" s="47" t="s">
        <v>39</v>
      </c>
      <c r="P6" s="47" t="s">
        <v>40</v>
      </c>
      <c r="Q6" s="47" t="s">
        <v>41</v>
      </c>
      <c r="R6" s="47" t="s">
        <v>42</v>
      </c>
      <c r="S6" s="47" t="s">
        <v>43</v>
      </c>
      <c r="T6" s="47" t="s">
        <v>44</v>
      </c>
      <c r="U6" s="47" t="s">
        <v>45</v>
      </c>
      <c r="V6" s="47" t="s">
        <v>46</v>
      </c>
      <c r="W6" s="47" t="s">
        <v>47</v>
      </c>
      <c r="X6" s="47" t="s">
        <v>48</v>
      </c>
      <c r="Y6" s="47" t="s">
        <v>49</v>
      </c>
      <c r="Z6" s="47" t="s">
        <v>50</v>
      </c>
      <c r="AA6" s="47" t="s">
        <v>51</v>
      </c>
      <c r="AB6" s="47" t="s">
        <v>39</v>
      </c>
      <c r="AC6" s="47" t="s">
        <v>40</v>
      </c>
      <c r="AD6" s="47" t="s">
        <v>41</v>
      </c>
      <c r="AE6" s="47" t="s">
        <v>42</v>
      </c>
      <c r="AF6" s="47" t="s">
        <v>43</v>
      </c>
      <c r="AG6" s="47" t="s">
        <v>44</v>
      </c>
      <c r="AH6" s="47" t="s">
        <v>45</v>
      </c>
      <c r="AI6" s="47" t="s">
        <v>46</v>
      </c>
      <c r="AJ6" s="47" t="s">
        <v>47</v>
      </c>
      <c r="AK6" s="47" t="s">
        <v>48</v>
      </c>
      <c r="AL6" s="47" t="s">
        <v>49</v>
      </c>
      <c r="AM6" s="47" t="s">
        <v>50</v>
      </c>
      <c r="AN6" s="47" t="s">
        <v>51</v>
      </c>
      <c r="AO6" s="47" t="s">
        <v>39</v>
      </c>
      <c r="AP6" s="47" t="s">
        <v>40</v>
      </c>
      <c r="AQ6" s="47" t="s">
        <v>41</v>
      </c>
      <c r="AR6" s="47" t="s">
        <v>42</v>
      </c>
      <c r="AS6" s="47" t="s">
        <v>43</v>
      </c>
      <c r="AT6" s="47" t="s">
        <v>44</v>
      </c>
      <c r="AU6" s="47" t="s">
        <v>45</v>
      </c>
      <c r="AV6" s="47" t="s">
        <v>46</v>
      </c>
      <c r="AW6" s="47" t="s">
        <v>47</v>
      </c>
      <c r="AX6" s="47" t="s">
        <v>48</v>
      </c>
      <c r="AY6" s="47" t="s">
        <v>49</v>
      </c>
      <c r="AZ6" s="47" t="s">
        <v>50</v>
      </c>
      <c r="BA6" s="47" t="s">
        <v>51</v>
      </c>
      <c r="BB6" s="47" t="s">
        <v>39</v>
      </c>
      <c r="BC6" s="47" t="s">
        <v>40</v>
      </c>
      <c r="BD6" s="47" t="s">
        <v>41</v>
      </c>
      <c r="BE6" s="47" t="s">
        <v>42</v>
      </c>
    </row>
    <row r="7" spans="1:57" s="343" customFormat="1" ht="15.75" customHeight="1" x14ac:dyDescent="0.25">
      <c r="A7" s="340" t="s">
        <v>52</v>
      </c>
      <c r="B7" s="341">
        <v>181001.92886380228</v>
      </c>
      <c r="C7" s="341">
        <v>197330.01896124869</v>
      </c>
      <c r="D7" s="341">
        <v>215614.52398455658</v>
      </c>
      <c r="E7" s="341">
        <v>204773.38232617191</v>
      </c>
      <c r="F7" s="341">
        <v>207513.38295029223</v>
      </c>
      <c r="G7" s="341">
        <v>221761.87544720044</v>
      </c>
      <c r="H7" s="341">
        <v>215209.26801037672</v>
      </c>
      <c r="I7" s="341">
        <v>215936.72642595042</v>
      </c>
      <c r="J7" s="341">
        <v>223527.53040116857</v>
      </c>
      <c r="K7" s="341">
        <v>216110.11980989706</v>
      </c>
      <c r="L7" s="341">
        <v>223857.42047606397</v>
      </c>
      <c r="M7" s="341">
        <v>255216.77846987345</v>
      </c>
      <c r="N7" s="341">
        <v>2577852.9561266024</v>
      </c>
      <c r="O7" s="342">
        <v>172115.73899657748</v>
      </c>
      <c r="P7" s="342">
        <v>195501.76184772112</v>
      </c>
      <c r="Q7" s="342">
        <v>208902.05177833737</v>
      </c>
      <c r="R7" s="341">
        <v>195517.85943498107</v>
      </c>
      <c r="S7" s="341">
        <v>202595.19864307923</v>
      </c>
      <c r="T7" s="341">
        <v>229103.50740215075</v>
      </c>
      <c r="U7" s="341">
        <v>209090.29728114925</v>
      </c>
      <c r="V7" s="341">
        <v>217280.0382701944</v>
      </c>
      <c r="W7" s="341">
        <v>243873.23024021092</v>
      </c>
      <c r="X7" s="341">
        <v>242081.507623271</v>
      </c>
      <c r="Y7" s="341">
        <v>241003.25344079008</v>
      </c>
      <c r="Z7" s="341">
        <v>331025.99692800554</v>
      </c>
      <c r="AA7" s="341">
        <v>2688090.4418864679</v>
      </c>
      <c r="AB7" s="341">
        <v>218886.77565969786</v>
      </c>
      <c r="AC7" s="341">
        <v>237138.19267824962</v>
      </c>
      <c r="AD7" s="341">
        <v>229049.58878756393</v>
      </c>
      <c r="AE7" s="341">
        <v>250721.67532561973</v>
      </c>
      <c r="AF7" s="341">
        <v>228728.65096308204</v>
      </c>
      <c r="AG7" s="341">
        <v>237498.98341325772</v>
      </c>
      <c r="AH7" s="341">
        <v>256865.95766393092</v>
      </c>
      <c r="AI7" s="341">
        <v>223264.90857210415</v>
      </c>
      <c r="AJ7" s="341">
        <v>252937.5286312192</v>
      </c>
      <c r="AK7" s="341">
        <v>249392.77874644918</v>
      </c>
      <c r="AL7" s="341">
        <v>245014.1048902841</v>
      </c>
      <c r="AM7" s="341">
        <v>311124.65086850087</v>
      </c>
      <c r="AN7" s="341">
        <v>2940623.7961999597</v>
      </c>
      <c r="AO7" s="341">
        <v>210860.34106467519</v>
      </c>
      <c r="AP7" s="341">
        <v>221314.77672265301</v>
      </c>
      <c r="AQ7" s="341">
        <v>250885.07843930132</v>
      </c>
      <c r="AR7" s="341">
        <v>249572.3244898461</v>
      </c>
      <c r="AS7" s="341">
        <v>245108.88176886301</v>
      </c>
      <c r="AT7" s="341">
        <v>289485.68100234296</v>
      </c>
      <c r="AU7" s="341">
        <v>264360.45008343272</v>
      </c>
      <c r="AV7" s="341">
        <v>254694.0623509842</v>
      </c>
      <c r="AW7" s="341">
        <v>261938.70364996072</v>
      </c>
      <c r="AX7" s="341">
        <v>277934.16636476613</v>
      </c>
      <c r="AY7" s="341">
        <v>280462.3184251386</v>
      </c>
      <c r="AZ7" s="341">
        <v>356839.00026626291</v>
      </c>
      <c r="BA7" s="341">
        <v>3163455.7846282269</v>
      </c>
      <c r="BB7" s="341">
        <v>255774.81273585829</v>
      </c>
      <c r="BC7" s="341">
        <v>243797.01645898758</v>
      </c>
      <c r="BD7" s="341">
        <v>269382.4312641875</v>
      </c>
      <c r="BE7" s="341">
        <v>284161.7169173673</v>
      </c>
    </row>
    <row r="8" spans="1:57" s="31" customFormat="1" ht="15.75" customHeight="1" x14ac:dyDescent="0.25">
      <c r="A8" s="28" t="s">
        <v>53</v>
      </c>
      <c r="B8" s="30">
        <v>159516.14642491186</v>
      </c>
      <c r="C8" s="30">
        <v>132746.79418297703</v>
      </c>
      <c r="D8" s="30">
        <v>144827.51046462636</v>
      </c>
      <c r="E8" s="30">
        <v>153545.92145638945</v>
      </c>
      <c r="F8" s="30">
        <v>178585.8423279062</v>
      </c>
      <c r="G8" s="30">
        <v>184121.08498911661</v>
      </c>
      <c r="H8" s="30">
        <v>215063.14739353937</v>
      </c>
      <c r="I8" s="30">
        <v>213451.60114946571</v>
      </c>
      <c r="J8" s="30">
        <v>206114.53296673423</v>
      </c>
      <c r="K8" s="30">
        <v>193540.26109427115</v>
      </c>
      <c r="L8" s="30">
        <v>191017.38457525248</v>
      </c>
      <c r="M8" s="30">
        <v>233536.31402204206</v>
      </c>
      <c r="N8" s="30">
        <v>2206066.5410472322</v>
      </c>
      <c r="O8" s="30">
        <v>215684.28856883879</v>
      </c>
      <c r="P8" s="30">
        <v>174013.23829079562</v>
      </c>
      <c r="Q8" s="30">
        <v>184516.81778570931</v>
      </c>
      <c r="R8" s="30">
        <v>200350.33401396533</v>
      </c>
      <c r="S8" s="30">
        <v>197051.17777283891</v>
      </c>
      <c r="T8" s="30">
        <v>189888.08388290447</v>
      </c>
      <c r="U8" s="30">
        <v>242888.57603592635</v>
      </c>
      <c r="V8" s="30">
        <v>220694.97535188496</v>
      </c>
      <c r="W8" s="30">
        <v>182536.81947119418</v>
      </c>
      <c r="X8" s="30">
        <v>192952.33942850429</v>
      </c>
      <c r="Y8" s="30">
        <v>206578.37331559643</v>
      </c>
      <c r="Z8" s="30">
        <v>218610.91282150557</v>
      </c>
      <c r="AA8" s="30">
        <v>2425765.9367396641</v>
      </c>
      <c r="AB8" s="30">
        <v>234075.48635288145</v>
      </c>
      <c r="AC8" s="30">
        <v>189933.64264734613</v>
      </c>
      <c r="AD8" s="30">
        <v>184762.56563421752</v>
      </c>
      <c r="AE8" s="30">
        <v>194315.74951443356</v>
      </c>
      <c r="AF8" s="30">
        <v>197191.56736650522</v>
      </c>
      <c r="AG8" s="30">
        <v>183678.5216576627</v>
      </c>
      <c r="AH8" s="30">
        <v>235096.70008093014</v>
      </c>
      <c r="AI8" s="30">
        <v>231082.92780521821</v>
      </c>
      <c r="AJ8" s="30">
        <v>211492.31536411698</v>
      </c>
      <c r="AK8" s="30">
        <v>213913.57492387886</v>
      </c>
      <c r="AL8" s="30">
        <v>232125.87705734739</v>
      </c>
      <c r="AM8" s="30">
        <v>272505.23120523873</v>
      </c>
      <c r="AN8" s="30">
        <v>2580174.1596097769</v>
      </c>
      <c r="AO8" s="30">
        <v>274737.61355016707</v>
      </c>
      <c r="AP8" s="30">
        <v>212090.36034835639</v>
      </c>
      <c r="AQ8" s="30">
        <v>218569.15807892365</v>
      </c>
      <c r="AR8" s="30">
        <v>236103.96167522523</v>
      </c>
      <c r="AS8" s="30">
        <v>234451.87896407195</v>
      </c>
      <c r="AT8" s="30">
        <v>228551.70888953208</v>
      </c>
      <c r="AU8" s="30">
        <v>271902.60465001117</v>
      </c>
      <c r="AV8" s="30">
        <v>266747.93108714011</v>
      </c>
      <c r="AW8" s="30">
        <v>215051.56707490623</v>
      </c>
      <c r="AX8" s="30">
        <v>241850.71708853258</v>
      </c>
      <c r="AY8" s="30">
        <v>233448.37178610661</v>
      </c>
      <c r="AZ8" s="30">
        <v>279027.46974621597</v>
      </c>
      <c r="BA8" s="30">
        <v>2912533.3429391887</v>
      </c>
      <c r="BB8" s="30">
        <v>291670.54325993184</v>
      </c>
      <c r="BC8" s="30">
        <v>242847.80328729248</v>
      </c>
      <c r="BD8" s="30">
        <v>255870.66280094019</v>
      </c>
      <c r="BE8" s="30">
        <v>263676.80586443085</v>
      </c>
    </row>
    <row r="9" spans="1:57" s="27" customFormat="1" ht="15.75" customHeight="1" x14ac:dyDescent="0.25">
      <c r="A9" s="23" t="s">
        <v>54</v>
      </c>
      <c r="B9" s="25">
        <v>97725.891854437737</v>
      </c>
      <c r="C9" s="25">
        <v>112243.98799127647</v>
      </c>
      <c r="D9" s="25">
        <v>122421.94071468849</v>
      </c>
      <c r="E9" s="25">
        <v>122406.63183936897</v>
      </c>
      <c r="F9" s="25">
        <v>108307.65836630638</v>
      </c>
      <c r="G9" s="25">
        <v>127495.80798301476</v>
      </c>
      <c r="H9" s="25">
        <v>115224.87572737553</v>
      </c>
      <c r="I9" s="25">
        <v>114413.12635062927</v>
      </c>
      <c r="J9" s="25">
        <v>130478.35799606881</v>
      </c>
      <c r="K9" s="25">
        <v>121074.42695921629</v>
      </c>
      <c r="L9" s="25">
        <v>114973.06563519969</v>
      </c>
      <c r="M9" s="25">
        <v>146907.21286607208</v>
      </c>
      <c r="N9" s="25">
        <v>1433672.9842836545</v>
      </c>
      <c r="O9" s="26">
        <v>108284.17225499888</v>
      </c>
      <c r="P9" s="26">
        <v>113633.32479802477</v>
      </c>
      <c r="Q9" s="26">
        <v>124430.00830528047</v>
      </c>
      <c r="R9" s="25">
        <v>124438.0738663041</v>
      </c>
      <c r="S9" s="25">
        <v>122003.94953326392</v>
      </c>
      <c r="T9" s="25">
        <v>142468.55835776881</v>
      </c>
      <c r="U9" s="25">
        <v>139097.3608439271</v>
      </c>
      <c r="V9" s="25">
        <v>146561.8608655376</v>
      </c>
      <c r="W9" s="25">
        <v>133651.60725944737</v>
      </c>
      <c r="X9" s="25">
        <v>147770.9860511194</v>
      </c>
      <c r="Y9" s="25">
        <v>144814.43373769993</v>
      </c>
      <c r="Z9" s="25">
        <v>168945.57412738839</v>
      </c>
      <c r="AA9" s="25">
        <v>1616099.9100007608</v>
      </c>
      <c r="AB9" s="25">
        <v>144100.81126736104</v>
      </c>
      <c r="AC9" s="25">
        <v>149378.96352247911</v>
      </c>
      <c r="AD9" s="25">
        <v>150484.14676110743</v>
      </c>
      <c r="AE9" s="25">
        <v>166384.28214156767</v>
      </c>
      <c r="AF9" s="25">
        <v>159221.13318668364</v>
      </c>
      <c r="AG9" s="25">
        <v>158668.22825458267</v>
      </c>
      <c r="AH9" s="25">
        <v>180220.86505990892</v>
      </c>
      <c r="AI9" s="25">
        <v>174504.36214469103</v>
      </c>
      <c r="AJ9" s="25">
        <v>155162.69073502565</v>
      </c>
      <c r="AK9" s="25">
        <v>163058.80570305552</v>
      </c>
      <c r="AL9" s="25">
        <v>155572.46309619403</v>
      </c>
      <c r="AM9" s="25">
        <v>208783.11316030798</v>
      </c>
      <c r="AN9" s="25">
        <v>1965539.8650329646</v>
      </c>
      <c r="AO9" s="25">
        <v>151423.56949459188</v>
      </c>
      <c r="AP9" s="25">
        <v>160952.51321899481</v>
      </c>
      <c r="AQ9" s="25">
        <v>167748.33503569194</v>
      </c>
      <c r="AR9" s="25">
        <v>166368.61360871387</v>
      </c>
      <c r="AS9" s="25">
        <v>160001.63514922236</v>
      </c>
      <c r="AT9" s="25">
        <v>167759.53980879352</v>
      </c>
      <c r="AU9" s="25">
        <v>183466.60190341444</v>
      </c>
      <c r="AV9" s="25">
        <v>184803.74824893469</v>
      </c>
      <c r="AW9" s="25">
        <v>196291.79561751074</v>
      </c>
      <c r="AX9" s="25">
        <v>176363.35957473019</v>
      </c>
      <c r="AY9" s="25">
        <v>171718.15065037293</v>
      </c>
      <c r="AZ9" s="25">
        <v>236692.81316432208</v>
      </c>
      <c r="BA9" s="25">
        <v>2123590.6754752933</v>
      </c>
      <c r="BB9" s="25">
        <v>165030.8877637611</v>
      </c>
      <c r="BC9" s="25">
        <v>177773.51690135742</v>
      </c>
      <c r="BD9" s="25">
        <v>192245.72857684188</v>
      </c>
      <c r="BE9" s="25">
        <v>176851.71258149238</v>
      </c>
    </row>
    <row r="10" spans="1:57" s="31" customFormat="1" ht="15.75" customHeight="1" x14ac:dyDescent="0.25">
      <c r="A10" s="32" t="s">
        <v>55</v>
      </c>
      <c r="B10" s="34">
        <v>11575.000826692216</v>
      </c>
      <c r="C10" s="34">
        <v>9746.289170751541</v>
      </c>
      <c r="D10" s="34">
        <v>15939.237432247975</v>
      </c>
      <c r="E10" s="34">
        <v>13331.883726313485</v>
      </c>
      <c r="F10" s="34">
        <v>10666.549838567713</v>
      </c>
      <c r="G10" s="34">
        <v>17384.873471430288</v>
      </c>
      <c r="H10" s="34">
        <v>12399.021071693505</v>
      </c>
      <c r="I10" s="34">
        <v>13258.883324717704</v>
      </c>
      <c r="J10" s="34">
        <v>14980.61077265888</v>
      </c>
      <c r="K10" s="34">
        <v>9728.3439957679675</v>
      </c>
      <c r="L10" s="34">
        <v>10719.341735844726</v>
      </c>
      <c r="M10" s="34">
        <v>24691.795378743358</v>
      </c>
      <c r="N10" s="34">
        <v>164421.83074542935</v>
      </c>
      <c r="O10" s="35">
        <v>14287.893767395672</v>
      </c>
      <c r="P10" s="35">
        <v>11817.795231737755</v>
      </c>
      <c r="Q10" s="35">
        <v>20498.715770135888</v>
      </c>
      <c r="R10" s="34">
        <v>14964.544233598688</v>
      </c>
      <c r="S10" s="34">
        <v>19247.238188308933</v>
      </c>
      <c r="T10" s="34">
        <v>18314.265094718445</v>
      </c>
      <c r="U10" s="34">
        <v>19134.5800343011</v>
      </c>
      <c r="V10" s="34">
        <v>16618.970657488942</v>
      </c>
      <c r="W10" s="34">
        <v>20484.58200823369</v>
      </c>
      <c r="X10" s="34">
        <v>15817.253092793235</v>
      </c>
      <c r="Y10" s="34">
        <v>16444.202302760514</v>
      </c>
      <c r="Z10" s="34">
        <v>34852.574515668573</v>
      </c>
      <c r="AA10" s="34">
        <v>222482.61489714141</v>
      </c>
      <c r="AB10" s="34">
        <v>18745.028146203877</v>
      </c>
      <c r="AC10" s="34">
        <v>17516.435241856587</v>
      </c>
      <c r="AD10" s="34">
        <v>21129.972955695383</v>
      </c>
      <c r="AE10" s="34">
        <v>18767.44878161425</v>
      </c>
      <c r="AF10" s="34">
        <v>21639.102913444571</v>
      </c>
      <c r="AG10" s="34">
        <v>22678.929711286495</v>
      </c>
      <c r="AH10" s="34">
        <v>19228.129807938967</v>
      </c>
      <c r="AI10" s="34">
        <v>16837.432019216729</v>
      </c>
      <c r="AJ10" s="34">
        <v>14828.507140485031</v>
      </c>
      <c r="AK10" s="34">
        <v>17027.640858742376</v>
      </c>
      <c r="AL10" s="34">
        <v>17173.845718687877</v>
      </c>
      <c r="AM10" s="34">
        <v>22531.891058095585</v>
      </c>
      <c r="AN10" s="34">
        <v>228104.36435326771</v>
      </c>
      <c r="AO10" s="34">
        <v>17350.497328070567</v>
      </c>
      <c r="AP10" s="34">
        <v>17285.163095483233</v>
      </c>
      <c r="AQ10" s="34">
        <v>20929.481255196148</v>
      </c>
      <c r="AR10" s="34">
        <v>16800.896207239752</v>
      </c>
      <c r="AS10" s="34">
        <v>13910.092354248245</v>
      </c>
      <c r="AT10" s="34">
        <v>16189.377633104745</v>
      </c>
      <c r="AU10" s="34">
        <v>21725.831693826804</v>
      </c>
      <c r="AV10" s="34">
        <v>14412.768104442079</v>
      </c>
      <c r="AW10" s="34">
        <v>18052.064243340254</v>
      </c>
      <c r="AX10" s="34">
        <v>18780.837065996435</v>
      </c>
      <c r="AY10" s="34">
        <v>20253.461643513921</v>
      </c>
      <c r="AZ10" s="34">
        <v>28369.460945587292</v>
      </c>
      <c r="BA10" s="34">
        <v>224059.93157004946</v>
      </c>
      <c r="BB10" s="34">
        <v>21218.363633243389</v>
      </c>
      <c r="BC10" s="34">
        <v>21609.683790856318</v>
      </c>
      <c r="BD10" s="34">
        <v>23598.91485286731</v>
      </c>
      <c r="BE10" s="34">
        <v>19659.509888730365</v>
      </c>
    </row>
    <row r="11" spans="1:57" s="31" customFormat="1" ht="15.75" customHeight="1" x14ac:dyDescent="0.25">
      <c r="A11" s="23" t="s">
        <v>56</v>
      </c>
      <c r="B11" s="25">
        <v>7659.3092966179747</v>
      </c>
      <c r="C11" s="25">
        <v>9771.5394624848232</v>
      </c>
      <c r="D11" s="25">
        <v>12347.762313836443</v>
      </c>
      <c r="E11" s="25">
        <v>8323.8751147963867</v>
      </c>
      <c r="F11" s="25">
        <v>9290.3517406778356</v>
      </c>
      <c r="G11" s="25">
        <v>11516.183948779793</v>
      </c>
      <c r="H11" s="25">
        <v>10620.748736466039</v>
      </c>
      <c r="I11" s="25">
        <v>13759.881200323369</v>
      </c>
      <c r="J11" s="25">
        <v>9419.3302586341197</v>
      </c>
      <c r="K11" s="25">
        <v>9520.7787481256764</v>
      </c>
      <c r="L11" s="25">
        <v>8381.1416685081331</v>
      </c>
      <c r="M11" s="25">
        <v>8460.7660330169365</v>
      </c>
      <c r="N11" s="25">
        <v>119071.66852226753</v>
      </c>
      <c r="O11" s="26">
        <v>5299.482024113744</v>
      </c>
      <c r="P11" s="26">
        <v>7904.5906707658123</v>
      </c>
      <c r="Q11" s="26">
        <v>12792.965014406593</v>
      </c>
      <c r="R11" s="25">
        <v>11748.363867598417</v>
      </c>
      <c r="S11" s="25">
        <v>9118.2222872423499</v>
      </c>
      <c r="T11" s="25">
        <v>12355.831466309721</v>
      </c>
      <c r="U11" s="25">
        <v>12695.593750579705</v>
      </c>
      <c r="V11" s="25">
        <v>14888.488563525185</v>
      </c>
      <c r="W11" s="25">
        <v>11092.144527992603</v>
      </c>
      <c r="X11" s="25">
        <v>13115.351987460515</v>
      </c>
      <c r="Y11" s="25">
        <v>11972.198457398365</v>
      </c>
      <c r="Z11" s="25">
        <v>11365.993112961829</v>
      </c>
      <c r="AA11" s="25">
        <v>134349.22573035481</v>
      </c>
      <c r="AB11" s="25">
        <v>13009.705295423946</v>
      </c>
      <c r="AC11" s="25">
        <v>18120.573837037697</v>
      </c>
      <c r="AD11" s="25">
        <v>15709.256302523359</v>
      </c>
      <c r="AE11" s="25">
        <v>16907.514749749495</v>
      </c>
      <c r="AF11" s="25">
        <v>15784.304571238195</v>
      </c>
      <c r="AG11" s="25">
        <v>15761.370902372799</v>
      </c>
      <c r="AH11" s="25">
        <v>14652.030171822082</v>
      </c>
      <c r="AI11" s="25">
        <v>19298.168138965437</v>
      </c>
      <c r="AJ11" s="25">
        <v>14951.404848617469</v>
      </c>
      <c r="AK11" s="25">
        <v>8890.0400278284706</v>
      </c>
      <c r="AL11" s="25">
        <v>14054.113760616698</v>
      </c>
      <c r="AM11" s="25">
        <v>16616.041284635616</v>
      </c>
      <c r="AN11" s="25">
        <v>183754.52389083127</v>
      </c>
      <c r="AO11" s="25">
        <v>13333.475116821783</v>
      </c>
      <c r="AP11" s="25">
        <v>11191.962838697173</v>
      </c>
      <c r="AQ11" s="25">
        <v>11662.820711123139</v>
      </c>
      <c r="AR11" s="25">
        <v>10722.029035619327</v>
      </c>
      <c r="AS11" s="25">
        <v>11669.008274293545</v>
      </c>
      <c r="AT11" s="25">
        <v>15963.516381466819</v>
      </c>
      <c r="AU11" s="25">
        <v>23562.182214138116</v>
      </c>
      <c r="AV11" s="25">
        <v>14726.463651480655</v>
      </c>
      <c r="AW11" s="25">
        <v>14710.210207913291</v>
      </c>
      <c r="AX11" s="25">
        <v>13909.478394176225</v>
      </c>
      <c r="AY11" s="25">
        <v>11016.829700974149</v>
      </c>
      <c r="AZ11" s="25">
        <v>17905.278254772595</v>
      </c>
      <c r="BA11" s="25">
        <v>170373.2547814768</v>
      </c>
      <c r="BB11" s="25">
        <v>12967.218708783641</v>
      </c>
      <c r="BC11" s="25">
        <v>12028.890549342426</v>
      </c>
      <c r="BD11" s="25">
        <v>17027.117154949807</v>
      </c>
      <c r="BE11" s="25">
        <v>15113.287074611131</v>
      </c>
    </row>
    <row r="12" spans="1:57" s="31" customFormat="1" ht="15.75" customHeight="1" x14ac:dyDescent="0.25">
      <c r="A12" s="32" t="s">
        <v>57</v>
      </c>
      <c r="B12" s="34">
        <v>2531.5266949005604</v>
      </c>
      <c r="C12" s="34">
        <v>3424.3670158996911</v>
      </c>
      <c r="D12" s="34">
        <v>3327.0943457295789</v>
      </c>
      <c r="E12" s="34">
        <v>3895.5310096383296</v>
      </c>
      <c r="F12" s="34">
        <v>3688.1379269494091</v>
      </c>
      <c r="G12" s="34">
        <v>5212.5113845475435</v>
      </c>
      <c r="H12" s="34">
        <v>3966.6321644631785</v>
      </c>
      <c r="I12" s="34">
        <v>3848.0381547136835</v>
      </c>
      <c r="J12" s="34">
        <v>4682.8185168386053</v>
      </c>
      <c r="K12" s="34">
        <v>4967.7557122175795</v>
      </c>
      <c r="L12" s="34">
        <v>6837.9505468951247</v>
      </c>
      <c r="M12" s="34">
        <v>3639.1596624729405</v>
      </c>
      <c r="N12" s="34">
        <v>50021.523135266223</v>
      </c>
      <c r="O12" s="35">
        <v>2871.0099012583287</v>
      </c>
      <c r="P12" s="35">
        <v>3988.53597537014</v>
      </c>
      <c r="Q12" s="35">
        <v>3983.1200034002131</v>
      </c>
      <c r="R12" s="34">
        <v>4943.7010782855323</v>
      </c>
      <c r="S12" s="34">
        <v>5715.3500329253211</v>
      </c>
      <c r="T12" s="34">
        <v>4402.9170871549213</v>
      </c>
      <c r="U12" s="34">
        <v>4195.3642618846643</v>
      </c>
      <c r="V12" s="34">
        <v>5042.4283915375236</v>
      </c>
      <c r="W12" s="34">
        <v>5250.77651223271</v>
      </c>
      <c r="X12" s="34">
        <v>6823.8649279046613</v>
      </c>
      <c r="Y12" s="34">
        <v>4866.7862455013465</v>
      </c>
      <c r="Z12" s="34">
        <v>4351.3146560195382</v>
      </c>
      <c r="AA12" s="34">
        <v>56435.169073474899</v>
      </c>
      <c r="AB12" s="34">
        <v>4253.4857710560191</v>
      </c>
      <c r="AC12" s="34">
        <v>4130.686643841862</v>
      </c>
      <c r="AD12" s="34">
        <v>4669.8666893562822</v>
      </c>
      <c r="AE12" s="34">
        <v>5149.1543465548211</v>
      </c>
      <c r="AF12" s="34">
        <v>5114.6208938111185</v>
      </c>
      <c r="AG12" s="34">
        <v>5614.828793036113</v>
      </c>
      <c r="AH12" s="34">
        <v>4920.1701983417879</v>
      </c>
      <c r="AI12" s="34">
        <v>5565.0601978973773</v>
      </c>
      <c r="AJ12" s="34">
        <v>5518.0494862614569</v>
      </c>
      <c r="AK12" s="34">
        <v>3803.2020463728445</v>
      </c>
      <c r="AL12" s="34">
        <v>4191.5627731135119</v>
      </c>
      <c r="AM12" s="34">
        <v>5192.7582181528987</v>
      </c>
      <c r="AN12" s="34">
        <v>58123.4460577961</v>
      </c>
      <c r="AO12" s="34">
        <v>40034.630270703608</v>
      </c>
      <c r="AP12" s="34">
        <v>5636.4374568490466</v>
      </c>
      <c r="AQ12" s="34">
        <v>4933.9683107441842</v>
      </c>
      <c r="AR12" s="34">
        <v>14647.360440720891</v>
      </c>
      <c r="AS12" s="34">
        <v>5027.5026288367935</v>
      </c>
      <c r="AT12" s="34">
        <v>6315.3881497220127</v>
      </c>
      <c r="AU12" s="34">
        <v>13982.220572404322</v>
      </c>
      <c r="AV12" s="34">
        <v>4055.2307424514088</v>
      </c>
      <c r="AW12" s="34">
        <v>11071.330157574354</v>
      </c>
      <c r="AX12" s="34">
        <v>11731.677231092541</v>
      </c>
      <c r="AY12" s="34">
        <v>4956.513287347414</v>
      </c>
      <c r="AZ12" s="34">
        <v>31321.735996140083</v>
      </c>
      <c r="BA12" s="34">
        <v>153713.99524458667</v>
      </c>
      <c r="BB12" s="34">
        <v>10597.120241770901</v>
      </c>
      <c r="BC12" s="34">
        <v>9978.7236357968995</v>
      </c>
      <c r="BD12" s="34">
        <v>9669.7215254414368</v>
      </c>
      <c r="BE12" s="34">
        <v>11614.573160922349</v>
      </c>
    </row>
    <row r="13" spans="1:57" s="31" customFormat="1" ht="15.75" customHeight="1" x14ac:dyDescent="0.25">
      <c r="A13" s="86" t="s">
        <v>58</v>
      </c>
      <c r="B13" s="87">
        <v>2407.8603269184655</v>
      </c>
      <c r="C13" s="87">
        <v>2594.559006346446</v>
      </c>
      <c r="D13" s="87">
        <v>2939.6806959362743</v>
      </c>
      <c r="E13" s="87">
        <v>1996.2269791947356</v>
      </c>
      <c r="F13" s="87">
        <v>3636.6164261980739</v>
      </c>
      <c r="G13" s="87">
        <v>3905.8652680138707</v>
      </c>
      <c r="H13" s="87">
        <v>4777.0564728817089</v>
      </c>
      <c r="I13" s="87">
        <v>5560.1604145778356</v>
      </c>
      <c r="J13" s="87">
        <v>4677.8379714596349</v>
      </c>
      <c r="K13" s="87">
        <v>4297.6889263086168</v>
      </c>
      <c r="L13" s="87">
        <v>2040.1451774433824</v>
      </c>
      <c r="M13" s="87">
        <v>3701.5534358223576</v>
      </c>
      <c r="N13" s="87">
        <v>42535.251101101399</v>
      </c>
      <c r="O13" s="88">
        <v>1845.809690984524</v>
      </c>
      <c r="P13" s="88">
        <v>2883.4288182922992</v>
      </c>
      <c r="Q13" s="88">
        <v>4522.2948076105276</v>
      </c>
      <c r="R13" s="87">
        <v>5092.5118779150916</v>
      </c>
      <c r="S13" s="87">
        <v>2831.5997568898056</v>
      </c>
      <c r="T13" s="87">
        <v>3043.5344105236281</v>
      </c>
      <c r="U13" s="87">
        <v>4193.9214840418736</v>
      </c>
      <c r="V13" s="87">
        <v>5397.0263608619471</v>
      </c>
      <c r="W13" s="87">
        <v>7203.1822035795813</v>
      </c>
      <c r="X13" s="87">
        <v>10548.24661945799</v>
      </c>
      <c r="Y13" s="87">
        <v>2579.0415381976854</v>
      </c>
      <c r="Z13" s="87">
        <v>2967.7179213711206</v>
      </c>
      <c r="AA13" s="87">
        <v>53108.315489726076</v>
      </c>
      <c r="AB13" s="87">
        <v>2018.7802937397876</v>
      </c>
      <c r="AC13" s="87">
        <v>2273.6216594663269</v>
      </c>
      <c r="AD13" s="87">
        <v>2306.9411809033163</v>
      </c>
      <c r="AE13" s="87">
        <v>3862.7076732478599</v>
      </c>
      <c r="AF13" s="87">
        <v>3975.0379766507435</v>
      </c>
      <c r="AG13" s="87">
        <v>1769.8019465236566</v>
      </c>
      <c r="AH13" s="87">
        <v>2644.9637051800405</v>
      </c>
      <c r="AI13" s="87">
        <v>3199.3868855783712</v>
      </c>
      <c r="AJ13" s="87">
        <v>3541.2811295156989</v>
      </c>
      <c r="AK13" s="87">
        <v>2835.3175807806597</v>
      </c>
      <c r="AL13" s="87">
        <v>1911.7665360623807</v>
      </c>
      <c r="AM13" s="87">
        <v>3286.0931188488798</v>
      </c>
      <c r="AN13" s="87">
        <v>33625.699686497719</v>
      </c>
      <c r="AO13" s="87">
        <v>2817.7425489530488</v>
      </c>
      <c r="AP13" s="87">
        <v>3422.7250814568952</v>
      </c>
      <c r="AQ13" s="87">
        <v>3703.1478993058931</v>
      </c>
      <c r="AR13" s="87">
        <v>2830.9864354034598</v>
      </c>
      <c r="AS13" s="87">
        <v>3186.8836507762844</v>
      </c>
      <c r="AT13" s="87">
        <v>2389.9416310724023</v>
      </c>
      <c r="AU13" s="87">
        <v>2776.6455077520795</v>
      </c>
      <c r="AV13" s="87">
        <v>2780.4668949713496</v>
      </c>
      <c r="AW13" s="87">
        <v>2145.595138661552</v>
      </c>
      <c r="AX13" s="87">
        <v>2887.9729503892199</v>
      </c>
      <c r="AY13" s="87">
        <v>2801.8365900577051</v>
      </c>
      <c r="AZ13" s="87">
        <v>2651.5913004422582</v>
      </c>
      <c r="BA13" s="87">
        <v>34395.535629242149</v>
      </c>
      <c r="BB13" s="87">
        <v>1700.6971768393146</v>
      </c>
      <c r="BC13" s="87">
        <v>2304.0452026060357</v>
      </c>
      <c r="BD13" s="87">
        <v>2418.443882854755</v>
      </c>
      <c r="BE13" s="87">
        <v>2344.8749769178817</v>
      </c>
    </row>
    <row r="14" spans="1:57" s="38" customFormat="1" ht="15" customHeight="1" x14ac:dyDescent="0.25">
      <c r="A14" s="37"/>
      <c r="B14" s="127"/>
      <c r="C14" s="127"/>
      <c r="D14" s="127"/>
      <c r="E14" s="127"/>
      <c r="F14" s="127"/>
      <c r="G14" s="127"/>
      <c r="H14" s="127"/>
      <c r="I14" s="127"/>
      <c r="J14" s="127"/>
      <c r="K14" s="127"/>
      <c r="L14" s="127"/>
      <c r="M14" s="127"/>
      <c r="N14" s="127"/>
      <c r="O14" s="133"/>
      <c r="P14" s="133"/>
      <c r="Q14" s="133"/>
      <c r="R14" s="133"/>
      <c r="S14" s="133"/>
      <c r="T14" s="133"/>
      <c r="U14" s="133"/>
      <c r="V14" s="133"/>
      <c r="W14" s="133"/>
      <c r="X14" s="133"/>
      <c r="Y14" s="133"/>
      <c r="Z14" s="133"/>
      <c r="AA14" s="133"/>
      <c r="AB14" s="133"/>
      <c r="AC14" s="133"/>
      <c r="AD14" s="133"/>
      <c r="AE14" s="133"/>
      <c r="AF14" s="133"/>
      <c r="AG14" s="133"/>
      <c r="AH14" s="133"/>
      <c r="AI14" s="133"/>
      <c r="AJ14" s="133"/>
      <c r="AK14" s="133"/>
      <c r="AL14" s="133"/>
      <c r="AM14" s="133"/>
      <c r="AN14" s="133"/>
      <c r="AO14" s="133"/>
      <c r="AP14" s="133"/>
      <c r="AQ14" s="133"/>
      <c r="AR14" s="133"/>
      <c r="AS14" s="133"/>
      <c r="AT14" s="133"/>
      <c r="AU14" s="133"/>
      <c r="AV14" s="133"/>
      <c r="AW14" s="133"/>
    </row>
    <row r="15" spans="1:57" s="38" customFormat="1" ht="15" customHeight="1" x14ac:dyDescent="0.25">
      <c r="A15" s="186" t="s">
        <v>59</v>
      </c>
      <c r="B15" s="187"/>
      <c r="C15" s="187"/>
      <c r="D15" s="187"/>
      <c r="E15" s="187"/>
      <c r="F15" s="187"/>
      <c r="G15" s="187"/>
      <c r="H15" s="187"/>
      <c r="I15" s="187"/>
      <c r="J15" s="187"/>
      <c r="K15" s="187"/>
      <c r="L15" s="187"/>
      <c r="M15" s="187"/>
      <c r="N15" s="187"/>
      <c r="O15" s="165"/>
      <c r="P15" s="162"/>
      <c r="Q15" s="133"/>
      <c r="R15" s="133"/>
      <c r="S15" s="133"/>
      <c r="T15" s="133"/>
      <c r="U15" s="133"/>
      <c r="V15" s="133"/>
      <c r="W15" s="133"/>
      <c r="X15" s="133"/>
      <c r="Y15" s="133"/>
      <c r="Z15" s="133"/>
      <c r="AA15" s="133"/>
      <c r="AB15" s="133"/>
      <c r="AC15" s="133"/>
      <c r="AD15" s="133"/>
      <c r="AE15" s="133"/>
      <c r="AF15" s="133"/>
      <c r="AG15" s="133"/>
      <c r="AH15" s="133"/>
      <c r="AI15" s="133"/>
      <c r="AJ15" s="133"/>
      <c r="AK15" s="133"/>
      <c r="AL15" s="133"/>
      <c r="AM15" s="133"/>
      <c r="AN15" s="133"/>
      <c r="AO15" s="133"/>
      <c r="AP15" s="133"/>
      <c r="AQ15" s="133"/>
      <c r="AR15" s="133"/>
      <c r="AS15" s="133"/>
      <c r="AT15" s="133"/>
      <c r="AU15" s="133"/>
      <c r="AV15" s="133"/>
      <c r="AW15" s="133"/>
    </row>
    <row r="16" spans="1:57" s="38" customFormat="1" ht="15" customHeight="1" x14ac:dyDescent="0.25">
      <c r="A16" s="209" t="s">
        <v>60</v>
      </c>
      <c r="B16" s="127"/>
      <c r="C16" s="127"/>
      <c r="D16" s="127"/>
      <c r="E16" s="127"/>
      <c r="F16" s="127"/>
      <c r="G16" s="127"/>
      <c r="H16" s="127"/>
      <c r="I16" s="127"/>
      <c r="J16" s="127"/>
      <c r="K16" s="127"/>
      <c r="L16" s="127"/>
      <c r="M16" s="127"/>
      <c r="N16" s="127"/>
      <c r="O16" s="133"/>
      <c r="P16" s="163"/>
      <c r="Q16" s="133"/>
      <c r="R16" s="133"/>
      <c r="S16" s="133"/>
      <c r="T16" s="133"/>
      <c r="U16" s="133"/>
      <c r="V16" s="133"/>
      <c r="W16" s="133"/>
      <c r="X16" s="133"/>
      <c r="Y16" s="133"/>
      <c r="Z16" s="133"/>
      <c r="AA16" s="133"/>
      <c r="AB16" s="133"/>
      <c r="AC16" s="133"/>
      <c r="AD16" s="133"/>
      <c r="AE16" s="133"/>
      <c r="AF16" s="133"/>
      <c r="AG16" s="133"/>
      <c r="AH16" s="133"/>
      <c r="AI16" s="133"/>
      <c r="AJ16" s="133"/>
      <c r="AK16" s="133"/>
      <c r="AL16" s="133"/>
      <c r="AM16" s="133"/>
      <c r="AN16" s="133"/>
      <c r="AO16" s="133"/>
      <c r="AP16" s="133"/>
      <c r="AQ16" s="133"/>
      <c r="AR16" s="133"/>
      <c r="AS16" s="133"/>
      <c r="AT16" s="133"/>
      <c r="AU16" s="133"/>
      <c r="AV16" s="133"/>
      <c r="AW16" s="133"/>
    </row>
    <row r="17" spans="1:49" s="38" customFormat="1" ht="15" customHeight="1" x14ac:dyDescent="0.25">
      <c r="A17" s="203" t="s">
        <v>61</v>
      </c>
      <c r="B17" s="127"/>
      <c r="C17" s="127"/>
      <c r="D17" s="127"/>
      <c r="E17" s="127"/>
      <c r="F17" s="127"/>
      <c r="G17" s="127"/>
      <c r="H17" s="127"/>
      <c r="I17" s="127"/>
      <c r="J17" s="127"/>
      <c r="K17" s="127"/>
      <c r="L17" s="127"/>
      <c r="M17" s="127"/>
      <c r="N17" s="127"/>
      <c r="O17" s="131"/>
      <c r="P17" s="156"/>
      <c r="Q17" s="131"/>
      <c r="R17" s="131"/>
      <c r="S17" s="131"/>
      <c r="T17" s="131"/>
      <c r="U17" s="131"/>
      <c r="V17" s="131"/>
      <c r="W17" s="131"/>
      <c r="X17" s="131"/>
      <c r="Y17" s="131"/>
      <c r="Z17" s="131"/>
      <c r="AA17" s="131"/>
      <c r="AB17" s="131"/>
      <c r="AC17" s="131"/>
      <c r="AD17" s="131"/>
      <c r="AE17" s="131"/>
      <c r="AF17" s="131"/>
      <c r="AG17" s="131"/>
      <c r="AH17" s="131"/>
      <c r="AI17" s="131"/>
      <c r="AJ17" s="131"/>
      <c r="AK17" s="131"/>
      <c r="AL17" s="131"/>
      <c r="AM17" s="131"/>
      <c r="AN17" s="131"/>
      <c r="AO17" s="131"/>
      <c r="AP17" s="131"/>
      <c r="AQ17" s="131"/>
      <c r="AR17" s="131"/>
      <c r="AS17" s="131"/>
      <c r="AT17" s="131"/>
      <c r="AU17" s="131"/>
      <c r="AV17" s="131"/>
      <c r="AW17" s="131"/>
    </row>
    <row r="18" spans="1:49" ht="15" customHeight="1" x14ac:dyDescent="0.25">
      <c r="A18" s="188" t="s">
        <v>62</v>
      </c>
      <c r="B18" s="127"/>
      <c r="C18" s="127"/>
      <c r="D18" s="127"/>
      <c r="E18" s="127"/>
      <c r="F18" s="127"/>
      <c r="G18" s="127"/>
      <c r="H18" s="127"/>
      <c r="I18" s="127"/>
      <c r="J18" s="127"/>
      <c r="K18" s="127"/>
      <c r="L18" s="127"/>
      <c r="M18" s="127"/>
      <c r="N18" s="127"/>
      <c r="P18" s="156"/>
    </row>
    <row r="19" spans="1:49" ht="15" customHeight="1" x14ac:dyDescent="0.25">
      <c r="A19" s="189" t="s">
        <v>63</v>
      </c>
      <c r="B19" s="127"/>
      <c r="C19" s="127"/>
      <c r="D19" s="127"/>
      <c r="E19" s="127"/>
      <c r="F19" s="127"/>
      <c r="G19" s="127"/>
      <c r="H19" s="127"/>
      <c r="I19" s="127"/>
      <c r="J19" s="127"/>
      <c r="K19" s="127"/>
      <c r="L19" s="127"/>
      <c r="M19" s="127"/>
      <c r="N19" s="127"/>
      <c r="P19" s="156"/>
    </row>
    <row r="20" spans="1:49" ht="15" customHeight="1" x14ac:dyDescent="0.25">
      <c r="A20" s="190" t="s">
        <v>64</v>
      </c>
      <c r="B20" s="127"/>
      <c r="C20" s="127"/>
      <c r="D20" s="127"/>
      <c r="E20" s="127"/>
      <c r="F20" s="127"/>
      <c r="G20" s="127"/>
      <c r="H20" s="127"/>
      <c r="I20" s="127"/>
      <c r="J20" s="127"/>
      <c r="K20" s="127"/>
      <c r="L20" s="127"/>
      <c r="M20" s="127"/>
      <c r="N20" s="127"/>
      <c r="P20" s="156"/>
    </row>
    <row r="21" spans="1:49" ht="15" customHeight="1" x14ac:dyDescent="0.25">
      <c r="A21" s="190" t="s">
        <v>65</v>
      </c>
      <c r="B21" s="217"/>
      <c r="C21" s="217"/>
      <c r="D21" s="217"/>
      <c r="E21" s="217"/>
      <c r="F21" s="217"/>
      <c r="G21" s="217"/>
      <c r="H21" s="217"/>
      <c r="I21" s="217"/>
      <c r="J21" s="217"/>
      <c r="K21" s="217"/>
      <c r="L21" s="217"/>
      <c r="M21" s="217"/>
      <c r="N21" s="217"/>
      <c r="O21" s="218"/>
      <c r="P21" s="219"/>
      <c r="Q21" s="218"/>
      <c r="R21" s="218"/>
      <c r="S21" s="218"/>
      <c r="T21" s="218"/>
      <c r="U21" s="218"/>
      <c r="V21" s="218"/>
      <c r="W21" s="218"/>
      <c r="X21" s="218"/>
      <c r="Y21" s="218"/>
      <c r="Z21" s="218"/>
      <c r="AA21" s="218"/>
      <c r="AB21" s="218"/>
      <c r="AC21" s="218"/>
      <c r="AD21" s="218"/>
      <c r="AE21" s="218"/>
      <c r="AF21" s="218"/>
      <c r="AG21" s="218"/>
      <c r="AH21" s="218"/>
      <c r="AI21" s="218"/>
      <c r="AJ21" s="218"/>
      <c r="AK21" s="218"/>
      <c r="AL21" s="218"/>
      <c r="AM21" s="218"/>
      <c r="AN21" s="218"/>
      <c r="AO21" s="218"/>
      <c r="AP21" s="218"/>
      <c r="AQ21" s="218"/>
      <c r="AR21" s="218"/>
      <c r="AS21" s="218"/>
      <c r="AT21" s="218"/>
      <c r="AU21" s="218"/>
      <c r="AV21" s="218"/>
      <c r="AW21" s="218"/>
    </row>
    <row r="22" spans="1:49" ht="15" customHeight="1" x14ac:dyDescent="0.25">
      <c r="A22" s="188" t="s">
        <v>66</v>
      </c>
      <c r="B22" s="127"/>
      <c r="C22" s="127"/>
      <c r="D22" s="127"/>
      <c r="E22" s="127"/>
      <c r="F22" s="127"/>
      <c r="G22" s="127"/>
      <c r="H22" s="127"/>
      <c r="I22" s="127"/>
      <c r="J22" s="127"/>
      <c r="K22" s="127"/>
      <c r="L22" s="127"/>
      <c r="M22" s="127"/>
      <c r="N22" s="127"/>
      <c r="P22" s="156"/>
    </row>
    <row r="23" spans="1:49" ht="15" customHeight="1" x14ac:dyDescent="0.25">
      <c r="A23" s="191" t="s">
        <v>67</v>
      </c>
      <c r="B23" s="192"/>
      <c r="C23" s="192"/>
      <c r="D23" s="192"/>
      <c r="E23" s="192"/>
      <c r="F23" s="192"/>
      <c r="G23" s="192"/>
      <c r="H23" s="192"/>
      <c r="I23" s="192"/>
      <c r="J23" s="192"/>
      <c r="K23" s="192"/>
      <c r="L23" s="192"/>
      <c r="M23" s="192"/>
      <c r="N23" s="192"/>
      <c r="O23" s="164"/>
      <c r="P23" s="157"/>
    </row>
    <row r="24" spans="1:49" ht="16.8" x14ac:dyDescent="0.25">
      <c r="A24" s="36"/>
      <c r="B24" s="127"/>
      <c r="C24" s="127"/>
      <c r="D24" s="127"/>
      <c r="E24" s="127"/>
      <c r="F24" s="127"/>
      <c r="G24" s="127"/>
      <c r="H24" s="127"/>
      <c r="I24" s="127"/>
      <c r="J24" s="127"/>
      <c r="K24" s="127"/>
      <c r="L24" s="127"/>
      <c r="M24" s="127"/>
      <c r="N24" s="127"/>
    </row>
    <row r="25" spans="1:49" ht="16.8" x14ac:dyDescent="0.25">
      <c r="A25" s="36"/>
      <c r="B25" s="127"/>
      <c r="C25" s="127"/>
      <c r="D25" s="127"/>
      <c r="E25" s="127"/>
      <c r="F25" s="127"/>
      <c r="G25" s="127"/>
      <c r="H25" s="127"/>
      <c r="I25" s="127"/>
      <c r="J25" s="127"/>
      <c r="K25" s="127"/>
      <c r="L25" s="127"/>
      <c r="M25" s="127"/>
      <c r="N25" s="127"/>
    </row>
    <row r="26" spans="1:49" ht="16.8" x14ac:dyDescent="0.25">
      <c r="A26" s="36"/>
      <c r="B26" s="127"/>
      <c r="C26" s="127"/>
      <c r="D26" s="127"/>
      <c r="E26" s="127"/>
      <c r="F26" s="127"/>
      <c r="G26" s="127"/>
      <c r="H26" s="127"/>
      <c r="I26" s="127"/>
      <c r="J26" s="127"/>
      <c r="K26" s="127"/>
      <c r="L26" s="127"/>
      <c r="M26" s="127"/>
      <c r="N26" s="127"/>
    </row>
    <row r="27" spans="1:49" ht="19.2" x14ac:dyDescent="0.25">
      <c r="A27" s="89"/>
      <c r="B27" s="134"/>
      <c r="C27" s="134"/>
      <c r="D27" s="134"/>
      <c r="E27" s="134"/>
      <c r="F27" s="134"/>
      <c r="G27" s="134"/>
      <c r="H27" s="134"/>
      <c r="I27" s="134"/>
      <c r="J27" s="134"/>
      <c r="K27" s="134"/>
      <c r="L27" s="134"/>
      <c r="M27" s="134"/>
      <c r="N27" s="134"/>
    </row>
    <row r="28" spans="1:49" ht="16.8" x14ac:dyDescent="0.25">
      <c r="A28" s="36"/>
      <c r="B28" s="127"/>
      <c r="C28" s="127"/>
      <c r="D28" s="127"/>
      <c r="E28" s="127"/>
      <c r="F28" s="127"/>
      <c r="G28" s="127"/>
      <c r="H28" s="127"/>
      <c r="I28" s="127"/>
      <c r="J28" s="127"/>
      <c r="K28" s="127"/>
      <c r="L28" s="127"/>
      <c r="M28" s="127"/>
      <c r="N28" s="127"/>
    </row>
    <row r="29" spans="1:49" ht="16.8" x14ac:dyDescent="0.25">
      <c r="A29" s="36"/>
      <c r="B29" s="127"/>
      <c r="C29" s="127"/>
      <c r="D29" s="127"/>
      <c r="E29" s="127"/>
      <c r="F29" s="127"/>
      <c r="G29" s="127"/>
      <c r="H29" s="127"/>
      <c r="I29" s="127"/>
      <c r="J29" s="127"/>
      <c r="K29" s="127"/>
      <c r="L29" s="127"/>
      <c r="M29" s="127"/>
      <c r="N29" s="127"/>
    </row>
    <row r="30" spans="1:49" ht="16.8" x14ac:dyDescent="0.25">
      <c r="A30" s="36"/>
      <c r="B30" s="127"/>
      <c r="C30" s="127"/>
      <c r="D30" s="127"/>
      <c r="E30" s="127"/>
      <c r="F30" s="127"/>
      <c r="G30" s="127"/>
      <c r="H30" s="127"/>
      <c r="I30" s="127"/>
      <c r="J30" s="127"/>
      <c r="K30" s="127"/>
      <c r="L30" s="127"/>
      <c r="M30" s="127"/>
      <c r="N30" s="127"/>
    </row>
    <row r="31" spans="1:49" ht="19.2" x14ac:dyDescent="0.25">
      <c r="A31" s="89"/>
      <c r="B31" s="134"/>
      <c r="C31" s="134"/>
      <c r="D31" s="134"/>
      <c r="E31" s="134"/>
      <c r="F31" s="134"/>
      <c r="G31" s="134"/>
      <c r="H31" s="134"/>
      <c r="I31" s="134"/>
      <c r="J31" s="134"/>
      <c r="K31" s="134"/>
      <c r="L31" s="134"/>
      <c r="M31" s="134"/>
      <c r="N31" s="134"/>
    </row>
    <row r="32" spans="1:49" ht="16.8" x14ac:dyDescent="0.25">
      <c r="A32" s="36"/>
      <c r="B32" s="127"/>
      <c r="C32" s="127"/>
      <c r="D32" s="127"/>
      <c r="E32" s="127"/>
      <c r="F32" s="127"/>
      <c r="G32" s="127"/>
      <c r="H32" s="127"/>
      <c r="I32" s="127"/>
      <c r="J32" s="127"/>
      <c r="K32" s="127"/>
      <c r="L32" s="127"/>
      <c r="M32" s="127"/>
      <c r="N32" s="127"/>
    </row>
    <row r="33" spans="1:14" ht="16.8" x14ac:dyDescent="0.25">
      <c r="A33" s="36"/>
      <c r="B33" s="127"/>
      <c r="C33" s="127"/>
      <c r="D33" s="127"/>
      <c r="E33" s="127"/>
      <c r="F33" s="127"/>
      <c r="G33" s="127"/>
      <c r="H33" s="127"/>
      <c r="I33" s="127"/>
      <c r="J33" s="127"/>
      <c r="K33" s="127"/>
      <c r="L33" s="127"/>
      <c r="M33" s="127"/>
      <c r="N33" s="127"/>
    </row>
    <row r="34" spans="1:14" ht="16.8" x14ac:dyDescent="0.25">
      <c r="A34" s="36"/>
      <c r="B34" s="127"/>
      <c r="C34" s="127"/>
      <c r="D34" s="127"/>
      <c r="E34" s="127"/>
      <c r="F34" s="127"/>
      <c r="G34" s="127"/>
      <c r="H34" s="127"/>
      <c r="I34" s="127"/>
      <c r="J34" s="127"/>
      <c r="K34" s="127"/>
      <c r="L34" s="127"/>
      <c r="M34" s="127"/>
      <c r="N34" s="127"/>
    </row>
    <row r="35" spans="1:14" ht="19.2" x14ac:dyDescent="0.25">
      <c r="A35" s="89"/>
      <c r="B35" s="134"/>
      <c r="C35" s="134"/>
      <c r="D35" s="134"/>
      <c r="E35" s="134"/>
      <c r="F35" s="134"/>
      <c r="G35" s="134"/>
      <c r="H35" s="134"/>
      <c r="I35" s="134"/>
      <c r="J35" s="134"/>
      <c r="K35" s="134"/>
      <c r="L35" s="134"/>
      <c r="M35" s="134"/>
      <c r="N35" s="134"/>
    </row>
    <row r="36" spans="1:14" ht="16.8" x14ac:dyDescent="0.25">
      <c r="A36" s="36"/>
      <c r="B36" s="127"/>
      <c r="C36" s="127"/>
      <c r="D36" s="127"/>
      <c r="E36" s="127"/>
      <c r="F36" s="127"/>
      <c r="G36" s="127"/>
      <c r="H36" s="127"/>
      <c r="I36" s="127"/>
      <c r="J36" s="127"/>
      <c r="K36" s="127"/>
      <c r="L36" s="127"/>
      <c r="M36" s="127"/>
      <c r="N36" s="127"/>
    </row>
    <row r="37" spans="1:14" ht="16.8" x14ac:dyDescent="0.25">
      <c r="A37" s="36"/>
      <c r="B37" s="127"/>
      <c r="C37" s="127"/>
      <c r="D37" s="127"/>
      <c r="E37" s="127"/>
      <c r="F37" s="127"/>
      <c r="G37" s="127"/>
      <c r="H37" s="127"/>
      <c r="I37" s="127"/>
      <c r="J37" s="127"/>
      <c r="K37" s="127"/>
      <c r="L37" s="127"/>
      <c r="M37" s="127"/>
      <c r="N37" s="127"/>
    </row>
    <row r="38" spans="1:14" ht="16.8" x14ac:dyDescent="0.25">
      <c r="A38" s="36"/>
      <c r="B38" s="127"/>
      <c r="C38" s="127"/>
      <c r="D38" s="127"/>
      <c r="E38" s="127"/>
      <c r="F38" s="127"/>
      <c r="G38" s="127"/>
      <c r="H38" s="127"/>
      <c r="I38" s="127"/>
      <c r="J38" s="127"/>
      <c r="K38" s="127"/>
      <c r="L38" s="127"/>
      <c r="M38" s="127"/>
      <c r="N38" s="127"/>
    </row>
    <row r="39" spans="1:14" ht="19.2" x14ac:dyDescent="0.25">
      <c r="A39" s="89"/>
      <c r="B39" s="134"/>
      <c r="C39" s="134"/>
      <c r="D39" s="134"/>
      <c r="E39" s="134"/>
      <c r="F39" s="134"/>
      <c r="G39" s="134"/>
      <c r="H39" s="134"/>
      <c r="I39" s="134"/>
      <c r="J39" s="134"/>
      <c r="K39" s="134"/>
      <c r="L39" s="134"/>
      <c r="M39" s="134"/>
      <c r="N39" s="134"/>
    </row>
    <row r="40" spans="1:14" ht="16.8" x14ac:dyDescent="0.25">
      <c r="A40" s="36"/>
      <c r="B40" s="127"/>
      <c r="C40" s="127"/>
      <c r="D40" s="127"/>
      <c r="E40" s="127"/>
      <c r="F40" s="127"/>
      <c r="G40" s="127"/>
      <c r="H40" s="127"/>
      <c r="I40" s="127"/>
      <c r="J40" s="127"/>
      <c r="K40" s="127"/>
      <c r="L40" s="127"/>
      <c r="M40" s="127"/>
      <c r="N40" s="127"/>
    </row>
    <row r="41" spans="1:14" ht="16.8" x14ac:dyDescent="0.25">
      <c r="A41" s="36"/>
      <c r="B41" s="127"/>
      <c r="C41" s="127"/>
      <c r="D41" s="127"/>
      <c r="E41" s="127"/>
      <c r="F41" s="127"/>
      <c r="G41" s="127"/>
      <c r="H41" s="127"/>
      <c r="I41" s="127"/>
      <c r="J41" s="127"/>
      <c r="K41" s="127"/>
      <c r="L41" s="127"/>
      <c r="M41" s="127"/>
      <c r="N41" s="127"/>
    </row>
    <row r="42" spans="1:14" ht="16.8" x14ac:dyDescent="0.25">
      <c r="A42" s="36"/>
      <c r="B42" s="127"/>
      <c r="C42" s="127"/>
      <c r="D42" s="127"/>
      <c r="E42" s="127"/>
      <c r="F42" s="127"/>
      <c r="G42" s="127"/>
      <c r="H42" s="127"/>
      <c r="I42" s="127"/>
      <c r="J42" s="127"/>
      <c r="K42" s="127"/>
      <c r="L42" s="127"/>
      <c r="M42" s="127"/>
      <c r="N42" s="127"/>
    </row>
  </sheetData>
  <mergeCells count="8">
    <mergeCell ref="BB5:BE5"/>
    <mergeCell ref="AO5:BA5"/>
    <mergeCell ref="A3:F3"/>
    <mergeCell ref="A5:A6"/>
    <mergeCell ref="B5:N5"/>
    <mergeCell ref="O5:AA5"/>
    <mergeCell ref="AB5:AN5"/>
    <mergeCell ref="A4:F4"/>
  </mergeCells>
  <phoneticPr fontId="36" type="noConversion"/>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BG58"/>
  <sheetViews>
    <sheetView showGridLines="0" zoomScale="90" zoomScaleNormal="90" workbookViewId="0">
      <pane xSplit="3" ySplit="6" topLeftCell="BD7" activePane="bottomRight" state="frozen"/>
      <selection pane="topRight" activeCell="D1" sqref="D1"/>
      <selection pane="bottomLeft" activeCell="A7" sqref="A7"/>
      <selection pane="bottomRight" activeCell="A3" sqref="A3:C3"/>
    </sheetView>
  </sheetViews>
  <sheetFormatPr baseColWidth="10" defaultColWidth="11.44140625" defaultRowHeight="15" x14ac:dyDescent="0.35"/>
  <cols>
    <col min="1" max="1" width="51.33203125" style="13" customWidth="1"/>
    <col min="2" max="2" width="12" style="13" customWidth="1"/>
    <col min="3" max="3" width="72.33203125" style="13" bestFit="1" customWidth="1"/>
    <col min="4" max="7" width="14.6640625" style="128" customWidth="1"/>
    <col min="8" max="51" width="14.6640625" style="133" customWidth="1"/>
    <col min="52" max="52" width="13" style="13" bestFit="1" customWidth="1"/>
    <col min="53" max="55" width="13.6640625" style="13" customWidth="1"/>
    <col min="56" max="56" width="15.109375" style="13" customWidth="1"/>
    <col min="57" max="16384" width="11.44140625" style="13"/>
  </cols>
  <sheetData>
    <row r="1" spans="1:59" s="12" customFormat="1" ht="60" customHeight="1" x14ac:dyDescent="0.3">
      <c r="A1" s="385"/>
      <c r="B1" s="385"/>
      <c r="C1" s="385"/>
      <c r="D1" s="385"/>
      <c r="E1" s="385"/>
      <c r="F1" s="385"/>
      <c r="G1" s="385"/>
      <c r="H1" s="138"/>
      <c r="I1" s="138"/>
      <c r="J1" s="138"/>
      <c r="K1" s="138"/>
      <c r="L1" s="138"/>
      <c r="M1" s="138"/>
      <c r="N1" s="138"/>
      <c r="O1" s="138"/>
      <c r="P1" s="138"/>
      <c r="Q1" s="138"/>
      <c r="R1" s="138"/>
      <c r="S1" s="138"/>
      <c r="T1" s="138"/>
      <c r="U1" s="138"/>
      <c r="V1" s="138"/>
      <c r="W1" s="138"/>
      <c r="X1" s="138"/>
      <c r="Y1" s="138"/>
      <c r="Z1" s="138"/>
      <c r="AA1" s="138"/>
      <c r="AB1" s="138"/>
      <c r="AC1" s="138"/>
      <c r="AD1" s="138"/>
      <c r="AE1" s="138"/>
      <c r="AF1" s="138"/>
      <c r="AG1" s="138"/>
      <c r="AH1" s="138"/>
      <c r="AI1" s="138"/>
      <c r="AJ1" s="138"/>
      <c r="AK1" s="138"/>
      <c r="AL1" s="138"/>
      <c r="AM1" s="138"/>
      <c r="AN1" s="138"/>
      <c r="AO1" s="138"/>
      <c r="AP1" s="138"/>
      <c r="AQ1" s="138"/>
      <c r="AR1" s="138"/>
      <c r="AS1" s="138"/>
      <c r="AT1" s="138"/>
      <c r="AU1" s="138"/>
      <c r="AV1" s="138"/>
      <c r="AW1" s="138"/>
      <c r="AX1" s="138"/>
      <c r="AY1" s="138"/>
    </row>
    <row r="2" spans="1:59" s="12" customFormat="1" ht="30.75" customHeight="1" x14ac:dyDescent="0.3">
      <c r="A2" s="385"/>
      <c r="B2" s="385"/>
      <c r="C2" s="385"/>
      <c r="D2" s="385"/>
      <c r="E2" s="385"/>
      <c r="F2" s="385"/>
      <c r="G2" s="385"/>
      <c r="H2" s="138"/>
      <c r="I2" s="138"/>
      <c r="J2" s="138"/>
      <c r="K2" s="138"/>
      <c r="L2" s="138"/>
      <c r="M2" s="138"/>
      <c r="N2" s="138"/>
      <c r="O2" s="138"/>
      <c r="P2" s="138"/>
      <c r="Q2" s="138"/>
      <c r="R2" s="138"/>
      <c r="S2" s="138"/>
      <c r="T2" s="138"/>
      <c r="U2" s="138"/>
      <c r="V2" s="138"/>
      <c r="W2" s="138"/>
      <c r="X2" s="138"/>
      <c r="Y2" s="138"/>
      <c r="Z2" s="138"/>
      <c r="AA2" s="138"/>
      <c r="AB2" s="138"/>
      <c r="AC2" s="138"/>
      <c r="AD2" s="138"/>
      <c r="AE2" s="138"/>
      <c r="AF2" s="138"/>
      <c r="AG2" s="138"/>
      <c r="AH2" s="138"/>
      <c r="AI2" s="138"/>
      <c r="AJ2" s="138"/>
      <c r="AK2" s="138"/>
      <c r="AL2" s="138"/>
      <c r="AM2" s="138"/>
      <c r="AN2" s="138"/>
      <c r="AO2" s="138"/>
      <c r="AP2" s="138"/>
      <c r="AQ2" s="138"/>
      <c r="AR2" s="138"/>
      <c r="AS2" s="138"/>
      <c r="AT2" s="138"/>
      <c r="AU2" s="138"/>
      <c r="AV2" s="138"/>
      <c r="AW2" s="138"/>
      <c r="AX2" s="138"/>
      <c r="AY2" s="138"/>
    </row>
    <row r="3" spans="1:59" s="12" customFormat="1" ht="22.5" customHeight="1" x14ac:dyDescent="0.3">
      <c r="A3" s="382" t="s">
        <v>0</v>
      </c>
      <c r="B3" s="382"/>
      <c r="C3" s="382"/>
      <c r="D3" s="222"/>
      <c r="E3" s="222"/>
      <c r="F3" s="222"/>
      <c r="G3" s="222"/>
      <c r="H3" s="138"/>
      <c r="I3" s="138"/>
      <c r="J3" s="138"/>
      <c r="K3" s="138"/>
      <c r="L3" s="138"/>
      <c r="M3" s="138"/>
      <c r="N3" s="138"/>
      <c r="O3" s="138"/>
      <c r="P3" s="138"/>
      <c r="Q3" s="138"/>
      <c r="R3" s="138"/>
      <c r="S3" s="138"/>
      <c r="T3" s="138"/>
      <c r="U3" s="138"/>
      <c r="V3" s="138"/>
      <c r="W3" s="138"/>
      <c r="X3" s="138"/>
      <c r="Y3" s="138"/>
      <c r="Z3" s="138"/>
      <c r="AA3" s="138"/>
      <c r="AB3" s="138"/>
      <c r="AC3" s="138"/>
      <c r="AD3" s="138"/>
      <c r="AE3" s="138"/>
      <c r="AF3" s="138"/>
      <c r="AG3" s="138"/>
      <c r="AH3" s="138"/>
      <c r="AI3" s="138"/>
      <c r="AJ3" s="138"/>
      <c r="AK3" s="138"/>
      <c r="AL3" s="138"/>
      <c r="AM3" s="138"/>
      <c r="AN3" s="138"/>
      <c r="AO3" s="138"/>
      <c r="AP3" s="138"/>
      <c r="AQ3" s="138"/>
      <c r="AR3" s="138"/>
      <c r="AS3" s="138"/>
      <c r="AT3" s="138"/>
      <c r="AU3" s="138"/>
      <c r="AV3" s="138"/>
      <c r="AW3" s="138"/>
      <c r="AX3" s="138"/>
      <c r="AY3" s="138"/>
    </row>
    <row r="4" spans="1:59" s="12" customFormat="1" ht="54" customHeight="1" x14ac:dyDescent="0.3">
      <c r="A4" s="383" t="s">
        <v>68</v>
      </c>
      <c r="B4" s="384"/>
      <c r="C4" s="384"/>
      <c r="D4" s="221"/>
      <c r="E4" s="221"/>
      <c r="F4" s="221"/>
      <c r="G4" s="221"/>
      <c r="H4" s="142"/>
      <c r="I4" s="138"/>
      <c r="J4" s="138"/>
      <c r="K4" s="138"/>
      <c r="L4" s="138"/>
      <c r="M4" s="138"/>
      <c r="N4" s="138"/>
      <c r="O4" s="138"/>
      <c r="P4" s="138"/>
      <c r="Q4" s="138"/>
      <c r="R4" s="138"/>
      <c r="S4" s="138"/>
      <c r="T4" s="138"/>
      <c r="U4" s="138"/>
      <c r="V4" s="138"/>
      <c r="W4" s="138"/>
      <c r="X4" s="138"/>
      <c r="Y4" s="138"/>
      <c r="Z4" s="138"/>
      <c r="AA4" s="138"/>
      <c r="AB4" s="138"/>
      <c r="AC4" s="138"/>
      <c r="AD4" s="138"/>
      <c r="AE4" s="138"/>
      <c r="AF4" s="138"/>
      <c r="AG4" s="138"/>
      <c r="AH4" s="138"/>
      <c r="AI4" s="138"/>
      <c r="AJ4" s="138"/>
      <c r="AK4" s="138"/>
      <c r="AL4" s="138"/>
      <c r="AM4" s="138"/>
      <c r="AN4" s="138"/>
      <c r="AO4" s="138"/>
      <c r="AP4" s="138"/>
      <c r="AQ4" s="132"/>
      <c r="AR4" s="132"/>
      <c r="AS4" s="132"/>
      <c r="AT4" s="132"/>
      <c r="AU4" s="132"/>
      <c r="AV4" s="132"/>
      <c r="AW4" s="132"/>
      <c r="AX4" s="132"/>
      <c r="AY4" s="132"/>
      <c r="AZ4" s="132"/>
      <c r="BA4" s="132"/>
      <c r="BB4" s="132"/>
      <c r="BC4" s="132"/>
      <c r="BD4" s="132"/>
      <c r="BE4" s="22"/>
      <c r="BF4" s="22"/>
      <c r="BG4" s="22" t="s">
        <v>32</v>
      </c>
    </row>
    <row r="5" spans="1:59" s="15" customFormat="1" ht="20.25" customHeight="1" x14ac:dyDescent="0.25">
      <c r="A5" s="378" t="s">
        <v>33</v>
      </c>
      <c r="B5" s="387" t="s">
        <v>69</v>
      </c>
      <c r="C5" s="387" t="s">
        <v>70</v>
      </c>
      <c r="D5" s="375" t="s">
        <v>34</v>
      </c>
      <c r="E5" s="375"/>
      <c r="F5" s="375"/>
      <c r="G5" s="375"/>
      <c r="H5" s="375"/>
      <c r="I5" s="375"/>
      <c r="J5" s="375"/>
      <c r="K5" s="375"/>
      <c r="L5" s="375"/>
      <c r="M5" s="375"/>
      <c r="N5" s="375"/>
      <c r="O5" s="375"/>
      <c r="P5" s="375"/>
      <c r="Q5" s="375" t="s">
        <v>35</v>
      </c>
      <c r="R5" s="375"/>
      <c r="S5" s="375"/>
      <c r="T5" s="375"/>
      <c r="U5" s="375"/>
      <c r="V5" s="375"/>
      <c r="W5" s="375"/>
      <c r="X5" s="375"/>
      <c r="Y5" s="375"/>
      <c r="Z5" s="375"/>
      <c r="AA5" s="375"/>
      <c r="AB5" s="375"/>
      <c r="AC5" s="375"/>
      <c r="AD5" s="386" t="s">
        <v>36</v>
      </c>
      <c r="AE5" s="386"/>
      <c r="AF5" s="386"/>
      <c r="AG5" s="386"/>
      <c r="AH5" s="386"/>
      <c r="AI5" s="386"/>
      <c r="AJ5" s="386"/>
      <c r="AK5" s="386"/>
      <c r="AL5" s="386"/>
      <c r="AM5" s="386"/>
      <c r="AN5" s="386"/>
      <c r="AO5" s="386"/>
      <c r="AP5" s="386"/>
      <c r="AQ5" s="375" t="s">
        <v>37</v>
      </c>
      <c r="AR5" s="375"/>
      <c r="AS5" s="375"/>
      <c r="AT5" s="375"/>
      <c r="AU5" s="375"/>
      <c r="AV5" s="375"/>
      <c r="AW5" s="375"/>
      <c r="AX5" s="375"/>
      <c r="AY5" s="375"/>
      <c r="AZ5" s="375"/>
      <c r="BA5" s="375"/>
      <c r="BB5" s="375"/>
      <c r="BC5" s="375"/>
      <c r="BD5" s="375" t="s">
        <v>38</v>
      </c>
      <c r="BE5" s="375"/>
      <c r="BF5" s="375"/>
      <c r="BG5" s="375"/>
    </row>
    <row r="6" spans="1:59" s="15" customFormat="1" ht="33.75" customHeight="1" x14ac:dyDescent="0.25">
      <c r="A6" s="379"/>
      <c r="B6" s="388"/>
      <c r="C6" s="389"/>
      <c r="D6" s="47" t="s">
        <v>39</v>
      </c>
      <c r="E6" s="47" t="s">
        <v>40</v>
      </c>
      <c r="F6" s="47" t="s">
        <v>41</v>
      </c>
      <c r="G6" s="47" t="s">
        <v>42</v>
      </c>
      <c r="H6" s="47" t="s">
        <v>43</v>
      </c>
      <c r="I6" s="47" t="s">
        <v>44</v>
      </c>
      <c r="J6" s="47" t="s">
        <v>45</v>
      </c>
      <c r="K6" s="47" t="s">
        <v>46</v>
      </c>
      <c r="L6" s="47" t="s">
        <v>47</v>
      </c>
      <c r="M6" s="47" t="s">
        <v>48</v>
      </c>
      <c r="N6" s="47" t="s">
        <v>49</v>
      </c>
      <c r="O6" s="47" t="s">
        <v>50</v>
      </c>
      <c r="P6" s="47" t="s">
        <v>51</v>
      </c>
      <c r="Q6" s="47" t="s">
        <v>39</v>
      </c>
      <c r="R6" s="47" t="s">
        <v>40</v>
      </c>
      <c r="S6" s="47" t="s">
        <v>41</v>
      </c>
      <c r="T6" s="47" t="s">
        <v>42</v>
      </c>
      <c r="U6" s="47" t="s">
        <v>43</v>
      </c>
      <c r="V6" s="47" t="s">
        <v>44</v>
      </c>
      <c r="W6" s="47" t="s">
        <v>45</v>
      </c>
      <c r="X6" s="47" t="s">
        <v>46</v>
      </c>
      <c r="Y6" s="47" t="s">
        <v>47</v>
      </c>
      <c r="Z6" s="47" t="s">
        <v>48</v>
      </c>
      <c r="AA6" s="47" t="s">
        <v>49</v>
      </c>
      <c r="AB6" s="47" t="s">
        <v>50</v>
      </c>
      <c r="AC6" s="47" t="s">
        <v>51</v>
      </c>
      <c r="AD6" s="47" t="s">
        <v>39</v>
      </c>
      <c r="AE6" s="47" t="s">
        <v>40</v>
      </c>
      <c r="AF6" s="47" t="s">
        <v>41</v>
      </c>
      <c r="AG6" s="47" t="s">
        <v>42</v>
      </c>
      <c r="AH6" s="47" t="s">
        <v>43</v>
      </c>
      <c r="AI6" s="47" t="s">
        <v>44</v>
      </c>
      <c r="AJ6" s="47" t="s">
        <v>45</v>
      </c>
      <c r="AK6" s="47" t="s">
        <v>46</v>
      </c>
      <c r="AL6" s="47" t="s">
        <v>47</v>
      </c>
      <c r="AM6" s="47" t="s">
        <v>48</v>
      </c>
      <c r="AN6" s="47" t="s">
        <v>49</v>
      </c>
      <c r="AO6" s="47" t="s">
        <v>50</v>
      </c>
      <c r="AP6" s="47" t="s">
        <v>51</v>
      </c>
      <c r="AQ6" s="47" t="s">
        <v>39</v>
      </c>
      <c r="AR6" s="47" t="s">
        <v>40</v>
      </c>
      <c r="AS6" s="47" t="s">
        <v>41</v>
      </c>
      <c r="AT6" s="47" t="s">
        <v>42</v>
      </c>
      <c r="AU6" s="47" t="s">
        <v>43</v>
      </c>
      <c r="AV6" s="47" t="s">
        <v>44</v>
      </c>
      <c r="AW6" s="47" t="s">
        <v>45</v>
      </c>
      <c r="AX6" s="47" t="s">
        <v>46</v>
      </c>
      <c r="AY6" s="47" t="s">
        <v>47</v>
      </c>
      <c r="AZ6" s="47" t="s">
        <v>48</v>
      </c>
      <c r="BA6" s="47" t="s">
        <v>49</v>
      </c>
      <c r="BB6" s="47" t="s">
        <v>50</v>
      </c>
      <c r="BC6" s="47" t="s">
        <v>51</v>
      </c>
      <c r="BD6" s="47" t="s">
        <v>39</v>
      </c>
      <c r="BE6" s="47" t="s">
        <v>40</v>
      </c>
      <c r="BF6" s="47" t="s">
        <v>41</v>
      </c>
      <c r="BG6" s="47" t="s">
        <v>42</v>
      </c>
    </row>
    <row r="7" spans="1:59" s="308" customFormat="1" ht="15.75" customHeight="1" x14ac:dyDescent="0.25">
      <c r="A7" s="262" t="s">
        <v>52</v>
      </c>
      <c r="B7" s="262" t="s">
        <v>71</v>
      </c>
      <c r="C7" s="262" t="s">
        <v>71</v>
      </c>
      <c r="D7" s="273">
        <v>181001.92886380252</v>
      </c>
      <c r="E7" s="274">
        <v>197330.01896124889</v>
      </c>
      <c r="F7" s="274">
        <v>215614.52398455661</v>
      </c>
      <c r="G7" s="274">
        <v>204773.382326172</v>
      </c>
      <c r="H7" s="274">
        <v>207513.38295029217</v>
      </c>
      <c r="I7" s="274">
        <v>221761.87544719985</v>
      </c>
      <c r="J7" s="274">
        <v>215209.26801037637</v>
      </c>
      <c r="K7" s="274">
        <v>215936.72642595079</v>
      </c>
      <c r="L7" s="274">
        <v>223527.5304011688</v>
      </c>
      <c r="M7" s="274">
        <v>216110.11980989735</v>
      </c>
      <c r="N7" s="274">
        <v>223857.42047606429</v>
      </c>
      <c r="O7" s="274">
        <v>255216.77846987327</v>
      </c>
      <c r="P7" s="274">
        <v>2577852.9561266024</v>
      </c>
      <c r="Q7" s="263">
        <v>172115.73899657733</v>
      </c>
      <c r="R7" s="263">
        <v>195501.76184772103</v>
      </c>
      <c r="S7" s="263">
        <v>208902.05177833728</v>
      </c>
      <c r="T7" s="263">
        <v>195517.85943498142</v>
      </c>
      <c r="U7" s="263">
        <v>202595.19864307897</v>
      </c>
      <c r="V7" s="263">
        <v>229103.50740215072</v>
      </c>
      <c r="W7" s="263">
        <v>209090.29728114951</v>
      </c>
      <c r="X7" s="263">
        <v>217280.03827019507</v>
      </c>
      <c r="Y7" s="263">
        <v>243873.23024021054</v>
      </c>
      <c r="Z7" s="263">
        <v>242081.50762327135</v>
      </c>
      <c r="AA7" s="263">
        <v>241003.25344078988</v>
      </c>
      <c r="AB7" s="263">
        <v>331025.996928006</v>
      </c>
      <c r="AC7" s="263">
        <v>2688090.4418864693</v>
      </c>
      <c r="AD7" s="263">
        <v>218886.77565969827</v>
      </c>
      <c r="AE7" s="263">
        <v>237138.19267825011</v>
      </c>
      <c r="AF7" s="263">
        <v>229049.58878756367</v>
      </c>
      <c r="AG7" s="263">
        <v>250721.67532561938</v>
      </c>
      <c r="AH7" s="263">
        <v>228728.65096308224</v>
      </c>
      <c r="AI7" s="263">
        <v>237498.9834132581</v>
      </c>
      <c r="AJ7" s="263">
        <v>256865.95766393119</v>
      </c>
      <c r="AK7" s="263">
        <v>223264.90857210418</v>
      </c>
      <c r="AL7" s="263">
        <v>252937.52863121851</v>
      </c>
      <c r="AM7" s="263">
        <v>249392.77874644849</v>
      </c>
      <c r="AN7" s="263">
        <v>245014.10489028448</v>
      </c>
      <c r="AO7" s="263">
        <v>311124.65086850064</v>
      </c>
      <c r="AP7" s="263">
        <v>2940623.7961999597</v>
      </c>
      <c r="AQ7" s="263">
        <v>210860.34106467536</v>
      </c>
      <c r="AR7" s="263">
        <v>221314.77672265292</v>
      </c>
      <c r="AS7" s="263">
        <v>250885.07843930123</v>
      </c>
      <c r="AT7" s="263">
        <v>249572.32448984601</v>
      </c>
      <c r="AU7" s="263">
        <v>245108.88176886362</v>
      </c>
      <c r="AV7" s="263">
        <v>289485.68100234336</v>
      </c>
      <c r="AW7" s="263">
        <v>264360.45008343196</v>
      </c>
      <c r="AX7" s="263">
        <v>254694.06235098379</v>
      </c>
      <c r="AY7" s="263">
        <v>261938.70364996043</v>
      </c>
      <c r="AZ7" s="263">
        <v>277934.16636476538</v>
      </c>
      <c r="BA7" s="263">
        <v>280462.3184251379</v>
      </c>
      <c r="BB7" s="263">
        <v>356839.00026626262</v>
      </c>
      <c r="BC7" s="263">
        <v>3163455.7846282246</v>
      </c>
      <c r="BD7" s="263">
        <v>255774.81273585834</v>
      </c>
      <c r="BE7" s="263">
        <v>243797.01645898769</v>
      </c>
      <c r="BF7" s="263">
        <v>269382.43126418779</v>
      </c>
      <c r="BG7" s="263">
        <v>284161.71691736748</v>
      </c>
    </row>
    <row r="8" spans="1:59" s="31" customFormat="1" ht="15.75" customHeight="1" x14ac:dyDescent="0.25">
      <c r="A8" s="319" t="s">
        <v>71</v>
      </c>
      <c r="B8" s="320" t="s">
        <v>72</v>
      </c>
      <c r="C8" s="319" t="s">
        <v>73</v>
      </c>
      <c r="D8" s="238">
        <v>103991.37556749408</v>
      </c>
      <c r="E8" s="239">
        <v>110455.51612139343</v>
      </c>
      <c r="F8" s="239">
        <v>114881.7806465389</v>
      </c>
      <c r="G8" s="239">
        <v>115595.86705130684</v>
      </c>
      <c r="H8" s="239">
        <v>110482.09696715958</v>
      </c>
      <c r="I8" s="239">
        <v>116358.9174291699</v>
      </c>
      <c r="J8" s="239">
        <v>116638.18552727209</v>
      </c>
      <c r="K8" s="239">
        <v>113761.34348981376</v>
      </c>
      <c r="L8" s="239">
        <v>121522.55962411095</v>
      </c>
      <c r="M8" s="239">
        <v>115617.70303766619</v>
      </c>
      <c r="N8" s="239">
        <v>119941.65175573294</v>
      </c>
      <c r="O8" s="239">
        <v>120162.2474884503</v>
      </c>
      <c r="P8" s="239">
        <v>1379409.2447061087</v>
      </c>
      <c r="Q8" s="239">
        <v>103977.94844433223</v>
      </c>
      <c r="R8" s="239">
        <v>111235.1124401105</v>
      </c>
      <c r="S8" s="239">
        <v>107841.9551477889</v>
      </c>
      <c r="T8" s="239">
        <v>110148.16191607557</v>
      </c>
      <c r="U8" s="239">
        <v>115355.04288106905</v>
      </c>
      <c r="V8" s="239">
        <v>106860.96419595579</v>
      </c>
      <c r="W8" s="239">
        <v>110932.56351338665</v>
      </c>
      <c r="X8" s="239">
        <v>113408.19122286663</v>
      </c>
      <c r="Y8" s="239">
        <v>114645.37411968231</v>
      </c>
      <c r="Z8" s="239">
        <v>122096.66207009948</v>
      </c>
      <c r="AA8" s="239">
        <v>112424.43764412055</v>
      </c>
      <c r="AB8" s="239">
        <v>138923.01353682726</v>
      </c>
      <c r="AC8" s="239">
        <v>1367849.4271323148</v>
      </c>
      <c r="AD8" s="239">
        <v>120979.19701993167</v>
      </c>
      <c r="AE8" s="239">
        <v>114726.0014870578</v>
      </c>
      <c r="AF8" s="239">
        <v>109933.60804644643</v>
      </c>
      <c r="AG8" s="239">
        <v>114885.39758009577</v>
      </c>
      <c r="AH8" s="239">
        <v>117453.92034924844</v>
      </c>
      <c r="AI8" s="239">
        <v>114581.81254215835</v>
      </c>
      <c r="AJ8" s="239">
        <v>114335.91864705615</v>
      </c>
      <c r="AK8" s="239">
        <v>109114.55453276369</v>
      </c>
      <c r="AL8" s="239">
        <v>124960.46929369499</v>
      </c>
      <c r="AM8" s="239">
        <v>123583.12636634684</v>
      </c>
      <c r="AN8" s="239">
        <v>111820.1361156702</v>
      </c>
      <c r="AO8" s="239">
        <v>134377.670180163</v>
      </c>
      <c r="AP8" s="239">
        <v>1410751.812160633</v>
      </c>
      <c r="AQ8" s="239">
        <v>105956.28961005544</v>
      </c>
      <c r="AR8" s="239">
        <v>112545.50588064299</v>
      </c>
      <c r="AS8" s="239">
        <v>126619.57642930334</v>
      </c>
      <c r="AT8" s="239">
        <v>113865.23482218369</v>
      </c>
      <c r="AU8" s="239">
        <v>110252.05453706297</v>
      </c>
      <c r="AV8" s="239">
        <v>121810.55843091871</v>
      </c>
      <c r="AW8" s="239">
        <v>120995.3962656371</v>
      </c>
      <c r="AX8" s="239">
        <v>111382.10345664184</v>
      </c>
      <c r="AY8" s="239">
        <v>117098.3207944906</v>
      </c>
      <c r="AZ8" s="239">
        <v>118941.28522003285</v>
      </c>
      <c r="BA8" s="239">
        <v>124156.54066760263</v>
      </c>
      <c r="BB8" s="239">
        <v>141916.94892008495</v>
      </c>
      <c r="BC8" s="239">
        <v>1425539.815034657</v>
      </c>
      <c r="BD8" s="239">
        <v>110412.42204988675</v>
      </c>
      <c r="BE8" s="239">
        <v>111986.50412425578</v>
      </c>
      <c r="BF8" s="239">
        <v>121073.59570470647</v>
      </c>
      <c r="BG8" s="239">
        <v>120410.51788007884</v>
      </c>
    </row>
    <row r="9" spans="1:59" s="27" customFormat="1" ht="15.75" customHeight="1" x14ac:dyDescent="0.25">
      <c r="A9" s="240" t="s">
        <v>71</v>
      </c>
      <c r="B9" s="321" t="s">
        <v>74</v>
      </c>
      <c r="C9" s="240" t="s">
        <v>75</v>
      </c>
      <c r="D9" s="241">
        <v>18895.925899340327</v>
      </c>
      <c r="E9" s="242">
        <v>18339.234724155514</v>
      </c>
      <c r="F9" s="242">
        <v>19992.351970771659</v>
      </c>
      <c r="G9" s="242">
        <v>17505.328525155153</v>
      </c>
      <c r="H9" s="242">
        <v>20195.204897330466</v>
      </c>
      <c r="I9" s="242">
        <v>25006.513168893664</v>
      </c>
      <c r="J9" s="242">
        <v>21317.266443802451</v>
      </c>
      <c r="K9" s="242">
        <v>20411.535573117344</v>
      </c>
      <c r="L9" s="242">
        <v>27761.728940287448</v>
      </c>
      <c r="M9" s="242">
        <v>19912.651470143039</v>
      </c>
      <c r="N9" s="242">
        <v>20243.817414662619</v>
      </c>
      <c r="O9" s="242">
        <v>29141.371538651038</v>
      </c>
      <c r="P9" s="242">
        <v>258722.93056631074</v>
      </c>
      <c r="Q9" s="243">
        <v>15184.194991192509</v>
      </c>
      <c r="R9" s="243">
        <v>20446.81964038944</v>
      </c>
      <c r="S9" s="243">
        <v>18740.977106229835</v>
      </c>
      <c r="T9" s="243">
        <v>19864.855892890722</v>
      </c>
      <c r="U9" s="243">
        <v>21500.522193823675</v>
      </c>
      <c r="V9" s="243">
        <v>25953.11679121316</v>
      </c>
      <c r="W9" s="243">
        <v>21511.637503774873</v>
      </c>
      <c r="X9" s="243">
        <v>23545.327236990379</v>
      </c>
      <c r="Y9" s="243">
        <v>28418.101059452616</v>
      </c>
      <c r="Z9" s="243">
        <v>27208.026475790633</v>
      </c>
      <c r="AA9" s="243">
        <v>26067.778387235656</v>
      </c>
      <c r="AB9" s="243">
        <v>43832.302843587058</v>
      </c>
      <c r="AC9" s="243">
        <v>292273.66012257052</v>
      </c>
      <c r="AD9" s="243">
        <v>23928.721876191365</v>
      </c>
      <c r="AE9" s="243">
        <v>27235.913196464364</v>
      </c>
      <c r="AF9" s="243">
        <v>28148.866908654749</v>
      </c>
      <c r="AG9" s="243">
        <v>29957.983703102098</v>
      </c>
      <c r="AH9" s="243">
        <v>26927.246808710734</v>
      </c>
      <c r="AI9" s="243">
        <v>33268.792867908051</v>
      </c>
      <c r="AJ9" s="243">
        <v>30775.085569027451</v>
      </c>
      <c r="AK9" s="243">
        <v>29092.53686010071</v>
      </c>
      <c r="AL9" s="243">
        <v>33089.322629612499</v>
      </c>
      <c r="AM9" s="243">
        <v>28672.625998065629</v>
      </c>
      <c r="AN9" s="243">
        <v>27742.348398683022</v>
      </c>
      <c r="AO9" s="243">
        <v>33178.732658763467</v>
      </c>
      <c r="AP9" s="243">
        <v>352018.17747528414</v>
      </c>
      <c r="AQ9" s="243">
        <v>27546.575235674893</v>
      </c>
      <c r="AR9" s="243">
        <v>23617.977204181272</v>
      </c>
      <c r="AS9" s="243">
        <v>28452.564200687979</v>
      </c>
      <c r="AT9" s="243">
        <v>27868.98272534844</v>
      </c>
      <c r="AU9" s="243">
        <v>28691.412387174136</v>
      </c>
      <c r="AV9" s="243">
        <v>37452.072940824823</v>
      </c>
      <c r="AW9" s="243">
        <v>33794.084427876798</v>
      </c>
      <c r="AX9" s="243">
        <v>33971.331501368957</v>
      </c>
      <c r="AY9" s="243">
        <v>32372.700076639965</v>
      </c>
      <c r="AZ9" s="243">
        <v>37856.392682015699</v>
      </c>
      <c r="BA9" s="243">
        <v>35614.524966949299</v>
      </c>
      <c r="BB9" s="243">
        <v>51493.743789740642</v>
      </c>
      <c r="BC9" s="243">
        <v>398732.36213848297</v>
      </c>
      <c r="BD9" s="243">
        <v>24325.992150732349</v>
      </c>
      <c r="BE9" s="243">
        <v>30730.304514004212</v>
      </c>
      <c r="BF9" s="243">
        <v>35455.19896608471</v>
      </c>
      <c r="BG9" s="243">
        <v>40686.990356604307</v>
      </c>
    </row>
    <row r="10" spans="1:59" s="31" customFormat="1" ht="15.75" customHeight="1" x14ac:dyDescent="0.25">
      <c r="A10" s="244" t="s">
        <v>71</v>
      </c>
      <c r="B10" s="322" t="s">
        <v>76</v>
      </c>
      <c r="C10" s="244" t="s">
        <v>77</v>
      </c>
      <c r="D10" s="238">
        <v>14917.059556521948</v>
      </c>
      <c r="E10" s="239">
        <v>18942.016982414767</v>
      </c>
      <c r="F10" s="239">
        <v>23931.065290203624</v>
      </c>
      <c r="G10" s="239">
        <v>19401.939687559836</v>
      </c>
      <c r="H10" s="239">
        <v>25567.495960251235</v>
      </c>
      <c r="I10" s="239">
        <v>21999.119331340611</v>
      </c>
      <c r="J10" s="239">
        <v>24566.142762461826</v>
      </c>
      <c r="K10" s="239">
        <v>26638.562860571976</v>
      </c>
      <c r="L10" s="239">
        <v>22465.403843903507</v>
      </c>
      <c r="M10" s="239">
        <v>27468.74911427476</v>
      </c>
      <c r="N10" s="239">
        <v>29284.405556109588</v>
      </c>
      <c r="O10" s="239">
        <v>42623.828284230724</v>
      </c>
      <c r="P10" s="239">
        <v>297805.78922984446</v>
      </c>
      <c r="Q10" s="239">
        <v>13893.778040726458</v>
      </c>
      <c r="R10" s="239">
        <v>17416.545833561064</v>
      </c>
      <c r="S10" s="239">
        <v>18388.081381582262</v>
      </c>
      <c r="T10" s="239">
        <v>21193.572978266933</v>
      </c>
      <c r="U10" s="239">
        <v>18889.93682516956</v>
      </c>
      <c r="V10" s="239">
        <v>26948.756888342912</v>
      </c>
      <c r="W10" s="239">
        <v>25834.491130400333</v>
      </c>
      <c r="X10" s="239">
        <v>23103.864124383435</v>
      </c>
      <c r="Y10" s="239">
        <v>28536.107192854168</v>
      </c>
      <c r="Z10" s="239">
        <v>31426.323222300794</v>
      </c>
      <c r="AA10" s="239">
        <v>27407.583464876654</v>
      </c>
      <c r="AB10" s="239">
        <v>57082.246171437961</v>
      </c>
      <c r="AC10" s="239">
        <v>310121.28725390253</v>
      </c>
      <c r="AD10" s="239">
        <v>17441.632881696169</v>
      </c>
      <c r="AE10" s="239">
        <v>21495.415785687102</v>
      </c>
      <c r="AF10" s="239">
        <v>26387.076736746636</v>
      </c>
      <c r="AG10" s="239">
        <v>42181.408558185394</v>
      </c>
      <c r="AH10" s="239">
        <v>18488.69193390978</v>
      </c>
      <c r="AI10" s="239">
        <v>26148.222607239677</v>
      </c>
      <c r="AJ10" s="239">
        <v>48533.450256836615</v>
      </c>
      <c r="AK10" s="239">
        <v>23751.624939921436</v>
      </c>
      <c r="AL10" s="239">
        <v>29373.303154583806</v>
      </c>
      <c r="AM10" s="239">
        <v>32666.655786246818</v>
      </c>
      <c r="AN10" s="239">
        <v>43680.175472549607</v>
      </c>
      <c r="AO10" s="239">
        <v>49625.331746697346</v>
      </c>
      <c r="AP10" s="239">
        <v>379772.98986030038</v>
      </c>
      <c r="AQ10" s="239">
        <v>19504.742847726422</v>
      </c>
      <c r="AR10" s="239">
        <v>25822.92089864258</v>
      </c>
      <c r="AS10" s="239">
        <v>27598.92463545311</v>
      </c>
      <c r="AT10" s="239">
        <v>32425.268396017938</v>
      </c>
      <c r="AU10" s="239">
        <v>28497.217796210854</v>
      </c>
      <c r="AV10" s="239">
        <v>49499.402145991859</v>
      </c>
      <c r="AW10" s="239">
        <v>37260.964957070275</v>
      </c>
      <c r="AX10" s="239">
        <v>38855.678841177527</v>
      </c>
      <c r="AY10" s="239">
        <v>34489.840757247599</v>
      </c>
      <c r="AZ10" s="239">
        <v>37616.123886039342</v>
      </c>
      <c r="BA10" s="239">
        <v>38980.997117215746</v>
      </c>
      <c r="BB10" s="239">
        <v>52625.608726776627</v>
      </c>
      <c r="BC10" s="239">
        <v>423177.69100556988</v>
      </c>
      <c r="BD10" s="239">
        <v>29444.416205580706</v>
      </c>
      <c r="BE10" s="239">
        <v>27587.85508461553</v>
      </c>
      <c r="BF10" s="239">
        <v>32196.82605092361</v>
      </c>
      <c r="BG10" s="239">
        <v>36464.409132605375</v>
      </c>
    </row>
    <row r="11" spans="1:59" s="31" customFormat="1" ht="15.75" customHeight="1" x14ac:dyDescent="0.25">
      <c r="A11" s="240" t="s">
        <v>71</v>
      </c>
      <c r="B11" s="321" t="s">
        <v>78</v>
      </c>
      <c r="C11" s="240" t="s">
        <v>79</v>
      </c>
      <c r="D11" s="241">
        <v>6200.6433291422763</v>
      </c>
      <c r="E11" s="242">
        <v>8785.6323247888322</v>
      </c>
      <c r="F11" s="242">
        <v>9710.0582482231875</v>
      </c>
      <c r="G11" s="242">
        <v>9361.5990017729218</v>
      </c>
      <c r="H11" s="242">
        <v>8034.63686979256</v>
      </c>
      <c r="I11" s="242">
        <v>9256.576100678667</v>
      </c>
      <c r="J11" s="242">
        <v>7820.2643417769777</v>
      </c>
      <c r="K11" s="242">
        <v>7700.4173465660115</v>
      </c>
      <c r="L11" s="242">
        <v>8089.6812249407585</v>
      </c>
      <c r="M11" s="242">
        <v>11403.006232308177</v>
      </c>
      <c r="N11" s="242">
        <v>12674.090421934157</v>
      </c>
      <c r="O11" s="242">
        <v>10401.214013089582</v>
      </c>
      <c r="P11" s="242">
        <v>109437.81945501411</v>
      </c>
      <c r="Q11" s="243">
        <v>4986.0901913261705</v>
      </c>
      <c r="R11" s="243">
        <v>8267.7448942864467</v>
      </c>
      <c r="S11" s="243">
        <v>8076.7025607328078</v>
      </c>
      <c r="T11" s="243">
        <v>7297.3430035076499</v>
      </c>
      <c r="U11" s="243">
        <v>6843.3975912876112</v>
      </c>
      <c r="V11" s="243">
        <v>10692.39148363843</v>
      </c>
      <c r="W11" s="243">
        <v>10142.05420879825</v>
      </c>
      <c r="X11" s="243">
        <v>11016.559740519793</v>
      </c>
      <c r="Y11" s="243">
        <v>12237.691504904758</v>
      </c>
      <c r="Z11" s="243">
        <v>12352.653389201312</v>
      </c>
      <c r="AA11" s="243">
        <v>14590.50890487892</v>
      </c>
      <c r="AB11" s="243">
        <v>18369.829436473799</v>
      </c>
      <c r="AC11" s="243">
        <v>124872.96690955594</v>
      </c>
      <c r="AD11" s="243">
        <v>10433.414504630284</v>
      </c>
      <c r="AE11" s="243">
        <v>13757.872428828701</v>
      </c>
      <c r="AF11" s="243">
        <v>14696.068320271659</v>
      </c>
      <c r="AG11" s="243">
        <v>14504.839655130643</v>
      </c>
      <c r="AH11" s="243">
        <v>14461.48268848342</v>
      </c>
      <c r="AI11" s="243">
        <v>14451.355583770348</v>
      </c>
      <c r="AJ11" s="243">
        <v>16855.547391664903</v>
      </c>
      <c r="AK11" s="243">
        <v>15378.497749685659</v>
      </c>
      <c r="AL11" s="243">
        <v>15767.568241601046</v>
      </c>
      <c r="AM11" s="243">
        <v>16272.75801452887</v>
      </c>
      <c r="AN11" s="243">
        <v>16041.665862990576</v>
      </c>
      <c r="AO11" s="243">
        <v>24526.000643496394</v>
      </c>
      <c r="AP11" s="243">
        <v>187147.07108508251</v>
      </c>
      <c r="AQ11" s="243">
        <v>13503.242627996238</v>
      </c>
      <c r="AR11" s="243">
        <v>15922.883998110434</v>
      </c>
      <c r="AS11" s="243">
        <v>18826.773215908426</v>
      </c>
      <c r="AT11" s="243">
        <v>18365.091139323304</v>
      </c>
      <c r="AU11" s="243">
        <v>17972.989118281013</v>
      </c>
      <c r="AV11" s="243">
        <v>18538.47219757433</v>
      </c>
      <c r="AW11" s="243">
        <v>19812.011086776289</v>
      </c>
      <c r="AX11" s="243">
        <v>19917.268049289334</v>
      </c>
      <c r="AY11" s="243">
        <v>19906.05199311001</v>
      </c>
      <c r="AZ11" s="243">
        <v>23907.957346444255</v>
      </c>
      <c r="BA11" s="243">
        <v>22590.297529174033</v>
      </c>
      <c r="BB11" s="243">
        <v>24398.937819961488</v>
      </c>
      <c r="BC11" s="243">
        <v>233661.97612194915</v>
      </c>
      <c r="BD11" s="243">
        <v>14583.553095629466</v>
      </c>
      <c r="BE11" s="243">
        <v>22402.480927527136</v>
      </c>
      <c r="BF11" s="243">
        <v>20971.22551331831</v>
      </c>
      <c r="BG11" s="243">
        <v>21725.381544759195</v>
      </c>
    </row>
    <row r="12" spans="1:59" s="31" customFormat="1" ht="15.75" customHeight="1" x14ac:dyDescent="0.25">
      <c r="A12" s="244" t="s">
        <v>71</v>
      </c>
      <c r="B12" s="322" t="s">
        <v>80</v>
      </c>
      <c r="C12" s="244" t="s">
        <v>81</v>
      </c>
      <c r="D12" s="238">
        <v>7198.3005546499953</v>
      </c>
      <c r="E12" s="239">
        <v>8434.7837181067025</v>
      </c>
      <c r="F12" s="239">
        <v>7544.5681960104166</v>
      </c>
      <c r="G12" s="239">
        <v>5203.2733084417478</v>
      </c>
      <c r="H12" s="239">
        <v>5097.7527914031998</v>
      </c>
      <c r="I12" s="239">
        <v>8846.7283387257121</v>
      </c>
      <c r="J12" s="239">
        <v>5844.4899180942566</v>
      </c>
      <c r="K12" s="239">
        <v>4678.9705928995936</v>
      </c>
      <c r="L12" s="239">
        <v>4125.6102476266178</v>
      </c>
      <c r="M12" s="239">
        <v>4539.3067100696562</v>
      </c>
      <c r="N12" s="239">
        <v>5246.4676885262843</v>
      </c>
      <c r="O12" s="239">
        <v>5704.3279446732495</v>
      </c>
      <c r="P12" s="239">
        <v>72464.580009227444</v>
      </c>
      <c r="Q12" s="239">
        <v>5199.9268050668225</v>
      </c>
      <c r="R12" s="239">
        <v>4273.8220268627883</v>
      </c>
      <c r="S12" s="239">
        <v>18260.758653418467</v>
      </c>
      <c r="T12" s="239">
        <v>3980.6566953988877</v>
      </c>
      <c r="U12" s="239">
        <v>4273.7155289550947</v>
      </c>
      <c r="V12" s="239">
        <v>17607.903323441551</v>
      </c>
      <c r="W12" s="239">
        <v>5370.7313042856567</v>
      </c>
      <c r="X12" s="239">
        <v>5592.8271011574043</v>
      </c>
      <c r="Y12" s="239">
        <v>21574.953706486027</v>
      </c>
      <c r="Z12" s="239">
        <v>6335.9337067764664</v>
      </c>
      <c r="AA12" s="239">
        <v>19501.362531851373</v>
      </c>
      <c r="AB12" s="239">
        <v>13284.513452420995</v>
      </c>
      <c r="AC12" s="239">
        <v>125257.10483612155</v>
      </c>
      <c r="AD12" s="239">
        <v>5513.6179805750016</v>
      </c>
      <c r="AE12" s="239">
        <v>23155.64473770521</v>
      </c>
      <c r="AF12" s="239">
        <v>6629.6361560225059</v>
      </c>
      <c r="AG12" s="239">
        <v>7391.8144600371261</v>
      </c>
      <c r="AH12" s="239">
        <v>6521.2953381180832</v>
      </c>
      <c r="AI12" s="239">
        <v>6113.7603495797684</v>
      </c>
      <c r="AJ12" s="239">
        <v>7452.2439325778178</v>
      </c>
      <c r="AK12" s="239">
        <v>7511.9348317577269</v>
      </c>
      <c r="AL12" s="239">
        <v>7473.2967912348131</v>
      </c>
      <c r="AM12" s="239">
        <v>6665.8820982381294</v>
      </c>
      <c r="AN12" s="239">
        <v>4665.1916379283575</v>
      </c>
      <c r="AO12" s="239">
        <v>8618.4632499681375</v>
      </c>
      <c r="AP12" s="239">
        <v>97712.781563742668</v>
      </c>
      <c r="AQ12" s="239">
        <v>5368.9355844055062</v>
      </c>
      <c r="AR12" s="239">
        <v>4449.9679017429944</v>
      </c>
      <c r="AS12" s="239">
        <v>5083.8730883006911</v>
      </c>
      <c r="AT12" s="239">
        <v>15370.102984398145</v>
      </c>
      <c r="AU12" s="239">
        <v>12021.312610327881</v>
      </c>
      <c r="AV12" s="239">
        <v>15393.695620993367</v>
      </c>
      <c r="AW12" s="239">
        <v>11014.685771557966</v>
      </c>
      <c r="AX12" s="239">
        <v>10087.38594064419</v>
      </c>
      <c r="AY12" s="239">
        <v>11519.277642310006</v>
      </c>
      <c r="AZ12" s="239">
        <v>14021.331502807629</v>
      </c>
      <c r="BA12" s="239">
        <v>13121.61156133485</v>
      </c>
      <c r="BB12" s="239">
        <v>15171.218718953567</v>
      </c>
      <c r="BC12" s="239">
        <v>132623.39892777681</v>
      </c>
      <c r="BD12" s="239">
        <v>38102.691297210986</v>
      </c>
      <c r="BE12" s="239">
        <v>11081.604338057219</v>
      </c>
      <c r="BF12" s="239">
        <v>11890.5082057001</v>
      </c>
      <c r="BG12" s="239">
        <v>14086.17416947677</v>
      </c>
    </row>
    <row r="13" spans="1:59" s="31" customFormat="1" ht="15.75" customHeight="1" x14ac:dyDescent="0.25">
      <c r="A13" s="240" t="s">
        <v>71</v>
      </c>
      <c r="B13" s="321" t="s">
        <v>82</v>
      </c>
      <c r="C13" s="240" t="s">
        <v>83</v>
      </c>
      <c r="D13" s="241">
        <v>989.94975324244763</v>
      </c>
      <c r="E13" s="242">
        <v>1546.8412408328611</v>
      </c>
      <c r="F13" s="242">
        <v>1820.074028382772</v>
      </c>
      <c r="G13" s="242">
        <v>1415.1859935006289</v>
      </c>
      <c r="H13" s="242">
        <v>1811.2182809319363</v>
      </c>
      <c r="I13" s="242">
        <v>2031.1566869906628</v>
      </c>
      <c r="J13" s="242">
        <v>2767.4703353673308</v>
      </c>
      <c r="K13" s="242">
        <v>3396.4971859350067</v>
      </c>
      <c r="L13" s="242">
        <v>1880.5975030510972</v>
      </c>
      <c r="M13" s="242">
        <v>1934.4703386958593</v>
      </c>
      <c r="N13" s="242">
        <v>1555.5623816050659</v>
      </c>
      <c r="O13" s="242">
        <v>1996.8751551519242</v>
      </c>
      <c r="P13" s="242">
        <v>23145.898883687591</v>
      </c>
      <c r="Q13" s="243">
        <v>579.42902889568199</v>
      </c>
      <c r="R13" s="243">
        <v>1375.2378275545279</v>
      </c>
      <c r="S13" s="243">
        <v>1388.8737460025188</v>
      </c>
      <c r="T13" s="243">
        <v>1592.31203234688</v>
      </c>
      <c r="U13" s="243">
        <v>1318.5690759510469</v>
      </c>
      <c r="V13" s="243">
        <v>2701.3796700496405</v>
      </c>
      <c r="W13" s="243">
        <v>1660.6773537330225</v>
      </c>
      <c r="X13" s="243">
        <v>1904.664327352855</v>
      </c>
      <c r="Y13" s="243">
        <v>2290.9308662992685</v>
      </c>
      <c r="Z13" s="243">
        <v>1977.1749021337127</v>
      </c>
      <c r="AA13" s="243">
        <v>2241.653099671239</v>
      </c>
      <c r="AB13" s="243">
        <v>2919.5856904912193</v>
      </c>
      <c r="AC13" s="243">
        <v>21950.487620481614</v>
      </c>
      <c r="AD13" s="243">
        <v>703.43224051464813</v>
      </c>
      <c r="AE13" s="243">
        <v>2551.9798142513068</v>
      </c>
      <c r="AF13" s="243">
        <v>2780.229580868192</v>
      </c>
      <c r="AG13" s="243">
        <v>2821.2910009939992</v>
      </c>
      <c r="AH13" s="243">
        <v>3733.9646406116585</v>
      </c>
      <c r="AI13" s="243">
        <v>2289.7506355129872</v>
      </c>
      <c r="AJ13" s="243">
        <v>2209.0063029497569</v>
      </c>
      <c r="AK13" s="243">
        <v>2546.055769672354</v>
      </c>
      <c r="AL13" s="243">
        <v>2721.7292126733728</v>
      </c>
      <c r="AM13" s="243">
        <v>2513.3800215085653</v>
      </c>
      <c r="AN13" s="243">
        <v>1985.5326159006881</v>
      </c>
      <c r="AO13" s="243">
        <v>2897.3028832435225</v>
      </c>
      <c r="AP13" s="243">
        <v>29753.654718701055</v>
      </c>
      <c r="AQ13" s="243">
        <v>1028.5424622938524</v>
      </c>
      <c r="AR13" s="243">
        <v>1894.1450356714588</v>
      </c>
      <c r="AS13" s="243">
        <v>2254.778424896228</v>
      </c>
      <c r="AT13" s="243">
        <v>2835.3918533710707</v>
      </c>
      <c r="AU13" s="243">
        <v>3512.0119567340516</v>
      </c>
      <c r="AV13" s="243">
        <v>2680.0463269863931</v>
      </c>
      <c r="AW13" s="243">
        <v>2323.4049148978443</v>
      </c>
      <c r="AX13" s="243">
        <v>2524.6250304132482</v>
      </c>
      <c r="AY13" s="243">
        <v>2660.2102585940206</v>
      </c>
      <c r="AZ13" s="243">
        <v>1854.9765652571068</v>
      </c>
      <c r="BA13" s="243">
        <v>1988.3596732043256</v>
      </c>
      <c r="BB13" s="243">
        <v>3082.188002494941</v>
      </c>
      <c r="BC13" s="243">
        <v>28638.680504814543</v>
      </c>
      <c r="BD13" s="243">
        <v>1347.2788125210502</v>
      </c>
      <c r="BE13" s="243">
        <v>2100.6174918165748</v>
      </c>
      <c r="BF13" s="243">
        <v>2309.6955743902922</v>
      </c>
      <c r="BG13" s="243">
        <v>3034.7185492523568</v>
      </c>
    </row>
    <row r="14" spans="1:59" s="31" customFormat="1" ht="15.75" customHeight="1" x14ac:dyDescent="0.25">
      <c r="A14" s="244" t="s">
        <v>71</v>
      </c>
      <c r="B14" s="322" t="s">
        <v>84</v>
      </c>
      <c r="C14" s="244" t="s">
        <v>85</v>
      </c>
      <c r="D14" s="238">
        <v>331.43355693006015</v>
      </c>
      <c r="E14" s="239">
        <v>309.15949961616445</v>
      </c>
      <c r="F14" s="239">
        <v>377.96017362820419</v>
      </c>
      <c r="G14" s="239">
        <v>316.65507508340409</v>
      </c>
      <c r="H14" s="239">
        <v>360.65224695175743</v>
      </c>
      <c r="I14" s="239">
        <v>367.02178540233899</v>
      </c>
      <c r="J14" s="239">
        <v>578.25212747996784</v>
      </c>
      <c r="K14" s="239">
        <v>458.78821506971633</v>
      </c>
      <c r="L14" s="239">
        <v>543.25971981105408</v>
      </c>
      <c r="M14" s="239">
        <v>419.62419370761631</v>
      </c>
      <c r="N14" s="239">
        <v>834.20541378196492</v>
      </c>
      <c r="O14" s="239">
        <v>377.28506409959738</v>
      </c>
      <c r="P14" s="239">
        <v>5274.2970715618467</v>
      </c>
      <c r="Q14" s="239">
        <v>266.0533954266815</v>
      </c>
      <c r="R14" s="239">
        <v>322.42488594635245</v>
      </c>
      <c r="S14" s="239">
        <v>320.64455409707989</v>
      </c>
      <c r="T14" s="239">
        <v>428.41217687994816</v>
      </c>
      <c r="U14" s="239">
        <v>480.15908598069325</v>
      </c>
      <c r="V14" s="239">
        <v>421.46948119115689</v>
      </c>
      <c r="W14" s="239">
        <v>424.02628890710008</v>
      </c>
      <c r="X14" s="239">
        <v>280.31148136026695</v>
      </c>
      <c r="Y14" s="239">
        <v>473.45791364792541</v>
      </c>
      <c r="Z14" s="239">
        <v>538.3905152380031</v>
      </c>
      <c r="AA14" s="239">
        <v>722.82475656576275</v>
      </c>
      <c r="AB14" s="239">
        <v>542.85935939371245</v>
      </c>
      <c r="AC14" s="239">
        <v>5221.0338946346828</v>
      </c>
      <c r="AD14" s="239">
        <v>407.34943958130032</v>
      </c>
      <c r="AE14" s="239">
        <v>390.28232364438639</v>
      </c>
      <c r="AF14" s="239">
        <v>452.77929495071726</v>
      </c>
      <c r="AG14" s="239">
        <v>317.76469446634161</v>
      </c>
      <c r="AH14" s="239">
        <v>529.47808492963031</v>
      </c>
      <c r="AI14" s="239">
        <v>586.14716494545758</v>
      </c>
      <c r="AJ14" s="239">
        <v>591.51948889836069</v>
      </c>
      <c r="AK14" s="239">
        <v>457.06057527956852</v>
      </c>
      <c r="AL14" s="239">
        <v>551.80972967045329</v>
      </c>
      <c r="AM14" s="239">
        <v>1167.0850717854219</v>
      </c>
      <c r="AN14" s="239">
        <v>767.28164169897173</v>
      </c>
      <c r="AO14" s="239">
        <v>432.8605768399662</v>
      </c>
      <c r="AP14" s="239">
        <v>6651.4180866905763</v>
      </c>
      <c r="AQ14" s="239">
        <v>653.71652393585828</v>
      </c>
      <c r="AR14" s="239">
        <v>431.19514529003555</v>
      </c>
      <c r="AS14" s="239">
        <v>786.72420293497771</v>
      </c>
      <c r="AT14" s="239">
        <v>623.56212005812756</v>
      </c>
      <c r="AU14" s="239">
        <v>453.06539023357408</v>
      </c>
      <c r="AV14" s="239">
        <v>420.57498620392914</v>
      </c>
      <c r="AW14" s="239">
        <v>630.16642538079907</v>
      </c>
      <c r="AX14" s="239">
        <v>488.89443161443796</v>
      </c>
      <c r="AY14" s="239">
        <v>776.13856670674625</v>
      </c>
      <c r="AZ14" s="239">
        <v>281.5148737006316</v>
      </c>
      <c r="BA14" s="239">
        <v>919.31681420603866</v>
      </c>
      <c r="BB14" s="239">
        <v>470.06255890235127</v>
      </c>
      <c r="BC14" s="239">
        <v>6934.9320391675064</v>
      </c>
      <c r="BD14" s="239">
        <v>246.41702362087136</v>
      </c>
      <c r="BE14" s="239">
        <v>81.205690435372048</v>
      </c>
      <c r="BF14" s="239">
        <v>92.59063443322313</v>
      </c>
      <c r="BG14" s="239">
        <v>154.99076899488017</v>
      </c>
    </row>
    <row r="15" spans="1:59" s="305" customFormat="1" ht="15.75" customHeight="1" x14ac:dyDescent="0.25">
      <c r="A15" s="240" t="s">
        <v>71</v>
      </c>
      <c r="B15" s="321" t="s">
        <v>86</v>
      </c>
      <c r="C15" s="240" t="s">
        <v>87</v>
      </c>
      <c r="D15" s="241">
        <v>133.42155416527874</v>
      </c>
      <c r="E15" s="242">
        <v>32.057486429638324</v>
      </c>
      <c r="F15" s="242">
        <v>51.8156399256751</v>
      </c>
      <c r="G15" s="242">
        <v>18.891995796447279</v>
      </c>
      <c r="H15" s="242">
        <v>232.7766927203518</v>
      </c>
      <c r="I15" s="242">
        <v>160.84597576384539</v>
      </c>
      <c r="J15" s="242">
        <v>156.91952215174385</v>
      </c>
      <c r="K15" s="242">
        <v>23.089348195905082</v>
      </c>
      <c r="L15" s="242">
        <v>244.30159252498711</v>
      </c>
      <c r="M15" s="242">
        <v>13.69170695532741</v>
      </c>
      <c r="N15" s="242">
        <v>3.46299474518981</v>
      </c>
      <c r="O15" s="242">
        <v>159.23744171255834</v>
      </c>
      <c r="P15" s="242">
        <v>1230.5119510869486</v>
      </c>
      <c r="Q15" s="243">
        <v>14.71261941124979</v>
      </c>
      <c r="R15" s="243">
        <v>15.636527355959279</v>
      </c>
      <c r="S15" s="243">
        <v>8.9624966870941201</v>
      </c>
      <c r="T15" s="243">
        <v>34.71347237966944</v>
      </c>
      <c r="U15" s="243">
        <v>10.478428872646809</v>
      </c>
      <c r="V15" s="243">
        <v>7.1116878285268701</v>
      </c>
      <c r="W15" s="243">
        <v>301.50370716419309</v>
      </c>
      <c r="X15" s="243">
        <v>2.1858513283955698</v>
      </c>
      <c r="Y15" s="243">
        <v>3.6803406017299398</v>
      </c>
      <c r="Z15" s="243">
        <v>0</v>
      </c>
      <c r="AA15" s="243">
        <v>442.97413409611102</v>
      </c>
      <c r="AB15" s="243">
        <v>1.0830233179106199</v>
      </c>
      <c r="AC15" s="243">
        <v>843.04228904348656</v>
      </c>
      <c r="AD15" s="243">
        <v>85.988483603088213</v>
      </c>
      <c r="AE15" s="243">
        <v>5.4898478863435196</v>
      </c>
      <c r="AF15" s="243">
        <v>4.8800550106835301</v>
      </c>
      <c r="AG15" s="243">
        <v>47.391201908733699</v>
      </c>
      <c r="AH15" s="243">
        <v>276.09697910959096</v>
      </c>
      <c r="AI15" s="243">
        <v>361.21699902320097</v>
      </c>
      <c r="AJ15" s="243">
        <v>5.0392354187452604</v>
      </c>
      <c r="AK15" s="243">
        <v>982.33043147633884</v>
      </c>
      <c r="AL15" s="243">
        <v>331.08641162006592</v>
      </c>
      <c r="AM15" s="243">
        <v>81.514635942835199</v>
      </c>
      <c r="AN15" s="243">
        <v>0</v>
      </c>
      <c r="AO15" s="243">
        <v>20.055420197247901</v>
      </c>
      <c r="AP15" s="243">
        <v>2201.0897011968741</v>
      </c>
      <c r="AQ15" s="243">
        <v>0</v>
      </c>
      <c r="AR15" s="243">
        <v>0</v>
      </c>
      <c r="AS15" s="243">
        <v>9.6116664410974195</v>
      </c>
      <c r="AT15" s="243">
        <v>0</v>
      </c>
      <c r="AU15" s="243">
        <v>983.02009335344405</v>
      </c>
      <c r="AV15" s="243">
        <v>40.186556913958697</v>
      </c>
      <c r="AW15" s="243">
        <v>301.19900515980498</v>
      </c>
      <c r="AX15" s="243">
        <v>0</v>
      </c>
      <c r="AY15" s="243">
        <v>10.405862814146699</v>
      </c>
      <c r="AZ15" s="243">
        <v>390.19250716165197</v>
      </c>
      <c r="BA15" s="243">
        <v>1508.7005823806685</v>
      </c>
      <c r="BB15" s="243">
        <v>78.062031062410597</v>
      </c>
      <c r="BC15" s="243">
        <v>3321.3783052871831</v>
      </c>
      <c r="BD15" s="243">
        <v>0</v>
      </c>
      <c r="BE15" s="243">
        <v>13.825069987784399</v>
      </c>
      <c r="BF15" s="243">
        <v>10.359759286968499</v>
      </c>
      <c r="BG15" s="243">
        <v>0</v>
      </c>
    </row>
    <row r="16" spans="1:59" s="31" customFormat="1" ht="15.75" customHeight="1" x14ac:dyDescent="0.25">
      <c r="A16" s="244" t="s">
        <v>71</v>
      </c>
      <c r="B16" s="322" t="s">
        <v>71</v>
      </c>
      <c r="C16" s="244" t="s">
        <v>88</v>
      </c>
      <c r="D16" s="238">
        <v>28343.819092316102</v>
      </c>
      <c r="E16" s="239">
        <v>30484.776863510993</v>
      </c>
      <c r="F16" s="239">
        <v>37304.849790872191</v>
      </c>
      <c r="G16" s="239">
        <v>35954.641687555042</v>
      </c>
      <c r="H16" s="239">
        <v>35731.54824375108</v>
      </c>
      <c r="I16" s="239">
        <v>37734.99663023444</v>
      </c>
      <c r="J16" s="239">
        <v>35520.277031969752</v>
      </c>
      <c r="K16" s="239">
        <v>38867.521813781437</v>
      </c>
      <c r="L16" s="239">
        <v>36894.387704912369</v>
      </c>
      <c r="M16" s="239">
        <v>34800.917006076765</v>
      </c>
      <c r="N16" s="239">
        <v>34073.756848966499</v>
      </c>
      <c r="O16" s="239">
        <v>44650.391539814336</v>
      </c>
      <c r="P16" s="239">
        <v>430361.88425376109</v>
      </c>
      <c r="Q16" s="239">
        <v>28013.605480199523</v>
      </c>
      <c r="R16" s="239">
        <v>32148.417771653927</v>
      </c>
      <c r="S16" s="239">
        <v>35875.096131798309</v>
      </c>
      <c r="T16" s="239">
        <v>30977.831267235186</v>
      </c>
      <c r="U16" s="239">
        <v>33923.37703196954</v>
      </c>
      <c r="V16" s="239">
        <v>37910.41388048957</v>
      </c>
      <c r="W16" s="239">
        <v>32912.612270699443</v>
      </c>
      <c r="X16" s="239">
        <v>38426.107184235909</v>
      </c>
      <c r="Y16" s="239">
        <v>35692.933536281722</v>
      </c>
      <c r="Z16" s="239">
        <v>40146.343341730928</v>
      </c>
      <c r="AA16" s="239">
        <v>37604.130517493591</v>
      </c>
      <c r="AB16" s="239">
        <v>56070.563414056101</v>
      </c>
      <c r="AC16" s="239">
        <v>439701.43182784377</v>
      </c>
      <c r="AD16" s="239">
        <v>39393.421232974775</v>
      </c>
      <c r="AE16" s="239">
        <v>33819.593056724902</v>
      </c>
      <c r="AF16" s="239">
        <v>40016.443688592088</v>
      </c>
      <c r="AG16" s="239">
        <v>38613.784471699269</v>
      </c>
      <c r="AH16" s="239">
        <v>40336.47413996089</v>
      </c>
      <c r="AI16" s="239">
        <v>39697.924663120284</v>
      </c>
      <c r="AJ16" s="239">
        <v>36108.146839501365</v>
      </c>
      <c r="AK16" s="239">
        <v>34430.312881446676</v>
      </c>
      <c r="AL16" s="239">
        <v>38668.943166527439</v>
      </c>
      <c r="AM16" s="239">
        <v>37769.750753785382</v>
      </c>
      <c r="AN16" s="239">
        <v>38311.77314486308</v>
      </c>
      <c r="AO16" s="239">
        <v>57448.233509131533</v>
      </c>
      <c r="AP16" s="239">
        <v>474614.80154832767</v>
      </c>
      <c r="AQ16" s="239">
        <v>37298.296172587157</v>
      </c>
      <c r="AR16" s="239">
        <v>36630.180658371144</v>
      </c>
      <c r="AS16" s="239">
        <v>41252.252575375358</v>
      </c>
      <c r="AT16" s="239">
        <v>38218.69044914531</v>
      </c>
      <c r="AU16" s="239">
        <v>42725.797879485704</v>
      </c>
      <c r="AV16" s="239">
        <v>43650.671795936018</v>
      </c>
      <c r="AW16" s="239">
        <v>38228.53722907514</v>
      </c>
      <c r="AX16" s="239">
        <v>37466.775099834267</v>
      </c>
      <c r="AY16" s="239">
        <v>43105.757698047368</v>
      </c>
      <c r="AZ16" s="239">
        <v>43064.391781306229</v>
      </c>
      <c r="BA16" s="239">
        <v>41581.969513070282</v>
      </c>
      <c r="BB16" s="239">
        <v>67602.229698285591</v>
      </c>
      <c r="BC16" s="239">
        <v>510825.55055051949</v>
      </c>
      <c r="BD16" s="239">
        <v>37312.042100676153</v>
      </c>
      <c r="BE16" s="239">
        <v>37812.619218288084</v>
      </c>
      <c r="BF16" s="239">
        <v>45382.430855344108</v>
      </c>
      <c r="BG16" s="239">
        <v>47598.534515595791</v>
      </c>
    </row>
    <row r="17" spans="1:59" s="305" customFormat="1" ht="15.75" customHeight="1" x14ac:dyDescent="0.25">
      <c r="A17" s="262" t="s">
        <v>53</v>
      </c>
      <c r="B17" s="309" t="s">
        <v>71</v>
      </c>
      <c r="C17" s="262" t="s">
        <v>71</v>
      </c>
      <c r="D17" s="273">
        <v>159516.14642491177</v>
      </c>
      <c r="E17" s="263">
        <v>132746.7941829772</v>
      </c>
      <c r="F17" s="263">
        <v>144827.51046462619</v>
      </c>
      <c r="G17" s="263">
        <v>153545.92145638945</v>
      </c>
      <c r="H17" s="263">
        <v>178585.84232790623</v>
      </c>
      <c r="I17" s="263">
        <v>184121.08498911664</v>
      </c>
      <c r="J17" s="263">
        <v>215063.14739353923</v>
      </c>
      <c r="K17" s="263">
        <v>213451.6011494658</v>
      </c>
      <c r="L17" s="263">
        <v>206114.53296673467</v>
      </c>
      <c r="M17" s="263">
        <v>193540.26109427123</v>
      </c>
      <c r="N17" s="263">
        <v>191017.38457525262</v>
      </c>
      <c r="O17" s="263">
        <v>233536.31402204235</v>
      </c>
      <c r="P17" s="263">
        <v>2206066.5410472336</v>
      </c>
      <c r="Q17" s="263">
        <v>215684.28856883865</v>
      </c>
      <c r="R17" s="263">
        <v>174013.23829079582</v>
      </c>
      <c r="S17" s="263">
        <v>184516.81778570931</v>
      </c>
      <c r="T17" s="263">
        <v>200350.33401396527</v>
      </c>
      <c r="U17" s="263">
        <v>197051.17777283886</v>
      </c>
      <c r="V17" s="263">
        <v>189888.0838829045</v>
      </c>
      <c r="W17" s="263">
        <v>242888.57603592626</v>
      </c>
      <c r="X17" s="263">
        <v>220694.9753518847</v>
      </c>
      <c r="Y17" s="263">
        <v>182536.81947119421</v>
      </c>
      <c r="Z17" s="263">
        <v>192952.33942850408</v>
      </c>
      <c r="AA17" s="263">
        <v>206578.37331559628</v>
      </c>
      <c r="AB17" s="263">
        <v>218610.91282150557</v>
      </c>
      <c r="AC17" s="263">
        <v>2425765.9367396636</v>
      </c>
      <c r="AD17" s="263">
        <v>234075.48635288145</v>
      </c>
      <c r="AE17" s="263">
        <v>189933.64264734622</v>
      </c>
      <c r="AF17" s="263">
        <v>184762.56563421764</v>
      </c>
      <c r="AG17" s="263">
        <v>194315.74951443318</v>
      </c>
      <c r="AH17" s="263">
        <v>197191.56736650527</v>
      </c>
      <c r="AI17" s="263">
        <v>183678.52165766299</v>
      </c>
      <c r="AJ17" s="263">
        <v>235096.70008092996</v>
      </c>
      <c r="AK17" s="263">
        <v>231082.92780521821</v>
      </c>
      <c r="AL17" s="263">
        <v>211492.31536411654</v>
      </c>
      <c r="AM17" s="263">
        <v>213913.57492387865</v>
      </c>
      <c r="AN17" s="263">
        <v>232125.87705734745</v>
      </c>
      <c r="AO17" s="263">
        <v>272505.23120523879</v>
      </c>
      <c r="AP17" s="263">
        <v>2580174.1596097765</v>
      </c>
      <c r="AQ17" s="263">
        <v>274737.61355016701</v>
      </c>
      <c r="AR17" s="263">
        <v>212090.360348357</v>
      </c>
      <c r="AS17" s="263">
        <v>218569.15807892338</v>
      </c>
      <c r="AT17" s="263">
        <v>236103.96167522529</v>
      </c>
      <c r="AU17" s="263">
        <v>234451.87896407189</v>
      </c>
      <c r="AV17" s="263">
        <v>228551.70888953184</v>
      </c>
      <c r="AW17" s="263">
        <v>271902.60465001164</v>
      </c>
      <c r="AX17" s="263">
        <v>266747.93108714005</v>
      </c>
      <c r="AY17" s="263">
        <v>215051.56707490588</v>
      </c>
      <c r="AZ17" s="263">
        <v>241850.71708853243</v>
      </c>
      <c r="BA17" s="263">
        <v>233448.37178610632</v>
      </c>
      <c r="BB17" s="263">
        <v>279027.46974621603</v>
      </c>
      <c r="BC17" s="263">
        <v>2912533.3429391896</v>
      </c>
      <c r="BD17" s="263">
        <v>291670.54325993184</v>
      </c>
      <c r="BE17" s="263">
        <v>242847.80328729228</v>
      </c>
      <c r="BF17" s="263">
        <v>255870.66280094036</v>
      </c>
      <c r="BG17" s="263">
        <v>263676.80586443067</v>
      </c>
    </row>
    <row r="18" spans="1:59" s="305" customFormat="1" ht="15.75" customHeight="1" x14ac:dyDescent="0.25">
      <c r="A18" s="244" t="s">
        <v>71</v>
      </c>
      <c r="B18" s="322" t="s">
        <v>89</v>
      </c>
      <c r="C18" s="244" t="s">
        <v>90</v>
      </c>
      <c r="D18" s="238">
        <v>73135.909438083152</v>
      </c>
      <c r="E18" s="239">
        <v>47791.436089993607</v>
      </c>
      <c r="F18" s="239">
        <v>57843.305400759018</v>
      </c>
      <c r="G18" s="239">
        <v>69964.208108554201</v>
      </c>
      <c r="H18" s="239">
        <v>77529.574932342905</v>
      </c>
      <c r="I18" s="239">
        <v>92485.203734640352</v>
      </c>
      <c r="J18" s="239">
        <v>119511.54976463411</v>
      </c>
      <c r="K18" s="239">
        <v>110965.79052968159</v>
      </c>
      <c r="L18" s="239">
        <v>91325.137905532101</v>
      </c>
      <c r="M18" s="239">
        <v>92535.229655977877</v>
      </c>
      <c r="N18" s="239">
        <v>96313.329271984287</v>
      </c>
      <c r="O18" s="239">
        <v>122969.31071485172</v>
      </c>
      <c r="P18" s="239">
        <v>1052369.985547035</v>
      </c>
      <c r="Q18" s="239">
        <v>126427.35209615662</v>
      </c>
      <c r="R18" s="239">
        <v>95378.758461310208</v>
      </c>
      <c r="S18" s="239">
        <v>94720.892727633574</v>
      </c>
      <c r="T18" s="239">
        <v>107730.36213689981</v>
      </c>
      <c r="U18" s="239">
        <v>96841.17158850652</v>
      </c>
      <c r="V18" s="239">
        <v>105051.94989687492</v>
      </c>
      <c r="W18" s="239">
        <v>154907.87800316929</v>
      </c>
      <c r="X18" s="239">
        <v>132487.7248431702</v>
      </c>
      <c r="Y18" s="239">
        <v>99543.260525063233</v>
      </c>
      <c r="Z18" s="239">
        <v>100774.89121659944</v>
      </c>
      <c r="AA18" s="239">
        <v>93314.337063754952</v>
      </c>
      <c r="AB18" s="239">
        <v>127063.00093605333</v>
      </c>
      <c r="AC18" s="239">
        <v>1334241.579495192</v>
      </c>
      <c r="AD18" s="239">
        <v>137739.91055601134</v>
      </c>
      <c r="AE18" s="239">
        <v>98379.681677306391</v>
      </c>
      <c r="AF18" s="239">
        <v>96198.581020440135</v>
      </c>
      <c r="AG18" s="239">
        <v>91631.363557472592</v>
      </c>
      <c r="AH18" s="239">
        <v>97983.501533906572</v>
      </c>
      <c r="AI18" s="239">
        <v>101852.85558488342</v>
      </c>
      <c r="AJ18" s="239">
        <v>140712.52505701798</v>
      </c>
      <c r="AK18" s="239">
        <v>136836.81360455134</v>
      </c>
      <c r="AL18" s="239">
        <v>113427.98925398669</v>
      </c>
      <c r="AM18" s="239">
        <v>108764.96410140567</v>
      </c>
      <c r="AN18" s="239">
        <v>118522.36817343358</v>
      </c>
      <c r="AO18" s="239">
        <v>158169.05512675803</v>
      </c>
      <c r="AP18" s="239">
        <v>1400219.6092471739</v>
      </c>
      <c r="AQ18" s="239">
        <v>168640.04791567489</v>
      </c>
      <c r="AR18" s="239">
        <v>112723.0199009194</v>
      </c>
      <c r="AS18" s="239">
        <v>116112.68851143631</v>
      </c>
      <c r="AT18" s="239">
        <v>120952.00268208003</v>
      </c>
      <c r="AU18" s="239">
        <v>117775.91366947559</v>
      </c>
      <c r="AV18" s="239">
        <v>125068.95069636738</v>
      </c>
      <c r="AW18" s="239">
        <v>162970.89053045755</v>
      </c>
      <c r="AX18" s="239">
        <v>155037.14892735903</v>
      </c>
      <c r="AY18" s="239">
        <v>122605.48460919513</v>
      </c>
      <c r="AZ18" s="239">
        <v>125232.88713160341</v>
      </c>
      <c r="BA18" s="239">
        <v>122040.77016872747</v>
      </c>
      <c r="BB18" s="239">
        <v>164731.06503959684</v>
      </c>
      <c r="BC18" s="239">
        <v>1613890.869782893</v>
      </c>
      <c r="BD18" s="239">
        <v>175434.9964287882</v>
      </c>
      <c r="BE18" s="239">
        <v>127958.8863984479</v>
      </c>
      <c r="BF18" s="239">
        <v>135410.82469342515</v>
      </c>
      <c r="BG18" s="239">
        <v>133278.28172460024</v>
      </c>
    </row>
    <row r="19" spans="1:59" s="305" customFormat="1" ht="15.75" customHeight="1" x14ac:dyDescent="0.25">
      <c r="A19" s="240" t="s">
        <v>71</v>
      </c>
      <c r="B19" s="321" t="s">
        <v>91</v>
      </c>
      <c r="C19" s="240" t="s">
        <v>92</v>
      </c>
      <c r="D19" s="241">
        <v>47956.240002064762</v>
      </c>
      <c r="E19" s="242">
        <v>49949.740860989776</v>
      </c>
      <c r="F19" s="242">
        <v>52676.073572536734</v>
      </c>
      <c r="G19" s="242">
        <v>36091.713367021403</v>
      </c>
      <c r="H19" s="242">
        <v>57234.880187372946</v>
      </c>
      <c r="I19" s="242">
        <v>45539.474148385016</v>
      </c>
      <c r="J19" s="242">
        <v>54147.368147792236</v>
      </c>
      <c r="K19" s="242">
        <v>59770.987551545208</v>
      </c>
      <c r="L19" s="242">
        <v>73688.984315634996</v>
      </c>
      <c r="M19" s="242">
        <v>64170.586226542859</v>
      </c>
      <c r="N19" s="242">
        <v>55296.510442299535</v>
      </c>
      <c r="O19" s="242">
        <v>70734.473782936897</v>
      </c>
      <c r="P19" s="242">
        <v>667257.03260512243</v>
      </c>
      <c r="Q19" s="243">
        <v>50823.821526685184</v>
      </c>
      <c r="R19" s="243">
        <v>43282.470273182254</v>
      </c>
      <c r="S19" s="243">
        <v>49293.142433702014</v>
      </c>
      <c r="T19" s="243">
        <v>54941.224196642521</v>
      </c>
      <c r="U19" s="243">
        <v>57468.18028152921</v>
      </c>
      <c r="V19" s="243">
        <v>47336.689186185555</v>
      </c>
      <c r="W19" s="243">
        <v>48360.202402971045</v>
      </c>
      <c r="X19" s="243">
        <v>49289.157356575422</v>
      </c>
      <c r="Y19" s="243">
        <v>44418.625799741945</v>
      </c>
      <c r="Z19" s="243">
        <v>52988.688993954878</v>
      </c>
      <c r="AA19" s="243">
        <v>75593.856895282617</v>
      </c>
      <c r="AB19" s="243">
        <v>50243.77961013648</v>
      </c>
      <c r="AC19" s="243">
        <v>624039.83895658911</v>
      </c>
      <c r="AD19" s="243">
        <v>52618.576043494497</v>
      </c>
      <c r="AE19" s="243">
        <v>49520.284252748184</v>
      </c>
      <c r="AF19" s="243">
        <v>45913.156528528474</v>
      </c>
      <c r="AG19" s="243">
        <v>56799.351357463456</v>
      </c>
      <c r="AH19" s="243">
        <v>52262.863012593094</v>
      </c>
      <c r="AI19" s="243">
        <v>36425.588522005964</v>
      </c>
      <c r="AJ19" s="243">
        <v>47465.341183773169</v>
      </c>
      <c r="AK19" s="243">
        <v>48053.793585975123</v>
      </c>
      <c r="AL19" s="243">
        <v>53480.781686477705</v>
      </c>
      <c r="AM19" s="243">
        <v>58908.287857073934</v>
      </c>
      <c r="AN19" s="243">
        <v>67761.436242383192</v>
      </c>
      <c r="AO19" s="243">
        <v>65294.301506382129</v>
      </c>
      <c r="AP19" s="243">
        <v>634503.761778899</v>
      </c>
      <c r="AQ19" s="243">
        <v>60591.755993709157</v>
      </c>
      <c r="AR19" s="243">
        <v>55517.396528543213</v>
      </c>
      <c r="AS19" s="243">
        <v>57895.656986523878</v>
      </c>
      <c r="AT19" s="243">
        <v>68508.994547060225</v>
      </c>
      <c r="AU19" s="243">
        <v>63007.995708215793</v>
      </c>
      <c r="AV19" s="243">
        <v>56005.35457725681</v>
      </c>
      <c r="AW19" s="243">
        <v>57506.650580942129</v>
      </c>
      <c r="AX19" s="243">
        <v>59887.928182854615</v>
      </c>
      <c r="AY19" s="243">
        <v>41575.719262497827</v>
      </c>
      <c r="AZ19" s="243">
        <v>65042.028882188366</v>
      </c>
      <c r="BA19" s="243">
        <v>62100.904340782959</v>
      </c>
      <c r="BB19" s="243">
        <v>63101.724889720732</v>
      </c>
      <c r="BC19" s="243">
        <v>710742.11048029573</v>
      </c>
      <c r="BD19" s="243">
        <v>63197.089969882312</v>
      </c>
      <c r="BE19" s="243">
        <v>64791.664428638069</v>
      </c>
      <c r="BF19" s="243">
        <v>67421.925938536879</v>
      </c>
      <c r="BG19" s="243">
        <v>77947.081130012157</v>
      </c>
    </row>
    <row r="20" spans="1:59" s="31" customFormat="1" ht="15.75" customHeight="1" x14ac:dyDescent="0.25">
      <c r="A20" s="244" t="s">
        <v>71</v>
      </c>
      <c r="B20" s="322" t="s">
        <v>93</v>
      </c>
      <c r="C20" s="244" t="s">
        <v>94</v>
      </c>
      <c r="D20" s="238">
        <v>8534.3365415439112</v>
      </c>
      <c r="E20" s="239">
        <v>6952.4122673556576</v>
      </c>
      <c r="F20" s="239">
        <v>4741.8595918673873</v>
      </c>
      <c r="G20" s="239">
        <v>10646.944084811454</v>
      </c>
      <c r="H20" s="239">
        <v>8191.3720397589213</v>
      </c>
      <c r="I20" s="239">
        <v>5508.0078116364321</v>
      </c>
      <c r="J20" s="239">
        <v>8293.3105418181985</v>
      </c>
      <c r="K20" s="239">
        <v>9676.6455181453712</v>
      </c>
      <c r="L20" s="239">
        <v>9143.0507729400415</v>
      </c>
      <c r="M20" s="239">
        <v>7532.8953791191843</v>
      </c>
      <c r="N20" s="239">
        <v>8737.5890382891594</v>
      </c>
      <c r="O20" s="239">
        <v>8569.9116988914466</v>
      </c>
      <c r="P20" s="239">
        <v>96528.335286177185</v>
      </c>
      <c r="Q20" s="239">
        <v>8143.0064144463004</v>
      </c>
      <c r="R20" s="239">
        <v>8342.1600056213556</v>
      </c>
      <c r="S20" s="239">
        <v>7837.0370087119582</v>
      </c>
      <c r="T20" s="239">
        <v>8576.8202034880687</v>
      </c>
      <c r="U20" s="239">
        <v>8628.4067827005838</v>
      </c>
      <c r="V20" s="239">
        <v>8467.8785012275039</v>
      </c>
      <c r="W20" s="239">
        <v>8404.4841854538918</v>
      </c>
      <c r="X20" s="239">
        <v>9294.8832226500508</v>
      </c>
      <c r="Y20" s="239">
        <v>8728.5542789057854</v>
      </c>
      <c r="Z20" s="239">
        <v>8439.6666789665669</v>
      </c>
      <c r="AA20" s="239">
        <v>8976.6830083300229</v>
      </c>
      <c r="AB20" s="239">
        <v>9162.8921678488659</v>
      </c>
      <c r="AC20" s="239">
        <v>103002.47245835095</v>
      </c>
      <c r="AD20" s="239">
        <v>12412.368722713236</v>
      </c>
      <c r="AE20" s="239">
        <v>10448.007705829972</v>
      </c>
      <c r="AF20" s="239">
        <v>10529.718726251491</v>
      </c>
      <c r="AG20" s="239">
        <v>11397.873874755931</v>
      </c>
      <c r="AH20" s="239">
        <v>11563.172195055418</v>
      </c>
      <c r="AI20" s="239">
        <v>11856.993066928657</v>
      </c>
      <c r="AJ20" s="239">
        <v>11747.309647769009</v>
      </c>
      <c r="AK20" s="239">
        <v>11771.472683829203</v>
      </c>
      <c r="AL20" s="239">
        <v>11067.302212378416</v>
      </c>
      <c r="AM20" s="239">
        <v>11011.127740635886</v>
      </c>
      <c r="AN20" s="239">
        <v>11751.195547716716</v>
      </c>
      <c r="AO20" s="239">
        <v>12238.548234763952</v>
      </c>
      <c r="AP20" s="239">
        <v>137795.0903586279</v>
      </c>
      <c r="AQ20" s="239">
        <v>14125.052976910318</v>
      </c>
      <c r="AR20" s="239">
        <v>12291.450962342074</v>
      </c>
      <c r="AS20" s="239">
        <v>11221.176601380464</v>
      </c>
      <c r="AT20" s="239">
        <v>12353.630854200452</v>
      </c>
      <c r="AU20" s="239">
        <v>12338.007984050937</v>
      </c>
      <c r="AV20" s="239">
        <v>12710.462405402715</v>
      </c>
      <c r="AW20" s="239">
        <v>13511.013524382253</v>
      </c>
      <c r="AX20" s="239">
        <v>14266.850402838103</v>
      </c>
      <c r="AY20" s="239">
        <v>12453.095090219509</v>
      </c>
      <c r="AZ20" s="239">
        <v>13146.981666487689</v>
      </c>
      <c r="BA20" s="239">
        <v>13331.40145529137</v>
      </c>
      <c r="BB20" s="239">
        <v>13835.19986237364</v>
      </c>
      <c r="BC20" s="239">
        <v>155584.3237858795</v>
      </c>
      <c r="BD20" s="239">
        <v>16697.228236189028</v>
      </c>
      <c r="BE20" s="239">
        <v>14758.973380350728</v>
      </c>
      <c r="BF20" s="239">
        <v>13037.75289324555</v>
      </c>
      <c r="BG20" s="239">
        <v>14458.798358395888</v>
      </c>
    </row>
    <row r="21" spans="1:59" s="31" customFormat="1" ht="15.75" customHeight="1" x14ac:dyDescent="0.25">
      <c r="A21" s="240" t="s">
        <v>71</v>
      </c>
      <c r="B21" s="321" t="s">
        <v>95</v>
      </c>
      <c r="C21" s="240" t="s">
        <v>96</v>
      </c>
      <c r="D21" s="241">
        <v>2759.9651176201633</v>
      </c>
      <c r="E21" s="242">
        <v>3521.1967688837221</v>
      </c>
      <c r="F21" s="242">
        <v>2744.6658131556501</v>
      </c>
      <c r="G21" s="242">
        <v>5307.8690693841736</v>
      </c>
      <c r="H21" s="242">
        <v>3965.7593117299043</v>
      </c>
      <c r="I21" s="242">
        <v>3637.4524901842697</v>
      </c>
      <c r="J21" s="242">
        <v>2373.5476024796667</v>
      </c>
      <c r="K21" s="242">
        <v>2656.0743541531474</v>
      </c>
      <c r="L21" s="242">
        <v>2429.1751876726435</v>
      </c>
      <c r="M21" s="242">
        <v>3581.3617733920851</v>
      </c>
      <c r="N21" s="242">
        <v>1824.4891637892435</v>
      </c>
      <c r="O21" s="242">
        <v>3377.5766099372304</v>
      </c>
      <c r="P21" s="242">
        <v>38179.133262381903</v>
      </c>
      <c r="Q21" s="243">
        <v>2297.6304517192539</v>
      </c>
      <c r="R21" s="243">
        <v>3146.1980122264508</v>
      </c>
      <c r="S21" s="243">
        <v>2437.4168321878833</v>
      </c>
      <c r="T21" s="243">
        <v>2901.7695376651459</v>
      </c>
      <c r="U21" s="243">
        <v>3918.173822937682</v>
      </c>
      <c r="V21" s="243">
        <v>2658.8501851093633</v>
      </c>
      <c r="W21" s="243">
        <v>2853.2820403180635</v>
      </c>
      <c r="X21" s="243">
        <v>2565.3743713471836</v>
      </c>
      <c r="Y21" s="243">
        <v>2894.8633219689568</v>
      </c>
      <c r="Z21" s="243">
        <v>2604.8118257451756</v>
      </c>
      <c r="AA21" s="243">
        <v>2645.6619920712455</v>
      </c>
      <c r="AB21" s="243">
        <v>3679.6271908208528</v>
      </c>
      <c r="AC21" s="243">
        <v>34603.65958411726</v>
      </c>
      <c r="AD21" s="243">
        <v>2696.153065098254</v>
      </c>
      <c r="AE21" s="243">
        <v>3737.1940449728309</v>
      </c>
      <c r="AF21" s="243">
        <v>3004.3582054310637</v>
      </c>
      <c r="AG21" s="243">
        <v>3045.5933621086797</v>
      </c>
      <c r="AH21" s="243">
        <v>4277.2900050578801</v>
      </c>
      <c r="AI21" s="243">
        <v>4362.5228578221422</v>
      </c>
      <c r="AJ21" s="243">
        <v>3601.8167386873615</v>
      </c>
      <c r="AK21" s="243">
        <v>3570.8936891044536</v>
      </c>
      <c r="AL21" s="243">
        <v>2984.1610546292177</v>
      </c>
      <c r="AM21" s="243">
        <v>3433.3922187412586</v>
      </c>
      <c r="AN21" s="243">
        <v>2972.5064656094473</v>
      </c>
      <c r="AO21" s="243">
        <v>3567.9200492041987</v>
      </c>
      <c r="AP21" s="243">
        <v>41253.80175646679</v>
      </c>
      <c r="AQ21" s="243">
        <v>1786.9428962188749</v>
      </c>
      <c r="AR21" s="243">
        <v>4139.1850676485892</v>
      </c>
      <c r="AS21" s="243">
        <v>2761.7314533748354</v>
      </c>
      <c r="AT21" s="243">
        <v>3221.7169050478283</v>
      </c>
      <c r="AU21" s="243">
        <v>4138.657461376326</v>
      </c>
      <c r="AV21" s="243">
        <v>3054.4488986238002</v>
      </c>
      <c r="AW21" s="243">
        <v>2994.8827598153871</v>
      </c>
      <c r="AX21" s="243">
        <v>2810.018621219971</v>
      </c>
      <c r="AY21" s="243">
        <v>2803.7056640487549</v>
      </c>
      <c r="AZ21" s="243">
        <v>2873.9306144359098</v>
      </c>
      <c r="BA21" s="243">
        <v>2735.6401125143611</v>
      </c>
      <c r="BB21" s="243">
        <v>2681.484703829813</v>
      </c>
      <c r="BC21" s="243">
        <v>36002.34515815445</v>
      </c>
      <c r="BD21" s="243">
        <v>2723.9002527768007</v>
      </c>
      <c r="BE21" s="243">
        <v>3207.312581788447</v>
      </c>
      <c r="BF21" s="243">
        <v>3560.9558929953</v>
      </c>
      <c r="BG21" s="243">
        <v>2532.6918377569355</v>
      </c>
    </row>
    <row r="22" spans="1:59" s="31" customFormat="1" ht="15.75" customHeight="1" x14ac:dyDescent="0.25">
      <c r="A22" s="244" t="s">
        <v>71</v>
      </c>
      <c r="B22" s="322" t="s">
        <v>97</v>
      </c>
      <c r="C22" s="244" t="s">
        <v>98</v>
      </c>
      <c r="D22" s="238">
        <v>559.45143929135088</v>
      </c>
      <c r="E22" s="239">
        <v>956.41923933381372</v>
      </c>
      <c r="F22" s="239">
        <v>781.98274393907002</v>
      </c>
      <c r="G22" s="239">
        <v>1079.1838716872376</v>
      </c>
      <c r="H22" s="239">
        <v>1646.1202718067511</v>
      </c>
      <c r="I22" s="239">
        <v>789.20583770765654</v>
      </c>
      <c r="J22" s="239">
        <v>755.61921620348517</v>
      </c>
      <c r="K22" s="239">
        <v>748.83445879763269</v>
      </c>
      <c r="L22" s="239">
        <v>869.96202452561158</v>
      </c>
      <c r="M22" s="239">
        <v>770.35414085369484</v>
      </c>
      <c r="N22" s="239">
        <v>819.32088956535927</v>
      </c>
      <c r="O22" s="239">
        <v>588.84985039059825</v>
      </c>
      <c r="P22" s="239">
        <v>10365.303984102262</v>
      </c>
      <c r="Q22" s="239">
        <v>628.69201016998409</v>
      </c>
      <c r="R22" s="239">
        <v>426.41578767934323</v>
      </c>
      <c r="S22" s="239">
        <v>894.94593364659022</v>
      </c>
      <c r="T22" s="239">
        <v>641.89589348359664</v>
      </c>
      <c r="U22" s="239">
        <v>919.51170347945344</v>
      </c>
      <c r="V22" s="239">
        <v>920.56481087389659</v>
      </c>
      <c r="W22" s="239">
        <v>870.73743945068634</v>
      </c>
      <c r="X22" s="239">
        <v>909.15398458984157</v>
      </c>
      <c r="Y22" s="239">
        <v>1018.2714335681615</v>
      </c>
      <c r="Z22" s="239">
        <v>985.15092543719811</v>
      </c>
      <c r="AA22" s="239">
        <v>959.1075379233481</v>
      </c>
      <c r="AB22" s="239">
        <v>920.43811486263803</v>
      </c>
      <c r="AC22" s="239">
        <v>10094.885575164737</v>
      </c>
      <c r="AD22" s="239">
        <v>741.00989900185743</v>
      </c>
      <c r="AE22" s="239">
        <v>738.36202986957915</v>
      </c>
      <c r="AF22" s="239">
        <v>788.73219125217213</v>
      </c>
      <c r="AG22" s="239">
        <v>1011.4555194509256</v>
      </c>
      <c r="AH22" s="239">
        <v>886.33155725444931</v>
      </c>
      <c r="AI22" s="239">
        <v>865.53715163041886</v>
      </c>
      <c r="AJ22" s="239">
        <v>853.29021840178837</v>
      </c>
      <c r="AK22" s="239">
        <v>924.28927936838932</v>
      </c>
      <c r="AL22" s="239">
        <v>893.50268502894278</v>
      </c>
      <c r="AM22" s="239">
        <v>1026.3425791922282</v>
      </c>
      <c r="AN22" s="239">
        <v>932.30554129277789</v>
      </c>
      <c r="AO22" s="239">
        <v>924.50205646463178</v>
      </c>
      <c r="AP22" s="239">
        <v>10585.660708208159</v>
      </c>
      <c r="AQ22" s="239">
        <v>837.92606095544159</v>
      </c>
      <c r="AR22" s="239">
        <v>950.97566588742598</v>
      </c>
      <c r="AS22" s="239">
        <v>893.08090524158501</v>
      </c>
      <c r="AT22" s="239">
        <v>916.69758379163852</v>
      </c>
      <c r="AU22" s="239">
        <v>853.77172656290873</v>
      </c>
      <c r="AV22" s="239">
        <v>742.20625308436354</v>
      </c>
      <c r="AW22" s="239">
        <v>910.92987861464826</v>
      </c>
      <c r="AX22" s="239">
        <v>862.19226847967207</v>
      </c>
      <c r="AY22" s="239">
        <v>918.39681281889023</v>
      </c>
      <c r="AZ22" s="239">
        <v>884.06218984788632</v>
      </c>
      <c r="BA22" s="239">
        <v>893.58905846256789</v>
      </c>
      <c r="BB22" s="239">
        <v>887.57296829905943</v>
      </c>
      <c r="BC22" s="239">
        <v>10551.401372046086</v>
      </c>
      <c r="BD22" s="239">
        <v>789.41608532299438</v>
      </c>
      <c r="BE22" s="239">
        <v>600.26529869033561</v>
      </c>
      <c r="BF22" s="239">
        <v>764.28839678637439</v>
      </c>
      <c r="BG22" s="239">
        <v>902.28366478827695</v>
      </c>
    </row>
    <row r="23" spans="1:59" s="31" customFormat="1" ht="15.75" customHeight="1" x14ac:dyDescent="0.25">
      <c r="A23" s="323" t="s">
        <v>71</v>
      </c>
      <c r="B23" s="324" t="s">
        <v>99</v>
      </c>
      <c r="C23" s="323" t="s">
        <v>100</v>
      </c>
      <c r="D23" s="304">
        <v>4.4504270974391904</v>
      </c>
      <c r="E23" s="246">
        <v>3.9381725064743902</v>
      </c>
      <c r="F23" s="246">
        <v>60.691784518688451</v>
      </c>
      <c r="G23" s="246">
        <v>0</v>
      </c>
      <c r="H23" s="246">
        <v>0</v>
      </c>
      <c r="I23" s="246">
        <v>3.89237044512097</v>
      </c>
      <c r="J23" s="246">
        <v>8.01317676447567</v>
      </c>
      <c r="K23" s="246">
        <v>4.1374498074763899</v>
      </c>
      <c r="L23" s="246">
        <v>0</v>
      </c>
      <c r="M23" s="246">
        <v>0</v>
      </c>
      <c r="N23" s="246">
        <v>0</v>
      </c>
      <c r="O23" s="246">
        <v>237.84780725234921</v>
      </c>
      <c r="P23" s="246">
        <v>322.97118839202426</v>
      </c>
      <c r="Q23" s="246">
        <v>4.0019478513295201</v>
      </c>
      <c r="R23" s="246">
        <v>15.784556368396499</v>
      </c>
      <c r="S23" s="246">
        <v>9.7885032758175896</v>
      </c>
      <c r="T23" s="246">
        <v>4.6846853721922903</v>
      </c>
      <c r="U23" s="246">
        <v>7.2148364860828398</v>
      </c>
      <c r="V23" s="246">
        <v>0</v>
      </c>
      <c r="W23" s="246">
        <v>0</v>
      </c>
      <c r="X23" s="246">
        <v>0</v>
      </c>
      <c r="Y23" s="246">
        <v>0</v>
      </c>
      <c r="Z23" s="246">
        <v>0</v>
      </c>
      <c r="AA23" s="246">
        <v>0</v>
      </c>
      <c r="AB23" s="246">
        <v>0</v>
      </c>
      <c r="AC23" s="246">
        <v>41.474529353818738</v>
      </c>
      <c r="AD23" s="246">
        <v>0</v>
      </c>
      <c r="AE23" s="246">
        <v>0</v>
      </c>
      <c r="AF23" s="246">
        <v>0</v>
      </c>
      <c r="AG23" s="246">
        <v>0</v>
      </c>
      <c r="AH23" s="246">
        <v>8.6681642779033794</v>
      </c>
      <c r="AI23" s="246">
        <v>0</v>
      </c>
      <c r="AJ23" s="246">
        <v>0</v>
      </c>
      <c r="AK23" s="246">
        <v>0</v>
      </c>
      <c r="AL23" s="246">
        <v>6.5247864979398003</v>
      </c>
      <c r="AM23" s="246">
        <v>0</v>
      </c>
      <c r="AN23" s="246">
        <v>7.4605565404454302</v>
      </c>
      <c r="AO23" s="246">
        <v>0</v>
      </c>
      <c r="AP23" s="246">
        <v>22.653507316288611</v>
      </c>
      <c r="AQ23" s="246">
        <v>0</v>
      </c>
      <c r="AR23" s="246">
        <v>0</v>
      </c>
      <c r="AS23" s="246">
        <v>0</v>
      </c>
      <c r="AT23" s="246">
        <v>0</v>
      </c>
      <c r="AU23" s="246">
        <v>0</v>
      </c>
      <c r="AV23" s="246">
        <v>71.844832490172607</v>
      </c>
      <c r="AW23" s="246">
        <v>324.38719576326798</v>
      </c>
      <c r="AX23" s="246">
        <v>215.03298484033121</v>
      </c>
      <c r="AY23" s="246">
        <v>24.070855935375299</v>
      </c>
      <c r="AZ23" s="246">
        <v>0</v>
      </c>
      <c r="BA23" s="246">
        <v>24.344304510699001</v>
      </c>
      <c r="BB23" s="246">
        <v>145.78902584688561</v>
      </c>
      <c r="BC23" s="246">
        <v>805.4691993867317</v>
      </c>
      <c r="BD23" s="246">
        <v>777.2937489116282</v>
      </c>
      <c r="BE23" s="246">
        <v>189.47930953936532</v>
      </c>
      <c r="BF23" s="246">
        <v>275.2089301091562</v>
      </c>
      <c r="BG23" s="246">
        <v>840.0492934567676</v>
      </c>
    </row>
    <row r="24" spans="1:59" s="31" customFormat="1" ht="15.75" customHeight="1" x14ac:dyDescent="0.25">
      <c r="A24" s="244" t="s">
        <v>71</v>
      </c>
      <c r="B24" s="322" t="s">
        <v>71</v>
      </c>
      <c r="C24" s="244" t="s">
        <v>88</v>
      </c>
      <c r="D24" s="238">
        <v>26565.793459210996</v>
      </c>
      <c r="E24" s="239">
        <v>23571.65078391413</v>
      </c>
      <c r="F24" s="239">
        <v>25978.931557849675</v>
      </c>
      <c r="G24" s="239">
        <v>30456.00295493098</v>
      </c>
      <c r="H24" s="239">
        <v>30018.135584894808</v>
      </c>
      <c r="I24" s="239">
        <v>36157.848596117808</v>
      </c>
      <c r="J24" s="239">
        <v>29973.738943847053</v>
      </c>
      <c r="K24" s="239">
        <v>29629.13128733536</v>
      </c>
      <c r="L24" s="239">
        <v>28658.222760429257</v>
      </c>
      <c r="M24" s="239">
        <v>24949.833918385535</v>
      </c>
      <c r="N24" s="239">
        <v>28026.145769325034</v>
      </c>
      <c r="O24" s="239">
        <v>27058.343557782129</v>
      </c>
      <c r="P24" s="239">
        <v>341043.77917402284</v>
      </c>
      <c r="Q24" s="239">
        <v>27359.784121809957</v>
      </c>
      <c r="R24" s="239">
        <v>23421.451194407782</v>
      </c>
      <c r="S24" s="239">
        <v>29323.594346551487</v>
      </c>
      <c r="T24" s="239">
        <v>25553.577360413932</v>
      </c>
      <c r="U24" s="239">
        <v>29268.518757199323</v>
      </c>
      <c r="V24" s="239">
        <v>25452.151302633261</v>
      </c>
      <c r="W24" s="239">
        <v>27491.991964563287</v>
      </c>
      <c r="X24" s="239">
        <v>26148.681573551985</v>
      </c>
      <c r="Y24" s="239">
        <v>25933.244111946122</v>
      </c>
      <c r="Z24" s="239">
        <v>27159.129787800826</v>
      </c>
      <c r="AA24" s="239">
        <v>25088.726818234085</v>
      </c>
      <c r="AB24" s="239">
        <v>27541.174801783382</v>
      </c>
      <c r="AC24" s="239">
        <v>319742.02614089544</v>
      </c>
      <c r="AD24" s="239">
        <v>27867.468066562244</v>
      </c>
      <c r="AE24" s="239">
        <v>27110.112936619262</v>
      </c>
      <c r="AF24" s="239">
        <v>28328.018962314316</v>
      </c>
      <c r="AG24" s="239">
        <v>30430.111843181599</v>
      </c>
      <c r="AH24" s="239">
        <v>30209.740898359982</v>
      </c>
      <c r="AI24" s="239">
        <v>28315.024474392387</v>
      </c>
      <c r="AJ24" s="239">
        <v>30716.417235280671</v>
      </c>
      <c r="AK24" s="239">
        <v>29925.664962389703</v>
      </c>
      <c r="AL24" s="239">
        <v>29632.053685117644</v>
      </c>
      <c r="AM24" s="239">
        <v>30769.460426829683</v>
      </c>
      <c r="AN24" s="239">
        <v>30178.604530371278</v>
      </c>
      <c r="AO24" s="239">
        <v>32310.904231665831</v>
      </c>
      <c r="AP24" s="239">
        <v>355793.58225308458</v>
      </c>
      <c r="AQ24" s="239">
        <v>28755.88770669833</v>
      </c>
      <c r="AR24" s="239">
        <v>26468.332223016252</v>
      </c>
      <c r="AS24" s="239">
        <v>29684.823620966308</v>
      </c>
      <c r="AT24" s="239">
        <v>30150.919103045147</v>
      </c>
      <c r="AU24" s="239">
        <v>36337.532414390327</v>
      </c>
      <c r="AV24" s="239">
        <v>30898.441226306611</v>
      </c>
      <c r="AW24" s="239">
        <v>33683.850180036367</v>
      </c>
      <c r="AX24" s="239">
        <v>33668.759699548333</v>
      </c>
      <c r="AY24" s="239">
        <v>34671.094780190382</v>
      </c>
      <c r="AZ24" s="239">
        <v>34670.826603969173</v>
      </c>
      <c r="BA24" s="239">
        <v>32321.722345816899</v>
      </c>
      <c r="BB24" s="239">
        <v>33644.633256549067</v>
      </c>
      <c r="BC24" s="239">
        <v>384956.82316053327</v>
      </c>
      <c r="BD24" s="239">
        <v>32050.618538060844</v>
      </c>
      <c r="BE24" s="239">
        <v>31341.22188983747</v>
      </c>
      <c r="BF24" s="239">
        <v>35399.706055841947</v>
      </c>
      <c r="BG24" s="239">
        <v>33717.619855420402</v>
      </c>
    </row>
    <row r="25" spans="1:59" s="305" customFormat="1" ht="15.75" customHeight="1" x14ac:dyDescent="0.25">
      <c r="A25" s="262" t="s">
        <v>54</v>
      </c>
      <c r="B25" s="309" t="s">
        <v>71</v>
      </c>
      <c r="C25" s="262" t="s">
        <v>71</v>
      </c>
      <c r="D25" s="273">
        <v>97725.891854437854</v>
      </c>
      <c r="E25" s="274">
        <v>112243.98799127658</v>
      </c>
      <c r="F25" s="274">
        <v>122421.94071468851</v>
      </c>
      <c r="G25" s="274">
        <v>122406.63183936896</v>
      </c>
      <c r="H25" s="274">
        <v>108307.65836630641</v>
      </c>
      <c r="I25" s="274">
        <v>127495.80798301478</v>
      </c>
      <c r="J25" s="274">
        <v>115224.87572737542</v>
      </c>
      <c r="K25" s="274">
        <v>114413.1263506291</v>
      </c>
      <c r="L25" s="274">
        <v>130478.35799606878</v>
      </c>
      <c r="M25" s="274">
        <v>121074.42695921625</v>
      </c>
      <c r="N25" s="274">
        <v>114973.06563519966</v>
      </c>
      <c r="O25" s="274">
        <v>146907.2128660719</v>
      </c>
      <c r="P25" s="274">
        <v>1433672.9842836543</v>
      </c>
      <c r="Q25" s="263">
        <v>108284.17225499914</v>
      </c>
      <c r="R25" s="263">
        <v>113633.32479802481</v>
      </c>
      <c r="S25" s="263">
        <v>124430.00830528032</v>
      </c>
      <c r="T25" s="263">
        <v>124438.07386630437</v>
      </c>
      <c r="U25" s="263">
        <v>122003.94953326389</v>
      </c>
      <c r="V25" s="263">
        <v>142468.55835776869</v>
      </c>
      <c r="W25" s="263">
        <v>139097.3608439269</v>
      </c>
      <c r="X25" s="263">
        <v>146561.8608655376</v>
      </c>
      <c r="Y25" s="263">
        <v>133651.60725944731</v>
      </c>
      <c r="Z25" s="263">
        <v>147770.9860511194</v>
      </c>
      <c r="AA25" s="263">
        <v>144814.43373769999</v>
      </c>
      <c r="AB25" s="263">
        <v>168945.57412738801</v>
      </c>
      <c r="AC25" s="263">
        <v>1616099.9100007603</v>
      </c>
      <c r="AD25" s="263">
        <v>144100.81126736075</v>
      </c>
      <c r="AE25" s="263">
        <v>149378.9635224792</v>
      </c>
      <c r="AF25" s="263">
        <v>150484.14676110758</v>
      </c>
      <c r="AG25" s="263">
        <v>166384.28214156738</v>
      </c>
      <c r="AH25" s="263">
        <v>159221.13318668358</v>
      </c>
      <c r="AI25" s="263">
        <v>158668.22825458276</v>
      </c>
      <c r="AJ25" s="263">
        <v>180220.86505990897</v>
      </c>
      <c r="AK25" s="263">
        <v>174504.36214469117</v>
      </c>
      <c r="AL25" s="263">
        <v>155162.69073502577</v>
      </c>
      <c r="AM25" s="263">
        <v>163058.80570305549</v>
      </c>
      <c r="AN25" s="263">
        <v>155572.46309619417</v>
      </c>
      <c r="AO25" s="263">
        <v>208783.11316030804</v>
      </c>
      <c r="AP25" s="263">
        <v>1965539.8650329649</v>
      </c>
      <c r="AQ25" s="263">
        <v>151423.56949459194</v>
      </c>
      <c r="AR25" s="263">
        <v>160952.51321899486</v>
      </c>
      <c r="AS25" s="263">
        <v>167748.335035692</v>
      </c>
      <c r="AT25" s="263">
        <v>166368.61360871361</v>
      </c>
      <c r="AU25" s="263">
        <v>160001.63514922257</v>
      </c>
      <c r="AV25" s="263">
        <v>167759.53980879378</v>
      </c>
      <c r="AW25" s="263">
        <v>183466.60190341456</v>
      </c>
      <c r="AX25" s="263">
        <v>184803.74824893454</v>
      </c>
      <c r="AY25" s="263">
        <v>196291.79561751094</v>
      </c>
      <c r="AZ25" s="263">
        <v>176363.35957473016</v>
      </c>
      <c r="BA25" s="263">
        <v>171718.15065037285</v>
      </c>
      <c r="BB25" s="263">
        <v>236692.81316432188</v>
      </c>
      <c r="BC25" s="263">
        <v>2123590.6754752933</v>
      </c>
      <c r="BD25" s="263">
        <v>165030.88776376104</v>
      </c>
      <c r="BE25" s="263">
        <v>177773.51690135742</v>
      </c>
      <c r="BF25" s="263">
        <v>192245.72857684188</v>
      </c>
      <c r="BG25" s="263">
        <v>176851.71258149238</v>
      </c>
    </row>
    <row r="26" spans="1:59" s="31" customFormat="1" ht="15.75" customHeight="1" x14ac:dyDescent="0.25">
      <c r="A26" s="244" t="s">
        <v>71</v>
      </c>
      <c r="B26" s="322" t="s">
        <v>101</v>
      </c>
      <c r="C26" s="244" t="s">
        <v>102</v>
      </c>
      <c r="D26" s="238">
        <v>81892.621121198143</v>
      </c>
      <c r="E26" s="239">
        <v>93513.104298032995</v>
      </c>
      <c r="F26" s="239">
        <v>101393.05241984929</v>
      </c>
      <c r="G26" s="245">
        <v>102286.02591958572</v>
      </c>
      <c r="H26" s="245">
        <v>89528.020655848508</v>
      </c>
      <c r="I26" s="239">
        <v>106338.09668121811</v>
      </c>
      <c r="J26" s="239">
        <v>94887.295056762392</v>
      </c>
      <c r="K26" s="239">
        <v>93271.596247519483</v>
      </c>
      <c r="L26" s="245">
        <v>108308.57331670265</v>
      </c>
      <c r="M26" s="245">
        <v>103833.876600427</v>
      </c>
      <c r="N26" s="245">
        <v>95361.94310714223</v>
      </c>
      <c r="O26" s="239">
        <v>124672.59064257643</v>
      </c>
      <c r="P26" s="239">
        <v>1195286.7960668628</v>
      </c>
      <c r="Q26" s="239">
        <v>90402.868008721547</v>
      </c>
      <c r="R26" s="239">
        <v>95127.224639013337</v>
      </c>
      <c r="S26" s="239">
        <v>105960.90317970394</v>
      </c>
      <c r="T26" s="239">
        <v>105173.27837836015</v>
      </c>
      <c r="U26" s="239">
        <v>102806.74252240238</v>
      </c>
      <c r="V26" s="245">
        <v>122167.42571250975</v>
      </c>
      <c r="W26" s="245">
        <v>115033.32302254578</v>
      </c>
      <c r="X26" s="245">
        <v>124793.27946977134</v>
      </c>
      <c r="Y26" s="245">
        <v>114297.4881397391</v>
      </c>
      <c r="Z26" s="245">
        <v>126853.44152721969</v>
      </c>
      <c r="AA26" s="245">
        <v>123039.56016537076</v>
      </c>
      <c r="AB26" s="245">
        <v>146654.33361090958</v>
      </c>
      <c r="AC26" s="245">
        <v>1372309.8683762674</v>
      </c>
      <c r="AD26" s="245">
        <v>123007.8586138665</v>
      </c>
      <c r="AE26" s="245">
        <v>130239.00935627117</v>
      </c>
      <c r="AF26" s="245">
        <v>129518.9629988987</v>
      </c>
      <c r="AG26" s="245">
        <v>144085.6532648048</v>
      </c>
      <c r="AH26" s="245">
        <v>140190.78743368032</v>
      </c>
      <c r="AI26" s="245">
        <v>139161.66387468131</v>
      </c>
      <c r="AJ26" s="245">
        <v>161123.48027327331</v>
      </c>
      <c r="AK26" s="245">
        <v>154105.69768830377</v>
      </c>
      <c r="AL26" s="245">
        <v>137671.30444040889</v>
      </c>
      <c r="AM26" s="245">
        <v>144189.54907487647</v>
      </c>
      <c r="AN26" s="245">
        <v>137310.5866845898</v>
      </c>
      <c r="AO26" s="245">
        <v>188008.42752037346</v>
      </c>
      <c r="AP26" s="245">
        <v>1728612.9812240284</v>
      </c>
      <c r="AQ26" s="245">
        <v>132656.57534571076</v>
      </c>
      <c r="AR26" s="245">
        <v>144637.7346969682</v>
      </c>
      <c r="AS26" s="245">
        <v>148688.75430446095</v>
      </c>
      <c r="AT26" s="245">
        <v>146425.23119736474</v>
      </c>
      <c r="AU26" s="245">
        <v>141618.85438707404</v>
      </c>
      <c r="AV26" s="245">
        <v>146933.08295585381</v>
      </c>
      <c r="AW26" s="245">
        <v>162927.86797367205</v>
      </c>
      <c r="AX26" s="245">
        <v>149903.60156020254</v>
      </c>
      <c r="AY26" s="245">
        <v>174407.85742141138</v>
      </c>
      <c r="AZ26" s="245">
        <v>159850.19990398188</v>
      </c>
      <c r="BA26" s="245">
        <v>154708.02717510529</v>
      </c>
      <c r="BB26" s="245">
        <v>218771.87265462286</v>
      </c>
      <c r="BC26" s="245">
        <v>1881529.6595764286</v>
      </c>
      <c r="BD26" s="245">
        <v>147414.32010286683</v>
      </c>
      <c r="BE26" s="245">
        <v>161176.04917074947</v>
      </c>
      <c r="BF26" s="245">
        <v>174557.53641667563</v>
      </c>
      <c r="BG26" s="245">
        <v>159286.8278881872</v>
      </c>
    </row>
    <row r="27" spans="1:59" s="31" customFormat="1" ht="15.75" customHeight="1" x14ac:dyDescent="0.25">
      <c r="A27" s="240" t="s">
        <v>71</v>
      </c>
      <c r="B27" s="321" t="s">
        <v>103</v>
      </c>
      <c r="C27" s="240" t="s">
        <v>104</v>
      </c>
      <c r="D27" s="241">
        <v>11939.218529842783</v>
      </c>
      <c r="E27" s="243">
        <v>12783.649179607886</v>
      </c>
      <c r="F27" s="243">
        <v>14653.251055097229</v>
      </c>
      <c r="G27" s="243">
        <v>14252.251131168035</v>
      </c>
      <c r="H27" s="243">
        <v>13107.969599200454</v>
      </c>
      <c r="I27" s="243">
        <v>16309.61602062362</v>
      </c>
      <c r="J27" s="243">
        <v>14915.530563142431</v>
      </c>
      <c r="K27" s="243">
        <v>16050.423104176938</v>
      </c>
      <c r="L27" s="243">
        <v>16466.490934897673</v>
      </c>
      <c r="M27" s="243">
        <v>13050.32647404877</v>
      </c>
      <c r="N27" s="243">
        <v>15417.059574226883</v>
      </c>
      <c r="O27" s="243">
        <v>15654.015963411201</v>
      </c>
      <c r="P27" s="243">
        <v>174599.80212944391</v>
      </c>
      <c r="Q27" s="243">
        <v>13744.484389961035</v>
      </c>
      <c r="R27" s="243">
        <v>13715.496149632145</v>
      </c>
      <c r="S27" s="243">
        <v>12779.635733307479</v>
      </c>
      <c r="T27" s="243">
        <v>13833.584665948973</v>
      </c>
      <c r="U27" s="243">
        <v>13973.869135435452</v>
      </c>
      <c r="V27" s="243">
        <v>15197.850791532532</v>
      </c>
      <c r="W27" s="243">
        <v>17434.828983241634</v>
      </c>
      <c r="X27" s="243">
        <v>16220.290094213115</v>
      </c>
      <c r="Y27" s="243">
        <v>14412.854821908773</v>
      </c>
      <c r="Z27" s="243">
        <v>14422.107525067908</v>
      </c>
      <c r="AA27" s="243">
        <v>14755.022319309968</v>
      </c>
      <c r="AB27" s="243">
        <v>15894.21222965211</v>
      </c>
      <c r="AC27" s="243">
        <v>176384.23683921111</v>
      </c>
      <c r="AD27" s="243">
        <v>14511.738540368358</v>
      </c>
      <c r="AE27" s="243">
        <v>12882.327791754269</v>
      </c>
      <c r="AF27" s="243">
        <v>14080.31116340942</v>
      </c>
      <c r="AG27" s="243">
        <v>14795.161688157565</v>
      </c>
      <c r="AH27" s="243">
        <v>13770.03803124546</v>
      </c>
      <c r="AI27" s="243">
        <v>13599.457987965377</v>
      </c>
      <c r="AJ27" s="243">
        <v>13533.098342907926</v>
      </c>
      <c r="AK27" s="243">
        <v>13987.360512323716</v>
      </c>
      <c r="AL27" s="243">
        <v>13440.817963955638</v>
      </c>
      <c r="AM27" s="243">
        <v>12847.245412662753</v>
      </c>
      <c r="AN27" s="243">
        <v>13545.691639492992</v>
      </c>
      <c r="AO27" s="243">
        <v>16250.794133993106</v>
      </c>
      <c r="AP27" s="243">
        <v>167244.04320823657</v>
      </c>
      <c r="AQ27" s="243">
        <v>13330.356083792571</v>
      </c>
      <c r="AR27" s="243">
        <v>11951.744328298557</v>
      </c>
      <c r="AS27" s="243">
        <v>13916.732323427643</v>
      </c>
      <c r="AT27" s="243">
        <v>13416.050894104572</v>
      </c>
      <c r="AU27" s="243">
        <v>13930.15882456498</v>
      </c>
      <c r="AV27" s="243">
        <v>14427.920816630151</v>
      </c>
      <c r="AW27" s="243">
        <v>13870.41711521091</v>
      </c>
      <c r="AX27" s="243">
        <v>28216.117341740359</v>
      </c>
      <c r="AY27" s="243">
        <v>16799.984804492986</v>
      </c>
      <c r="AZ27" s="243">
        <v>10859.431140626093</v>
      </c>
      <c r="BA27" s="243">
        <v>9380.3120116564278</v>
      </c>
      <c r="BB27" s="243">
        <v>12181.132231987851</v>
      </c>
      <c r="BC27" s="243">
        <v>172280.3579165331</v>
      </c>
      <c r="BD27" s="243">
        <v>10968.857849047719</v>
      </c>
      <c r="BE27" s="243">
        <v>10425.959589560471</v>
      </c>
      <c r="BF27" s="243">
        <v>11571.249384351237</v>
      </c>
      <c r="BG27" s="243">
        <v>10323.862415453092</v>
      </c>
    </row>
    <row r="28" spans="1:59" s="31" customFormat="1" ht="15.75" customHeight="1" x14ac:dyDescent="0.25">
      <c r="A28" s="244" t="s">
        <v>71</v>
      </c>
      <c r="B28" s="322" t="s">
        <v>105</v>
      </c>
      <c r="C28" s="244" t="s">
        <v>106</v>
      </c>
      <c r="D28" s="238">
        <v>3579.5392703009406</v>
      </c>
      <c r="E28" s="239">
        <v>5557.3592466294131</v>
      </c>
      <c r="F28" s="239">
        <v>5983.8851979668225</v>
      </c>
      <c r="G28" s="239">
        <v>5399.6354538016012</v>
      </c>
      <c r="H28" s="239">
        <v>5284.5570684941595</v>
      </c>
      <c r="I28" s="239">
        <v>4385.4341378846257</v>
      </c>
      <c r="J28" s="239">
        <v>5068.124802980964</v>
      </c>
      <c r="K28" s="239">
        <v>4691.3139967994211</v>
      </c>
      <c r="L28" s="239">
        <v>5286.1260422744845</v>
      </c>
      <c r="M28" s="239">
        <v>3730.2457336569464</v>
      </c>
      <c r="N28" s="239">
        <v>3832.6457342426033</v>
      </c>
      <c r="O28" s="239">
        <v>6082.4223485399407</v>
      </c>
      <c r="P28" s="239">
        <v>58881.28903357192</v>
      </c>
      <c r="Q28" s="239">
        <v>3750.3593659823268</v>
      </c>
      <c r="R28" s="239">
        <v>4305.471504154857</v>
      </c>
      <c r="S28" s="239">
        <v>5417.5300638595654</v>
      </c>
      <c r="T28" s="239">
        <v>4968.6231818070819</v>
      </c>
      <c r="U28" s="239">
        <v>4859.1516252772062</v>
      </c>
      <c r="V28" s="239">
        <v>4642.6563957681738</v>
      </c>
      <c r="W28" s="239">
        <v>6202.2102450238335</v>
      </c>
      <c r="X28" s="239">
        <v>5097.7882762654181</v>
      </c>
      <c r="Y28" s="239">
        <v>4488.0320258055062</v>
      </c>
      <c r="Z28" s="239">
        <v>6029.5371503802698</v>
      </c>
      <c r="AA28" s="239">
        <v>6573.7930381051656</v>
      </c>
      <c r="AB28" s="239">
        <v>5789.1753709400018</v>
      </c>
      <c r="AC28" s="239">
        <v>62124.328243369397</v>
      </c>
      <c r="AD28" s="239">
        <v>6167.3625769994578</v>
      </c>
      <c r="AE28" s="239">
        <v>5699.4823432423937</v>
      </c>
      <c r="AF28" s="239">
        <v>6574.3637435871369</v>
      </c>
      <c r="AG28" s="239">
        <v>7061.2187633737667</v>
      </c>
      <c r="AH28" s="239">
        <v>4675.965207218288</v>
      </c>
      <c r="AI28" s="239">
        <v>5449.5664758829071</v>
      </c>
      <c r="AJ28" s="239">
        <v>5126.1164646523175</v>
      </c>
      <c r="AK28" s="239">
        <v>5850.4804417039013</v>
      </c>
      <c r="AL28" s="239">
        <v>3636.8650676224393</v>
      </c>
      <c r="AM28" s="239">
        <v>5620.7971817661974</v>
      </c>
      <c r="AN28" s="239">
        <v>4261.8327732352454</v>
      </c>
      <c r="AO28" s="239">
        <v>3991.5145776863683</v>
      </c>
      <c r="AP28" s="239">
        <v>64115.565616970416</v>
      </c>
      <c r="AQ28" s="239">
        <v>5034.6578216176003</v>
      </c>
      <c r="AR28" s="239">
        <v>3975.0517811504515</v>
      </c>
      <c r="AS28" s="239">
        <v>4778.6133775448989</v>
      </c>
      <c r="AT28" s="239">
        <v>6018.3194478840041</v>
      </c>
      <c r="AU28" s="239">
        <v>3999.9279151539927</v>
      </c>
      <c r="AV28" s="239">
        <v>5975.6471998230236</v>
      </c>
      <c r="AW28" s="239">
        <v>6133.9191011792</v>
      </c>
      <c r="AX28" s="239">
        <v>6196.425122674982</v>
      </c>
      <c r="AY28" s="239">
        <v>4651.0321216701213</v>
      </c>
      <c r="AZ28" s="239">
        <v>5207.521404265206</v>
      </c>
      <c r="BA28" s="239">
        <v>7141.7130707704755</v>
      </c>
      <c r="BB28" s="239">
        <v>5271.6890274038587</v>
      </c>
      <c r="BC28" s="239">
        <v>64384.517391137822</v>
      </c>
      <c r="BD28" s="239">
        <v>6039.986455616583</v>
      </c>
      <c r="BE28" s="239">
        <v>5564.775671806944</v>
      </c>
      <c r="BF28" s="239">
        <v>5667.3871102322819</v>
      </c>
      <c r="BG28" s="239">
        <v>6718.5113596868132</v>
      </c>
    </row>
    <row r="29" spans="1:59" s="31" customFormat="1" ht="15.75" customHeight="1" x14ac:dyDescent="0.25">
      <c r="A29" s="240" t="s">
        <v>71</v>
      </c>
      <c r="B29" s="321" t="s">
        <v>107</v>
      </c>
      <c r="C29" s="240" t="s">
        <v>108</v>
      </c>
      <c r="D29" s="241">
        <v>314.51293309599799</v>
      </c>
      <c r="E29" s="242">
        <v>389.87526700628075</v>
      </c>
      <c r="F29" s="242">
        <v>391.75204177515701</v>
      </c>
      <c r="G29" s="242">
        <v>468.719334813611</v>
      </c>
      <c r="H29" s="242">
        <v>387.11104276328399</v>
      </c>
      <c r="I29" s="242">
        <v>462.66114328841695</v>
      </c>
      <c r="J29" s="242">
        <v>353.92530448963896</v>
      </c>
      <c r="K29" s="242">
        <v>399.793002133264</v>
      </c>
      <c r="L29" s="242">
        <v>417.1677021939704</v>
      </c>
      <c r="M29" s="242">
        <v>459.97815108353922</v>
      </c>
      <c r="N29" s="242">
        <v>361.41721958795398</v>
      </c>
      <c r="O29" s="242">
        <v>498.183911544355</v>
      </c>
      <c r="P29" s="242">
        <v>4905.0970537754692</v>
      </c>
      <c r="Q29" s="243">
        <v>386.460490334219</v>
      </c>
      <c r="R29" s="243">
        <v>485.13250522447703</v>
      </c>
      <c r="S29" s="243">
        <v>271.93932840934201</v>
      </c>
      <c r="T29" s="243">
        <v>462.58764018816203</v>
      </c>
      <c r="U29" s="243">
        <v>364.18625014885299</v>
      </c>
      <c r="V29" s="243">
        <v>460.62545795822399</v>
      </c>
      <c r="W29" s="243">
        <v>426.99859311567201</v>
      </c>
      <c r="X29" s="243">
        <v>450.50302528771601</v>
      </c>
      <c r="Y29" s="243">
        <v>453.232271993935</v>
      </c>
      <c r="Z29" s="243">
        <v>465.89984845154697</v>
      </c>
      <c r="AA29" s="243">
        <v>446.05821491408199</v>
      </c>
      <c r="AB29" s="243">
        <v>607.85291588632504</v>
      </c>
      <c r="AC29" s="243">
        <v>5281.4765419125533</v>
      </c>
      <c r="AD29" s="243">
        <v>413.851536126452</v>
      </c>
      <c r="AE29" s="243">
        <v>558.14403121135001</v>
      </c>
      <c r="AF29" s="243">
        <v>310.50885521232897</v>
      </c>
      <c r="AG29" s="243">
        <v>442.24842523125699</v>
      </c>
      <c r="AH29" s="243">
        <v>584.34251453951299</v>
      </c>
      <c r="AI29" s="243">
        <v>457.53991605316799</v>
      </c>
      <c r="AJ29" s="243">
        <v>438.16997907540201</v>
      </c>
      <c r="AK29" s="243">
        <v>560.82350235979902</v>
      </c>
      <c r="AL29" s="243">
        <v>413.703263038795</v>
      </c>
      <c r="AM29" s="243">
        <v>401.21403375009197</v>
      </c>
      <c r="AN29" s="243">
        <v>454.35199887614999</v>
      </c>
      <c r="AO29" s="243">
        <v>532.37692825512704</v>
      </c>
      <c r="AP29" s="243">
        <v>5567.2749837294341</v>
      </c>
      <c r="AQ29" s="243">
        <v>401.98024347099897</v>
      </c>
      <c r="AR29" s="243">
        <v>387.98241257767165</v>
      </c>
      <c r="AS29" s="243">
        <v>364.235030258503</v>
      </c>
      <c r="AT29" s="243">
        <v>509.01206936027302</v>
      </c>
      <c r="AU29" s="243">
        <v>452.69402242956801</v>
      </c>
      <c r="AV29" s="243">
        <v>422.88883648677904</v>
      </c>
      <c r="AW29" s="243">
        <v>534.39771335238902</v>
      </c>
      <c r="AX29" s="243">
        <v>487.60422431667996</v>
      </c>
      <c r="AY29" s="243">
        <v>432.921269936454</v>
      </c>
      <c r="AZ29" s="243">
        <v>446.207125856988</v>
      </c>
      <c r="BA29" s="243">
        <v>488.09839284063605</v>
      </c>
      <c r="BB29" s="243">
        <v>468.11925030733198</v>
      </c>
      <c r="BC29" s="243">
        <v>5396.140591194272</v>
      </c>
      <c r="BD29" s="243">
        <v>607.72335622991602</v>
      </c>
      <c r="BE29" s="243">
        <v>606.73246924054899</v>
      </c>
      <c r="BF29" s="243">
        <v>449.555665582708</v>
      </c>
      <c r="BG29" s="243">
        <v>522.510918165269</v>
      </c>
    </row>
    <row r="30" spans="1:59" s="305" customFormat="1" ht="15.75" customHeight="1" x14ac:dyDescent="0.25">
      <c r="A30" s="275" t="s">
        <v>55</v>
      </c>
      <c r="B30" s="281" t="s">
        <v>71</v>
      </c>
      <c r="C30" s="275" t="s">
        <v>71</v>
      </c>
      <c r="D30" s="276">
        <v>11575.000826692229</v>
      </c>
      <c r="E30" s="277">
        <v>9746.2891707515373</v>
      </c>
      <c r="F30" s="277">
        <v>15939.237432247975</v>
      </c>
      <c r="G30" s="277">
        <v>13331.883726313488</v>
      </c>
      <c r="H30" s="277">
        <v>10666.549838567713</v>
      </c>
      <c r="I30" s="277">
        <v>17384.873471430285</v>
      </c>
      <c r="J30" s="277">
        <v>12399.021071693503</v>
      </c>
      <c r="K30" s="277">
        <v>13258.883324717708</v>
      </c>
      <c r="L30" s="277">
        <v>14980.610772658887</v>
      </c>
      <c r="M30" s="277">
        <v>9728.3439957679693</v>
      </c>
      <c r="N30" s="277">
        <v>10719.341735844731</v>
      </c>
      <c r="O30" s="277">
        <v>24691.795378743376</v>
      </c>
      <c r="P30" s="277">
        <v>164421.83074542941</v>
      </c>
      <c r="Q30" s="277">
        <v>14287.893767395672</v>
      </c>
      <c r="R30" s="277">
        <v>11817.795231737757</v>
      </c>
      <c r="S30" s="277">
        <v>20498.715770135925</v>
      </c>
      <c r="T30" s="277">
        <v>14964.544233598688</v>
      </c>
      <c r="U30" s="277">
        <v>19247.23818830894</v>
      </c>
      <c r="V30" s="277">
        <v>18314.265094718445</v>
      </c>
      <c r="W30" s="277">
        <v>19134.580034301089</v>
      </c>
      <c r="X30" s="277">
        <v>16618.970657488946</v>
      </c>
      <c r="Y30" s="277">
        <v>20484.58200823368</v>
      </c>
      <c r="Z30" s="277">
        <v>15817.253092793238</v>
      </c>
      <c r="AA30" s="277">
        <v>16444.202302760521</v>
      </c>
      <c r="AB30" s="277">
        <v>34852.574515668624</v>
      </c>
      <c r="AC30" s="277">
        <v>222482.61489714155</v>
      </c>
      <c r="AD30" s="277">
        <v>18745.028146203877</v>
      </c>
      <c r="AE30" s="277">
        <v>17516.43524185658</v>
      </c>
      <c r="AF30" s="277">
        <v>21129.972955695386</v>
      </c>
      <c r="AG30" s="277">
        <v>18767.448781614254</v>
      </c>
      <c r="AH30" s="277">
        <v>21639.102913444563</v>
      </c>
      <c r="AI30" s="277">
        <v>22678.929711286506</v>
      </c>
      <c r="AJ30" s="277">
        <v>19228.129807938949</v>
      </c>
      <c r="AK30" s="277">
        <v>16837.432019216718</v>
      </c>
      <c r="AL30" s="277">
        <v>14828.507140485024</v>
      </c>
      <c r="AM30" s="277">
        <v>17027.64085874239</v>
      </c>
      <c r="AN30" s="277">
        <v>17173.845718687895</v>
      </c>
      <c r="AO30" s="277">
        <v>22531.891058095571</v>
      </c>
      <c r="AP30" s="277">
        <v>228104.36435326765</v>
      </c>
      <c r="AQ30" s="277">
        <v>17350.497328070574</v>
      </c>
      <c r="AR30" s="277">
        <v>17285.16309548324</v>
      </c>
      <c r="AS30" s="277">
        <v>20929.481255196144</v>
      </c>
      <c r="AT30" s="277">
        <v>16800.896207239755</v>
      </c>
      <c r="AU30" s="277">
        <v>13910.092354248241</v>
      </c>
      <c r="AV30" s="277">
        <v>16189.377633104747</v>
      </c>
      <c r="AW30" s="277">
        <v>21725.831693826807</v>
      </c>
      <c r="AX30" s="277">
        <v>14412.768104442073</v>
      </c>
      <c r="AY30" s="277">
        <v>18052.06424334025</v>
      </c>
      <c r="AZ30" s="277">
        <v>18780.837065996431</v>
      </c>
      <c r="BA30" s="277">
        <v>20253.461643513929</v>
      </c>
      <c r="BB30" s="277">
        <v>28369.460945587285</v>
      </c>
      <c r="BC30" s="277">
        <v>224059.93157004946</v>
      </c>
      <c r="BD30" s="277">
        <v>21218.363633243389</v>
      </c>
      <c r="BE30" s="277">
        <v>21609.683790856321</v>
      </c>
      <c r="BF30" s="277">
        <v>23598.914852867303</v>
      </c>
      <c r="BG30" s="277">
        <v>19659.509888730376</v>
      </c>
    </row>
    <row r="31" spans="1:59" s="31" customFormat="1" ht="15.75" customHeight="1" x14ac:dyDescent="0.25">
      <c r="A31" s="240" t="s">
        <v>71</v>
      </c>
      <c r="B31" s="321" t="s">
        <v>109</v>
      </c>
      <c r="C31" s="240" t="s">
        <v>110</v>
      </c>
      <c r="D31" s="241">
        <v>8596.1011984214529</v>
      </c>
      <c r="E31" s="242">
        <v>6935.9589631535864</v>
      </c>
      <c r="F31" s="242">
        <v>11643.644684097833</v>
      </c>
      <c r="G31" s="242">
        <v>9375.9959841623258</v>
      </c>
      <c r="H31" s="242">
        <v>6943.1985627265312</v>
      </c>
      <c r="I31" s="242">
        <v>12701.036269430044</v>
      </c>
      <c r="J31" s="242">
        <v>8553.8138954836504</v>
      </c>
      <c r="K31" s="242">
        <v>9054.6025401400111</v>
      </c>
      <c r="L31" s="242">
        <v>10688.705087522683</v>
      </c>
      <c r="M31" s="242">
        <v>6493.121760641744</v>
      </c>
      <c r="N31" s="242">
        <v>6869.9147942128793</v>
      </c>
      <c r="O31" s="242">
        <v>16722.048330806123</v>
      </c>
      <c r="P31" s="242">
        <v>114578.14207079887</v>
      </c>
      <c r="Q31" s="243">
        <v>9481.0975778285319</v>
      </c>
      <c r="R31" s="243">
        <v>4962.7586278689041</v>
      </c>
      <c r="S31" s="243">
        <v>13318.541775912488</v>
      </c>
      <c r="T31" s="243">
        <v>9661.4176539033015</v>
      </c>
      <c r="U31" s="243">
        <v>14338.545464079294</v>
      </c>
      <c r="V31" s="243">
        <v>12804.199923762266</v>
      </c>
      <c r="W31" s="243">
        <v>12545.436480712602</v>
      </c>
      <c r="X31" s="243">
        <v>10097.922698657332</v>
      </c>
      <c r="Y31" s="243">
        <v>14956.543862677856</v>
      </c>
      <c r="Z31" s="243">
        <v>11240.541996003989</v>
      </c>
      <c r="AA31" s="243">
        <v>10502.951615882383</v>
      </c>
      <c r="AB31" s="243">
        <v>24376.876719378473</v>
      </c>
      <c r="AC31" s="243">
        <v>148286.83439666743</v>
      </c>
      <c r="AD31" s="243">
        <v>12456.777452108267</v>
      </c>
      <c r="AE31" s="243">
        <v>12049.220800568084</v>
      </c>
      <c r="AF31" s="243">
        <v>9975.0504273728438</v>
      </c>
      <c r="AG31" s="243">
        <v>10821.234985469669</v>
      </c>
      <c r="AH31" s="243">
        <v>14498.799887812551</v>
      </c>
      <c r="AI31" s="243">
        <v>16557.561262660471</v>
      </c>
      <c r="AJ31" s="243">
        <v>13629.842211304718</v>
      </c>
      <c r="AK31" s="243">
        <v>10035.549829670157</v>
      </c>
      <c r="AL31" s="243">
        <v>9373.0451641625004</v>
      </c>
      <c r="AM31" s="243">
        <v>11651.76763219884</v>
      </c>
      <c r="AN31" s="243">
        <v>11749.378060128285</v>
      </c>
      <c r="AO31" s="243">
        <v>11417.807767728626</v>
      </c>
      <c r="AP31" s="243">
        <v>144216.03548118501</v>
      </c>
      <c r="AQ31" s="243">
        <v>11794.218419362353</v>
      </c>
      <c r="AR31" s="243">
        <v>10292.260807422575</v>
      </c>
      <c r="AS31" s="243">
        <v>9449.7561435393654</v>
      </c>
      <c r="AT31" s="243">
        <v>11223.256764775975</v>
      </c>
      <c r="AU31" s="243">
        <v>8557.2087225042669</v>
      </c>
      <c r="AV31" s="243">
        <v>10215.503623443845</v>
      </c>
      <c r="AW31" s="243">
        <v>14993.172228615274</v>
      </c>
      <c r="AX31" s="243">
        <v>10276.478148997829</v>
      </c>
      <c r="AY31" s="243">
        <v>11085.298295961566</v>
      </c>
      <c r="AZ31" s="243">
        <v>13067.976184643294</v>
      </c>
      <c r="BA31" s="243">
        <v>13037.934683564372</v>
      </c>
      <c r="BB31" s="243">
        <v>16360.141141881815</v>
      </c>
      <c r="BC31" s="243">
        <v>140353.20516471253</v>
      </c>
      <c r="BD31" s="243">
        <v>11276.498761204624</v>
      </c>
      <c r="BE31" s="243">
        <v>14452.920947908407</v>
      </c>
      <c r="BF31" s="243">
        <v>16656.900489985263</v>
      </c>
      <c r="BG31" s="243">
        <v>12859.650021617039</v>
      </c>
    </row>
    <row r="32" spans="1:59" s="31" customFormat="1" ht="15.75" customHeight="1" x14ac:dyDescent="0.25">
      <c r="A32" s="244" t="s">
        <v>71</v>
      </c>
      <c r="B32" s="322" t="s">
        <v>111</v>
      </c>
      <c r="C32" s="244" t="s">
        <v>112</v>
      </c>
      <c r="D32" s="238">
        <v>1474.1304689724241</v>
      </c>
      <c r="E32" s="239">
        <v>1532.7255601914285</v>
      </c>
      <c r="F32" s="239">
        <v>1602.5224639750279</v>
      </c>
      <c r="G32" s="239">
        <v>2501.9704812730442</v>
      </c>
      <c r="H32" s="239">
        <v>2406.2018660822782</v>
      </c>
      <c r="I32" s="239">
        <v>3428.2638193692032</v>
      </c>
      <c r="J32" s="239">
        <v>2426.3000007017858</v>
      </c>
      <c r="K32" s="239">
        <v>2980.6702587843106</v>
      </c>
      <c r="L32" s="239">
        <v>1971.0845379597554</v>
      </c>
      <c r="M32" s="239">
        <v>1633.4663391570275</v>
      </c>
      <c r="N32" s="239">
        <v>2465.1546197846401</v>
      </c>
      <c r="O32" s="239">
        <v>2031.0857646087652</v>
      </c>
      <c r="P32" s="239">
        <v>26453.576180859691</v>
      </c>
      <c r="Q32" s="239">
        <v>3311.4356085721815</v>
      </c>
      <c r="R32" s="239">
        <v>3820.8132747255063</v>
      </c>
      <c r="S32" s="239">
        <v>2751.9031578388804</v>
      </c>
      <c r="T32" s="239">
        <v>2619.3438329242631</v>
      </c>
      <c r="U32" s="239">
        <v>3030.1857303352531</v>
      </c>
      <c r="V32" s="239">
        <v>3511.7041730979427</v>
      </c>
      <c r="W32" s="239">
        <v>3840.6215362538737</v>
      </c>
      <c r="X32" s="239">
        <v>4601.9908641738175</v>
      </c>
      <c r="Y32" s="239">
        <v>2905.2885397353393</v>
      </c>
      <c r="Z32" s="239">
        <v>2773.2391191961437</v>
      </c>
      <c r="AA32" s="239">
        <v>4001.342806543249</v>
      </c>
      <c r="AB32" s="239">
        <v>5333.4232997950512</v>
      </c>
      <c r="AC32" s="239">
        <v>42501.2919431915</v>
      </c>
      <c r="AD32" s="239">
        <v>4366.9328865160851</v>
      </c>
      <c r="AE32" s="239">
        <v>3594.9471338520739</v>
      </c>
      <c r="AF32" s="239">
        <v>5699.1495096176441</v>
      </c>
      <c r="AG32" s="239">
        <v>4686.0696974455368</v>
      </c>
      <c r="AH32" s="239">
        <v>5149.0128655388089</v>
      </c>
      <c r="AI32" s="239">
        <v>4190.7788098190431</v>
      </c>
      <c r="AJ32" s="239">
        <v>3900.8894032805906</v>
      </c>
      <c r="AK32" s="239">
        <v>4829.9974514396954</v>
      </c>
      <c r="AL32" s="239">
        <v>3478.0019377508097</v>
      </c>
      <c r="AM32" s="239">
        <v>3493.863234709273</v>
      </c>
      <c r="AN32" s="239">
        <v>3532.2202393369389</v>
      </c>
      <c r="AO32" s="239">
        <v>6486.8520735052789</v>
      </c>
      <c r="AP32" s="239">
        <v>53408.715242811777</v>
      </c>
      <c r="AQ32" s="239">
        <v>4112.9568675801493</v>
      </c>
      <c r="AR32" s="239">
        <v>4158.9592897200764</v>
      </c>
      <c r="AS32" s="239">
        <v>9407.9955433963059</v>
      </c>
      <c r="AT32" s="239">
        <v>3790.7804666071734</v>
      </c>
      <c r="AU32" s="239">
        <v>3521.7589178232747</v>
      </c>
      <c r="AV32" s="239">
        <v>3754.1408876647379</v>
      </c>
      <c r="AW32" s="239">
        <v>4523.5118848757111</v>
      </c>
      <c r="AX32" s="239">
        <v>2189.9774096961701</v>
      </c>
      <c r="AY32" s="239">
        <v>4823.4794549606277</v>
      </c>
      <c r="AZ32" s="239">
        <v>3776.1995667863089</v>
      </c>
      <c r="BA32" s="239">
        <v>5021.5027446284976</v>
      </c>
      <c r="BB32" s="239">
        <v>7398.7275858392841</v>
      </c>
      <c r="BC32" s="239">
        <v>56479.990619578311</v>
      </c>
      <c r="BD32" s="239">
        <v>8009.3520796613202</v>
      </c>
      <c r="BE32" s="239">
        <v>4310.2746303949234</v>
      </c>
      <c r="BF32" s="239">
        <v>4760.492711655621</v>
      </c>
      <c r="BG32" s="239">
        <v>4697.908584853194</v>
      </c>
    </row>
    <row r="33" spans="1:59" s="31" customFormat="1" ht="15.75" customHeight="1" x14ac:dyDescent="0.25">
      <c r="A33" s="240" t="s">
        <v>71</v>
      </c>
      <c r="B33" s="321" t="s">
        <v>113</v>
      </c>
      <c r="C33" s="240" t="s">
        <v>114</v>
      </c>
      <c r="D33" s="241">
        <v>1425.8938398120461</v>
      </c>
      <c r="E33" s="242">
        <v>1236.3986592065219</v>
      </c>
      <c r="F33" s="242">
        <v>2636.0182101179216</v>
      </c>
      <c r="G33" s="242">
        <v>1437.5546733414503</v>
      </c>
      <c r="H33" s="242">
        <v>1232.1214792731391</v>
      </c>
      <c r="I33" s="242">
        <v>1186.9943946473547</v>
      </c>
      <c r="J33" s="242">
        <v>1346.0399249700772</v>
      </c>
      <c r="K33" s="242">
        <v>1101.2341810292869</v>
      </c>
      <c r="L33" s="242">
        <v>2041.3613971871048</v>
      </c>
      <c r="M33" s="242">
        <v>1456.7092891920499</v>
      </c>
      <c r="N33" s="242">
        <v>1265.0865204030699</v>
      </c>
      <c r="O33" s="242">
        <v>5535.9619480069196</v>
      </c>
      <c r="P33" s="242">
        <v>21901.374517186941</v>
      </c>
      <c r="Q33" s="243">
        <v>1410.0066894107536</v>
      </c>
      <c r="R33" s="243">
        <v>2938.115857165541</v>
      </c>
      <c r="S33" s="243">
        <v>4240.6456532102975</v>
      </c>
      <c r="T33" s="243">
        <v>2531.0669786806234</v>
      </c>
      <c r="U33" s="243">
        <v>1759.232020176385</v>
      </c>
      <c r="V33" s="243">
        <v>1886.6095009136413</v>
      </c>
      <c r="W33" s="243">
        <v>2595.9345600910092</v>
      </c>
      <c r="X33" s="243">
        <v>1799.8075799302487</v>
      </c>
      <c r="Y33" s="243">
        <v>2506.2749915470517</v>
      </c>
      <c r="Z33" s="243">
        <v>1684.3082222198284</v>
      </c>
      <c r="AA33" s="243">
        <v>1821.6288251622948</v>
      </c>
      <c r="AB33" s="243">
        <v>5064.6379851474521</v>
      </c>
      <c r="AC33" s="243">
        <v>30238.268863655125</v>
      </c>
      <c r="AD33" s="243">
        <v>1815.9578933964826</v>
      </c>
      <c r="AE33" s="243">
        <v>1734.9364084594499</v>
      </c>
      <c r="AF33" s="243">
        <v>5349.4832714912818</v>
      </c>
      <c r="AG33" s="243">
        <v>3154.6654012306203</v>
      </c>
      <c r="AH33" s="243">
        <v>1886.0990479134289</v>
      </c>
      <c r="AI33" s="243">
        <v>1822.5436498542954</v>
      </c>
      <c r="AJ33" s="243">
        <v>1482.423018240183</v>
      </c>
      <c r="AK33" s="243">
        <v>1866.5444092981509</v>
      </c>
      <c r="AL33" s="243">
        <v>1762.0531423816496</v>
      </c>
      <c r="AM33" s="243">
        <v>1771.8475480471686</v>
      </c>
      <c r="AN33" s="243">
        <v>1786.4214287102266</v>
      </c>
      <c r="AO33" s="243">
        <v>4281.2221985924507</v>
      </c>
      <c r="AP33" s="243">
        <v>28714.197417615389</v>
      </c>
      <c r="AQ33" s="243">
        <v>1107.9232279816038</v>
      </c>
      <c r="AR33" s="243">
        <v>2417.7146041013161</v>
      </c>
      <c r="AS33" s="243">
        <v>1757.7879391349734</v>
      </c>
      <c r="AT33" s="243">
        <v>1663.0370584964462</v>
      </c>
      <c r="AU33" s="243">
        <v>1662.5715495624945</v>
      </c>
      <c r="AV33" s="243">
        <v>1783.3640047745348</v>
      </c>
      <c r="AW33" s="243">
        <v>1969.3000235099053</v>
      </c>
      <c r="AX33" s="243">
        <v>1824.6090850895068</v>
      </c>
      <c r="AY33" s="243">
        <v>1729.6640263198433</v>
      </c>
      <c r="AZ33" s="243">
        <v>1721.9459160319402</v>
      </c>
      <c r="BA33" s="243">
        <v>2012.5546615487901</v>
      </c>
      <c r="BB33" s="243">
        <v>4504.6280944765394</v>
      </c>
      <c r="BC33" s="243">
        <v>24155.100191027894</v>
      </c>
      <c r="BD33" s="243">
        <v>1436.4081528685949</v>
      </c>
      <c r="BE33" s="243">
        <v>2538.196715131161</v>
      </c>
      <c r="BF33" s="243">
        <v>2005.4770267123013</v>
      </c>
      <c r="BG33" s="243">
        <v>1912.8329768581718</v>
      </c>
    </row>
    <row r="34" spans="1:59" s="31" customFormat="1" ht="15.75" customHeight="1" x14ac:dyDescent="0.25">
      <c r="A34" s="244" t="s">
        <v>71</v>
      </c>
      <c r="B34" s="322" t="s">
        <v>115</v>
      </c>
      <c r="C34" s="244" t="s">
        <v>116</v>
      </c>
      <c r="D34" s="238">
        <v>78.875319486305543</v>
      </c>
      <c r="E34" s="239">
        <v>41.205988200001087</v>
      </c>
      <c r="F34" s="239">
        <v>57.052074057190978</v>
      </c>
      <c r="G34" s="239">
        <v>16.36258753666641</v>
      </c>
      <c r="H34" s="239">
        <v>85.027930485765253</v>
      </c>
      <c r="I34" s="239">
        <v>68.578987983684328</v>
      </c>
      <c r="J34" s="239">
        <v>72.867250537990614</v>
      </c>
      <c r="K34" s="239">
        <v>122.37634476410032</v>
      </c>
      <c r="L34" s="239">
        <v>279.45974998934258</v>
      </c>
      <c r="M34" s="239">
        <v>145.04660677714861</v>
      </c>
      <c r="N34" s="239">
        <v>119.18580144414248</v>
      </c>
      <c r="O34" s="239">
        <v>402.6993353215683</v>
      </c>
      <c r="P34" s="239">
        <v>1488.7379765839064</v>
      </c>
      <c r="Q34" s="239">
        <v>85.353891584204092</v>
      </c>
      <c r="R34" s="239">
        <v>96.107471977806057</v>
      </c>
      <c r="S34" s="239">
        <v>187.62518317425528</v>
      </c>
      <c r="T34" s="239">
        <v>152.71576809050015</v>
      </c>
      <c r="U34" s="239">
        <v>119.27497371800875</v>
      </c>
      <c r="V34" s="239">
        <v>111.7514969445936</v>
      </c>
      <c r="W34" s="239">
        <v>152.58745724360375</v>
      </c>
      <c r="X34" s="239">
        <v>119.24951472754744</v>
      </c>
      <c r="Y34" s="239">
        <v>116.47461427343526</v>
      </c>
      <c r="Z34" s="239">
        <v>119.16375537327779</v>
      </c>
      <c r="AA34" s="239">
        <v>118.27905517259472</v>
      </c>
      <c r="AB34" s="239">
        <v>77.636511347650654</v>
      </c>
      <c r="AC34" s="239">
        <v>1456.2196936274775</v>
      </c>
      <c r="AD34" s="239">
        <v>105.35991418304384</v>
      </c>
      <c r="AE34" s="239">
        <v>137.33089897697067</v>
      </c>
      <c r="AF34" s="239">
        <v>106.28974721361581</v>
      </c>
      <c r="AG34" s="239">
        <v>105.47869746842665</v>
      </c>
      <c r="AH34" s="239">
        <v>105.19111217977471</v>
      </c>
      <c r="AI34" s="239">
        <v>108.04598895269781</v>
      </c>
      <c r="AJ34" s="239">
        <v>214.97517511345717</v>
      </c>
      <c r="AK34" s="239">
        <v>105.3403288087132</v>
      </c>
      <c r="AL34" s="239">
        <v>215.40689619006508</v>
      </c>
      <c r="AM34" s="239">
        <v>110.16244378710755</v>
      </c>
      <c r="AN34" s="239">
        <v>105.82599051244465</v>
      </c>
      <c r="AO34" s="239">
        <v>346.00901826921512</v>
      </c>
      <c r="AP34" s="239">
        <v>1765.4162116555322</v>
      </c>
      <c r="AQ34" s="239">
        <v>335.39881314646675</v>
      </c>
      <c r="AR34" s="239">
        <v>416.22839423927132</v>
      </c>
      <c r="AS34" s="239">
        <v>313.94162912549979</v>
      </c>
      <c r="AT34" s="239">
        <v>123.82191736016031</v>
      </c>
      <c r="AU34" s="239">
        <v>168.55316435820674</v>
      </c>
      <c r="AV34" s="239">
        <v>436.36911722162915</v>
      </c>
      <c r="AW34" s="239">
        <v>239.84755682591498</v>
      </c>
      <c r="AX34" s="239">
        <v>121.70346065856826</v>
      </c>
      <c r="AY34" s="239">
        <v>413.62246609821199</v>
      </c>
      <c r="AZ34" s="239">
        <v>214.71539853488622</v>
      </c>
      <c r="BA34" s="239">
        <v>181.46955377226851</v>
      </c>
      <c r="BB34" s="239">
        <v>105.96412338964791</v>
      </c>
      <c r="BC34" s="239">
        <v>3071.6355947307325</v>
      </c>
      <c r="BD34" s="239">
        <v>496.10463950884832</v>
      </c>
      <c r="BE34" s="239">
        <v>308.29149742182983</v>
      </c>
      <c r="BF34" s="239">
        <v>176.04462451411899</v>
      </c>
      <c r="BG34" s="239">
        <v>189.11830540197195</v>
      </c>
    </row>
    <row r="35" spans="1:59" s="305" customFormat="1" ht="15.75" customHeight="1" x14ac:dyDescent="0.25">
      <c r="A35" s="262" t="s">
        <v>56</v>
      </c>
      <c r="B35" s="309" t="s">
        <v>71</v>
      </c>
      <c r="C35" s="262" t="s">
        <v>71</v>
      </c>
      <c r="D35" s="273">
        <v>7659.3092966179775</v>
      </c>
      <c r="E35" s="274">
        <v>9771.5394624848232</v>
      </c>
      <c r="F35" s="274">
        <v>12347.76231383644</v>
      </c>
      <c r="G35" s="274">
        <v>8323.8751147963812</v>
      </c>
      <c r="H35" s="274">
        <v>9290.3517406778374</v>
      </c>
      <c r="I35" s="274">
        <v>11516.183948779799</v>
      </c>
      <c r="J35" s="274">
        <v>10620.748736466037</v>
      </c>
      <c r="K35" s="274">
        <v>13759.881200323382</v>
      </c>
      <c r="L35" s="274">
        <v>9419.3302586341269</v>
      </c>
      <c r="M35" s="274">
        <v>9520.7787481256946</v>
      </c>
      <c r="N35" s="274">
        <v>8381.141668508124</v>
      </c>
      <c r="O35" s="274">
        <v>8460.766033016931</v>
      </c>
      <c r="P35" s="274">
        <v>119071.66852226754</v>
      </c>
      <c r="Q35" s="263">
        <v>5299.4820241137431</v>
      </c>
      <c r="R35" s="263">
        <v>7904.5906707658123</v>
      </c>
      <c r="S35" s="263">
        <v>12792.965014406604</v>
      </c>
      <c r="T35" s="263">
        <v>11748.363867598413</v>
      </c>
      <c r="U35" s="263">
        <v>9118.2222872423426</v>
      </c>
      <c r="V35" s="263">
        <v>12355.831466309708</v>
      </c>
      <c r="W35" s="263">
        <v>12695.593750579699</v>
      </c>
      <c r="X35" s="263">
        <v>14888.488563525181</v>
      </c>
      <c r="Y35" s="263">
        <v>11092.144527992601</v>
      </c>
      <c r="Z35" s="263">
        <v>13115.351987460524</v>
      </c>
      <c r="AA35" s="263">
        <v>11972.198457398354</v>
      </c>
      <c r="AB35" s="263">
        <v>11365.99311296182</v>
      </c>
      <c r="AC35" s="263">
        <v>134349.22573035481</v>
      </c>
      <c r="AD35" s="263">
        <v>13009.705295423941</v>
      </c>
      <c r="AE35" s="263">
        <v>18120.5738370377</v>
      </c>
      <c r="AF35" s="263">
        <v>15709.256302523347</v>
      </c>
      <c r="AG35" s="263">
        <v>16907.514749749491</v>
      </c>
      <c r="AH35" s="263">
        <v>15784.304571238186</v>
      </c>
      <c r="AI35" s="263">
        <v>15761.370902372792</v>
      </c>
      <c r="AJ35" s="263">
        <v>14652.030171822065</v>
      </c>
      <c r="AK35" s="263">
        <v>19298.168138965419</v>
      </c>
      <c r="AL35" s="263">
        <v>14951.404848617454</v>
      </c>
      <c r="AM35" s="263">
        <v>8890.0400278284724</v>
      </c>
      <c r="AN35" s="263">
        <v>14054.113760616685</v>
      </c>
      <c r="AO35" s="263">
        <v>16616.041284635619</v>
      </c>
      <c r="AP35" s="263">
        <v>183754.52389083116</v>
      </c>
      <c r="AQ35" s="263">
        <v>13333.475116821783</v>
      </c>
      <c r="AR35" s="263">
        <v>11191.962838697182</v>
      </c>
      <c r="AS35" s="263">
        <v>11662.820711123142</v>
      </c>
      <c r="AT35" s="263">
        <v>10722.029035619336</v>
      </c>
      <c r="AU35" s="263">
        <v>11669.008274293537</v>
      </c>
      <c r="AV35" s="263">
        <v>15963.51638146683</v>
      </c>
      <c r="AW35" s="263">
        <v>23562.182214138109</v>
      </c>
      <c r="AX35" s="263">
        <v>14726.463651480641</v>
      </c>
      <c r="AY35" s="263">
        <v>14710.210207913298</v>
      </c>
      <c r="AZ35" s="263">
        <v>13909.478394176218</v>
      </c>
      <c r="BA35" s="263">
        <v>11016.829700974155</v>
      </c>
      <c r="BB35" s="263">
        <v>17905.278254772609</v>
      </c>
      <c r="BC35" s="263">
        <v>170373.25478147686</v>
      </c>
      <c r="BD35" s="263">
        <v>12967.21870878365</v>
      </c>
      <c r="BE35" s="263">
        <v>12028.890549342424</v>
      </c>
      <c r="BF35" s="263">
        <v>17027.117154949814</v>
      </c>
      <c r="BG35" s="263">
        <v>15113.287074611131</v>
      </c>
    </row>
    <row r="36" spans="1:59" s="31" customFormat="1" ht="15.75" customHeight="1" x14ac:dyDescent="0.25">
      <c r="A36" s="244" t="s">
        <v>71</v>
      </c>
      <c r="B36" s="322" t="s">
        <v>117</v>
      </c>
      <c r="C36" s="244" t="s">
        <v>118</v>
      </c>
      <c r="D36" s="238">
        <v>2829.3922803881965</v>
      </c>
      <c r="E36" s="239">
        <v>4392.7743064188626</v>
      </c>
      <c r="F36" s="239">
        <v>7937.0901007690909</v>
      </c>
      <c r="G36" s="239">
        <v>5334.6008496744735</v>
      </c>
      <c r="H36" s="239">
        <v>5600.3477385701563</v>
      </c>
      <c r="I36" s="239">
        <v>6648.4918124538935</v>
      </c>
      <c r="J36" s="239">
        <v>7020.6846088956736</v>
      </c>
      <c r="K36" s="239">
        <v>8745.6557146672203</v>
      </c>
      <c r="L36" s="239">
        <v>5266.8705768676828</v>
      </c>
      <c r="M36" s="239">
        <v>5517.7184278912591</v>
      </c>
      <c r="N36" s="239">
        <v>5384.7824713183036</v>
      </c>
      <c r="O36" s="239">
        <v>3984.1090677033985</v>
      </c>
      <c r="P36" s="239">
        <v>68662.517955618212</v>
      </c>
      <c r="Q36" s="239">
        <v>2295.2487943599331</v>
      </c>
      <c r="R36" s="239">
        <v>4794.4121650284069</v>
      </c>
      <c r="S36" s="239">
        <v>7467.5525334153544</v>
      </c>
      <c r="T36" s="239">
        <v>7707.7724333162696</v>
      </c>
      <c r="U36" s="239">
        <v>5671.1993568976486</v>
      </c>
      <c r="V36" s="239">
        <v>6631.2123633922783</v>
      </c>
      <c r="W36" s="239">
        <v>5994.8220501531823</v>
      </c>
      <c r="X36" s="239">
        <v>9435.5095183110261</v>
      </c>
      <c r="Y36" s="239">
        <v>6219.4991793441395</v>
      </c>
      <c r="Z36" s="239">
        <v>7058.3955757660906</v>
      </c>
      <c r="AA36" s="239">
        <v>6619.8435444678498</v>
      </c>
      <c r="AB36" s="239">
        <v>5393.8243916477213</v>
      </c>
      <c r="AC36" s="239">
        <v>75289.291906099897</v>
      </c>
      <c r="AD36" s="239">
        <v>5913.6127487489193</v>
      </c>
      <c r="AE36" s="239">
        <v>9398.8988684969354</v>
      </c>
      <c r="AF36" s="239">
        <v>8865.2970925619866</v>
      </c>
      <c r="AG36" s="239">
        <v>10631.347269880984</v>
      </c>
      <c r="AH36" s="239">
        <v>10398.273834079295</v>
      </c>
      <c r="AI36" s="239">
        <v>10514.735961266422</v>
      </c>
      <c r="AJ36" s="239">
        <v>9488.5540548380159</v>
      </c>
      <c r="AK36" s="239">
        <v>13756.735943285497</v>
      </c>
      <c r="AL36" s="239">
        <v>9906.5355216725038</v>
      </c>
      <c r="AM36" s="239">
        <v>2971.8508425756659</v>
      </c>
      <c r="AN36" s="239">
        <v>6446.0678346376008</v>
      </c>
      <c r="AO36" s="239">
        <v>6649.2023259445796</v>
      </c>
      <c r="AP36" s="239">
        <v>104941.11229798841</v>
      </c>
      <c r="AQ36" s="239">
        <v>5734.6368832225389</v>
      </c>
      <c r="AR36" s="239">
        <v>2861.463438268388</v>
      </c>
      <c r="AS36" s="239">
        <v>5030.4779489955736</v>
      </c>
      <c r="AT36" s="239">
        <v>3507.675001051342</v>
      </c>
      <c r="AU36" s="239">
        <v>3570.3835960584097</v>
      </c>
      <c r="AV36" s="239">
        <v>9035.0668167419863</v>
      </c>
      <c r="AW36" s="239">
        <v>14540.518950220865</v>
      </c>
      <c r="AX36" s="239">
        <v>8707.1168861724091</v>
      </c>
      <c r="AY36" s="239">
        <v>7778.2141811814427</v>
      </c>
      <c r="AZ36" s="239">
        <v>5651.4478818838479</v>
      </c>
      <c r="BA36" s="239">
        <v>4252.097318759872</v>
      </c>
      <c r="BB36" s="239">
        <v>5490.5246179392552</v>
      </c>
      <c r="BC36" s="239">
        <v>76159.623520495938</v>
      </c>
      <c r="BD36" s="239">
        <v>4519.2137114319785</v>
      </c>
      <c r="BE36" s="239">
        <v>3768.302014536624</v>
      </c>
      <c r="BF36" s="239">
        <v>6193.7372857030296</v>
      </c>
      <c r="BG36" s="239">
        <v>7457.5615182266829</v>
      </c>
    </row>
    <row r="37" spans="1:59" s="31" customFormat="1" ht="15.75" customHeight="1" x14ac:dyDescent="0.25">
      <c r="A37" s="240" t="s">
        <v>71</v>
      </c>
      <c r="B37" s="321" t="s">
        <v>119</v>
      </c>
      <c r="C37" s="240" t="s">
        <v>120</v>
      </c>
      <c r="D37" s="241">
        <v>3030.3875694522289</v>
      </c>
      <c r="E37" s="243">
        <v>4323.4190233695099</v>
      </c>
      <c r="F37" s="243">
        <v>3461.3486784471975</v>
      </c>
      <c r="G37" s="243">
        <v>1920.3419146967285</v>
      </c>
      <c r="H37" s="243">
        <v>1966.198798858285</v>
      </c>
      <c r="I37" s="243">
        <v>2991.4149063371879</v>
      </c>
      <c r="J37" s="243">
        <v>2398.5395560685297</v>
      </c>
      <c r="K37" s="243">
        <v>2694.655541504615</v>
      </c>
      <c r="L37" s="243">
        <v>3120.3283750848841</v>
      </c>
      <c r="M37" s="243">
        <v>2926.5807671205635</v>
      </c>
      <c r="N37" s="243">
        <v>2050.2849056243763</v>
      </c>
      <c r="O37" s="243">
        <v>2695.5786189209971</v>
      </c>
      <c r="P37" s="243">
        <v>33579.0786554851</v>
      </c>
      <c r="Q37" s="243">
        <v>1723.7789123064629</v>
      </c>
      <c r="R37" s="243">
        <v>1618.165720665507</v>
      </c>
      <c r="S37" s="243">
        <v>3971.7166226254362</v>
      </c>
      <c r="T37" s="243">
        <v>2964.5250818845875</v>
      </c>
      <c r="U37" s="243">
        <v>1688.3622646024567</v>
      </c>
      <c r="V37" s="243">
        <v>3546.8922390545185</v>
      </c>
      <c r="W37" s="243">
        <v>4310.1917827195048</v>
      </c>
      <c r="X37" s="243">
        <v>3481.6821181908126</v>
      </c>
      <c r="Y37" s="243">
        <v>3380.7439458838235</v>
      </c>
      <c r="Z37" s="243">
        <v>4643.5223368760853</v>
      </c>
      <c r="AA37" s="243">
        <v>3264.7090137395398</v>
      </c>
      <c r="AB37" s="243">
        <v>3360.3252716930724</v>
      </c>
      <c r="AC37" s="243">
        <v>37954.61531024181</v>
      </c>
      <c r="AD37" s="243">
        <v>4717.4801005849777</v>
      </c>
      <c r="AE37" s="243">
        <v>6326.4312131208208</v>
      </c>
      <c r="AF37" s="243">
        <v>5198.6457437458057</v>
      </c>
      <c r="AG37" s="243">
        <v>4492.6121555756617</v>
      </c>
      <c r="AH37" s="243">
        <v>4149.3694458627215</v>
      </c>
      <c r="AI37" s="243">
        <v>3201.1016135611067</v>
      </c>
      <c r="AJ37" s="243">
        <v>3424.4873249804332</v>
      </c>
      <c r="AK37" s="243">
        <v>3649.2735174908839</v>
      </c>
      <c r="AL37" s="243">
        <v>3246.1845699279465</v>
      </c>
      <c r="AM37" s="243">
        <v>4255.3699637837235</v>
      </c>
      <c r="AN37" s="243">
        <v>5932.9568363181634</v>
      </c>
      <c r="AO37" s="243">
        <v>7215.8034071158454</v>
      </c>
      <c r="AP37" s="243">
        <v>55809.715892068081</v>
      </c>
      <c r="AQ37" s="243">
        <v>5687.5379105893044</v>
      </c>
      <c r="AR37" s="243">
        <v>6287.3581317603248</v>
      </c>
      <c r="AS37" s="243">
        <v>4977.5545716440129</v>
      </c>
      <c r="AT37" s="243">
        <v>4564.2122207529474</v>
      </c>
      <c r="AU37" s="243">
        <v>6326.2555372105244</v>
      </c>
      <c r="AV37" s="243">
        <v>4982.5510697728678</v>
      </c>
      <c r="AW37" s="243">
        <v>6476.1758045955639</v>
      </c>
      <c r="AX37" s="243">
        <v>4766.4838284539655</v>
      </c>
      <c r="AY37" s="243">
        <v>5509.9318955732124</v>
      </c>
      <c r="AZ37" s="243">
        <v>6328.4411885251538</v>
      </c>
      <c r="BA37" s="243">
        <v>4386.3744932231675</v>
      </c>
      <c r="BB37" s="243">
        <v>7969.2680083477635</v>
      </c>
      <c r="BC37" s="243">
        <v>68262.144660448801</v>
      </c>
      <c r="BD37" s="243">
        <v>5446.5015584142466</v>
      </c>
      <c r="BE37" s="243">
        <v>4864.6948695835054</v>
      </c>
      <c r="BF37" s="243">
        <v>6042.2980645980888</v>
      </c>
      <c r="BG37" s="243">
        <v>5039.4957648686632</v>
      </c>
    </row>
    <row r="38" spans="1:59" s="31" customFormat="1" ht="15.75" customHeight="1" x14ac:dyDescent="0.25">
      <c r="A38" s="244" t="s">
        <v>71</v>
      </c>
      <c r="B38" s="322" t="s">
        <v>121</v>
      </c>
      <c r="C38" s="244" t="s">
        <v>122</v>
      </c>
      <c r="D38" s="238">
        <v>983.24986026884835</v>
      </c>
      <c r="E38" s="239">
        <v>278.9443156926198</v>
      </c>
      <c r="F38" s="239">
        <v>357.71679589365772</v>
      </c>
      <c r="G38" s="239">
        <v>278.7379428639523</v>
      </c>
      <c r="H38" s="239">
        <v>331.2271001559817</v>
      </c>
      <c r="I38" s="239">
        <v>322.98864513284133</v>
      </c>
      <c r="J38" s="239">
        <v>249.20888158356351</v>
      </c>
      <c r="K38" s="239">
        <v>1346.7507857478415</v>
      </c>
      <c r="L38" s="239">
        <v>138.60292567006283</v>
      </c>
      <c r="M38" s="239">
        <v>463.33926532487811</v>
      </c>
      <c r="N38" s="239">
        <v>162.1633909973639</v>
      </c>
      <c r="O38" s="239">
        <v>359.33431377561851</v>
      </c>
      <c r="P38" s="239">
        <v>5272.2642231072305</v>
      </c>
      <c r="Q38" s="239">
        <v>316.23938116572981</v>
      </c>
      <c r="R38" s="239">
        <v>491.14012177283973</v>
      </c>
      <c r="S38" s="239">
        <v>599.84452236121967</v>
      </c>
      <c r="T38" s="239">
        <v>294.72418706660545</v>
      </c>
      <c r="U38" s="239">
        <v>750.1368311947283</v>
      </c>
      <c r="V38" s="239">
        <v>441.85354797128917</v>
      </c>
      <c r="W38" s="239">
        <v>737.77210491413928</v>
      </c>
      <c r="X38" s="239">
        <v>559.23402100208727</v>
      </c>
      <c r="Y38" s="239">
        <v>541.02854756982015</v>
      </c>
      <c r="Z38" s="239">
        <v>373.8119505012512</v>
      </c>
      <c r="AA38" s="239">
        <v>1098.3861231549201</v>
      </c>
      <c r="AB38" s="239">
        <v>414.9785190726011</v>
      </c>
      <c r="AC38" s="239">
        <v>6619.1498577472303</v>
      </c>
      <c r="AD38" s="239">
        <v>887.27230377910246</v>
      </c>
      <c r="AE38" s="239">
        <v>1206.2825502642029</v>
      </c>
      <c r="AF38" s="239">
        <v>566.79566349734932</v>
      </c>
      <c r="AG38" s="239">
        <v>424.79665933754154</v>
      </c>
      <c r="AH38" s="239">
        <v>465.4373626212377</v>
      </c>
      <c r="AI38" s="239">
        <v>437.8446407276947</v>
      </c>
      <c r="AJ38" s="239">
        <v>403.8666157175964</v>
      </c>
      <c r="AK38" s="239">
        <v>600.4115385353906</v>
      </c>
      <c r="AL38" s="239">
        <v>530.32316541540035</v>
      </c>
      <c r="AM38" s="239">
        <v>427.45669390682298</v>
      </c>
      <c r="AN38" s="239">
        <v>506.34303975315152</v>
      </c>
      <c r="AO38" s="239">
        <v>1490.8577638060508</v>
      </c>
      <c r="AP38" s="239">
        <v>7947.6879973615414</v>
      </c>
      <c r="AQ38" s="239">
        <v>686.89882524071015</v>
      </c>
      <c r="AR38" s="239">
        <v>668.05557237854077</v>
      </c>
      <c r="AS38" s="239">
        <v>1086.1944374625386</v>
      </c>
      <c r="AT38" s="239">
        <v>1905.577464920352</v>
      </c>
      <c r="AU38" s="239">
        <v>779.79649710471097</v>
      </c>
      <c r="AV38" s="239">
        <v>374.7739753834332</v>
      </c>
      <c r="AW38" s="239">
        <v>914.04036279495722</v>
      </c>
      <c r="AX38" s="239">
        <v>461.8771646650157</v>
      </c>
      <c r="AY38" s="239">
        <v>606.646708540997</v>
      </c>
      <c r="AZ38" s="239">
        <v>942.18906427822071</v>
      </c>
      <c r="BA38" s="239">
        <v>420.05520070783746</v>
      </c>
      <c r="BB38" s="239">
        <v>202.95653326569959</v>
      </c>
      <c r="BC38" s="239">
        <v>9049.0618067430132</v>
      </c>
      <c r="BD38" s="239">
        <v>1849.6796624392596</v>
      </c>
      <c r="BE38" s="239">
        <v>2103.9938607411191</v>
      </c>
      <c r="BF38" s="239">
        <v>3796.7152643063928</v>
      </c>
      <c r="BG38" s="239">
        <v>1829.6433577490911</v>
      </c>
    </row>
    <row r="39" spans="1:59" s="31" customFormat="1" ht="15.75" customHeight="1" x14ac:dyDescent="0.25">
      <c r="A39" s="240" t="s">
        <v>71</v>
      </c>
      <c r="B39" s="321" t="s">
        <v>123</v>
      </c>
      <c r="C39" s="240" t="s">
        <v>124</v>
      </c>
      <c r="D39" s="241">
        <v>816.27958650870426</v>
      </c>
      <c r="E39" s="242">
        <v>776.40181700383152</v>
      </c>
      <c r="F39" s="242">
        <v>591.60673872649443</v>
      </c>
      <c r="G39" s="242">
        <v>790.19440756122754</v>
      </c>
      <c r="H39" s="242">
        <v>1392.5781030934152</v>
      </c>
      <c r="I39" s="242">
        <v>1553.2885848558767</v>
      </c>
      <c r="J39" s="242">
        <v>952.31568991827055</v>
      </c>
      <c r="K39" s="242">
        <v>972.81915840370516</v>
      </c>
      <c r="L39" s="242">
        <v>893.52838101149598</v>
      </c>
      <c r="M39" s="242">
        <v>613.14028778899308</v>
      </c>
      <c r="N39" s="242">
        <v>783.91090056808036</v>
      </c>
      <c r="O39" s="242">
        <v>1421.7440326169171</v>
      </c>
      <c r="P39" s="242">
        <v>11557.807688057012</v>
      </c>
      <c r="Q39" s="243">
        <v>964.2149362816175</v>
      </c>
      <c r="R39" s="243">
        <v>1000.8726632990586</v>
      </c>
      <c r="S39" s="243">
        <v>753.8513360045938</v>
      </c>
      <c r="T39" s="243">
        <v>781.3421653309515</v>
      </c>
      <c r="U39" s="243">
        <v>1008.5238345475104</v>
      </c>
      <c r="V39" s="243">
        <v>1735.8733158916207</v>
      </c>
      <c r="W39" s="243">
        <v>1652.807812792872</v>
      </c>
      <c r="X39" s="243">
        <v>1412.0629060212559</v>
      </c>
      <c r="Y39" s="243">
        <v>950.87285519481907</v>
      </c>
      <c r="Z39" s="243">
        <v>1039.6221243170974</v>
      </c>
      <c r="AA39" s="243">
        <v>989.25977603604474</v>
      </c>
      <c r="AB39" s="243">
        <v>2196.8649305484255</v>
      </c>
      <c r="AC39" s="243">
        <v>14486.168656265863</v>
      </c>
      <c r="AD39" s="243">
        <v>1491.3401423109426</v>
      </c>
      <c r="AE39" s="243">
        <v>1188.961205155739</v>
      </c>
      <c r="AF39" s="243">
        <v>1078.5178027182044</v>
      </c>
      <c r="AG39" s="243">
        <v>1358.7586649553043</v>
      </c>
      <c r="AH39" s="243">
        <v>771.22392867493113</v>
      </c>
      <c r="AI39" s="243">
        <v>1607.6886868175679</v>
      </c>
      <c r="AJ39" s="243">
        <v>1335.1221762860205</v>
      </c>
      <c r="AK39" s="243">
        <v>1291.7471396536466</v>
      </c>
      <c r="AL39" s="243">
        <v>1268.3615916016026</v>
      </c>
      <c r="AM39" s="243">
        <v>1235.3625275622596</v>
      </c>
      <c r="AN39" s="243">
        <v>1168.7460499077697</v>
      </c>
      <c r="AO39" s="243">
        <v>1260.1777877691418</v>
      </c>
      <c r="AP39" s="243">
        <v>15056.007703413128</v>
      </c>
      <c r="AQ39" s="243">
        <v>1224.4014977692295</v>
      </c>
      <c r="AR39" s="243">
        <v>1375.085696289927</v>
      </c>
      <c r="AS39" s="243">
        <v>568.5937530210166</v>
      </c>
      <c r="AT39" s="243">
        <v>744.56434889469392</v>
      </c>
      <c r="AU39" s="243">
        <v>992.57264391989304</v>
      </c>
      <c r="AV39" s="243">
        <v>1571.1245195685417</v>
      </c>
      <c r="AW39" s="243">
        <v>1631.4470965267212</v>
      </c>
      <c r="AX39" s="243">
        <v>790.98577218925152</v>
      </c>
      <c r="AY39" s="243">
        <v>815.41742261764523</v>
      </c>
      <c r="AZ39" s="243">
        <v>987.40025948899586</v>
      </c>
      <c r="BA39" s="243">
        <v>1958.3026882832785</v>
      </c>
      <c r="BB39" s="243">
        <v>4242.5290952198902</v>
      </c>
      <c r="BC39" s="243">
        <v>16902.424793789083</v>
      </c>
      <c r="BD39" s="243">
        <v>1151.8237764981648</v>
      </c>
      <c r="BE39" s="243">
        <v>1291.8998044811754</v>
      </c>
      <c r="BF39" s="243">
        <v>994.36654034230128</v>
      </c>
      <c r="BG39" s="243">
        <v>786.58643376669306</v>
      </c>
    </row>
    <row r="40" spans="1:59" s="305" customFormat="1" ht="15.75" customHeight="1" x14ac:dyDescent="0.25">
      <c r="A40" s="275" t="s">
        <v>57</v>
      </c>
      <c r="B40" s="281" t="s">
        <v>71</v>
      </c>
      <c r="C40" s="275" t="s">
        <v>71</v>
      </c>
      <c r="D40" s="276">
        <v>2531.52669490056</v>
      </c>
      <c r="E40" s="277">
        <v>3424.3670158996911</v>
      </c>
      <c r="F40" s="277">
        <v>3327.0943457295789</v>
      </c>
      <c r="G40" s="277">
        <v>3895.5310096383309</v>
      </c>
      <c r="H40" s="277">
        <v>3688.1379269494087</v>
      </c>
      <c r="I40" s="277">
        <v>5212.5113845475435</v>
      </c>
      <c r="J40" s="277">
        <v>3966.632164463178</v>
      </c>
      <c r="K40" s="277">
        <v>3848.038154713684</v>
      </c>
      <c r="L40" s="277">
        <v>4682.8185168386062</v>
      </c>
      <c r="M40" s="277">
        <v>4967.7557122175795</v>
      </c>
      <c r="N40" s="277">
        <v>6837.9505468951184</v>
      </c>
      <c r="O40" s="277">
        <v>3639.1596624729409</v>
      </c>
      <c r="P40" s="277">
        <v>50021.523135266216</v>
      </c>
      <c r="Q40" s="277">
        <v>2871.0099012583287</v>
      </c>
      <c r="R40" s="277">
        <v>3988.5359753701377</v>
      </c>
      <c r="S40" s="277">
        <v>3983.120003400214</v>
      </c>
      <c r="T40" s="277">
        <v>4943.701078285535</v>
      </c>
      <c r="U40" s="277">
        <v>5715.350032925322</v>
      </c>
      <c r="V40" s="277">
        <v>4402.9170871549204</v>
      </c>
      <c r="W40" s="277">
        <v>4195.3642618846643</v>
      </c>
      <c r="X40" s="277">
        <v>5042.4283915375217</v>
      </c>
      <c r="Y40" s="277">
        <v>5250.77651223271</v>
      </c>
      <c r="Z40" s="277">
        <v>6823.8649279046622</v>
      </c>
      <c r="AA40" s="277">
        <v>4866.7862455013455</v>
      </c>
      <c r="AB40" s="277">
        <v>4351.3146560195382</v>
      </c>
      <c r="AC40" s="277">
        <v>56435.169073474899</v>
      </c>
      <c r="AD40" s="277">
        <v>4253.4857710560182</v>
      </c>
      <c r="AE40" s="277">
        <v>4130.6866438418629</v>
      </c>
      <c r="AF40" s="277">
        <v>4669.8666893562804</v>
      </c>
      <c r="AG40" s="277">
        <v>5149.154346554823</v>
      </c>
      <c r="AH40" s="277">
        <v>5114.6208938111158</v>
      </c>
      <c r="AI40" s="277">
        <v>5614.828793036113</v>
      </c>
      <c r="AJ40" s="277">
        <v>4920.1701983417879</v>
      </c>
      <c r="AK40" s="277">
        <v>5565.0601978973764</v>
      </c>
      <c r="AL40" s="277">
        <v>5518.049486261456</v>
      </c>
      <c r="AM40" s="277">
        <v>3803.2020463728431</v>
      </c>
      <c r="AN40" s="277">
        <v>4191.562773113511</v>
      </c>
      <c r="AO40" s="277">
        <v>5192.7582181528969</v>
      </c>
      <c r="AP40" s="277">
        <v>58123.446057796085</v>
      </c>
      <c r="AQ40" s="277">
        <v>40034.630270703608</v>
      </c>
      <c r="AR40" s="277">
        <v>5636.4374568490439</v>
      </c>
      <c r="AS40" s="277">
        <v>4933.9683107441851</v>
      </c>
      <c r="AT40" s="277">
        <v>14647.360440720886</v>
      </c>
      <c r="AU40" s="277">
        <v>5027.5026288367953</v>
      </c>
      <c r="AV40" s="277">
        <v>6315.3881497220091</v>
      </c>
      <c r="AW40" s="277">
        <v>13982.220572404325</v>
      </c>
      <c r="AX40" s="277">
        <v>4055.2307424514083</v>
      </c>
      <c r="AY40" s="277">
        <v>11071.330157574354</v>
      </c>
      <c r="AZ40" s="277">
        <v>11731.677231092532</v>
      </c>
      <c r="BA40" s="277">
        <v>4956.513287347414</v>
      </c>
      <c r="BB40" s="277">
        <v>31321.735996140083</v>
      </c>
      <c r="BC40" s="277">
        <v>153713.99524458667</v>
      </c>
      <c r="BD40" s="277">
        <v>10597.120241770901</v>
      </c>
      <c r="BE40" s="277">
        <v>9978.7236357969014</v>
      </c>
      <c r="BF40" s="277">
        <v>9669.721525441435</v>
      </c>
      <c r="BG40" s="277">
        <v>11614.573160922355</v>
      </c>
    </row>
    <row r="41" spans="1:59" s="31" customFormat="1" ht="15.75" customHeight="1" x14ac:dyDescent="0.25">
      <c r="A41" s="240" t="s">
        <v>71</v>
      </c>
      <c r="B41" s="321" t="s">
        <v>125</v>
      </c>
      <c r="C41" s="240" t="s">
        <v>126</v>
      </c>
      <c r="D41" s="241">
        <v>601.74049767679367</v>
      </c>
      <c r="E41" s="242">
        <v>1044.827655045126</v>
      </c>
      <c r="F41" s="242">
        <v>976.89466312722357</v>
      </c>
      <c r="G41" s="242">
        <v>1923.6479371639555</v>
      </c>
      <c r="H41" s="242">
        <v>2150.0391599873706</v>
      </c>
      <c r="I41" s="242">
        <v>1258.4084529735499</v>
      </c>
      <c r="J41" s="242">
        <v>722.67200967075894</v>
      </c>
      <c r="K41" s="246">
        <v>870.1012526068771</v>
      </c>
      <c r="L41" s="242">
        <v>523.20649505339873</v>
      </c>
      <c r="M41" s="242">
        <v>1641.7603076511473</v>
      </c>
      <c r="N41" s="242">
        <v>3851.0742435274965</v>
      </c>
      <c r="O41" s="242">
        <v>1407.6512829384371</v>
      </c>
      <c r="P41" s="242">
        <v>16972.023957422134</v>
      </c>
      <c r="Q41" s="243">
        <v>667.92658094624687</v>
      </c>
      <c r="R41" s="243">
        <v>1227.5971050022249</v>
      </c>
      <c r="S41" s="243">
        <v>784.03508959532417</v>
      </c>
      <c r="T41" s="243">
        <v>1743.5203183910114</v>
      </c>
      <c r="U41" s="243">
        <v>2356.3954195583533</v>
      </c>
      <c r="V41" s="243">
        <v>1095.7085651000982</v>
      </c>
      <c r="W41" s="243">
        <v>548.33028720295806</v>
      </c>
      <c r="X41" s="243">
        <v>1775.2328429850127</v>
      </c>
      <c r="Y41" s="243">
        <v>1366.7373589947749</v>
      </c>
      <c r="Z41" s="243">
        <v>1097.4821275272946</v>
      </c>
      <c r="AA41" s="243">
        <v>1280.0564589489909</v>
      </c>
      <c r="AB41" s="243">
        <v>702.17598996329968</v>
      </c>
      <c r="AC41" s="243">
        <v>14645.19814421559</v>
      </c>
      <c r="AD41" s="243">
        <v>792.35646272362044</v>
      </c>
      <c r="AE41" s="243">
        <v>731.3752744721794</v>
      </c>
      <c r="AF41" s="243">
        <v>980.59767426167616</v>
      </c>
      <c r="AG41" s="243">
        <v>929.48653757358386</v>
      </c>
      <c r="AH41" s="243">
        <v>606.15740325416971</v>
      </c>
      <c r="AI41" s="243">
        <v>1806.7481498576403</v>
      </c>
      <c r="AJ41" s="243">
        <v>682.07313492921492</v>
      </c>
      <c r="AK41" s="243">
        <v>1499.3740872353471</v>
      </c>
      <c r="AL41" s="243">
        <v>2298.6134250889245</v>
      </c>
      <c r="AM41" s="243">
        <v>745.82383214847937</v>
      </c>
      <c r="AN41" s="243">
        <v>730.87573171453766</v>
      </c>
      <c r="AO41" s="243">
        <v>1609.5853224825346</v>
      </c>
      <c r="AP41" s="243">
        <v>13413.067035741908</v>
      </c>
      <c r="AQ41" s="243">
        <v>35392.328931402684</v>
      </c>
      <c r="AR41" s="243">
        <v>476.89119296503173</v>
      </c>
      <c r="AS41" s="243">
        <v>1006.321900195278</v>
      </c>
      <c r="AT41" s="243">
        <v>11167.333760098682</v>
      </c>
      <c r="AU41" s="243">
        <v>895.45484824117716</v>
      </c>
      <c r="AV41" s="243">
        <v>2461.9315957982126</v>
      </c>
      <c r="AW41" s="243">
        <v>10075.428932031631</v>
      </c>
      <c r="AX41" s="243">
        <v>703.75767834416888</v>
      </c>
      <c r="AY41" s="243">
        <v>7863.0260169516614</v>
      </c>
      <c r="AZ41" s="243">
        <v>7951.6167568633728</v>
      </c>
      <c r="BA41" s="243">
        <v>1268.6522487465379</v>
      </c>
      <c r="BB41" s="243">
        <v>27234.684776012196</v>
      </c>
      <c r="BC41" s="243">
        <v>106497.42863765062</v>
      </c>
      <c r="BD41" s="243">
        <v>6766.6971505310794</v>
      </c>
      <c r="BE41" s="243">
        <v>5893.3512479260189</v>
      </c>
      <c r="BF41" s="243">
        <v>5554.2023083488375</v>
      </c>
      <c r="BG41" s="243">
        <v>6752.2963848338441</v>
      </c>
    </row>
    <row r="42" spans="1:59" s="31" customFormat="1" ht="15.75" customHeight="1" x14ac:dyDescent="0.25">
      <c r="A42" s="244" t="s">
        <v>71</v>
      </c>
      <c r="B42" s="322" t="s">
        <v>127</v>
      </c>
      <c r="C42" s="244" t="s">
        <v>128</v>
      </c>
      <c r="D42" s="238">
        <v>1205.4174311889612</v>
      </c>
      <c r="E42" s="239">
        <v>1252.3749358005286</v>
      </c>
      <c r="F42" s="239">
        <v>1294.4800855431542</v>
      </c>
      <c r="G42" s="239">
        <v>1049.7661206934281</v>
      </c>
      <c r="H42" s="239">
        <v>431.3928258004201</v>
      </c>
      <c r="I42" s="239">
        <v>2320.8118857220393</v>
      </c>
      <c r="J42" s="239">
        <v>2093.4827245509996</v>
      </c>
      <c r="K42" s="239">
        <v>1443.7448799987758</v>
      </c>
      <c r="L42" s="239">
        <v>3054.3033269871721</v>
      </c>
      <c r="M42" s="239">
        <v>1880.9164153317856</v>
      </c>
      <c r="N42" s="239">
        <v>1987.6672380250532</v>
      </c>
      <c r="O42" s="239">
        <v>1080.334156072211</v>
      </c>
      <c r="P42" s="239">
        <v>19094.692025714528</v>
      </c>
      <c r="Q42" s="239">
        <v>1089.7709071793286</v>
      </c>
      <c r="R42" s="239">
        <v>1609.0657880697152</v>
      </c>
      <c r="S42" s="239">
        <v>2084.7237679441737</v>
      </c>
      <c r="T42" s="239">
        <v>2112.127415693386</v>
      </c>
      <c r="U42" s="239">
        <v>2240.6362359243208</v>
      </c>
      <c r="V42" s="239">
        <v>2341.9988940734452</v>
      </c>
      <c r="W42" s="239">
        <v>2419.7043212601116</v>
      </c>
      <c r="X42" s="239">
        <v>2238.3328867340451</v>
      </c>
      <c r="Y42" s="239">
        <v>2379.7305079043144</v>
      </c>
      <c r="Z42" s="239">
        <v>2828.7000317734555</v>
      </c>
      <c r="AA42" s="239">
        <v>2507.8392831410329</v>
      </c>
      <c r="AB42" s="239">
        <v>2495.7378284470096</v>
      </c>
      <c r="AC42" s="239">
        <v>26348.367868144342</v>
      </c>
      <c r="AD42" s="239">
        <v>2349.1313425881781</v>
      </c>
      <c r="AE42" s="239">
        <v>2427.50782135997</v>
      </c>
      <c r="AF42" s="239">
        <v>2480.7364323629354</v>
      </c>
      <c r="AG42" s="239">
        <v>2660.3178958569947</v>
      </c>
      <c r="AH42" s="239">
        <v>3176.0628960035065</v>
      </c>
      <c r="AI42" s="239">
        <v>2738.4043769697068</v>
      </c>
      <c r="AJ42" s="239">
        <v>3191.4221295081243</v>
      </c>
      <c r="AK42" s="239">
        <v>2847.7254257928589</v>
      </c>
      <c r="AL42" s="239">
        <v>2065.7603161481029</v>
      </c>
      <c r="AM42" s="239">
        <v>1503.8823665068837</v>
      </c>
      <c r="AN42" s="239">
        <v>1954.5176957705235</v>
      </c>
      <c r="AO42" s="239">
        <v>1710.4956973173587</v>
      </c>
      <c r="AP42" s="239">
        <v>29105.96439618514</v>
      </c>
      <c r="AQ42" s="239">
        <v>3015.2185063061188</v>
      </c>
      <c r="AR42" s="239">
        <v>2939.9733523904115</v>
      </c>
      <c r="AS42" s="239">
        <v>2581.0454167552848</v>
      </c>
      <c r="AT42" s="239">
        <v>2291.4752842117064</v>
      </c>
      <c r="AU42" s="239">
        <v>2382.6610965461145</v>
      </c>
      <c r="AV42" s="239">
        <v>2339.7375464629786</v>
      </c>
      <c r="AW42" s="239">
        <v>2336.2827127955748</v>
      </c>
      <c r="AX42" s="239">
        <v>1925.76781050669</v>
      </c>
      <c r="AY42" s="239">
        <v>1749.12039430811</v>
      </c>
      <c r="AZ42" s="239">
        <v>2156.2513065330022</v>
      </c>
      <c r="BA42" s="239">
        <v>2147.0711490463123</v>
      </c>
      <c r="BB42" s="239">
        <v>2142.6499096486746</v>
      </c>
      <c r="BC42" s="239">
        <v>28007.254485510977</v>
      </c>
      <c r="BD42" s="239">
        <v>2975.774204639883</v>
      </c>
      <c r="BE42" s="239">
        <v>3131.2869396167584</v>
      </c>
      <c r="BF42" s="239">
        <v>3064.9447243715704</v>
      </c>
      <c r="BG42" s="239">
        <v>3444.0463610600141</v>
      </c>
    </row>
    <row r="43" spans="1:59" s="31" customFormat="1" ht="15.75" customHeight="1" x14ac:dyDescent="0.25">
      <c r="A43" s="240" t="s">
        <v>71</v>
      </c>
      <c r="B43" s="321" t="s">
        <v>129</v>
      </c>
      <c r="C43" s="240" t="s">
        <v>130</v>
      </c>
      <c r="D43" s="241">
        <v>302.47977830130509</v>
      </c>
      <c r="E43" s="242">
        <v>620.89405590027229</v>
      </c>
      <c r="F43" s="242">
        <v>543.08672174665355</v>
      </c>
      <c r="G43" s="242">
        <v>618.70475525589075</v>
      </c>
      <c r="H43" s="242">
        <v>655.25329745714555</v>
      </c>
      <c r="I43" s="242">
        <v>898.26267988433108</v>
      </c>
      <c r="J43" s="242">
        <v>561.64310152628491</v>
      </c>
      <c r="K43" s="242">
        <v>879.45146348917149</v>
      </c>
      <c r="L43" s="242">
        <v>582.70351004172437</v>
      </c>
      <c r="M43" s="242">
        <v>647.41083425288969</v>
      </c>
      <c r="N43" s="242">
        <v>584.25558299056092</v>
      </c>
      <c r="O43" s="242">
        <v>589.35146983145967</v>
      </c>
      <c r="P43" s="242">
        <v>7483.4972506776885</v>
      </c>
      <c r="Q43" s="243">
        <v>465.2871986105074</v>
      </c>
      <c r="R43" s="243">
        <v>470.16991586185026</v>
      </c>
      <c r="S43" s="243">
        <v>583.91700260457367</v>
      </c>
      <c r="T43" s="243">
        <v>663.06536171827793</v>
      </c>
      <c r="U43" s="243">
        <v>553.93539248484319</v>
      </c>
      <c r="V43" s="243">
        <v>529.31222250379017</v>
      </c>
      <c r="W43" s="243">
        <v>556.4057637302742</v>
      </c>
      <c r="X43" s="243">
        <v>702.61022580802353</v>
      </c>
      <c r="Y43" s="243">
        <v>595.46578923482218</v>
      </c>
      <c r="Z43" s="243">
        <v>906.57964147411474</v>
      </c>
      <c r="AA43" s="243">
        <v>620.87776135744411</v>
      </c>
      <c r="AB43" s="243">
        <v>760.95963866626391</v>
      </c>
      <c r="AC43" s="243">
        <v>7408.5859140547855</v>
      </c>
      <c r="AD43" s="243">
        <v>492.00312503280122</v>
      </c>
      <c r="AE43" s="243">
        <v>539.95577828261548</v>
      </c>
      <c r="AF43" s="243">
        <v>747.06412787386284</v>
      </c>
      <c r="AG43" s="243">
        <v>839.91590432411328</v>
      </c>
      <c r="AH43" s="243">
        <v>698.42742482790891</v>
      </c>
      <c r="AI43" s="243">
        <v>721.36839915533767</v>
      </c>
      <c r="AJ43" s="243">
        <v>697.48685879963762</v>
      </c>
      <c r="AK43" s="243">
        <v>824.52968634609681</v>
      </c>
      <c r="AL43" s="243">
        <v>632.66927180183438</v>
      </c>
      <c r="AM43" s="243">
        <v>986.25310921126709</v>
      </c>
      <c r="AN43" s="243">
        <v>850.11398419033128</v>
      </c>
      <c r="AO43" s="243">
        <v>1259.245094200284</v>
      </c>
      <c r="AP43" s="243">
        <v>9289.032764046091</v>
      </c>
      <c r="AQ43" s="243">
        <v>996.07819966347176</v>
      </c>
      <c r="AR43" s="243">
        <v>603.98502888843132</v>
      </c>
      <c r="AS43" s="243">
        <v>604.47182962433033</v>
      </c>
      <c r="AT43" s="243">
        <v>613.29942573581945</v>
      </c>
      <c r="AU43" s="243">
        <v>640.77337761515776</v>
      </c>
      <c r="AV43" s="243">
        <v>773.52831780313102</v>
      </c>
      <c r="AW43" s="243">
        <v>1023.4047292030143</v>
      </c>
      <c r="AX43" s="243">
        <v>823.02353172589153</v>
      </c>
      <c r="AY43" s="243">
        <v>843.31826020623134</v>
      </c>
      <c r="AZ43" s="243">
        <v>966.24778861620723</v>
      </c>
      <c r="BA43" s="243">
        <v>901.78121327105987</v>
      </c>
      <c r="BB43" s="243">
        <v>1326.7187745537244</v>
      </c>
      <c r="BC43" s="243">
        <v>10116.630476906472</v>
      </c>
      <c r="BD43" s="243">
        <v>548.44059701565368</v>
      </c>
      <c r="BE43" s="243">
        <v>725.1996833205792</v>
      </c>
      <c r="BF43" s="243">
        <v>722.47599620562528</v>
      </c>
      <c r="BG43" s="243">
        <v>693.5085154133277</v>
      </c>
    </row>
    <row r="44" spans="1:59" s="31" customFormat="1" ht="15.75" customHeight="1" x14ac:dyDescent="0.25">
      <c r="A44" s="244" t="s">
        <v>71</v>
      </c>
      <c r="B44" s="322" t="s">
        <v>131</v>
      </c>
      <c r="C44" s="244" t="s">
        <v>132</v>
      </c>
      <c r="D44" s="238">
        <v>1.7126643605313701</v>
      </c>
      <c r="E44" s="239">
        <v>4.1604886963560102</v>
      </c>
      <c r="F44" s="239">
        <v>0</v>
      </c>
      <c r="G44" s="239">
        <v>0</v>
      </c>
      <c r="H44" s="239">
        <v>0</v>
      </c>
      <c r="I44" s="239">
        <v>78.470188173638775</v>
      </c>
      <c r="J44" s="239">
        <v>0</v>
      </c>
      <c r="K44" s="239">
        <v>2.0893149860947902</v>
      </c>
      <c r="L44" s="239">
        <v>0</v>
      </c>
      <c r="M44" s="239">
        <v>0</v>
      </c>
      <c r="N44" s="239">
        <v>0</v>
      </c>
      <c r="O44" s="239">
        <v>0</v>
      </c>
      <c r="P44" s="239">
        <v>86.432656216620941</v>
      </c>
      <c r="Q44" s="239">
        <v>11.514030248888799</v>
      </c>
      <c r="R44" s="239">
        <v>0.19695561992353899</v>
      </c>
      <c r="S44" s="239">
        <v>0</v>
      </c>
      <c r="T44" s="239">
        <v>0.88670234853580798</v>
      </c>
      <c r="U44" s="239">
        <v>0</v>
      </c>
      <c r="V44" s="239">
        <v>0</v>
      </c>
      <c r="W44" s="239">
        <v>0</v>
      </c>
      <c r="X44" s="239">
        <v>0</v>
      </c>
      <c r="Y44" s="239">
        <v>27.6065499974112</v>
      </c>
      <c r="Z44" s="239">
        <v>0</v>
      </c>
      <c r="AA44" s="239">
        <v>2.3415343846784999</v>
      </c>
      <c r="AB44" s="239">
        <v>0</v>
      </c>
      <c r="AC44" s="239">
        <v>42.545772599437839</v>
      </c>
      <c r="AD44" s="239">
        <v>0</v>
      </c>
      <c r="AE44" s="239">
        <v>2.28313369910668</v>
      </c>
      <c r="AF44" s="239">
        <v>0</v>
      </c>
      <c r="AG44" s="239">
        <v>0</v>
      </c>
      <c r="AH44" s="239">
        <v>0</v>
      </c>
      <c r="AI44" s="239">
        <v>0</v>
      </c>
      <c r="AJ44" s="239">
        <v>0</v>
      </c>
      <c r="AK44" s="239">
        <v>28.838435717168199</v>
      </c>
      <c r="AL44" s="239">
        <v>0</v>
      </c>
      <c r="AM44" s="239">
        <v>0</v>
      </c>
      <c r="AN44" s="239">
        <v>225.73746459329999</v>
      </c>
      <c r="AO44" s="239">
        <v>244.484069065668</v>
      </c>
      <c r="AP44" s="239">
        <v>501.34310307524288</v>
      </c>
      <c r="AQ44" s="239">
        <v>330.98704238354998</v>
      </c>
      <c r="AR44" s="239">
        <v>271.22397315858984</v>
      </c>
      <c r="AS44" s="239">
        <v>507.71084279112898</v>
      </c>
      <c r="AT44" s="239">
        <v>197.05742174540799</v>
      </c>
      <c r="AU44" s="239">
        <v>455.4977185027285</v>
      </c>
      <c r="AV44" s="239">
        <v>349.64908143693089</v>
      </c>
      <c r="AW44" s="239">
        <v>6.8111907148248605</v>
      </c>
      <c r="AX44" s="239">
        <v>373.54861442310931</v>
      </c>
      <c r="AY44" s="239">
        <v>351.75431618688697</v>
      </c>
      <c r="AZ44" s="239">
        <v>317.34792163821669</v>
      </c>
      <c r="BA44" s="239">
        <v>323.78859977725989</v>
      </c>
      <c r="BB44" s="239">
        <v>243.21820540716001</v>
      </c>
      <c r="BC44" s="239">
        <v>3728.5949281657945</v>
      </c>
      <c r="BD44" s="239">
        <v>0</v>
      </c>
      <c r="BE44" s="239">
        <v>0</v>
      </c>
      <c r="BF44" s="239">
        <v>117.57693310244952</v>
      </c>
      <c r="BG44" s="239">
        <v>444.06239414935982</v>
      </c>
    </row>
    <row r="45" spans="1:59" s="31" customFormat="1" ht="15.75" customHeight="1" x14ac:dyDescent="0.25">
      <c r="A45" s="240" t="s">
        <v>71</v>
      </c>
      <c r="B45" s="321" t="s">
        <v>133</v>
      </c>
      <c r="C45" s="240" t="s">
        <v>134</v>
      </c>
      <c r="D45" s="241">
        <v>330.03767297022853</v>
      </c>
      <c r="E45" s="242">
        <v>435.72245502407316</v>
      </c>
      <c r="F45" s="242">
        <v>455.07675244424183</v>
      </c>
      <c r="G45" s="242">
        <v>232.58744702716803</v>
      </c>
      <c r="H45" s="242">
        <v>392.69366455774741</v>
      </c>
      <c r="I45" s="242">
        <v>616.64484451718511</v>
      </c>
      <c r="J45" s="242">
        <v>537.25854673617096</v>
      </c>
      <c r="K45" s="242">
        <v>581.09376696638788</v>
      </c>
      <c r="L45" s="242">
        <v>472.86288433618256</v>
      </c>
      <c r="M45" s="242">
        <v>754.4170219722846</v>
      </c>
      <c r="N45" s="242">
        <v>341.03099719607229</v>
      </c>
      <c r="O45" s="242">
        <v>473.0567871713364</v>
      </c>
      <c r="P45" s="242">
        <v>5622.4828409190786</v>
      </c>
      <c r="Q45" s="243">
        <v>540.57917107131425</v>
      </c>
      <c r="R45" s="243">
        <v>642.19357760202388</v>
      </c>
      <c r="S45" s="243">
        <v>425.92441241434875</v>
      </c>
      <c r="T45" s="243">
        <v>330.21495487643404</v>
      </c>
      <c r="U45" s="243">
        <v>417.89312643861763</v>
      </c>
      <c r="V45" s="243">
        <v>338.74250822808324</v>
      </c>
      <c r="W45" s="243">
        <v>524.34542645416559</v>
      </c>
      <c r="X45" s="243">
        <v>235.21951549307224</v>
      </c>
      <c r="Y45" s="243">
        <v>721.36174100570622</v>
      </c>
      <c r="Z45" s="243">
        <v>1891.2945623846417</v>
      </c>
      <c r="AA45" s="243">
        <v>328.18497288058961</v>
      </c>
      <c r="AB45" s="243">
        <v>261.90902838520969</v>
      </c>
      <c r="AC45" s="243">
        <v>6657.862997234206</v>
      </c>
      <c r="AD45" s="243">
        <v>500.42491979979241</v>
      </c>
      <c r="AE45" s="243">
        <v>348.0674969540745</v>
      </c>
      <c r="AF45" s="243">
        <v>335.29098963360116</v>
      </c>
      <c r="AG45" s="243">
        <v>602.59303618448257</v>
      </c>
      <c r="AH45" s="243">
        <v>527.38328287010415</v>
      </c>
      <c r="AI45" s="243">
        <v>232.6268175226208</v>
      </c>
      <c r="AJ45" s="243">
        <v>223.3290646706393</v>
      </c>
      <c r="AK45" s="243">
        <v>239.23647450003585</v>
      </c>
      <c r="AL45" s="243">
        <v>422.10371645048781</v>
      </c>
      <c r="AM45" s="243">
        <v>421.50150489355076</v>
      </c>
      <c r="AN45" s="243">
        <v>305.42689651871746</v>
      </c>
      <c r="AO45" s="243">
        <v>224.03550370638891</v>
      </c>
      <c r="AP45" s="243">
        <v>4382.0197037044954</v>
      </c>
      <c r="AQ45" s="243">
        <v>191.7915425508852</v>
      </c>
      <c r="AR45" s="243">
        <v>1234.8044428832732</v>
      </c>
      <c r="AS45" s="243">
        <v>179.3200537499273</v>
      </c>
      <c r="AT45" s="243">
        <v>214.83017386794273</v>
      </c>
      <c r="AU45" s="243">
        <v>487.60116858337801</v>
      </c>
      <c r="AV45" s="243">
        <v>230.26918747827227</v>
      </c>
      <c r="AW45" s="243">
        <v>425.80966875781087</v>
      </c>
      <c r="AX45" s="243">
        <v>147.72354709214366</v>
      </c>
      <c r="AY45" s="243">
        <v>168.68262092921032</v>
      </c>
      <c r="AZ45" s="243">
        <v>190.40060412671824</v>
      </c>
      <c r="BA45" s="243">
        <v>194.31547160509058</v>
      </c>
      <c r="BB45" s="243">
        <v>199.90811296965845</v>
      </c>
      <c r="BC45" s="243">
        <v>3865.45659459431</v>
      </c>
      <c r="BD45" s="243">
        <v>207.94226336334034</v>
      </c>
      <c r="BE45" s="243">
        <v>154.2329443762782</v>
      </c>
      <c r="BF45" s="243">
        <v>135.82520538112604</v>
      </c>
      <c r="BG45" s="243">
        <v>191.66286725449737</v>
      </c>
    </row>
    <row r="46" spans="1:59" s="31" customFormat="1" ht="15.75" customHeight="1" x14ac:dyDescent="0.25">
      <c r="A46" s="244" t="s">
        <v>71</v>
      </c>
      <c r="B46" s="322" t="s">
        <v>135</v>
      </c>
      <c r="C46" s="244" t="s">
        <v>136</v>
      </c>
      <c r="D46" s="238">
        <v>90.138650402740225</v>
      </c>
      <c r="E46" s="239">
        <v>66.387425433335139</v>
      </c>
      <c r="F46" s="239">
        <v>57.556122868305472</v>
      </c>
      <c r="G46" s="239">
        <v>70.824749497888519</v>
      </c>
      <c r="H46" s="239">
        <v>58.758979146724798</v>
      </c>
      <c r="I46" s="239">
        <v>39.9133332767993</v>
      </c>
      <c r="J46" s="239">
        <v>51.575781978963619</v>
      </c>
      <c r="K46" s="239">
        <v>71.557476666376814</v>
      </c>
      <c r="L46" s="239">
        <v>49.74230042012784</v>
      </c>
      <c r="M46" s="239">
        <v>43.251133009472241</v>
      </c>
      <c r="N46" s="239">
        <v>73.922485155935917</v>
      </c>
      <c r="O46" s="239">
        <v>88.765966459496511</v>
      </c>
      <c r="P46" s="239">
        <v>762.3944043161664</v>
      </c>
      <c r="Q46" s="239">
        <v>95.932013202042597</v>
      </c>
      <c r="R46" s="239">
        <v>39.312633214400044</v>
      </c>
      <c r="S46" s="239">
        <v>104.5197308417936</v>
      </c>
      <c r="T46" s="239">
        <v>93.886325257889638</v>
      </c>
      <c r="U46" s="239">
        <v>146.48985851918778</v>
      </c>
      <c r="V46" s="239">
        <v>97.154897249503662</v>
      </c>
      <c r="W46" s="239">
        <v>146.5784632371543</v>
      </c>
      <c r="X46" s="239">
        <v>91.032920517368623</v>
      </c>
      <c r="Y46" s="239">
        <v>159.87456509568096</v>
      </c>
      <c r="Z46" s="239">
        <v>99.808564745155721</v>
      </c>
      <c r="AA46" s="239">
        <v>127.48623478860979</v>
      </c>
      <c r="AB46" s="239">
        <v>130.53217055775559</v>
      </c>
      <c r="AC46" s="239">
        <v>1332.6083772265424</v>
      </c>
      <c r="AD46" s="239">
        <v>119.56992091162576</v>
      </c>
      <c r="AE46" s="239">
        <v>81.497139073916955</v>
      </c>
      <c r="AF46" s="239">
        <v>126.17746522420481</v>
      </c>
      <c r="AG46" s="239">
        <v>116.84097261564847</v>
      </c>
      <c r="AH46" s="239">
        <v>106.58988685542668</v>
      </c>
      <c r="AI46" s="239">
        <v>115.68104953080756</v>
      </c>
      <c r="AJ46" s="239">
        <v>125.8590104341714</v>
      </c>
      <c r="AK46" s="239">
        <v>125.35608830586919</v>
      </c>
      <c r="AL46" s="239">
        <v>98.902756772106017</v>
      </c>
      <c r="AM46" s="239">
        <v>145.74123361266231</v>
      </c>
      <c r="AN46" s="239">
        <v>124.89100032610128</v>
      </c>
      <c r="AO46" s="239">
        <v>144.91253138066247</v>
      </c>
      <c r="AP46" s="239">
        <v>1432.019055043203</v>
      </c>
      <c r="AQ46" s="239">
        <v>108.22604839689848</v>
      </c>
      <c r="AR46" s="239">
        <v>109.55946656330627</v>
      </c>
      <c r="AS46" s="239">
        <v>55.09826762823613</v>
      </c>
      <c r="AT46" s="239">
        <v>163.36437506132805</v>
      </c>
      <c r="AU46" s="239">
        <v>165.51441934823882</v>
      </c>
      <c r="AV46" s="239">
        <v>160.27242074248394</v>
      </c>
      <c r="AW46" s="239">
        <v>114.48333890146881</v>
      </c>
      <c r="AX46" s="239">
        <v>81.409560359404608</v>
      </c>
      <c r="AY46" s="239">
        <v>95.428548992252388</v>
      </c>
      <c r="AZ46" s="239">
        <v>149.81285331501476</v>
      </c>
      <c r="BA46" s="239">
        <v>120.90460490115369</v>
      </c>
      <c r="BB46" s="239">
        <v>174.55621754867016</v>
      </c>
      <c r="BC46" s="239">
        <v>1498.6301217584564</v>
      </c>
      <c r="BD46" s="239">
        <v>98.266026220943687</v>
      </c>
      <c r="BE46" s="239">
        <v>74.652820557267162</v>
      </c>
      <c r="BF46" s="239">
        <v>74.696358031825937</v>
      </c>
      <c r="BG46" s="239">
        <v>88.996638211311762</v>
      </c>
    </row>
    <row r="47" spans="1:59" s="305" customFormat="1" ht="15.75" customHeight="1" x14ac:dyDescent="0.25">
      <c r="A47" s="262" t="s">
        <v>58</v>
      </c>
      <c r="B47" s="309" t="s">
        <v>71</v>
      </c>
      <c r="C47" s="262" t="s">
        <v>71</v>
      </c>
      <c r="D47" s="273">
        <v>2407.8603269184655</v>
      </c>
      <c r="E47" s="274">
        <v>2594.559006346446</v>
      </c>
      <c r="F47" s="274">
        <v>2939.6806959362743</v>
      </c>
      <c r="G47" s="274">
        <v>1996.2269791947356</v>
      </c>
      <c r="H47" s="274">
        <v>3636.6164261980739</v>
      </c>
      <c r="I47" s="274">
        <v>3905.8652680138707</v>
      </c>
      <c r="J47" s="274">
        <v>4777.0564728817089</v>
      </c>
      <c r="K47" s="274">
        <v>5560.1604145778356</v>
      </c>
      <c r="L47" s="274">
        <v>4677.8379714596349</v>
      </c>
      <c r="M47" s="274">
        <v>4297.6889263086168</v>
      </c>
      <c r="N47" s="274">
        <v>2040.1451774433824</v>
      </c>
      <c r="O47" s="274">
        <v>3701.5534358223576</v>
      </c>
      <c r="P47" s="274">
        <v>42535.251101101399</v>
      </c>
      <c r="Q47" s="263">
        <v>1845.809690984524</v>
      </c>
      <c r="R47" s="263">
        <v>2883.4288182922992</v>
      </c>
      <c r="S47" s="263">
        <v>4522.2948076105276</v>
      </c>
      <c r="T47" s="263">
        <v>5092.5118779150916</v>
      </c>
      <c r="U47" s="263">
        <v>2831.5997568898056</v>
      </c>
      <c r="V47" s="263">
        <v>3043.5344105236281</v>
      </c>
      <c r="W47" s="263">
        <v>4193.9214840418736</v>
      </c>
      <c r="X47" s="263">
        <v>5397.0263608619471</v>
      </c>
      <c r="Y47" s="263">
        <v>7203.1822035795813</v>
      </c>
      <c r="Z47" s="263">
        <v>10548.24661945799</v>
      </c>
      <c r="AA47" s="263">
        <v>2579.0415381976854</v>
      </c>
      <c r="AB47" s="263">
        <v>2967.7179213711206</v>
      </c>
      <c r="AC47" s="263">
        <v>53108.315489726076</v>
      </c>
      <c r="AD47" s="263">
        <v>2018.7802937397876</v>
      </c>
      <c r="AE47" s="263">
        <v>2273.6216594663269</v>
      </c>
      <c r="AF47" s="263">
        <v>2306.9411809033163</v>
      </c>
      <c r="AG47" s="263">
        <v>3862.7076732478599</v>
      </c>
      <c r="AH47" s="263">
        <v>3975.0379766507435</v>
      </c>
      <c r="AI47" s="263">
        <v>1769.8019465236566</v>
      </c>
      <c r="AJ47" s="263">
        <v>2644.9637051800405</v>
      </c>
      <c r="AK47" s="263">
        <v>3199.3868855783712</v>
      </c>
      <c r="AL47" s="263">
        <v>3541.2811295156989</v>
      </c>
      <c r="AM47" s="263">
        <v>2835.3175807806597</v>
      </c>
      <c r="AN47" s="263">
        <v>1911.7665360623807</v>
      </c>
      <c r="AO47" s="263">
        <v>3286.0931188488798</v>
      </c>
      <c r="AP47" s="263">
        <v>33625.699686497719</v>
      </c>
      <c r="AQ47" s="263">
        <v>2817.7425489530488</v>
      </c>
      <c r="AR47" s="263">
        <v>3422.7250814568952</v>
      </c>
      <c r="AS47" s="263">
        <v>3703.1478993058931</v>
      </c>
      <c r="AT47" s="263">
        <v>2830.9864354034598</v>
      </c>
      <c r="AU47" s="263">
        <v>3186.8836507762844</v>
      </c>
      <c r="AV47" s="263">
        <v>2389.9416310724023</v>
      </c>
      <c r="AW47" s="263">
        <v>2776.6455077520795</v>
      </c>
      <c r="AX47" s="263">
        <v>2780.4668949713496</v>
      </c>
      <c r="AY47" s="263">
        <v>2145.595138661552</v>
      </c>
      <c r="AZ47" s="263">
        <v>2887.9729503892199</v>
      </c>
      <c r="BA47" s="263">
        <v>2801.8365900577051</v>
      </c>
      <c r="BB47" s="263">
        <v>2651.5913004422582</v>
      </c>
      <c r="BC47" s="263">
        <v>34395.535629242149</v>
      </c>
      <c r="BD47" s="263">
        <v>1700.6971768393146</v>
      </c>
      <c r="BE47" s="263">
        <v>2304.0452026060357</v>
      </c>
      <c r="BF47" s="263">
        <v>2418.443882854755</v>
      </c>
      <c r="BG47" s="263">
        <v>2344.8749769178817</v>
      </c>
    </row>
    <row r="48" spans="1:59" s="31" customFormat="1" ht="15.75" customHeight="1" x14ac:dyDescent="0.25">
      <c r="A48" s="326" t="s">
        <v>71</v>
      </c>
      <c r="B48" s="327" t="s">
        <v>137</v>
      </c>
      <c r="C48" s="326" t="s">
        <v>58</v>
      </c>
      <c r="D48" s="328">
        <v>2407.8603269184655</v>
      </c>
      <c r="E48" s="329">
        <v>2594.559006346446</v>
      </c>
      <c r="F48" s="329">
        <v>2939.6806959362743</v>
      </c>
      <c r="G48" s="329">
        <v>1996.2269791947356</v>
      </c>
      <c r="H48" s="329">
        <v>3636.6164261980739</v>
      </c>
      <c r="I48" s="329">
        <v>3905.8652680138707</v>
      </c>
      <c r="J48" s="329">
        <v>4777.0564728817089</v>
      </c>
      <c r="K48" s="329">
        <v>5560.1604145778356</v>
      </c>
      <c r="L48" s="329">
        <v>4677.8379714596349</v>
      </c>
      <c r="M48" s="329">
        <v>4297.6889263086168</v>
      </c>
      <c r="N48" s="329">
        <v>2040.1451774433824</v>
      </c>
      <c r="O48" s="329">
        <v>3701.5534358223576</v>
      </c>
      <c r="P48" s="329">
        <v>42535.251101101399</v>
      </c>
      <c r="Q48" s="329">
        <v>1845.809690984524</v>
      </c>
      <c r="R48" s="329">
        <v>2883.4288182922992</v>
      </c>
      <c r="S48" s="329">
        <v>4522.2948076105276</v>
      </c>
      <c r="T48" s="329">
        <v>5092.5118779150916</v>
      </c>
      <c r="U48" s="329">
        <v>2831.5997568898056</v>
      </c>
      <c r="V48" s="329">
        <v>3043.5344105236281</v>
      </c>
      <c r="W48" s="329">
        <v>4193.9214840418736</v>
      </c>
      <c r="X48" s="329">
        <v>5397.0263608619471</v>
      </c>
      <c r="Y48" s="329">
        <v>7203.1822035795813</v>
      </c>
      <c r="Z48" s="329">
        <v>10548.24661945799</v>
      </c>
      <c r="AA48" s="329">
        <v>2579.0415381976854</v>
      </c>
      <c r="AB48" s="329">
        <v>2967.7179213711206</v>
      </c>
      <c r="AC48" s="329">
        <v>53108.315489726076</v>
      </c>
      <c r="AD48" s="329">
        <v>2018.7802937397876</v>
      </c>
      <c r="AE48" s="329">
        <v>2273.6216594663269</v>
      </c>
      <c r="AF48" s="329">
        <v>2306.9411809033163</v>
      </c>
      <c r="AG48" s="329">
        <v>3862.7076732478599</v>
      </c>
      <c r="AH48" s="329">
        <v>3975.0379766507435</v>
      </c>
      <c r="AI48" s="329">
        <v>1769.8019465236566</v>
      </c>
      <c r="AJ48" s="329">
        <v>2644.9637051800405</v>
      </c>
      <c r="AK48" s="329">
        <v>3199.3868855783712</v>
      </c>
      <c r="AL48" s="329">
        <v>3541.2811295156989</v>
      </c>
      <c r="AM48" s="329">
        <v>2835.3175807806597</v>
      </c>
      <c r="AN48" s="329">
        <v>1911.7665360623807</v>
      </c>
      <c r="AO48" s="329">
        <v>3286.0931188488798</v>
      </c>
      <c r="AP48" s="329">
        <v>33625.699686497719</v>
      </c>
      <c r="AQ48" s="329">
        <v>2817.7425489530488</v>
      </c>
      <c r="AR48" s="329">
        <v>3422.7250814568952</v>
      </c>
      <c r="AS48" s="329">
        <v>3703.1478993058931</v>
      </c>
      <c r="AT48" s="329">
        <v>2830.9864354034598</v>
      </c>
      <c r="AU48" s="329">
        <v>3186.8836507762844</v>
      </c>
      <c r="AV48" s="329">
        <v>2389.9416310724023</v>
      </c>
      <c r="AW48" s="329">
        <v>2776.6455077520795</v>
      </c>
      <c r="AX48" s="329">
        <v>2780.4668949713496</v>
      </c>
      <c r="AY48" s="329">
        <v>2145.595138661552</v>
      </c>
      <c r="AZ48" s="329">
        <v>2887.9729503892199</v>
      </c>
      <c r="BA48" s="329">
        <v>2801.8365900577051</v>
      </c>
      <c r="BB48" s="329">
        <v>2651.5913004422582</v>
      </c>
      <c r="BC48" s="329">
        <v>34395.535629242149</v>
      </c>
      <c r="BD48" s="329">
        <v>1700.6971768393146</v>
      </c>
      <c r="BE48" s="329">
        <v>2304.0452026060357</v>
      </c>
      <c r="BF48" s="329">
        <v>2418.443882854755</v>
      </c>
      <c r="BG48" s="329">
        <v>2344.8749769178817</v>
      </c>
    </row>
    <row r="49" spans="1:51" s="38" customFormat="1" ht="15" customHeight="1" x14ac:dyDescent="0.25">
      <c r="A49" s="42"/>
      <c r="B49" s="74"/>
      <c r="C49" s="74"/>
      <c r="D49" s="127"/>
      <c r="E49" s="127"/>
      <c r="F49" s="127"/>
      <c r="G49" s="127"/>
      <c r="H49" s="127"/>
      <c r="I49" s="127"/>
      <c r="J49" s="127"/>
      <c r="K49" s="127"/>
      <c r="L49" s="127"/>
      <c r="M49" s="127"/>
      <c r="N49" s="133"/>
      <c r="O49" s="133"/>
      <c r="P49" s="133"/>
      <c r="Q49" s="133"/>
      <c r="R49" s="133"/>
      <c r="S49" s="133"/>
      <c r="T49" s="133"/>
      <c r="U49" s="133"/>
      <c r="V49" s="133"/>
      <c r="W49" s="133"/>
      <c r="X49" s="133"/>
      <c r="Y49" s="133"/>
      <c r="Z49" s="133"/>
      <c r="AA49" s="133"/>
      <c r="AB49" s="133"/>
      <c r="AC49" s="133"/>
      <c r="AD49" s="133"/>
      <c r="AE49" s="133"/>
      <c r="AF49" s="325"/>
      <c r="AG49" s="133"/>
      <c r="AH49" s="133"/>
      <c r="AI49" s="133"/>
      <c r="AJ49" s="133"/>
      <c r="AK49" s="133"/>
      <c r="AL49" s="133"/>
      <c r="AM49" s="133"/>
      <c r="AN49" s="133"/>
      <c r="AO49" s="133"/>
      <c r="AP49" s="133"/>
      <c r="AQ49" s="133"/>
      <c r="AR49" s="133"/>
      <c r="AS49" s="133"/>
      <c r="AT49" s="133"/>
      <c r="AU49" s="133"/>
      <c r="AV49" s="133"/>
      <c r="AW49" s="133"/>
      <c r="AX49" s="133"/>
      <c r="AY49" s="133"/>
    </row>
    <row r="50" spans="1:51" s="38" customFormat="1" ht="15" customHeight="1" x14ac:dyDescent="0.25">
      <c r="A50" s="39" t="s">
        <v>59</v>
      </c>
      <c r="B50" s="73"/>
      <c r="C50" s="73"/>
      <c r="D50" s="136"/>
      <c r="E50" s="136"/>
      <c r="F50" s="136"/>
      <c r="G50" s="136"/>
      <c r="H50" s="136"/>
      <c r="I50" s="136"/>
      <c r="J50" s="136"/>
      <c r="K50" s="136"/>
      <c r="L50" s="136"/>
      <c r="M50" s="143"/>
      <c r="N50" s="133"/>
      <c r="O50" s="133"/>
      <c r="P50" s="133"/>
      <c r="Q50" s="133"/>
      <c r="R50" s="133"/>
      <c r="S50" s="133"/>
      <c r="T50" s="133"/>
      <c r="U50" s="133"/>
      <c r="V50" s="133"/>
      <c r="W50" s="133"/>
      <c r="X50" s="133"/>
      <c r="Y50" s="133"/>
      <c r="Z50" s="133"/>
      <c r="AA50" s="133"/>
      <c r="AB50" s="133"/>
      <c r="AC50" s="133"/>
      <c r="AD50" s="133"/>
      <c r="AE50" s="133"/>
      <c r="AF50" s="141"/>
      <c r="AG50" s="133"/>
      <c r="AH50" s="133"/>
      <c r="AI50" s="133"/>
      <c r="AJ50" s="133"/>
      <c r="AK50" s="133"/>
      <c r="AL50" s="133"/>
      <c r="AM50" s="133"/>
      <c r="AN50" s="133"/>
      <c r="AO50" s="133"/>
      <c r="AP50" s="133"/>
      <c r="AQ50" s="133"/>
      <c r="AR50" s="133"/>
      <c r="AS50" s="133"/>
      <c r="AT50" s="133"/>
      <c r="AU50" s="133"/>
      <c r="AV50" s="133"/>
      <c r="AW50" s="133"/>
      <c r="AX50" s="133"/>
      <c r="AY50" s="133"/>
    </row>
    <row r="51" spans="1:51" s="38" customFormat="1" ht="15" customHeight="1" x14ac:dyDescent="0.25">
      <c r="A51" s="42" t="s">
        <v>138</v>
      </c>
      <c r="B51" s="74"/>
      <c r="C51" s="74"/>
      <c r="D51" s="127"/>
      <c r="E51" s="127"/>
      <c r="F51" s="127"/>
      <c r="G51" s="127"/>
      <c r="H51" s="127"/>
      <c r="I51" s="127"/>
      <c r="J51" s="127"/>
      <c r="K51" s="127"/>
      <c r="L51" s="127"/>
      <c r="M51" s="144"/>
      <c r="N51" s="133"/>
      <c r="O51" s="133"/>
      <c r="P51" s="133"/>
      <c r="Q51" s="133"/>
      <c r="R51" s="133"/>
      <c r="S51" s="133"/>
      <c r="T51" s="133"/>
      <c r="U51" s="133"/>
      <c r="V51" s="133"/>
      <c r="W51" s="133"/>
      <c r="X51" s="133"/>
      <c r="Y51" s="133"/>
      <c r="Z51" s="133"/>
      <c r="AA51" s="133"/>
      <c r="AB51" s="133"/>
      <c r="AC51" s="133"/>
      <c r="AD51" s="133"/>
      <c r="AE51" s="133"/>
      <c r="AF51" s="141"/>
      <c r="AG51" s="133"/>
      <c r="AH51" s="133"/>
      <c r="AI51" s="133"/>
      <c r="AJ51" s="133"/>
      <c r="AK51" s="133"/>
      <c r="AL51" s="133"/>
      <c r="AM51" s="133"/>
      <c r="AN51" s="133"/>
      <c r="AO51" s="133"/>
      <c r="AP51" s="133"/>
      <c r="AQ51" s="133"/>
      <c r="AR51" s="133"/>
      <c r="AS51" s="133"/>
      <c r="AT51" s="133"/>
      <c r="AU51" s="133"/>
      <c r="AV51" s="133"/>
      <c r="AW51" s="133"/>
      <c r="AX51" s="133"/>
      <c r="AY51" s="133"/>
    </row>
    <row r="52" spans="1:51" s="38" customFormat="1" ht="15" customHeight="1" x14ac:dyDescent="0.25">
      <c r="A52" s="203" t="s">
        <v>61</v>
      </c>
      <c r="B52" s="127"/>
      <c r="C52" s="127"/>
      <c r="D52" s="127"/>
      <c r="E52" s="127"/>
      <c r="F52" s="127"/>
      <c r="G52" s="127"/>
      <c r="H52" s="127"/>
      <c r="I52" s="127"/>
      <c r="J52" s="127"/>
      <c r="K52" s="127"/>
      <c r="L52" s="127"/>
      <c r="M52" s="144"/>
      <c r="N52" s="127"/>
      <c r="O52" s="131"/>
      <c r="P52" s="131"/>
      <c r="Q52" s="131"/>
      <c r="R52" s="131"/>
      <c r="S52" s="131"/>
      <c r="T52" s="131"/>
      <c r="U52" s="131"/>
      <c r="V52" s="131"/>
      <c r="W52" s="131"/>
      <c r="X52" s="131"/>
      <c r="Y52" s="131"/>
      <c r="Z52" s="131"/>
      <c r="AA52" s="131"/>
      <c r="AB52" s="131"/>
      <c r="AC52" s="131"/>
      <c r="AD52" s="131"/>
      <c r="AE52" s="131"/>
      <c r="AF52" s="131"/>
      <c r="AG52" s="131"/>
      <c r="AH52" s="131"/>
      <c r="AI52" s="131"/>
      <c r="AJ52" s="131"/>
      <c r="AK52" s="131"/>
      <c r="AL52" s="131"/>
      <c r="AM52" s="131"/>
      <c r="AN52" s="131"/>
      <c r="AO52" s="131"/>
      <c r="AP52" s="131"/>
      <c r="AQ52" s="131"/>
      <c r="AR52" s="131"/>
      <c r="AS52" s="131"/>
      <c r="AT52" s="131"/>
      <c r="AU52" s="131"/>
      <c r="AV52" s="131"/>
      <c r="AW52" s="131"/>
    </row>
    <row r="53" spans="1:51" s="11" customFormat="1" ht="15" customHeight="1" x14ac:dyDescent="0.25">
      <c r="A53" s="180" t="s">
        <v>62</v>
      </c>
      <c r="B53" s="145"/>
      <c r="C53" s="145"/>
      <c r="D53" s="127"/>
      <c r="E53" s="127"/>
      <c r="F53" s="127"/>
      <c r="G53" s="127"/>
      <c r="H53" s="127"/>
      <c r="I53" s="127"/>
      <c r="J53" s="127"/>
      <c r="K53" s="127"/>
      <c r="L53" s="127"/>
      <c r="M53" s="144"/>
      <c r="N53" s="131"/>
      <c r="O53" s="131"/>
      <c r="P53" s="131"/>
      <c r="Q53" s="131"/>
      <c r="R53" s="131"/>
      <c r="S53" s="131"/>
      <c r="T53" s="131"/>
      <c r="U53" s="131"/>
      <c r="V53" s="131"/>
      <c r="W53" s="131"/>
      <c r="X53" s="131"/>
      <c r="Y53" s="131"/>
      <c r="Z53" s="131"/>
      <c r="AA53" s="131"/>
      <c r="AB53" s="131"/>
      <c r="AC53" s="131"/>
      <c r="AD53" s="131"/>
      <c r="AE53" s="131"/>
      <c r="AF53" s="131"/>
      <c r="AG53" s="131"/>
      <c r="AH53" s="131"/>
      <c r="AI53" s="131"/>
      <c r="AJ53" s="131"/>
      <c r="AK53" s="131"/>
      <c r="AL53" s="131"/>
      <c r="AM53" s="131"/>
      <c r="AN53" s="131"/>
      <c r="AO53" s="131"/>
      <c r="AP53" s="131"/>
      <c r="AQ53" s="131"/>
      <c r="AR53" s="131"/>
      <c r="AS53" s="131"/>
      <c r="AT53" s="131"/>
      <c r="AU53" s="131"/>
      <c r="AV53" s="131"/>
      <c r="AW53" s="131"/>
      <c r="AX53" s="131"/>
      <c r="AY53" s="131"/>
    </row>
    <row r="54" spans="1:51" s="11" customFormat="1" ht="15" customHeight="1" x14ac:dyDescent="0.25">
      <c r="A54" s="181" t="s">
        <v>63</v>
      </c>
      <c r="B54" s="75"/>
      <c r="C54" s="75"/>
      <c r="D54" s="127"/>
      <c r="E54" s="127"/>
      <c r="F54" s="127"/>
      <c r="G54" s="127"/>
      <c r="H54" s="127"/>
      <c r="I54" s="127"/>
      <c r="J54" s="127"/>
      <c r="K54" s="127"/>
      <c r="L54" s="127"/>
      <c r="M54" s="144"/>
      <c r="N54" s="131"/>
      <c r="O54" s="131"/>
      <c r="P54" s="131"/>
      <c r="Q54" s="131"/>
      <c r="R54" s="131"/>
      <c r="S54" s="131"/>
      <c r="T54" s="131"/>
      <c r="U54" s="131"/>
      <c r="V54" s="131"/>
      <c r="W54" s="131"/>
      <c r="X54" s="131"/>
      <c r="Y54" s="131"/>
      <c r="Z54" s="131"/>
      <c r="AA54" s="131"/>
      <c r="AB54" s="131"/>
      <c r="AC54" s="131"/>
      <c r="AD54" s="131"/>
      <c r="AE54" s="131"/>
      <c r="AF54" s="131"/>
      <c r="AG54" s="131"/>
      <c r="AH54" s="131"/>
      <c r="AI54" s="131"/>
      <c r="AJ54" s="131"/>
      <c r="AK54" s="131"/>
      <c r="AL54" s="131"/>
      <c r="AM54" s="131"/>
      <c r="AN54" s="131"/>
      <c r="AO54" s="131"/>
      <c r="AP54" s="131"/>
      <c r="AQ54" s="131"/>
      <c r="AR54" s="131"/>
      <c r="AS54" s="131"/>
      <c r="AT54" s="131"/>
      <c r="AU54" s="131"/>
      <c r="AV54" s="131"/>
      <c r="AW54" s="131"/>
      <c r="AX54" s="131"/>
      <c r="AY54" s="131"/>
    </row>
    <row r="55" spans="1:51" s="11" customFormat="1" ht="15" customHeight="1" x14ac:dyDescent="0.25">
      <c r="A55" s="109" t="s">
        <v>64</v>
      </c>
      <c r="B55" s="76"/>
      <c r="C55" s="76"/>
      <c r="D55" s="127"/>
      <c r="E55" s="127"/>
      <c r="F55" s="127"/>
      <c r="G55" s="127"/>
      <c r="H55" s="127"/>
      <c r="I55" s="127"/>
      <c r="J55" s="127"/>
      <c r="K55" s="127"/>
      <c r="L55" s="127"/>
      <c r="M55" s="144"/>
      <c r="N55" s="131"/>
      <c r="O55" s="131"/>
      <c r="P55" s="131"/>
      <c r="Q55" s="131"/>
      <c r="R55" s="131"/>
      <c r="S55" s="131"/>
      <c r="T55" s="131"/>
      <c r="U55" s="131"/>
      <c r="V55" s="131"/>
      <c r="W55" s="131"/>
      <c r="X55" s="131"/>
      <c r="Y55" s="131"/>
      <c r="Z55" s="131"/>
      <c r="AA55" s="131"/>
      <c r="AB55" s="131"/>
      <c r="AC55" s="131"/>
      <c r="AD55" s="131"/>
      <c r="AE55" s="131"/>
      <c r="AF55" s="131"/>
      <c r="AG55" s="131"/>
      <c r="AH55" s="131"/>
      <c r="AI55" s="131"/>
      <c r="AJ55" s="131"/>
      <c r="AK55" s="131"/>
      <c r="AL55" s="131"/>
      <c r="AM55" s="131"/>
      <c r="AN55" s="131"/>
      <c r="AO55" s="131"/>
      <c r="AP55" s="131"/>
      <c r="AQ55" s="131"/>
      <c r="AR55" s="131"/>
      <c r="AS55" s="131"/>
      <c r="AT55" s="131"/>
      <c r="AU55" s="131"/>
      <c r="AV55" s="131"/>
      <c r="AW55" s="131"/>
      <c r="AX55" s="131"/>
      <c r="AY55" s="131"/>
    </row>
    <row r="56" spans="1:51" s="11" customFormat="1" ht="15" customHeight="1" x14ac:dyDescent="0.25">
      <c r="A56" s="180" t="s">
        <v>139</v>
      </c>
      <c r="B56" s="75"/>
      <c r="C56" s="75"/>
      <c r="D56" s="127"/>
      <c r="E56" s="127"/>
      <c r="F56" s="127"/>
      <c r="G56" s="127"/>
      <c r="H56" s="127"/>
      <c r="I56" s="127"/>
      <c r="J56" s="127"/>
      <c r="K56" s="127"/>
      <c r="L56" s="127"/>
      <c r="M56" s="144"/>
      <c r="N56" s="131"/>
      <c r="O56" s="131"/>
      <c r="P56" s="131"/>
      <c r="Q56" s="131"/>
      <c r="R56" s="131"/>
      <c r="S56" s="131"/>
      <c r="T56" s="131"/>
      <c r="U56" s="131"/>
      <c r="V56" s="131"/>
      <c r="W56" s="131"/>
      <c r="X56" s="131"/>
      <c r="Y56" s="131"/>
      <c r="Z56" s="131"/>
      <c r="AA56" s="131"/>
      <c r="AB56" s="131"/>
      <c r="AC56" s="131"/>
      <c r="AD56" s="131"/>
      <c r="AE56" s="131"/>
      <c r="AF56" s="131"/>
      <c r="AG56" s="131"/>
      <c r="AH56" s="131"/>
      <c r="AI56" s="131"/>
      <c r="AJ56" s="131"/>
      <c r="AK56" s="131"/>
      <c r="AL56" s="131"/>
      <c r="AM56" s="131"/>
      <c r="AN56" s="131"/>
      <c r="AO56" s="131"/>
      <c r="AP56" s="131"/>
      <c r="AQ56" s="131"/>
      <c r="AR56" s="131"/>
      <c r="AS56" s="131"/>
      <c r="AT56" s="131"/>
      <c r="AU56" s="131"/>
      <c r="AV56" s="131"/>
      <c r="AW56" s="131"/>
      <c r="AX56" s="131"/>
      <c r="AY56" s="131"/>
    </row>
    <row r="57" spans="1:51" s="11" customFormat="1" ht="15" customHeight="1" x14ac:dyDescent="0.25">
      <c r="A57" s="180" t="s">
        <v>66</v>
      </c>
      <c r="B57" s="37"/>
      <c r="C57" s="37"/>
      <c r="D57" s="127"/>
      <c r="E57" s="127"/>
      <c r="F57" s="127"/>
      <c r="G57" s="127"/>
      <c r="H57" s="127"/>
      <c r="I57" s="127"/>
      <c r="J57" s="127"/>
      <c r="K57" s="127"/>
      <c r="L57" s="127"/>
      <c r="M57" s="144"/>
      <c r="N57" s="131"/>
      <c r="O57" s="131"/>
      <c r="P57" s="131"/>
      <c r="Q57" s="131"/>
      <c r="R57" s="131"/>
      <c r="S57" s="131"/>
      <c r="T57" s="131"/>
      <c r="U57" s="131"/>
      <c r="V57" s="131"/>
      <c r="W57" s="131"/>
      <c r="X57" s="131"/>
      <c r="Y57" s="131"/>
      <c r="Z57" s="131"/>
      <c r="AA57" s="131"/>
      <c r="AB57" s="131"/>
      <c r="AC57" s="131"/>
      <c r="AD57" s="131"/>
      <c r="AE57" s="131"/>
      <c r="AF57" s="131"/>
      <c r="AG57" s="131"/>
      <c r="AH57" s="131"/>
      <c r="AI57" s="131"/>
      <c r="AJ57" s="131"/>
      <c r="AK57" s="131"/>
      <c r="AL57" s="131"/>
      <c r="AM57" s="131"/>
      <c r="AN57" s="131"/>
      <c r="AO57" s="131"/>
      <c r="AP57" s="131"/>
      <c r="AQ57" s="131"/>
      <c r="AR57" s="131"/>
      <c r="AS57" s="131"/>
      <c r="AT57" s="131"/>
      <c r="AU57" s="131"/>
      <c r="AV57" s="131"/>
      <c r="AW57" s="131"/>
      <c r="AX57" s="131"/>
      <c r="AY57" s="131"/>
    </row>
    <row r="58" spans="1:51" s="11" customFormat="1" ht="15" customHeight="1" x14ac:dyDescent="0.25">
      <c r="A58" s="191" t="s">
        <v>67</v>
      </c>
      <c r="B58" s="146"/>
      <c r="C58" s="146"/>
      <c r="D58" s="147"/>
      <c r="E58" s="147"/>
      <c r="F58" s="147"/>
      <c r="G58" s="147"/>
      <c r="H58" s="147"/>
      <c r="I58" s="147"/>
      <c r="J58" s="147"/>
      <c r="K58" s="147"/>
      <c r="L58" s="147"/>
      <c r="M58" s="148"/>
      <c r="N58" s="131"/>
      <c r="O58" s="131"/>
      <c r="P58" s="131"/>
      <c r="Q58" s="131"/>
      <c r="R58" s="131"/>
      <c r="S58" s="131"/>
      <c r="T58" s="131"/>
      <c r="U58" s="131"/>
      <c r="V58" s="131"/>
      <c r="W58" s="131"/>
      <c r="X58" s="131"/>
      <c r="Y58" s="131"/>
      <c r="Z58" s="131"/>
      <c r="AA58" s="131"/>
      <c r="AB58" s="131"/>
      <c r="AC58" s="131"/>
      <c r="AD58" s="131"/>
      <c r="AE58" s="131"/>
      <c r="AF58" s="131"/>
      <c r="AG58" s="131"/>
      <c r="AH58" s="131"/>
      <c r="AI58" s="131"/>
      <c r="AJ58" s="131"/>
      <c r="AK58" s="131"/>
      <c r="AL58" s="131"/>
      <c r="AM58" s="131"/>
      <c r="AN58" s="131"/>
      <c r="AO58" s="131"/>
      <c r="AP58" s="131"/>
      <c r="AQ58" s="131"/>
      <c r="AR58" s="131"/>
      <c r="AS58" s="131"/>
      <c r="AT58" s="131"/>
      <c r="AU58" s="131"/>
      <c r="AV58" s="131"/>
      <c r="AW58" s="131"/>
      <c r="AX58" s="131"/>
      <c r="AY58" s="131"/>
    </row>
  </sheetData>
  <mergeCells count="11">
    <mergeCell ref="BD5:BG5"/>
    <mergeCell ref="AQ5:BC5"/>
    <mergeCell ref="A3:C3"/>
    <mergeCell ref="A4:C4"/>
    <mergeCell ref="A1:G2"/>
    <mergeCell ref="AD5:AP5"/>
    <mergeCell ref="A5:A6"/>
    <mergeCell ref="B5:B6"/>
    <mergeCell ref="C5:C6"/>
    <mergeCell ref="D5:P5"/>
    <mergeCell ref="Q5:AC5"/>
  </mergeCells>
  <phoneticPr fontId="4" type="noConversion"/>
  <printOptions horizontalCentered="1" verticalCentered="1"/>
  <pageMargins left="0.75000000000000011" right="0.75000000000000011" top="1" bottom="1" header="0.5" footer="0.5"/>
  <pageSetup scale="84" orientation="portrait" horizontalDpi="4294967292" verticalDpi="4294967292" r:id="rId1"/>
  <headerFooter alignWithMargins="0"/>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W79"/>
  <sheetViews>
    <sheetView showGridLines="0" zoomScale="90" zoomScaleNormal="90" workbookViewId="0">
      <selection activeCell="A3" sqref="A3:C3"/>
    </sheetView>
  </sheetViews>
  <sheetFormatPr baseColWidth="10" defaultColWidth="11.44140625" defaultRowHeight="15" x14ac:dyDescent="0.25"/>
  <cols>
    <col min="1" max="1" width="49.5546875" style="38" customWidth="1"/>
    <col min="2" max="2" width="13.88671875" style="38" customWidth="1"/>
    <col min="3" max="3" width="67.44140625" style="38" customWidth="1"/>
    <col min="4" max="4" width="13.109375" style="38" customWidth="1"/>
    <col min="5" max="5" width="12" style="11" customWidth="1"/>
    <col min="6" max="6" width="14.33203125" style="38" bestFit="1" customWidth="1"/>
    <col min="7" max="7" width="17.109375" style="11" customWidth="1"/>
    <col min="8" max="16384" width="11.44140625" style="11"/>
  </cols>
  <sheetData>
    <row r="1" spans="1:45" s="46" customFormat="1" ht="60" customHeight="1" x14ac:dyDescent="0.25">
      <c r="A1" s="19"/>
      <c r="B1" s="19"/>
      <c r="C1" s="19"/>
      <c r="D1" s="19"/>
      <c r="E1" s="19"/>
      <c r="F1" s="45"/>
      <c r="G1" s="19"/>
    </row>
    <row r="2" spans="1:45" s="46" customFormat="1" ht="30.75" customHeight="1" x14ac:dyDescent="0.25">
      <c r="A2" s="19"/>
      <c r="B2" s="19"/>
      <c r="C2" s="19"/>
      <c r="D2" s="19"/>
      <c r="E2" s="19"/>
      <c r="F2" s="45"/>
      <c r="G2" s="19"/>
    </row>
    <row r="3" spans="1:45" ht="22.5" customHeight="1" x14ac:dyDescent="0.25">
      <c r="A3" s="376" t="s">
        <v>0</v>
      </c>
      <c r="B3" s="377"/>
      <c r="C3" s="377"/>
      <c r="D3" s="20"/>
    </row>
    <row r="4" spans="1:45" s="38" customFormat="1" ht="54" customHeight="1" x14ac:dyDescent="0.3">
      <c r="A4" s="380" t="s">
        <v>140</v>
      </c>
      <c r="B4" s="381"/>
      <c r="C4" s="381"/>
      <c r="D4" s="49"/>
      <c r="E4" s="49"/>
      <c r="F4" s="49"/>
      <c r="G4" s="49"/>
      <c r="H4" s="125"/>
      <c r="I4" s="125"/>
      <c r="J4" s="125"/>
      <c r="K4" s="125"/>
      <c r="L4" s="125"/>
      <c r="M4" s="125"/>
      <c r="N4" s="125"/>
      <c r="O4" s="125"/>
      <c r="P4" s="132"/>
      <c r="Q4" s="132"/>
      <c r="R4" s="131"/>
      <c r="S4" s="133"/>
      <c r="T4" s="133"/>
      <c r="U4" s="132"/>
      <c r="V4" s="132"/>
      <c r="W4" s="132"/>
      <c r="X4" s="132"/>
      <c r="Y4" s="133"/>
      <c r="Z4" s="133"/>
      <c r="AA4" s="133"/>
      <c r="AB4" s="133"/>
      <c r="AC4" s="133"/>
      <c r="AD4" s="133"/>
      <c r="AE4" s="133"/>
      <c r="AF4" s="133"/>
      <c r="AG4" s="133"/>
      <c r="AH4" s="133"/>
      <c r="AI4" s="133"/>
      <c r="AJ4" s="133"/>
      <c r="AK4" s="132"/>
      <c r="AL4" s="132"/>
      <c r="AM4" s="132"/>
      <c r="AN4" s="133"/>
      <c r="AO4" s="132"/>
      <c r="AP4" s="132"/>
      <c r="AQ4" s="132"/>
      <c r="AR4" s="132"/>
      <c r="AS4" s="132"/>
    </row>
    <row r="5" spans="1:45" s="15" customFormat="1" ht="31.5" customHeight="1" x14ac:dyDescent="0.25">
      <c r="A5" s="378" t="s">
        <v>33</v>
      </c>
      <c r="B5" s="387" t="s">
        <v>69</v>
      </c>
      <c r="C5" s="387" t="s">
        <v>70</v>
      </c>
      <c r="D5" s="375" t="s">
        <v>141</v>
      </c>
      <c r="E5" s="386"/>
      <c r="F5" s="390" t="s">
        <v>142</v>
      </c>
      <c r="G5" s="395" t="s">
        <v>143</v>
      </c>
    </row>
    <row r="6" spans="1:45" s="15" customFormat="1" ht="18.75" customHeight="1" x14ac:dyDescent="0.25">
      <c r="A6" s="394"/>
      <c r="B6" s="389"/>
      <c r="C6" s="389"/>
      <c r="D6" s="317">
        <v>2025</v>
      </c>
      <c r="E6" s="317">
        <v>2026</v>
      </c>
      <c r="F6" s="391"/>
      <c r="G6" s="396"/>
    </row>
    <row r="7" spans="1:45" s="250" customFormat="1" ht="15.75" customHeight="1" x14ac:dyDescent="0.25">
      <c r="A7" s="352" t="s">
        <v>52</v>
      </c>
      <c r="B7" s="262" t="s">
        <v>71</v>
      </c>
      <c r="C7" s="262" t="s">
        <v>71</v>
      </c>
      <c r="D7" s="263">
        <v>249572.32448984601</v>
      </c>
      <c r="E7" s="263">
        <v>284161.71691736748</v>
      </c>
      <c r="F7" s="264">
        <v>13.859466388441135</v>
      </c>
      <c r="G7" s="265">
        <v>13.859466388441142</v>
      </c>
    </row>
    <row r="8" spans="1:45" s="27" customFormat="1" ht="15.75" customHeight="1" x14ac:dyDescent="0.25">
      <c r="A8" s="334" t="s">
        <v>71</v>
      </c>
      <c r="B8" s="322" t="s">
        <v>74</v>
      </c>
      <c r="C8" s="244" t="s">
        <v>75</v>
      </c>
      <c r="D8" s="239">
        <v>27868.98272534844</v>
      </c>
      <c r="E8" s="239">
        <v>40686.990356604307</v>
      </c>
      <c r="F8" s="255">
        <v>45.993812395589003</v>
      </c>
      <c r="G8" s="255">
        <v>5.1359891997068665</v>
      </c>
      <c r="H8" s="57"/>
      <c r="I8" s="57"/>
      <c r="J8" s="57"/>
      <c r="K8" s="57"/>
      <c r="L8" s="57"/>
    </row>
    <row r="9" spans="1:45" s="27" customFormat="1" ht="15.75" customHeight="1" x14ac:dyDescent="0.25">
      <c r="A9" s="353" t="s">
        <v>71</v>
      </c>
      <c r="B9" s="330" t="s">
        <v>72</v>
      </c>
      <c r="C9" s="240" t="s">
        <v>73</v>
      </c>
      <c r="D9" s="242">
        <v>113865.23482218369</v>
      </c>
      <c r="E9" s="243">
        <v>120410.51788007884</v>
      </c>
      <c r="F9" s="256">
        <v>5.7482716898766597</v>
      </c>
      <c r="G9" s="257">
        <v>2.6225997098333926</v>
      </c>
    </row>
    <row r="10" spans="1:45" s="27" customFormat="1" ht="15.75" customHeight="1" x14ac:dyDescent="0.25">
      <c r="A10" s="334" t="s">
        <v>71</v>
      </c>
      <c r="B10" s="322" t="s">
        <v>76</v>
      </c>
      <c r="C10" s="244" t="s">
        <v>77</v>
      </c>
      <c r="D10" s="239">
        <v>32425.268396017938</v>
      </c>
      <c r="E10" s="239">
        <v>36464.409132605375</v>
      </c>
      <c r="F10" s="255">
        <v>12.456768860804473</v>
      </c>
      <c r="G10" s="255">
        <v>1.6184249374781019</v>
      </c>
    </row>
    <row r="11" spans="1:45" s="27" customFormat="1" ht="15.75" customHeight="1" x14ac:dyDescent="0.25">
      <c r="A11" s="353" t="s">
        <v>71</v>
      </c>
      <c r="B11" s="330" t="s">
        <v>78</v>
      </c>
      <c r="C11" s="323" t="s">
        <v>79</v>
      </c>
      <c r="D11" s="246">
        <v>18365.091139323304</v>
      </c>
      <c r="E11" s="246">
        <v>21725.381544759195</v>
      </c>
      <c r="F11" s="258">
        <v>18.29716160918386</v>
      </c>
      <c r="G11" s="258">
        <v>1.3464194847344169</v>
      </c>
    </row>
    <row r="12" spans="1:45" s="27" customFormat="1" ht="15.75" customHeight="1" x14ac:dyDescent="0.25">
      <c r="A12" s="334" t="s">
        <v>71</v>
      </c>
      <c r="B12" s="322" t="s">
        <v>82</v>
      </c>
      <c r="C12" s="244" t="s">
        <v>83</v>
      </c>
      <c r="D12" s="239">
        <v>2835.3918533710707</v>
      </c>
      <c r="E12" s="239">
        <v>3034.7185492523568</v>
      </c>
      <c r="F12" s="255">
        <v>7.0299523377801023</v>
      </c>
      <c r="G12" s="255">
        <v>7.9867307518464742E-2</v>
      </c>
    </row>
    <row r="13" spans="1:45" s="31" customFormat="1" ht="15.75" customHeight="1" x14ac:dyDescent="0.25">
      <c r="A13" s="332" t="s">
        <v>71</v>
      </c>
      <c r="B13" s="324" t="s">
        <v>84</v>
      </c>
      <c r="C13" s="323" t="s">
        <v>85</v>
      </c>
      <c r="D13" s="246">
        <v>623.56212005812756</v>
      </c>
      <c r="E13" s="246">
        <v>154.99076899488017</v>
      </c>
      <c r="F13" s="258">
        <v>-75.144293726432238</v>
      </c>
      <c r="G13" s="258">
        <v>-0.18774972426171854</v>
      </c>
    </row>
    <row r="14" spans="1:45" s="250" customFormat="1" ht="15.75" customHeight="1" x14ac:dyDescent="0.25">
      <c r="A14" s="334" t="s">
        <v>71</v>
      </c>
      <c r="B14" s="322" t="s">
        <v>80</v>
      </c>
      <c r="C14" s="244" t="s">
        <v>81</v>
      </c>
      <c r="D14" s="239">
        <v>15370.102984398145</v>
      </c>
      <c r="E14" s="239">
        <v>14086.17416947677</v>
      </c>
      <c r="F14" s="255">
        <v>-8.3534171256019789</v>
      </c>
      <c r="G14" s="255">
        <v>-0.51445159936938956</v>
      </c>
    </row>
    <row r="15" spans="1:45" s="31" customFormat="1" ht="15.75" customHeight="1" x14ac:dyDescent="0.25">
      <c r="A15" s="332" t="s">
        <v>71</v>
      </c>
      <c r="B15" s="324" t="s">
        <v>71</v>
      </c>
      <c r="C15" s="323" t="s">
        <v>88</v>
      </c>
      <c r="D15" s="246">
        <v>38218.69044914531</v>
      </c>
      <c r="E15" s="246">
        <v>47598.534515595791</v>
      </c>
      <c r="F15" s="346">
        <v>24.542557466566066</v>
      </c>
      <c r="G15" s="261">
        <v>3.7583670728010174</v>
      </c>
    </row>
    <row r="16" spans="1:45" s="308" customFormat="1" ht="15.75" customHeight="1" x14ac:dyDescent="0.25">
      <c r="A16" s="298" t="s">
        <v>53</v>
      </c>
      <c r="B16" s="281" t="s">
        <v>71</v>
      </c>
      <c r="C16" s="275" t="s">
        <v>71</v>
      </c>
      <c r="D16" s="277">
        <v>236103.96167522529</v>
      </c>
      <c r="E16" s="277">
        <v>263676.80586443067</v>
      </c>
      <c r="F16" s="282">
        <v>11.678264097547597</v>
      </c>
      <c r="G16" s="282">
        <v>11.678264097547601</v>
      </c>
    </row>
    <row r="17" spans="1:12" s="305" customFormat="1" ht="15.75" customHeight="1" x14ac:dyDescent="0.25">
      <c r="A17" s="332" t="s">
        <v>71</v>
      </c>
      <c r="B17" s="324" t="s">
        <v>89</v>
      </c>
      <c r="C17" s="323" t="s">
        <v>90</v>
      </c>
      <c r="D17" s="246">
        <v>120952.00268208003</v>
      </c>
      <c r="E17" s="246">
        <v>133278.28172460024</v>
      </c>
      <c r="F17" s="258">
        <v>10.191049977832606</v>
      </c>
      <c r="G17" s="258">
        <v>5.2206997947267499</v>
      </c>
    </row>
    <row r="18" spans="1:12" s="27" customFormat="1" ht="15.75" customHeight="1" x14ac:dyDescent="0.25">
      <c r="A18" s="334" t="s">
        <v>71</v>
      </c>
      <c r="B18" s="322" t="s">
        <v>91</v>
      </c>
      <c r="C18" s="244" t="s">
        <v>92</v>
      </c>
      <c r="D18" s="239">
        <v>68508.994547060225</v>
      </c>
      <c r="E18" s="239">
        <v>77947.081130012157</v>
      </c>
      <c r="F18" s="255">
        <v>13.776419644385115</v>
      </c>
      <c r="G18" s="255">
        <v>3.997428300646038</v>
      </c>
    </row>
    <row r="19" spans="1:12" s="31" customFormat="1" ht="15.75" customHeight="1" x14ac:dyDescent="0.25">
      <c r="A19" s="332" t="s">
        <v>71</v>
      </c>
      <c r="B19" s="324" t="s">
        <v>93</v>
      </c>
      <c r="C19" s="323" t="s">
        <v>94</v>
      </c>
      <c r="D19" s="246">
        <v>12353.630854200452</v>
      </c>
      <c r="E19" s="246">
        <v>14458.798358395888</v>
      </c>
      <c r="F19" s="258">
        <v>17.040880766480427</v>
      </c>
      <c r="G19" s="258">
        <v>0.89162735316200104</v>
      </c>
    </row>
    <row r="20" spans="1:12" s="27" customFormat="1" ht="15.75" customHeight="1" x14ac:dyDescent="0.25">
      <c r="A20" s="334" t="s">
        <v>71</v>
      </c>
      <c r="B20" s="322" t="s">
        <v>99</v>
      </c>
      <c r="C20" s="244" t="s">
        <v>100</v>
      </c>
      <c r="D20" s="239">
        <v>0</v>
      </c>
      <c r="E20" s="239">
        <v>840.0492934567676</v>
      </c>
      <c r="F20" s="255" t="s">
        <v>144</v>
      </c>
      <c r="G20" s="255">
        <v>0.35579635661188275</v>
      </c>
    </row>
    <row r="21" spans="1:12" s="31" customFormat="1" ht="15.75" customHeight="1" x14ac:dyDescent="0.25">
      <c r="A21" s="332" t="s">
        <v>71</v>
      </c>
      <c r="B21" s="324" t="s">
        <v>97</v>
      </c>
      <c r="C21" s="323" t="s">
        <v>98</v>
      </c>
      <c r="D21" s="246">
        <v>916.69758379163852</v>
      </c>
      <c r="E21" s="246">
        <v>902.28366478827695</v>
      </c>
      <c r="F21" s="258">
        <v>-1.5723744949498837</v>
      </c>
      <c r="G21" s="258">
        <v>-6.1049034929743168E-3</v>
      </c>
      <c r="H21" s="94"/>
      <c r="I21" s="94"/>
      <c r="J21" s="94"/>
      <c r="K21" s="94"/>
      <c r="L21" s="94"/>
    </row>
    <row r="22" spans="1:12" s="27" customFormat="1" ht="15.75" customHeight="1" x14ac:dyDescent="0.25">
      <c r="A22" s="334" t="s">
        <v>71</v>
      </c>
      <c r="B22" s="322" t="s">
        <v>95</v>
      </c>
      <c r="C22" s="244" t="s">
        <v>96</v>
      </c>
      <c r="D22" s="239">
        <v>3221.7169050478283</v>
      </c>
      <c r="E22" s="239">
        <v>2532.6918377569355</v>
      </c>
      <c r="F22" s="255">
        <v>-21.386890518261211</v>
      </c>
      <c r="G22" s="255">
        <v>-0.29183121807955381</v>
      </c>
    </row>
    <row r="23" spans="1:12" s="31" customFormat="1" ht="15.75" customHeight="1" x14ac:dyDescent="0.25">
      <c r="A23" s="332" t="s">
        <v>71</v>
      </c>
      <c r="B23" s="324" t="s">
        <v>71</v>
      </c>
      <c r="C23" s="323" t="s">
        <v>88</v>
      </c>
      <c r="D23" s="246">
        <v>30150.919103045147</v>
      </c>
      <c r="E23" s="246">
        <v>33717.619855420402</v>
      </c>
      <c r="F23" s="258">
        <v>11.82949262735751</v>
      </c>
      <c r="G23" s="258">
        <v>1.5106484139734422</v>
      </c>
    </row>
    <row r="24" spans="1:12" s="250" customFormat="1" ht="15.75" customHeight="1" x14ac:dyDescent="0.25">
      <c r="A24" s="298" t="s">
        <v>54</v>
      </c>
      <c r="B24" s="281" t="s">
        <v>71</v>
      </c>
      <c r="C24" s="275" t="s">
        <v>71</v>
      </c>
      <c r="D24" s="277">
        <v>166368.61360871361</v>
      </c>
      <c r="E24" s="277">
        <v>176851.71258149238</v>
      </c>
      <c r="F24" s="282">
        <v>6.3011278061343035</v>
      </c>
      <c r="G24" s="282">
        <v>6.3011278061342875</v>
      </c>
    </row>
    <row r="25" spans="1:12" s="31" customFormat="1" ht="15.75" customHeight="1" x14ac:dyDescent="0.25">
      <c r="A25" s="332" t="s">
        <v>71</v>
      </c>
      <c r="B25" s="324" t="s">
        <v>101</v>
      </c>
      <c r="C25" s="323" t="s">
        <v>102</v>
      </c>
      <c r="D25" s="246">
        <v>146425.23119736474</v>
      </c>
      <c r="E25" s="246">
        <v>159286.8278881872</v>
      </c>
      <c r="F25" s="258">
        <v>8.7837298159949313</v>
      </c>
      <c r="G25" s="258">
        <v>7.7307831157816542</v>
      </c>
    </row>
    <row r="26" spans="1:12" s="31" customFormat="1" ht="15.75" customHeight="1" x14ac:dyDescent="0.25">
      <c r="A26" s="334" t="s">
        <v>71</v>
      </c>
      <c r="B26" s="322" t="s">
        <v>105</v>
      </c>
      <c r="C26" s="244" t="s">
        <v>106</v>
      </c>
      <c r="D26" s="239">
        <v>6018.3194478840041</v>
      </c>
      <c r="E26" s="239">
        <v>6718.5113596868132</v>
      </c>
      <c r="F26" s="255">
        <v>11.634342740796043</v>
      </c>
      <c r="G26" s="255">
        <v>0.42086779267729396</v>
      </c>
    </row>
    <row r="27" spans="1:12" s="31" customFormat="1" ht="15.75" customHeight="1" x14ac:dyDescent="0.25">
      <c r="A27" s="332" t="s">
        <v>71</v>
      </c>
      <c r="B27" s="324" t="s">
        <v>107</v>
      </c>
      <c r="C27" s="323" t="s">
        <v>108</v>
      </c>
      <c r="D27" s="246">
        <v>509.01206936027302</v>
      </c>
      <c r="E27" s="246">
        <v>522.510918165269</v>
      </c>
      <c r="F27" s="258">
        <v>2.6519702807757284</v>
      </c>
      <c r="G27" s="258">
        <v>8.1138193750560778E-3</v>
      </c>
    </row>
    <row r="28" spans="1:12" s="27" customFormat="1" ht="15.75" customHeight="1" x14ac:dyDescent="0.25">
      <c r="A28" s="334" t="s">
        <v>71</v>
      </c>
      <c r="B28" s="322" t="s">
        <v>103</v>
      </c>
      <c r="C28" s="244" t="s">
        <v>104</v>
      </c>
      <c r="D28" s="239">
        <v>13416.050894104572</v>
      </c>
      <c r="E28" s="239">
        <v>10323.862415453092</v>
      </c>
      <c r="F28" s="255">
        <v>-23.048425375385861</v>
      </c>
      <c r="G28" s="255">
        <v>-1.8586369216997103</v>
      </c>
    </row>
    <row r="29" spans="1:12" s="251" customFormat="1" ht="15.75" customHeight="1" x14ac:dyDescent="0.25">
      <c r="A29" s="300" t="s">
        <v>55</v>
      </c>
      <c r="B29" s="347" t="s">
        <v>71</v>
      </c>
      <c r="C29" s="278" t="s">
        <v>71</v>
      </c>
      <c r="D29" s="279">
        <v>16800.896207239755</v>
      </c>
      <c r="E29" s="279">
        <v>19659.509888730376</v>
      </c>
      <c r="F29" s="280">
        <v>17.014649970034341</v>
      </c>
      <c r="G29" s="280">
        <v>17.014649970034345</v>
      </c>
    </row>
    <row r="30" spans="1:12" s="27" customFormat="1" ht="15.75" customHeight="1" x14ac:dyDescent="0.25">
      <c r="A30" s="334" t="s">
        <v>71</v>
      </c>
      <c r="B30" s="322" t="s">
        <v>109</v>
      </c>
      <c r="C30" s="244" t="s">
        <v>110</v>
      </c>
      <c r="D30" s="239">
        <v>11223.256764775975</v>
      </c>
      <c r="E30" s="239">
        <v>12859.650021617039</v>
      </c>
      <c r="F30" s="255">
        <v>14.580377969938809</v>
      </c>
      <c r="G30" s="255">
        <v>9.7399164702649461</v>
      </c>
    </row>
    <row r="31" spans="1:12" s="31" customFormat="1" ht="15.75" customHeight="1" x14ac:dyDescent="0.25">
      <c r="A31" s="332" t="s">
        <v>71</v>
      </c>
      <c r="B31" s="324" t="s">
        <v>111</v>
      </c>
      <c r="C31" s="323" t="s">
        <v>112</v>
      </c>
      <c r="D31" s="246">
        <v>3790.7804666071734</v>
      </c>
      <c r="E31" s="246">
        <v>4697.908584853194</v>
      </c>
      <c r="F31" s="258">
        <v>23.929851022418049</v>
      </c>
      <c r="G31" s="258">
        <v>5.3992841039939625</v>
      </c>
    </row>
    <row r="32" spans="1:12" s="27" customFormat="1" ht="15.75" customHeight="1" x14ac:dyDescent="0.25">
      <c r="A32" s="334" t="s">
        <v>71</v>
      </c>
      <c r="B32" s="322" t="s">
        <v>113</v>
      </c>
      <c r="C32" s="244" t="s">
        <v>114</v>
      </c>
      <c r="D32" s="239">
        <v>1663.0370584964462</v>
      </c>
      <c r="E32" s="239">
        <v>1912.8329768581718</v>
      </c>
      <c r="F32" s="255">
        <v>15.020466145689284</v>
      </c>
      <c r="G32" s="255">
        <v>1.4868011520366684</v>
      </c>
    </row>
    <row r="33" spans="1:7" s="31" customFormat="1" ht="15.75" customHeight="1" x14ac:dyDescent="0.25">
      <c r="A33" s="332" t="s">
        <v>71</v>
      </c>
      <c r="B33" s="324" t="s">
        <v>115</v>
      </c>
      <c r="C33" s="323" t="s">
        <v>116</v>
      </c>
      <c r="D33" s="246">
        <v>123.82191736016031</v>
      </c>
      <c r="E33" s="246">
        <v>189.11830540197195</v>
      </c>
      <c r="F33" s="258">
        <v>52.734111564339855</v>
      </c>
      <c r="G33" s="258">
        <v>0.38864824373877427</v>
      </c>
    </row>
    <row r="34" spans="1:7" s="250" customFormat="1" ht="15.75" customHeight="1" x14ac:dyDescent="0.25">
      <c r="A34" s="298" t="s">
        <v>56</v>
      </c>
      <c r="B34" s="281" t="s">
        <v>71</v>
      </c>
      <c r="C34" s="275" t="s">
        <v>71</v>
      </c>
      <c r="D34" s="277">
        <v>10722.029035619336</v>
      </c>
      <c r="E34" s="277">
        <v>15113.287074611131</v>
      </c>
      <c r="F34" s="282">
        <v>40.955476098821634</v>
      </c>
      <c r="G34" s="282">
        <v>40.955476098821656</v>
      </c>
    </row>
    <row r="35" spans="1:7" s="31" customFormat="1" ht="15.75" customHeight="1" x14ac:dyDescent="0.25">
      <c r="A35" s="332" t="s">
        <v>71</v>
      </c>
      <c r="B35" s="324" t="s">
        <v>117</v>
      </c>
      <c r="C35" s="323" t="s">
        <v>118</v>
      </c>
      <c r="D35" s="246">
        <v>3507.675001051342</v>
      </c>
      <c r="E35" s="246">
        <v>7457.5615182266829</v>
      </c>
      <c r="F35" s="258">
        <v>112.60696945958381</v>
      </c>
      <c r="G35" s="258">
        <v>36.838983592131115</v>
      </c>
    </row>
    <row r="36" spans="1:7" s="27" customFormat="1" ht="15.75" customHeight="1" x14ac:dyDescent="0.25">
      <c r="A36" s="334" t="s">
        <v>71</v>
      </c>
      <c r="B36" s="322" t="s">
        <v>119</v>
      </c>
      <c r="C36" s="244" t="s">
        <v>120</v>
      </c>
      <c r="D36" s="239">
        <v>4564.2122207529474</v>
      </c>
      <c r="E36" s="239">
        <v>5039.4957648686632</v>
      </c>
      <c r="F36" s="331">
        <v>10.413265666190028</v>
      </c>
      <c r="G36" s="260">
        <v>4.4327761334798703</v>
      </c>
    </row>
    <row r="37" spans="1:7" s="31" customFormat="1" ht="15.75" customHeight="1" x14ac:dyDescent="0.25">
      <c r="A37" s="332" t="s">
        <v>71</v>
      </c>
      <c r="B37" s="324" t="s">
        <v>123</v>
      </c>
      <c r="C37" s="323" t="s">
        <v>124</v>
      </c>
      <c r="D37" s="246">
        <v>744.56434889469392</v>
      </c>
      <c r="E37" s="246">
        <v>786.58643376669306</v>
      </c>
      <c r="F37" s="258">
        <v>5.6438486390573104</v>
      </c>
      <c r="G37" s="258">
        <v>0.39192287889166139</v>
      </c>
    </row>
    <row r="38" spans="1:7" s="27" customFormat="1" ht="15.75" customHeight="1" x14ac:dyDescent="0.25">
      <c r="A38" s="334" t="s">
        <v>71</v>
      </c>
      <c r="B38" s="322" t="s">
        <v>121</v>
      </c>
      <c r="C38" s="244" t="s">
        <v>122</v>
      </c>
      <c r="D38" s="239">
        <v>1905.577464920352</v>
      </c>
      <c r="E38" s="239">
        <v>1829.6433577490911</v>
      </c>
      <c r="F38" s="331">
        <v>-3.9848344435808372</v>
      </c>
      <c r="G38" s="260">
        <v>-0.70820650568098997</v>
      </c>
    </row>
    <row r="39" spans="1:7" s="251" customFormat="1" ht="15.75" customHeight="1" x14ac:dyDescent="0.25">
      <c r="A39" s="300" t="s">
        <v>57</v>
      </c>
      <c r="B39" s="347" t="s">
        <v>71</v>
      </c>
      <c r="C39" s="278" t="s">
        <v>71</v>
      </c>
      <c r="D39" s="279">
        <v>14647.360440720886</v>
      </c>
      <c r="E39" s="279">
        <v>11614.573160922355</v>
      </c>
      <c r="F39" s="280">
        <v>-20.705350237488034</v>
      </c>
      <c r="G39" s="280">
        <v>-20.705350237488037</v>
      </c>
    </row>
    <row r="40" spans="1:7" s="27" customFormat="1" ht="15.75" customHeight="1" x14ac:dyDescent="0.25">
      <c r="A40" s="334" t="s">
        <v>71</v>
      </c>
      <c r="B40" s="322" t="s">
        <v>125</v>
      </c>
      <c r="C40" s="244" t="s">
        <v>126</v>
      </c>
      <c r="D40" s="239">
        <v>11167.333760098682</v>
      </c>
      <c r="E40" s="239">
        <v>6752.2963848338441</v>
      </c>
      <c r="F40" s="331">
        <v>-39.535286310148066</v>
      </c>
      <c r="G40" s="260">
        <v>-30.142204755135708</v>
      </c>
    </row>
    <row r="41" spans="1:7" s="31" customFormat="1" ht="15.75" customHeight="1" x14ac:dyDescent="0.25">
      <c r="A41" s="332" t="s">
        <v>71</v>
      </c>
      <c r="B41" s="324" t="s">
        <v>135</v>
      </c>
      <c r="C41" s="323" t="s">
        <v>136</v>
      </c>
      <c r="D41" s="246">
        <v>163.36437506132805</v>
      </c>
      <c r="E41" s="246">
        <v>88.996638211311762</v>
      </c>
      <c r="F41" s="258">
        <v>-45.522615822512194</v>
      </c>
      <c r="G41" s="258">
        <v>-0.50772108156270779</v>
      </c>
    </row>
    <row r="42" spans="1:7" s="27" customFormat="1" ht="15.75" customHeight="1" x14ac:dyDescent="0.25">
      <c r="A42" s="334" t="s">
        <v>71</v>
      </c>
      <c r="B42" s="322" t="s">
        <v>133</v>
      </c>
      <c r="C42" s="244" t="s">
        <v>134</v>
      </c>
      <c r="D42" s="239">
        <v>214.83017386794273</v>
      </c>
      <c r="E42" s="239">
        <v>191.66286725449737</v>
      </c>
      <c r="F42" s="255">
        <v>-10.784009618540097</v>
      </c>
      <c r="G42" s="255">
        <v>-0.15816710940654066</v>
      </c>
    </row>
    <row r="43" spans="1:7" s="31" customFormat="1" ht="15.75" customHeight="1" x14ac:dyDescent="0.25">
      <c r="A43" s="332" t="s">
        <v>71</v>
      </c>
      <c r="B43" s="324" t="s">
        <v>129</v>
      </c>
      <c r="C43" s="323" t="s">
        <v>130</v>
      </c>
      <c r="D43" s="246">
        <v>613.29942573581945</v>
      </c>
      <c r="E43" s="246">
        <v>693.5085154133277</v>
      </c>
      <c r="F43" s="258">
        <v>13.078291991106241</v>
      </c>
      <c r="G43" s="258">
        <v>0.54760098245770117</v>
      </c>
    </row>
    <row r="44" spans="1:7" s="27" customFormat="1" ht="15.75" customHeight="1" x14ac:dyDescent="0.25">
      <c r="A44" s="334" t="s">
        <v>71</v>
      </c>
      <c r="B44" s="322" t="s">
        <v>131</v>
      </c>
      <c r="C44" s="244" t="s">
        <v>132</v>
      </c>
      <c r="D44" s="239">
        <v>197.05742174540799</v>
      </c>
      <c r="E44" s="239">
        <v>444.06239414935982</v>
      </c>
      <c r="F44" s="255">
        <v>125.34669854915413</v>
      </c>
      <c r="G44" s="255">
        <v>1.6863446038868368</v>
      </c>
    </row>
    <row r="45" spans="1:7" s="31" customFormat="1" ht="15.75" customHeight="1" x14ac:dyDescent="0.25">
      <c r="A45" s="332" t="s">
        <v>71</v>
      </c>
      <c r="B45" s="324" t="s">
        <v>127</v>
      </c>
      <c r="C45" s="323" t="s">
        <v>128</v>
      </c>
      <c r="D45" s="246">
        <v>2291.4752842117064</v>
      </c>
      <c r="E45" s="246">
        <v>3444.0463610600141</v>
      </c>
      <c r="F45" s="346">
        <v>50.298211147619043</v>
      </c>
      <c r="G45" s="261">
        <v>7.8687971222723778</v>
      </c>
    </row>
    <row r="46" spans="1:7" s="250" customFormat="1" ht="15.75" customHeight="1" x14ac:dyDescent="0.25">
      <c r="A46" s="298" t="s">
        <v>58</v>
      </c>
      <c r="B46" s="281" t="s">
        <v>71</v>
      </c>
      <c r="C46" s="275" t="s">
        <v>71</v>
      </c>
      <c r="D46" s="277">
        <v>2830.9864354034598</v>
      </c>
      <c r="E46" s="277">
        <v>2344.8749769178817</v>
      </c>
      <c r="F46" s="344">
        <v>-17.171098116416786</v>
      </c>
      <c r="G46" s="345">
        <v>-17.171098116416786</v>
      </c>
    </row>
    <row r="47" spans="1:7" s="31" customFormat="1" ht="15.75" customHeight="1" x14ac:dyDescent="0.25">
      <c r="A47" s="348" t="s">
        <v>71</v>
      </c>
      <c r="B47" s="349" t="s">
        <v>137</v>
      </c>
      <c r="C47" s="348" t="s">
        <v>58</v>
      </c>
      <c r="D47" s="350">
        <v>2830.9864354034598</v>
      </c>
      <c r="E47" s="350">
        <v>2344.8749769178817</v>
      </c>
      <c r="F47" s="351">
        <v>-17.171098116416786</v>
      </c>
      <c r="G47" s="351">
        <v>-17.171098116416786</v>
      </c>
    </row>
    <row r="48" spans="1:7" ht="15.75" customHeight="1" x14ac:dyDescent="0.25">
      <c r="A48" s="69"/>
      <c r="B48" s="69"/>
      <c r="C48" s="69"/>
      <c r="D48" s="70"/>
      <c r="E48" s="71"/>
      <c r="F48" s="63"/>
      <c r="G48" s="63"/>
    </row>
    <row r="49" spans="1:49" ht="15" customHeight="1" x14ac:dyDescent="0.25">
      <c r="A49" s="39" t="s">
        <v>59</v>
      </c>
      <c r="B49" s="73"/>
      <c r="C49" s="73"/>
      <c r="D49" s="40"/>
      <c r="E49" s="41"/>
      <c r="F49" s="41"/>
      <c r="G49" s="41"/>
      <c r="H49" s="149"/>
      <c r="I49" s="149"/>
      <c r="J49" s="149"/>
      <c r="K49" s="149"/>
      <c r="L49" s="149"/>
      <c r="M49" s="150"/>
    </row>
    <row r="50" spans="1:49" ht="15" customHeight="1" x14ac:dyDescent="0.25">
      <c r="A50" s="210" t="s">
        <v>145</v>
      </c>
      <c r="B50" s="74"/>
      <c r="C50" s="74"/>
      <c r="D50" s="37"/>
      <c r="E50" s="38"/>
      <c r="G50" s="38"/>
      <c r="M50" s="44"/>
    </row>
    <row r="51" spans="1:49" ht="15" customHeight="1" x14ac:dyDescent="0.25">
      <c r="A51" s="210" t="s">
        <v>146</v>
      </c>
      <c r="B51" s="74"/>
      <c r="C51" s="74"/>
      <c r="D51" s="37"/>
      <c r="E51" s="38"/>
      <c r="G51" s="38"/>
      <c r="M51" s="44"/>
    </row>
    <row r="52" spans="1:49" ht="15" customHeight="1" x14ac:dyDescent="0.25">
      <c r="A52" s="208" t="s">
        <v>60</v>
      </c>
      <c r="B52" s="74"/>
      <c r="C52" s="74"/>
      <c r="D52" s="37"/>
      <c r="E52" s="38"/>
      <c r="G52" s="38"/>
      <c r="M52" s="44"/>
    </row>
    <row r="53" spans="1:49" s="38" customFormat="1" ht="15" customHeight="1" x14ac:dyDescent="0.25">
      <c r="A53" s="203" t="s">
        <v>61</v>
      </c>
      <c r="B53" s="127"/>
      <c r="C53" s="127"/>
      <c r="D53" s="127"/>
      <c r="E53" s="127"/>
      <c r="F53" s="127"/>
      <c r="G53" s="127"/>
      <c r="H53" s="127"/>
      <c r="I53" s="127"/>
      <c r="J53" s="127"/>
      <c r="K53" s="127"/>
      <c r="L53" s="127"/>
      <c r="M53" s="144"/>
      <c r="N53" s="127"/>
      <c r="O53" s="131"/>
      <c r="P53" s="131"/>
      <c r="Q53" s="131"/>
      <c r="R53" s="131"/>
      <c r="S53" s="131"/>
      <c r="T53" s="131"/>
      <c r="U53" s="131"/>
      <c r="V53" s="131"/>
      <c r="W53" s="131"/>
      <c r="X53" s="131"/>
      <c r="Y53" s="131"/>
      <c r="Z53" s="131"/>
      <c r="AA53" s="131"/>
      <c r="AB53" s="131"/>
      <c r="AC53" s="131"/>
      <c r="AD53" s="131"/>
      <c r="AE53" s="131"/>
      <c r="AF53" s="131"/>
      <c r="AG53" s="131"/>
      <c r="AH53" s="131"/>
      <c r="AI53" s="131"/>
      <c r="AJ53" s="131"/>
      <c r="AK53" s="131"/>
      <c r="AL53" s="131"/>
      <c r="AM53" s="131"/>
      <c r="AN53" s="131"/>
      <c r="AO53" s="131"/>
      <c r="AP53" s="131"/>
      <c r="AQ53" s="131"/>
      <c r="AR53" s="131"/>
      <c r="AS53" s="131"/>
      <c r="AT53" s="131"/>
      <c r="AU53" s="131"/>
      <c r="AV53" s="131"/>
      <c r="AW53" s="131"/>
    </row>
    <row r="54" spans="1:49" ht="15" customHeight="1" x14ac:dyDescent="0.25">
      <c r="A54" s="180" t="s">
        <v>62</v>
      </c>
      <c r="B54" s="75"/>
      <c r="C54" s="75"/>
      <c r="D54" s="37"/>
      <c r="M54" s="44"/>
    </row>
    <row r="55" spans="1:49" ht="15" customHeight="1" x14ac:dyDescent="0.25">
      <c r="A55" s="181" t="s">
        <v>63</v>
      </c>
      <c r="B55" s="76"/>
      <c r="C55" s="76"/>
      <c r="D55" s="37"/>
      <c r="M55" s="44"/>
    </row>
    <row r="56" spans="1:49" ht="15" customHeight="1" x14ac:dyDescent="0.25">
      <c r="A56" s="109" t="s">
        <v>147</v>
      </c>
      <c r="B56" s="75"/>
      <c r="C56" s="75"/>
      <c r="D56" s="37"/>
      <c r="M56" s="44"/>
    </row>
    <row r="57" spans="1:49" ht="15" customHeight="1" x14ac:dyDescent="0.25">
      <c r="A57" s="180" t="s">
        <v>65</v>
      </c>
      <c r="B57" s="37"/>
      <c r="C57" s="37"/>
      <c r="D57" s="37"/>
      <c r="E57" s="37"/>
      <c r="F57" s="37"/>
      <c r="G57" s="37"/>
      <c r="H57" s="151"/>
      <c r="M57" s="44"/>
    </row>
    <row r="58" spans="1:49" ht="15" customHeight="1" x14ac:dyDescent="0.25">
      <c r="A58" s="109" t="s">
        <v>66</v>
      </c>
      <c r="B58" s="37"/>
      <c r="C58" s="37"/>
      <c r="D58" s="37"/>
      <c r="E58" s="37"/>
      <c r="F58" s="37"/>
      <c r="G58" s="37"/>
      <c r="H58" s="151"/>
      <c r="M58" s="44"/>
    </row>
    <row r="59" spans="1:49" ht="15" customHeight="1" x14ac:dyDescent="0.25">
      <c r="A59" s="191" t="s">
        <v>67</v>
      </c>
      <c r="B59" s="146"/>
      <c r="C59" s="146"/>
      <c r="D59" s="146"/>
      <c r="E59" s="146"/>
      <c r="F59" s="146"/>
      <c r="G59" s="146"/>
      <c r="H59" s="202"/>
      <c r="I59" s="152"/>
      <c r="J59" s="152"/>
      <c r="K59" s="152"/>
      <c r="L59" s="152"/>
      <c r="M59" s="153"/>
    </row>
    <row r="60" spans="1:49" s="15" customFormat="1" ht="15" customHeight="1" x14ac:dyDescent="0.25">
      <c r="A60" s="392"/>
      <c r="B60" s="393"/>
      <c r="C60" s="393"/>
      <c r="D60" s="393"/>
      <c r="F60" s="78"/>
      <c r="I60" s="11"/>
      <c r="J60" s="11"/>
      <c r="K60" s="11"/>
      <c r="L60" s="11"/>
      <c r="M60" s="11"/>
      <c r="N60" s="11"/>
      <c r="O60" s="11"/>
      <c r="P60" s="11"/>
      <c r="Q60" s="11"/>
      <c r="R60" s="11"/>
    </row>
    <row r="61" spans="1:49" x14ac:dyDescent="0.25">
      <c r="A61" s="397"/>
      <c r="B61" s="398"/>
      <c r="C61" s="398"/>
      <c r="D61" s="398"/>
    </row>
    <row r="62" spans="1:49" x14ac:dyDescent="0.25">
      <c r="A62" s="397"/>
      <c r="B62" s="398"/>
      <c r="C62" s="398"/>
      <c r="D62" s="398"/>
      <c r="F62" s="11"/>
    </row>
    <row r="63" spans="1:49" x14ac:dyDescent="0.25">
      <c r="A63" s="397"/>
      <c r="B63" s="398"/>
      <c r="C63" s="398"/>
      <c r="D63" s="398"/>
      <c r="F63" s="11"/>
    </row>
    <row r="64" spans="1:49" ht="19.2" x14ac:dyDescent="0.25">
      <c r="A64" s="392"/>
      <c r="B64" s="393"/>
      <c r="C64" s="393"/>
      <c r="D64" s="393"/>
      <c r="F64" s="11"/>
    </row>
    <row r="65" spans="1:6" x14ac:dyDescent="0.25">
      <c r="A65" s="397"/>
      <c r="B65" s="398"/>
      <c r="C65" s="398"/>
      <c r="D65" s="398"/>
      <c r="F65" s="11"/>
    </row>
    <row r="66" spans="1:6" x14ac:dyDescent="0.25">
      <c r="A66" s="397"/>
      <c r="B66" s="398"/>
      <c r="C66" s="398"/>
      <c r="D66" s="398"/>
      <c r="F66" s="11"/>
    </row>
    <row r="67" spans="1:6" x14ac:dyDescent="0.25">
      <c r="A67" s="397"/>
      <c r="B67" s="398"/>
      <c r="C67" s="398"/>
      <c r="D67" s="398"/>
      <c r="F67" s="11"/>
    </row>
    <row r="68" spans="1:6" ht="19.2" x14ac:dyDescent="0.25">
      <c r="A68" s="392"/>
      <c r="B68" s="393"/>
      <c r="C68" s="393"/>
      <c r="D68" s="393"/>
      <c r="F68" s="11"/>
    </row>
    <row r="69" spans="1:6" x14ac:dyDescent="0.25">
      <c r="A69" s="397"/>
      <c r="B69" s="398"/>
      <c r="C69" s="398"/>
      <c r="D69" s="398"/>
      <c r="F69" s="11"/>
    </row>
    <row r="70" spans="1:6" x14ac:dyDescent="0.25">
      <c r="A70" s="397"/>
      <c r="B70" s="398"/>
      <c r="C70" s="398"/>
      <c r="D70" s="398"/>
      <c r="F70" s="11"/>
    </row>
    <row r="71" spans="1:6" x14ac:dyDescent="0.25">
      <c r="A71" s="397"/>
      <c r="B71" s="398"/>
      <c r="C71" s="398"/>
      <c r="D71" s="398"/>
      <c r="F71" s="11"/>
    </row>
    <row r="72" spans="1:6" ht="19.2" x14ac:dyDescent="0.25">
      <c r="A72" s="392"/>
      <c r="B72" s="393"/>
      <c r="C72" s="393"/>
      <c r="D72" s="393"/>
      <c r="F72" s="11"/>
    </row>
    <row r="73" spans="1:6" x14ac:dyDescent="0.25">
      <c r="A73" s="397"/>
      <c r="B73" s="398"/>
      <c r="C73" s="398"/>
      <c r="D73" s="398"/>
      <c r="F73" s="11"/>
    </row>
    <row r="74" spans="1:6" x14ac:dyDescent="0.25">
      <c r="A74" s="397"/>
      <c r="B74" s="398"/>
      <c r="C74" s="398"/>
      <c r="D74" s="398"/>
      <c r="F74" s="11"/>
    </row>
    <row r="75" spans="1:6" x14ac:dyDescent="0.25">
      <c r="A75" s="397"/>
      <c r="B75" s="398"/>
      <c r="C75" s="398"/>
      <c r="D75" s="398"/>
      <c r="F75" s="11"/>
    </row>
    <row r="76" spans="1:6" ht="19.2" x14ac:dyDescent="0.25">
      <c r="A76" s="392"/>
      <c r="B76" s="393"/>
      <c r="C76" s="393"/>
      <c r="D76" s="393"/>
      <c r="F76" s="11"/>
    </row>
    <row r="77" spans="1:6" x14ac:dyDescent="0.25">
      <c r="A77" s="397"/>
      <c r="B77" s="398"/>
      <c r="C77" s="398"/>
      <c r="D77" s="398"/>
      <c r="F77" s="11"/>
    </row>
    <row r="78" spans="1:6" x14ac:dyDescent="0.25">
      <c r="A78" s="397"/>
      <c r="B78" s="398"/>
      <c r="C78" s="398"/>
      <c r="D78" s="398"/>
      <c r="F78" s="11"/>
    </row>
    <row r="79" spans="1:6" x14ac:dyDescent="0.25">
      <c r="A79" s="397"/>
      <c r="B79" s="398"/>
      <c r="C79" s="398"/>
      <c r="D79" s="398"/>
      <c r="F79" s="11"/>
    </row>
  </sheetData>
  <mergeCells count="18">
    <mergeCell ref="A69:D71"/>
    <mergeCell ref="A72:D72"/>
    <mergeCell ref="A73:D75"/>
    <mergeCell ref="A76:D76"/>
    <mergeCell ref="A77:D79"/>
    <mergeCell ref="G5:G6"/>
    <mergeCell ref="A60:D60"/>
    <mergeCell ref="A61:D63"/>
    <mergeCell ref="A64:D64"/>
    <mergeCell ref="A65:D67"/>
    <mergeCell ref="A3:C3"/>
    <mergeCell ref="F5:F6"/>
    <mergeCell ref="A68:D68"/>
    <mergeCell ref="A4:C4"/>
    <mergeCell ref="A5:A6"/>
    <mergeCell ref="B5:B6"/>
    <mergeCell ref="C5:C6"/>
    <mergeCell ref="D5:E5"/>
  </mergeCells>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F81"/>
  <sheetViews>
    <sheetView showGridLines="0" zoomScale="90" zoomScaleNormal="90" workbookViewId="0">
      <pane xSplit="2" ySplit="6" topLeftCell="C7" activePane="bottomRight" state="frozen"/>
      <selection pane="topRight" activeCell="C1" sqref="C1"/>
      <selection pane="bottomLeft" activeCell="A7" sqref="A7"/>
      <selection pane="bottomRight" activeCell="A3" sqref="A3:G3"/>
    </sheetView>
  </sheetViews>
  <sheetFormatPr baseColWidth="10" defaultColWidth="11.44140625" defaultRowHeight="15" x14ac:dyDescent="0.25"/>
  <cols>
    <col min="1" max="1" width="26.6640625" style="38" customWidth="1"/>
    <col min="2" max="2" width="23.88671875" style="38" customWidth="1"/>
    <col min="3" max="15" width="14.6640625" style="133" customWidth="1"/>
    <col min="16" max="18" width="14.6640625" style="131" customWidth="1"/>
    <col min="19" max="46" width="14.6640625" style="133" customWidth="1"/>
    <col min="47" max="50" width="14.6640625" style="131" customWidth="1"/>
    <col min="51" max="51" width="16.109375" style="38" customWidth="1"/>
    <col min="52" max="53" width="15.5546875" style="38" customWidth="1"/>
    <col min="54" max="54" width="14.6640625" style="38" customWidth="1"/>
    <col min="55" max="55" width="14.109375" style="38" customWidth="1"/>
    <col min="56" max="16384" width="11.44140625" style="38"/>
  </cols>
  <sheetData>
    <row r="1" spans="1:58" s="45" customFormat="1" ht="60" customHeight="1" x14ac:dyDescent="0.25">
      <c r="A1" s="19"/>
      <c r="B1" s="19"/>
      <c r="C1" s="129"/>
      <c r="D1" s="129"/>
      <c r="E1" s="129"/>
      <c r="F1" s="129"/>
      <c r="G1" s="129"/>
      <c r="H1" s="129"/>
      <c r="I1" s="129"/>
      <c r="J1" s="129"/>
      <c r="K1" s="129"/>
      <c r="L1" s="129"/>
      <c r="M1" s="129"/>
      <c r="N1" s="129"/>
      <c r="O1" s="129"/>
      <c r="P1" s="129"/>
      <c r="Q1" s="129"/>
      <c r="R1" s="129"/>
      <c r="S1" s="133"/>
      <c r="T1" s="133"/>
      <c r="U1" s="133"/>
      <c r="V1" s="133"/>
      <c r="W1" s="133"/>
      <c r="X1" s="133"/>
      <c r="Y1" s="133"/>
      <c r="Z1" s="133"/>
      <c r="AA1" s="133"/>
      <c r="AB1" s="133"/>
      <c r="AC1" s="133"/>
      <c r="AD1" s="133"/>
      <c r="AE1" s="133"/>
      <c r="AF1" s="133"/>
      <c r="AG1" s="133"/>
      <c r="AH1" s="133"/>
      <c r="AI1" s="133"/>
      <c r="AJ1" s="133"/>
      <c r="AK1" s="133"/>
      <c r="AL1" s="133"/>
      <c r="AM1" s="133"/>
      <c r="AN1" s="133"/>
      <c r="AO1" s="133"/>
      <c r="AP1" s="133"/>
      <c r="AQ1" s="133"/>
      <c r="AR1" s="133"/>
      <c r="AS1" s="133"/>
      <c r="AT1" s="133"/>
      <c r="AU1" s="129"/>
      <c r="AV1" s="129"/>
      <c r="AW1" s="129"/>
      <c r="AX1" s="129"/>
    </row>
    <row r="2" spans="1:58" s="45" customFormat="1" ht="30.75" customHeight="1" x14ac:dyDescent="0.25">
      <c r="A2" s="19"/>
      <c r="B2" s="19"/>
      <c r="C2" s="129"/>
      <c r="D2" s="129"/>
      <c r="E2" s="129"/>
      <c r="F2" s="129"/>
      <c r="G2" s="129"/>
      <c r="H2" s="129"/>
      <c r="I2" s="129"/>
      <c r="J2" s="129"/>
      <c r="K2" s="129"/>
      <c r="L2" s="129"/>
      <c r="M2" s="129"/>
      <c r="N2" s="129"/>
      <c r="O2" s="129"/>
      <c r="P2" s="129"/>
      <c r="Q2" s="129"/>
      <c r="R2" s="129"/>
      <c r="S2" s="133"/>
      <c r="T2" s="133"/>
      <c r="U2" s="133"/>
      <c r="V2" s="133"/>
      <c r="W2" s="133"/>
      <c r="X2" s="133"/>
      <c r="Y2" s="133"/>
      <c r="Z2" s="133"/>
      <c r="AA2" s="133"/>
      <c r="AB2" s="133"/>
      <c r="AC2" s="133"/>
      <c r="AD2" s="133"/>
      <c r="AE2" s="133"/>
      <c r="AF2" s="133"/>
      <c r="AG2" s="133"/>
      <c r="AH2" s="133"/>
      <c r="AI2" s="133"/>
      <c r="AJ2" s="133"/>
      <c r="AK2" s="133"/>
      <c r="AL2" s="133"/>
      <c r="AM2" s="133"/>
      <c r="AN2" s="133"/>
      <c r="AO2" s="133"/>
      <c r="AP2" s="133"/>
      <c r="AQ2" s="133"/>
      <c r="AR2" s="133"/>
      <c r="AS2" s="133"/>
      <c r="AT2" s="133"/>
      <c r="AU2" s="129"/>
      <c r="AV2" s="129"/>
      <c r="AW2" s="129"/>
      <c r="AX2" s="129"/>
    </row>
    <row r="3" spans="1:58" ht="22.5" customHeight="1" x14ac:dyDescent="0.25">
      <c r="A3" s="376" t="s">
        <v>0</v>
      </c>
      <c r="B3" s="377"/>
      <c r="C3" s="377"/>
      <c r="D3" s="377"/>
      <c r="E3" s="377"/>
      <c r="F3" s="377"/>
      <c r="G3" s="377"/>
      <c r="H3" s="130"/>
      <c r="I3" s="130"/>
      <c r="J3" s="130"/>
      <c r="K3" s="130"/>
      <c r="L3" s="130"/>
      <c r="M3" s="130"/>
      <c r="N3" s="130"/>
      <c r="O3" s="130"/>
      <c r="AU3" s="318"/>
    </row>
    <row r="4" spans="1:58" ht="54" customHeight="1" x14ac:dyDescent="0.3">
      <c r="A4" s="380" t="s">
        <v>148</v>
      </c>
      <c r="B4" s="381"/>
      <c r="C4" s="381"/>
      <c r="D4" s="381"/>
      <c r="E4" s="381"/>
      <c r="F4" s="381"/>
      <c r="G4" s="381"/>
      <c r="H4" s="125"/>
      <c r="I4" s="125"/>
      <c r="J4" s="125"/>
      <c r="K4" s="125"/>
      <c r="L4" s="125"/>
      <c r="M4" s="125"/>
      <c r="N4" s="125"/>
      <c r="O4" s="125"/>
      <c r="P4" s="132"/>
      <c r="Q4" s="132"/>
      <c r="U4" s="132"/>
      <c r="V4" s="132"/>
      <c r="W4" s="132"/>
      <c r="X4" s="132"/>
      <c r="AK4" s="132"/>
      <c r="AL4" s="132"/>
      <c r="AM4" s="132"/>
      <c r="AO4" s="132"/>
      <c r="AP4" s="132"/>
      <c r="AQ4" s="132"/>
      <c r="AR4" s="132"/>
      <c r="AS4" s="132"/>
      <c r="AT4" s="132"/>
      <c r="AU4" s="132"/>
      <c r="AV4" s="132"/>
      <c r="AW4" s="132"/>
      <c r="AX4" s="132"/>
      <c r="AY4" s="132"/>
      <c r="AZ4" s="132"/>
      <c r="BA4" s="132"/>
      <c r="BB4" s="132"/>
      <c r="BC4" s="132"/>
      <c r="BD4" s="22"/>
      <c r="BE4" s="22"/>
      <c r="BF4" s="22" t="s">
        <v>32</v>
      </c>
    </row>
    <row r="5" spans="1:58" s="78" customFormat="1" ht="20.25" customHeight="1" x14ac:dyDescent="0.25">
      <c r="A5" s="399" t="s">
        <v>149</v>
      </c>
      <c r="B5" s="401" t="s">
        <v>150</v>
      </c>
      <c r="C5" s="375" t="s">
        <v>34</v>
      </c>
      <c r="D5" s="375"/>
      <c r="E5" s="375"/>
      <c r="F5" s="375"/>
      <c r="G5" s="375"/>
      <c r="H5" s="375"/>
      <c r="I5" s="375"/>
      <c r="J5" s="375"/>
      <c r="K5" s="375"/>
      <c r="L5" s="375"/>
      <c r="M5" s="375"/>
      <c r="N5" s="375"/>
      <c r="O5" s="375"/>
      <c r="P5" s="375" t="s">
        <v>35</v>
      </c>
      <c r="Q5" s="375"/>
      <c r="R5" s="375"/>
      <c r="S5" s="375"/>
      <c r="T5" s="375"/>
      <c r="U5" s="375"/>
      <c r="V5" s="375"/>
      <c r="W5" s="375"/>
      <c r="X5" s="375"/>
      <c r="Y5" s="375"/>
      <c r="Z5" s="375"/>
      <c r="AA5" s="375"/>
      <c r="AB5" s="375"/>
      <c r="AC5" s="375" t="s">
        <v>36</v>
      </c>
      <c r="AD5" s="375"/>
      <c r="AE5" s="375"/>
      <c r="AF5" s="375"/>
      <c r="AG5" s="375"/>
      <c r="AH5" s="375"/>
      <c r="AI5" s="375"/>
      <c r="AJ5" s="375"/>
      <c r="AK5" s="375"/>
      <c r="AL5" s="375"/>
      <c r="AM5" s="375"/>
      <c r="AN5" s="375"/>
      <c r="AO5" s="375"/>
      <c r="AP5" s="375" t="s">
        <v>37</v>
      </c>
      <c r="AQ5" s="375"/>
      <c r="AR5" s="375"/>
      <c r="AS5" s="375"/>
      <c r="AT5" s="375"/>
      <c r="AU5" s="375"/>
      <c r="AV5" s="375"/>
      <c r="AW5" s="375"/>
      <c r="AX5" s="375"/>
      <c r="AY5" s="375"/>
      <c r="AZ5" s="375"/>
      <c r="BA5" s="375"/>
      <c r="BB5" s="375"/>
      <c r="BC5" s="375" t="s">
        <v>38</v>
      </c>
      <c r="BD5" s="375"/>
      <c r="BE5" s="375"/>
      <c r="BF5" s="375"/>
    </row>
    <row r="6" spans="1:58" s="78" customFormat="1" ht="33.75" customHeight="1" x14ac:dyDescent="0.25">
      <c r="A6" s="400"/>
      <c r="B6" s="402"/>
      <c r="C6" s="47" t="s">
        <v>39</v>
      </c>
      <c r="D6" s="47" t="s">
        <v>40</v>
      </c>
      <c r="E6" s="47" t="s">
        <v>41</v>
      </c>
      <c r="F6" s="47" t="s">
        <v>42</v>
      </c>
      <c r="G6" s="47" t="s">
        <v>43</v>
      </c>
      <c r="H6" s="47" t="s">
        <v>44</v>
      </c>
      <c r="I6" s="47" t="s">
        <v>45</v>
      </c>
      <c r="J6" s="47" t="s">
        <v>46</v>
      </c>
      <c r="K6" s="47" t="s">
        <v>47</v>
      </c>
      <c r="L6" s="47" t="s">
        <v>48</v>
      </c>
      <c r="M6" s="47" t="s">
        <v>49</v>
      </c>
      <c r="N6" s="47" t="s">
        <v>50</v>
      </c>
      <c r="O6" s="47" t="s">
        <v>51</v>
      </c>
      <c r="P6" s="47" t="s">
        <v>39</v>
      </c>
      <c r="Q6" s="47" t="s">
        <v>40</v>
      </c>
      <c r="R6" s="47" t="s">
        <v>41</v>
      </c>
      <c r="S6" s="47" t="s">
        <v>42</v>
      </c>
      <c r="T6" s="47" t="s">
        <v>43</v>
      </c>
      <c r="U6" s="47" t="s">
        <v>44</v>
      </c>
      <c r="V6" s="47" t="s">
        <v>45</v>
      </c>
      <c r="W6" s="47" t="s">
        <v>46</v>
      </c>
      <c r="X6" s="47" t="s">
        <v>47</v>
      </c>
      <c r="Y6" s="47" t="s">
        <v>48</v>
      </c>
      <c r="Z6" s="47" t="s">
        <v>49</v>
      </c>
      <c r="AA6" s="47" t="s">
        <v>50</v>
      </c>
      <c r="AB6" s="47" t="s">
        <v>51</v>
      </c>
      <c r="AC6" s="47" t="s">
        <v>39</v>
      </c>
      <c r="AD6" s="47" t="s">
        <v>40</v>
      </c>
      <c r="AE6" s="47" t="s">
        <v>41</v>
      </c>
      <c r="AF6" s="47" t="s">
        <v>42</v>
      </c>
      <c r="AG6" s="47" t="s">
        <v>43</v>
      </c>
      <c r="AH6" s="47" t="s">
        <v>44</v>
      </c>
      <c r="AI6" s="47" t="s">
        <v>45</v>
      </c>
      <c r="AJ6" s="47" t="s">
        <v>46</v>
      </c>
      <c r="AK6" s="47" t="s">
        <v>47</v>
      </c>
      <c r="AL6" s="47" t="s">
        <v>48</v>
      </c>
      <c r="AM6" s="47" t="s">
        <v>49</v>
      </c>
      <c r="AN6" s="47" t="s">
        <v>50</v>
      </c>
      <c r="AO6" s="47" t="s">
        <v>51</v>
      </c>
      <c r="AP6" s="47" t="s">
        <v>39</v>
      </c>
      <c r="AQ6" s="47" t="s">
        <v>40</v>
      </c>
      <c r="AR6" s="47" t="s">
        <v>41</v>
      </c>
      <c r="AS6" s="47" t="s">
        <v>42</v>
      </c>
      <c r="AT6" s="47" t="s">
        <v>43</v>
      </c>
      <c r="AU6" s="47" t="s">
        <v>44</v>
      </c>
      <c r="AV6" s="47" t="s">
        <v>45</v>
      </c>
      <c r="AW6" s="47" t="s">
        <v>46</v>
      </c>
      <c r="AX6" s="47" t="s">
        <v>47</v>
      </c>
      <c r="AY6" s="47" t="s">
        <v>48</v>
      </c>
      <c r="AZ6" s="47" t="s">
        <v>49</v>
      </c>
      <c r="BA6" s="47" t="s">
        <v>50</v>
      </c>
      <c r="BB6" s="47" t="s">
        <v>51</v>
      </c>
      <c r="BC6" s="47" t="s">
        <v>39</v>
      </c>
      <c r="BD6" s="47" t="s">
        <v>40</v>
      </c>
      <c r="BE6" s="47" t="s">
        <v>41</v>
      </c>
      <c r="BF6" s="47" t="s">
        <v>42</v>
      </c>
    </row>
    <row r="7" spans="1:58" s="251" customFormat="1" ht="15.75" customHeight="1" x14ac:dyDescent="0.25">
      <c r="A7" s="283" t="s">
        <v>151</v>
      </c>
      <c r="B7" s="284" t="s">
        <v>71</v>
      </c>
      <c r="C7" s="285">
        <v>132886.1203300202</v>
      </c>
      <c r="D7" s="285">
        <v>130109.41517759732</v>
      </c>
      <c r="E7" s="285">
        <v>144722.59761205773</v>
      </c>
      <c r="F7" s="285">
        <v>143767.73026836076</v>
      </c>
      <c r="G7" s="285">
        <v>142676.62576664277</v>
      </c>
      <c r="H7" s="285">
        <v>161829.77233480068</v>
      </c>
      <c r="I7" s="285">
        <v>161380.31130788632</v>
      </c>
      <c r="J7" s="285">
        <v>157086.34644397825</v>
      </c>
      <c r="K7" s="285">
        <v>173669.33011936027</v>
      </c>
      <c r="L7" s="285">
        <v>161662.8625954318</v>
      </c>
      <c r="M7" s="285">
        <v>161121.4139407567</v>
      </c>
      <c r="N7" s="285">
        <v>203659.61104691634</v>
      </c>
      <c r="O7" s="285">
        <v>1874572.1369438092</v>
      </c>
      <c r="P7" s="285">
        <v>152382.68848547543</v>
      </c>
      <c r="Q7" s="285">
        <v>147423.14179446781</v>
      </c>
      <c r="R7" s="285">
        <v>152923.95655530653</v>
      </c>
      <c r="S7" s="285">
        <v>149274.80022789497</v>
      </c>
      <c r="T7" s="285">
        <v>164174.9315275616</v>
      </c>
      <c r="U7" s="285">
        <v>159374.97893214587</v>
      </c>
      <c r="V7" s="285">
        <v>178208.23235048132</v>
      </c>
      <c r="W7" s="285">
        <v>177733.78267495133</v>
      </c>
      <c r="X7" s="285">
        <v>173229.38087041589</v>
      </c>
      <c r="Y7" s="285">
        <v>192564.77713023286</v>
      </c>
      <c r="Z7" s="285">
        <v>179566.53545290302</v>
      </c>
      <c r="AA7" s="285">
        <v>212093.9074625636</v>
      </c>
      <c r="AB7" s="285">
        <v>2038951.1134644002</v>
      </c>
      <c r="AC7" s="285">
        <v>188531.58198021399</v>
      </c>
      <c r="AD7" s="285">
        <v>183758.68241712163</v>
      </c>
      <c r="AE7" s="285">
        <v>177232.09646087358</v>
      </c>
      <c r="AF7" s="285">
        <v>189032.83877465359</v>
      </c>
      <c r="AG7" s="285">
        <v>195375.0615308455</v>
      </c>
      <c r="AH7" s="285">
        <v>182182.70402243827</v>
      </c>
      <c r="AI7" s="285">
        <v>200595.71336650869</v>
      </c>
      <c r="AJ7" s="285">
        <v>195880.18664678535</v>
      </c>
      <c r="AK7" s="285">
        <v>192790.71199227532</v>
      </c>
      <c r="AL7" s="285">
        <v>195316.59759339938</v>
      </c>
      <c r="AM7" s="285">
        <v>187311.53094961584</v>
      </c>
      <c r="AN7" s="285">
        <v>235135.7227010245</v>
      </c>
      <c r="AO7" s="285">
        <v>2323143.4284357559</v>
      </c>
      <c r="AP7" s="285">
        <v>219413.84097058763</v>
      </c>
      <c r="AQ7" s="285">
        <v>195396.94134577297</v>
      </c>
      <c r="AR7" s="285">
        <v>197386.96611236976</v>
      </c>
      <c r="AS7" s="285">
        <v>212126.64606383655</v>
      </c>
      <c r="AT7" s="285">
        <v>198308.03675381534</v>
      </c>
      <c r="AU7" s="285">
        <v>197439.12849983547</v>
      </c>
      <c r="AV7" s="285">
        <v>223996.90352982699</v>
      </c>
      <c r="AW7" s="285">
        <v>212665.8675058824</v>
      </c>
      <c r="AX7" s="285">
        <v>204264.29678614187</v>
      </c>
      <c r="AY7" s="285">
        <v>215446.60308578491</v>
      </c>
      <c r="AZ7" s="285">
        <v>198519.73746761182</v>
      </c>
      <c r="BA7" s="285">
        <v>261841.6928783867</v>
      </c>
      <c r="BB7" s="285">
        <v>2536806.6609998522</v>
      </c>
      <c r="BC7" s="285">
        <v>227293.82801452835</v>
      </c>
      <c r="BD7" s="285">
        <v>219911.68583345081</v>
      </c>
      <c r="BE7" s="285">
        <v>224894.06101547688</v>
      </c>
      <c r="BF7" s="285">
        <v>223352.29345833699</v>
      </c>
    </row>
    <row r="8" spans="1:58" s="31" customFormat="1" ht="15.75" customHeight="1" x14ac:dyDescent="0.25">
      <c r="A8" s="226" t="s">
        <v>71</v>
      </c>
      <c r="B8" s="55" t="s">
        <v>71</v>
      </c>
      <c r="C8" s="227"/>
      <c r="D8" s="227"/>
      <c r="E8" s="227"/>
      <c r="F8" s="227"/>
      <c r="G8" s="227"/>
      <c r="H8" s="227"/>
      <c r="I8" s="227"/>
      <c r="J8" s="227"/>
      <c r="K8" s="227"/>
      <c r="L8" s="227"/>
      <c r="M8" s="227"/>
      <c r="N8" s="227"/>
      <c r="O8" s="227"/>
      <c r="P8" s="227"/>
      <c r="Q8" s="227"/>
      <c r="R8" s="227"/>
      <c r="S8" s="227"/>
      <c r="T8" s="227"/>
      <c r="U8" s="227"/>
      <c r="V8" s="227"/>
      <c r="W8" s="227"/>
      <c r="X8" s="227"/>
      <c r="Y8" s="227"/>
      <c r="Z8" s="227"/>
      <c r="AA8" s="227"/>
      <c r="AB8" s="227"/>
      <c r="AC8" s="227"/>
      <c r="AD8" s="227"/>
      <c r="AE8" s="227"/>
      <c r="AF8" s="227"/>
      <c r="AG8" s="227"/>
      <c r="AH8" s="227"/>
      <c r="AI8" s="227"/>
      <c r="AJ8" s="227"/>
      <c r="AK8" s="227"/>
      <c r="AL8" s="227"/>
      <c r="AM8" s="227"/>
      <c r="AN8" s="227"/>
      <c r="AO8" s="227"/>
      <c r="AP8" s="227"/>
      <c r="AQ8" s="227"/>
      <c r="AR8" s="227"/>
      <c r="AS8" s="227"/>
      <c r="AT8" s="227"/>
      <c r="AU8" s="227"/>
      <c r="AV8" s="227"/>
      <c r="AW8" s="227"/>
      <c r="AX8" s="227"/>
      <c r="AY8" s="227"/>
      <c r="AZ8" s="227"/>
      <c r="BA8" s="227"/>
      <c r="BB8" s="227"/>
      <c r="BC8" s="227"/>
      <c r="BD8" s="227"/>
      <c r="BE8" s="227"/>
      <c r="BF8" s="227"/>
    </row>
    <row r="9" spans="1:58" s="251" customFormat="1" ht="15.75" customHeight="1" x14ac:dyDescent="0.25">
      <c r="A9" s="286" t="s">
        <v>152</v>
      </c>
      <c r="B9" s="286" t="s">
        <v>71</v>
      </c>
      <c r="C9" s="263">
        <v>25664.448709190619</v>
      </c>
      <c r="D9" s="263">
        <v>24245.591194916946</v>
      </c>
      <c r="E9" s="263">
        <v>27071.906298359543</v>
      </c>
      <c r="F9" s="263">
        <v>22825.696342476163</v>
      </c>
      <c r="G9" s="263">
        <v>27859.61880279702</v>
      </c>
      <c r="H9" s="263">
        <v>28417.032677524519</v>
      </c>
      <c r="I9" s="263">
        <v>30616.193690147185</v>
      </c>
      <c r="J9" s="263">
        <v>30068.807542321865</v>
      </c>
      <c r="K9" s="263">
        <v>29939.551234594168</v>
      </c>
      <c r="L9" s="263">
        <v>30612.228388941116</v>
      </c>
      <c r="M9" s="263">
        <v>33604.703777151757</v>
      </c>
      <c r="N9" s="263">
        <v>36373.263396100687</v>
      </c>
      <c r="O9" s="263">
        <v>347299.04205452156</v>
      </c>
      <c r="P9" s="263">
        <v>27488.872641922921</v>
      </c>
      <c r="Q9" s="263">
        <v>25828.287178366118</v>
      </c>
      <c r="R9" s="263">
        <v>30653.86152119749</v>
      </c>
      <c r="S9" s="263">
        <v>29901.538750423118</v>
      </c>
      <c r="T9" s="263">
        <v>28062.19175323833</v>
      </c>
      <c r="U9" s="263">
        <v>27020.664108635145</v>
      </c>
      <c r="V9" s="263">
        <v>32211.991532396314</v>
      </c>
      <c r="W9" s="263">
        <v>30744.000184114047</v>
      </c>
      <c r="X9" s="263">
        <v>28990.603812806105</v>
      </c>
      <c r="Y9" s="263">
        <v>32985.034965811508</v>
      </c>
      <c r="Z9" s="263">
        <v>34105.519735061542</v>
      </c>
      <c r="AA9" s="263">
        <v>45808.034514019666</v>
      </c>
      <c r="AB9" s="263">
        <v>373800.60069799237</v>
      </c>
      <c r="AC9" s="263">
        <v>33947.410875453679</v>
      </c>
      <c r="AD9" s="263">
        <v>31534.911761235257</v>
      </c>
      <c r="AE9" s="263">
        <v>28991.838300145231</v>
      </c>
      <c r="AF9" s="263">
        <v>32287.870089672448</v>
      </c>
      <c r="AG9" s="263">
        <v>32894.434827255638</v>
      </c>
      <c r="AH9" s="263">
        <v>27490.453817704969</v>
      </c>
      <c r="AI9" s="263">
        <v>36071.14094362226</v>
      </c>
      <c r="AJ9" s="263">
        <v>32927.867293315649</v>
      </c>
      <c r="AK9" s="263">
        <v>32807.897874580311</v>
      </c>
      <c r="AL9" s="263">
        <v>35615.353906570337</v>
      </c>
      <c r="AM9" s="263">
        <v>34059.01330969941</v>
      </c>
      <c r="AN9" s="263">
        <v>45859.205253692999</v>
      </c>
      <c r="AO9" s="263">
        <v>404487.39825294819</v>
      </c>
      <c r="AP9" s="263">
        <v>51138.223415717803</v>
      </c>
      <c r="AQ9" s="263">
        <v>32510.271611691933</v>
      </c>
      <c r="AR9" s="263">
        <v>34197.708396207541</v>
      </c>
      <c r="AS9" s="263">
        <v>41985.294146677057</v>
      </c>
      <c r="AT9" s="263">
        <v>33079.937092061897</v>
      </c>
      <c r="AU9" s="263">
        <v>35557.095884047063</v>
      </c>
      <c r="AV9" s="263">
        <v>40549.267408430125</v>
      </c>
      <c r="AW9" s="263">
        <v>36524.917957595157</v>
      </c>
      <c r="AX9" s="263">
        <v>32158.809176205643</v>
      </c>
      <c r="AY9" s="263">
        <v>37088.474422505744</v>
      </c>
      <c r="AZ9" s="263">
        <v>32337.751266703868</v>
      </c>
      <c r="BA9" s="263">
        <v>47190.165240831469</v>
      </c>
      <c r="BB9" s="263">
        <v>454317.91601867531</v>
      </c>
      <c r="BC9" s="263">
        <v>43912.700969611447</v>
      </c>
      <c r="BD9" s="263">
        <v>39543.46076477645</v>
      </c>
      <c r="BE9" s="263">
        <v>40574.626566491759</v>
      </c>
      <c r="BF9" s="263">
        <v>44647.945837449457</v>
      </c>
    </row>
    <row r="10" spans="1:58" s="31" customFormat="1" ht="15.75" customHeight="1" x14ac:dyDescent="0.3">
      <c r="A10" s="229" t="s">
        <v>71</v>
      </c>
      <c r="B10" s="55" t="s">
        <v>153</v>
      </c>
      <c r="C10" s="34">
        <v>14782.63715630773</v>
      </c>
      <c r="D10" s="34">
        <v>14176.042412656394</v>
      </c>
      <c r="E10" s="34">
        <v>13878.841194562361</v>
      </c>
      <c r="F10" s="34">
        <v>10617.409461895921</v>
      </c>
      <c r="G10" s="34">
        <v>15778.932540752654</v>
      </c>
      <c r="H10" s="34">
        <v>14778.015840934737</v>
      </c>
      <c r="I10" s="34">
        <v>16631.096989866757</v>
      </c>
      <c r="J10" s="34">
        <v>16126.39611243722</v>
      </c>
      <c r="K10" s="34">
        <v>15827.265384668292</v>
      </c>
      <c r="L10" s="34">
        <v>16072.092969282407</v>
      </c>
      <c r="M10" s="34">
        <v>19693.130411119619</v>
      </c>
      <c r="N10" s="34">
        <v>19098.624133768073</v>
      </c>
      <c r="O10" s="34">
        <v>187460.48460825215</v>
      </c>
      <c r="P10" s="34">
        <v>15511.598796410703</v>
      </c>
      <c r="Q10" s="34">
        <v>15441.397010792483</v>
      </c>
      <c r="R10" s="34">
        <v>17710.487867644999</v>
      </c>
      <c r="S10" s="34">
        <v>16989.590040034225</v>
      </c>
      <c r="T10" s="34">
        <v>15853.625003517061</v>
      </c>
      <c r="U10" s="34">
        <v>15109.139823565258</v>
      </c>
      <c r="V10" s="34">
        <v>15613.96263937844</v>
      </c>
      <c r="W10" s="34">
        <v>16236.716673435458</v>
      </c>
      <c r="X10" s="34">
        <v>15810.68556707684</v>
      </c>
      <c r="Y10" s="34">
        <v>18178.142567500308</v>
      </c>
      <c r="Z10" s="34">
        <v>18406.116724601725</v>
      </c>
      <c r="AA10" s="34">
        <v>25282.098231484673</v>
      </c>
      <c r="AB10" s="34">
        <v>206143.56094544215</v>
      </c>
      <c r="AC10" s="34">
        <v>20651.916861560094</v>
      </c>
      <c r="AD10" s="34">
        <v>19711.123451313586</v>
      </c>
      <c r="AE10" s="34">
        <v>17073.62633939178</v>
      </c>
      <c r="AF10" s="34">
        <v>17935.862329540105</v>
      </c>
      <c r="AG10" s="34">
        <v>20774.328037414005</v>
      </c>
      <c r="AH10" s="34">
        <v>16309.455860102849</v>
      </c>
      <c r="AI10" s="34">
        <v>21433.906945953317</v>
      </c>
      <c r="AJ10" s="34">
        <v>19823.195231614452</v>
      </c>
      <c r="AK10" s="34">
        <v>20684.670981525524</v>
      </c>
      <c r="AL10" s="34">
        <v>21332.206361111748</v>
      </c>
      <c r="AM10" s="34">
        <v>20922.972175864728</v>
      </c>
      <c r="AN10" s="34">
        <v>24707.800845428941</v>
      </c>
      <c r="AO10" s="34">
        <v>241361.06542082116</v>
      </c>
      <c r="AP10" s="34">
        <v>38941.376827582484</v>
      </c>
      <c r="AQ10" s="34">
        <v>20792.377984104391</v>
      </c>
      <c r="AR10" s="34">
        <v>19660.77379948266</v>
      </c>
      <c r="AS10" s="34">
        <v>29799.538040819574</v>
      </c>
      <c r="AT10" s="34">
        <v>20009.307503492691</v>
      </c>
      <c r="AU10" s="34">
        <v>20128.36468695724</v>
      </c>
      <c r="AV10" s="34">
        <v>24083.719079989081</v>
      </c>
      <c r="AW10" s="34">
        <v>21425.289093958811</v>
      </c>
      <c r="AX10" s="34">
        <v>17527.735872398134</v>
      </c>
      <c r="AY10" s="34">
        <v>21376.991227621722</v>
      </c>
      <c r="AZ10" s="34">
        <v>19155.071685231422</v>
      </c>
      <c r="BA10" s="34">
        <v>23812.078835845125</v>
      </c>
      <c r="BB10" s="34">
        <v>276712.62463748327</v>
      </c>
      <c r="BC10" s="34">
        <v>29123.775007027725</v>
      </c>
      <c r="BD10" s="34">
        <v>26199.871672417645</v>
      </c>
      <c r="BE10" s="34">
        <v>27376.407382704758</v>
      </c>
      <c r="BF10" s="34">
        <v>31814.306982892726</v>
      </c>
    </row>
    <row r="11" spans="1:58" s="31" customFormat="1" ht="15.75" customHeight="1" x14ac:dyDescent="0.25">
      <c r="A11" s="228" t="s">
        <v>71</v>
      </c>
      <c r="B11" s="228" t="s">
        <v>154</v>
      </c>
      <c r="C11" s="58">
        <v>9688.7020528582889</v>
      </c>
      <c r="D11" s="58">
        <v>8855.1891527028401</v>
      </c>
      <c r="E11" s="58">
        <v>10851.726594040976</v>
      </c>
      <c r="F11" s="58">
        <v>10059.932894191696</v>
      </c>
      <c r="G11" s="58">
        <v>10128.890512961721</v>
      </c>
      <c r="H11" s="58">
        <v>10304.977675442255</v>
      </c>
      <c r="I11" s="58">
        <v>11520.982342425401</v>
      </c>
      <c r="J11" s="58">
        <v>11570.033708219424</v>
      </c>
      <c r="K11" s="58">
        <v>11383.479688822013</v>
      </c>
      <c r="L11" s="58">
        <v>12014.025355177226</v>
      </c>
      <c r="M11" s="58">
        <v>10986.207286425277</v>
      </c>
      <c r="N11" s="58">
        <v>14311.264777234908</v>
      </c>
      <c r="O11" s="58">
        <v>131675.41204050204</v>
      </c>
      <c r="P11" s="58">
        <v>10178.071259122502</v>
      </c>
      <c r="Q11" s="58">
        <v>9192.6993173697283</v>
      </c>
      <c r="R11" s="58">
        <v>10778.024760909051</v>
      </c>
      <c r="S11" s="58">
        <v>10345.586663597509</v>
      </c>
      <c r="T11" s="58">
        <v>10339.304288192165</v>
      </c>
      <c r="U11" s="58">
        <v>9396.533079729159</v>
      </c>
      <c r="V11" s="58">
        <v>13283.31130767379</v>
      </c>
      <c r="W11" s="58">
        <v>11452.988880300996</v>
      </c>
      <c r="X11" s="58">
        <v>10786.558141540352</v>
      </c>
      <c r="Y11" s="58">
        <v>12076.341461582546</v>
      </c>
      <c r="Z11" s="58">
        <v>12922.594047015684</v>
      </c>
      <c r="AA11" s="58">
        <v>16421.666438469842</v>
      </c>
      <c r="AB11" s="58">
        <v>137173.67964550332</v>
      </c>
      <c r="AC11" s="58">
        <v>10821.753414854016</v>
      </c>
      <c r="AD11" s="58">
        <v>10025.871902557785</v>
      </c>
      <c r="AE11" s="58">
        <v>9904.8657526661427</v>
      </c>
      <c r="AF11" s="58">
        <v>12361.966113882598</v>
      </c>
      <c r="AG11" s="58">
        <v>10434.654381630076</v>
      </c>
      <c r="AH11" s="58">
        <v>9472.6116596999473</v>
      </c>
      <c r="AI11" s="58">
        <v>12661.544319378441</v>
      </c>
      <c r="AJ11" s="58">
        <v>10502.064976544847</v>
      </c>
      <c r="AK11" s="58">
        <v>10347.685446155687</v>
      </c>
      <c r="AL11" s="58">
        <v>12303.472433032803</v>
      </c>
      <c r="AM11" s="58">
        <v>11094.692141092608</v>
      </c>
      <c r="AN11" s="58">
        <v>19265.384674942768</v>
      </c>
      <c r="AO11" s="58">
        <v>139196.56721643772</v>
      </c>
      <c r="AP11" s="58">
        <v>10934.398558752075</v>
      </c>
      <c r="AQ11" s="58">
        <v>10720.750493586402</v>
      </c>
      <c r="AR11" s="58">
        <v>13399.529819168374</v>
      </c>
      <c r="AS11" s="58">
        <v>10832.76259611742</v>
      </c>
      <c r="AT11" s="58">
        <v>12103.849521099688</v>
      </c>
      <c r="AU11" s="58">
        <v>14021.65666913424</v>
      </c>
      <c r="AV11" s="58">
        <v>14707.630068668959</v>
      </c>
      <c r="AW11" s="58">
        <v>13887.08996980248</v>
      </c>
      <c r="AX11" s="58">
        <v>13502.736793695358</v>
      </c>
      <c r="AY11" s="58">
        <v>14530.169039590412</v>
      </c>
      <c r="AZ11" s="58">
        <v>11805.702150374289</v>
      </c>
      <c r="BA11" s="58">
        <v>21220.646724780439</v>
      </c>
      <c r="BB11" s="58">
        <v>161666.92240477016</v>
      </c>
      <c r="BC11" s="58">
        <v>11896.54605465034</v>
      </c>
      <c r="BD11" s="58">
        <v>11332.858681456761</v>
      </c>
      <c r="BE11" s="58">
        <v>11220.653225632715</v>
      </c>
      <c r="BF11" s="58">
        <v>11092.178041085692</v>
      </c>
    </row>
    <row r="12" spans="1:58" s="31" customFormat="1" ht="15.75" customHeight="1" x14ac:dyDescent="0.25">
      <c r="A12" s="55" t="s">
        <v>71</v>
      </c>
      <c r="B12" s="55" t="s">
        <v>155</v>
      </c>
      <c r="C12" s="34">
        <v>1193.1095000245984</v>
      </c>
      <c r="D12" s="34">
        <v>1214.3596295577095</v>
      </c>
      <c r="E12" s="34">
        <v>2341.3385097562073</v>
      </c>
      <c r="F12" s="34">
        <v>2148.3539863885462</v>
      </c>
      <c r="G12" s="34">
        <v>1951.7957490826418</v>
      </c>
      <c r="H12" s="34">
        <v>3334.039161147527</v>
      </c>
      <c r="I12" s="34">
        <v>2464.1143578550286</v>
      </c>
      <c r="J12" s="34">
        <v>2372.3777216652215</v>
      </c>
      <c r="K12" s="34">
        <v>2728.8061611038652</v>
      </c>
      <c r="L12" s="34">
        <v>2526.1100644814837</v>
      </c>
      <c r="M12" s="34">
        <v>2925.366079606863</v>
      </c>
      <c r="N12" s="34">
        <v>2963.3744850977041</v>
      </c>
      <c r="O12" s="34">
        <v>28163.145405767395</v>
      </c>
      <c r="P12" s="34">
        <v>1799.2025863897172</v>
      </c>
      <c r="Q12" s="34">
        <v>1194.1908502039048</v>
      </c>
      <c r="R12" s="34">
        <v>2165.3488926434416</v>
      </c>
      <c r="S12" s="34">
        <v>2566.3620467913838</v>
      </c>
      <c r="T12" s="34">
        <v>1869.2624615291052</v>
      </c>
      <c r="U12" s="34">
        <v>2514.9912053407302</v>
      </c>
      <c r="V12" s="34">
        <v>3314.7175853440826</v>
      </c>
      <c r="W12" s="34">
        <v>3054.2946303775943</v>
      </c>
      <c r="X12" s="34">
        <v>2393.3601041889146</v>
      </c>
      <c r="Y12" s="34">
        <v>2730.5509367286545</v>
      </c>
      <c r="Z12" s="34">
        <v>2776.8089634441349</v>
      </c>
      <c r="AA12" s="34">
        <v>4104.269844065152</v>
      </c>
      <c r="AB12" s="34">
        <v>30483.360107046818</v>
      </c>
      <c r="AC12" s="34">
        <v>2473.7405990395728</v>
      </c>
      <c r="AD12" s="34">
        <v>1797.9164073638858</v>
      </c>
      <c r="AE12" s="34">
        <v>2013.3462080873105</v>
      </c>
      <c r="AF12" s="34">
        <v>1990.0416462497442</v>
      </c>
      <c r="AG12" s="34">
        <v>1685.4524082115609</v>
      </c>
      <c r="AH12" s="34">
        <v>1708.3862979021721</v>
      </c>
      <c r="AI12" s="34">
        <v>1975.6896782904994</v>
      </c>
      <c r="AJ12" s="34">
        <v>2602.6070851563504</v>
      </c>
      <c r="AK12" s="34">
        <v>1775.5414468991007</v>
      </c>
      <c r="AL12" s="34">
        <v>1979.6751124257876</v>
      </c>
      <c r="AM12" s="34">
        <v>2041.3489927420756</v>
      </c>
      <c r="AN12" s="34">
        <v>1886.0197333212889</v>
      </c>
      <c r="AO12" s="34">
        <v>23929.765615689346</v>
      </c>
      <c r="AP12" s="34">
        <v>1262.4480293832489</v>
      </c>
      <c r="AQ12" s="34">
        <v>997.14313400113917</v>
      </c>
      <c r="AR12" s="34">
        <v>1137.404777556505</v>
      </c>
      <c r="AS12" s="34">
        <v>1352.9935097400626</v>
      </c>
      <c r="AT12" s="34">
        <v>966.78006746951303</v>
      </c>
      <c r="AU12" s="34">
        <v>1407.0745279555813</v>
      </c>
      <c r="AV12" s="34">
        <v>1757.9182597720817</v>
      </c>
      <c r="AW12" s="34">
        <v>1212.538893833861</v>
      </c>
      <c r="AX12" s="34">
        <v>1128.3365101121519</v>
      </c>
      <c r="AY12" s="34">
        <v>1181.3141552936088</v>
      </c>
      <c r="AZ12" s="34">
        <v>1376.9774310981602</v>
      </c>
      <c r="BA12" s="34">
        <v>2157.4396802059091</v>
      </c>
      <c r="BB12" s="34">
        <v>15938.368976421825</v>
      </c>
      <c r="BC12" s="34">
        <v>2892.379907933383</v>
      </c>
      <c r="BD12" s="34">
        <v>2010.7304109020397</v>
      </c>
      <c r="BE12" s="34">
        <v>1977.5659581542843</v>
      </c>
      <c r="BF12" s="34">
        <v>1741.4608134710438</v>
      </c>
    </row>
    <row r="13" spans="1:58" s="91" customFormat="1" ht="15.75" customHeight="1" x14ac:dyDescent="0.25">
      <c r="A13" s="230" t="s">
        <v>71</v>
      </c>
      <c r="B13" s="230" t="s">
        <v>71</v>
      </c>
      <c r="C13" s="231"/>
      <c r="D13" s="231"/>
      <c r="E13" s="231"/>
      <c r="F13" s="231"/>
      <c r="G13" s="231"/>
      <c r="H13" s="231"/>
      <c r="I13" s="231"/>
      <c r="J13" s="231"/>
      <c r="K13" s="231"/>
      <c r="L13" s="231"/>
      <c r="M13" s="231"/>
      <c r="N13" s="231"/>
      <c r="O13" s="231"/>
      <c r="P13" s="231"/>
      <c r="Q13" s="231"/>
      <c r="R13" s="231"/>
      <c r="S13" s="231"/>
      <c r="T13" s="231"/>
      <c r="U13" s="231"/>
      <c r="V13" s="231"/>
      <c r="W13" s="231"/>
      <c r="X13" s="231"/>
      <c r="Y13" s="231"/>
      <c r="Z13" s="231"/>
      <c r="AA13" s="231"/>
      <c r="AB13" s="231"/>
      <c r="AC13" s="231"/>
      <c r="AD13" s="231"/>
      <c r="AE13" s="231"/>
      <c r="AF13" s="231"/>
      <c r="AG13" s="231"/>
      <c r="AH13" s="231"/>
      <c r="AI13" s="231"/>
      <c r="AJ13" s="231"/>
      <c r="AK13" s="231"/>
      <c r="AL13" s="231"/>
      <c r="AM13" s="231"/>
      <c r="AN13" s="231"/>
      <c r="AO13" s="231"/>
      <c r="AP13" s="231"/>
      <c r="AQ13" s="231"/>
      <c r="AR13" s="231"/>
      <c r="AS13" s="231"/>
      <c r="AT13" s="231"/>
      <c r="AU13" s="231"/>
      <c r="AV13" s="231"/>
      <c r="AW13" s="231"/>
      <c r="AX13" s="231"/>
      <c r="AY13" s="231"/>
      <c r="AZ13" s="231"/>
      <c r="BA13" s="231"/>
      <c r="BB13" s="231"/>
      <c r="BC13" s="231"/>
      <c r="BD13" s="231"/>
      <c r="BE13" s="231"/>
      <c r="BF13" s="231"/>
    </row>
    <row r="14" spans="1:58" s="251" customFormat="1" ht="15.75" customHeight="1" x14ac:dyDescent="0.3">
      <c r="A14" s="287" t="s">
        <v>156</v>
      </c>
      <c r="B14" s="288" t="s">
        <v>71</v>
      </c>
      <c r="C14" s="289">
        <v>107221.67162082953</v>
      </c>
      <c r="D14" s="289">
        <v>105863.82398268039</v>
      </c>
      <c r="E14" s="289">
        <v>117650.69131369826</v>
      </c>
      <c r="F14" s="289">
        <v>120942.03392588452</v>
      </c>
      <c r="G14" s="289">
        <v>114817.00696384553</v>
      </c>
      <c r="H14" s="289">
        <v>133412.73965727599</v>
      </c>
      <c r="I14" s="289">
        <v>130764.1176177391</v>
      </c>
      <c r="J14" s="289">
        <v>127017.53890165617</v>
      </c>
      <c r="K14" s="289">
        <v>143729.77888476604</v>
      </c>
      <c r="L14" s="289">
        <v>131050.63420649074</v>
      </c>
      <c r="M14" s="289">
        <v>127516.71016360486</v>
      </c>
      <c r="N14" s="289">
        <v>167286.34765081591</v>
      </c>
      <c r="O14" s="289">
        <v>1527273.0948892874</v>
      </c>
      <c r="P14" s="289">
        <v>124893.81584355267</v>
      </c>
      <c r="Q14" s="289">
        <v>121594.85461610153</v>
      </c>
      <c r="R14" s="289">
        <v>122270.09503410918</v>
      </c>
      <c r="S14" s="277">
        <v>119373.26147747196</v>
      </c>
      <c r="T14" s="289">
        <v>136112.73977432304</v>
      </c>
      <c r="U14" s="289">
        <v>132354.314823511</v>
      </c>
      <c r="V14" s="289">
        <v>145996.24081808483</v>
      </c>
      <c r="W14" s="277">
        <v>146989.7824908373</v>
      </c>
      <c r="X14" s="277">
        <v>144238.77705760967</v>
      </c>
      <c r="Y14" s="289">
        <v>159579.74216442174</v>
      </c>
      <c r="Z14" s="289">
        <v>145461.01571784116</v>
      </c>
      <c r="AA14" s="289">
        <v>166285.87294854427</v>
      </c>
      <c r="AB14" s="289">
        <v>1665150.5127664085</v>
      </c>
      <c r="AC14" s="289">
        <v>154584.1711047602</v>
      </c>
      <c r="AD14" s="289">
        <v>152223.77065588639</v>
      </c>
      <c r="AE14" s="289">
        <v>148240.258160728</v>
      </c>
      <c r="AF14" s="289">
        <v>156744.9686849814</v>
      </c>
      <c r="AG14" s="289">
        <v>162480.62670358963</v>
      </c>
      <c r="AH14" s="289">
        <v>154692.25020473334</v>
      </c>
      <c r="AI14" s="289">
        <v>164524.57242288618</v>
      </c>
      <c r="AJ14" s="289">
        <v>162952.31935346997</v>
      </c>
      <c r="AK14" s="289">
        <v>159982.81411769477</v>
      </c>
      <c r="AL14" s="289">
        <v>159701.24368682902</v>
      </c>
      <c r="AM14" s="289">
        <v>153252.51763991627</v>
      </c>
      <c r="AN14" s="289">
        <v>189276.51744733154</v>
      </c>
      <c r="AO14" s="289">
        <v>1918656.0301828068</v>
      </c>
      <c r="AP14" s="289">
        <v>168275.61755487</v>
      </c>
      <c r="AQ14" s="289">
        <v>162886.66973408134</v>
      </c>
      <c r="AR14" s="289">
        <v>163189.25771616233</v>
      </c>
      <c r="AS14" s="289">
        <v>170141.35191715974</v>
      </c>
      <c r="AT14" s="289">
        <v>165228.0996617536</v>
      </c>
      <c r="AU14" s="289">
        <v>161882.0326157886</v>
      </c>
      <c r="AV14" s="289">
        <v>183447.63612139667</v>
      </c>
      <c r="AW14" s="289">
        <v>176140.94954828688</v>
      </c>
      <c r="AX14" s="289">
        <v>172105.48760993595</v>
      </c>
      <c r="AY14" s="289">
        <v>178358.12866327903</v>
      </c>
      <c r="AZ14" s="289">
        <v>166181.9862009077</v>
      </c>
      <c r="BA14" s="289">
        <v>214651.52763755425</v>
      </c>
      <c r="BB14" s="289">
        <v>2082488.7449811762</v>
      </c>
      <c r="BC14" s="289">
        <v>183381.12704491697</v>
      </c>
      <c r="BD14" s="289">
        <v>180368.22506867431</v>
      </c>
      <c r="BE14" s="289">
        <v>184319.43444898553</v>
      </c>
      <c r="BF14" s="289">
        <v>178704.34762088754</v>
      </c>
    </row>
    <row r="15" spans="1:58" s="31" customFormat="1" ht="15.75" customHeight="1" x14ac:dyDescent="0.3">
      <c r="A15" s="232" t="s">
        <v>71</v>
      </c>
      <c r="B15" s="61" t="s">
        <v>157</v>
      </c>
      <c r="C15" s="68">
        <v>12649.252420191931</v>
      </c>
      <c r="D15" s="68">
        <v>11088.842857564121</v>
      </c>
      <c r="E15" s="68">
        <v>14235.711972800167</v>
      </c>
      <c r="F15" s="68">
        <v>15834.460508940079</v>
      </c>
      <c r="G15" s="68">
        <v>16926.190230867021</v>
      </c>
      <c r="H15" s="68">
        <v>19279.81623168341</v>
      </c>
      <c r="I15" s="68">
        <v>18989.312637821091</v>
      </c>
      <c r="J15" s="68">
        <v>22752.376923137192</v>
      </c>
      <c r="K15" s="68">
        <v>21160.525039070541</v>
      </c>
      <c r="L15" s="68">
        <v>21127.343130955061</v>
      </c>
      <c r="M15" s="68">
        <v>16983.828735380066</v>
      </c>
      <c r="N15" s="68">
        <v>21105.066604258958</v>
      </c>
      <c r="O15" s="68">
        <v>212132.72729266962</v>
      </c>
      <c r="P15" s="68">
        <v>21086.624612817344</v>
      </c>
      <c r="Q15" s="68">
        <v>18616.866875385487</v>
      </c>
      <c r="R15" s="68">
        <v>18929.949454328205</v>
      </c>
      <c r="S15" s="68">
        <v>19837.42557522835</v>
      </c>
      <c r="T15" s="68">
        <v>20680.314930586828</v>
      </c>
      <c r="U15" s="68">
        <v>23037.571380213194</v>
      </c>
      <c r="V15" s="68">
        <v>26474.018935670087</v>
      </c>
      <c r="W15" s="68">
        <v>22707.80029389586</v>
      </c>
      <c r="X15" s="68">
        <v>22944.709653972714</v>
      </c>
      <c r="Y15" s="68">
        <v>24701.292330086544</v>
      </c>
      <c r="Z15" s="68">
        <v>24152.195059269063</v>
      </c>
      <c r="AA15" s="68">
        <v>28079.203389827315</v>
      </c>
      <c r="AB15" s="68">
        <v>271247.97249128099</v>
      </c>
      <c r="AC15" s="68">
        <v>29904.208267308197</v>
      </c>
      <c r="AD15" s="68">
        <v>28711.582699208499</v>
      </c>
      <c r="AE15" s="68">
        <v>27782.265403382957</v>
      </c>
      <c r="AF15" s="68">
        <v>28652.498517073396</v>
      </c>
      <c r="AG15" s="68">
        <v>33399.199048769202</v>
      </c>
      <c r="AH15" s="68">
        <v>27991.831684883218</v>
      </c>
      <c r="AI15" s="68">
        <v>34091.892654082527</v>
      </c>
      <c r="AJ15" s="68">
        <v>32080.78681483438</v>
      </c>
      <c r="AK15" s="68">
        <v>32278.75148246286</v>
      </c>
      <c r="AL15" s="68">
        <v>30485.60452518375</v>
      </c>
      <c r="AM15" s="68">
        <v>27385.105148769195</v>
      </c>
      <c r="AN15" s="68">
        <v>33393.367226649127</v>
      </c>
      <c r="AO15" s="68">
        <v>366157.09347260732</v>
      </c>
      <c r="AP15" s="68">
        <v>39228.47179146608</v>
      </c>
      <c r="AQ15" s="68">
        <v>32410.362528615879</v>
      </c>
      <c r="AR15" s="68">
        <v>33930.261160843766</v>
      </c>
      <c r="AS15" s="68">
        <v>36511.847411138537</v>
      </c>
      <c r="AT15" s="68">
        <v>35885.661539047112</v>
      </c>
      <c r="AU15" s="68">
        <v>33743.163834116494</v>
      </c>
      <c r="AV15" s="68">
        <v>41050.786344457207</v>
      </c>
      <c r="AW15" s="68">
        <v>35893.006912581979</v>
      </c>
      <c r="AX15" s="68">
        <v>34088.203289368372</v>
      </c>
      <c r="AY15" s="68">
        <v>38150.380985647258</v>
      </c>
      <c r="AZ15" s="68">
        <v>34005.789473127865</v>
      </c>
      <c r="BA15" s="68">
        <v>41787.885019205736</v>
      </c>
      <c r="BB15" s="68">
        <v>436685.8202896163</v>
      </c>
      <c r="BC15" s="68">
        <v>44199.14366945644</v>
      </c>
      <c r="BD15" s="68">
        <v>36513.695624046944</v>
      </c>
      <c r="BE15" s="68">
        <v>43984.142326432411</v>
      </c>
      <c r="BF15" s="68">
        <v>44539.974908485754</v>
      </c>
    </row>
    <row r="16" spans="1:58" s="31" customFormat="1" ht="15.75" customHeight="1" x14ac:dyDescent="0.25">
      <c r="A16" s="55" t="s">
        <v>71</v>
      </c>
      <c r="B16" s="55" t="s">
        <v>158</v>
      </c>
      <c r="C16" s="34">
        <v>20438.465732522534</v>
      </c>
      <c r="D16" s="34">
        <v>17086.334958806732</v>
      </c>
      <c r="E16" s="34">
        <v>19973.637091956411</v>
      </c>
      <c r="F16" s="34">
        <v>22221.328200102565</v>
      </c>
      <c r="G16" s="34">
        <v>22621.292701379647</v>
      </c>
      <c r="H16" s="34">
        <v>23210.499425447419</v>
      </c>
      <c r="I16" s="34">
        <v>26583.161077333112</v>
      </c>
      <c r="J16" s="34">
        <v>23283.635456997217</v>
      </c>
      <c r="K16" s="34">
        <v>26134.421911067384</v>
      </c>
      <c r="L16" s="34">
        <v>24047.142723947327</v>
      </c>
      <c r="M16" s="34">
        <v>27224.064293018913</v>
      </c>
      <c r="N16" s="34">
        <v>33728.187797417391</v>
      </c>
      <c r="O16" s="34">
        <v>286552.17136999668</v>
      </c>
      <c r="P16" s="34">
        <v>22276.939422863536</v>
      </c>
      <c r="Q16" s="34">
        <v>21920.475941381745</v>
      </c>
      <c r="R16" s="34">
        <v>23779.573447969604</v>
      </c>
      <c r="S16" s="34">
        <v>23657.497129260824</v>
      </c>
      <c r="T16" s="34">
        <v>25508.765395818624</v>
      </c>
      <c r="U16" s="34">
        <v>26885.636649854128</v>
      </c>
      <c r="V16" s="34">
        <v>26959.130192317614</v>
      </c>
      <c r="W16" s="34">
        <v>27321.805826046337</v>
      </c>
      <c r="X16" s="34">
        <v>26813.164380718521</v>
      </c>
      <c r="Y16" s="34">
        <v>30169.990466311541</v>
      </c>
      <c r="Z16" s="34">
        <v>28469.824791556974</v>
      </c>
      <c r="AA16" s="34">
        <v>39654.148675825847</v>
      </c>
      <c r="AB16" s="34">
        <v>323416.9523199253</v>
      </c>
      <c r="AC16" s="34">
        <v>32121.336802659793</v>
      </c>
      <c r="AD16" s="34">
        <v>29184.577691520175</v>
      </c>
      <c r="AE16" s="34">
        <v>32993.737872151876</v>
      </c>
      <c r="AF16" s="34">
        <v>32194.814009472906</v>
      </c>
      <c r="AG16" s="34">
        <v>32267.346107505637</v>
      </c>
      <c r="AH16" s="34">
        <v>36361.11662092647</v>
      </c>
      <c r="AI16" s="34">
        <v>37354.532220958397</v>
      </c>
      <c r="AJ16" s="34">
        <v>35749.489437400429</v>
      </c>
      <c r="AK16" s="34">
        <v>33583.38779323428</v>
      </c>
      <c r="AL16" s="34">
        <v>32735.212769320555</v>
      </c>
      <c r="AM16" s="34">
        <v>33094.777177402502</v>
      </c>
      <c r="AN16" s="34">
        <v>43975.141928004974</v>
      </c>
      <c r="AO16" s="34">
        <v>411615.47043055802</v>
      </c>
      <c r="AP16" s="34">
        <v>30673.519796692388</v>
      </c>
      <c r="AQ16" s="34">
        <v>31114.650376836184</v>
      </c>
      <c r="AR16" s="34">
        <v>32884.277997797471</v>
      </c>
      <c r="AS16" s="34">
        <v>36071.979215129322</v>
      </c>
      <c r="AT16" s="34">
        <v>34195.846549435359</v>
      </c>
      <c r="AU16" s="34">
        <v>36947.722246461723</v>
      </c>
      <c r="AV16" s="34">
        <v>37700.656504694896</v>
      </c>
      <c r="AW16" s="34">
        <v>42775.762282641947</v>
      </c>
      <c r="AX16" s="34">
        <v>40131.026657386887</v>
      </c>
      <c r="AY16" s="34">
        <v>36604.615823746579</v>
      </c>
      <c r="AZ16" s="34">
        <v>37440.097645763788</v>
      </c>
      <c r="BA16" s="34">
        <v>57825.471733252634</v>
      </c>
      <c r="BB16" s="34">
        <v>454365.62682983914</v>
      </c>
      <c r="BC16" s="34">
        <v>33186.932905657821</v>
      </c>
      <c r="BD16" s="34">
        <v>39479.450090696548</v>
      </c>
      <c r="BE16" s="34">
        <v>40391.513507883516</v>
      </c>
      <c r="BF16" s="34">
        <v>36716.062707944286</v>
      </c>
    </row>
    <row r="17" spans="1:58" s="31" customFormat="1" ht="15.75" customHeight="1" x14ac:dyDescent="0.3">
      <c r="A17" s="232" t="s">
        <v>71</v>
      </c>
      <c r="B17" s="61" t="s">
        <v>159</v>
      </c>
      <c r="C17" s="68">
        <v>19560.142142673376</v>
      </c>
      <c r="D17" s="68">
        <v>22392.527127112258</v>
      </c>
      <c r="E17" s="68">
        <v>25324.27879307558</v>
      </c>
      <c r="F17" s="68">
        <v>24481.358203123575</v>
      </c>
      <c r="G17" s="68">
        <v>20413.496621792947</v>
      </c>
      <c r="H17" s="68">
        <v>24417.256514844401</v>
      </c>
      <c r="I17" s="68">
        <v>24589.526585947988</v>
      </c>
      <c r="J17" s="68">
        <v>19437.206860922848</v>
      </c>
      <c r="K17" s="68">
        <v>27589.006216321504</v>
      </c>
      <c r="L17" s="68">
        <v>24485.290874568705</v>
      </c>
      <c r="M17" s="68">
        <v>22348.671128286929</v>
      </c>
      <c r="N17" s="68">
        <v>23864.640753861338</v>
      </c>
      <c r="O17" s="68">
        <v>278903.40182253142</v>
      </c>
      <c r="P17" s="68">
        <v>19613.806005172512</v>
      </c>
      <c r="Q17" s="68">
        <v>22078.28548675471</v>
      </c>
      <c r="R17" s="68">
        <v>21753.709520621531</v>
      </c>
      <c r="S17" s="68">
        <v>19536.347421779385</v>
      </c>
      <c r="T17" s="68">
        <v>20787.29190759081</v>
      </c>
      <c r="U17" s="68">
        <v>19648.982200041613</v>
      </c>
      <c r="V17" s="68">
        <v>23088.951738628275</v>
      </c>
      <c r="W17" s="68">
        <v>25670.744124275454</v>
      </c>
      <c r="X17" s="68">
        <v>23389.366367776631</v>
      </c>
      <c r="Y17" s="68">
        <v>26479.389968007297</v>
      </c>
      <c r="Z17" s="68">
        <v>23992.198186691177</v>
      </c>
      <c r="AA17" s="68">
        <v>24226.013853626879</v>
      </c>
      <c r="AB17" s="68">
        <v>270265.08678096626</v>
      </c>
      <c r="AC17" s="68">
        <v>24855.019944172869</v>
      </c>
      <c r="AD17" s="68">
        <v>27262.319815014547</v>
      </c>
      <c r="AE17" s="68">
        <v>24624.875039644801</v>
      </c>
      <c r="AF17" s="68">
        <v>30142.137152546678</v>
      </c>
      <c r="AG17" s="68">
        <v>30328.143091017533</v>
      </c>
      <c r="AH17" s="68">
        <v>28839.442099120944</v>
      </c>
      <c r="AI17" s="68">
        <v>24085.607191298281</v>
      </c>
      <c r="AJ17" s="68">
        <v>34135.226998806822</v>
      </c>
      <c r="AK17" s="68">
        <v>27717.572062150521</v>
      </c>
      <c r="AL17" s="68">
        <v>27817.420525383208</v>
      </c>
      <c r="AM17" s="68">
        <v>27383.351389997781</v>
      </c>
      <c r="AN17" s="68">
        <v>33050.053166990838</v>
      </c>
      <c r="AO17" s="68">
        <v>340241.16847614478</v>
      </c>
      <c r="AP17" s="68">
        <v>27447.027867461191</v>
      </c>
      <c r="AQ17" s="68">
        <v>29538.754829879286</v>
      </c>
      <c r="AR17" s="68">
        <v>30874.588900059956</v>
      </c>
      <c r="AS17" s="68">
        <v>28136.669267754776</v>
      </c>
      <c r="AT17" s="68">
        <v>29934.480822576148</v>
      </c>
      <c r="AU17" s="68">
        <v>28462.739182543326</v>
      </c>
      <c r="AV17" s="68">
        <v>33128.792704505213</v>
      </c>
      <c r="AW17" s="68">
        <v>32221.747495173338</v>
      </c>
      <c r="AX17" s="68">
        <v>32936.4004291456</v>
      </c>
      <c r="AY17" s="68">
        <v>32926.017236544481</v>
      </c>
      <c r="AZ17" s="68">
        <v>29781.239066606249</v>
      </c>
      <c r="BA17" s="68">
        <v>36410.57614117716</v>
      </c>
      <c r="BB17" s="68">
        <v>371799.03394342668</v>
      </c>
      <c r="BC17" s="68">
        <v>29431.908312852218</v>
      </c>
      <c r="BD17" s="68">
        <v>33399.703900152024</v>
      </c>
      <c r="BE17" s="68">
        <v>27325.296469113302</v>
      </c>
      <c r="BF17" s="68">
        <v>30455.477226549767</v>
      </c>
    </row>
    <row r="18" spans="1:58" s="31" customFormat="1" ht="15.75" customHeight="1" x14ac:dyDescent="0.25">
      <c r="A18" s="55" t="s">
        <v>71</v>
      </c>
      <c r="B18" s="55" t="s">
        <v>160</v>
      </c>
      <c r="C18" s="34">
        <v>24519.488329928419</v>
      </c>
      <c r="D18" s="34">
        <v>24628.356794543593</v>
      </c>
      <c r="E18" s="34">
        <v>24654.207336876272</v>
      </c>
      <c r="F18" s="34">
        <v>27525.511240009935</v>
      </c>
      <c r="G18" s="34">
        <v>22887.836181191476</v>
      </c>
      <c r="H18" s="34">
        <v>29540.06740412629</v>
      </c>
      <c r="I18" s="34">
        <v>23654.525539434511</v>
      </c>
      <c r="J18" s="34">
        <v>27158.183057698148</v>
      </c>
      <c r="K18" s="34">
        <v>29200.560441045072</v>
      </c>
      <c r="L18" s="34">
        <v>27938.50359247694</v>
      </c>
      <c r="M18" s="34">
        <v>27412.851193624931</v>
      </c>
      <c r="N18" s="34">
        <v>48020.701728290529</v>
      </c>
      <c r="O18" s="34">
        <v>337140.79283924616</v>
      </c>
      <c r="P18" s="34">
        <v>27281.521334007211</v>
      </c>
      <c r="Q18" s="34">
        <v>25905.453182701855</v>
      </c>
      <c r="R18" s="34">
        <v>24313.148317747673</v>
      </c>
      <c r="S18" s="34">
        <v>25131.824916937738</v>
      </c>
      <c r="T18" s="34">
        <v>33803.679599575851</v>
      </c>
      <c r="U18" s="34">
        <v>28055.457863525695</v>
      </c>
      <c r="V18" s="34">
        <v>29751.518947183988</v>
      </c>
      <c r="W18" s="34">
        <v>32335.831284196818</v>
      </c>
      <c r="X18" s="34">
        <v>33077.095169987842</v>
      </c>
      <c r="Y18" s="34">
        <v>33112.108738719391</v>
      </c>
      <c r="Z18" s="34">
        <v>32303.772756854538</v>
      </c>
      <c r="AA18" s="34">
        <v>35753.285313406675</v>
      </c>
      <c r="AB18" s="34">
        <v>360824.69742484525</v>
      </c>
      <c r="AC18" s="34">
        <v>30625.577884822545</v>
      </c>
      <c r="AD18" s="34">
        <v>31445.705316291649</v>
      </c>
      <c r="AE18" s="34">
        <v>27764.719792080876</v>
      </c>
      <c r="AF18" s="34">
        <v>32110.790089492428</v>
      </c>
      <c r="AG18" s="34">
        <v>27811.362983384897</v>
      </c>
      <c r="AH18" s="34">
        <v>27615.867033993396</v>
      </c>
      <c r="AI18" s="34">
        <v>27956.933695311982</v>
      </c>
      <c r="AJ18" s="34">
        <v>24253.206591916329</v>
      </c>
      <c r="AK18" s="34">
        <v>29943.079665754351</v>
      </c>
      <c r="AL18" s="34">
        <v>29582.920049143369</v>
      </c>
      <c r="AM18" s="34">
        <v>30697.507031060213</v>
      </c>
      <c r="AN18" s="34">
        <v>38617.074177276205</v>
      </c>
      <c r="AO18" s="34">
        <v>358424.74431052827</v>
      </c>
      <c r="AP18" s="34">
        <v>30672.801406736624</v>
      </c>
      <c r="AQ18" s="34">
        <v>30594.9250838794</v>
      </c>
      <c r="AR18" s="34">
        <v>28907.946240405287</v>
      </c>
      <c r="AS18" s="34">
        <v>28933.163873222667</v>
      </c>
      <c r="AT18" s="34">
        <v>27122.98126745622</v>
      </c>
      <c r="AU18" s="34">
        <v>27557.031424781053</v>
      </c>
      <c r="AV18" s="34">
        <v>28164.036279495675</v>
      </c>
      <c r="AW18" s="34">
        <v>29365.054846681767</v>
      </c>
      <c r="AX18" s="34">
        <v>27393.897882113484</v>
      </c>
      <c r="AY18" s="34">
        <v>30339.712193049632</v>
      </c>
      <c r="AZ18" s="34">
        <v>30075.439987706563</v>
      </c>
      <c r="BA18" s="34">
        <v>33522.963492436618</v>
      </c>
      <c r="BB18" s="34">
        <v>352649.95397796499</v>
      </c>
      <c r="BC18" s="34">
        <v>31163.399616905306</v>
      </c>
      <c r="BD18" s="34">
        <v>33365.162533401963</v>
      </c>
      <c r="BE18" s="34">
        <v>30498.035565244845</v>
      </c>
      <c r="BF18" s="34">
        <v>30053.410557423438</v>
      </c>
    </row>
    <row r="19" spans="1:58" s="31" customFormat="1" ht="15.75" customHeight="1" x14ac:dyDescent="0.3">
      <c r="A19" s="232" t="s">
        <v>71</v>
      </c>
      <c r="B19" s="61" t="s">
        <v>161</v>
      </c>
      <c r="C19" s="68">
        <v>13607.320113785108</v>
      </c>
      <c r="D19" s="68">
        <v>14782.456434489508</v>
      </c>
      <c r="E19" s="68">
        <v>14455.763027411926</v>
      </c>
      <c r="F19" s="68">
        <v>13380.218229041255</v>
      </c>
      <c r="G19" s="68">
        <v>14623.112321560755</v>
      </c>
      <c r="H19" s="68">
        <v>16317.445291796972</v>
      </c>
      <c r="I19" s="68">
        <v>18642.652308334051</v>
      </c>
      <c r="J19" s="68">
        <v>16868.832145305227</v>
      </c>
      <c r="K19" s="68">
        <v>21076.57165618135</v>
      </c>
      <c r="L19" s="68">
        <v>17007.79792853594</v>
      </c>
      <c r="M19" s="68">
        <v>17177.973596902706</v>
      </c>
      <c r="N19" s="68">
        <v>19194.303761014049</v>
      </c>
      <c r="O19" s="68">
        <v>197134.44681435887</v>
      </c>
      <c r="P19" s="68">
        <v>21502.931516859964</v>
      </c>
      <c r="Q19" s="68">
        <v>18710.974423830339</v>
      </c>
      <c r="R19" s="68">
        <v>16463.493343261474</v>
      </c>
      <c r="S19" s="68">
        <v>14872.188724659487</v>
      </c>
      <c r="T19" s="68">
        <v>19939.631878755263</v>
      </c>
      <c r="U19" s="68">
        <v>17590.46228618607</v>
      </c>
      <c r="V19" s="68">
        <v>21097.910697437874</v>
      </c>
      <c r="W19" s="68">
        <v>18774.734226292388</v>
      </c>
      <c r="X19" s="68">
        <v>18161.057228488939</v>
      </c>
      <c r="Y19" s="68">
        <v>18264.285040356284</v>
      </c>
      <c r="Z19" s="68">
        <v>19713.384917352578</v>
      </c>
      <c r="AA19" s="68">
        <v>18369.814235814112</v>
      </c>
      <c r="AB19" s="68">
        <v>223460.86851929475</v>
      </c>
      <c r="AC19" s="68">
        <v>20263.892288213701</v>
      </c>
      <c r="AD19" s="68">
        <v>19206.583590302565</v>
      </c>
      <c r="AE19" s="68">
        <v>16999.88815405565</v>
      </c>
      <c r="AF19" s="68">
        <v>17645.668888271241</v>
      </c>
      <c r="AG19" s="68">
        <v>21885.34021175114</v>
      </c>
      <c r="AH19" s="68">
        <v>16402.528273716369</v>
      </c>
      <c r="AI19" s="68">
        <v>23450.999511970414</v>
      </c>
      <c r="AJ19" s="68">
        <v>18204.921498470951</v>
      </c>
      <c r="AK19" s="68">
        <v>19416.632523179676</v>
      </c>
      <c r="AL19" s="68">
        <v>20048.390034521955</v>
      </c>
      <c r="AM19" s="68">
        <v>15678.347434518364</v>
      </c>
      <c r="AN19" s="68">
        <v>18732.618535539419</v>
      </c>
      <c r="AO19" s="68">
        <v>227935.81094451144</v>
      </c>
      <c r="AP19" s="68">
        <v>22955.661368339126</v>
      </c>
      <c r="AQ19" s="68">
        <v>21485.6764253443</v>
      </c>
      <c r="AR19" s="68">
        <v>19201.452263103965</v>
      </c>
      <c r="AS19" s="68">
        <v>21510.763598472993</v>
      </c>
      <c r="AT19" s="68">
        <v>21229.994670955293</v>
      </c>
      <c r="AU19" s="68">
        <v>19040.162003554153</v>
      </c>
      <c r="AV19" s="68">
        <v>24192.778747045795</v>
      </c>
      <c r="AW19" s="68">
        <v>19220.313484300921</v>
      </c>
      <c r="AX19" s="68">
        <v>19962.372877407095</v>
      </c>
      <c r="AY19" s="68">
        <v>22819.3204422909</v>
      </c>
      <c r="AZ19" s="68">
        <v>17456.138855751844</v>
      </c>
      <c r="BA19" s="68">
        <v>22374.283828600564</v>
      </c>
      <c r="BB19" s="68">
        <v>251448.91856516694</v>
      </c>
      <c r="BC19" s="68">
        <v>26548.522092657538</v>
      </c>
      <c r="BD19" s="68">
        <v>21306.800385230912</v>
      </c>
      <c r="BE19" s="68">
        <v>22532.827505011413</v>
      </c>
      <c r="BF19" s="68">
        <v>19045.215056804627</v>
      </c>
    </row>
    <row r="20" spans="1:58" s="31" customFormat="1" ht="15.75" customHeight="1" x14ac:dyDescent="0.25">
      <c r="A20" s="55" t="s">
        <v>71</v>
      </c>
      <c r="B20" s="55" t="s">
        <v>162</v>
      </c>
      <c r="C20" s="34">
        <v>13367.964643381085</v>
      </c>
      <c r="D20" s="34">
        <v>12696.325651657276</v>
      </c>
      <c r="E20" s="34">
        <v>15693.07617289275</v>
      </c>
      <c r="F20" s="34">
        <v>15102.097395159419</v>
      </c>
      <c r="G20" s="34">
        <v>15276.401912659376</v>
      </c>
      <c r="H20" s="34">
        <v>16950.427954917719</v>
      </c>
      <c r="I20" s="34">
        <v>15012.21524134965</v>
      </c>
      <c r="J20" s="34">
        <v>14915.222620413917</v>
      </c>
      <c r="K20" s="34">
        <v>15047.583159635491</v>
      </c>
      <c r="L20" s="34">
        <v>13299.405561057158</v>
      </c>
      <c r="M20" s="34">
        <v>13018.537771594141</v>
      </c>
      <c r="N20" s="34">
        <v>17408.384232135715</v>
      </c>
      <c r="O20" s="34">
        <v>177787.64231685369</v>
      </c>
      <c r="P20" s="34">
        <v>9740.2439548332659</v>
      </c>
      <c r="Q20" s="34">
        <v>12049.362782987077</v>
      </c>
      <c r="R20" s="34">
        <v>14891.396373251284</v>
      </c>
      <c r="S20" s="34">
        <v>14041.704361667138</v>
      </c>
      <c r="T20" s="34">
        <v>12326.240212995686</v>
      </c>
      <c r="U20" s="34">
        <v>14054.184244185279</v>
      </c>
      <c r="V20" s="34">
        <v>15273.870194183997</v>
      </c>
      <c r="W20" s="34">
        <v>17629.505451661167</v>
      </c>
      <c r="X20" s="34">
        <v>16735.705657539998</v>
      </c>
      <c r="Y20" s="34">
        <v>23713.678954205294</v>
      </c>
      <c r="Z20" s="34">
        <v>13611.829889647199</v>
      </c>
      <c r="AA20" s="34">
        <v>16019.869751106173</v>
      </c>
      <c r="AB20" s="34">
        <v>180087.59182826357</v>
      </c>
      <c r="AC20" s="34">
        <v>11885.857831679416</v>
      </c>
      <c r="AD20" s="34">
        <v>12515.837304268409</v>
      </c>
      <c r="AE20" s="34">
        <v>13970.500482705567</v>
      </c>
      <c r="AF20" s="34">
        <v>12322.648010330078</v>
      </c>
      <c r="AG20" s="34">
        <v>12504.770079121752</v>
      </c>
      <c r="AH20" s="34">
        <v>12780.626299809554</v>
      </c>
      <c r="AI20" s="34">
        <v>14255.337915231463</v>
      </c>
      <c r="AJ20" s="34">
        <v>13199.700630288535</v>
      </c>
      <c r="AK20" s="34">
        <v>13246.059043160154</v>
      </c>
      <c r="AL20" s="34">
        <v>14837.52050965383</v>
      </c>
      <c r="AM20" s="34">
        <v>12969.915933967279</v>
      </c>
      <c r="AN20" s="34">
        <v>15122.098828908973</v>
      </c>
      <c r="AO20" s="34">
        <v>159610.87286912499</v>
      </c>
      <c r="AP20" s="34">
        <v>11738.376725297709</v>
      </c>
      <c r="AQ20" s="34">
        <v>13926.292543693617</v>
      </c>
      <c r="AR20" s="34">
        <v>12526.812484552604</v>
      </c>
      <c r="AS20" s="34">
        <v>13962.350932324844</v>
      </c>
      <c r="AT20" s="34">
        <v>13177.414387292134</v>
      </c>
      <c r="AU20" s="34">
        <v>12260.872924353727</v>
      </c>
      <c r="AV20" s="34">
        <v>14267.772271712543</v>
      </c>
      <c r="AW20" s="34">
        <v>12840.666249585</v>
      </c>
      <c r="AX20" s="34">
        <v>12535.952669916465</v>
      </c>
      <c r="AY20" s="34">
        <v>13468.879743876359</v>
      </c>
      <c r="AZ20" s="34">
        <v>13789.826711643185</v>
      </c>
      <c r="BA20" s="34">
        <v>17801.868523628411</v>
      </c>
      <c r="BB20" s="34">
        <v>162297.08616787661</v>
      </c>
      <c r="BC20" s="34">
        <v>13752.641422993574</v>
      </c>
      <c r="BD20" s="34">
        <v>12671.546924303984</v>
      </c>
      <c r="BE20" s="34">
        <v>14666.323737259228</v>
      </c>
      <c r="BF20" s="34">
        <v>13843.136912946647</v>
      </c>
    </row>
    <row r="21" spans="1:58" s="31" customFormat="1" ht="15.75" customHeight="1" x14ac:dyDescent="0.3">
      <c r="A21" s="232" t="s">
        <v>71</v>
      </c>
      <c r="B21" s="61" t="s">
        <v>163</v>
      </c>
      <c r="C21" s="68">
        <v>841.36374377863694</v>
      </c>
      <c r="D21" s="68">
        <v>1062.7440532687751</v>
      </c>
      <c r="E21" s="68">
        <v>908.24342503184323</v>
      </c>
      <c r="F21" s="68">
        <v>1206.6803902575859</v>
      </c>
      <c r="G21" s="68">
        <v>978.40914618064471</v>
      </c>
      <c r="H21" s="68">
        <v>1755.7719868049496</v>
      </c>
      <c r="I21" s="68">
        <v>1489.9487954312044</v>
      </c>
      <c r="J21" s="68">
        <v>1004.8395126590946</v>
      </c>
      <c r="K21" s="68">
        <v>1249.7577997218746</v>
      </c>
      <c r="L21" s="68">
        <v>1305.8666332937953</v>
      </c>
      <c r="M21" s="68">
        <v>1318.6552595260273</v>
      </c>
      <c r="N21" s="68">
        <v>1763.606452595574</v>
      </c>
      <c r="O21" s="68">
        <v>14885.887198550006</v>
      </c>
      <c r="P21" s="68">
        <v>1038.2259461021483</v>
      </c>
      <c r="Q21" s="68">
        <v>1403.9712790404135</v>
      </c>
      <c r="R21" s="68">
        <v>917.64758234347721</v>
      </c>
      <c r="S21" s="68">
        <v>938.91058152749031</v>
      </c>
      <c r="T21" s="68">
        <v>1510.8305038212977</v>
      </c>
      <c r="U21" s="68">
        <v>1566.563355095092</v>
      </c>
      <c r="V21" s="68">
        <v>1567.0172097485593</v>
      </c>
      <c r="W21" s="68">
        <v>1386.2527932018111</v>
      </c>
      <c r="X21" s="68">
        <v>1749.4351922154044</v>
      </c>
      <c r="Y21" s="68">
        <v>1722.5129285330165</v>
      </c>
      <c r="Z21" s="68">
        <v>2061.1223373957223</v>
      </c>
      <c r="AA21" s="68">
        <v>2503.6973913068464</v>
      </c>
      <c r="AB21" s="68">
        <v>18366.187100331277</v>
      </c>
      <c r="AC21" s="68">
        <v>2664.7342255603844</v>
      </c>
      <c r="AD21" s="68">
        <v>2539.642854505978</v>
      </c>
      <c r="AE21" s="68">
        <v>2888.231155671082</v>
      </c>
      <c r="AF21" s="68">
        <v>3035.8748409805685</v>
      </c>
      <c r="AG21" s="68">
        <v>2692.5047848078734</v>
      </c>
      <c r="AH21" s="68">
        <v>2586.3558178282942</v>
      </c>
      <c r="AI21" s="68">
        <v>2202.4148948360366</v>
      </c>
      <c r="AJ21" s="68">
        <v>4097.9663961198266</v>
      </c>
      <c r="AK21" s="68">
        <v>2910.5583109017034</v>
      </c>
      <c r="AL21" s="68">
        <v>3167.036124504938</v>
      </c>
      <c r="AM21" s="68">
        <v>4275.5836874412989</v>
      </c>
      <c r="AN21" s="68">
        <v>5076.0260309706619</v>
      </c>
      <c r="AO21" s="68">
        <v>38136.929124128648</v>
      </c>
      <c r="AP21" s="68">
        <v>3114.439936498849</v>
      </c>
      <c r="AQ21" s="68">
        <v>3029.9938225995984</v>
      </c>
      <c r="AR21" s="68">
        <v>3861.9158562286152</v>
      </c>
      <c r="AS21" s="68">
        <v>4037.5002920383326</v>
      </c>
      <c r="AT21" s="68">
        <v>2954.8687009026053</v>
      </c>
      <c r="AU21" s="68">
        <v>3039.3748374251554</v>
      </c>
      <c r="AV21" s="68">
        <v>3955.4009676181981</v>
      </c>
      <c r="AW21" s="68">
        <v>2974.624315851087</v>
      </c>
      <c r="AX21" s="68">
        <v>4246.8991987174604</v>
      </c>
      <c r="AY21" s="68">
        <v>3010.2295180753463</v>
      </c>
      <c r="AZ21" s="68">
        <v>2739.6710108362349</v>
      </c>
      <c r="BA21" s="68">
        <v>3254.9031923502339</v>
      </c>
      <c r="BB21" s="68">
        <v>40219.821649141712</v>
      </c>
      <c r="BC21" s="68">
        <v>2850.9567788855106</v>
      </c>
      <c r="BD21" s="68">
        <v>2516.1296242744679</v>
      </c>
      <c r="BE21" s="68">
        <v>3715.1189447308871</v>
      </c>
      <c r="BF21" s="68">
        <v>3047.5586355890819</v>
      </c>
    </row>
    <row r="22" spans="1:58" s="31" customFormat="1" ht="15.75" customHeight="1" x14ac:dyDescent="0.25">
      <c r="A22" s="55" t="s">
        <v>71</v>
      </c>
      <c r="B22" s="55" t="s">
        <v>164</v>
      </c>
      <c r="C22" s="34">
        <v>1579.0837911057579</v>
      </c>
      <c r="D22" s="34">
        <v>1549.4434835948798</v>
      </c>
      <c r="E22" s="34">
        <v>1491.3819337531975</v>
      </c>
      <c r="F22" s="34">
        <v>656.45684582737283</v>
      </c>
      <c r="G22" s="34">
        <v>612.07126876914344</v>
      </c>
      <c r="H22" s="34">
        <v>1435.7794493016629</v>
      </c>
      <c r="I22" s="34">
        <v>1267.275663177156</v>
      </c>
      <c r="J22" s="34">
        <v>1247.1105188902247</v>
      </c>
      <c r="K22" s="34">
        <v>1932.5400217563363</v>
      </c>
      <c r="L22" s="34">
        <v>1532.3185483567302</v>
      </c>
      <c r="M22" s="34">
        <v>1533.105385378683</v>
      </c>
      <c r="N22" s="34">
        <v>1353.1397428013047</v>
      </c>
      <c r="O22" s="34">
        <v>16189.70665271245</v>
      </c>
      <c r="P22" s="34">
        <v>1539.5616390410917</v>
      </c>
      <c r="Q22" s="34">
        <v>493.11857675621826</v>
      </c>
      <c r="R22" s="34">
        <v>808.59058493126633</v>
      </c>
      <c r="S22" s="34">
        <v>805.21114471262672</v>
      </c>
      <c r="T22" s="34">
        <v>1114.1222042256386</v>
      </c>
      <c r="U22" s="34">
        <v>948.24088187012399</v>
      </c>
      <c r="V22" s="34">
        <v>1103.8867509460617</v>
      </c>
      <c r="W22" s="34">
        <v>606.08513289789971</v>
      </c>
      <c r="X22" s="34">
        <v>837.71374385049035</v>
      </c>
      <c r="Y22" s="34">
        <v>621.69106285834391</v>
      </c>
      <c r="Z22" s="34">
        <v>368.39241379503886</v>
      </c>
      <c r="AA22" s="34">
        <v>712.67645317984216</v>
      </c>
      <c r="AB22" s="34">
        <v>9959.2905890646416</v>
      </c>
      <c r="AC22" s="34">
        <v>1278.6477448433047</v>
      </c>
      <c r="AD22" s="34">
        <v>563.2943087447178</v>
      </c>
      <c r="AE22" s="34">
        <v>302.71523117666345</v>
      </c>
      <c r="AF22" s="34">
        <v>636.88849791010909</v>
      </c>
      <c r="AG22" s="34">
        <v>607.22948702257429</v>
      </c>
      <c r="AH22" s="34">
        <v>1027.0463740821026</v>
      </c>
      <c r="AI22" s="34">
        <v>513.53086166416529</v>
      </c>
      <c r="AJ22" s="34">
        <v>703.62128044684607</v>
      </c>
      <c r="AK22" s="34">
        <v>470.75653174005362</v>
      </c>
      <c r="AL22" s="34">
        <v>448.41615542644126</v>
      </c>
      <c r="AM22" s="34">
        <v>1161.3730484682519</v>
      </c>
      <c r="AN22" s="34">
        <v>659.58014003423966</v>
      </c>
      <c r="AO22" s="34">
        <v>8373.0996615594686</v>
      </c>
      <c r="AP22" s="34">
        <v>1700.4973542810133</v>
      </c>
      <c r="AQ22" s="34">
        <v>374.76616722586294</v>
      </c>
      <c r="AR22" s="34">
        <v>564.08953809864477</v>
      </c>
      <c r="AS22" s="34">
        <v>423.63664824099448</v>
      </c>
      <c r="AT22" s="34">
        <v>309.28110235096477</v>
      </c>
      <c r="AU22" s="34">
        <v>464.3208078784686</v>
      </c>
      <c r="AV22" s="34">
        <v>414.01611047180671</v>
      </c>
      <c r="AW22" s="34">
        <v>376.62440734723646</v>
      </c>
      <c r="AX22" s="34">
        <v>335.361015671769</v>
      </c>
      <c r="AY22" s="34">
        <v>574.71613555883471</v>
      </c>
      <c r="AZ22" s="34">
        <v>362.42856702660129</v>
      </c>
      <c r="BA22" s="34">
        <v>886.52623092698832</v>
      </c>
      <c r="BB22" s="34">
        <v>6786.2640850791859</v>
      </c>
      <c r="BC22" s="34">
        <v>1608.166501833688</v>
      </c>
      <c r="BD22" s="34">
        <v>680.9705092882416</v>
      </c>
      <c r="BE22" s="34">
        <v>814.03342534657634</v>
      </c>
      <c r="BF22" s="34">
        <v>505.47824862640658</v>
      </c>
    </row>
    <row r="23" spans="1:58" s="31" customFormat="1" ht="15.75" customHeight="1" x14ac:dyDescent="0.25">
      <c r="A23" s="61" t="s">
        <v>71</v>
      </c>
      <c r="B23" s="61" t="s">
        <v>165</v>
      </c>
      <c r="C23" s="68">
        <v>658.59070346267094</v>
      </c>
      <c r="D23" s="68">
        <v>576.79262164325303</v>
      </c>
      <c r="E23" s="68">
        <v>914.39155990012102</v>
      </c>
      <c r="F23" s="68">
        <v>533.92291342273722</v>
      </c>
      <c r="G23" s="68">
        <v>478.19657944453047</v>
      </c>
      <c r="H23" s="68">
        <v>505.67539835316302</v>
      </c>
      <c r="I23" s="68">
        <v>535.49976891032145</v>
      </c>
      <c r="J23" s="68">
        <v>350.13180563230861</v>
      </c>
      <c r="K23" s="68">
        <v>338.81263996647425</v>
      </c>
      <c r="L23" s="68">
        <v>306.96521329907193</v>
      </c>
      <c r="M23" s="68">
        <v>499.02279989244886</v>
      </c>
      <c r="N23" s="68">
        <v>848.31657844100744</v>
      </c>
      <c r="O23" s="68">
        <v>6546.3185823681097</v>
      </c>
      <c r="P23" s="68">
        <v>813.96141185562124</v>
      </c>
      <c r="Q23" s="68">
        <v>416.34606726367571</v>
      </c>
      <c r="R23" s="68">
        <v>412.58640965465383</v>
      </c>
      <c r="S23" s="68">
        <v>552.15162169890687</v>
      </c>
      <c r="T23" s="68">
        <v>441.86314095304073</v>
      </c>
      <c r="U23" s="68">
        <v>567.21596253980022</v>
      </c>
      <c r="V23" s="68">
        <v>679.93615196837345</v>
      </c>
      <c r="W23" s="68">
        <v>557.02335836955945</v>
      </c>
      <c r="X23" s="68">
        <v>530.52966305913242</v>
      </c>
      <c r="Y23" s="68">
        <v>794.79267534397536</v>
      </c>
      <c r="Z23" s="68">
        <v>788.29536527886842</v>
      </c>
      <c r="AA23" s="68">
        <v>967.16388445059476</v>
      </c>
      <c r="AB23" s="68">
        <v>7521.8657124362035</v>
      </c>
      <c r="AC23" s="68">
        <v>984.89611549999415</v>
      </c>
      <c r="AD23" s="68">
        <v>794.22707602987327</v>
      </c>
      <c r="AE23" s="68">
        <v>913.32502985852921</v>
      </c>
      <c r="AF23" s="68">
        <v>3.6486789040192438</v>
      </c>
      <c r="AG23" s="68">
        <v>984.73091020902484</v>
      </c>
      <c r="AH23" s="68">
        <v>1087.4360003730135</v>
      </c>
      <c r="AI23" s="68">
        <v>613.32347753294641</v>
      </c>
      <c r="AJ23" s="68">
        <v>527.39970518584403</v>
      </c>
      <c r="AK23" s="68">
        <v>416.01670511113059</v>
      </c>
      <c r="AL23" s="68">
        <v>578.72299369097834</v>
      </c>
      <c r="AM23" s="68">
        <v>606.55678829138867</v>
      </c>
      <c r="AN23" s="68">
        <v>650.55741295712119</v>
      </c>
      <c r="AO23" s="68">
        <v>8160.8408936438627</v>
      </c>
      <c r="AP23" s="68">
        <v>744.82130809702562</v>
      </c>
      <c r="AQ23" s="68">
        <v>411.24795600721927</v>
      </c>
      <c r="AR23" s="68">
        <v>437.91327507202141</v>
      </c>
      <c r="AS23" s="68">
        <v>553.44067883726734</v>
      </c>
      <c r="AT23" s="68">
        <v>417.57062173774398</v>
      </c>
      <c r="AU23" s="68">
        <v>366.64535467449815</v>
      </c>
      <c r="AV23" s="68">
        <v>573.39619139537524</v>
      </c>
      <c r="AW23" s="68">
        <v>473.14955412363884</v>
      </c>
      <c r="AX23" s="68">
        <v>475.37359020879097</v>
      </c>
      <c r="AY23" s="68">
        <v>464.25658448960604</v>
      </c>
      <c r="AZ23" s="68">
        <v>531.35488244538271</v>
      </c>
      <c r="BA23" s="68">
        <v>787.04947597592343</v>
      </c>
      <c r="BB23" s="68">
        <v>6236.2194730644933</v>
      </c>
      <c r="BC23" s="68">
        <v>639.45574367489519</v>
      </c>
      <c r="BD23" s="68">
        <v>434.76547727918398</v>
      </c>
      <c r="BE23" s="68">
        <v>392.1429679633556</v>
      </c>
      <c r="BF23" s="68">
        <v>498.0333665175279</v>
      </c>
    </row>
    <row r="24" spans="1:58" s="91" customFormat="1" ht="15.75" customHeight="1" x14ac:dyDescent="0.3">
      <c r="A24" s="229" t="s">
        <v>71</v>
      </c>
      <c r="B24" s="226" t="s">
        <v>71</v>
      </c>
      <c r="C24" s="227"/>
      <c r="D24" s="227"/>
      <c r="E24" s="227"/>
      <c r="F24" s="227"/>
      <c r="G24" s="227"/>
      <c r="H24" s="227"/>
      <c r="I24" s="227"/>
      <c r="J24" s="227"/>
      <c r="K24" s="227"/>
      <c r="L24" s="227"/>
      <c r="M24" s="227"/>
      <c r="N24" s="227"/>
      <c r="O24" s="227"/>
      <c r="P24" s="227"/>
      <c r="Q24" s="227"/>
      <c r="R24" s="227"/>
      <c r="S24" s="227"/>
      <c r="T24" s="227"/>
      <c r="U24" s="227"/>
      <c r="V24" s="227"/>
      <c r="W24" s="227"/>
      <c r="X24" s="227"/>
      <c r="Y24" s="227"/>
      <c r="Z24" s="227"/>
      <c r="AA24" s="227"/>
      <c r="AB24" s="227"/>
      <c r="AC24" s="227"/>
      <c r="AD24" s="227"/>
      <c r="AE24" s="227"/>
      <c r="AF24" s="227"/>
      <c r="AG24" s="227"/>
      <c r="AH24" s="227"/>
      <c r="AI24" s="227"/>
      <c r="AJ24" s="227"/>
      <c r="AK24" s="227"/>
      <c r="AL24" s="227"/>
      <c r="AM24" s="227"/>
      <c r="AN24" s="227"/>
      <c r="AO24" s="227"/>
      <c r="AP24" s="227"/>
      <c r="AQ24" s="227"/>
      <c r="AR24" s="227"/>
      <c r="AS24" s="227"/>
      <c r="AT24" s="227"/>
      <c r="AU24" s="227"/>
      <c r="AV24" s="227"/>
      <c r="AW24" s="227"/>
      <c r="AX24" s="227"/>
      <c r="AY24" s="227"/>
      <c r="AZ24" s="227"/>
      <c r="BA24" s="227"/>
      <c r="BB24" s="227"/>
      <c r="BC24" s="227"/>
      <c r="BD24" s="227"/>
      <c r="BE24" s="227"/>
      <c r="BF24" s="227"/>
    </row>
    <row r="25" spans="1:58" s="251" customFormat="1" ht="15.75" customHeight="1" x14ac:dyDescent="0.25">
      <c r="A25" s="278" t="s">
        <v>166</v>
      </c>
      <c r="B25" s="278" t="s">
        <v>71</v>
      </c>
      <c r="C25" s="279">
        <v>187926.70846195149</v>
      </c>
      <c r="D25" s="279">
        <v>202620.81993849503</v>
      </c>
      <c r="E25" s="279">
        <v>223435.14759209644</v>
      </c>
      <c r="F25" s="279">
        <v>213811.02053051896</v>
      </c>
      <c r="G25" s="279">
        <v>202504.48540593043</v>
      </c>
      <c r="H25" s="279">
        <v>225123.9993226075</v>
      </c>
      <c r="I25" s="279">
        <v>239849.95345365047</v>
      </c>
      <c r="J25" s="279">
        <v>242484.64202861467</v>
      </c>
      <c r="K25" s="279">
        <v>251238.53785535274</v>
      </c>
      <c r="L25" s="279">
        <v>217055.26169418902</v>
      </c>
      <c r="M25" s="279">
        <v>215145.29828074275</v>
      </c>
      <c r="N25" s="279">
        <v>257117.11723593119</v>
      </c>
      <c r="O25" s="279">
        <v>2678312.991800081</v>
      </c>
      <c r="P25" s="279">
        <v>200646.06932523151</v>
      </c>
      <c r="Q25" s="279">
        <v>211763.0177554129</v>
      </c>
      <c r="R25" s="279">
        <v>225045.56362212158</v>
      </c>
      <c r="S25" s="279">
        <v>226996.67103039759</v>
      </c>
      <c r="T25" s="279">
        <v>221961.7831812471</v>
      </c>
      <c r="U25" s="279">
        <v>237090.13468333741</v>
      </c>
      <c r="V25" s="279">
        <v>243895.10308506657</v>
      </c>
      <c r="W25" s="279">
        <v>243410.65787456749</v>
      </c>
      <c r="X25" s="279">
        <v>229455.09699787627</v>
      </c>
      <c r="Y25" s="279">
        <v>252873.89115291345</v>
      </c>
      <c r="Z25" s="279">
        <v>253736.15448471243</v>
      </c>
      <c r="AA25" s="279">
        <v>312668.56470106781</v>
      </c>
      <c r="AB25" s="279">
        <v>2859542.7078939523</v>
      </c>
      <c r="AC25" s="279">
        <v>244962.36022070324</v>
      </c>
      <c r="AD25" s="279">
        <v>241112.65686908457</v>
      </c>
      <c r="AE25" s="279">
        <v>243543.3083536335</v>
      </c>
      <c r="AF25" s="279">
        <v>274530.01938403508</v>
      </c>
      <c r="AG25" s="279">
        <v>255679.11091795657</v>
      </c>
      <c r="AH25" s="279">
        <v>250025.5991065866</v>
      </c>
      <c r="AI25" s="279">
        <v>294134.32973785518</v>
      </c>
      <c r="AJ25" s="279">
        <v>264105.87407894444</v>
      </c>
      <c r="AK25" s="279">
        <v>266407.2926835423</v>
      </c>
      <c r="AL25" s="279">
        <v>259542.80257052556</v>
      </c>
      <c r="AM25" s="279">
        <v>272049.25729470892</v>
      </c>
      <c r="AN25" s="279">
        <v>328587.29202268628</v>
      </c>
      <c r="AO25" s="279">
        <v>3194679.9032402621</v>
      </c>
      <c r="AP25" s="279">
        <v>256218.94710813378</v>
      </c>
      <c r="AQ25" s="279">
        <v>234334.5483656906</v>
      </c>
      <c r="AR25" s="279">
        <v>266694.98765857436</v>
      </c>
      <c r="AS25" s="279">
        <v>257419.39977297076</v>
      </c>
      <c r="AT25" s="279">
        <v>250706.17048280631</v>
      </c>
      <c r="AU25" s="279">
        <v>281617.2720163709</v>
      </c>
      <c r="AV25" s="279">
        <v>292892.89179353596</v>
      </c>
      <c r="AW25" s="279">
        <v>272762.80537074624</v>
      </c>
      <c r="AX25" s="279">
        <v>254933.730317982</v>
      </c>
      <c r="AY25" s="279">
        <v>279129.64178890217</v>
      </c>
      <c r="AZ25" s="279">
        <v>283690.29235193395</v>
      </c>
      <c r="BA25" s="279">
        <v>339355.66854524048</v>
      </c>
      <c r="BB25" s="279">
        <v>3269756.3555728877</v>
      </c>
      <c r="BC25" s="279">
        <v>258319.85017771967</v>
      </c>
      <c r="BD25" s="279">
        <v>263920.22688334394</v>
      </c>
      <c r="BE25" s="279">
        <v>294520.10394249996</v>
      </c>
      <c r="BF25" s="279">
        <v>290434.80449738452</v>
      </c>
    </row>
    <row r="26" spans="1:58" s="31" customFormat="1" ht="15.75" customHeight="1" x14ac:dyDescent="0.3">
      <c r="A26" s="233" t="s">
        <v>71</v>
      </c>
      <c r="B26" s="55" t="s">
        <v>167</v>
      </c>
      <c r="C26" s="34">
        <v>178885.17376628311</v>
      </c>
      <c r="D26" s="34">
        <v>194072.15963763092</v>
      </c>
      <c r="E26" s="34">
        <v>214535.25744788564</v>
      </c>
      <c r="F26" s="34">
        <v>204439.76356172765</v>
      </c>
      <c r="G26" s="34">
        <v>193688.46418891489</v>
      </c>
      <c r="H26" s="34">
        <v>216488.52695820754</v>
      </c>
      <c r="I26" s="34">
        <v>231017.0013405862</v>
      </c>
      <c r="J26" s="34">
        <v>231040.68034779726</v>
      </c>
      <c r="K26" s="34">
        <v>243883.1711816811</v>
      </c>
      <c r="L26" s="34">
        <v>207463.38071217565</v>
      </c>
      <c r="M26" s="34">
        <v>205625.47708609572</v>
      </c>
      <c r="N26" s="34">
        <v>246784.78639070116</v>
      </c>
      <c r="O26" s="34">
        <v>2567923.8426196869</v>
      </c>
      <c r="P26" s="34">
        <v>193334.90061580206</v>
      </c>
      <c r="Q26" s="34">
        <v>203322.41554174418</v>
      </c>
      <c r="R26" s="34">
        <v>214905.70374687362</v>
      </c>
      <c r="S26" s="34">
        <v>216220.39291580973</v>
      </c>
      <c r="T26" s="34">
        <v>212938.52070579189</v>
      </c>
      <c r="U26" s="34">
        <v>227746.7265174934</v>
      </c>
      <c r="V26" s="34">
        <v>233989.99060483347</v>
      </c>
      <c r="W26" s="34">
        <v>233568.64928430127</v>
      </c>
      <c r="X26" s="34">
        <v>218033.10275503638</v>
      </c>
      <c r="Y26" s="34">
        <v>241761.37936392281</v>
      </c>
      <c r="Z26" s="34">
        <v>243737.66253722107</v>
      </c>
      <c r="AA26" s="34">
        <v>300455.89271511463</v>
      </c>
      <c r="AB26" s="34">
        <v>2740015.3373039444</v>
      </c>
      <c r="AC26" s="34">
        <v>233141.99758853106</v>
      </c>
      <c r="AD26" s="34">
        <v>229599.52272112598</v>
      </c>
      <c r="AE26" s="34">
        <v>232967.90264499141</v>
      </c>
      <c r="AF26" s="34">
        <v>260289.42800886591</v>
      </c>
      <c r="AG26" s="34">
        <v>243482.43803394045</v>
      </c>
      <c r="AH26" s="34">
        <v>238488.71352802656</v>
      </c>
      <c r="AI26" s="34">
        <v>282405.09432272072</v>
      </c>
      <c r="AJ26" s="34">
        <v>250428.28687689672</v>
      </c>
      <c r="AK26" s="34">
        <v>255311.15306050496</v>
      </c>
      <c r="AL26" s="34">
        <v>245987.78327287312</v>
      </c>
      <c r="AM26" s="34">
        <v>258880.45567377057</v>
      </c>
      <c r="AN26" s="34">
        <v>313861.81233432249</v>
      </c>
      <c r="AO26" s="34">
        <v>3044844.58806657</v>
      </c>
      <c r="AP26" s="34">
        <v>245134.53099637441</v>
      </c>
      <c r="AQ26" s="34">
        <v>222591.05067522693</v>
      </c>
      <c r="AR26" s="34">
        <v>255788.75306025587</v>
      </c>
      <c r="AS26" s="34">
        <v>246880.52542077153</v>
      </c>
      <c r="AT26" s="34">
        <v>243056.79571821683</v>
      </c>
      <c r="AU26" s="34">
        <v>272710.01337457757</v>
      </c>
      <c r="AV26" s="34">
        <v>284984.61632860132</v>
      </c>
      <c r="AW26" s="34">
        <v>264851.95759412472</v>
      </c>
      <c r="AX26" s="34">
        <v>246723.57287409104</v>
      </c>
      <c r="AY26" s="34">
        <v>270229.80941241956</v>
      </c>
      <c r="AZ26" s="34">
        <v>276699.03219289309</v>
      </c>
      <c r="BA26" s="34">
        <v>329108.47999913676</v>
      </c>
      <c r="BB26" s="34">
        <v>3158759.1376466895</v>
      </c>
      <c r="BC26" s="34">
        <v>251716.19215312233</v>
      </c>
      <c r="BD26" s="34">
        <v>256226.23200711003</v>
      </c>
      <c r="BE26" s="34">
        <v>286219.94593846961</v>
      </c>
      <c r="BF26" s="34">
        <v>279402.69896881399</v>
      </c>
    </row>
    <row r="27" spans="1:58" s="31" customFormat="1" ht="15.75" customHeight="1" x14ac:dyDescent="0.25">
      <c r="A27" s="234" t="s">
        <v>71</v>
      </c>
      <c r="B27" s="234" t="s">
        <v>168</v>
      </c>
      <c r="C27" s="68">
        <v>6672.9716400202888</v>
      </c>
      <c r="D27" s="68">
        <v>6695.96406826149</v>
      </c>
      <c r="E27" s="68">
        <v>6511.448680182405</v>
      </c>
      <c r="F27" s="68">
        <v>6910.7354055463611</v>
      </c>
      <c r="G27" s="68">
        <v>6236.712603086452</v>
      </c>
      <c r="H27" s="68">
        <v>6836.3833826067612</v>
      </c>
      <c r="I27" s="68">
        <v>6068.7397646212821</v>
      </c>
      <c r="J27" s="68">
        <v>6671.4043052730431</v>
      </c>
      <c r="K27" s="68">
        <v>5794.2776299016305</v>
      </c>
      <c r="L27" s="68">
        <v>6675.5711704847354</v>
      </c>
      <c r="M27" s="68">
        <v>5873.9725731805192</v>
      </c>
      <c r="N27" s="68">
        <v>7168.8471668590264</v>
      </c>
      <c r="O27" s="68">
        <v>78117.028390023988</v>
      </c>
      <c r="P27" s="68">
        <v>5610.8061759310849</v>
      </c>
      <c r="Q27" s="68">
        <v>6648.3258512058637</v>
      </c>
      <c r="R27" s="68">
        <v>7539.0085024257733</v>
      </c>
      <c r="S27" s="68">
        <v>7417.5863219485354</v>
      </c>
      <c r="T27" s="68">
        <v>6634.0135151534614</v>
      </c>
      <c r="U27" s="68">
        <v>7123.7303024212415</v>
      </c>
      <c r="V27" s="68">
        <v>6449.8765409353264</v>
      </c>
      <c r="W27" s="68">
        <v>7284.1083172182498</v>
      </c>
      <c r="X27" s="68">
        <v>6992.4526131383764</v>
      </c>
      <c r="Y27" s="68">
        <v>7049.0116499865644</v>
      </c>
      <c r="Z27" s="68">
        <v>7499.8132955403771</v>
      </c>
      <c r="AA27" s="68">
        <v>9101.493746405913</v>
      </c>
      <c r="AB27" s="68">
        <v>85350.226832310771</v>
      </c>
      <c r="AC27" s="68">
        <v>8497.1657865638772</v>
      </c>
      <c r="AD27" s="68">
        <v>7974.1314205291083</v>
      </c>
      <c r="AE27" s="68">
        <v>8475.8639164767519</v>
      </c>
      <c r="AF27" s="68">
        <v>8995.1497031005274</v>
      </c>
      <c r="AG27" s="68">
        <v>9345.8599919311946</v>
      </c>
      <c r="AH27" s="68">
        <v>9210.7992178845561</v>
      </c>
      <c r="AI27" s="68">
        <v>8688.1679394195726</v>
      </c>
      <c r="AJ27" s="68">
        <v>9890.401350588163</v>
      </c>
      <c r="AK27" s="68">
        <v>9034.8720611245881</v>
      </c>
      <c r="AL27" s="68">
        <v>9420.6564241646956</v>
      </c>
      <c r="AM27" s="68">
        <v>10322.657028150126</v>
      </c>
      <c r="AN27" s="68">
        <v>11015.749184355627</v>
      </c>
      <c r="AO27" s="68">
        <v>110871.47402428879</v>
      </c>
      <c r="AP27" s="68">
        <v>8491.1845003843828</v>
      </c>
      <c r="AQ27" s="68">
        <v>8981.428624704613</v>
      </c>
      <c r="AR27" s="68">
        <v>8187.5175878198797</v>
      </c>
      <c r="AS27" s="68">
        <v>7430.2085234878878</v>
      </c>
      <c r="AT27" s="68">
        <v>5138.8016067974067</v>
      </c>
      <c r="AU27" s="68">
        <v>5970.9250175472898</v>
      </c>
      <c r="AV27" s="68">
        <v>4844.2327511491385</v>
      </c>
      <c r="AW27" s="68">
        <v>5196.7862848325831</v>
      </c>
      <c r="AX27" s="68">
        <v>4639.3708571384032</v>
      </c>
      <c r="AY27" s="68">
        <v>5782.142137998786</v>
      </c>
      <c r="AZ27" s="68">
        <v>4406.5902848051364</v>
      </c>
      <c r="BA27" s="68">
        <v>6439.1746946612666</v>
      </c>
      <c r="BB27" s="68">
        <v>75508.362871326783</v>
      </c>
      <c r="BC27" s="68">
        <v>4173.1099953931116</v>
      </c>
      <c r="BD27" s="68">
        <v>5813.0952615883598</v>
      </c>
      <c r="BE27" s="68">
        <v>5530.7112837094564</v>
      </c>
      <c r="BF27" s="68">
        <v>7790.7124410803663</v>
      </c>
    </row>
    <row r="28" spans="1:58" s="31" customFormat="1" ht="15.75" customHeight="1" x14ac:dyDescent="0.25">
      <c r="A28" s="65" t="s">
        <v>71</v>
      </c>
      <c r="B28" s="65" t="s">
        <v>169</v>
      </c>
      <c r="C28" s="34">
        <v>2368.5630556480828</v>
      </c>
      <c r="D28" s="34">
        <v>1852.6962326026244</v>
      </c>
      <c r="E28" s="34">
        <v>2388.441464028409</v>
      </c>
      <c r="F28" s="34">
        <v>2460.5215632449613</v>
      </c>
      <c r="G28" s="34">
        <v>2579.3086139290776</v>
      </c>
      <c r="H28" s="34">
        <v>1799.0889817932059</v>
      </c>
      <c r="I28" s="34">
        <v>2764.2123484429776</v>
      </c>
      <c r="J28" s="34">
        <v>4772.5573755443675</v>
      </c>
      <c r="K28" s="34">
        <v>1561.089043770023</v>
      </c>
      <c r="L28" s="34">
        <v>2916.3098115286202</v>
      </c>
      <c r="M28" s="34">
        <v>3645.8486214665204</v>
      </c>
      <c r="N28" s="34">
        <v>3163.4836783710039</v>
      </c>
      <c r="O28" s="34">
        <v>32272.120790369871</v>
      </c>
      <c r="P28" s="34">
        <v>1700.3625334983624</v>
      </c>
      <c r="Q28" s="34">
        <v>1792.2763624628808</v>
      </c>
      <c r="R28" s="34">
        <v>2600.8513728221824</v>
      </c>
      <c r="S28" s="34">
        <v>3358.6917926393248</v>
      </c>
      <c r="T28" s="34">
        <v>2389.2489603017589</v>
      </c>
      <c r="U28" s="34">
        <v>2219.6778634227821</v>
      </c>
      <c r="V28" s="34">
        <v>3455.2359392977801</v>
      </c>
      <c r="W28" s="34">
        <v>2557.900273047966</v>
      </c>
      <c r="X28" s="34">
        <v>4429.5416297015008</v>
      </c>
      <c r="Y28" s="34">
        <v>4063.5001390040866</v>
      </c>
      <c r="Z28" s="34">
        <v>2498.6786519509792</v>
      </c>
      <c r="AA28" s="34">
        <v>3111.1782395472383</v>
      </c>
      <c r="AB28" s="34">
        <v>34177.143757696846</v>
      </c>
      <c r="AC28" s="34">
        <v>3323.1968456082836</v>
      </c>
      <c r="AD28" s="34">
        <v>3539.0027274295089</v>
      </c>
      <c r="AE28" s="34">
        <v>2099.5417921653388</v>
      </c>
      <c r="AF28" s="34">
        <v>5245.4416720686213</v>
      </c>
      <c r="AG28" s="34">
        <v>2850.8128920849508</v>
      </c>
      <c r="AH28" s="34">
        <v>2326.0863606754779</v>
      </c>
      <c r="AI28" s="34">
        <v>3041.06747571489</v>
      </c>
      <c r="AJ28" s="34">
        <v>3787.1858514595642</v>
      </c>
      <c r="AK28" s="34">
        <v>2061.2675619127494</v>
      </c>
      <c r="AL28" s="34">
        <v>4134.3628734877566</v>
      </c>
      <c r="AM28" s="34">
        <v>2846.1445927882583</v>
      </c>
      <c r="AN28" s="34">
        <v>3709.7305040081733</v>
      </c>
      <c r="AO28" s="34">
        <v>38963.841149403575</v>
      </c>
      <c r="AP28" s="34">
        <v>2593.2316113749998</v>
      </c>
      <c r="AQ28" s="34">
        <v>2762.0690657590353</v>
      </c>
      <c r="AR28" s="34">
        <v>2718.7170104986408</v>
      </c>
      <c r="AS28" s="34">
        <v>3108.6658287113391</v>
      </c>
      <c r="AT28" s="34">
        <v>2510.5731577920619</v>
      </c>
      <c r="AU28" s="34">
        <v>2936.3336242460769</v>
      </c>
      <c r="AV28" s="34">
        <v>3064.0427137854663</v>
      </c>
      <c r="AW28" s="34">
        <v>2714.0614917889384</v>
      </c>
      <c r="AX28" s="34">
        <v>3570.7865867525798</v>
      </c>
      <c r="AY28" s="34">
        <v>3117.6902384838149</v>
      </c>
      <c r="AZ28" s="34">
        <v>2584.6698742357089</v>
      </c>
      <c r="BA28" s="34">
        <v>3808.013851442438</v>
      </c>
      <c r="BB28" s="34">
        <v>35488.855054871099</v>
      </c>
      <c r="BC28" s="34">
        <v>2430.5480292042257</v>
      </c>
      <c r="BD28" s="34">
        <v>1880.8996146455738</v>
      </c>
      <c r="BE28" s="34">
        <v>2769.4467203209097</v>
      </c>
      <c r="BF28" s="34">
        <v>3241.3930874901739</v>
      </c>
    </row>
    <row r="29" spans="1:58" s="91" customFormat="1" ht="15.75" customHeight="1" x14ac:dyDescent="0.25">
      <c r="A29" s="230" t="s">
        <v>71</v>
      </c>
      <c r="B29" s="230" t="s">
        <v>71</v>
      </c>
      <c r="C29" s="231"/>
      <c r="D29" s="231"/>
      <c r="E29" s="231"/>
      <c r="F29" s="231"/>
      <c r="G29" s="231"/>
      <c r="H29" s="231"/>
      <c r="I29" s="231"/>
      <c r="J29" s="231"/>
      <c r="K29" s="231"/>
      <c r="L29" s="231"/>
      <c r="M29" s="231"/>
      <c r="N29" s="231"/>
      <c r="O29" s="231"/>
      <c r="P29" s="231"/>
      <c r="Q29" s="231"/>
      <c r="R29" s="231"/>
      <c r="S29" s="231"/>
      <c r="T29" s="231"/>
      <c r="U29" s="231"/>
      <c r="V29" s="231"/>
      <c r="W29" s="231"/>
      <c r="X29" s="231"/>
      <c r="Y29" s="231"/>
      <c r="Z29" s="231"/>
      <c r="AA29" s="231"/>
      <c r="AB29" s="231"/>
      <c r="AC29" s="231"/>
      <c r="AD29" s="231"/>
      <c r="AE29" s="231"/>
      <c r="AF29" s="231"/>
      <c r="AG29" s="231"/>
      <c r="AH29" s="231"/>
      <c r="AI29" s="231"/>
      <c r="AJ29" s="231"/>
      <c r="AK29" s="231"/>
      <c r="AL29" s="231"/>
      <c r="AM29" s="231"/>
      <c r="AN29" s="231"/>
      <c r="AO29" s="231"/>
      <c r="AP29" s="231"/>
      <c r="AQ29" s="231"/>
      <c r="AR29" s="231"/>
      <c r="AS29" s="231"/>
      <c r="AT29" s="231"/>
      <c r="AU29" s="231"/>
      <c r="AV29" s="231"/>
      <c r="AW29" s="231"/>
      <c r="AX29" s="231"/>
      <c r="AY29" s="231"/>
      <c r="AZ29" s="231"/>
      <c r="BA29" s="231"/>
      <c r="BB29" s="231"/>
      <c r="BC29" s="231"/>
      <c r="BD29" s="231"/>
      <c r="BE29" s="231"/>
      <c r="BF29" s="231"/>
    </row>
    <row r="30" spans="1:58" s="251" customFormat="1" ht="15.75" customHeight="1" x14ac:dyDescent="0.25">
      <c r="A30" s="275" t="s">
        <v>170</v>
      </c>
      <c r="B30" s="275" t="s">
        <v>71</v>
      </c>
      <c r="C30" s="277">
        <v>73134.080012517297</v>
      </c>
      <c r="D30" s="277">
        <v>67343.618799419986</v>
      </c>
      <c r="E30" s="277">
        <v>74437.434357744263</v>
      </c>
      <c r="F30" s="277">
        <v>65385.06427533133</v>
      </c>
      <c r="G30" s="277">
        <v>75251.207553885353</v>
      </c>
      <c r="H30" s="277">
        <v>81229.777955742931</v>
      </c>
      <c r="I30" s="277">
        <v>78781.346982617964</v>
      </c>
      <c r="J30" s="277">
        <v>85969.263745969525</v>
      </c>
      <c r="K30" s="277">
        <v>76161.347828655867</v>
      </c>
      <c r="L30" s="277">
        <v>73479.407214811537</v>
      </c>
      <c r="M30" s="277">
        <v>72118.393175309684</v>
      </c>
      <c r="N30" s="277">
        <v>94534.503154438586</v>
      </c>
      <c r="O30" s="277">
        <v>917825.44505644427</v>
      </c>
      <c r="P30" s="277">
        <v>71165.927112103702</v>
      </c>
      <c r="Q30" s="277">
        <v>66340.75008653244</v>
      </c>
      <c r="R30" s="277">
        <v>73263.191192184531</v>
      </c>
      <c r="S30" s="277">
        <v>86834.734285523402</v>
      </c>
      <c r="T30" s="277">
        <v>79072.120392776618</v>
      </c>
      <c r="U30" s="277">
        <v>79211.091916129008</v>
      </c>
      <c r="V30" s="277">
        <v>85728.790421114798</v>
      </c>
      <c r="W30" s="277">
        <v>92603.312707377394</v>
      </c>
      <c r="X30" s="277">
        <v>81585.680441406701</v>
      </c>
      <c r="Y30" s="277">
        <v>83764.861730446908</v>
      </c>
      <c r="Z30" s="277">
        <v>82897.417843874762</v>
      </c>
      <c r="AA30" s="277">
        <v>104716.97005545437</v>
      </c>
      <c r="AB30" s="277">
        <v>987184.84818492469</v>
      </c>
      <c r="AC30" s="277">
        <v>89810.638776267791</v>
      </c>
      <c r="AD30" s="277">
        <v>82460.237920339016</v>
      </c>
      <c r="AE30" s="277">
        <v>84644.833875384284</v>
      </c>
      <c r="AF30" s="277">
        <v>94063.484548247681</v>
      </c>
      <c r="AG30" s="277">
        <v>81851.064638510652</v>
      </c>
      <c r="AH30" s="277">
        <v>88149.302574430534</v>
      </c>
      <c r="AI30" s="277">
        <v>96457.721556938384</v>
      </c>
      <c r="AJ30" s="277">
        <v>97152.573141379864</v>
      </c>
      <c r="AK30" s="277">
        <v>89663.5782783506</v>
      </c>
      <c r="AL30" s="277">
        <v>92593.252099673642</v>
      </c>
      <c r="AM30" s="277">
        <v>97951.256835327687</v>
      </c>
      <c r="AN30" s="277">
        <v>116417.91021411491</v>
      </c>
      <c r="AO30" s="277">
        <v>1111215.8544589651</v>
      </c>
      <c r="AP30" s="277">
        <v>93486.57694609309</v>
      </c>
      <c r="AQ30" s="277">
        <v>93774.649886747662</v>
      </c>
      <c r="AR30" s="277">
        <v>101043.46264420672</v>
      </c>
      <c r="AS30" s="277">
        <v>102978.90548704988</v>
      </c>
      <c r="AT30" s="277">
        <v>99148.020164724468</v>
      </c>
      <c r="AU30" s="277">
        <v>105606.29708627616</v>
      </c>
      <c r="AV30" s="277">
        <v>116740.80088268002</v>
      </c>
      <c r="AW30" s="277">
        <v>125935.03145171893</v>
      </c>
      <c r="AX30" s="277">
        <v>119130.85582731523</v>
      </c>
      <c r="AY30" s="277">
        <v>117114.11383206777</v>
      </c>
      <c r="AZ30" s="277">
        <v>117615.53367259041</v>
      </c>
      <c r="BA30" s="277">
        <v>168257.72235833036</v>
      </c>
      <c r="BB30" s="277">
        <v>1360831.9702398006</v>
      </c>
      <c r="BC30" s="277">
        <v>117583.10853997232</v>
      </c>
      <c r="BD30" s="277">
        <v>108082.67554479906</v>
      </c>
      <c r="BE30" s="277">
        <v>119777.61124951835</v>
      </c>
      <c r="BF30" s="277">
        <v>118817.51473488171</v>
      </c>
    </row>
    <row r="31" spans="1:58" s="31" customFormat="1" ht="15.75" customHeight="1" x14ac:dyDescent="0.25">
      <c r="A31" s="61" t="s">
        <v>71</v>
      </c>
      <c r="B31" s="61" t="s">
        <v>171</v>
      </c>
      <c r="C31" s="68">
        <v>33911.579917750154</v>
      </c>
      <c r="D31" s="68">
        <v>31320.304999664259</v>
      </c>
      <c r="E31" s="68">
        <v>29489.836403798279</v>
      </c>
      <c r="F31" s="68">
        <v>17914.617903414113</v>
      </c>
      <c r="G31" s="68">
        <v>30283.802324024477</v>
      </c>
      <c r="H31" s="68">
        <v>35139.932446866245</v>
      </c>
      <c r="I31" s="68">
        <v>37402.637624010378</v>
      </c>
      <c r="J31" s="68">
        <v>40185.93024969667</v>
      </c>
      <c r="K31" s="68">
        <v>34837.957617337459</v>
      </c>
      <c r="L31" s="68">
        <v>31373.850474105202</v>
      </c>
      <c r="M31" s="68">
        <v>32256.00335643168</v>
      </c>
      <c r="N31" s="68">
        <v>42951.512123727283</v>
      </c>
      <c r="O31" s="68">
        <v>397067.9654408262</v>
      </c>
      <c r="P31" s="68">
        <v>31933.95622342324</v>
      </c>
      <c r="Q31" s="68">
        <v>31462.828322259789</v>
      </c>
      <c r="R31" s="68">
        <v>29837.700901616314</v>
      </c>
      <c r="S31" s="68">
        <v>39540.334573840992</v>
      </c>
      <c r="T31" s="68">
        <v>31677.682745457048</v>
      </c>
      <c r="U31" s="68">
        <v>33696.200862562146</v>
      </c>
      <c r="V31" s="68">
        <v>38646.695047100431</v>
      </c>
      <c r="W31" s="68">
        <v>43346.393587189836</v>
      </c>
      <c r="X31" s="68">
        <v>36483.497645423427</v>
      </c>
      <c r="Y31" s="68">
        <v>31944.408764598706</v>
      </c>
      <c r="Z31" s="68">
        <v>32843.164044917918</v>
      </c>
      <c r="AA31" s="68">
        <v>44053.713631907187</v>
      </c>
      <c r="AB31" s="68">
        <v>425466.57635029696</v>
      </c>
      <c r="AC31" s="68">
        <v>41580.709715128862</v>
      </c>
      <c r="AD31" s="68">
        <v>32813.783822934667</v>
      </c>
      <c r="AE31" s="68">
        <v>33848.165854936546</v>
      </c>
      <c r="AF31" s="68">
        <v>33741.033939720372</v>
      </c>
      <c r="AG31" s="68">
        <v>33611.420825311412</v>
      </c>
      <c r="AH31" s="68">
        <v>37174.020115281543</v>
      </c>
      <c r="AI31" s="68">
        <v>42581.762478247176</v>
      </c>
      <c r="AJ31" s="68">
        <v>46579.793947470775</v>
      </c>
      <c r="AK31" s="68">
        <v>41656.961441914849</v>
      </c>
      <c r="AL31" s="68">
        <v>38698.128943138836</v>
      </c>
      <c r="AM31" s="68">
        <v>44714.212438464725</v>
      </c>
      <c r="AN31" s="68">
        <v>50829.34388675823</v>
      </c>
      <c r="AO31" s="68">
        <v>477829.33740930795</v>
      </c>
      <c r="AP31" s="68">
        <v>45281.353954806757</v>
      </c>
      <c r="AQ31" s="68">
        <v>37077.680688961875</v>
      </c>
      <c r="AR31" s="68">
        <v>41175.756945921399</v>
      </c>
      <c r="AS31" s="68">
        <v>42776.563105979592</v>
      </c>
      <c r="AT31" s="68">
        <v>40941.969319928161</v>
      </c>
      <c r="AU31" s="68">
        <v>42566.118065195289</v>
      </c>
      <c r="AV31" s="68">
        <v>55683.636116163718</v>
      </c>
      <c r="AW31" s="68">
        <v>59120.185413600848</v>
      </c>
      <c r="AX31" s="68">
        <v>46565.312124892764</v>
      </c>
      <c r="AY31" s="68">
        <v>50450.309936871352</v>
      </c>
      <c r="AZ31" s="68">
        <v>45626.362360605111</v>
      </c>
      <c r="BA31" s="68">
        <v>72330.822083482228</v>
      </c>
      <c r="BB31" s="68">
        <v>579596.0701164091</v>
      </c>
      <c r="BC31" s="68">
        <v>56088.917751771303</v>
      </c>
      <c r="BD31" s="68">
        <v>45528.750255101811</v>
      </c>
      <c r="BE31" s="68">
        <v>48932.426037720965</v>
      </c>
      <c r="BF31" s="68">
        <v>49553.495444993976</v>
      </c>
    </row>
    <row r="32" spans="1:58" s="31" customFormat="1" ht="15.75" customHeight="1" x14ac:dyDescent="0.3">
      <c r="A32" s="235" t="s">
        <v>71</v>
      </c>
      <c r="B32" s="55" t="s">
        <v>172</v>
      </c>
      <c r="C32" s="34">
        <v>4644.8032512797608</v>
      </c>
      <c r="D32" s="34">
        <v>4235.8155193034036</v>
      </c>
      <c r="E32" s="34">
        <v>5437.7657781622693</v>
      </c>
      <c r="F32" s="34">
        <v>6939.9989243291911</v>
      </c>
      <c r="G32" s="34">
        <v>7872.2023644317178</v>
      </c>
      <c r="H32" s="34">
        <v>7462.9069816744786</v>
      </c>
      <c r="I32" s="34">
        <v>6268.3949821117794</v>
      </c>
      <c r="J32" s="34">
        <v>6202.2383038966336</v>
      </c>
      <c r="K32" s="34">
        <v>5515.5766658223647</v>
      </c>
      <c r="L32" s="34">
        <v>6412.335320142015</v>
      </c>
      <c r="M32" s="34">
        <v>5758.1321140986565</v>
      </c>
      <c r="N32" s="34">
        <v>5536.2486771877311</v>
      </c>
      <c r="O32" s="34">
        <v>72286.418882440004</v>
      </c>
      <c r="P32" s="34">
        <v>5062.3246954327324</v>
      </c>
      <c r="Q32" s="34">
        <v>4999.9861548110703</v>
      </c>
      <c r="R32" s="34">
        <v>5982.9344062230412</v>
      </c>
      <c r="S32" s="34">
        <v>5721.5499269409856</v>
      </c>
      <c r="T32" s="34">
        <v>6244.3319500058187</v>
      </c>
      <c r="U32" s="34">
        <v>5546.0652545843022</v>
      </c>
      <c r="V32" s="34">
        <v>5953.7523995583215</v>
      </c>
      <c r="W32" s="34">
        <v>6038.5022397113662</v>
      </c>
      <c r="X32" s="34">
        <v>6377.2503941795094</v>
      </c>
      <c r="Y32" s="34">
        <v>9248.7911380863352</v>
      </c>
      <c r="Z32" s="34">
        <v>6355.8518221645381</v>
      </c>
      <c r="AA32" s="34">
        <v>10467.188616826028</v>
      </c>
      <c r="AB32" s="34">
        <v>77998.528998524052</v>
      </c>
      <c r="AC32" s="34">
        <v>6133.5701670018216</v>
      </c>
      <c r="AD32" s="34">
        <v>6190.4995474859625</v>
      </c>
      <c r="AE32" s="34">
        <v>6677.1590544364863</v>
      </c>
      <c r="AF32" s="34">
        <v>9327.2725110450447</v>
      </c>
      <c r="AG32" s="34">
        <v>6655.9744400049003</v>
      </c>
      <c r="AH32" s="34">
        <v>7853.1477093705225</v>
      </c>
      <c r="AI32" s="34">
        <v>6714.3235448151272</v>
      </c>
      <c r="AJ32" s="34">
        <v>8000.207693383114</v>
      </c>
      <c r="AK32" s="34">
        <v>6180.7432805338603</v>
      </c>
      <c r="AL32" s="34">
        <v>8585.3682929871229</v>
      </c>
      <c r="AM32" s="34">
        <v>7534.2080728071414</v>
      </c>
      <c r="AN32" s="34">
        <v>9267.851945433702</v>
      </c>
      <c r="AO32" s="34">
        <v>89120.326259304813</v>
      </c>
      <c r="AP32" s="34">
        <v>6501.4123456701373</v>
      </c>
      <c r="AQ32" s="34">
        <v>6279.92780920311</v>
      </c>
      <c r="AR32" s="34">
        <v>7258.9559849964207</v>
      </c>
      <c r="AS32" s="34">
        <v>10423.671459210416</v>
      </c>
      <c r="AT32" s="34">
        <v>10299.902221545512</v>
      </c>
      <c r="AU32" s="34">
        <v>12590.974330799396</v>
      </c>
      <c r="AV32" s="34">
        <v>9671.9118502295332</v>
      </c>
      <c r="AW32" s="34">
        <v>11087.672886279541</v>
      </c>
      <c r="AX32" s="34">
        <v>9873.8653086574741</v>
      </c>
      <c r="AY32" s="34">
        <v>11729.379047340813</v>
      </c>
      <c r="AZ32" s="34">
        <v>9509.3686253967207</v>
      </c>
      <c r="BA32" s="34">
        <v>13489.878039535761</v>
      </c>
      <c r="BB32" s="34">
        <v>118716.91990886483</v>
      </c>
      <c r="BC32" s="34">
        <v>9324.3891503112118</v>
      </c>
      <c r="BD32" s="34">
        <v>8552.3331399106555</v>
      </c>
      <c r="BE32" s="34">
        <v>10580.449086063099</v>
      </c>
      <c r="BF32" s="34">
        <v>15504.402642066188</v>
      </c>
    </row>
    <row r="33" spans="1:58" s="31" customFormat="1" ht="15.75" customHeight="1" x14ac:dyDescent="0.25">
      <c r="A33" s="61" t="s">
        <v>71</v>
      </c>
      <c r="B33" s="61" t="s">
        <v>173</v>
      </c>
      <c r="C33" s="68">
        <v>2854.9812361024924</v>
      </c>
      <c r="D33" s="68">
        <v>3186.7887560637892</v>
      </c>
      <c r="E33" s="68">
        <v>3970.3465192594922</v>
      </c>
      <c r="F33" s="68">
        <v>3978.8054941065848</v>
      </c>
      <c r="G33" s="68">
        <v>3732.005933633011</v>
      </c>
      <c r="H33" s="68">
        <v>4294.7681278738073</v>
      </c>
      <c r="I33" s="68">
        <v>5604.9726303854604</v>
      </c>
      <c r="J33" s="68">
        <v>5443.4171924575694</v>
      </c>
      <c r="K33" s="68">
        <v>5626.0673201386426</v>
      </c>
      <c r="L33" s="68">
        <v>5304.8243015487305</v>
      </c>
      <c r="M33" s="68">
        <v>5098.6815816149192</v>
      </c>
      <c r="N33" s="68">
        <v>7157.1134914153363</v>
      </c>
      <c r="O33" s="68">
        <v>56252.772584599843</v>
      </c>
      <c r="P33" s="68">
        <v>4237.1268659269108</v>
      </c>
      <c r="Q33" s="68">
        <v>5041.4255339636547</v>
      </c>
      <c r="R33" s="68">
        <v>4544.0142532665386</v>
      </c>
      <c r="S33" s="68">
        <v>3952.7948435367775</v>
      </c>
      <c r="T33" s="68">
        <v>4434.898613126953</v>
      </c>
      <c r="U33" s="68">
        <v>4949.0116619780583</v>
      </c>
      <c r="V33" s="68">
        <v>4713.8235675944106</v>
      </c>
      <c r="W33" s="68">
        <v>5789.8477715154486</v>
      </c>
      <c r="X33" s="68">
        <v>4590.7254946433532</v>
      </c>
      <c r="Y33" s="68">
        <v>6358.3604390120781</v>
      </c>
      <c r="Z33" s="68">
        <v>5948.4693647175063</v>
      </c>
      <c r="AA33" s="68">
        <v>8426.7071583707293</v>
      </c>
      <c r="AB33" s="68">
        <v>62987.205567652425</v>
      </c>
      <c r="AC33" s="68">
        <v>5077.3481697908592</v>
      </c>
      <c r="AD33" s="68">
        <v>5075.9764878192882</v>
      </c>
      <c r="AE33" s="68">
        <v>5445.9316129013941</v>
      </c>
      <c r="AF33" s="68">
        <v>7678.0900705503218</v>
      </c>
      <c r="AG33" s="68">
        <v>6598.9927224898138</v>
      </c>
      <c r="AH33" s="68">
        <v>6101.58709428151</v>
      </c>
      <c r="AI33" s="68">
        <v>6517.4487940268782</v>
      </c>
      <c r="AJ33" s="68">
        <v>6712.1451752627236</v>
      </c>
      <c r="AK33" s="68">
        <v>7388.6330839271532</v>
      </c>
      <c r="AL33" s="68">
        <v>7453.3332392039529</v>
      </c>
      <c r="AM33" s="68">
        <v>8282.8409316618854</v>
      </c>
      <c r="AN33" s="68">
        <v>8697.3930703493897</v>
      </c>
      <c r="AO33" s="68">
        <v>81029.720452265174</v>
      </c>
      <c r="AP33" s="68">
        <v>7199.0963764519702</v>
      </c>
      <c r="AQ33" s="68">
        <v>17201.496384403883</v>
      </c>
      <c r="AR33" s="68">
        <v>15075.813499352307</v>
      </c>
      <c r="AS33" s="68">
        <v>16095.308696200704</v>
      </c>
      <c r="AT33" s="68">
        <v>14726.064024665857</v>
      </c>
      <c r="AU33" s="68">
        <v>14546.924630909525</v>
      </c>
      <c r="AV33" s="68">
        <v>16789.562097083515</v>
      </c>
      <c r="AW33" s="68">
        <v>12529.649279635199</v>
      </c>
      <c r="AX33" s="68">
        <v>16989.609944592507</v>
      </c>
      <c r="AY33" s="68">
        <v>14694.992288283842</v>
      </c>
      <c r="AZ33" s="68">
        <v>24940.702466423965</v>
      </c>
      <c r="BA33" s="68">
        <v>28310.650989329668</v>
      </c>
      <c r="BB33" s="68">
        <v>199099.87067733292</v>
      </c>
      <c r="BC33" s="68">
        <v>16547.014725268073</v>
      </c>
      <c r="BD33" s="68">
        <v>16575.924786161737</v>
      </c>
      <c r="BE33" s="68">
        <v>17778.186150521866</v>
      </c>
      <c r="BF33" s="68">
        <v>15163.863877169209</v>
      </c>
    </row>
    <row r="34" spans="1:58" s="31" customFormat="1" ht="15.75" customHeight="1" x14ac:dyDescent="0.25">
      <c r="A34" s="55" t="s">
        <v>71</v>
      </c>
      <c r="B34" s="55" t="s">
        <v>174</v>
      </c>
      <c r="C34" s="34">
        <v>12095.942320271048</v>
      </c>
      <c r="D34" s="34">
        <v>10204.965073672864</v>
      </c>
      <c r="E34" s="34">
        <v>11957.69204633361</v>
      </c>
      <c r="F34" s="34">
        <v>11382.597650081123</v>
      </c>
      <c r="G34" s="34">
        <v>11272.714967783508</v>
      </c>
      <c r="H34" s="34">
        <v>11994.266512894028</v>
      </c>
      <c r="I34" s="34">
        <v>11189.156561816897</v>
      </c>
      <c r="J34" s="34">
        <v>12405.926936178579</v>
      </c>
      <c r="K34" s="34">
        <v>11711.466689642459</v>
      </c>
      <c r="L34" s="34">
        <v>11614.540688729005</v>
      </c>
      <c r="M34" s="34">
        <v>12061.491143899899</v>
      </c>
      <c r="N34" s="34">
        <v>12351.677675253726</v>
      </c>
      <c r="O34" s="34">
        <v>140242.43826655677</v>
      </c>
      <c r="P34" s="34">
        <v>12904.389643604496</v>
      </c>
      <c r="Q34" s="34">
        <v>9566.7434398007554</v>
      </c>
      <c r="R34" s="34">
        <v>13284.244564059496</v>
      </c>
      <c r="S34" s="34">
        <v>13987.804614066203</v>
      </c>
      <c r="T34" s="34">
        <v>11190.919085287233</v>
      </c>
      <c r="U34" s="34">
        <v>11630.609171063614</v>
      </c>
      <c r="V34" s="34">
        <v>12813.271931093708</v>
      </c>
      <c r="W34" s="34">
        <v>12478.244783184284</v>
      </c>
      <c r="X34" s="34">
        <v>11569.840152321176</v>
      </c>
      <c r="Y34" s="34">
        <v>12691.570271017106</v>
      </c>
      <c r="Z34" s="34">
        <v>13076.689604696558</v>
      </c>
      <c r="AA34" s="34">
        <v>11677.989943564062</v>
      </c>
      <c r="AB34" s="34">
        <v>146872.31720375869</v>
      </c>
      <c r="AC34" s="34">
        <v>12952.951246681285</v>
      </c>
      <c r="AD34" s="34">
        <v>14710.118759385559</v>
      </c>
      <c r="AE34" s="34">
        <v>11214.484383193621</v>
      </c>
      <c r="AF34" s="34">
        <v>14625.362140365381</v>
      </c>
      <c r="AG34" s="34">
        <v>11942.677701544726</v>
      </c>
      <c r="AH34" s="34">
        <v>12889.06393271788</v>
      </c>
      <c r="AI34" s="34">
        <v>14152.990549011389</v>
      </c>
      <c r="AJ34" s="34">
        <v>12817.033729703751</v>
      </c>
      <c r="AK34" s="34">
        <v>10903.570716707205</v>
      </c>
      <c r="AL34" s="34">
        <v>13832.4816977176</v>
      </c>
      <c r="AM34" s="34">
        <v>13571.556220846642</v>
      </c>
      <c r="AN34" s="34">
        <v>13605.95499722267</v>
      </c>
      <c r="AO34" s="34">
        <v>157218.2460750977</v>
      </c>
      <c r="AP34" s="34">
        <v>13589.95049896809</v>
      </c>
      <c r="AQ34" s="34">
        <v>12096.024903402407</v>
      </c>
      <c r="AR34" s="34">
        <v>14396.419974478458</v>
      </c>
      <c r="AS34" s="34">
        <v>12939.225654516318</v>
      </c>
      <c r="AT34" s="34">
        <v>12718.292659716701</v>
      </c>
      <c r="AU34" s="34">
        <v>13267.614604630129</v>
      </c>
      <c r="AV34" s="34">
        <v>11894.120048999595</v>
      </c>
      <c r="AW34" s="34">
        <v>14134.939924966788</v>
      </c>
      <c r="AX34" s="34">
        <v>15679.491317654443</v>
      </c>
      <c r="AY34" s="34">
        <v>12983.983654372703</v>
      </c>
      <c r="AZ34" s="34">
        <v>12939.25853211898</v>
      </c>
      <c r="BA34" s="34">
        <v>16587.962815841354</v>
      </c>
      <c r="BB34" s="34">
        <v>163227.284589666</v>
      </c>
      <c r="BC34" s="34">
        <v>12434.820866785352</v>
      </c>
      <c r="BD34" s="34">
        <v>12314.018395309082</v>
      </c>
      <c r="BE34" s="34">
        <v>14832.726489219238</v>
      </c>
      <c r="BF34" s="34">
        <v>12675.499799957519</v>
      </c>
    </row>
    <row r="35" spans="1:58" s="31" customFormat="1" ht="15.75" customHeight="1" x14ac:dyDescent="0.25">
      <c r="A35" s="61" t="s">
        <v>71</v>
      </c>
      <c r="B35" s="61" t="s">
        <v>175</v>
      </c>
      <c r="C35" s="68">
        <v>8487.8625610038434</v>
      </c>
      <c r="D35" s="68">
        <v>6988.8547177310329</v>
      </c>
      <c r="E35" s="68">
        <v>9678.1298534260077</v>
      </c>
      <c r="F35" s="68">
        <v>11623.1208057407</v>
      </c>
      <c r="G35" s="68">
        <v>8875.0778103089906</v>
      </c>
      <c r="H35" s="68">
        <v>10304.577308921929</v>
      </c>
      <c r="I35" s="68">
        <v>8642.7010890091806</v>
      </c>
      <c r="J35" s="68">
        <v>8253.156025285718</v>
      </c>
      <c r="K35" s="68">
        <v>8172.1538298797041</v>
      </c>
      <c r="L35" s="68">
        <v>8021.1685083133962</v>
      </c>
      <c r="M35" s="68">
        <v>6545.5912598540399</v>
      </c>
      <c r="N35" s="68">
        <v>13397.846159484152</v>
      </c>
      <c r="O35" s="68">
        <v>108990.23992895869</v>
      </c>
      <c r="P35" s="68">
        <v>7831.6815159088601</v>
      </c>
      <c r="Q35" s="68">
        <v>5789.6080926690747</v>
      </c>
      <c r="R35" s="68">
        <v>9468.6402494174854</v>
      </c>
      <c r="S35" s="68">
        <v>12282.4336295881</v>
      </c>
      <c r="T35" s="68">
        <v>14714.249550030145</v>
      </c>
      <c r="U35" s="68">
        <v>9088.4795178953773</v>
      </c>
      <c r="V35" s="68">
        <v>12298.785363692014</v>
      </c>
      <c r="W35" s="68">
        <v>10443.279101880102</v>
      </c>
      <c r="X35" s="68">
        <v>11858.081891116046</v>
      </c>
      <c r="Y35" s="68">
        <v>10233.687944644062</v>
      </c>
      <c r="Z35" s="68">
        <v>11302.028884123632</v>
      </c>
      <c r="AA35" s="68">
        <v>9614.4882538211223</v>
      </c>
      <c r="AB35" s="68">
        <v>124925.44399478602</v>
      </c>
      <c r="AC35" s="68">
        <v>12196.185314695298</v>
      </c>
      <c r="AD35" s="68">
        <v>10751.973280626538</v>
      </c>
      <c r="AE35" s="68">
        <v>11416.47311448162</v>
      </c>
      <c r="AF35" s="68">
        <v>12018.160663899545</v>
      </c>
      <c r="AG35" s="68">
        <v>11440.228378487887</v>
      </c>
      <c r="AH35" s="68">
        <v>10855.364244111204</v>
      </c>
      <c r="AI35" s="68">
        <v>12349.128815646674</v>
      </c>
      <c r="AJ35" s="68">
        <v>10293.83269828268</v>
      </c>
      <c r="AK35" s="68">
        <v>9713.6665147909098</v>
      </c>
      <c r="AL35" s="68">
        <v>11238.345723113705</v>
      </c>
      <c r="AM35" s="68">
        <v>9885.4456429882721</v>
      </c>
      <c r="AN35" s="68">
        <v>15094.470309279257</v>
      </c>
      <c r="AO35" s="68">
        <v>137253.27470040359</v>
      </c>
      <c r="AP35" s="68">
        <v>9299.3469632100478</v>
      </c>
      <c r="AQ35" s="68">
        <v>10245.98287285456</v>
      </c>
      <c r="AR35" s="68">
        <v>10154.920873532992</v>
      </c>
      <c r="AS35" s="68">
        <v>10287.010134898337</v>
      </c>
      <c r="AT35" s="68">
        <v>10136.69927534508</v>
      </c>
      <c r="AU35" s="68">
        <v>10681.267731293869</v>
      </c>
      <c r="AV35" s="68">
        <v>10506.444683668044</v>
      </c>
      <c r="AW35" s="68">
        <v>10949.056147074805</v>
      </c>
      <c r="AX35" s="68">
        <v>9852.1053935891305</v>
      </c>
      <c r="AY35" s="68">
        <v>11943.848175062989</v>
      </c>
      <c r="AZ35" s="68">
        <v>10187.37884677182</v>
      </c>
      <c r="BA35" s="68">
        <v>13903.20219036273</v>
      </c>
      <c r="BB35" s="68">
        <v>128147.26328766441</v>
      </c>
      <c r="BC35" s="68">
        <v>10161.568865261812</v>
      </c>
      <c r="BD35" s="68">
        <v>11306.037332071573</v>
      </c>
      <c r="BE35" s="68">
        <v>12681.321276856424</v>
      </c>
      <c r="BF35" s="68">
        <v>10843.913160409787</v>
      </c>
    </row>
    <row r="36" spans="1:58" s="31" customFormat="1" ht="15.75" customHeight="1" x14ac:dyDescent="0.25">
      <c r="A36" s="55" t="s">
        <v>71</v>
      </c>
      <c r="B36" s="55" t="s">
        <v>176</v>
      </c>
      <c r="C36" s="34">
        <v>3728.9951132407041</v>
      </c>
      <c r="D36" s="34">
        <v>3692.8548483985069</v>
      </c>
      <c r="E36" s="34">
        <v>4184.8546164580775</v>
      </c>
      <c r="F36" s="34">
        <v>4092.4167317429919</v>
      </c>
      <c r="G36" s="34">
        <v>4054.2292304785569</v>
      </c>
      <c r="H36" s="34">
        <v>4330.1667189606796</v>
      </c>
      <c r="I36" s="34">
        <v>3439.6249892357541</v>
      </c>
      <c r="J36" s="34">
        <v>3758.7072726872461</v>
      </c>
      <c r="K36" s="34">
        <v>4654.3586764046158</v>
      </c>
      <c r="L36" s="34">
        <v>3390.3602010971149</v>
      </c>
      <c r="M36" s="34">
        <v>3466.3822324005537</v>
      </c>
      <c r="N36" s="34">
        <v>4149.6789849801762</v>
      </c>
      <c r="O36" s="34">
        <v>46942.629616084982</v>
      </c>
      <c r="P36" s="34">
        <v>3763.955172601577</v>
      </c>
      <c r="Q36" s="34">
        <v>3534.810396383597</v>
      </c>
      <c r="R36" s="34">
        <v>3902.3784363192503</v>
      </c>
      <c r="S36" s="34">
        <v>3982.2705024786078</v>
      </c>
      <c r="T36" s="34">
        <v>4647.2553401681271</v>
      </c>
      <c r="U36" s="34">
        <v>5272.6466934234895</v>
      </c>
      <c r="V36" s="34">
        <v>4373.8806806289404</v>
      </c>
      <c r="W36" s="34">
        <v>5360.4599030136242</v>
      </c>
      <c r="X36" s="34">
        <v>4500.295166412754</v>
      </c>
      <c r="Y36" s="34">
        <v>4923.3046180451147</v>
      </c>
      <c r="Z36" s="34">
        <v>4092.7933792952203</v>
      </c>
      <c r="AA36" s="34">
        <v>8154.6747281162734</v>
      </c>
      <c r="AB36" s="34">
        <v>56508.725016886572</v>
      </c>
      <c r="AC36" s="34">
        <v>3416.3469069711041</v>
      </c>
      <c r="AD36" s="34">
        <v>4923.596644749854</v>
      </c>
      <c r="AE36" s="34">
        <v>4394.8009999830192</v>
      </c>
      <c r="AF36" s="34">
        <v>5586.2290055969488</v>
      </c>
      <c r="AG36" s="34">
        <v>4438.2329576965949</v>
      </c>
      <c r="AH36" s="34">
        <v>4846.6334075146551</v>
      </c>
      <c r="AI36" s="34">
        <v>3778.8761446959961</v>
      </c>
      <c r="AJ36" s="34">
        <v>3908.9350445609257</v>
      </c>
      <c r="AK36" s="34">
        <v>3691.0136228329152</v>
      </c>
      <c r="AL36" s="34">
        <v>3423.4316279441896</v>
      </c>
      <c r="AM36" s="34">
        <v>3415.9055560213933</v>
      </c>
      <c r="AN36" s="34">
        <v>6702.5485213617976</v>
      </c>
      <c r="AO36" s="34">
        <v>52526.5504399294</v>
      </c>
      <c r="AP36" s="34">
        <v>3342.774609934399</v>
      </c>
      <c r="AQ36" s="34">
        <v>2993.7286062088938</v>
      </c>
      <c r="AR36" s="34">
        <v>3495.2287272094504</v>
      </c>
      <c r="AS36" s="34">
        <v>2935.6861499067809</v>
      </c>
      <c r="AT36" s="34">
        <v>2802.0416902587917</v>
      </c>
      <c r="AU36" s="34">
        <v>3744.295476937079</v>
      </c>
      <c r="AV36" s="34">
        <v>3567.6972039985276</v>
      </c>
      <c r="AW36" s="34">
        <v>3109.6248597241438</v>
      </c>
      <c r="AX36" s="34">
        <v>6487.0425913146728</v>
      </c>
      <c r="AY36" s="34">
        <v>4114.3964050532695</v>
      </c>
      <c r="AZ36" s="34">
        <v>3425.8361151512072</v>
      </c>
      <c r="BA36" s="34">
        <v>8163.0022926508736</v>
      </c>
      <c r="BB36" s="34">
        <v>48181.354728348088</v>
      </c>
      <c r="BC36" s="34">
        <v>3226.6254719256776</v>
      </c>
      <c r="BD36" s="34">
        <v>4442.3654428195505</v>
      </c>
      <c r="BE36" s="34">
        <v>5545.7361317521518</v>
      </c>
      <c r="BF36" s="34">
        <v>5007.1332629801336</v>
      </c>
    </row>
    <row r="37" spans="1:58" s="31" customFormat="1" ht="15.75" customHeight="1" x14ac:dyDescent="0.25">
      <c r="A37" s="61" t="s">
        <v>71</v>
      </c>
      <c r="B37" s="61" t="s">
        <v>177</v>
      </c>
      <c r="C37" s="68">
        <v>2895.9059135513849</v>
      </c>
      <c r="D37" s="68">
        <v>3031.7678038971549</v>
      </c>
      <c r="E37" s="68">
        <v>3205.2090918411168</v>
      </c>
      <c r="F37" s="68">
        <v>3843.8827286815554</v>
      </c>
      <c r="G37" s="68">
        <v>1185.1788878627792</v>
      </c>
      <c r="H37" s="68">
        <v>3783.6791804821751</v>
      </c>
      <c r="I37" s="68">
        <v>1269.5223289940059</v>
      </c>
      <c r="J37" s="68">
        <v>1616.0133078053118</v>
      </c>
      <c r="K37" s="68">
        <v>644.57847494085524</v>
      </c>
      <c r="L37" s="68">
        <v>1363.62932451289</v>
      </c>
      <c r="M37" s="68">
        <v>1311.7850887775094</v>
      </c>
      <c r="N37" s="68">
        <v>1737.5990926092225</v>
      </c>
      <c r="O37" s="68">
        <v>25888.751223955966</v>
      </c>
      <c r="P37" s="68">
        <v>1362.7921879613593</v>
      </c>
      <c r="Q37" s="68">
        <v>1277.0342147930116</v>
      </c>
      <c r="R37" s="68">
        <v>1374.0421336657037</v>
      </c>
      <c r="S37" s="68">
        <v>1583.3466086753767</v>
      </c>
      <c r="T37" s="68">
        <v>1306.4074201756464</v>
      </c>
      <c r="U37" s="68">
        <v>1508.0614968096515</v>
      </c>
      <c r="V37" s="68">
        <v>1638.8958563190017</v>
      </c>
      <c r="W37" s="68">
        <v>1781.5174726247465</v>
      </c>
      <c r="X37" s="68">
        <v>1438.3871328087357</v>
      </c>
      <c r="Y37" s="68">
        <v>2046.0792481448746</v>
      </c>
      <c r="Z37" s="68">
        <v>1464.2914149351438</v>
      </c>
      <c r="AA37" s="68">
        <v>2464.6042006911152</v>
      </c>
      <c r="AB37" s="68">
        <v>19245.459387604369</v>
      </c>
      <c r="AC37" s="68">
        <v>2142.7213848707502</v>
      </c>
      <c r="AD37" s="68">
        <v>1863.0030142558428</v>
      </c>
      <c r="AE37" s="68">
        <v>2967.3022030812995</v>
      </c>
      <c r="AF37" s="68">
        <v>2850.8762465393429</v>
      </c>
      <c r="AG37" s="68">
        <v>2297.9655520512733</v>
      </c>
      <c r="AH37" s="68">
        <v>2133.4472148861282</v>
      </c>
      <c r="AI37" s="68">
        <v>3001.0944461198396</v>
      </c>
      <c r="AJ37" s="68">
        <v>2819.1405845216705</v>
      </c>
      <c r="AK37" s="68">
        <v>2542.741814588795</v>
      </c>
      <c r="AL37" s="68">
        <v>2855.4829190463752</v>
      </c>
      <c r="AM37" s="68">
        <v>2503.0120693723725</v>
      </c>
      <c r="AN37" s="68">
        <v>3137.9485420033202</v>
      </c>
      <c r="AO37" s="68">
        <v>31114.735991337009</v>
      </c>
      <c r="AP37" s="68">
        <v>2434.6453529381397</v>
      </c>
      <c r="AQ37" s="68">
        <v>1502.0273985876768</v>
      </c>
      <c r="AR37" s="68">
        <v>2197.3117785812333</v>
      </c>
      <c r="AS37" s="68">
        <v>2106.9696700667728</v>
      </c>
      <c r="AT37" s="68">
        <v>1370.6131732082272</v>
      </c>
      <c r="AU37" s="68">
        <v>2188.3711884555441</v>
      </c>
      <c r="AV37" s="68">
        <v>1878.6473143026828</v>
      </c>
      <c r="AW37" s="68">
        <v>1598.7543691802709</v>
      </c>
      <c r="AX37" s="68">
        <v>1830.2927021792805</v>
      </c>
      <c r="AY37" s="68">
        <v>3493.7604683812106</v>
      </c>
      <c r="AZ37" s="68">
        <v>1661.3112589194918</v>
      </c>
      <c r="BA37" s="68">
        <v>2280.8637772222773</v>
      </c>
      <c r="BB37" s="68">
        <v>24543.56845202281</v>
      </c>
      <c r="BC37" s="68">
        <v>2663.8932157605113</v>
      </c>
      <c r="BD37" s="68">
        <v>1821.5454717524538</v>
      </c>
      <c r="BE37" s="68">
        <v>2035.024653718172</v>
      </c>
      <c r="BF37" s="68">
        <v>3630.5524710030777</v>
      </c>
    </row>
    <row r="38" spans="1:58" s="31" customFormat="1" ht="15.75" customHeight="1" x14ac:dyDescent="0.25">
      <c r="A38" s="55" t="s">
        <v>71</v>
      </c>
      <c r="B38" s="55" t="s">
        <v>178</v>
      </c>
      <c r="C38" s="34">
        <v>552.04247827009226</v>
      </c>
      <c r="D38" s="34">
        <v>197.18353517223616</v>
      </c>
      <c r="E38" s="34">
        <v>138.79334668109337</v>
      </c>
      <c r="F38" s="34">
        <v>104.52435577073651</v>
      </c>
      <c r="G38" s="34">
        <v>161.53127188653212</v>
      </c>
      <c r="H38" s="34">
        <v>85.207296286559881</v>
      </c>
      <c r="I38" s="34">
        <v>442.63689497007334</v>
      </c>
      <c r="J38" s="34">
        <v>1915.6195961761709</v>
      </c>
      <c r="K38" s="34">
        <v>236.65665159481432</v>
      </c>
      <c r="L38" s="34">
        <v>127.78388837869598</v>
      </c>
      <c r="M38" s="34">
        <v>478.61871550317215</v>
      </c>
      <c r="N38" s="34">
        <v>428.76349817549783</v>
      </c>
      <c r="O38" s="34">
        <v>4869.3615288656756</v>
      </c>
      <c r="P38" s="34">
        <v>93.583228228355608</v>
      </c>
      <c r="Q38" s="34">
        <v>133.34374324981985</v>
      </c>
      <c r="R38" s="34">
        <v>286.03158407390424</v>
      </c>
      <c r="S38" s="34">
        <v>176.91582997768654</v>
      </c>
      <c r="T38" s="34">
        <v>125.54643663375663</v>
      </c>
      <c r="U38" s="34">
        <v>3543.9948231615281</v>
      </c>
      <c r="V38" s="34">
        <v>978.67570222987774</v>
      </c>
      <c r="W38" s="34">
        <v>2584.7281711961782</v>
      </c>
      <c r="X38" s="34">
        <v>691.34990937741793</v>
      </c>
      <c r="Y38" s="34">
        <v>1434.6090692394703</v>
      </c>
      <c r="Z38" s="34">
        <v>812.68401690467135</v>
      </c>
      <c r="AA38" s="34">
        <v>170.70179922332824</v>
      </c>
      <c r="AB38" s="34">
        <v>11032.164313495994</v>
      </c>
      <c r="AC38" s="34">
        <v>924.98395843501737</v>
      </c>
      <c r="AD38" s="34">
        <v>807.97878506602569</v>
      </c>
      <c r="AE38" s="34">
        <v>996.80553997586037</v>
      </c>
      <c r="AF38" s="34">
        <v>461.4579582806756</v>
      </c>
      <c r="AG38" s="34">
        <v>1603.1503361788132</v>
      </c>
      <c r="AH38" s="34">
        <v>846.11668604681415</v>
      </c>
      <c r="AI38" s="34">
        <v>1148.9134727209121</v>
      </c>
      <c r="AJ38" s="34">
        <v>1001.4975965616338</v>
      </c>
      <c r="AK38" s="34">
        <v>1068.2550687039231</v>
      </c>
      <c r="AL38" s="34">
        <v>1340.6314199182459</v>
      </c>
      <c r="AM38" s="34">
        <v>2091.4561418882572</v>
      </c>
      <c r="AN38" s="34">
        <v>2356.0074433051609</v>
      </c>
      <c r="AO38" s="34">
        <v>14647.254407081338</v>
      </c>
      <c r="AP38" s="34">
        <v>981.5400638890643</v>
      </c>
      <c r="AQ38" s="34">
        <v>909.18882253903314</v>
      </c>
      <c r="AR38" s="34">
        <v>1291.9058506216015</v>
      </c>
      <c r="AS38" s="34">
        <v>1313.268820118406</v>
      </c>
      <c r="AT38" s="34">
        <v>1030.226151335354</v>
      </c>
      <c r="AU38" s="34">
        <v>1145.1225115412949</v>
      </c>
      <c r="AV38" s="34">
        <v>1426.5317940532309</v>
      </c>
      <c r="AW38" s="34">
        <v>1297.178419724399</v>
      </c>
      <c r="AX38" s="34">
        <v>2969.6801192796361</v>
      </c>
      <c r="AY38" s="34">
        <v>2609.9347500885751</v>
      </c>
      <c r="AZ38" s="34">
        <v>1545.4164484023045</v>
      </c>
      <c r="BA38" s="34">
        <v>4909.5908704449903</v>
      </c>
      <c r="BB38" s="34">
        <v>21429.584622037892</v>
      </c>
      <c r="BC38" s="34">
        <v>1164.9152382763509</v>
      </c>
      <c r="BD38" s="34">
        <v>1083.380432336591</v>
      </c>
      <c r="BE38" s="34">
        <v>1218.5858855641259</v>
      </c>
      <c r="BF38" s="34">
        <v>2239.5342728041524</v>
      </c>
    </row>
    <row r="39" spans="1:58" s="31" customFormat="1" ht="15.75" customHeight="1" x14ac:dyDescent="0.25">
      <c r="A39" s="61" t="s">
        <v>71</v>
      </c>
      <c r="B39" s="61" t="s">
        <v>179</v>
      </c>
      <c r="C39" s="68">
        <v>1107.4685312542076</v>
      </c>
      <c r="D39" s="68">
        <v>1578.9477638620965</v>
      </c>
      <c r="E39" s="68">
        <v>1759.9774364675154</v>
      </c>
      <c r="F39" s="68">
        <v>1442.3274352475169</v>
      </c>
      <c r="G39" s="68">
        <v>1558.295929753132</v>
      </c>
      <c r="H39" s="68">
        <v>983.01561188233029</v>
      </c>
      <c r="I39" s="68">
        <v>1492.9406866871518</v>
      </c>
      <c r="J39" s="68">
        <v>2619.1498587090491</v>
      </c>
      <c r="K39" s="68">
        <v>1479.476470701461</v>
      </c>
      <c r="L39" s="68">
        <v>2250.8996024693934</v>
      </c>
      <c r="M39" s="68">
        <v>1733.3000134912218</v>
      </c>
      <c r="N39" s="68">
        <v>2355.2916431812555</v>
      </c>
      <c r="O39" s="68">
        <v>20361.09098370633</v>
      </c>
      <c r="P39" s="68">
        <v>1906.9586906651716</v>
      </c>
      <c r="Q39" s="68">
        <v>2364.9966558143287</v>
      </c>
      <c r="R39" s="68">
        <v>1574.2426744510603</v>
      </c>
      <c r="S39" s="68">
        <v>1767.0954180221183</v>
      </c>
      <c r="T39" s="68">
        <v>1677.9089453695531</v>
      </c>
      <c r="U39" s="68">
        <v>1450.2217488959484</v>
      </c>
      <c r="V39" s="68">
        <v>1695.3047591995182</v>
      </c>
      <c r="W39" s="68">
        <v>2100.6431685938201</v>
      </c>
      <c r="X39" s="68">
        <v>1541.6461828723222</v>
      </c>
      <c r="Y39" s="68">
        <v>1447.9942424269516</v>
      </c>
      <c r="Z39" s="68">
        <v>2686.9229625200933</v>
      </c>
      <c r="AA39" s="68">
        <v>1625.1747609868523</v>
      </c>
      <c r="AB39" s="68">
        <v>21839.110209817736</v>
      </c>
      <c r="AC39" s="68">
        <v>2691.2651905810553</v>
      </c>
      <c r="AD39" s="68">
        <v>1390.4136698866996</v>
      </c>
      <c r="AE39" s="68">
        <v>1183.2962690353988</v>
      </c>
      <c r="AF39" s="68">
        <v>883.03898180668273</v>
      </c>
      <c r="AG39" s="68">
        <v>1083.7745989482266</v>
      </c>
      <c r="AH39" s="68">
        <v>1596.0242376750557</v>
      </c>
      <c r="AI39" s="68">
        <v>2876.2832637258466</v>
      </c>
      <c r="AJ39" s="68">
        <v>1444.0007191827717</v>
      </c>
      <c r="AK39" s="68">
        <v>1780.0777156504905</v>
      </c>
      <c r="AL39" s="68">
        <v>2093.732394863358</v>
      </c>
      <c r="AM39" s="68">
        <v>2276.0583600869145</v>
      </c>
      <c r="AN39" s="68">
        <v>2564.3093870873968</v>
      </c>
      <c r="AO39" s="68">
        <v>21862.274788529896</v>
      </c>
      <c r="AP39" s="68">
        <v>2057.5824211539484</v>
      </c>
      <c r="AQ39" s="68">
        <v>1197.9868942211017</v>
      </c>
      <c r="AR39" s="68">
        <v>2092.3698787726444</v>
      </c>
      <c r="AS39" s="68">
        <v>1240.6881824935879</v>
      </c>
      <c r="AT39" s="68">
        <v>1559.4785624901867</v>
      </c>
      <c r="AU39" s="68">
        <v>2342.3825024492585</v>
      </c>
      <c r="AV39" s="68">
        <v>2853.1751982874885</v>
      </c>
      <c r="AW39" s="68">
        <v>2197.0518075431091</v>
      </c>
      <c r="AX39" s="68">
        <v>3697.0964343589822</v>
      </c>
      <c r="AY39" s="68">
        <v>2688.9250172963507</v>
      </c>
      <c r="AZ39" s="68">
        <v>3362.6174115534095</v>
      </c>
      <c r="BA39" s="68">
        <v>2394.3389676815436</v>
      </c>
      <c r="BB39" s="68">
        <v>27683.693278301609</v>
      </c>
      <c r="BC39" s="68">
        <v>2449.1929166045634</v>
      </c>
      <c r="BD39" s="68">
        <v>1847.954467811061</v>
      </c>
      <c r="BE39" s="68">
        <v>1787.884960537737</v>
      </c>
      <c r="BF39" s="68">
        <v>1978.2974750439735</v>
      </c>
    </row>
    <row r="40" spans="1:58" s="31" customFormat="1" ht="15.75" customHeight="1" x14ac:dyDescent="0.25">
      <c r="A40" s="55" t="s">
        <v>71</v>
      </c>
      <c r="B40" s="55" t="s">
        <v>180</v>
      </c>
      <c r="C40" s="34">
        <v>738.24284749907395</v>
      </c>
      <c r="D40" s="34">
        <v>680.76012173853087</v>
      </c>
      <c r="E40" s="34">
        <v>1827.742977386476</v>
      </c>
      <c r="F40" s="34">
        <v>661.75136080266134</v>
      </c>
      <c r="G40" s="34">
        <v>2135.7010504572249</v>
      </c>
      <c r="H40" s="34">
        <v>461.80227775751888</v>
      </c>
      <c r="I40" s="34">
        <v>533.13038701502001</v>
      </c>
      <c r="J40" s="34">
        <v>639.59574332324291</v>
      </c>
      <c r="K40" s="34">
        <v>607.53947480304589</v>
      </c>
      <c r="L40" s="34">
        <v>513.03354206440179</v>
      </c>
      <c r="M40" s="34">
        <v>747.21383287205538</v>
      </c>
      <c r="N40" s="34">
        <v>1252.1699308442605</v>
      </c>
      <c r="O40" s="34">
        <v>10798.683546563514</v>
      </c>
      <c r="P40" s="34">
        <v>487.55898215874362</v>
      </c>
      <c r="Q40" s="34">
        <v>616.95452688230773</v>
      </c>
      <c r="R40" s="34">
        <v>652.87690852481433</v>
      </c>
      <c r="S40" s="34">
        <v>416.69947284356664</v>
      </c>
      <c r="T40" s="34">
        <v>370.30132846620336</v>
      </c>
      <c r="U40" s="34">
        <v>424.5541030306627</v>
      </c>
      <c r="V40" s="34">
        <v>485.10437574486252</v>
      </c>
      <c r="W40" s="34">
        <v>593.57237460804254</v>
      </c>
      <c r="X40" s="34">
        <v>456.09628518169671</v>
      </c>
      <c r="Y40" s="34">
        <v>421.55859070098978</v>
      </c>
      <c r="Z40" s="34">
        <v>434.64072785891915</v>
      </c>
      <c r="AA40" s="34">
        <v>1890.7882559407587</v>
      </c>
      <c r="AB40" s="34">
        <v>7250.7059319415685</v>
      </c>
      <c r="AC40" s="34">
        <v>251.02685023788612</v>
      </c>
      <c r="AD40" s="34">
        <v>401.26049325818366</v>
      </c>
      <c r="AE40" s="34">
        <v>392.89405212609489</v>
      </c>
      <c r="AF40" s="34">
        <v>226.96706269929876</v>
      </c>
      <c r="AG40" s="34">
        <v>277.59370936581746</v>
      </c>
      <c r="AH40" s="34">
        <v>399.33466854754266</v>
      </c>
      <c r="AI40" s="34">
        <v>594.54357511927401</v>
      </c>
      <c r="AJ40" s="34">
        <v>843.775625448597</v>
      </c>
      <c r="AK40" s="34">
        <v>481.07592749078987</v>
      </c>
      <c r="AL40" s="34">
        <v>590.29478970318689</v>
      </c>
      <c r="AM40" s="34">
        <v>351.89574561598846</v>
      </c>
      <c r="AN40" s="34">
        <v>722.97639370894171</v>
      </c>
      <c r="AO40" s="34">
        <v>5533.6388933216022</v>
      </c>
      <c r="AP40" s="34">
        <v>707.40645551089074</v>
      </c>
      <c r="AQ40" s="34">
        <v>533.9648009302432</v>
      </c>
      <c r="AR40" s="34">
        <v>622.43878542594189</v>
      </c>
      <c r="AS40" s="34">
        <v>616.87490946811693</v>
      </c>
      <c r="AT40" s="34">
        <v>677.20715233930764</v>
      </c>
      <c r="AU40" s="34">
        <v>505.98567153439092</v>
      </c>
      <c r="AV40" s="34">
        <v>514.76743754408142</v>
      </c>
      <c r="AW40" s="34">
        <v>520.38171588118064</v>
      </c>
      <c r="AX40" s="34">
        <v>478.01546678251975</v>
      </c>
      <c r="AY40" s="34">
        <v>845.73497300920189</v>
      </c>
      <c r="AZ40" s="34">
        <v>1686.4521439796488</v>
      </c>
      <c r="BA40" s="34">
        <v>433.41747114104078</v>
      </c>
      <c r="BB40" s="34">
        <v>8142.646983546565</v>
      </c>
      <c r="BC40" s="34">
        <v>834.20507305229592</v>
      </c>
      <c r="BD40" s="34">
        <v>359.65831425341128</v>
      </c>
      <c r="BE40" s="34">
        <v>1507.4371066399137</v>
      </c>
      <c r="BF40" s="34">
        <v>671.76367698724084</v>
      </c>
    </row>
    <row r="41" spans="1:58" s="31" customFormat="1" ht="15.75" customHeight="1" x14ac:dyDescent="0.25">
      <c r="A41" s="61" t="s">
        <v>71</v>
      </c>
      <c r="B41" s="61" t="s">
        <v>181</v>
      </c>
      <c r="C41" s="68">
        <v>2116.2558422945413</v>
      </c>
      <c r="D41" s="68">
        <v>2225.3756599161193</v>
      </c>
      <c r="E41" s="68">
        <v>2787.0862879303309</v>
      </c>
      <c r="F41" s="68">
        <v>3401.0208854141688</v>
      </c>
      <c r="G41" s="68">
        <v>4120.4677832654024</v>
      </c>
      <c r="H41" s="68">
        <v>2389.4554921431773</v>
      </c>
      <c r="I41" s="68">
        <v>2495.6288083822706</v>
      </c>
      <c r="J41" s="68">
        <v>2929.5092597533294</v>
      </c>
      <c r="K41" s="68">
        <v>2675.515957390423</v>
      </c>
      <c r="L41" s="68">
        <v>3106.9813634507068</v>
      </c>
      <c r="M41" s="68">
        <v>2661.1938363659692</v>
      </c>
      <c r="N41" s="68">
        <v>3216.6018775799853</v>
      </c>
      <c r="O41" s="68">
        <v>34125.09305388642</v>
      </c>
      <c r="P41" s="68">
        <v>1581.5999061922673</v>
      </c>
      <c r="Q41" s="68">
        <v>1553.0190059050256</v>
      </c>
      <c r="R41" s="68">
        <v>2356.0850805668961</v>
      </c>
      <c r="S41" s="68">
        <v>3423.4888655529894</v>
      </c>
      <c r="T41" s="68">
        <v>2682.6189780561372</v>
      </c>
      <c r="U41" s="68">
        <v>2101.2465827242318</v>
      </c>
      <c r="V41" s="68">
        <v>2130.6007379537391</v>
      </c>
      <c r="W41" s="68">
        <v>2086.1241338599284</v>
      </c>
      <c r="X41" s="68">
        <v>2078.5101870702438</v>
      </c>
      <c r="Y41" s="68">
        <v>3014.4974045312342</v>
      </c>
      <c r="Z41" s="68">
        <v>3879.8816217405542</v>
      </c>
      <c r="AA41" s="68">
        <v>6170.9387060069157</v>
      </c>
      <c r="AB41" s="68">
        <v>33058.611210160161</v>
      </c>
      <c r="AC41" s="68">
        <v>2443.5298718738777</v>
      </c>
      <c r="AD41" s="68">
        <v>3531.6334148704045</v>
      </c>
      <c r="AE41" s="68">
        <v>6107.520791232937</v>
      </c>
      <c r="AF41" s="68">
        <v>6664.995967744082</v>
      </c>
      <c r="AG41" s="68">
        <v>1901.0534164311925</v>
      </c>
      <c r="AH41" s="68">
        <v>3454.5632639976725</v>
      </c>
      <c r="AI41" s="68">
        <v>2742.3564728092892</v>
      </c>
      <c r="AJ41" s="68">
        <v>2732.2103270012358</v>
      </c>
      <c r="AK41" s="68">
        <v>4256.8390912096966</v>
      </c>
      <c r="AL41" s="68">
        <v>2482.0210520370774</v>
      </c>
      <c r="AM41" s="68">
        <v>3324.6656555741138</v>
      </c>
      <c r="AN41" s="68">
        <v>3439.1057176050444</v>
      </c>
      <c r="AO41" s="68">
        <v>43080.495042386625</v>
      </c>
      <c r="AP41" s="68">
        <v>2091.4679035596678</v>
      </c>
      <c r="AQ41" s="68">
        <v>3736.6407054349011</v>
      </c>
      <c r="AR41" s="68">
        <v>3282.3403453142805</v>
      </c>
      <c r="AS41" s="68">
        <v>2243.6387041908665</v>
      </c>
      <c r="AT41" s="68">
        <v>2885.525933891297</v>
      </c>
      <c r="AU41" s="68">
        <v>2027.2403725303825</v>
      </c>
      <c r="AV41" s="68">
        <v>1954.3071383496044</v>
      </c>
      <c r="AW41" s="68">
        <v>9390.5366281086408</v>
      </c>
      <c r="AX41" s="68">
        <v>4708.3444240137978</v>
      </c>
      <c r="AY41" s="68">
        <v>1558.8491163074543</v>
      </c>
      <c r="AZ41" s="68">
        <v>2730.8294632677589</v>
      </c>
      <c r="BA41" s="68">
        <v>5453.9928606379008</v>
      </c>
      <c r="BB41" s="68">
        <v>42063.713595606554</v>
      </c>
      <c r="BC41" s="68">
        <v>2687.5652649551603</v>
      </c>
      <c r="BD41" s="68">
        <v>4250.7075072711623</v>
      </c>
      <c r="BE41" s="68">
        <v>2877.8334709246451</v>
      </c>
      <c r="BF41" s="68">
        <v>1549.0586514664219</v>
      </c>
    </row>
    <row r="42" spans="1:58" s="91" customFormat="1" ht="15.75" customHeight="1" x14ac:dyDescent="0.25">
      <c r="A42" s="226" t="s">
        <v>71</v>
      </c>
      <c r="B42" s="226" t="s">
        <v>71</v>
      </c>
      <c r="C42" s="227"/>
      <c r="D42" s="227"/>
      <c r="E42" s="227"/>
      <c r="F42" s="227"/>
      <c r="G42" s="227"/>
      <c r="H42" s="227"/>
      <c r="I42" s="227"/>
      <c r="J42" s="227"/>
      <c r="K42" s="227"/>
      <c r="L42" s="227"/>
      <c r="M42" s="227"/>
      <c r="N42" s="227"/>
      <c r="O42" s="227"/>
      <c r="P42" s="227"/>
      <c r="Q42" s="227"/>
      <c r="R42" s="227"/>
      <c r="S42" s="227"/>
      <c r="T42" s="227"/>
      <c r="U42" s="227"/>
      <c r="V42" s="227"/>
      <c r="W42" s="227"/>
      <c r="X42" s="227"/>
      <c r="Y42" s="227"/>
      <c r="Z42" s="227"/>
      <c r="AA42" s="227"/>
      <c r="AB42" s="227"/>
      <c r="AC42" s="227"/>
      <c r="AD42" s="227"/>
      <c r="AE42" s="227"/>
      <c r="AF42" s="227"/>
      <c r="AG42" s="227"/>
      <c r="AH42" s="227"/>
      <c r="AI42" s="227"/>
      <c r="AJ42" s="227"/>
      <c r="AK42" s="227"/>
      <c r="AL42" s="227"/>
      <c r="AM42" s="227"/>
      <c r="AN42" s="227"/>
      <c r="AO42" s="227"/>
      <c r="AP42" s="227"/>
      <c r="AQ42" s="227"/>
      <c r="AR42" s="227"/>
      <c r="AS42" s="227"/>
      <c r="AT42" s="227"/>
      <c r="AU42" s="227"/>
      <c r="AV42" s="227"/>
      <c r="AW42" s="227"/>
      <c r="AX42" s="227"/>
      <c r="AY42" s="227"/>
      <c r="AZ42" s="227"/>
      <c r="BA42" s="227"/>
      <c r="BB42" s="227"/>
      <c r="BC42" s="227"/>
      <c r="BD42" s="227"/>
      <c r="BE42" s="227"/>
      <c r="BF42" s="227"/>
    </row>
    <row r="43" spans="1:58" s="251" customFormat="1" ht="15.75" customHeight="1" x14ac:dyDescent="0.25">
      <c r="A43" s="278" t="s">
        <v>181</v>
      </c>
      <c r="B43" s="278" t="s">
        <v>71</v>
      </c>
      <c r="C43" s="279"/>
      <c r="D43" s="279"/>
      <c r="E43" s="279"/>
      <c r="F43" s="279"/>
      <c r="G43" s="279"/>
      <c r="H43" s="279"/>
      <c r="I43" s="279"/>
      <c r="J43" s="279"/>
      <c r="K43" s="279"/>
      <c r="L43" s="279"/>
      <c r="M43" s="279"/>
      <c r="N43" s="279"/>
      <c r="O43" s="279"/>
      <c r="P43" s="279"/>
      <c r="Q43" s="279"/>
      <c r="R43" s="279"/>
      <c r="S43" s="279"/>
      <c r="T43" s="279"/>
      <c r="U43" s="279"/>
      <c r="V43" s="279"/>
      <c r="W43" s="279"/>
      <c r="X43" s="279"/>
      <c r="Y43" s="279"/>
      <c r="Z43" s="279"/>
      <c r="AA43" s="279"/>
      <c r="AB43" s="279"/>
      <c r="AC43" s="279"/>
      <c r="AD43" s="279"/>
      <c r="AE43" s="279"/>
      <c r="AF43" s="279"/>
      <c r="AG43" s="279"/>
      <c r="AH43" s="279"/>
      <c r="AI43" s="279"/>
      <c r="AJ43" s="279"/>
      <c r="AK43" s="279"/>
      <c r="AL43" s="279"/>
      <c r="AM43" s="279"/>
      <c r="AN43" s="279"/>
      <c r="AO43" s="279"/>
      <c r="AP43" s="279"/>
      <c r="AQ43" s="279"/>
      <c r="AR43" s="279"/>
      <c r="AS43" s="279"/>
      <c r="AT43" s="279"/>
      <c r="AU43" s="279"/>
      <c r="AV43" s="279"/>
      <c r="AW43" s="279"/>
      <c r="AX43" s="279"/>
      <c r="AY43" s="279"/>
      <c r="AZ43" s="279"/>
      <c r="BA43" s="279"/>
      <c r="BB43" s="279"/>
      <c r="BC43" s="279"/>
      <c r="BD43" s="279"/>
      <c r="BE43" s="279"/>
      <c r="BF43" s="279"/>
    </row>
    <row r="44" spans="1:58" s="31" customFormat="1" ht="15.75" customHeight="1" x14ac:dyDescent="0.25">
      <c r="A44" s="55" t="s">
        <v>71</v>
      </c>
      <c r="B44" s="55" t="s">
        <v>182</v>
      </c>
      <c r="C44" s="34">
        <v>15195.909567127856</v>
      </c>
      <c r="D44" s="34">
        <v>10237.990080160876</v>
      </c>
      <c r="E44" s="34">
        <v>12230.552956254969</v>
      </c>
      <c r="F44" s="34">
        <v>17248.046260172065</v>
      </c>
      <c r="G44" s="34">
        <v>15599.563100071247</v>
      </c>
      <c r="H44" s="34">
        <v>16596.486520865292</v>
      </c>
      <c r="I44" s="34">
        <v>22248.882918846557</v>
      </c>
      <c r="J44" s="34">
        <v>20721.55766696978</v>
      </c>
      <c r="K44" s="34">
        <v>17619.341486283021</v>
      </c>
      <c r="L44" s="34">
        <v>17421.506162183166</v>
      </c>
      <c r="M44" s="34">
        <v>21963.80678948055</v>
      </c>
      <c r="N44" s="34">
        <v>33004.057794223081</v>
      </c>
      <c r="O44" s="34">
        <v>220087.70130263845</v>
      </c>
      <c r="P44" s="34">
        <v>30968.770385325861</v>
      </c>
      <c r="Q44" s="34">
        <v>22816.145364073793</v>
      </c>
      <c r="R44" s="34">
        <v>25136.39931324375</v>
      </c>
      <c r="S44" s="34">
        <v>28919.813607593711</v>
      </c>
      <c r="T44" s="34">
        <v>26046.196045892488</v>
      </c>
      <c r="U44" s="34">
        <v>32111.812555478606</v>
      </c>
      <c r="V44" s="34">
        <v>42599.547792162346</v>
      </c>
      <c r="W44" s="34">
        <v>35446.119470412414</v>
      </c>
      <c r="X44" s="34">
        <v>24554.919916217004</v>
      </c>
      <c r="Y44" s="34">
        <v>22770.677550004977</v>
      </c>
      <c r="Z44" s="34">
        <v>24054.094902762587</v>
      </c>
      <c r="AA44" s="34">
        <v>38663.224811805812</v>
      </c>
      <c r="AB44" s="34">
        <v>354087.72171497328</v>
      </c>
      <c r="AC44" s="34">
        <v>36342.362845482436</v>
      </c>
      <c r="AD44" s="34">
        <v>24909.965652734048</v>
      </c>
      <c r="AE44" s="34">
        <v>25172.86385823473</v>
      </c>
      <c r="AF44" s="34">
        <v>22571.391257266732</v>
      </c>
      <c r="AG44" s="34">
        <v>23537.574295050064</v>
      </c>
      <c r="AH44" s="34">
        <v>27976.592808130448</v>
      </c>
      <c r="AI44" s="34">
        <v>35813.569443450266</v>
      </c>
      <c r="AJ44" s="34">
        <v>34351.989921044733</v>
      </c>
      <c r="AK44" s="34">
        <v>27065.619263611174</v>
      </c>
      <c r="AL44" s="34">
        <v>25443.740263385145</v>
      </c>
      <c r="AM44" s="34">
        <v>27954.262128148261</v>
      </c>
      <c r="AN44" s="34">
        <v>47244.074289826378</v>
      </c>
      <c r="AO44" s="34">
        <v>358384.00602636446</v>
      </c>
      <c r="AP44" s="34">
        <v>42296.43417521732</v>
      </c>
      <c r="AQ44" s="34">
        <v>29026.450254324725</v>
      </c>
      <c r="AR44" s="34">
        <v>29755.609937401463</v>
      </c>
      <c r="AS44" s="34">
        <v>30419.272074864399</v>
      </c>
      <c r="AT44" s="34">
        <v>29928.378821195816</v>
      </c>
      <c r="AU44" s="34">
        <v>33390.095042599365</v>
      </c>
      <c r="AV44" s="34">
        <v>39290.995488543958</v>
      </c>
      <c r="AW44" s="34">
        <v>36959.437156995693</v>
      </c>
      <c r="AX44" s="34">
        <v>29171.991029235884</v>
      </c>
      <c r="AY44" s="34">
        <v>27469.239146682361</v>
      </c>
      <c r="AZ44" s="34">
        <v>28492.263898670935</v>
      </c>
      <c r="BA44" s="34">
        <v>40910.302929150108</v>
      </c>
      <c r="BB44" s="34">
        <v>397110.46995488199</v>
      </c>
      <c r="BC44" s="34">
        <v>40276.344200393112</v>
      </c>
      <c r="BD44" s="34">
        <v>29564.736145178202</v>
      </c>
      <c r="BE44" s="34">
        <v>32280.81545565643</v>
      </c>
      <c r="BF44" s="34">
        <v>33561.797239286345</v>
      </c>
    </row>
    <row r="45" spans="1:58" s="31" customFormat="1" ht="15.75" customHeight="1" x14ac:dyDescent="0.25">
      <c r="A45" s="61" t="s">
        <v>71</v>
      </c>
      <c r="B45" s="61" t="s">
        <v>183</v>
      </c>
      <c r="C45" s="68">
        <v>12819.405749422724</v>
      </c>
      <c r="D45" s="68">
        <v>13857.411223247202</v>
      </c>
      <c r="E45" s="68">
        <v>15756.145992223885</v>
      </c>
      <c r="F45" s="68">
        <v>20437.692295929712</v>
      </c>
      <c r="G45" s="68">
        <v>18957.466940350485</v>
      </c>
      <c r="H45" s="68">
        <v>18078.835002501626</v>
      </c>
      <c r="I45" s="68">
        <v>20928.213169408598</v>
      </c>
      <c r="J45" s="68">
        <v>21208.694492507439</v>
      </c>
      <c r="K45" s="68">
        <v>19210.912857146406</v>
      </c>
      <c r="L45" s="68">
        <v>17619.872463453044</v>
      </c>
      <c r="M45" s="68">
        <v>16976.902745889682</v>
      </c>
      <c r="N45" s="68">
        <v>23733.813308133122</v>
      </c>
      <c r="O45" s="68">
        <v>219585.36624021392</v>
      </c>
      <c r="P45" s="68">
        <v>17170.52034557805</v>
      </c>
      <c r="Q45" s="68">
        <v>16398.350028236902</v>
      </c>
      <c r="R45" s="68">
        <v>18801.131030808487</v>
      </c>
      <c r="S45" s="68">
        <v>16248.764402584298</v>
      </c>
      <c r="T45" s="68">
        <v>16217.951999804462</v>
      </c>
      <c r="U45" s="68">
        <v>17304.454125122236</v>
      </c>
      <c r="V45" s="68">
        <v>16586.393040849915</v>
      </c>
      <c r="W45" s="68">
        <v>18726.256377208832</v>
      </c>
      <c r="X45" s="68">
        <v>22924.162375821561</v>
      </c>
      <c r="Y45" s="68">
        <v>16779.688332631089</v>
      </c>
      <c r="Z45" s="68">
        <v>16477.013743505286</v>
      </c>
      <c r="AA45" s="68">
        <v>25475.951428502634</v>
      </c>
      <c r="AB45" s="68">
        <v>219110.63723065372</v>
      </c>
      <c r="AC45" s="68">
        <v>20363.804987663876</v>
      </c>
      <c r="AD45" s="68">
        <v>19380.594321471432</v>
      </c>
      <c r="AE45" s="68">
        <v>19010.781434433753</v>
      </c>
      <c r="AF45" s="68">
        <v>18729.67554257084</v>
      </c>
      <c r="AG45" s="68">
        <v>17625.850101699045</v>
      </c>
      <c r="AH45" s="68">
        <v>18631.332960818967</v>
      </c>
      <c r="AI45" s="68">
        <v>20151.386551173233</v>
      </c>
      <c r="AJ45" s="68">
        <v>18509.907313971358</v>
      </c>
      <c r="AK45" s="68">
        <v>20531.590383036932</v>
      </c>
      <c r="AL45" s="68">
        <v>19656.22795313297</v>
      </c>
      <c r="AM45" s="68">
        <v>19021.41939520901</v>
      </c>
      <c r="AN45" s="68">
        <v>24444.329735829</v>
      </c>
      <c r="AO45" s="68">
        <v>236056.90068101039</v>
      </c>
      <c r="AP45" s="68">
        <v>23598.80835370073</v>
      </c>
      <c r="AQ45" s="68">
        <v>20785.996196659366</v>
      </c>
      <c r="AR45" s="68">
        <v>20535.860433866317</v>
      </c>
      <c r="AS45" s="68">
        <v>19897.764154514007</v>
      </c>
      <c r="AT45" s="68">
        <v>21471.079702525109</v>
      </c>
      <c r="AU45" s="68">
        <v>26232.01279833684</v>
      </c>
      <c r="AV45" s="68">
        <v>28792.204872832659</v>
      </c>
      <c r="AW45" s="68">
        <v>24619.319000508185</v>
      </c>
      <c r="AX45" s="68">
        <v>24392.604151177482</v>
      </c>
      <c r="AY45" s="68">
        <v>21201.691418299204</v>
      </c>
      <c r="AZ45" s="68">
        <v>26107.105222028469</v>
      </c>
      <c r="BA45" s="68">
        <v>30601.466959535668</v>
      </c>
      <c r="BB45" s="68">
        <v>288235.91326398402</v>
      </c>
      <c r="BC45" s="68">
        <v>24011.142252083588</v>
      </c>
      <c r="BD45" s="68">
        <v>23300.320140727938</v>
      </c>
      <c r="BE45" s="68">
        <v>26561.032356668737</v>
      </c>
      <c r="BF45" s="68">
        <v>25610.447378140012</v>
      </c>
    </row>
    <row r="46" spans="1:58" s="204" customFormat="1" ht="15.75" customHeight="1" x14ac:dyDescent="0.3">
      <c r="A46" s="236" t="s">
        <v>71</v>
      </c>
      <c r="B46" s="65" t="s">
        <v>184</v>
      </c>
      <c r="C46" s="30">
        <v>5734.3545630588706</v>
      </c>
      <c r="D46" s="30">
        <v>6042.3289299604166</v>
      </c>
      <c r="E46" s="30">
        <v>6357.5256286312051</v>
      </c>
      <c r="F46" s="30">
        <v>2846.2713506154259</v>
      </c>
      <c r="G46" s="30">
        <v>3654.618310115316</v>
      </c>
      <c r="H46" s="30">
        <v>13799.810943476279</v>
      </c>
      <c r="I46" s="30">
        <v>6363.9598992570136</v>
      </c>
      <c r="J46" s="30">
        <v>5477.8576911121918</v>
      </c>
      <c r="K46" s="30">
        <v>5488.164720227187</v>
      </c>
      <c r="L46" s="30">
        <v>4180.7617531547558</v>
      </c>
      <c r="M46" s="30">
        <v>5720.7729346355072</v>
      </c>
      <c r="N46" s="30">
        <v>8464.4511190508474</v>
      </c>
      <c r="O46" s="30">
        <v>74130.87784329502</v>
      </c>
      <c r="P46" s="30">
        <v>4414.5361620870626</v>
      </c>
      <c r="Q46" s="30">
        <v>5539.1480003851702</v>
      </c>
      <c r="R46" s="30">
        <v>17729.989730330119</v>
      </c>
      <c r="S46" s="34">
        <v>4757.3071310490241</v>
      </c>
      <c r="T46" s="30">
        <v>5381.5962256246821</v>
      </c>
      <c r="U46" s="30">
        <v>19264.167548149337</v>
      </c>
      <c r="V46" s="30">
        <v>6920.0613994576461</v>
      </c>
      <c r="W46" s="34">
        <v>5519.7907284560542</v>
      </c>
      <c r="X46" s="34">
        <v>23464.827833743213</v>
      </c>
      <c r="Y46" s="30">
        <v>5505.3090852751711</v>
      </c>
      <c r="Z46" s="30">
        <v>20443.297155549146</v>
      </c>
      <c r="AA46" s="30">
        <v>11039.708023605299</v>
      </c>
      <c r="AB46" s="30">
        <v>129979.73902371193</v>
      </c>
      <c r="AC46" s="30">
        <v>7033.9168392398951</v>
      </c>
      <c r="AD46" s="30">
        <v>21490.279852820404</v>
      </c>
      <c r="AE46" s="30">
        <v>7692.1876920727282</v>
      </c>
      <c r="AF46" s="30">
        <v>8950.152715842205</v>
      </c>
      <c r="AG46" s="30">
        <v>6455.6775464247548</v>
      </c>
      <c r="AH46" s="30">
        <v>8587.7718411873047</v>
      </c>
      <c r="AI46" s="30">
        <v>9013.4276271356939</v>
      </c>
      <c r="AJ46" s="30">
        <v>7651.4992015000598</v>
      </c>
      <c r="AK46" s="30">
        <v>8678.8157901128561</v>
      </c>
      <c r="AL46" s="30">
        <v>7529.2476671382938</v>
      </c>
      <c r="AM46" s="30">
        <v>7847.7162410551427</v>
      </c>
      <c r="AN46" s="30">
        <v>15402.525649195715</v>
      </c>
      <c r="AO46" s="30">
        <v>116333.21866372504</v>
      </c>
      <c r="AP46" s="30">
        <v>6212.4652288712723</v>
      </c>
      <c r="AQ46" s="30">
        <v>8784.6348244410856</v>
      </c>
      <c r="AR46" s="30">
        <v>9969.3143224274281</v>
      </c>
      <c r="AS46" s="30">
        <v>13415.999800184976</v>
      </c>
      <c r="AT46" s="30">
        <v>14786.970566600405</v>
      </c>
      <c r="AU46" s="30">
        <v>19668.382500526237</v>
      </c>
      <c r="AV46" s="30">
        <v>12604.120915153995</v>
      </c>
      <c r="AW46" s="30">
        <v>12380.788462494871</v>
      </c>
      <c r="AX46" s="30">
        <v>17552.264385504903</v>
      </c>
      <c r="AY46" s="30">
        <v>15441.212707191291</v>
      </c>
      <c r="AZ46" s="30">
        <v>16463.426493698575</v>
      </c>
      <c r="BA46" s="30">
        <v>22001.40800708688</v>
      </c>
      <c r="BB46" s="30">
        <v>169280.98821418197</v>
      </c>
      <c r="BC46" s="30">
        <v>36612.117588733869</v>
      </c>
      <c r="BD46" s="30">
        <v>13805.662632248423</v>
      </c>
      <c r="BE46" s="30">
        <v>13320.432978472609</v>
      </c>
      <c r="BF46" s="30">
        <v>18269.636803420872</v>
      </c>
    </row>
    <row r="47" spans="1:58" s="31" customFormat="1" ht="15.75" customHeight="1" x14ac:dyDescent="0.25">
      <c r="A47" s="61" t="s">
        <v>71</v>
      </c>
      <c r="B47" s="61" t="s">
        <v>185</v>
      </c>
      <c r="C47" s="68">
        <v>4345.3670150603139</v>
      </c>
      <c r="D47" s="68">
        <v>4239.5778714631306</v>
      </c>
      <c r="E47" s="68">
        <v>4439.977910954115</v>
      </c>
      <c r="F47" s="68">
        <v>4593.0761074004558</v>
      </c>
      <c r="G47" s="68">
        <v>5285.9436513545961</v>
      </c>
      <c r="H47" s="68">
        <v>5253.6631530744653</v>
      </c>
      <c r="I47" s="68">
        <v>5933.2875929879301</v>
      </c>
      <c r="J47" s="68">
        <v>5325.2989743002518</v>
      </c>
      <c r="K47" s="68">
        <v>6495.2956869917334</v>
      </c>
      <c r="L47" s="68">
        <v>6408.4423531325492</v>
      </c>
      <c r="M47" s="68">
        <v>7886.1303078718211</v>
      </c>
      <c r="N47" s="68">
        <v>9500.954344762551</v>
      </c>
      <c r="O47" s="68">
        <v>69707.014969353913</v>
      </c>
      <c r="P47" s="68">
        <v>4293.9314087058929</v>
      </c>
      <c r="Q47" s="68">
        <v>5511.37371860434</v>
      </c>
      <c r="R47" s="68">
        <v>7506.8320105623279</v>
      </c>
      <c r="S47" s="68">
        <v>6789.7942350112071</v>
      </c>
      <c r="T47" s="68">
        <v>8891.8709992613676</v>
      </c>
      <c r="U47" s="68">
        <v>8094.1348954183777</v>
      </c>
      <c r="V47" s="68">
        <v>8007.2199387640439</v>
      </c>
      <c r="W47" s="68">
        <v>8541.385169419982</v>
      </c>
      <c r="X47" s="68">
        <v>8809.4588733856908</v>
      </c>
      <c r="Y47" s="68">
        <v>9380.3095867383017</v>
      </c>
      <c r="Z47" s="68">
        <v>11003.610044928462</v>
      </c>
      <c r="AA47" s="68">
        <v>13107.794743723462</v>
      </c>
      <c r="AB47" s="68">
        <v>99937.715624523436</v>
      </c>
      <c r="AC47" s="68">
        <v>5463.056306772839</v>
      </c>
      <c r="AD47" s="68">
        <v>8085.0696322179674</v>
      </c>
      <c r="AE47" s="68">
        <v>8309.232403986909</v>
      </c>
      <c r="AF47" s="68">
        <v>8407.6120444064181</v>
      </c>
      <c r="AG47" s="68">
        <v>9183.0981560105793</v>
      </c>
      <c r="AH47" s="68">
        <v>7915.0316524657928</v>
      </c>
      <c r="AI47" s="68">
        <v>10183.631899999196</v>
      </c>
      <c r="AJ47" s="68">
        <v>9549.6048223966009</v>
      </c>
      <c r="AK47" s="68">
        <v>10413.091111028405</v>
      </c>
      <c r="AL47" s="68">
        <v>9526.1378477786639</v>
      </c>
      <c r="AM47" s="68">
        <v>10140.286622638785</v>
      </c>
      <c r="AN47" s="68">
        <v>16807.80422277216</v>
      </c>
      <c r="AO47" s="68">
        <v>113983.65672247432</v>
      </c>
      <c r="AP47" s="68">
        <v>21205.675293569962</v>
      </c>
      <c r="AQ47" s="68">
        <v>8614.8337552538214</v>
      </c>
      <c r="AR47" s="68">
        <v>10075.507289108873</v>
      </c>
      <c r="AS47" s="68">
        <v>16567.927415624286</v>
      </c>
      <c r="AT47" s="68">
        <v>12891.437367071263</v>
      </c>
      <c r="AU47" s="68">
        <v>11790.829684768889</v>
      </c>
      <c r="AV47" s="68">
        <v>16217.940284841068</v>
      </c>
      <c r="AW47" s="68">
        <v>9512.7376907391881</v>
      </c>
      <c r="AX47" s="68">
        <v>20530.472600665151</v>
      </c>
      <c r="AY47" s="68">
        <v>16757.070151786196</v>
      </c>
      <c r="AZ47" s="68">
        <v>8871.6603140538955</v>
      </c>
      <c r="BA47" s="68">
        <v>33779.850352953057</v>
      </c>
      <c r="BB47" s="68">
        <v>186815.94220043567</v>
      </c>
      <c r="BC47" s="68">
        <v>6786.6410244414237</v>
      </c>
      <c r="BD47" s="68">
        <v>12122.773704379653</v>
      </c>
      <c r="BE47" s="68">
        <v>12603.926900478396</v>
      </c>
      <c r="BF47" s="68">
        <v>13746.843005728169</v>
      </c>
    </row>
    <row r="48" spans="1:58" s="31" customFormat="1" ht="15.75" customHeight="1" x14ac:dyDescent="0.25">
      <c r="A48" s="55" t="s">
        <v>71</v>
      </c>
      <c r="B48" s="55" t="s">
        <v>186</v>
      </c>
      <c r="C48" s="34">
        <v>2343.1636181214199</v>
      </c>
      <c r="D48" s="34">
        <v>2073.8128520846449</v>
      </c>
      <c r="E48" s="34">
        <v>2080.9724772352351</v>
      </c>
      <c r="F48" s="34">
        <v>3138.0602386196433</v>
      </c>
      <c r="G48" s="34">
        <v>2667.0926482441073</v>
      </c>
      <c r="H48" s="34">
        <v>2955.8190514149032</v>
      </c>
      <c r="I48" s="34">
        <v>3979.028983420199</v>
      </c>
      <c r="J48" s="34">
        <v>4194.0408391111532</v>
      </c>
      <c r="K48" s="34">
        <v>3987.6866717745725</v>
      </c>
      <c r="L48" s="34">
        <v>4890.1372550657334</v>
      </c>
      <c r="M48" s="34">
        <v>3838.7050133078578</v>
      </c>
      <c r="N48" s="34">
        <v>4441.5129058446009</v>
      </c>
      <c r="O48" s="34">
        <v>40590.03255424407</v>
      </c>
      <c r="P48" s="34">
        <v>3382.5211881509972</v>
      </c>
      <c r="Q48" s="34">
        <v>3009.8450030190875</v>
      </c>
      <c r="R48" s="34">
        <v>2280.5190101917065</v>
      </c>
      <c r="S48" s="34">
        <v>2650.6102169038049</v>
      </c>
      <c r="T48" s="34">
        <v>2964.9204975053258</v>
      </c>
      <c r="U48" s="34">
        <v>4065.6907570367944</v>
      </c>
      <c r="V48" s="34">
        <v>4638.7089307950764</v>
      </c>
      <c r="W48" s="34">
        <v>4098.9490071613745</v>
      </c>
      <c r="X48" s="34">
        <v>3119.3367945277291</v>
      </c>
      <c r="Y48" s="34">
        <v>3585.8453332757808</v>
      </c>
      <c r="Z48" s="34">
        <v>3193.3534955144305</v>
      </c>
      <c r="AA48" s="34">
        <v>3433.4893729032901</v>
      </c>
      <c r="AB48" s="34">
        <v>40423.789606985396</v>
      </c>
      <c r="AC48" s="34">
        <v>2638.8862399230638</v>
      </c>
      <c r="AD48" s="34">
        <v>2165.6291302668001</v>
      </c>
      <c r="AE48" s="34">
        <v>2651.3698677404327</v>
      </c>
      <c r="AF48" s="34">
        <v>3104.5704703735869</v>
      </c>
      <c r="AG48" s="34">
        <v>2828.2820747207088</v>
      </c>
      <c r="AH48" s="34">
        <v>3269.3197308694962</v>
      </c>
      <c r="AI48" s="34">
        <v>4256.1925334680927</v>
      </c>
      <c r="AJ48" s="34">
        <v>3480.2485147812549</v>
      </c>
      <c r="AK48" s="34">
        <v>3325.4072890958623</v>
      </c>
      <c r="AL48" s="34">
        <v>3462.4593184561813</v>
      </c>
      <c r="AM48" s="34">
        <v>4427.8637833164039</v>
      </c>
      <c r="AN48" s="34">
        <v>5395.7110989982848</v>
      </c>
      <c r="AO48" s="34">
        <v>41005.94005201017</v>
      </c>
      <c r="AP48" s="34">
        <v>4207.588236126684</v>
      </c>
      <c r="AQ48" s="34">
        <v>2375.96046463741</v>
      </c>
      <c r="AR48" s="34">
        <v>3731.7064151891886</v>
      </c>
      <c r="AS48" s="34">
        <v>3723.848784699991</v>
      </c>
      <c r="AT48" s="34">
        <v>4158.32050795746</v>
      </c>
      <c r="AU48" s="34">
        <v>7322.7344663533977</v>
      </c>
      <c r="AV48" s="34">
        <v>4958.4844772758179</v>
      </c>
      <c r="AW48" s="34">
        <v>4114.21181234492</v>
      </c>
      <c r="AX48" s="34">
        <v>4636.1860729899536</v>
      </c>
      <c r="AY48" s="34">
        <v>4996.7009526991123</v>
      </c>
      <c r="AZ48" s="34">
        <v>3888.6688620012551</v>
      </c>
      <c r="BA48" s="34">
        <v>5394.4838851241739</v>
      </c>
      <c r="BB48" s="34">
        <v>53508.894937399367</v>
      </c>
      <c r="BC48" s="34">
        <v>5985.0420505703296</v>
      </c>
      <c r="BD48" s="34">
        <v>4350.8333181028465</v>
      </c>
      <c r="BE48" s="34">
        <v>3487.8132951244024</v>
      </c>
      <c r="BF48" s="34">
        <v>4801.6218021420191</v>
      </c>
    </row>
    <row r="49" spans="1:58" s="31" customFormat="1" ht="15.75" customHeight="1" x14ac:dyDescent="0.25">
      <c r="A49" s="61" t="s">
        <v>71</v>
      </c>
      <c r="B49" s="61" t="s">
        <v>187</v>
      </c>
      <c r="C49" s="68">
        <v>1579.0337863069103</v>
      </c>
      <c r="D49" s="68">
        <v>1683.1906819571814</v>
      </c>
      <c r="E49" s="68">
        <v>1719.5119566387025</v>
      </c>
      <c r="F49" s="68">
        <v>1872.6806507386543</v>
      </c>
      <c r="G49" s="68">
        <v>2071.7806327875469</v>
      </c>
      <c r="H49" s="68">
        <v>3905.1119706052077</v>
      </c>
      <c r="I49" s="68">
        <v>3555.2168956465803</v>
      </c>
      <c r="J49" s="68">
        <v>2433.9908826010806</v>
      </c>
      <c r="K49" s="68">
        <v>4687.2863921855806</v>
      </c>
      <c r="L49" s="68">
        <v>3025.8169382023584</v>
      </c>
      <c r="M49" s="68">
        <v>3770.0489757024079</v>
      </c>
      <c r="N49" s="68">
        <v>3573.1520155081512</v>
      </c>
      <c r="O49" s="68">
        <v>33876.821778880359</v>
      </c>
      <c r="P49" s="68">
        <v>2800.4277993795217</v>
      </c>
      <c r="Q49" s="68">
        <v>2896.7343571486199</v>
      </c>
      <c r="R49" s="68">
        <v>1989.0016262002628</v>
      </c>
      <c r="S49" s="68">
        <v>2118.4730169592476</v>
      </c>
      <c r="T49" s="68">
        <v>2575.3779093148391</v>
      </c>
      <c r="U49" s="68">
        <v>3497.4233052593468</v>
      </c>
      <c r="V49" s="68">
        <v>4757.822774289938</v>
      </c>
      <c r="W49" s="68">
        <v>3646.8170996079034</v>
      </c>
      <c r="X49" s="68">
        <v>3064.9517336900381</v>
      </c>
      <c r="Y49" s="68">
        <v>3216.7936199503547</v>
      </c>
      <c r="Z49" s="68">
        <v>2740.4724375123697</v>
      </c>
      <c r="AA49" s="68">
        <v>4072.1810644942939</v>
      </c>
      <c r="AB49" s="68">
        <v>37376.476743806736</v>
      </c>
      <c r="AC49" s="68">
        <v>3409.4315491536067</v>
      </c>
      <c r="AD49" s="68">
        <v>2285.5015346241685</v>
      </c>
      <c r="AE49" s="68">
        <v>4093.0341341134881</v>
      </c>
      <c r="AF49" s="68">
        <v>3173.7392155034709</v>
      </c>
      <c r="AG49" s="68">
        <v>2477.870667952177</v>
      </c>
      <c r="AH49" s="68">
        <v>3370.444521453835</v>
      </c>
      <c r="AI49" s="68">
        <v>4670.1544645401355</v>
      </c>
      <c r="AJ49" s="68">
        <v>3713.0337039959886</v>
      </c>
      <c r="AK49" s="68">
        <v>4411.9126327342219</v>
      </c>
      <c r="AL49" s="68">
        <v>3915.9610492602596</v>
      </c>
      <c r="AM49" s="68">
        <v>3398.7340923071556</v>
      </c>
      <c r="AN49" s="68">
        <v>4154.2023329329859</v>
      </c>
      <c r="AO49" s="68">
        <v>43074.019898571481</v>
      </c>
      <c r="AP49" s="68">
        <v>4581.4140740612565</v>
      </c>
      <c r="AQ49" s="68">
        <v>3119.9541925886142</v>
      </c>
      <c r="AR49" s="68">
        <v>3188.8843506506059</v>
      </c>
      <c r="AS49" s="68">
        <v>3197.4506221584666</v>
      </c>
      <c r="AT49" s="68">
        <v>4038.3941018894329</v>
      </c>
      <c r="AU49" s="68">
        <v>4000.6765544586228</v>
      </c>
      <c r="AV49" s="68">
        <v>5150.9078535456656</v>
      </c>
      <c r="AW49" s="68">
        <v>3965.108453224113</v>
      </c>
      <c r="AX49" s="68">
        <v>3522.48399627557</v>
      </c>
      <c r="AY49" s="68">
        <v>4359.4260995819213</v>
      </c>
      <c r="AZ49" s="68">
        <v>3791.28550739311</v>
      </c>
      <c r="BA49" s="68">
        <v>4889.1837123071691</v>
      </c>
      <c r="BB49" s="68">
        <v>47805.169518134549</v>
      </c>
      <c r="BC49" s="68">
        <v>2929.7828053166768</v>
      </c>
      <c r="BD49" s="68">
        <v>3151.1609062983512</v>
      </c>
      <c r="BE49" s="68">
        <v>3923.9684886803811</v>
      </c>
      <c r="BF49" s="68">
        <v>3308.2796146322366</v>
      </c>
    </row>
    <row r="50" spans="1:58" s="31" customFormat="1" ht="15.75" customHeight="1" x14ac:dyDescent="0.25">
      <c r="A50" s="55" t="s">
        <v>71</v>
      </c>
      <c r="B50" s="55" t="s">
        <v>188</v>
      </c>
      <c r="C50" s="34">
        <v>312.99353728301344</v>
      </c>
      <c r="D50" s="34">
        <v>337.32607160940631</v>
      </c>
      <c r="E50" s="34">
        <v>230.80917758762533</v>
      </c>
      <c r="F50" s="34">
        <v>80.511323280732697</v>
      </c>
      <c r="G50" s="34">
        <v>221.32705564249741</v>
      </c>
      <c r="H50" s="34">
        <v>621.53549349999503</v>
      </c>
      <c r="I50" s="34">
        <v>387.54058101661411</v>
      </c>
      <c r="J50" s="34">
        <v>260.08906199450661</v>
      </c>
      <c r="K50" s="34">
        <v>551.77098964262166</v>
      </c>
      <c r="L50" s="34">
        <v>112.49407633798079</v>
      </c>
      <c r="M50" s="34">
        <v>285.58289177889418</v>
      </c>
      <c r="N50" s="34">
        <v>391.97904707126725</v>
      </c>
      <c r="O50" s="34">
        <v>3793.9593067451551</v>
      </c>
      <c r="P50" s="34">
        <v>497.80965239966343</v>
      </c>
      <c r="Q50" s="34">
        <v>509.5533365083574</v>
      </c>
      <c r="R50" s="34">
        <v>216.90970784975295</v>
      </c>
      <c r="S50" s="34">
        <v>150.59367011634794</v>
      </c>
      <c r="T50" s="34">
        <v>253.05032386745862</v>
      </c>
      <c r="U50" s="34">
        <v>597.3915180071798</v>
      </c>
      <c r="V50" s="34">
        <v>392.15321048232931</v>
      </c>
      <c r="W50" s="34">
        <v>769.33147692015723</v>
      </c>
      <c r="X50" s="34">
        <v>352.28386052363123</v>
      </c>
      <c r="Y50" s="34">
        <v>842.15967662125377</v>
      </c>
      <c r="Z50" s="34">
        <v>968.31174636323863</v>
      </c>
      <c r="AA50" s="34">
        <v>1000.1383479114889</v>
      </c>
      <c r="AB50" s="34">
        <v>6549.6865275708597</v>
      </c>
      <c r="AC50" s="34">
        <v>1494.1775461888597</v>
      </c>
      <c r="AD50" s="34">
        <v>838.76802322802121</v>
      </c>
      <c r="AE50" s="34">
        <v>1613.9536224612564</v>
      </c>
      <c r="AF50" s="34">
        <v>619.14846751005325</v>
      </c>
      <c r="AG50" s="34">
        <v>609.80166100115662</v>
      </c>
      <c r="AH50" s="34">
        <v>923.16532341346772</v>
      </c>
      <c r="AI50" s="34">
        <v>852.42421205936341</v>
      </c>
      <c r="AJ50" s="34">
        <v>1118.8040904551676</v>
      </c>
      <c r="AK50" s="34">
        <v>1444.3854598715284</v>
      </c>
      <c r="AL50" s="34">
        <v>1391.5340030639115</v>
      </c>
      <c r="AM50" s="34">
        <v>1114.1547639993096</v>
      </c>
      <c r="AN50" s="34">
        <v>1266.6386861048084</v>
      </c>
      <c r="AO50" s="34">
        <v>13286.955859356902</v>
      </c>
      <c r="AP50" s="34">
        <v>952.89257262855961</v>
      </c>
      <c r="AQ50" s="34">
        <v>997.9534635836194</v>
      </c>
      <c r="AR50" s="34">
        <v>1154.0981902902113</v>
      </c>
      <c r="AS50" s="34">
        <v>1713.0351894511082</v>
      </c>
      <c r="AT50" s="34">
        <v>1551.326075681952</v>
      </c>
      <c r="AU50" s="34">
        <v>2525.9356410250184</v>
      </c>
      <c r="AV50" s="34">
        <v>1993.8272888129977</v>
      </c>
      <c r="AW50" s="34">
        <v>2184.7182460538711</v>
      </c>
      <c r="AX50" s="34">
        <v>2529.8120040426234</v>
      </c>
      <c r="AY50" s="34">
        <v>3833.0499589936844</v>
      </c>
      <c r="AZ50" s="34">
        <v>2093.4136839649409</v>
      </c>
      <c r="BA50" s="34">
        <v>2130.5989171113474</v>
      </c>
      <c r="BB50" s="34">
        <v>23660.661231639933</v>
      </c>
      <c r="BC50" s="34">
        <v>2071.9038631024137</v>
      </c>
      <c r="BD50" s="34">
        <v>2114.8580869655821</v>
      </c>
      <c r="BE50" s="34">
        <v>3643.4269796297017</v>
      </c>
      <c r="BF50" s="34">
        <v>3019.4513766217315</v>
      </c>
    </row>
    <row r="51" spans="1:58" s="31" customFormat="1" ht="15.75" customHeight="1" x14ac:dyDescent="0.25">
      <c r="A51" s="61" t="s">
        <v>71</v>
      </c>
      <c r="B51" s="61" t="s">
        <v>189</v>
      </c>
      <c r="C51" s="68">
        <v>81.728343284557099</v>
      </c>
      <c r="D51" s="68">
        <v>53.205472789405796</v>
      </c>
      <c r="E51" s="68">
        <v>24.065113118453052</v>
      </c>
      <c r="F51" s="68">
        <v>959.9186075757807</v>
      </c>
      <c r="G51" s="68">
        <v>66.934732123694459</v>
      </c>
      <c r="H51" s="68">
        <v>955.93717934584379</v>
      </c>
      <c r="I51" s="68">
        <v>64.592157367270389</v>
      </c>
      <c r="J51" s="68">
        <v>989.88232159708582</v>
      </c>
      <c r="K51" s="68">
        <v>72.966726519520819</v>
      </c>
      <c r="L51" s="68">
        <v>961.63543459654147</v>
      </c>
      <c r="M51" s="68">
        <v>126.8552965761393</v>
      </c>
      <c r="N51" s="68">
        <v>1951.6295827879276</v>
      </c>
      <c r="O51" s="68">
        <v>6309.3509676822205</v>
      </c>
      <c r="P51" s="68">
        <v>81.12671487128928</v>
      </c>
      <c r="Q51" s="68">
        <v>503.95030305869352</v>
      </c>
      <c r="R51" s="68">
        <v>157.73746598095721</v>
      </c>
      <c r="S51" s="68">
        <v>1031.6836858875276</v>
      </c>
      <c r="T51" s="68">
        <v>87.838806060077331</v>
      </c>
      <c r="U51" s="68">
        <v>1079.4867422069117</v>
      </c>
      <c r="V51" s="68">
        <v>78.436638311653027</v>
      </c>
      <c r="W51" s="68">
        <v>1407.1984164724938</v>
      </c>
      <c r="X51" s="68">
        <v>119.65052496503523</v>
      </c>
      <c r="Y51" s="68">
        <v>1576.2342810593184</v>
      </c>
      <c r="Z51" s="68">
        <v>952.21490450887472</v>
      </c>
      <c r="AA51" s="68">
        <v>2522.5064365909143</v>
      </c>
      <c r="AB51" s="68">
        <v>9598.0649199737454</v>
      </c>
      <c r="AC51" s="68">
        <v>272.44287691494395</v>
      </c>
      <c r="AD51" s="68">
        <v>991.41265486483019</v>
      </c>
      <c r="AE51" s="68">
        <v>2416.3814602419179</v>
      </c>
      <c r="AF51" s="68">
        <v>1523.1133842115289</v>
      </c>
      <c r="AG51" s="68">
        <v>730.59381474998133</v>
      </c>
      <c r="AH51" s="68">
        <v>2097.4958673413526</v>
      </c>
      <c r="AI51" s="68">
        <v>366.16784362534884</v>
      </c>
      <c r="AJ51" s="68">
        <v>2202.9400245683719</v>
      </c>
      <c r="AK51" s="68">
        <v>276.13140331843618</v>
      </c>
      <c r="AL51" s="68">
        <v>2649.4567557836572</v>
      </c>
      <c r="AM51" s="68">
        <v>1383.4654082120494</v>
      </c>
      <c r="AN51" s="68">
        <v>2075.1175393250023</v>
      </c>
      <c r="AO51" s="68">
        <v>16984.71903315742</v>
      </c>
      <c r="AP51" s="68">
        <v>387.52243145390219</v>
      </c>
      <c r="AQ51" s="68">
        <v>1173.9069029421382</v>
      </c>
      <c r="AR51" s="68">
        <v>342.35368612362447</v>
      </c>
      <c r="AS51" s="68">
        <v>2075.9325368085101</v>
      </c>
      <c r="AT51" s="68">
        <v>375.12573214889011</v>
      </c>
      <c r="AU51" s="68">
        <v>2132.5939773768746</v>
      </c>
      <c r="AV51" s="68">
        <v>570.61880544934866</v>
      </c>
      <c r="AW51" s="68">
        <v>2266.7995937826008</v>
      </c>
      <c r="AX51" s="68">
        <v>95.983083015400553</v>
      </c>
      <c r="AY51" s="68">
        <v>2178.4814378521978</v>
      </c>
      <c r="AZ51" s="68">
        <v>1112.2007650624391</v>
      </c>
      <c r="BA51" s="68">
        <v>3260.2564941371452</v>
      </c>
      <c r="BB51" s="68">
        <v>15971.775446153071</v>
      </c>
      <c r="BC51" s="68">
        <v>71.183113391002934</v>
      </c>
      <c r="BD51" s="68">
        <v>1218.7744879513784</v>
      </c>
      <c r="BE51" s="68">
        <v>137.35604925467894</v>
      </c>
      <c r="BF51" s="68">
        <v>2681.7456643393543</v>
      </c>
    </row>
    <row r="52" spans="1:58" s="31" customFormat="1" ht="15.75" customHeight="1" x14ac:dyDescent="0.25">
      <c r="A52" s="55" t="s">
        <v>71</v>
      </c>
      <c r="B52" s="55" t="s">
        <v>190</v>
      </c>
      <c r="C52" s="34">
        <v>1166.1104089827966</v>
      </c>
      <c r="D52" s="34">
        <v>1457.1243355468166</v>
      </c>
      <c r="E52" s="34">
        <v>2765.7386781989521</v>
      </c>
      <c r="F52" s="34">
        <v>1305.0412577755444</v>
      </c>
      <c r="G52" s="34">
        <v>931.39215962313915</v>
      </c>
      <c r="H52" s="34">
        <v>2873.9625009540086</v>
      </c>
      <c r="I52" s="34">
        <v>956.65791593298763</v>
      </c>
      <c r="J52" s="34">
        <v>1057.2907809939882</v>
      </c>
      <c r="K52" s="34">
        <v>1403.1318658144278</v>
      </c>
      <c r="L52" s="34">
        <v>924.52565176713063</v>
      </c>
      <c r="M52" s="34">
        <v>1409.6040847681677</v>
      </c>
      <c r="N52" s="34">
        <v>1663.828456687241</v>
      </c>
      <c r="O52" s="34">
        <v>17914.408097045201</v>
      </c>
      <c r="P52" s="34">
        <v>1082.057136789899</v>
      </c>
      <c r="Q52" s="34">
        <v>861.44369926792217</v>
      </c>
      <c r="R52" s="34">
        <v>1335.4415890361565</v>
      </c>
      <c r="S52" s="34">
        <v>1143.0167824049031</v>
      </c>
      <c r="T52" s="34">
        <v>977.560565104734</v>
      </c>
      <c r="U52" s="34">
        <v>1501.4890951468401</v>
      </c>
      <c r="V52" s="34">
        <v>1110.3388259354008</v>
      </c>
      <c r="W52" s="34">
        <v>1096.1720145354716</v>
      </c>
      <c r="X52" s="34">
        <v>1578.7090456602284</v>
      </c>
      <c r="Y52" s="34">
        <v>926.84686547116212</v>
      </c>
      <c r="Z52" s="34">
        <v>901.12132186965539</v>
      </c>
      <c r="AA52" s="34">
        <v>3509.4567720748387</v>
      </c>
      <c r="AB52" s="34">
        <v>16023.653713297212</v>
      </c>
      <c r="AC52" s="34">
        <v>884.60593122717842</v>
      </c>
      <c r="AD52" s="34">
        <v>852.34473271147863</v>
      </c>
      <c r="AE52" s="34">
        <v>1459.963510962227</v>
      </c>
      <c r="AF52" s="34">
        <v>882.46141866124401</v>
      </c>
      <c r="AG52" s="34">
        <v>877.1056406206593</v>
      </c>
      <c r="AH52" s="34">
        <v>1567.5308456002119</v>
      </c>
      <c r="AI52" s="34">
        <v>883.82932764647046</v>
      </c>
      <c r="AJ52" s="34">
        <v>1095.0951004959547</v>
      </c>
      <c r="AK52" s="34">
        <v>1561.7854723201872</v>
      </c>
      <c r="AL52" s="34">
        <v>812.03820711759374</v>
      </c>
      <c r="AM52" s="34">
        <v>1109.7354996693257</v>
      </c>
      <c r="AN52" s="34">
        <v>1426.0652064545427</v>
      </c>
      <c r="AO52" s="34">
        <v>13412.560893487072</v>
      </c>
      <c r="AP52" s="34">
        <v>1024.9267324668449</v>
      </c>
      <c r="AQ52" s="34">
        <v>793.74725953560437</v>
      </c>
      <c r="AR52" s="34">
        <v>1658.2116065041273</v>
      </c>
      <c r="AS52" s="34">
        <v>903.34115217299859</v>
      </c>
      <c r="AT52" s="34">
        <v>1975.1009901555456</v>
      </c>
      <c r="AU52" s="34">
        <v>1580.8612637930314</v>
      </c>
      <c r="AV52" s="34">
        <v>830.79005654750813</v>
      </c>
      <c r="AW52" s="34">
        <v>958.30184101731015</v>
      </c>
      <c r="AX52" s="34">
        <v>1684.3824352176798</v>
      </c>
      <c r="AY52" s="34">
        <v>1876.1310218953495</v>
      </c>
      <c r="AZ52" s="34">
        <v>990.71061006906677</v>
      </c>
      <c r="BA52" s="34">
        <v>1631.9788476056146</v>
      </c>
      <c r="BB52" s="34">
        <v>15908.483816980681</v>
      </c>
      <c r="BC52" s="34">
        <v>733.13845786897878</v>
      </c>
      <c r="BD52" s="34">
        <v>791.93823896237336</v>
      </c>
      <c r="BE52" s="34">
        <v>1659.0503667513913</v>
      </c>
      <c r="BF52" s="34">
        <v>2323.7099693776199</v>
      </c>
    </row>
    <row r="53" spans="1:58" s="31" customFormat="1" ht="15.75" customHeight="1" x14ac:dyDescent="0.25">
      <c r="A53" s="295" t="s">
        <v>71</v>
      </c>
      <c r="B53" s="295" t="s">
        <v>191</v>
      </c>
      <c r="C53" s="307">
        <v>5689.0734675343829</v>
      </c>
      <c r="D53" s="307">
        <v>7176.2692984064042</v>
      </c>
      <c r="E53" s="307">
        <v>5915.8149688660569</v>
      </c>
      <c r="F53" s="307">
        <v>6837.9704939279973</v>
      </c>
      <c r="G53" s="307">
        <v>6919.2958249305393</v>
      </c>
      <c r="H53" s="307">
        <v>6416.0715606574822</v>
      </c>
      <c r="I53" s="307">
        <v>7331.6737096458983</v>
      </c>
      <c r="J53" s="307">
        <v>6399.5863774104646</v>
      </c>
      <c r="K53" s="307">
        <v>7674.9342697474376</v>
      </c>
      <c r="L53" s="307">
        <v>7782.1093905429816</v>
      </c>
      <c r="M53" s="307">
        <v>8391.1338322333522</v>
      </c>
      <c r="N53" s="307">
        <v>9463.1965180488878</v>
      </c>
      <c r="O53" s="307">
        <v>85997.129711951886</v>
      </c>
      <c r="P53" s="307">
        <v>8982.1051557856899</v>
      </c>
      <c r="Q53" s="307">
        <v>6479.648561219421</v>
      </c>
      <c r="R53" s="307">
        <v>5798.4368024793412</v>
      </c>
      <c r="S53" s="307">
        <v>7024.7613318527592</v>
      </c>
      <c r="T53" s="307">
        <v>6162.1776139674967</v>
      </c>
      <c r="U53" s="307">
        <v>6977.3533076436106</v>
      </c>
      <c r="V53" s="307">
        <v>5207.8207728056304</v>
      </c>
      <c r="W53" s="307">
        <v>5960.3586688624164</v>
      </c>
      <c r="X53" s="307">
        <v>5214.1286655864405</v>
      </c>
      <c r="Y53" s="307">
        <v>5425.9342362067164</v>
      </c>
      <c r="Z53" s="307">
        <v>5134.5894915772869</v>
      </c>
      <c r="AA53" s="307">
        <v>6629.9587380904859</v>
      </c>
      <c r="AB53" s="307">
        <v>74997.273346077302</v>
      </c>
      <c r="AC53" s="307">
        <v>6214.4235344859517</v>
      </c>
      <c r="AD53" s="307">
        <v>5732.2245560636684</v>
      </c>
      <c r="AE53" s="307">
        <v>5711.650082503289</v>
      </c>
      <c r="AF53" s="307">
        <v>4974.5981661724272</v>
      </c>
      <c r="AG53" s="307">
        <v>6535.3515762436118</v>
      </c>
      <c r="AH53" s="307">
        <v>5194.1554324889421</v>
      </c>
      <c r="AI53" s="307">
        <v>5078.9258072542998</v>
      </c>
      <c r="AJ53" s="307">
        <v>6194.713379798799</v>
      </c>
      <c r="AK53" s="307">
        <v>5018.0138938821265</v>
      </c>
      <c r="AL53" s="307">
        <v>3167.8764645944079</v>
      </c>
      <c r="AM53" s="307">
        <v>3282.2372702406374</v>
      </c>
      <c r="AN53" s="307">
        <v>3864.9813116705482</v>
      </c>
      <c r="AO53" s="307">
        <v>60969.151475398707</v>
      </c>
      <c r="AP53" s="307">
        <v>2837.4806033403024</v>
      </c>
      <c r="AQ53" s="307">
        <v>2396.7613464310361</v>
      </c>
      <c r="AR53" s="307">
        <v>2606.7972873687663</v>
      </c>
      <c r="AS53" s="307">
        <v>3523.9842906739291</v>
      </c>
      <c r="AT53" s="307">
        <v>3592.7781927877081</v>
      </c>
      <c r="AU53" s="307">
        <v>2642.8886420047215</v>
      </c>
      <c r="AV53" s="307">
        <v>2325.599564448074</v>
      </c>
      <c r="AW53" s="307">
        <v>2294.0990163685656</v>
      </c>
      <c r="AX53" s="307">
        <v>2983.8287680523149</v>
      </c>
      <c r="AY53" s="307">
        <v>2139.6967504148261</v>
      </c>
      <c r="AZ53" s="307">
        <v>2050.9960338247402</v>
      </c>
      <c r="BA53" s="307">
        <v>2821.3596677024675</v>
      </c>
      <c r="BB53" s="307">
        <v>32216.270163417452</v>
      </c>
      <c r="BC53" s="307">
        <v>2651.1435013710247</v>
      </c>
      <c r="BD53" s="307">
        <v>1706.0274396420443</v>
      </c>
      <c r="BE53" s="307">
        <v>2072.4452779844569</v>
      </c>
      <c r="BF53" s="307">
        <v>2141.7168979735088</v>
      </c>
    </row>
    <row r="54" spans="1:58" s="31" customFormat="1" ht="15.75" customHeight="1" x14ac:dyDescent="0.25">
      <c r="A54" s="100"/>
      <c r="B54" s="61"/>
      <c r="C54" s="68"/>
      <c r="D54" s="68"/>
      <c r="E54" s="68"/>
      <c r="F54" s="68"/>
      <c r="G54" s="68"/>
      <c r="H54" s="68"/>
      <c r="I54" s="68"/>
      <c r="J54" s="68"/>
      <c r="K54" s="68"/>
      <c r="L54" s="68"/>
      <c r="M54" s="68"/>
      <c r="N54" s="68"/>
      <c r="O54" s="68"/>
      <c r="P54" s="68"/>
      <c r="Q54" s="68"/>
      <c r="R54" s="68"/>
      <c r="S54" s="68"/>
      <c r="T54" s="68"/>
      <c r="U54" s="68"/>
      <c r="V54" s="68"/>
      <c r="W54" s="68"/>
      <c r="X54" s="68"/>
      <c r="Y54" s="68"/>
      <c r="Z54" s="68"/>
      <c r="AA54" s="68"/>
      <c r="AB54" s="68"/>
      <c r="AC54" s="68"/>
      <c r="AD54" s="68"/>
      <c r="AE54" s="68"/>
      <c r="AF54" s="68"/>
      <c r="AG54" s="68"/>
      <c r="AH54" s="68"/>
      <c r="AI54" s="68"/>
      <c r="AJ54" s="68"/>
      <c r="AK54" s="68"/>
      <c r="AL54" s="68"/>
      <c r="AM54" s="68"/>
      <c r="AN54" s="68"/>
      <c r="AO54" s="68"/>
      <c r="AP54" s="68"/>
      <c r="AQ54" s="68"/>
      <c r="AR54" s="68"/>
      <c r="AS54" s="68"/>
      <c r="AT54" s="68"/>
      <c r="AU54" s="131"/>
      <c r="AV54" s="131"/>
      <c r="AW54" s="131"/>
      <c r="AX54" s="131"/>
    </row>
    <row r="55" spans="1:58" ht="15" customHeight="1" x14ac:dyDescent="0.25">
      <c r="A55" s="39" t="s">
        <v>59</v>
      </c>
      <c r="B55" s="73"/>
      <c r="C55" s="136"/>
      <c r="D55" s="136"/>
      <c r="E55" s="136"/>
      <c r="F55" s="136"/>
      <c r="G55" s="136"/>
      <c r="H55" s="136"/>
      <c r="I55" s="136"/>
      <c r="J55" s="136"/>
      <c r="K55" s="136"/>
      <c r="L55" s="136"/>
      <c r="M55" s="136"/>
      <c r="N55" s="136"/>
      <c r="O55" s="136"/>
      <c r="P55" s="162"/>
      <c r="Q55" s="133"/>
      <c r="R55" s="133"/>
    </row>
    <row r="56" spans="1:58" ht="15" customHeight="1" x14ac:dyDescent="0.25">
      <c r="A56" s="208" t="s">
        <v>60</v>
      </c>
      <c r="B56" s="74"/>
      <c r="C56" s="127"/>
      <c r="D56" s="127"/>
      <c r="E56" s="127"/>
      <c r="F56" s="127"/>
      <c r="G56" s="127"/>
      <c r="H56" s="127"/>
      <c r="I56" s="127"/>
      <c r="J56" s="127"/>
      <c r="K56" s="127"/>
      <c r="L56" s="127"/>
      <c r="M56" s="127"/>
      <c r="N56" s="127"/>
      <c r="O56" s="127"/>
      <c r="P56" s="163"/>
      <c r="Q56" s="133"/>
      <c r="R56" s="133"/>
    </row>
    <row r="57" spans="1:58" ht="15" customHeight="1" x14ac:dyDescent="0.25">
      <c r="A57" s="180" t="s">
        <v>192</v>
      </c>
      <c r="B57" s="75"/>
      <c r="C57" s="127"/>
      <c r="D57" s="127"/>
      <c r="E57" s="127"/>
      <c r="F57" s="127"/>
      <c r="G57" s="127"/>
      <c r="H57" s="127"/>
      <c r="I57" s="127"/>
      <c r="J57" s="127"/>
      <c r="K57" s="127"/>
      <c r="L57" s="127"/>
      <c r="M57" s="127"/>
      <c r="N57" s="127"/>
      <c r="O57" s="127"/>
      <c r="P57" s="156"/>
    </row>
    <row r="58" spans="1:58" ht="15" customHeight="1" x14ac:dyDescent="0.25">
      <c r="A58" s="181" t="s">
        <v>193</v>
      </c>
      <c r="B58" s="76"/>
      <c r="C58" s="127"/>
      <c r="D58" s="127"/>
      <c r="E58" s="127"/>
      <c r="F58" s="127"/>
      <c r="G58" s="127"/>
      <c r="H58" s="127"/>
      <c r="I58" s="127"/>
      <c r="J58" s="127"/>
      <c r="K58" s="127"/>
      <c r="L58" s="127"/>
      <c r="M58" s="127"/>
      <c r="N58" s="127"/>
      <c r="O58" s="127"/>
      <c r="P58" s="156"/>
    </row>
    <row r="59" spans="1:58" ht="15" customHeight="1" x14ac:dyDescent="0.25">
      <c r="A59" s="109" t="s">
        <v>194</v>
      </c>
      <c r="B59" s="75"/>
      <c r="C59" s="127"/>
      <c r="D59" s="127"/>
      <c r="E59" s="127"/>
      <c r="F59" s="127"/>
      <c r="G59" s="127"/>
      <c r="H59" s="127"/>
      <c r="I59" s="127"/>
      <c r="J59" s="127"/>
      <c r="K59" s="127"/>
      <c r="L59" s="127"/>
      <c r="M59" s="127"/>
      <c r="N59" s="127"/>
      <c r="O59" s="127"/>
      <c r="P59" s="156"/>
    </row>
    <row r="60" spans="1:58" s="11" customFormat="1" ht="15" customHeight="1" x14ac:dyDescent="0.25">
      <c r="A60" s="191" t="s">
        <v>67</v>
      </c>
      <c r="B60" s="146"/>
      <c r="C60" s="147"/>
      <c r="D60" s="147"/>
      <c r="E60" s="147"/>
      <c r="F60" s="147"/>
      <c r="G60" s="147"/>
      <c r="H60" s="147"/>
      <c r="I60" s="147"/>
      <c r="J60" s="147"/>
      <c r="K60" s="147"/>
      <c r="L60" s="147"/>
      <c r="M60" s="147"/>
      <c r="N60" s="147"/>
      <c r="O60" s="164"/>
      <c r="P60" s="157"/>
      <c r="Q60" s="131"/>
      <c r="R60" s="131"/>
      <c r="S60" s="131"/>
      <c r="T60" s="131"/>
      <c r="U60" s="131"/>
      <c r="V60" s="131"/>
      <c r="W60" s="131"/>
      <c r="X60" s="131"/>
      <c r="Y60" s="131"/>
      <c r="Z60" s="131"/>
      <c r="AA60" s="131"/>
      <c r="AB60" s="131"/>
      <c r="AC60" s="131"/>
      <c r="AD60" s="131"/>
      <c r="AE60" s="131"/>
      <c r="AF60" s="131"/>
      <c r="AG60" s="131"/>
      <c r="AH60" s="131"/>
      <c r="AI60" s="131"/>
      <c r="AJ60" s="131"/>
      <c r="AK60" s="131"/>
      <c r="AL60" s="131"/>
      <c r="AM60" s="131"/>
      <c r="AN60" s="131"/>
      <c r="AO60" s="131"/>
      <c r="AP60" s="131"/>
      <c r="AQ60" s="131"/>
      <c r="AR60" s="131"/>
      <c r="AS60" s="131"/>
      <c r="AT60" s="131"/>
      <c r="AU60" s="131"/>
      <c r="AV60" s="131"/>
      <c r="AW60" s="131"/>
      <c r="AX60" s="131"/>
    </row>
    <row r="61" spans="1:58" ht="15" customHeight="1" x14ac:dyDescent="0.25">
      <c r="A61" s="37"/>
      <c r="B61" s="37"/>
      <c r="C61" s="127"/>
      <c r="D61" s="127"/>
      <c r="E61" s="127"/>
      <c r="F61" s="127"/>
      <c r="G61" s="127"/>
      <c r="H61" s="127"/>
      <c r="I61" s="127"/>
      <c r="J61" s="127"/>
      <c r="K61" s="127"/>
      <c r="L61" s="127"/>
      <c r="M61" s="127"/>
      <c r="N61" s="127"/>
      <c r="O61" s="127"/>
      <c r="P61" s="133"/>
      <c r="Q61" s="133"/>
      <c r="R61" s="133"/>
    </row>
    <row r="62" spans="1:58" s="78" customFormat="1" ht="15" customHeight="1" x14ac:dyDescent="0.25">
      <c r="A62" s="393"/>
      <c r="B62" s="393"/>
      <c r="C62" s="393"/>
      <c r="D62" s="393"/>
      <c r="E62" s="393"/>
      <c r="F62" s="393"/>
      <c r="G62" s="393"/>
      <c r="H62" s="393"/>
      <c r="I62" s="393"/>
      <c r="J62" s="393"/>
      <c r="K62" s="393"/>
      <c r="L62" s="393"/>
      <c r="M62" s="393"/>
      <c r="N62" s="393"/>
      <c r="O62" s="134"/>
      <c r="P62" s="155"/>
      <c r="Q62" s="155"/>
      <c r="R62" s="155"/>
      <c r="S62" s="155"/>
      <c r="T62" s="155"/>
      <c r="U62" s="155"/>
      <c r="V62" s="155"/>
      <c r="W62" s="155"/>
      <c r="X62" s="155"/>
      <c r="Y62" s="155"/>
      <c r="Z62" s="155"/>
      <c r="AA62" s="155"/>
      <c r="AB62" s="155"/>
      <c r="AC62" s="155"/>
      <c r="AD62" s="155"/>
      <c r="AE62" s="155"/>
      <c r="AF62" s="155"/>
      <c r="AG62" s="155"/>
      <c r="AH62" s="155"/>
      <c r="AI62" s="155"/>
      <c r="AJ62" s="155"/>
      <c r="AK62" s="155"/>
      <c r="AL62" s="155"/>
      <c r="AM62" s="155"/>
      <c r="AN62" s="155"/>
      <c r="AO62" s="155"/>
      <c r="AP62" s="155"/>
      <c r="AQ62" s="155"/>
      <c r="AR62" s="155"/>
      <c r="AS62" s="155"/>
      <c r="AT62" s="155"/>
      <c r="AU62" s="131"/>
      <c r="AV62" s="131"/>
      <c r="AW62" s="131"/>
      <c r="AX62" s="131"/>
    </row>
    <row r="63" spans="1:58" ht="16.8" x14ac:dyDescent="0.25">
      <c r="A63" s="398"/>
      <c r="B63" s="398"/>
      <c r="C63" s="398"/>
      <c r="D63" s="398"/>
      <c r="E63" s="398"/>
      <c r="F63" s="398"/>
      <c r="G63" s="398"/>
      <c r="H63" s="398"/>
      <c r="I63" s="398"/>
      <c r="J63" s="398"/>
      <c r="K63" s="398"/>
      <c r="L63" s="398"/>
      <c r="M63" s="398"/>
      <c r="N63" s="398"/>
      <c r="O63" s="127"/>
      <c r="P63" s="133"/>
      <c r="Q63" s="133"/>
      <c r="R63" s="133"/>
    </row>
    <row r="64" spans="1:58" ht="16.8" x14ac:dyDescent="0.25">
      <c r="A64" s="398"/>
      <c r="B64" s="398"/>
      <c r="C64" s="398"/>
      <c r="D64" s="398"/>
      <c r="E64" s="398"/>
      <c r="F64" s="398"/>
      <c r="G64" s="398"/>
      <c r="H64" s="398"/>
      <c r="I64" s="398"/>
      <c r="J64" s="398"/>
      <c r="K64" s="398"/>
      <c r="L64" s="398"/>
      <c r="M64" s="398"/>
      <c r="N64" s="398"/>
      <c r="O64" s="127"/>
      <c r="P64" s="133"/>
      <c r="Q64" s="133"/>
      <c r="R64" s="133"/>
    </row>
    <row r="65" spans="1:18" ht="16.8" x14ac:dyDescent="0.25">
      <c r="A65" s="398"/>
      <c r="B65" s="398"/>
      <c r="C65" s="398"/>
      <c r="D65" s="398"/>
      <c r="E65" s="398"/>
      <c r="F65" s="398"/>
      <c r="G65" s="398"/>
      <c r="H65" s="398"/>
      <c r="I65" s="398"/>
      <c r="J65" s="398"/>
      <c r="K65" s="398"/>
      <c r="L65" s="398"/>
      <c r="M65" s="398"/>
      <c r="N65" s="398"/>
      <c r="O65" s="127"/>
      <c r="P65" s="133"/>
      <c r="Q65" s="133"/>
      <c r="R65" s="133"/>
    </row>
    <row r="66" spans="1:18" ht="19.2" x14ac:dyDescent="0.25">
      <c r="A66" s="393"/>
      <c r="B66" s="393"/>
      <c r="C66" s="393"/>
      <c r="D66" s="393"/>
      <c r="E66" s="393"/>
      <c r="F66" s="393"/>
      <c r="G66" s="393"/>
      <c r="H66" s="393"/>
      <c r="I66" s="393"/>
      <c r="J66" s="393"/>
      <c r="K66" s="393"/>
      <c r="L66" s="393"/>
      <c r="M66" s="393"/>
      <c r="N66" s="393"/>
      <c r="O66" s="134"/>
      <c r="P66" s="133"/>
      <c r="Q66" s="133"/>
      <c r="R66" s="133"/>
    </row>
    <row r="67" spans="1:18" ht="16.8" x14ac:dyDescent="0.25">
      <c r="A67" s="398"/>
      <c r="B67" s="398"/>
      <c r="C67" s="398"/>
      <c r="D67" s="398"/>
      <c r="E67" s="398"/>
      <c r="F67" s="398"/>
      <c r="G67" s="398"/>
      <c r="H67" s="398"/>
      <c r="I67" s="398"/>
      <c r="J67" s="398"/>
      <c r="K67" s="398"/>
      <c r="L67" s="398"/>
      <c r="M67" s="398"/>
      <c r="N67" s="398"/>
      <c r="O67" s="127"/>
      <c r="P67" s="133"/>
      <c r="Q67" s="133"/>
      <c r="R67" s="133"/>
    </row>
    <row r="68" spans="1:18" ht="16.8" x14ac:dyDescent="0.25">
      <c r="A68" s="398"/>
      <c r="B68" s="398"/>
      <c r="C68" s="398"/>
      <c r="D68" s="398"/>
      <c r="E68" s="398"/>
      <c r="F68" s="398"/>
      <c r="G68" s="398"/>
      <c r="H68" s="398"/>
      <c r="I68" s="398"/>
      <c r="J68" s="398"/>
      <c r="K68" s="398"/>
      <c r="L68" s="398"/>
      <c r="M68" s="398"/>
      <c r="N68" s="398"/>
      <c r="O68" s="127"/>
      <c r="P68" s="133"/>
      <c r="Q68" s="133"/>
      <c r="R68" s="133"/>
    </row>
    <row r="69" spans="1:18" ht="16.8" x14ac:dyDescent="0.25">
      <c r="A69" s="398"/>
      <c r="B69" s="398"/>
      <c r="C69" s="398"/>
      <c r="D69" s="398"/>
      <c r="E69" s="398"/>
      <c r="F69" s="398"/>
      <c r="G69" s="398"/>
      <c r="H69" s="398"/>
      <c r="I69" s="398"/>
      <c r="J69" s="398"/>
      <c r="K69" s="398"/>
      <c r="L69" s="398"/>
      <c r="M69" s="398"/>
      <c r="N69" s="398"/>
      <c r="O69" s="127"/>
      <c r="P69" s="133"/>
      <c r="Q69" s="133"/>
      <c r="R69" s="133"/>
    </row>
    <row r="70" spans="1:18" ht="19.2" x14ac:dyDescent="0.25">
      <c r="A70" s="393"/>
      <c r="B70" s="393"/>
      <c r="C70" s="393"/>
      <c r="D70" s="393"/>
      <c r="E70" s="393"/>
      <c r="F70" s="393"/>
      <c r="G70" s="393"/>
      <c r="H70" s="393"/>
      <c r="I70" s="393"/>
      <c r="J70" s="393"/>
      <c r="K70" s="393"/>
      <c r="L70" s="393"/>
      <c r="M70" s="393"/>
      <c r="N70" s="393"/>
      <c r="O70" s="134"/>
      <c r="P70" s="133"/>
      <c r="Q70" s="133"/>
      <c r="R70" s="133"/>
    </row>
    <row r="71" spans="1:18" ht="16.8" x14ac:dyDescent="0.25">
      <c r="A71" s="398"/>
      <c r="B71" s="398"/>
      <c r="C71" s="398"/>
      <c r="D71" s="398"/>
      <c r="E71" s="398"/>
      <c r="F71" s="398"/>
      <c r="G71" s="398"/>
      <c r="H71" s="398"/>
      <c r="I71" s="398"/>
      <c r="J71" s="398"/>
      <c r="K71" s="398"/>
      <c r="L71" s="398"/>
      <c r="M71" s="398"/>
      <c r="N71" s="398"/>
      <c r="O71" s="127"/>
      <c r="P71" s="133"/>
      <c r="Q71" s="133"/>
      <c r="R71" s="133"/>
    </row>
    <row r="72" spans="1:18" ht="16.8" x14ac:dyDescent="0.25">
      <c r="A72" s="398"/>
      <c r="B72" s="398"/>
      <c r="C72" s="398"/>
      <c r="D72" s="398"/>
      <c r="E72" s="398"/>
      <c r="F72" s="398"/>
      <c r="G72" s="398"/>
      <c r="H72" s="398"/>
      <c r="I72" s="398"/>
      <c r="J72" s="398"/>
      <c r="K72" s="398"/>
      <c r="L72" s="398"/>
      <c r="M72" s="398"/>
      <c r="N72" s="398"/>
      <c r="O72" s="127"/>
      <c r="P72" s="133"/>
      <c r="Q72" s="133"/>
      <c r="R72" s="133"/>
    </row>
    <row r="73" spans="1:18" ht="16.8" x14ac:dyDescent="0.25">
      <c r="A73" s="398"/>
      <c r="B73" s="398"/>
      <c r="C73" s="398"/>
      <c r="D73" s="398"/>
      <c r="E73" s="398"/>
      <c r="F73" s="398"/>
      <c r="G73" s="398"/>
      <c r="H73" s="398"/>
      <c r="I73" s="398"/>
      <c r="J73" s="398"/>
      <c r="K73" s="398"/>
      <c r="L73" s="398"/>
      <c r="M73" s="398"/>
      <c r="N73" s="398"/>
      <c r="O73" s="127"/>
      <c r="P73" s="133"/>
      <c r="Q73" s="133"/>
      <c r="R73" s="133"/>
    </row>
    <row r="74" spans="1:18" ht="19.2" x14ac:dyDescent="0.25">
      <c r="A74" s="393"/>
      <c r="B74" s="393"/>
      <c r="C74" s="393"/>
      <c r="D74" s="393"/>
      <c r="E74" s="393"/>
      <c r="F74" s="393"/>
      <c r="G74" s="393"/>
      <c r="H74" s="393"/>
      <c r="I74" s="393"/>
      <c r="J74" s="393"/>
      <c r="K74" s="393"/>
      <c r="L74" s="393"/>
      <c r="M74" s="393"/>
      <c r="N74" s="393"/>
      <c r="O74" s="134"/>
      <c r="P74" s="133"/>
      <c r="Q74" s="133"/>
      <c r="R74" s="133"/>
    </row>
    <row r="75" spans="1:18" ht="16.8" x14ac:dyDescent="0.25">
      <c r="A75" s="398"/>
      <c r="B75" s="398"/>
      <c r="C75" s="398"/>
      <c r="D75" s="398"/>
      <c r="E75" s="398"/>
      <c r="F75" s="398"/>
      <c r="G75" s="398"/>
      <c r="H75" s="398"/>
      <c r="I75" s="398"/>
      <c r="J75" s="398"/>
      <c r="K75" s="398"/>
      <c r="L75" s="398"/>
      <c r="M75" s="398"/>
      <c r="N75" s="398"/>
      <c r="O75" s="127"/>
      <c r="P75" s="133"/>
      <c r="Q75" s="133"/>
      <c r="R75" s="133"/>
    </row>
    <row r="76" spans="1:18" ht="16.8" x14ac:dyDescent="0.25">
      <c r="A76" s="398"/>
      <c r="B76" s="398"/>
      <c r="C76" s="398"/>
      <c r="D76" s="398"/>
      <c r="E76" s="398"/>
      <c r="F76" s="398"/>
      <c r="G76" s="398"/>
      <c r="H76" s="398"/>
      <c r="I76" s="398"/>
      <c r="J76" s="398"/>
      <c r="K76" s="398"/>
      <c r="L76" s="398"/>
      <c r="M76" s="398"/>
      <c r="N76" s="398"/>
      <c r="O76" s="127"/>
      <c r="P76" s="133"/>
      <c r="Q76" s="133"/>
      <c r="R76" s="133"/>
    </row>
    <row r="77" spans="1:18" ht="16.8" x14ac:dyDescent="0.25">
      <c r="A77" s="398"/>
      <c r="B77" s="398"/>
      <c r="C77" s="398"/>
      <c r="D77" s="398"/>
      <c r="E77" s="398"/>
      <c r="F77" s="398"/>
      <c r="G77" s="398"/>
      <c r="H77" s="398"/>
      <c r="I77" s="398"/>
      <c r="J77" s="398"/>
      <c r="K77" s="398"/>
      <c r="L77" s="398"/>
      <c r="M77" s="398"/>
      <c r="N77" s="398"/>
      <c r="O77" s="127"/>
      <c r="P77" s="133"/>
      <c r="Q77" s="133"/>
      <c r="R77" s="133"/>
    </row>
    <row r="78" spans="1:18" ht="19.2" x14ac:dyDescent="0.25">
      <c r="A78" s="393"/>
      <c r="B78" s="393"/>
      <c r="C78" s="393"/>
      <c r="D78" s="393"/>
      <c r="E78" s="393"/>
      <c r="F78" s="393"/>
      <c r="G78" s="393"/>
      <c r="H78" s="393"/>
      <c r="I78" s="393"/>
      <c r="J78" s="393"/>
      <c r="K78" s="393"/>
      <c r="L78" s="393"/>
      <c r="M78" s="393"/>
      <c r="N78" s="393"/>
      <c r="O78" s="134"/>
      <c r="P78" s="133"/>
      <c r="Q78" s="133"/>
      <c r="R78" s="133"/>
    </row>
    <row r="79" spans="1:18" ht="16.8" x14ac:dyDescent="0.25">
      <c r="A79" s="398"/>
      <c r="B79" s="398"/>
      <c r="C79" s="398"/>
      <c r="D79" s="398"/>
      <c r="E79" s="398"/>
      <c r="F79" s="398"/>
      <c r="G79" s="398"/>
      <c r="H79" s="398"/>
      <c r="I79" s="398"/>
      <c r="J79" s="398"/>
      <c r="K79" s="398"/>
      <c r="L79" s="398"/>
      <c r="M79" s="398"/>
      <c r="N79" s="398"/>
      <c r="O79" s="127"/>
      <c r="P79" s="133"/>
      <c r="Q79" s="133"/>
      <c r="R79" s="133"/>
    </row>
    <row r="80" spans="1:18" ht="16.8" x14ac:dyDescent="0.25">
      <c r="A80" s="398"/>
      <c r="B80" s="398"/>
      <c r="C80" s="398"/>
      <c r="D80" s="398"/>
      <c r="E80" s="398"/>
      <c r="F80" s="398"/>
      <c r="G80" s="398"/>
      <c r="H80" s="398"/>
      <c r="I80" s="398"/>
      <c r="J80" s="398"/>
      <c r="K80" s="398"/>
      <c r="L80" s="398"/>
      <c r="M80" s="398"/>
      <c r="N80" s="398"/>
      <c r="O80" s="127"/>
      <c r="P80" s="133"/>
      <c r="Q80" s="133"/>
      <c r="R80" s="133"/>
    </row>
    <row r="81" spans="1:18" ht="16.8" x14ac:dyDescent="0.25">
      <c r="A81" s="398"/>
      <c r="B81" s="398"/>
      <c r="C81" s="398"/>
      <c r="D81" s="398"/>
      <c r="E81" s="398"/>
      <c r="F81" s="398"/>
      <c r="G81" s="398"/>
      <c r="H81" s="398"/>
      <c r="I81" s="398"/>
      <c r="J81" s="398"/>
      <c r="K81" s="398"/>
      <c r="L81" s="398"/>
      <c r="M81" s="398"/>
      <c r="N81" s="398"/>
      <c r="O81" s="127"/>
      <c r="P81" s="133"/>
      <c r="Q81" s="133"/>
      <c r="R81" s="133"/>
    </row>
  </sheetData>
  <mergeCells count="19">
    <mergeCell ref="A62:N62"/>
    <mergeCell ref="AP5:BB5"/>
    <mergeCell ref="A74:N74"/>
    <mergeCell ref="BC5:BF5"/>
    <mergeCell ref="A3:G3"/>
    <mergeCell ref="A5:A6"/>
    <mergeCell ref="B5:B6"/>
    <mergeCell ref="C5:O5"/>
    <mergeCell ref="P5:AB5"/>
    <mergeCell ref="A4:G4"/>
    <mergeCell ref="AC5:AO5"/>
    <mergeCell ref="A75:N77"/>
    <mergeCell ref="A78:N78"/>
    <mergeCell ref="A79:N81"/>
    <mergeCell ref="A63:N65"/>
    <mergeCell ref="A66:N66"/>
    <mergeCell ref="A67:N69"/>
    <mergeCell ref="A70:N70"/>
    <mergeCell ref="A71:N73"/>
  </mergeCells>
  <phoneticPr fontId="36" type="noConversion"/>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W119"/>
  <sheetViews>
    <sheetView showGridLines="0" zoomScale="90" zoomScaleNormal="90" workbookViewId="0">
      <selection activeCell="A3" sqref="A3:F3"/>
    </sheetView>
  </sheetViews>
  <sheetFormatPr baseColWidth="10" defaultColWidth="11.44140625" defaultRowHeight="15" x14ac:dyDescent="0.25"/>
  <cols>
    <col min="1" max="1" width="53.88671875" style="38" customWidth="1"/>
    <col min="2" max="2" width="25.44140625" style="38" customWidth="1"/>
    <col min="3" max="3" width="13.109375" style="38" customWidth="1"/>
    <col min="4" max="4" width="12" style="11" customWidth="1"/>
    <col min="5" max="5" width="14.33203125" style="38" bestFit="1" customWidth="1"/>
    <col min="6" max="6" width="18.33203125" style="11" customWidth="1"/>
    <col min="7" max="16384" width="11.44140625" style="11"/>
  </cols>
  <sheetData>
    <row r="1" spans="1:12" s="19" customFormat="1" ht="60" customHeight="1" x14ac:dyDescent="0.25">
      <c r="E1" s="45"/>
    </row>
    <row r="2" spans="1:12" s="19" customFormat="1" ht="30.75" customHeight="1" x14ac:dyDescent="0.25">
      <c r="E2" s="45"/>
    </row>
    <row r="3" spans="1:12" ht="22.5" customHeight="1" x14ac:dyDescent="0.25">
      <c r="A3" s="376" t="s">
        <v>0</v>
      </c>
      <c r="B3" s="377"/>
      <c r="C3" s="377"/>
      <c r="D3" s="377"/>
      <c r="E3" s="377"/>
      <c r="F3" s="377"/>
    </row>
    <row r="4" spans="1:12" ht="54" customHeight="1" x14ac:dyDescent="0.25">
      <c r="A4" s="380" t="s">
        <v>195</v>
      </c>
      <c r="B4" s="381"/>
      <c r="C4" s="381"/>
      <c r="D4" s="381"/>
      <c r="E4" s="381"/>
      <c r="F4" s="381"/>
    </row>
    <row r="5" spans="1:12" s="15" customFormat="1" ht="35.25" customHeight="1" x14ac:dyDescent="0.25">
      <c r="A5" s="378" t="s">
        <v>33</v>
      </c>
      <c r="B5" s="387" t="s">
        <v>150</v>
      </c>
      <c r="C5" s="375" t="s">
        <v>141</v>
      </c>
      <c r="D5" s="386"/>
      <c r="E5" s="390" t="s">
        <v>142</v>
      </c>
      <c r="F5" s="395" t="s">
        <v>143</v>
      </c>
    </row>
    <row r="6" spans="1:12" s="15" customFormat="1" ht="18.75" customHeight="1" x14ac:dyDescent="0.25">
      <c r="A6" s="379"/>
      <c r="B6" s="388"/>
      <c r="C6" s="48">
        <v>2025</v>
      </c>
      <c r="D6" s="48">
        <v>2026</v>
      </c>
      <c r="E6" s="403"/>
      <c r="F6" s="404"/>
    </row>
    <row r="7" spans="1:12" s="27" customFormat="1" ht="15.75" customHeight="1" x14ac:dyDescent="0.25">
      <c r="A7" s="49" t="s">
        <v>52</v>
      </c>
      <c r="B7" s="50" t="s">
        <v>71</v>
      </c>
      <c r="C7" s="51">
        <v>249572.32448984604</v>
      </c>
      <c r="D7" s="52">
        <v>284161.71691736742</v>
      </c>
      <c r="E7" s="53">
        <v>13.859466388441106</v>
      </c>
      <c r="F7" s="54">
        <v>13.859466388441104</v>
      </c>
    </row>
    <row r="8" spans="1:12" s="31" customFormat="1" ht="15.75" customHeight="1" x14ac:dyDescent="0.25">
      <c r="A8" s="32" t="s">
        <v>71</v>
      </c>
      <c r="B8" s="55" t="s">
        <v>167</v>
      </c>
      <c r="C8" s="33">
        <v>120803.07839577729</v>
      </c>
      <c r="D8" s="35">
        <v>129954.96570474585</v>
      </c>
      <c r="E8" s="56">
        <v>7.5758725940616927</v>
      </c>
      <c r="F8" s="64">
        <v>3.6670281160685749</v>
      </c>
      <c r="G8" s="94"/>
      <c r="H8" s="94"/>
      <c r="I8" s="94"/>
      <c r="J8" s="94"/>
      <c r="K8" s="94"/>
      <c r="L8" s="94"/>
    </row>
    <row r="9" spans="1:12" s="27" customFormat="1" ht="15.75" customHeight="1" x14ac:dyDescent="0.25">
      <c r="A9" s="225" t="s">
        <v>71</v>
      </c>
      <c r="B9" s="225" t="s">
        <v>171</v>
      </c>
      <c r="C9" s="24">
        <v>18128.161139743861</v>
      </c>
      <c r="D9" s="58">
        <v>25234.419580025544</v>
      </c>
      <c r="E9" s="59">
        <v>39.200106318020573</v>
      </c>
      <c r="F9" s="60">
        <v>2.8473743852839757</v>
      </c>
    </row>
    <row r="10" spans="1:12" s="31" customFormat="1" ht="15.75" customHeight="1" x14ac:dyDescent="0.25">
      <c r="A10" s="55" t="s">
        <v>71</v>
      </c>
      <c r="B10" s="55" t="s">
        <v>184</v>
      </c>
      <c r="C10" s="33">
        <v>10157.603347633027</v>
      </c>
      <c r="D10" s="34">
        <v>14743.394142753703</v>
      </c>
      <c r="E10" s="56">
        <v>45.146385797682086</v>
      </c>
      <c r="F10" s="56">
        <v>1.837459664045102</v>
      </c>
    </row>
    <row r="11" spans="1:12" s="31" customFormat="1" ht="15.75" customHeight="1" x14ac:dyDescent="0.25">
      <c r="A11" s="225" t="s">
        <v>71</v>
      </c>
      <c r="B11" s="225" t="s">
        <v>172</v>
      </c>
      <c r="C11" s="24">
        <v>1604.761860260825</v>
      </c>
      <c r="D11" s="58">
        <v>6083.7474600453606</v>
      </c>
      <c r="E11" s="59">
        <v>279.10593532279972</v>
      </c>
      <c r="F11" s="60">
        <v>1.7946643759239278</v>
      </c>
    </row>
    <row r="12" spans="1:12" s="31" customFormat="1" ht="15.75" customHeight="1" x14ac:dyDescent="0.25">
      <c r="A12" s="55" t="s">
        <v>71</v>
      </c>
      <c r="B12" s="55" t="s">
        <v>183</v>
      </c>
      <c r="C12" s="33">
        <v>6659.9694878348555</v>
      </c>
      <c r="D12" s="34">
        <v>10481.594028901907</v>
      </c>
      <c r="E12" s="56">
        <v>57.382012756179392</v>
      </c>
      <c r="F12" s="56">
        <v>1.5312693620492108</v>
      </c>
    </row>
    <row r="13" spans="1:12" s="31" customFormat="1" ht="15.75" customHeight="1" x14ac:dyDescent="0.25">
      <c r="A13" s="225" t="s">
        <v>71</v>
      </c>
      <c r="B13" s="225" t="s">
        <v>185</v>
      </c>
      <c r="C13" s="24">
        <v>4417.5701943339855</v>
      </c>
      <c r="D13" s="58">
        <v>5963.6179295341381</v>
      </c>
      <c r="E13" s="59">
        <v>34.997694822894431</v>
      </c>
      <c r="F13" s="60">
        <v>0.6194788377919902</v>
      </c>
    </row>
    <row r="14" spans="1:12" s="31" customFormat="1" ht="15.75" customHeight="1" x14ac:dyDescent="0.25">
      <c r="A14" s="55" t="s">
        <v>71</v>
      </c>
      <c r="B14" s="55" t="s">
        <v>158</v>
      </c>
      <c r="C14" s="33">
        <v>12122.50254782407</v>
      </c>
      <c r="D14" s="34">
        <v>11586.120258274997</v>
      </c>
      <c r="E14" s="56">
        <v>-4.4246828361801391</v>
      </c>
      <c r="F14" s="56">
        <v>-0.21492058089593785</v>
      </c>
    </row>
    <row r="15" spans="1:12" s="31" customFormat="1" ht="15.75" customHeight="1" x14ac:dyDescent="0.25">
      <c r="A15" s="61" t="s">
        <v>71</v>
      </c>
      <c r="B15" s="61" t="s">
        <v>160</v>
      </c>
      <c r="C15" s="62">
        <v>10717.25549382514</v>
      </c>
      <c r="D15" s="68">
        <v>9495.9662011082655</v>
      </c>
      <c r="E15" s="63">
        <v>-11.395541455744279</v>
      </c>
      <c r="F15" s="63">
        <v>-0.48935285401269035</v>
      </c>
    </row>
    <row r="16" spans="1:12" s="31" customFormat="1" ht="15.75" customHeight="1" x14ac:dyDescent="0.25">
      <c r="A16" s="55" t="s">
        <v>71</v>
      </c>
      <c r="B16" s="55" t="s">
        <v>161</v>
      </c>
      <c r="C16" s="33">
        <v>5189.5758668865928</v>
      </c>
      <c r="D16" s="34">
        <v>3632.7323119791245</v>
      </c>
      <c r="E16" s="56">
        <v>-29.999437234192953</v>
      </c>
      <c r="F16" s="56">
        <v>-0.6238045657064869</v>
      </c>
    </row>
    <row r="17" spans="1:6" s="31" customFormat="1" ht="15.75" customHeight="1" x14ac:dyDescent="0.25">
      <c r="A17" s="225" t="s">
        <v>71</v>
      </c>
      <c r="B17" s="225" t="s">
        <v>173</v>
      </c>
      <c r="C17" s="24">
        <v>12897.906902851702</v>
      </c>
      <c r="D17" s="58">
        <v>10803.507953539165</v>
      </c>
      <c r="E17" s="59">
        <v>-16.238285522509628</v>
      </c>
      <c r="F17" s="60">
        <v>-0.83919519265356246</v>
      </c>
    </row>
    <row r="18" spans="1:6" s="31" customFormat="1" ht="15.75" customHeight="1" x14ac:dyDescent="0.25">
      <c r="A18" s="55" t="s">
        <v>71</v>
      </c>
      <c r="B18" s="55" t="s">
        <v>181</v>
      </c>
      <c r="C18" s="33">
        <v>46873.939252874632</v>
      </c>
      <c r="D18" s="34">
        <v>56181.65134645941</v>
      </c>
      <c r="E18" s="56">
        <v>19.856901813546557</v>
      </c>
      <c r="F18" s="56">
        <v>3.7294648405470401</v>
      </c>
    </row>
    <row r="19" spans="1:6" s="31" customFormat="1" ht="15.75" customHeight="1" x14ac:dyDescent="0.25">
      <c r="A19" s="49" t="s">
        <v>53</v>
      </c>
      <c r="B19" s="50" t="s">
        <v>71</v>
      </c>
      <c r="C19" s="51">
        <v>236103.96167522532</v>
      </c>
      <c r="D19" s="52">
        <v>263676.80586443056</v>
      </c>
      <c r="E19" s="290">
        <v>11.678264097547526</v>
      </c>
      <c r="F19" s="291">
        <v>11.678264097547537</v>
      </c>
    </row>
    <row r="20" spans="1:6" s="31" customFormat="1" ht="15.75" customHeight="1" x14ac:dyDescent="0.25">
      <c r="A20" s="65" t="s">
        <v>71</v>
      </c>
      <c r="B20" s="65" t="s">
        <v>167</v>
      </c>
      <c r="C20" s="29">
        <v>63324.742655819966</v>
      </c>
      <c r="D20" s="30">
        <v>73741.220444777471</v>
      </c>
      <c r="E20" s="66">
        <v>16.449301413781853</v>
      </c>
      <c r="F20" s="66">
        <v>4.4118183003155087</v>
      </c>
    </row>
    <row r="21" spans="1:6" s="31" customFormat="1" ht="15.75" customHeight="1" x14ac:dyDescent="0.25">
      <c r="A21" s="225" t="s">
        <v>71</v>
      </c>
      <c r="B21" s="225" t="s">
        <v>157</v>
      </c>
      <c r="C21" s="24">
        <v>16986.790755701753</v>
      </c>
      <c r="D21" s="58">
        <v>21366.409166651629</v>
      </c>
      <c r="E21" s="59">
        <v>25.782494609700308</v>
      </c>
      <c r="F21" s="60">
        <v>1.854953377264501</v>
      </c>
    </row>
    <row r="22" spans="1:6" s="31" customFormat="1" ht="15.75" customHeight="1" x14ac:dyDescent="0.25">
      <c r="A22" s="55" t="s">
        <v>71</v>
      </c>
      <c r="B22" s="55" t="s">
        <v>182</v>
      </c>
      <c r="C22" s="33">
        <v>27490.752197296435</v>
      </c>
      <c r="D22" s="34">
        <v>31115.661140103814</v>
      </c>
      <c r="E22" s="56">
        <v>13.185921275605807</v>
      </c>
      <c r="F22" s="56">
        <v>1.5353020411379843</v>
      </c>
    </row>
    <row r="23" spans="1:6" s="31" customFormat="1" ht="15.75" customHeight="1" x14ac:dyDescent="0.25">
      <c r="A23" s="225" t="s">
        <v>71</v>
      </c>
      <c r="B23" s="225" t="s">
        <v>185</v>
      </c>
      <c r="C23" s="24">
        <v>2719.4322307523403</v>
      </c>
      <c r="D23" s="58">
        <v>6186.815898485117</v>
      </c>
      <c r="E23" s="59">
        <v>127.50395573466866</v>
      </c>
      <c r="F23" s="60">
        <v>1.4685834338105532</v>
      </c>
    </row>
    <row r="24" spans="1:6" s="31" customFormat="1" ht="15.75" customHeight="1" x14ac:dyDescent="0.25">
      <c r="A24" s="55" t="s">
        <v>71</v>
      </c>
      <c r="B24" s="55" t="s">
        <v>160</v>
      </c>
      <c r="C24" s="33">
        <v>12965.847168162685</v>
      </c>
      <c r="D24" s="34">
        <v>15468.982400971798</v>
      </c>
      <c r="E24" s="56">
        <v>19.305604950793338</v>
      </c>
      <c r="F24" s="56">
        <v>1.0601834950369533</v>
      </c>
    </row>
    <row r="25" spans="1:6" s="31" customFormat="1" ht="15.75" customHeight="1" x14ac:dyDescent="0.25">
      <c r="A25" s="225" t="s">
        <v>71</v>
      </c>
      <c r="B25" s="225" t="s">
        <v>158</v>
      </c>
      <c r="C25" s="24">
        <v>6724.0020466046435</v>
      </c>
      <c r="D25" s="58">
        <v>8779.5652010457252</v>
      </c>
      <c r="E25" s="59">
        <v>30.570531362034018</v>
      </c>
      <c r="F25" s="60">
        <v>0.87061781592154219</v>
      </c>
    </row>
    <row r="26" spans="1:6" s="31" customFormat="1" ht="15.75" customHeight="1" x14ac:dyDescent="0.25">
      <c r="A26" s="55" t="s">
        <v>71</v>
      </c>
      <c r="B26" s="55" t="s">
        <v>161</v>
      </c>
      <c r="C26" s="33">
        <v>6744.0501277959738</v>
      </c>
      <c r="D26" s="34">
        <v>5880.321007900091</v>
      </c>
      <c r="E26" s="56">
        <v>-12.807276095650238</v>
      </c>
      <c r="F26" s="56">
        <v>-0.36582576326440142</v>
      </c>
    </row>
    <row r="27" spans="1:6" s="31" customFormat="1" ht="15.75" customHeight="1" x14ac:dyDescent="0.25">
      <c r="A27" s="225" t="s">
        <v>71</v>
      </c>
      <c r="B27" s="225" t="s">
        <v>162</v>
      </c>
      <c r="C27" s="24">
        <v>6205.6344708031766</v>
      </c>
      <c r="D27" s="58">
        <v>5315.4809272609773</v>
      </c>
      <c r="E27" s="59">
        <v>-14.344279343720174</v>
      </c>
      <c r="F27" s="60">
        <v>-0.37701762275664691</v>
      </c>
    </row>
    <row r="28" spans="1:6" s="31" customFormat="1" ht="15.75" customHeight="1" x14ac:dyDescent="0.25">
      <c r="A28" s="55" t="s">
        <v>71</v>
      </c>
      <c r="B28" s="55" t="s">
        <v>154</v>
      </c>
      <c r="C28" s="33">
        <v>3649.1481825870355</v>
      </c>
      <c r="D28" s="34">
        <v>2585.91906874394</v>
      </c>
      <c r="E28" s="56">
        <v>-29.136364451205367</v>
      </c>
      <c r="F28" s="56">
        <v>-0.45032243690414175</v>
      </c>
    </row>
    <row r="29" spans="1:6" s="31" customFormat="1" ht="15.75" customHeight="1" x14ac:dyDescent="0.25">
      <c r="A29" s="225" t="s">
        <v>71</v>
      </c>
      <c r="B29" s="225" t="s">
        <v>153</v>
      </c>
      <c r="C29" s="24">
        <v>20566.537546784552</v>
      </c>
      <c r="D29" s="58">
        <v>19189.977273556564</v>
      </c>
      <c r="E29" s="59">
        <v>-6.6932038030057441</v>
      </c>
      <c r="F29" s="60">
        <v>-0.58303141694908367</v>
      </c>
    </row>
    <row r="30" spans="1:6" s="31" customFormat="1" ht="15.75" customHeight="1" x14ac:dyDescent="0.25">
      <c r="A30" s="55" t="s">
        <v>71</v>
      </c>
      <c r="B30" s="55" t="s">
        <v>181</v>
      </c>
      <c r="C30" s="33">
        <v>68727.024292916773</v>
      </c>
      <c r="D30" s="34">
        <v>74046.453334933627</v>
      </c>
      <c r="E30" s="56">
        <v>7.739937959986861</v>
      </c>
      <c r="F30" s="56">
        <v>2.2530028739348462</v>
      </c>
    </row>
    <row r="31" spans="1:6" s="31" customFormat="1" ht="15.75" customHeight="1" x14ac:dyDescent="0.25">
      <c r="A31" s="49" t="s">
        <v>54</v>
      </c>
      <c r="B31" s="50" t="s">
        <v>71</v>
      </c>
      <c r="C31" s="51">
        <v>166368.61360871335</v>
      </c>
      <c r="D31" s="52">
        <v>176851.71258149273</v>
      </c>
      <c r="E31" s="290">
        <v>6.3011278061346729</v>
      </c>
      <c r="F31" s="291">
        <v>6.3011278061346658</v>
      </c>
    </row>
    <row r="32" spans="1:6" s="31" customFormat="1" ht="15.75" customHeight="1" x14ac:dyDescent="0.25">
      <c r="A32" s="65" t="s">
        <v>71</v>
      </c>
      <c r="B32" s="65" t="s">
        <v>167</v>
      </c>
      <c r="C32" s="29">
        <v>46179.995001051895</v>
      </c>
      <c r="D32" s="30">
        <v>56361.571273576526</v>
      </c>
      <c r="E32" s="66">
        <v>22.047590677072876</v>
      </c>
      <c r="F32" s="66">
        <v>6.1198900752223278</v>
      </c>
    </row>
    <row r="33" spans="1:6" s="31" customFormat="1" ht="15.75" customHeight="1" x14ac:dyDescent="0.25">
      <c r="A33" s="225" t="s">
        <v>71</v>
      </c>
      <c r="B33" s="225" t="s">
        <v>157</v>
      </c>
      <c r="C33" s="24">
        <v>15334.546499511684</v>
      </c>
      <c r="D33" s="58">
        <v>17892.572230541584</v>
      </c>
      <c r="E33" s="59">
        <v>16.68145667764847</v>
      </c>
      <c r="F33" s="60">
        <v>1.5375650944872252</v>
      </c>
    </row>
    <row r="34" spans="1:6" s="31" customFormat="1" ht="15.75" customHeight="1" x14ac:dyDescent="0.25">
      <c r="A34" s="55" t="s">
        <v>71</v>
      </c>
      <c r="B34" s="55" t="s">
        <v>173</v>
      </c>
      <c r="C34" s="33">
        <v>1807.7133164807715</v>
      </c>
      <c r="D34" s="34">
        <v>2768.2234489276111</v>
      </c>
      <c r="E34" s="56">
        <v>53.13398555456493</v>
      </c>
      <c r="F34" s="56">
        <v>0.57733854458022249</v>
      </c>
    </row>
    <row r="35" spans="1:6" s="31" customFormat="1" ht="15.75" customHeight="1" x14ac:dyDescent="0.25">
      <c r="A35" s="225" t="s">
        <v>71</v>
      </c>
      <c r="B35" s="225" t="s">
        <v>178</v>
      </c>
      <c r="C35" s="24">
        <v>1167.9325554989668</v>
      </c>
      <c r="D35" s="58">
        <v>2037.5413966558967</v>
      </c>
      <c r="E35" s="59">
        <v>74.45711116301689</v>
      </c>
      <c r="F35" s="60">
        <v>0.52270005879966364</v>
      </c>
    </row>
    <row r="36" spans="1:6" s="31" customFormat="1" ht="15.75" customHeight="1" x14ac:dyDescent="0.25">
      <c r="A36" s="55" t="s">
        <v>71</v>
      </c>
      <c r="B36" s="55" t="s">
        <v>196</v>
      </c>
      <c r="C36" s="33">
        <v>18.218052174400615</v>
      </c>
      <c r="D36" s="34">
        <v>736.95210602921532</v>
      </c>
      <c r="E36" s="56" t="s">
        <v>197</v>
      </c>
      <c r="F36" s="56">
        <v>0.43201300910352231</v>
      </c>
    </row>
    <row r="37" spans="1:6" s="31" customFormat="1" ht="15.75" customHeight="1" x14ac:dyDescent="0.25">
      <c r="A37" s="225" t="s">
        <v>71</v>
      </c>
      <c r="B37" s="225" t="s">
        <v>176</v>
      </c>
      <c r="C37" s="24">
        <v>670.19924023306942</v>
      </c>
      <c r="D37" s="58">
        <v>1318.4186412817985</v>
      </c>
      <c r="E37" s="59">
        <v>96.720402252814154</v>
      </c>
      <c r="F37" s="60">
        <v>0.38962842028202094</v>
      </c>
    </row>
    <row r="38" spans="1:6" s="31" customFormat="1" ht="15.75" customHeight="1" x14ac:dyDescent="0.25">
      <c r="A38" s="55" t="s">
        <v>71</v>
      </c>
      <c r="B38" s="55" t="s">
        <v>185</v>
      </c>
      <c r="C38" s="33">
        <v>2170.6674360903312</v>
      </c>
      <c r="D38" s="34">
        <v>1316.591685866445</v>
      </c>
      <c r="E38" s="56">
        <v>-39.346227617538375</v>
      </c>
      <c r="F38" s="56">
        <v>-0.51336350751386861</v>
      </c>
    </row>
    <row r="39" spans="1:6" s="31" customFormat="1" ht="15.75" customHeight="1" x14ac:dyDescent="0.25">
      <c r="A39" s="225" t="s">
        <v>71</v>
      </c>
      <c r="B39" s="225" t="s">
        <v>175</v>
      </c>
      <c r="C39" s="24">
        <v>1058.7169938274776</v>
      </c>
      <c r="D39" s="58">
        <v>195.45469288525214</v>
      </c>
      <c r="E39" s="59">
        <v>-81.538532580019933</v>
      </c>
      <c r="F39" s="60">
        <v>-0.51888531269038185</v>
      </c>
    </row>
    <row r="40" spans="1:6" s="31" customFormat="1" ht="15.75" customHeight="1" x14ac:dyDescent="0.25">
      <c r="A40" s="55" t="s">
        <v>71</v>
      </c>
      <c r="B40" s="55" t="s">
        <v>198</v>
      </c>
      <c r="C40" s="33">
        <v>2587.2049828748709</v>
      </c>
      <c r="D40" s="34">
        <v>1174.2756268661501</v>
      </c>
      <c r="E40" s="56">
        <v>-54.612192128614829</v>
      </c>
      <c r="F40" s="56">
        <v>-0.84927639015603384</v>
      </c>
    </row>
    <row r="41" spans="1:6" s="31" customFormat="1" ht="15.75" customHeight="1" x14ac:dyDescent="0.25">
      <c r="A41" s="225" t="s">
        <v>71</v>
      </c>
      <c r="B41" s="225" t="s">
        <v>174</v>
      </c>
      <c r="C41" s="24">
        <v>2392.2432282151126</v>
      </c>
      <c r="D41" s="58">
        <v>887.97910833171466</v>
      </c>
      <c r="E41" s="59">
        <v>-62.880901997818647</v>
      </c>
      <c r="F41" s="60">
        <v>-0.90417542543289786</v>
      </c>
    </row>
    <row r="42" spans="1:6" s="31" customFormat="1" ht="15.75" customHeight="1" x14ac:dyDescent="0.25">
      <c r="A42" s="55" t="s">
        <v>71</v>
      </c>
      <c r="B42" s="55" t="s">
        <v>181</v>
      </c>
      <c r="C42" s="33">
        <v>92981.176302754786</v>
      </c>
      <c r="D42" s="34">
        <v>92162.132370530569</v>
      </c>
      <c r="E42" s="56">
        <v>-0.88087069317916189</v>
      </c>
      <c r="F42" s="56">
        <v>-0.49230676054712286</v>
      </c>
    </row>
    <row r="43" spans="1:6" s="31" customFormat="1" ht="15.75" customHeight="1" x14ac:dyDescent="0.25">
      <c r="A43" s="49" t="s">
        <v>55</v>
      </c>
      <c r="B43" s="50" t="s">
        <v>71</v>
      </c>
      <c r="C43" s="292">
        <v>16800.896207239755</v>
      </c>
      <c r="D43" s="293">
        <v>19659.509888730376</v>
      </c>
      <c r="E43" s="294">
        <v>17.014649970034341</v>
      </c>
      <c r="F43" s="294">
        <v>17.014649970034345</v>
      </c>
    </row>
    <row r="44" spans="1:6" s="31" customFormat="1" ht="15.75" customHeight="1" x14ac:dyDescent="0.25">
      <c r="A44" s="55" t="s">
        <v>71</v>
      </c>
      <c r="B44" s="97" t="s">
        <v>159</v>
      </c>
      <c r="C44" s="237">
        <v>37.871297538000022</v>
      </c>
      <c r="D44" s="34">
        <v>2501.7360887149584</v>
      </c>
      <c r="E44" s="66" t="s">
        <v>197</v>
      </c>
      <c r="F44" s="66">
        <v>14.665079533764649</v>
      </c>
    </row>
    <row r="45" spans="1:6" s="31" customFormat="1" ht="15.75" customHeight="1" x14ac:dyDescent="0.25">
      <c r="A45" s="225" t="s">
        <v>71</v>
      </c>
      <c r="B45" s="98" t="s">
        <v>175</v>
      </c>
      <c r="C45" s="24">
        <v>3252.2550032007389</v>
      </c>
      <c r="D45" s="58">
        <v>4070.899518970461</v>
      </c>
      <c r="E45" s="59">
        <v>25.171596783279455</v>
      </c>
      <c r="F45" s="60">
        <v>4.8726240890468455</v>
      </c>
    </row>
    <row r="46" spans="1:6" s="31" customFormat="1" ht="15.75" customHeight="1" x14ac:dyDescent="0.25">
      <c r="A46" s="55" t="s">
        <v>71</v>
      </c>
      <c r="B46" s="97" t="s">
        <v>185</v>
      </c>
      <c r="C46" s="33">
        <v>25.874596403022235</v>
      </c>
      <c r="D46" s="34">
        <v>191.1865739278374</v>
      </c>
      <c r="E46" s="66">
        <v>638.89683514254239</v>
      </c>
      <c r="F46" s="66">
        <v>0.98394737688802458</v>
      </c>
    </row>
    <row r="47" spans="1:6" s="31" customFormat="1" ht="15.75" customHeight="1" x14ac:dyDescent="0.25">
      <c r="A47" s="61" t="s">
        <v>71</v>
      </c>
      <c r="B47" s="99" t="s">
        <v>184</v>
      </c>
      <c r="C47" s="62">
        <v>25.223934994603098</v>
      </c>
      <c r="D47" s="68">
        <v>181.02297744420736</v>
      </c>
      <c r="E47" s="59">
        <v>617.66351080011486</v>
      </c>
      <c r="F47" s="60">
        <v>0.92732578386186415</v>
      </c>
    </row>
    <row r="48" spans="1:6" s="31" customFormat="1" ht="15.75" customHeight="1" x14ac:dyDescent="0.25">
      <c r="A48" s="55" t="s">
        <v>71</v>
      </c>
      <c r="B48" s="97" t="s">
        <v>157</v>
      </c>
      <c r="C48" s="33">
        <v>16.911823113549222</v>
      </c>
      <c r="D48" s="34">
        <v>138.34897511701368</v>
      </c>
      <c r="E48" s="66">
        <v>718.0606797275027</v>
      </c>
      <c r="F48" s="66">
        <v>0.72280163216016646</v>
      </c>
    </row>
    <row r="49" spans="1:6" s="31" customFormat="1" ht="15.75" customHeight="1" x14ac:dyDescent="0.25">
      <c r="A49" s="61" t="s">
        <v>71</v>
      </c>
      <c r="B49" s="99" t="s">
        <v>154</v>
      </c>
      <c r="C49" s="62">
        <v>57.09910145645356</v>
      </c>
      <c r="D49" s="68">
        <v>176.09501393035902</v>
      </c>
      <c r="E49" s="59">
        <v>208.40242567504725</v>
      </c>
      <c r="F49" s="60">
        <v>0.70827121961879835</v>
      </c>
    </row>
    <row r="50" spans="1:6" s="31" customFormat="1" ht="15.75" customHeight="1" x14ac:dyDescent="0.25">
      <c r="A50" s="55" t="s">
        <v>71</v>
      </c>
      <c r="B50" s="97" t="s">
        <v>162</v>
      </c>
      <c r="C50" s="33">
        <v>362.9155705494523</v>
      </c>
      <c r="D50" s="34">
        <v>274.36762362709766</v>
      </c>
      <c r="E50" s="66">
        <v>-24.399048734198288</v>
      </c>
      <c r="F50" s="66">
        <v>-0.52704299717177006</v>
      </c>
    </row>
    <row r="51" spans="1:6" s="31" customFormat="1" ht="15.75" customHeight="1" x14ac:dyDescent="0.25">
      <c r="A51" s="61" t="s">
        <v>71</v>
      </c>
      <c r="B51" s="99" t="s">
        <v>171</v>
      </c>
      <c r="C51" s="62">
        <v>115.88711900678926</v>
      </c>
      <c r="D51" s="68">
        <v>2.5183007579044023</v>
      </c>
      <c r="E51" s="59">
        <v>-97.826936436519006</v>
      </c>
      <c r="F51" s="60">
        <v>-0.67477839783351889</v>
      </c>
    </row>
    <row r="52" spans="1:6" s="31" customFormat="1" ht="15.75" customHeight="1" x14ac:dyDescent="0.25">
      <c r="A52" s="55" t="s">
        <v>71</v>
      </c>
      <c r="B52" s="97" t="s">
        <v>158</v>
      </c>
      <c r="C52" s="33">
        <v>988.05119315181719</v>
      </c>
      <c r="D52" s="34">
        <v>797.55994808964761</v>
      </c>
      <c r="E52" s="66">
        <v>-19.279491425390134</v>
      </c>
      <c r="F52" s="66">
        <v>-1.1338159745316685</v>
      </c>
    </row>
    <row r="53" spans="1:6" s="31" customFormat="1" ht="15.75" customHeight="1" x14ac:dyDescent="0.25">
      <c r="A53" s="61" t="s">
        <v>71</v>
      </c>
      <c r="B53" s="99" t="s">
        <v>167</v>
      </c>
      <c r="C53" s="62">
        <v>9429.9201450379278</v>
      </c>
      <c r="D53" s="68">
        <v>8594.5369920229004</v>
      </c>
      <c r="E53" s="59">
        <v>-8.8588571288656226</v>
      </c>
      <c r="F53" s="60">
        <v>-4.9722535197559781</v>
      </c>
    </row>
    <row r="54" spans="1:6" s="31" customFormat="1" ht="15.75" customHeight="1" x14ac:dyDescent="0.25">
      <c r="A54" s="55" t="s">
        <v>71</v>
      </c>
      <c r="B54" s="55" t="s">
        <v>181</v>
      </c>
      <c r="C54" s="33">
        <v>2488.8864227874014</v>
      </c>
      <c r="D54" s="34">
        <v>2731.2378761279842</v>
      </c>
      <c r="E54" s="56">
        <v>9.737344827055793</v>
      </c>
      <c r="F54" s="56">
        <v>1.4424912239869083</v>
      </c>
    </row>
    <row r="55" spans="1:6" s="31" customFormat="1" ht="15.75" customHeight="1" x14ac:dyDescent="0.25">
      <c r="A55" s="67" t="s">
        <v>56</v>
      </c>
      <c r="B55" s="295" t="s">
        <v>71</v>
      </c>
      <c r="C55" s="292">
        <v>10722.029035619329</v>
      </c>
      <c r="D55" s="293">
        <v>15113.287074611138</v>
      </c>
      <c r="E55" s="294">
        <v>40.955476098821805</v>
      </c>
      <c r="F55" s="294">
        <v>40.955476098821812</v>
      </c>
    </row>
    <row r="56" spans="1:6" s="31" customFormat="1" ht="15.75" customHeight="1" x14ac:dyDescent="0.25">
      <c r="A56" s="55" t="s">
        <v>71</v>
      </c>
      <c r="B56" s="55" t="s">
        <v>167</v>
      </c>
      <c r="C56" s="33">
        <v>5088.2661333657334</v>
      </c>
      <c r="D56" s="34">
        <v>8688.4834319214879</v>
      </c>
      <c r="E56" s="56">
        <v>70.755286853958637</v>
      </c>
      <c r="F56" s="56">
        <v>33.577761136400412</v>
      </c>
    </row>
    <row r="57" spans="1:6" s="31" customFormat="1" ht="15.75" customHeight="1" x14ac:dyDescent="0.25">
      <c r="A57" s="225" t="s">
        <v>71</v>
      </c>
      <c r="B57" s="61" t="s">
        <v>199</v>
      </c>
      <c r="C57" s="24">
        <v>307.98222537883186</v>
      </c>
      <c r="D57" s="58">
        <v>783.64571442893305</v>
      </c>
      <c r="E57" s="59">
        <v>154.4451107413793</v>
      </c>
      <c r="F57" s="60">
        <v>4.4363197252116544</v>
      </c>
    </row>
    <row r="58" spans="1:6" s="31" customFormat="1" ht="15.75" customHeight="1" x14ac:dyDescent="0.25">
      <c r="A58" s="55" t="s">
        <v>71</v>
      </c>
      <c r="B58" s="55" t="s">
        <v>200</v>
      </c>
      <c r="C58" s="33">
        <v>721.58630550480541</v>
      </c>
      <c r="D58" s="34">
        <v>983.46113118421204</v>
      </c>
      <c r="E58" s="56">
        <v>36.291545956682882</v>
      </c>
      <c r="F58" s="56">
        <v>2.4423998928695321</v>
      </c>
    </row>
    <row r="59" spans="1:6" s="31" customFormat="1" ht="15.75" customHeight="1" x14ac:dyDescent="0.25">
      <c r="A59" s="225" t="s">
        <v>71</v>
      </c>
      <c r="B59" s="61" t="s">
        <v>158</v>
      </c>
      <c r="C59" s="24">
        <v>71.274408563965736</v>
      </c>
      <c r="D59" s="58">
        <v>228.45521368422331</v>
      </c>
      <c r="E59" s="59">
        <v>220.52909071731477</v>
      </c>
      <c r="F59" s="60">
        <v>1.4659613828510625</v>
      </c>
    </row>
    <row r="60" spans="1:6" s="31" customFormat="1" ht="15.75" customHeight="1" x14ac:dyDescent="0.25">
      <c r="A60" s="55" t="s">
        <v>71</v>
      </c>
      <c r="B60" s="55" t="s">
        <v>189</v>
      </c>
      <c r="C60" s="33">
        <v>114.49491386037346</v>
      </c>
      <c r="D60" s="34">
        <v>258.88933445724638</v>
      </c>
      <c r="E60" s="56">
        <v>126.11426632711553</v>
      </c>
      <c r="F60" s="56">
        <v>1.3467079795921517</v>
      </c>
    </row>
    <row r="61" spans="1:6" s="31" customFormat="1" ht="15.75" customHeight="1" x14ac:dyDescent="0.25">
      <c r="A61" s="225" t="s">
        <v>71</v>
      </c>
      <c r="B61" s="61" t="s">
        <v>180</v>
      </c>
      <c r="C61" s="24">
        <v>114.06690247788727</v>
      </c>
      <c r="D61" s="58">
        <v>243.49093430155958</v>
      </c>
      <c r="E61" s="59">
        <v>113.46326498938825</v>
      </c>
      <c r="F61" s="60">
        <v>1.2070852577783238</v>
      </c>
    </row>
    <row r="62" spans="1:6" s="31" customFormat="1" ht="15.75" customHeight="1" x14ac:dyDescent="0.25">
      <c r="A62" s="55" t="s">
        <v>71</v>
      </c>
      <c r="B62" s="55" t="s">
        <v>183</v>
      </c>
      <c r="C62" s="33">
        <v>227.08597141295147</v>
      </c>
      <c r="D62" s="34">
        <v>128.12649849491714</v>
      </c>
      <c r="E62" s="56">
        <v>-43.577977231397725</v>
      </c>
      <c r="F62" s="56">
        <v>-0.92295471863845968</v>
      </c>
    </row>
    <row r="63" spans="1:6" s="31" customFormat="1" ht="15.75" customHeight="1" x14ac:dyDescent="0.25">
      <c r="A63" s="61" t="s">
        <v>71</v>
      </c>
      <c r="B63" s="61" t="s">
        <v>201</v>
      </c>
      <c r="C63" s="62">
        <v>243.916724684949</v>
      </c>
      <c r="D63" s="68">
        <v>0</v>
      </c>
      <c r="E63" s="63">
        <v>-100</v>
      </c>
      <c r="F63" s="63">
        <v>-2.2749119954314674</v>
      </c>
    </row>
    <row r="64" spans="1:6" s="31" customFormat="1" ht="15.75" customHeight="1" x14ac:dyDescent="0.25">
      <c r="A64" s="55" t="s">
        <v>71</v>
      </c>
      <c r="B64" s="55" t="s">
        <v>154</v>
      </c>
      <c r="C64" s="33">
        <v>427.48547985402769</v>
      </c>
      <c r="D64" s="34">
        <v>142.18807071808757</v>
      </c>
      <c r="E64" s="56">
        <v>-66.738502845373802</v>
      </c>
      <c r="F64" s="56">
        <v>-2.6608527937031528</v>
      </c>
    </row>
    <row r="65" spans="1:6" s="31" customFormat="1" ht="15.75" customHeight="1" x14ac:dyDescent="0.25">
      <c r="A65" s="225" t="s">
        <v>71</v>
      </c>
      <c r="B65" s="61" t="s">
        <v>184</v>
      </c>
      <c r="C65" s="24">
        <v>412.55648021381882</v>
      </c>
      <c r="D65" s="58">
        <v>27.451966154332645</v>
      </c>
      <c r="E65" s="59">
        <v>-93.345888994373595</v>
      </c>
      <c r="F65" s="60">
        <v>-3.5917130309957384</v>
      </c>
    </row>
    <row r="66" spans="1:6" s="31" customFormat="1" ht="15.75" customHeight="1" x14ac:dyDescent="0.25">
      <c r="A66" s="55" t="s">
        <v>71</v>
      </c>
      <c r="B66" s="55" t="s">
        <v>181</v>
      </c>
      <c r="C66" s="33">
        <v>2993.3134903019886</v>
      </c>
      <c r="D66" s="34">
        <v>3629.094779266135</v>
      </c>
      <c r="E66" s="56">
        <v>21.240050232760737</v>
      </c>
      <c r="F66" s="56">
        <v>5.9296732628874302</v>
      </c>
    </row>
    <row r="67" spans="1:6" s="31" customFormat="1" ht="15.75" customHeight="1" x14ac:dyDescent="0.25">
      <c r="A67" s="49" t="s">
        <v>57</v>
      </c>
      <c r="B67" s="50" t="s">
        <v>71</v>
      </c>
      <c r="C67" s="51">
        <v>14647.36044072089</v>
      </c>
      <c r="D67" s="52">
        <v>11614.573160922355</v>
      </c>
      <c r="E67" s="53">
        <v>-20.705350237488062</v>
      </c>
      <c r="F67" s="54">
        <v>-20.705350237488059</v>
      </c>
    </row>
    <row r="68" spans="1:6" s="31" customFormat="1" ht="15.75" customHeight="1" x14ac:dyDescent="0.25">
      <c r="A68" s="55" t="s">
        <v>71</v>
      </c>
      <c r="B68" s="55" t="s">
        <v>185</v>
      </c>
      <c r="C68" s="33">
        <v>7160.3302135851554</v>
      </c>
      <c r="D68" s="34">
        <v>13.807807119355097</v>
      </c>
      <c r="E68" s="56">
        <v>-99.807162425370308</v>
      </c>
      <c r="F68" s="56">
        <v>-48.790513726950216</v>
      </c>
    </row>
    <row r="69" spans="1:6" s="31" customFormat="1" ht="15.75" customHeight="1" x14ac:dyDescent="0.25">
      <c r="A69" s="61" t="s">
        <v>71</v>
      </c>
      <c r="B69" s="61" t="s">
        <v>167</v>
      </c>
      <c r="C69" s="62">
        <v>439.63544270675141</v>
      </c>
      <c r="D69" s="68">
        <v>126.02924523838428</v>
      </c>
      <c r="E69" s="63">
        <v>-71.333238179695826</v>
      </c>
      <c r="F69" s="63">
        <v>-2.1410423996702885</v>
      </c>
    </row>
    <row r="70" spans="1:6" s="31" customFormat="1" ht="15.75" customHeight="1" x14ac:dyDescent="0.25">
      <c r="A70" s="55" t="s">
        <v>71</v>
      </c>
      <c r="B70" s="55" t="s">
        <v>171</v>
      </c>
      <c r="C70" s="33">
        <v>281.69854167737498</v>
      </c>
      <c r="D70" s="34">
        <v>7.4846883996728497</v>
      </c>
      <c r="E70" s="56">
        <v>-97.34301485726364</v>
      </c>
      <c r="F70" s="56">
        <v>-1.8721042223782836</v>
      </c>
    </row>
    <row r="71" spans="1:6" s="31" customFormat="1" ht="15.75" customHeight="1" x14ac:dyDescent="0.25">
      <c r="A71" s="61" t="s">
        <v>71</v>
      </c>
      <c r="B71" s="61" t="s">
        <v>202</v>
      </c>
      <c r="C71" s="62">
        <v>185.73801591492099</v>
      </c>
      <c r="D71" s="68">
        <v>0</v>
      </c>
      <c r="E71" s="63">
        <v>-100</v>
      </c>
      <c r="F71" s="63">
        <v>-1.2680647592896925</v>
      </c>
    </row>
    <row r="72" spans="1:6" s="31" customFormat="1" ht="15.75" customHeight="1" x14ac:dyDescent="0.25">
      <c r="A72" s="55" t="s">
        <v>71</v>
      </c>
      <c r="B72" s="55" t="s">
        <v>186</v>
      </c>
      <c r="C72" s="33">
        <v>220.72327381981489</v>
      </c>
      <c r="D72" s="34">
        <v>51.063454544717473</v>
      </c>
      <c r="E72" s="56">
        <v>-76.865396357611758</v>
      </c>
      <c r="F72" s="56">
        <v>-1.1582961992484933</v>
      </c>
    </row>
    <row r="73" spans="1:6" s="31" customFormat="1" ht="15.75" customHeight="1" x14ac:dyDescent="0.25">
      <c r="A73" s="61" t="s">
        <v>71</v>
      </c>
      <c r="B73" s="61" t="s">
        <v>203</v>
      </c>
      <c r="C73" s="62">
        <v>170.103218028811</v>
      </c>
      <c r="D73" s="68">
        <v>28.4874825801406</v>
      </c>
      <c r="E73" s="63">
        <v>-83.252825601855704</v>
      </c>
      <c r="F73" s="63">
        <v>-0.96683450934249415</v>
      </c>
    </row>
    <row r="74" spans="1:6" s="31" customFormat="1" ht="15.75" customHeight="1" x14ac:dyDescent="0.25">
      <c r="A74" s="55" t="s">
        <v>71</v>
      </c>
      <c r="B74" s="55" t="s">
        <v>157</v>
      </c>
      <c r="C74" s="33">
        <v>32.787961478975561</v>
      </c>
      <c r="D74" s="34">
        <v>338.01428898408869</v>
      </c>
      <c r="E74" s="56">
        <v>930.90974167708373</v>
      </c>
      <c r="F74" s="56">
        <v>2.0838316141695974</v>
      </c>
    </row>
    <row r="75" spans="1:6" s="31" customFormat="1" ht="15.75" customHeight="1" x14ac:dyDescent="0.25">
      <c r="A75" s="225" t="s">
        <v>71</v>
      </c>
      <c r="B75" s="225" t="s">
        <v>175</v>
      </c>
      <c r="C75" s="24">
        <v>28.280291384168201</v>
      </c>
      <c r="D75" s="58">
        <v>491.3475682594958</v>
      </c>
      <c r="E75" s="59" t="s">
        <v>197</v>
      </c>
      <c r="F75" s="60">
        <v>3.1614383953299989</v>
      </c>
    </row>
    <row r="76" spans="1:6" s="31" customFormat="1" ht="15.75" customHeight="1" x14ac:dyDescent="0.25">
      <c r="A76" s="55" t="s">
        <v>71</v>
      </c>
      <c r="B76" s="55" t="s">
        <v>162</v>
      </c>
      <c r="C76" s="33">
        <v>546.12570264423221</v>
      </c>
      <c r="D76" s="34">
        <v>1645.5594424023252</v>
      </c>
      <c r="E76" s="56">
        <v>201.31514309523487</v>
      </c>
      <c r="F76" s="56">
        <v>7.5060195603678537</v>
      </c>
    </row>
    <row r="77" spans="1:6" s="31" customFormat="1" ht="15.75" customHeight="1" x14ac:dyDescent="0.25">
      <c r="A77" s="225" t="s">
        <v>71</v>
      </c>
      <c r="B77" s="225" t="s">
        <v>153</v>
      </c>
      <c r="C77" s="24">
        <v>4336.2008382668319</v>
      </c>
      <c r="D77" s="58">
        <v>6850.902865647502</v>
      </c>
      <c r="E77" s="59">
        <v>57.993209290227185</v>
      </c>
      <c r="F77" s="60">
        <v>17.168294844370646</v>
      </c>
    </row>
    <row r="78" spans="1:6" s="31" customFormat="1" ht="15.75" customHeight="1" x14ac:dyDescent="0.25">
      <c r="A78" s="55" t="s">
        <v>71</v>
      </c>
      <c r="B78" s="55" t="s">
        <v>181</v>
      </c>
      <c r="C78" s="33">
        <v>1245.7369412138507</v>
      </c>
      <c r="D78" s="34">
        <v>2061.8763177466731</v>
      </c>
      <c r="E78" s="56">
        <v>65.51458414146191</v>
      </c>
      <c r="F78" s="56">
        <v>5.5719211651533236</v>
      </c>
    </row>
    <row r="79" spans="1:6" s="31" customFormat="1" ht="15.75" customHeight="1" x14ac:dyDescent="0.25">
      <c r="A79" s="67" t="s">
        <v>58</v>
      </c>
      <c r="B79" s="295" t="s">
        <v>71</v>
      </c>
      <c r="C79" s="292">
        <v>2830.9864354034598</v>
      </c>
      <c r="D79" s="293">
        <v>2344.8749769178812</v>
      </c>
      <c r="E79" s="294">
        <v>-17.1710981164168</v>
      </c>
      <c r="F79" s="294">
        <v>-17.1710981164168</v>
      </c>
    </row>
    <row r="80" spans="1:6" s="31" customFormat="1" ht="15.75" customHeight="1" x14ac:dyDescent="0.25">
      <c r="A80" s="226" t="s">
        <v>71</v>
      </c>
      <c r="B80" s="55" t="s">
        <v>204</v>
      </c>
      <c r="C80" s="33">
        <v>919.77426604925904</v>
      </c>
      <c r="D80" s="34">
        <v>0</v>
      </c>
      <c r="E80" s="56">
        <v>-100</v>
      </c>
      <c r="F80" s="56">
        <v>-32.489532784291733</v>
      </c>
    </row>
    <row r="81" spans="1:49" s="31" customFormat="1" ht="15.75" customHeight="1" x14ac:dyDescent="0.25">
      <c r="A81" s="230" t="s">
        <v>71</v>
      </c>
      <c r="B81" s="61" t="s">
        <v>168</v>
      </c>
      <c r="C81" s="62">
        <v>54.017746585487799</v>
      </c>
      <c r="D81" s="68">
        <v>31.8096492660347</v>
      </c>
      <c r="E81" s="63">
        <v>-41.112594884547512</v>
      </c>
      <c r="F81" s="63">
        <v>-0.78446498512763452</v>
      </c>
    </row>
    <row r="82" spans="1:49" s="31" customFormat="1" ht="15.75" customHeight="1" x14ac:dyDescent="0.25">
      <c r="A82" s="226" t="s">
        <v>71</v>
      </c>
      <c r="B82" s="55" t="s">
        <v>173</v>
      </c>
      <c r="C82" s="33">
        <v>31.332676052389299</v>
      </c>
      <c r="D82" s="34">
        <v>13.543537577691399</v>
      </c>
      <c r="E82" s="56">
        <v>-56.775037168717589</v>
      </c>
      <c r="F82" s="56">
        <v>-0.62837243768575912</v>
      </c>
    </row>
    <row r="83" spans="1:49" s="31" customFormat="1" ht="15.75" customHeight="1" x14ac:dyDescent="0.25">
      <c r="A83" s="230" t="s">
        <v>71</v>
      </c>
      <c r="B83" s="61" t="s">
        <v>186</v>
      </c>
      <c r="C83" s="62">
        <v>11.784798119740399</v>
      </c>
      <c r="D83" s="68">
        <v>7.3895955938859004</v>
      </c>
      <c r="E83" s="63">
        <v>-37.295526670857548</v>
      </c>
      <c r="F83" s="63">
        <v>-0.15525339404277697</v>
      </c>
    </row>
    <row r="84" spans="1:49" s="31" customFormat="1" ht="15.75" customHeight="1" x14ac:dyDescent="0.25">
      <c r="A84" s="55" t="s">
        <v>71</v>
      </c>
      <c r="B84" s="55" t="s">
        <v>159</v>
      </c>
      <c r="C84" s="33">
        <v>4.29436529556616</v>
      </c>
      <c r="D84" s="34">
        <v>2.99459408456404</v>
      </c>
      <c r="E84" s="56">
        <v>-30.26689910017916</v>
      </c>
      <c r="F84" s="56">
        <v>-4.5912307976738231E-2</v>
      </c>
    </row>
    <row r="85" spans="1:49" s="31" customFormat="1" ht="15.75" customHeight="1" x14ac:dyDescent="0.25">
      <c r="A85" s="61" t="s">
        <v>71</v>
      </c>
      <c r="B85" s="61" t="s">
        <v>154</v>
      </c>
      <c r="C85" s="62">
        <v>0.56351716951774</v>
      </c>
      <c r="D85" s="68">
        <v>0</v>
      </c>
      <c r="E85" s="63">
        <v>-100</v>
      </c>
      <c r="F85" s="63">
        <v>-1.9905329197998436E-2</v>
      </c>
    </row>
    <row r="86" spans="1:49" s="31" customFormat="1" ht="15.75" customHeight="1" x14ac:dyDescent="0.25">
      <c r="A86" s="55" t="s">
        <v>71</v>
      </c>
      <c r="B86" s="55" t="s">
        <v>162</v>
      </c>
      <c r="C86" s="33">
        <v>15.071514347259299</v>
      </c>
      <c r="D86" s="34">
        <v>47.302036497208604</v>
      </c>
      <c r="E86" s="56">
        <v>213.8505886491115</v>
      </c>
      <c r="F86" s="56">
        <v>1.1384908718347835</v>
      </c>
    </row>
    <row r="87" spans="1:49" s="31" customFormat="1" ht="15.75" customHeight="1" x14ac:dyDescent="0.25">
      <c r="A87" s="61" t="s">
        <v>71</v>
      </c>
      <c r="B87" s="61" t="s">
        <v>169</v>
      </c>
      <c r="C87" s="62">
        <v>113.73654871433</v>
      </c>
      <c r="D87" s="68">
        <v>154.39809755416184</v>
      </c>
      <c r="E87" s="63">
        <v>35.750644185591312</v>
      </c>
      <c r="F87" s="63">
        <v>1.4363032027045701</v>
      </c>
    </row>
    <row r="88" spans="1:49" s="31" customFormat="1" ht="15.75" customHeight="1" x14ac:dyDescent="0.25">
      <c r="A88" s="55" t="s">
        <v>71</v>
      </c>
      <c r="B88" s="55" t="s">
        <v>155</v>
      </c>
      <c r="C88" s="33">
        <v>5.8412339437323899</v>
      </c>
      <c r="D88" s="34">
        <v>54.8779476466189</v>
      </c>
      <c r="E88" s="56">
        <v>839.49237738547731</v>
      </c>
      <c r="F88" s="56">
        <v>1.732142305227895</v>
      </c>
    </row>
    <row r="89" spans="1:49" s="31" customFormat="1" ht="15.75" customHeight="1" x14ac:dyDescent="0.25">
      <c r="A89" s="61" t="s">
        <v>71</v>
      </c>
      <c r="B89" s="61" t="s">
        <v>167</v>
      </c>
      <c r="C89" s="62">
        <v>1614.8876470121006</v>
      </c>
      <c r="D89" s="68">
        <v>1935.8918765312069</v>
      </c>
      <c r="E89" s="63">
        <v>19.877805747850942</v>
      </c>
      <c r="F89" s="63">
        <v>11.338953288674382</v>
      </c>
    </row>
    <row r="90" spans="1:49" s="31" customFormat="1" ht="15.75" customHeight="1" x14ac:dyDescent="0.25">
      <c r="A90" s="84" t="s">
        <v>71</v>
      </c>
      <c r="B90" s="84" t="s">
        <v>181</v>
      </c>
      <c r="C90" s="101">
        <v>59.682122114077139</v>
      </c>
      <c r="D90" s="92">
        <v>96.667642166509012</v>
      </c>
      <c r="E90" s="95">
        <v>61.970852815416464</v>
      </c>
      <c r="F90" s="95">
        <v>1.3064534534642114</v>
      </c>
    </row>
    <row r="91" spans="1:49" s="38" customFormat="1" ht="15.75" customHeight="1" x14ac:dyDescent="0.25">
      <c r="A91" s="72"/>
      <c r="B91" s="72"/>
      <c r="C91" s="102"/>
      <c r="D91" s="102"/>
      <c r="E91" s="103"/>
      <c r="F91" s="103"/>
    </row>
    <row r="92" spans="1:49" s="38" customFormat="1" ht="15" customHeight="1" x14ac:dyDescent="0.25">
      <c r="A92" s="186" t="s">
        <v>59</v>
      </c>
      <c r="B92" s="193"/>
      <c r="C92" s="194"/>
      <c r="D92" s="195"/>
      <c r="E92" s="195"/>
      <c r="F92" s="195"/>
      <c r="G92" s="195"/>
      <c r="H92" s="195"/>
      <c r="I92" s="195"/>
      <c r="J92" s="195"/>
      <c r="K92" s="195"/>
      <c r="L92" s="195"/>
      <c r="M92" s="195"/>
      <c r="N92" s="195"/>
      <c r="O92" s="195"/>
      <c r="P92" s="41"/>
      <c r="Q92" s="41"/>
      <c r="R92" s="158"/>
    </row>
    <row r="93" spans="1:49" s="38" customFormat="1" ht="15" customHeight="1" x14ac:dyDescent="0.25">
      <c r="A93" s="216" t="s">
        <v>145</v>
      </c>
      <c r="B93" s="74"/>
      <c r="C93" s="37"/>
      <c r="M93" s="11"/>
      <c r="N93" s="11"/>
      <c r="O93" s="11"/>
      <c r="P93" s="11"/>
      <c r="Q93" s="11"/>
      <c r="R93" s="44"/>
      <c r="S93" s="11"/>
    </row>
    <row r="94" spans="1:49" s="38" customFormat="1" ht="15" customHeight="1" x14ac:dyDescent="0.25">
      <c r="A94" s="216" t="s">
        <v>205</v>
      </c>
      <c r="B94" s="74"/>
      <c r="C94" s="37"/>
      <c r="M94" s="11"/>
      <c r="N94" s="11"/>
      <c r="O94" s="11"/>
      <c r="P94" s="11"/>
      <c r="Q94" s="11"/>
      <c r="R94" s="44"/>
      <c r="S94" s="11"/>
    </row>
    <row r="95" spans="1:49" s="38" customFormat="1" ht="15" customHeight="1" x14ac:dyDescent="0.25">
      <c r="A95" s="209" t="s">
        <v>60</v>
      </c>
      <c r="B95" s="74"/>
      <c r="C95" s="37"/>
      <c r="M95" s="11"/>
      <c r="N95" s="11"/>
      <c r="O95" s="11"/>
      <c r="P95" s="11"/>
      <c r="Q95" s="11"/>
      <c r="R95" s="44"/>
      <c r="S95" s="11"/>
    </row>
    <row r="96" spans="1:49" s="38" customFormat="1" ht="15" customHeight="1" x14ac:dyDescent="0.25">
      <c r="A96" s="203" t="s">
        <v>61</v>
      </c>
      <c r="B96" s="127"/>
      <c r="C96" s="127"/>
      <c r="D96" s="127"/>
      <c r="E96" s="127"/>
      <c r="F96" s="127"/>
      <c r="G96" s="127"/>
      <c r="H96" s="127"/>
      <c r="I96" s="127"/>
      <c r="J96" s="127"/>
      <c r="K96" s="127"/>
      <c r="L96" s="127"/>
      <c r="M96" s="127"/>
      <c r="N96" s="127"/>
      <c r="O96" s="131"/>
      <c r="P96" s="131"/>
      <c r="Q96" s="131"/>
      <c r="R96" s="156"/>
      <c r="S96" s="131"/>
      <c r="T96" s="131"/>
      <c r="U96" s="131"/>
      <c r="V96" s="131"/>
      <c r="W96" s="131"/>
      <c r="X96" s="131"/>
      <c r="Y96" s="131"/>
      <c r="Z96" s="131"/>
      <c r="AA96" s="131"/>
      <c r="AB96" s="131"/>
      <c r="AC96" s="131"/>
      <c r="AD96" s="131"/>
      <c r="AE96" s="131"/>
      <c r="AF96" s="131"/>
      <c r="AG96" s="131"/>
      <c r="AH96" s="131"/>
      <c r="AI96" s="131"/>
      <c r="AJ96" s="131"/>
      <c r="AK96" s="131"/>
      <c r="AL96" s="131"/>
      <c r="AM96" s="131"/>
      <c r="AN96" s="131"/>
      <c r="AO96" s="131"/>
      <c r="AP96" s="131"/>
      <c r="AQ96" s="131"/>
      <c r="AR96" s="131"/>
      <c r="AS96" s="131"/>
      <c r="AT96" s="131"/>
      <c r="AU96" s="131"/>
      <c r="AV96" s="131"/>
      <c r="AW96" s="131"/>
    </row>
    <row r="97" spans="1:18" ht="15" customHeight="1" x14ac:dyDescent="0.25">
      <c r="A97" s="190" t="s">
        <v>62</v>
      </c>
      <c r="B97" s="75"/>
      <c r="C97" s="37"/>
      <c r="R97" s="44"/>
    </row>
    <row r="98" spans="1:18" ht="15" customHeight="1" x14ac:dyDescent="0.25">
      <c r="A98" s="189" t="s">
        <v>63</v>
      </c>
      <c r="B98" s="76"/>
      <c r="C98" s="37"/>
      <c r="R98" s="44"/>
    </row>
    <row r="99" spans="1:18" ht="15" customHeight="1" x14ac:dyDescent="0.25">
      <c r="A99" s="190" t="s">
        <v>147</v>
      </c>
      <c r="B99" s="75"/>
      <c r="C99" s="37"/>
      <c r="R99" s="44"/>
    </row>
    <row r="100" spans="1:18" ht="15" customHeight="1" x14ac:dyDescent="0.25">
      <c r="A100" s="191" t="s">
        <v>67</v>
      </c>
      <c r="B100" s="196"/>
      <c r="C100" s="196"/>
      <c r="D100" s="196"/>
      <c r="E100" s="196"/>
      <c r="F100" s="196"/>
      <c r="G100" s="196"/>
      <c r="H100" s="196"/>
      <c r="I100" s="196"/>
      <c r="J100" s="196"/>
      <c r="K100" s="197"/>
      <c r="L100" s="197"/>
      <c r="M100" s="197"/>
      <c r="N100" s="197"/>
      <c r="O100" s="197"/>
      <c r="P100" s="152"/>
      <c r="Q100" s="152"/>
      <c r="R100" s="153"/>
    </row>
    <row r="101" spans="1:18" x14ac:dyDescent="0.25">
      <c r="A101" s="397"/>
      <c r="B101" s="398"/>
      <c r="C101" s="398"/>
    </row>
    <row r="102" spans="1:18" x14ac:dyDescent="0.25">
      <c r="A102" s="397"/>
      <c r="B102" s="398"/>
      <c r="C102" s="398"/>
    </row>
    <row r="103" spans="1:18" x14ac:dyDescent="0.25">
      <c r="A103" s="397"/>
      <c r="B103" s="398"/>
      <c r="C103" s="398"/>
    </row>
    <row r="104" spans="1:18" ht="19.2" x14ac:dyDescent="0.25">
      <c r="A104" s="392"/>
      <c r="B104" s="393"/>
      <c r="C104" s="393"/>
    </row>
    <row r="105" spans="1:18" x14ac:dyDescent="0.25">
      <c r="A105" s="397"/>
      <c r="B105" s="398"/>
      <c r="C105" s="398"/>
    </row>
    <row r="106" spans="1:18" x14ac:dyDescent="0.25">
      <c r="A106" s="397"/>
      <c r="B106" s="398"/>
      <c r="C106" s="398"/>
    </row>
    <row r="107" spans="1:18" x14ac:dyDescent="0.25">
      <c r="A107" s="397"/>
      <c r="B107" s="398"/>
      <c r="C107" s="398"/>
    </row>
    <row r="108" spans="1:18" ht="19.2" x14ac:dyDescent="0.25">
      <c r="A108" s="392"/>
      <c r="B108" s="393"/>
      <c r="C108" s="393"/>
    </row>
    <row r="109" spans="1:18" x14ac:dyDescent="0.25">
      <c r="A109" s="397"/>
      <c r="B109" s="398"/>
      <c r="C109" s="398"/>
    </row>
    <row r="110" spans="1:18" x14ac:dyDescent="0.25">
      <c r="A110" s="397"/>
      <c r="B110" s="398"/>
      <c r="C110" s="398"/>
    </row>
    <row r="111" spans="1:18" x14ac:dyDescent="0.25">
      <c r="A111" s="397"/>
      <c r="B111" s="398"/>
      <c r="C111" s="398"/>
    </row>
    <row r="112" spans="1:18" ht="19.2" x14ac:dyDescent="0.25">
      <c r="A112" s="392"/>
      <c r="B112" s="393"/>
      <c r="C112" s="393"/>
    </row>
    <row r="113" spans="1:3" x14ac:dyDescent="0.25">
      <c r="A113" s="397"/>
      <c r="B113" s="398"/>
      <c r="C113" s="398"/>
    </row>
    <row r="114" spans="1:3" x14ac:dyDescent="0.25">
      <c r="A114" s="397"/>
      <c r="B114" s="398"/>
      <c r="C114" s="398"/>
    </row>
    <row r="115" spans="1:3" x14ac:dyDescent="0.25">
      <c r="A115" s="397"/>
      <c r="B115" s="398"/>
      <c r="C115" s="398"/>
    </row>
    <row r="116" spans="1:3" ht="19.2" x14ac:dyDescent="0.25">
      <c r="A116" s="392"/>
      <c r="B116" s="393"/>
      <c r="C116" s="393"/>
    </row>
    <row r="117" spans="1:3" x14ac:dyDescent="0.25">
      <c r="A117" s="397"/>
      <c r="B117" s="398"/>
      <c r="C117" s="398"/>
    </row>
    <row r="118" spans="1:3" x14ac:dyDescent="0.25">
      <c r="A118" s="397"/>
      <c r="B118" s="398"/>
      <c r="C118" s="398"/>
    </row>
    <row r="119" spans="1:3" x14ac:dyDescent="0.25">
      <c r="A119" s="397"/>
      <c r="B119" s="398"/>
      <c r="C119" s="398"/>
    </row>
  </sheetData>
  <mergeCells count="16">
    <mergeCell ref="A3:F3"/>
    <mergeCell ref="A5:A6"/>
    <mergeCell ref="B5:B6"/>
    <mergeCell ref="C5:D5"/>
    <mergeCell ref="E5:E6"/>
    <mergeCell ref="F5:F6"/>
    <mergeCell ref="A4:F4"/>
    <mergeCell ref="A112:C112"/>
    <mergeCell ref="A113:C115"/>
    <mergeCell ref="A116:C116"/>
    <mergeCell ref="A117:C119"/>
    <mergeCell ref="A101:C103"/>
    <mergeCell ref="A104:C104"/>
    <mergeCell ref="A105:C107"/>
    <mergeCell ref="A108:C108"/>
    <mergeCell ref="A109:C111"/>
  </mergeCells>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G154"/>
  <sheetViews>
    <sheetView showGridLines="0" zoomScale="90" zoomScaleNormal="90" workbookViewId="0">
      <pane xSplit="3" ySplit="6" topLeftCell="BD7" activePane="bottomRight" state="frozen"/>
      <selection pane="topRight" activeCell="D1" sqref="D1"/>
      <selection pane="bottomLeft" activeCell="A7" sqref="A7"/>
      <selection pane="bottomRight" activeCell="A3" sqref="A3:C3"/>
    </sheetView>
  </sheetViews>
  <sheetFormatPr baseColWidth="10" defaultColWidth="11.44140625" defaultRowHeight="15" x14ac:dyDescent="0.25"/>
  <cols>
    <col min="1" max="1" width="22.44140625" style="38" customWidth="1"/>
    <col min="2" max="2" width="46.33203125" style="38" customWidth="1"/>
    <col min="3" max="3" width="19.88671875" style="38" customWidth="1"/>
    <col min="4" max="16" width="14.6640625" style="133" customWidth="1"/>
    <col min="17" max="19" width="14.6640625" style="131" customWidth="1"/>
    <col min="20" max="51" width="14.6640625" style="133" customWidth="1"/>
    <col min="52" max="52" width="13.88671875" style="38" customWidth="1"/>
    <col min="53" max="56" width="13.88671875" style="38" bestFit="1" customWidth="1"/>
    <col min="57" max="16384" width="11.44140625" style="38"/>
  </cols>
  <sheetData>
    <row r="1" spans="1:59" s="45" customFormat="1" ht="60" customHeight="1" x14ac:dyDescent="0.25">
      <c r="A1" s="19"/>
      <c r="B1" s="19"/>
      <c r="C1" s="19"/>
      <c r="D1" s="129"/>
      <c r="E1" s="129"/>
      <c r="F1" s="129"/>
      <c r="G1" s="129"/>
      <c r="H1" s="129"/>
      <c r="I1" s="129"/>
      <c r="J1" s="129"/>
      <c r="K1" s="129"/>
      <c r="L1" s="129"/>
      <c r="M1" s="129"/>
      <c r="N1" s="129"/>
      <c r="O1" s="129"/>
      <c r="P1" s="129"/>
      <c r="Q1" s="129"/>
      <c r="R1" s="129"/>
      <c r="S1" s="129"/>
      <c r="T1" s="133"/>
      <c r="U1" s="133"/>
      <c r="V1" s="133"/>
      <c r="W1" s="133"/>
      <c r="X1" s="133"/>
      <c r="Y1" s="133"/>
      <c r="Z1" s="133"/>
      <c r="AA1" s="133"/>
      <c r="AB1" s="133"/>
      <c r="AC1" s="133"/>
      <c r="AD1" s="133"/>
      <c r="AE1" s="133"/>
      <c r="AF1" s="133"/>
      <c r="AG1" s="133"/>
      <c r="AH1" s="133"/>
      <c r="AI1" s="133"/>
      <c r="AJ1" s="133"/>
      <c r="AK1" s="133"/>
      <c r="AL1" s="133"/>
      <c r="AM1" s="133"/>
      <c r="AN1" s="133"/>
      <c r="AO1" s="133"/>
      <c r="AP1" s="133"/>
      <c r="AQ1" s="133"/>
      <c r="AR1" s="133"/>
      <c r="AS1" s="133"/>
      <c r="AT1" s="133"/>
      <c r="AU1" s="133"/>
      <c r="AV1" s="133"/>
      <c r="AW1" s="133"/>
      <c r="AX1" s="133"/>
      <c r="AY1" s="133"/>
    </row>
    <row r="2" spans="1:59" s="45" customFormat="1" ht="30.75" customHeight="1" x14ac:dyDescent="0.25">
      <c r="A2" s="19"/>
      <c r="B2" s="19"/>
      <c r="C2" s="19"/>
      <c r="D2" s="129"/>
      <c r="E2" s="129"/>
      <c r="F2" s="129"/>
      <c r="G2" s="129"/>
      <c r="H2" s="129"/>
      <c r="I2" s="129"/>
      <c r="J2" s="129"/>
      <c r="K2" s="129"/>
      <c r="L2" s="129"/>
      <c r="M2" s="129"/>
      <c r="N2" s="129"/>
      <c r="O2" s="129"/>
      <c r="P2" s="129"/>
      <c r="Q2" s="129"/>
      <c r="R2" s="129"/>
      <c r="S2" s="129"/>
      <c r="T2" s="133"/>
      <c r="U2" s="133"/>
      <c r="V2" s="133"/>
      <c r="W2" s="133"/>
      <c r="X2" s="133"/>
      <c r="Y2" s="133"/>
      <c r="Z2" s="133"/>
      <c r="AA2" s="133"/>
      <c r="AB2" s="133"/>
      <c r="AC2" s="133"/>
      <c r="AD2" s="133"/>
      <c r="AE2" s="133"/>
      <c r="AF2" s="133"/>
      <c r="AG2" s="133"/>
      <c r="AH2" s="133"/>
      <c r="AI2" s="133"/>
      <c r="AJ2" s="133"/>
      <c r="AK2" s="133"/>
      <c r="AL2" s="133"/>
      <c r="AM2" s="133"/>
      <c r="AN2" s="133"/>
      <c r="AO2" s="133"/>
      <c r="AP2" s="133"/>
      <c r="AQ2" s="133"/>
      <c r="AR2" s="133"/>
      <c r="AS2" s="133"/>
      <c r="AT2" s="133"/>
      <c r="AU2" s="133"/>
      <c r="AV2" s="133"/>
      <c r="AW2" s="133"/>
      <c r="AX2" s="133"/>
      <c r="AY2" s="133"/>
    </row>
    <row r="3" spans="1:59" ht="22.5" customHeight="1" x14ac:dyDescent="0.25">
      <c r="A3" s="376" t="s">
        <v>0</v>
      </c>
      <c r="B3" s="377"/>
      <c r="C3" s="377"/>
      <c r="D3" s="130"/>
      <c r="E3" s="130"/>
      <c r="F3" s="130"/>
      <c r="G3" s="130"/>
      <c r="H3" s="130"/>
      <c r="I3" s="130"/>
      <c r="J3" s="130"/>
      <c r="K3" s="130"/>
      <c r="L3" s="130"/>
      <c r="M3" s="130"/>
      <c r="N3" s="130"/>
      <c r="O3" s="130"/>
      <c r="P3" s="130"/>
    </row>
    <row r="4" spans="1:59" ht="54" customHeight="1" x14ac:dyDescent="0.3">
      <c r="A4" s="380" t="s">
        <v>206</v>
      </c>
      <c r="B4" s="381"/>
      <c r="C4" s="381"/>
      <c r="D4" s="154"/>
      <c r="E4" s="125"/>
      <c r="F4" s="125"/>
      <c r="G4" s="125"/>
      <c r="H4" s="125"/>
      <c r="I4" s="125"/>
      <c r="J4" s="125"/>
      <c r="K4" s="125"/>
      <c r="L4" s="125"/>
      <c r="M4" s="125"/>
      <c r="N4" s="125"/>
      <c r="O4" s="125"/>
      <c r="P4" s="125"/>
      <c r="Q4" s="132"/>
      <c r="R4" s="132"/>
      <c r="V4" s="132"/>
      <c r="W4" s="132"/>
      <c r="X4" s="132"/>
      <c r="Y4" s="132"/>
      <c r="AL4" s="132"/>
      <c r="AM4" s="132"/>
      <c r="AN4" s="132"/>
      <c r="AP4" s="132"/>
      <c r="AQ4" s="132"/>
      <c r="AR4" s="132"/>
      <c r="AS4" s="132"/>
      <c r="AT4" s="132"/>
      <c r="AU4" s="132"/>
      <c r="AV4" s="132"/>
      <c r="AW4" s="132"/>
      <c r="AX4" s="132"/>
      <c r="AY4" s="132"/>
      <c r="AZ4" s="132"/>
      <c r="BA4" s="132"/>
      <c r="BB4" s="132"/>
      <c r="BC4" s="132"/>
      <c r="BD4" s="132"/>
      <c r="BE4" s="22"/>
      <c r="BF4" s="22"/>
      <c r="BG4" s="22" t="s">
        <v>32</v>
      </c>
    </row>
    <row r="5" spans="1:59" s="78" customFormat="1" ht="20.25" customHeight="1" x14ac:dyDescent="0.25">
      <c r="A5" s="387" t="s">
        <v>69</v>
      </c>
      <c r="B5" s="387" t="s">
        <v>70</v>
      </c>
      <c r="C5" s="387" t="s">
        <v>150</v>
      </c>
      <c r="D5" s="375" t="s">
        <v>34</v>
      </c>
      <c r="E5" s="375"/>
      <c r="F5" s="375"/>
      <c r="G5" s="375"/>
      <c r="H5" s="375"/>
      <c r="I5" s="375"/>
      <c r="J5" s="375"/>
      <c r="K5" s="375"/>
      <c r="L5" s="375"/>
      <c r="M5" s="375"/>
      <c r="N5" s="375"/>
      <c r="O5" s="375"/>
      <c r="P5" s="375"/>
      <c r="Q5" s="375" t="s">
        <v>35</v>
      </c>
      <c r="R5" s="375"/>
      <c r="S5" s="375"/>
      <c r="T5" s="375"/>
      <c r="U5" s="375"/>
      <c r="V5" s="375"/>
      <c r="W5" s="375"/>
      <c r="X5" s="375"/>
      <c r="Y5" s="375"/>
      <c r="Z5" s="375"/>
      <c r="AA5" s="375"/>
      <c r="AB5" s="375"/>
      <c r="AC5" s="375"/>
      <c r="AD5" s="375" t="s">
        <v>36</v>
      </c>
      <c r="AE5" s="375"/>
      <c r="AF5" s="375"/>
      <c r="AG5" s="375"/>
      <c r="AH5" s="375"/>
      <c r="AI5" s="375"/>
      <c r="AJ5" s="375"/>
      <c r="AK5" s="375"/>
      <c r="AL5" s="375"/>
      <c r="AM5" s="375"/>
      <c r="AN5" s="375"/>
      <c r="AO5" s="375"/>
      <c r="AP5" s="375"/>
      <c r="AQ5" s="375" t="s">
        <v>37</v>
      </c>
      <c r="AR5" s="375"/>
      <c r="AS5" s="375"/>
      <c r="AT5" s="375"/>
      <c r="AU5" s="375"/>
      <c r="AV5" s="375"/>
      <c r="AW5" s="375"/>
      <c r="AX5" s="375"/>
      <c r="AY5" s="375"/>
      <c r="AZ5" s="375"/>
      <c r="BA5" s="375"/>
      <c r="BB5" s="375"/>
      <c r="BC5" s="375"/>
      <c r="BD5" s="375" t="s">
        <v>38</v>
      </c>
      <c r="BE5" s="375"/>
      <c r="BF5" s="375"/>
      <c r="BG5" s="375"/>
    </row>
    <row r="6" spans="1:59" s="78" customFormat="1" ht="33.75" customHeight="1" x14ac:dyDescent="0.25">
      <c r="A6" s="388"/>
      <c r="B6" s="388"/>
      <c r="C6" s="388"/>
      <c r="D6" s="47" t="s">
        <v>39</v>
      </c>
      <c r="E6" s="47" t="s">
        <v>40</v>
      </c>
      <c r="F6" s="47" t="s">
        <v>41</v>
      </c>
      <c r="G6" s="47" t="s">
        <v>42</v>
      </c>
      <c r="H6" s="47" t="s">
        <v>43</v>
      </c>
      <c r="I6" s="47" t="s">
        <v>44</v>
      </c>
      <c r="J6" s="47" t="s">
        <v>45</v>
      </c>
      <c r="K6" s="47" t="s">
        <v>46</v>
      </c>
      <c r="L6" s="47" t="s">
        <v>47</v>
      </c>
      <c r="M6" s="47" t="s">
        <v>48</v>
      </c>
      <c r="N6" s="47" t="s">
        <v>49</v>
      </c>
      <c r="O6" s="47" t="s">
        <v>50</v>
      </c>
      <c r="P6" s="47" t="s">
        <v>51</v>
      </c>
      <c r="Q6" s="47" t="s">
        <v>39</v>
      </c>
      <c r="R6" s="47" t="s">
        <v>40</v>
      </c>
      <c r="S6" s="47" t="s">
        <v>41</v>
      </c>
      <c r="T6" s="47" t="s">
        <v>42</v>
      </c>
      <c r="U6" s="47" t="s">
        <v>43</v>
      </c>
      <c r="V6" s="47" t="s">
        <v>44</v>
      </c>
      <c r="W6" s="47" t="s">
        <v>45</v>
      </c>
      <c r="X6" s="47" t="s">
        <v>46</v>
      </c>
      <c r="Y6" s="47" t="s">
        <v>47</v>
      </c>
      <c r="Z6" s="47" t="s">
        <v>48</v>
      </c>
      <c r="AA6" s="47" t="s">
        <v>49</v>
      </c>
      <c r="AB6" s="47" t="s">
        <v>50</v>
      </c>
      <c r="AC6" s="47" t="s">
        <v>51</v>
      </c>
      <c r="AD6" s="47" t="s">
        <v>39</v>
      </c>
      <c r="AE6" s="47" t="s">
        <v>40</v>
      </c>
      <c r="AF6" s="47" t="s">
        <v>41</v>
      </c>
      <c r="AG6" s="47" t="s">
        <v>42</v>
      </c>
      <c r="AH6" s="47" t="s">
        <v>43</v>
      </c>
      <c r="AI6" s="47" t="s">
        <v>44</v>
      </c>
      <c r="AJ6" s="47" t="s">
        <v>45</v>
      </c>
      <c r="AK6" s="47" t="s">
        <v>46</v>
      </c>
      <c r="AL6" s="47" t="s">
        <v>47</v>
      </c>
      <c r="AM6" s="47" t="s">
        <v>48</v>
      </c>
      <c r="AN6" s="47" t="s">
        <v>49</v>
      </c>
      <c r="AO6" s="47" t="s">
        <v>50</v>
      </c>
      <c r="AP6" s="47" t="s">
        <v>51</v>
      </c>
      <c r="AQ6" s="47" t="s">
        <v>39</v>
      </c>
      <c r="AR6" s="47" t="s">
        <v>40</v>
      </c>
      <c r="AS6" s="47" t="s">
        <v>41</v>
      </c>
      <c r="AT6" s="47" t="s">
        <v>42</v>
      </c>
      <c r="AU6" s="47" t="s">
        <v>43</v>
      </c>
      <c r="AV6" s="47" t="s">
        <v>44</v>
      </c>
      <c r="AW6" s="47" t="s">
        <v>45</v>
      </c>
      <c r="AX6" s="47" t="s">
        <v>46</v>
      </c>
      <c r="AY6" s="47" t="s">
        <v>47</v>
      </c>
      <c r="AZ6" s="47" t="s">
        <v>48</v>
      </c>
      <c r="BA6" s="47" t="s">
        <v>49</v>
      </c>
      <c r="BB6" s="47" t="s">
        <v>50</v>
      </c>
      <c r="BC6" s="47" t="s">
        <v>51</v>
      </c>
      <c r="BD6" s="47" t="s">
        <v>39</v>
      </c>
      <c r="BE6" s="47" t="s">
        <v>40</v>
      </c>
      <c r="BF6" s="47" t="s">
        <v>41</v>
      </c>
      <c r="BG6" s="47" t="s">
        <v>42</v>
      </c>
    </row>
    <row r="7" spans="1:59" s="91" customFormat="1" ht="15.75" customHeight="1" x14ac:dyDescent="0.25">
      <c r="A7" s="104">
        <v>263</v>
      </c>
      <c r="B7" s="104" t="s">
        <v>102</v>
      </c>
      <c r="C7" s="104" t="s">
        <v>71</v>
      </c>
      <c r="D7" s="96">
        <v>81892.621121198114</v>
      </c>
      <c r="E7" s="96">
        <v>93513.104298032937</v>
      </c>
      <c r="F7" s="96">
        <v>101393.05241984929</v>
      </c>
      <c r="G7" s="96">
        <v>102286.02591958577</v>
      </c>
      <c r="H7" s="96">
        <v>89528.02065584845</v>
      </c>
      <c r="I7" s="96">
        <v>106338.09668121811</v>
      </c>
      <c r="J7" s="96">
        <v>94887.295056762348</v>
      </c>
      <c r="K7" s="96">
        <v>93271.59624751957</v>
      </c>
      <c r="L7" s="96">
        <v>108308.57331670268</v>
      </c>
      <c r="M7" s="96">
        <v>103833.87660042712</v>
      </c>
      <c r="N7" s="96">
        <v>95361.943107142331</v>
      </c>
      <c r="O7" s="96">
        <v>124672.59064257638</v>
      </c>
      <c r="P7" s="96">
        <v>1195286.796066863</v>
      </c>
      <c r="Q7" s="96">
        <v>90402.868008721489</v>
      </c>
      <c r="R7" s="96">
        <v>95127.224639013424</v>
      </c>
      <c r="S7" s="96">
        <v>105960.90317970392</v>
      </c>
      <c r="T7" s="96">
        <v>105173.27837836012</v>
      </c>
      <c r="U7" s="96">
        <v>102806.74252240235</v>
      </c>
      <c r="V7" s="96">
        <v>122167.42571250963</v>
      </c>
      <c r="W7" s="96">
        <v>115033.32302254597</v>
      </c>
      <c r="X7" s="96">
        <v>124793.27946977108</v>
      </c>
      <c r="Y7" s="96">
        <v>114297.48813973904</v>
      </c>
      <c r="Z7" s="96">
        <v>126853.44152721961</v>
      </c>
      <c r="AA7" s="96">
        <v>123039.56016537079</v>
      </c>
      <c r="AB7" s="96">
        <v>146654.33361090961</v>
      </c>
      <c r="AC7" s="96">
        <v>1372309.8683762671</v>
      </c>
      <c r="AD7" s="96">
        <v>123007.85861386654</v>
      </c>
      <c r="AE7" s="96">
        <v>130239.0093562713</v>
      </c>
      <c r="AF7" s="96">
        <v>129518.96299889853</v>
      </c>
      <c r="AG7" s="96">
        <v>144085.65326480512</v>
      </c>
      <c r="AH7" s="96">
        <v>140190.78743368015</v>
      </c>
      <c r="AI7" s="96">
        <v>139161.66387468157</v>
      </c>
      <c r="AJ7" s="96">
        <v>161123.48027327316</v>
      </c>
      <c r="AK7" s="96">
        <v>154105.69768830395</v>
      </c>
      <c r="AL7" s="96">
        <v>137671.30444040889</v>
      </c>
      <c r="AM7" s="96">
        <v>144189.54907487644</v>
      </c>
      <c r="AN7" s="96">
        <v>137310.58668458968</v>
      </c>
      <c r="AO7" s="96">
        <v>188008.42752037369</v>
      </c>
      <c r="AP7" s="96">
        <v>1728612.9812240291</v>
      </c>
      <c r="AQ7" s="96">
        <v>132656.575345711</v>
      </c>
      <c r="AR7" s="96">
        <v>144637.73469696817</v>
      </c>
      <c r="AS7" s="96">
        <v>148688.75430446089</v>
      </c>
      <c r="AT7" s="96">
        <v>146425.23119736448</v>
      </c>
      <c r="AU7" s="96">
        <v>141618.85438707389</v>
      </c>
      <c r="AV7" s="96">
        <v>146933.08295585366</v>
      </c>
      <c r="AW7" s="96">
        <v>162927.86797367208</v>
      </c>
      <c r="AX7" s="96">
        <v>149903.60156020278</v>
      </c>
      <c r="AY7" s="96">
        <v>174407.85742141138</v>
      </c>
      <c r="AZ7" s="96">
        <v>159850.19990398205</v>
      </c>
      <c r="BA7" s="96">
        <v>154708.02717510526</v>
      </c>
      <c r="BB7" s="96">
        <v>218771.87265462292</v>
      </c>
      <c r="BC7" s="96">
        <v>1881529.6595764286</v>
      </c>
      <c r="BD7" s="96">
        <v>147414.32010286671</v>
      </c>
      <c r="BE7" s="96">
        <v>161176.04917074949</v>
      </c>
      <c r="BF7" s="96">
        <v>174557.53641667584</v>
      </c>
      <c r="BG7" s="96">
        <v>159286.82788818752</v>
      </c>
    </row>
    <row r="8" spans="1:59" s="31" customFormat="1" ht="15.75" customHeight="1" x14ac:dyDescent="0.25">
      <c r="A8" s="55"/>
      <c r="B8" s="55" t="s">
        <v>71</v>
      </c>
      <c r="C8" s="55" t="s">
        <v>167</v>
      </c>
      <c r="D8" s="34">
        <v>19104.049144608594</v>
      </c>
      <c r="E8" s="34">
        <v>26898.052278004183</v>
      </c>
      <c r="F8" s="34">
        <v>28102.962424137062</v>
      </c>
      <c r="G8" s="34">
        <v>26631.18284996699</v>
      </c>
      <c r="H8" s="34">
        <v>25390.199375737931</v>
      </c>
      <c r="I8" s="34">
        <v>30068.223675690817</v>
      </c>
      <c r="J8" s="34">
        <v>23858.99479461084</v>
      </c>
      <c r="K8" s="34">
        <v>25145.419221614266</v>
      </c>
      <c r="L8" s="34">
        <v>26173.934078257407</v>
      </c>
      <c r="M8" s="34">
        <v>26304.378914648736</v>
      </c>
      <c r="N8" s="34">
        <v>24098.219564200081</v>
      </c>
      <c r="O8" s="34">
        <v>28647.909156639787</v>
      </c>
      <c r="P8" s="34">
        <v>310423.52547811664</v>
      </c>
      <c r="Q8" s="34">
        <v>21674.040185315444</v>
      </c>
      <c r="R8" s="34">
        <v>24972.360475411147</v>
      </c>
      <c r="S8" s="34">
        <v>27304.041823360276</v>
      </c>
      <c r="T8" s="34">
        <v>28234.304691567737</v>
      </c>
      <c r="U8" s="34">
        <v>25984.741781476132</v>
      </c>
      <c r="V8" s="34">
        <v>32010.288406674536</v>
      </c>
      <c r="W8" s="34">
        <v>28728.866687836507</v>
      </c>
      <c r="X8" s="34">
        <v>30230.084009109993</v>
      </c>
      <c r="Y8" s="34">
        <v>25093.357323997647</v>
      </c>
      <c r="Z8" s="34">
        <v>30746.529018677327</v>
      </c>
      <c r="AA8" s="34">
        <v>28910.075653136424</v>
      </c>
      <c r="AB8" s="34">
        <v>39449.48057392038</v>
      </c>
      <c r="AC8" s="34">
        <v>343338.17063048354</v>
      </c>
      <c r="AD8" s="34">
        <v>27992.389984157311</v>
      </c>
      <c r="AE8" s="34">
        <v>29689.11532804892</v>
      </c>
      <c r="AF8" s="34">
        <v>30959.826574029885</v>
      </c>
      <c r="AG8" s="34">
        <v>35366.348640586541</v>
      </c>
      <c r="AH8" s="34">
        <v>33901.918782763845</v>
      </c>
      <c r="AI8" s="34">
        <v>32495.779852601143</v>
      </c>
      <c r="AJ8" s="34">
        <v>59718.530864692133</v>
      </c>
      <c r="AK8" s="34">
        <v>36917.497485673281</v>
      </c>
      <c r="AL8" s="34">
        <v>34070.193574976751</v>
      </c>
      <c r="AM8" s="34">
        <v>36639.364079024992</v>
      </c>
      <c r="AN8" s="34">
        <v>34863.174307389432</v>
      </c>
      <c r="AO8" s="34">
        <v>45817.73444587065</v>
      </c>
      <c r="AP8" s="34">
        <v>438431.87391981494</v>
      </c>
      <c r="AQ8" s="34">
        <v>33756.825819011829</v>
      </c>
      <c r="AR8" s="34">
        <v>39412.29148482973</v>
      </c>
      <c r="AS8" s="34">
        <v>37717.691355840776</v>
      </c>
      <c r="AT8" s="34">
        <v>35211.978104882</v>
      </c>
      <c r="AU8" s="34">
        <v>37404.678893495897</v>
      </c>
      <c r="AV8" s="34">
        <v>39101.072362056802</v>
      </c>
      <c r="AW8" s="34">
        <v>42888.729881352469</v>
      </c>
      <c r="AX8" s="34">
        <v>39909.158407643466</v>
      </c>
      <c r="AY8" s="34">
        <v>43089.187583651998</v>
      </c>
      <c r="AZ8" s="34">
        <v>42437.030680861171</v>
      </c>
      <c r="BA8" s="34">
        <v>38605.150681946048</v>
      </c>
      <c r="BB8" s="34">
        <v>53600.978543766214</v>
      </c>
      <c r="BC8" s="34">
        <v>483134.77379933826</v>
      </c>
      <c r="BD8" s="34">
        <v>37704.942035106971</v>
      </c>
      <c r="BE8" s="34">
        <v>43763.822156135866</v>
      </c>
      <c r="BF8" s="34">
        <v>49909.973954753674</v>
      </c>
      <c r="BG8" s="34">
        <v>46313.475989144237</v>
      </c>
    </row>
    <row r="9" spans="1:59" s="31" customFormat="1" ht="15.75" customHeight="1" x14ac:dyDescent="0.25">
      <c r="A9" s="61"/>
      <c r="B9" s="61" t="s">
        <v>71</v>
      </c>
      <c r="C9" s="61" t="s">
        <v>159</v>
      </c>
      <c r="D9" s="68">
        <v>17765.59892441292</v>
      </c>
      <c r="E9" s="68">
        <v>19617.279938731503</v>
      </c>
      <c r="F9" s="68">
        <v>21461.795042123427</v>
      </c>
      <c r="G9" s="68">
        <v>21437.388577114278</v>
      </c>
      <c r="H9" s="68">
        <v>17988.924979288262</v>
      </c>
      <c r="I9" s="68">
        <v>20438.832119264222</v>
      </c>
      <c r="J9" s="68">
        <v>22066.269488821345</v>
      </c>
      <c r="K9" s="68">
        <v>17216.875329999115</v>
      </c>
      <c r="L9" s="68">
        <v>24675.144029153416</v>
      </c>
      <c r="M9" s="68">
        <v>22825.866730509624</v>
      </c>
      <c r="N9" s="68">
        <v>20714.078745156832</v>
      </c>
      <c r="O9" s="68">
        <v>21951.935753747155</v>
      </c>
      <c r="P9" s="68">
        <v>248159.9896583221</v>
      </c>
      <c r="Q9" s="68">
        <v>18105.791676506666</v>
      </c>
      <c r="R9" s="68">
        <v>19670.197606239737</v>
      </c>
      <c r="S9" s="68">
        <v>19275.398333787718</v>
      </c>
      <c r="T9" s="68">
        <v>16440.764959084678</v>
      </c>
      <c r="U9" s="68">
        <v>18218.342947090106</v>
      </c>
      <c r="V9" s="68">
        <v>17768.368040836362</v>
      </c>
      <c r="W9" s="68">
        <v>21402.285461242704</v>
      </c>
      <c r="X9" s="68">
        <v>23467.940779402186</v>
      </c>
      <c r="Y9" s="68">
        <v>21497.772184469472</v>
      </c>
      <c r="Z9" s="68">
        <v>24821.819172754924</v>
      </c>
      <c r="AA9" s="68">
        <v>21653.321023860652</v>
      </c>
      <c r="AB9" s="68">
        <v>21871.289409709039</v>
      </c>
      <c r="AC9" s="68">
        <v>244193.29159498424</v>
      </c>
      <c r="AD9" s="68">
        <v>22525.420177293057</v>
      </c>
      <c r="AE9" s="68">
        <v>24902.437874579311</v>
      </c>
      <c r="AF9" s="68">
        <v>21740.588139902266</v>
      </c>
      <c r="AG9" s="68">
        <v>27683.314078356088</v>
      </c>
      <c r="AH9" s="68">
        <v>27206.495941542442</v>
      </c>
      <c r="AI9" s="68">
        <v>26843.269399873363</v>
      </c>
      <c r="AJ9" s="68">
        <v>21830.150894269671</v>
      </c>
      <c r="AK9" s="68">
        <v>31536.210328905519</v>
      </c>
      <c r="AL9" s="68">
        <v>25623.382899767497</v>
      </c>
      <c r="AM9" s="68">
        <v>25116.327212570071</v>
      </c>
      <c r="AN9" s="68">
        <v>25016.787821100646</v>
      </c>
      <c r="AO9" s="68">
        <v>30183.146516309705</v>
      </c>
      <c r="AP9" s="68">
        <v>310207.53128446965</v>
      </c>
      <c r="AQ9" s="68">
        <v>25003.552240659177</v>
      </c>
      <c r="AR9" s="68">
        <v>27077.471868603105</v>
      </c>
      <c r="AS9" s="68">
        <v>27596.282457802452</v>
      </c>
      <c r="AT9" s="68">
        <v>25298.173942704434</v>
      </c>
      <c r="AU9" s="68">
        <v>26859.029162245639</v>
      </c>
      <c r="AV9" s="68">
        <v>25366.99906891719</v>
      </c>
      <c r="AW9" s="68">
        <v>27696.420307608536</v>
      </c>
      <c r="AX9" s="68">
        <v>29167.286970183086</v>
      </c>
      <c r="AY9" s="68">
        <v>29245.200922336684</v>
      </c>
      <c r="AZ9" s="68">
        <v>30024.797495183309</v>
      </c>
      <c r="BA9" s="68">
        <v>26491.9110273759</v>
      </c>
      <c r="BB9" s="68">
        <v>28941.875574240745</v>
      </c>
      <c r="BC9" s="68">
        <v>328769.00103786023</v>
      </c>
      <c r="BD9" s="68">
        <v>25849.278157016026</v>
      </c>
      <c r="BE9" s="68">
        <v>29709.798448692582</v>
      </c>
      <c r="BF9" s="68">
        <v>23413.106996455743</v>
      </c>
      <c r="BG9" s="68">
        <v>24605.914972780552</v>
      </c>
    </row>
    <row r="10" spans="1:59" s="31" customFormat="1" ht="15.75" customHeight="1" x14ac:dyDescent="0.25">
      <c r="A10" s="55"/>
      <c r="B10" s="55" t="s">
        <v>71</v>
      </c>
      <c r="C10" s="55" t="s">
        <v>157</v>
      </c>
      <c r="D10" s="34">
        <v>4605.7842567149592</v>
      </c>
      <c r="E10" s="34">
        <v>5170.0140011041512</v>
      </c>
      <c r="F10" s="34">
        <v>5798.6908166288258</v>
      </c>
      <c r="G10" s="34">
        <v>6899.8206925634095</v>
      </c>
      <c r="H10" s="34">
        <v>5381.1638943909802</v>
      </c>
      <c r="I10" s="34">
        <v>6258.4572092704921</v>
      </c>
      <c r="J10" s="34">
        <v>6207.1612616004586</v>
      </c>
      <c r="K10" s="34">
        <v>6620.460586485241</v>
      </c>
      <c r="L10" s="34">
        <v>8885.8013407009203</v>
      </c>
      <c r="M10" s="34">
        <v>8437.0667613996247</v>
      </c>
      <c r="N10" s="34">
        <v>6880.5483660264335</v>
      </c>
      <c r="O10" s="34">
        <v>9679.0739367600581</v>
      </c>
      <c r="P10" s="34">
        <v>80824.043123645562</v>
      </c>
      <c r="Q10" s="34">
        <v>8717.0137548186576</v>
      </c>
      <c r="R10" s="34">
        <v>8916.9077343076951</v>
      </c>
      <c r="S10" s="34">
        <v>9226.3012038538309</v>
      </c>
      <c r="T10" s="34">
        <v>9949.0761792814756</v>
      </c>
      <c r="U10" s="34">
        <v>9761.7940276288537</v>
      </c>
      <c r="V10" s="34">
        <v>10280.396734959499</v>
      </c>
      <c r="W10" s="34">
        <v>11179.968282676349</v>
      </c>
      <c r="X10" s="34">
        <v>10878.756794435749</v>
      </c>
      <c r="Y10" s="34">
        <v>11344.666885641398</v>
      </c>
      <c r="Z10" s="34">
        <v>10851.870474793352</v>
      </c>
      <c r="AA10" s="34">
        <v>12503.753750903536</v>
      </c>
      <c r="AB10" s="34">
        <v>12865.955621280982</v>
      </c>
      <c r="AC10" s="34">
        <v>126476.46144458138</v>
      </c>
      <c r="AD10" s="34">
        <v>13469.239628169949</v>
      </c>
      <c r="AE10" s="34">
        <v>12717.94981501087</v>
      </c>
      <c r="AF10" s="34">
        <v>12354.548635869456</v>
      </c>
      <c r="AG10" s="34">
        <v>13460.870097519401</v>
      </c>
      <c r="AH10" s="34">
        <v>15278.414290253993</v>
      </c>
      <c r="AI10" s="34">
        <v>12332.301166779034</v>
      </c>
      <c r="AJ10" s="34">
        <v>13351.843097002286</v>
      </c>
      <c r="AK10" s="34">
        <v>15153.506603167401</v>
      </c>
      <c r="AL10" s="34">
        <v>13812.872837115414</v>
      </c>
      <c r="AM10" s="34">
        <v>12799.977282949721</v>
      </c>
      <c r="AN10" s="34">
        <v>10732.830902141892</v>
      </c>
      <c r="AO10" s="34">
        <v>13609.017654237783</v>
      </c>
      <c r="AP10" s="34">
        <v>159073.37201021719</v>
      </c>
      <c r="AQ10" s="34">
        <v>14370.712741919473</v>
      </c>
      <c r="AR10" s="34">
        <v>14896.586925713704</v>
      </c>
      <c r="AS10" s="34">
        <v>15285.55736548019</v>
      </c>
      <c r="AT10" s="34">
        <v>15230.799998130926</v>
      </c>
      <c r="AU10" s="34">
        <v>15056.924665388284</v>
      </c>
      <c r="AV10" s="34">
        <v>12604.787905160776</v>
      </c>
      <c r="AW10" s="34">
        <v>17813.431579989385</v>
      </c>
      <c r="AX10" s="34">
        <v>15526.16882346791</v>
      </c>
      <c r="AY10" s="34">
        <v>16880.323909059502</v>
      </c>
      <c r="AZ10" s="34">
        <v>17196.769023432476</v>
      </c>
      <c r="BA10" s="34">
        <v>15309.955672158889</v>
      </c>
      <c r="BB10" s="34">
        <v>19420.080710844908</v>
      </c>
      <c r="BC10" s="34">
        <v>189592.09932074643</v>
      </c>
      <c r="BD10" s="34">
        <v>19388.488458831594</v>
      </c>
      <c r="BE10" s="34">
        <v>18457.958932446225</v>
      </c>
      <c r="BF10" s="34">
        <v>21210.561119256992</v>
      </c>
      <c r="BG10" s="34">
        <v>17742.987653415235</v>
      </c>
    </row>
    <row r="11" spans="1:59" s="31" customFormat="1" ht="15.75" customHeight="1" x14ac:dyDescent="0.25">
      <c r="A11" s="61"/>
      <c r="B11" s="61" t="s">
        <v>71</v>
      </c>
      <c r="C11" s="61" t="s">
        <v>158</v>
      </c>
      <c r="D11" s="68">
        <v>3703.0699243764366</v>
      </c>
      <c r="E11" s="68">
        <v>4509.5725321483833</v>
      </c>
      <c r="F11" s="68">
        <v>5287.8645996107034</v>
      </c>
      <c r="G11" s="68">
        <v>6137.6698523196728</v>
      </c>
      <c r="H11" s="68">
        <v>4885.4286343624944</v>
      </c>
      <c r="I11" s="68">
        <v>5164.4286592898461</v>
      </c>
      <c r="J11" s="68">
        <v>5476.2023238496122</v>
      </c>
      <c r="K11" s="68">
        <v>5477.2494119834273</v>
      </c>
      <c r="L11" s="68">
        <v>6941.2169755810637</v>
      </c>
      <c r="M11" s="68">
        <v>7136.2190393357396</v>
      </c>
      <c r="N11" s="68">
        <v>5930.1560866354303</v>
      </c>
      <c r="O11" s="68">
        <v>8288.0270508836365</v>
      </c>
      <c r="P11" s="68">
        <v>68937.105090376455</v>
      </c>
      <c r="Q11" s="68">
        <v>6936.0356190256671</v>
      </c>
      <c r="R11" s="68">
        <v>7415.8519085280586</v>
      </c>
      <c r="S11" s="68">
        <v>8347.9631009286459</v>
      </c>
      <c r="T11" s="68">
        <v>8128.5624481262012</v>
      </c>
      <c r="U11" s="68">
        <v>8057.1008057537047</v>
      </c>
      <c r="V11" s="68">
        <v>8515.3646674724259</v>
      </c>
      <c r="W11" s="68">
        <v>8500.127503887561</v>
      </c>
      <c r="X11" s="68">
        <v>8694.1623455954905</v>
      </c>
      <c r="Y11" s="68">
        <v>8803.3339906976562</v>
      </c>
      <c r="Z11" s="68">
        <v>9323.9191863592823</v>
      </c>
      <c r="AA11" s="68">
        <v>10016.211184801241</v>
      </c>
      <c r="AB11" s="68">
        <v>9563.2747125068436</v>
      </c>
      <c r="AC11" s="68">
        <v>102301.90747368278</v>
      </c>
      <c r="AD11" s="68">
        <v>10664.679905769755</v>
      </c>
      <c r="AE11" s="68">
        <v>11740.146663247802</v>
      </c>
      <c r="AF11" s="68">
        <v>11453.574252659957</v>
      </c>
      <c r="AG11" s="68">
        <v>12402.732886262329</v>
      </c>
      <c r="AH11" s="68">
        <v>12843.397013767448</v>
      </c>
      <c r="AI11" s="68">
        <v>13029.725212107218</v>
      </c>
      <c r="AJ11" s="68">
        <v>13592.827816149262</v>
      </c>
      <c r="AK11" s="68">
        <v>14443.177341019196</v>
      </c>
      <c r="AL11" s="68">
        <v>13312.346665953944</v>
      </c>
      <c r="AM11" s="68">
        <v>13399.100606361666</v>
      </c>
      <c r="AN11" s="68">
        <v>11202.211702734226</v>
      </c>
      <c r="AO11" s="68">
        <v>16059.677578933957</v>
      </c>
      <c r="AP11" s="68">
        <v>154143.59764496674</v>
      </c>
      <c r="AQ11" s="68">
        <v>13127.8697009716</v>
      </c>
      <c r="AR11" s="68">
        <v>12862.827095023194</v>
      </c>
      <c r="AS11" s="68">
        <v>14111.616717351526</v>
      </c>
      <c r="AT11" s="68">
        <v>15181.87773639919</v>
      </c>
      <c r="AU11" s="68">
        <v>14929.354668054535</v>
      </c>
      <c r="AV11" s="68">
        <v>13913.678595504354</v>
      </c>
      <c r="AW11" s="68">
        <v>16347.500934139856</v>
      </c>
      <c r="AX11" s="68">
        <v>14441.37503884131</v>
      </c>
      <c r="AY11" s="68">
        <v>18734.606375452491</v>
      </c>
      <c r="AZ11" s="68">
        <v>15524.000003620538</v>
      </c>
      <c r="BA11" s="68">
        <v>16188.531831925749</v>
      </c>
      <c r="BB11" s="68">
        <v>25772.473881250877</v>
      </c>
      <c r="BC11" s="68">
        <v>191135.71257853525</v>
      </c>
      <c r="BD11" s="68">
        <v>13813.819990596085</v>
      </c>
      <c r="BE11" s="68">
        <v>15937.950239819493</v>
      </c>
      <c r="BF11" s="68">
        <v>18422.24278723454</v>
      </c>
      <c r="BG11" s="68">
        <v>14422.084503578064</v>
      </c>
    </row>
    <row r="12" spans="1:59" s="31" customFormat="1" ht="15.75" customHeight="1" x14ac:dyDescent="0.25">
      <c r="A12" s="55"/>
      <c r="B12" s="55" t="s">
        <v>71</v>
      </c>
      <c r="C12" s="55" t="s">
        <v>171</v>
      </c>
      <c r="D12" s="34">
        <v>6603.5282256926212</v>
      </c>
      <c r="E12" s="34">
        <v>6260.3357428173649</v>
      </c>
      <c r="F12" s="34">
        <v>3849.1914663584839</v>
      </c>
      <c r="G12" s="34">
        <v>2226.7115952567142</v>
      </c>
      <c r="H12" s="34">
        <v>4224.9159980537779</v>
      </c>
      <c r="I12" s="34">
        <v>5445.0692995958843</v>
      </c>
      <c r="J12" s="34">
        <v>3216.2029683760898</v>
      </c>
      <c r="K12" s="34">
        <v>4360.561395050835</v>
      </c>
      <c r="L12" s="34">
        <v>3684.8558896494087</v>
      </c>
      <c r="M12" s="34">
        <v>3229.9270046007769</v>
      </c>
      <c r="N12" s="34">
        <v>4229.3357326145524</v>
      </c>
      <c r="O12" s="34">
        <v>5912.0677261021292</v>
      </c>
      <c r="P12" s="34">
        <v>53242.703044168629</v>
      </c>
      <c r="Q12" s="34">
        <v>3134.5160049180613</v>
      </c>
      <c r="R12" s="34">
        <v>3529.2929324474494</v>
      </c>
      <c r="S12" s="34">
        <v>3166.3534848250656</v>
      </c>
      <c r="T12" s="34">
        <v>5601.2927920652946</v>
      </c>
      <c r="U12" s="34">
        <v>4886.5863295561312</v>
      </c>
      <c r="V12" s="34">
        <v>4985.0458563882994</v>
      </c>
      <c r="W12" s="34">
        <v>5369.7596225295019</v>
      </c>
      <c r="X12" s="34">
        <v>6805.030530577541</v>
      </c>
      <c r="Y12" s="34">
        <v>5341.1307104544549</v>
      </c>
      <c r="Z12" s="34">
        <v>5689.1497409497051</v>
      </c>
      <c r="AA12" s="34">
        <v>6070.9464575064476</v>
      </c>
      <c r="AB12" s="34">
        <v>7870.766738968463</v>
      </c>
      <c r="AC12" s="34">
        <v>62449.871201186419</v>
      </c>
      <c r="AD12" s="34">
        <v>5761.3905898543389</v>
      </c>
      <c r="AE12" s="34">
        <v>5997.8072347823208</v>
      </c>
      <c r="AF12" s="34">
        <v>6444.0230110843859</v>
      </c>
      <c r="AG12" s="34">
        <v>5906.4950086721155</v>
      </c>
      <c r="AH12" s="34">
        <v>6673.5754295488514</v>
      </c>
      <c r="AI12" s="34">
        <v>6733.502325246609</v>
      </c>
      <c r="AJ12" s="34">
        <v>5544.7064267585574</v>
      </c>
      <c r="AK12" s="34">
        <v>6798.5859536876133</v>
      </c>
      <c r="AL12" s="34">
        <v>6607.901136294724</v>
      </c>
      <c r="AM12" s="34">
        <v>6255.4650344631218</v>
      </c>
      <c r="AN12" s="34">
        <v>7773.802379669014</v>
      </c>
      <c r="AO12" s="34">
        <v>7460.4851339635061</v>
      </c>
      <c r="AP12" s="34">
        <v>77957.739664025154</v>
      </c>
      <c r="AQ12" s="34">
        <v>5984.4918234294182</v>
      </c>
      <c r="AR12" s="34">
        <v>7381.3086398817841</v>
      </c>
      <c r="AS12" s="34">
        <v>7171.8008642524219</v>
      </c>
      <c r="AT12" s="34">
        <v>8592.7962320046045</v>
      </c>
      <c r="AU12" s="34">
        <v>8369.2005005495575</v>
      </c>
      <c r="AV12" s="34">
        <v>7929.2265205458161</v>
      </c>
      <c r="AW12" s="34">
        <v>10556.90832374377</v>
      </c>
      <c r="AX12" s="34">
        <v>8036.7887210432227</v>
      </c>
      <c r="AY12" s="34">
        <v>9135.3034971082689</v>
      </c>
      <c r="AZ12" s="34">
        <v>8933.4634161193044</v>
      </c>
      <c r="BA12" s="34">
        <v>5978.7767092676249</v>
      </c>
      <c r="BB12" s="34">
        <v>9603.101280862662</v>
      </c>
      <c r="BC12" s="34">
        <v>97673.166528808448</v>
      </c>
      <c r="BD12" s="34">
        <v>7183.3942618611673</v>
      </c>
      <c r="BE12" s="34">
        <v>7909.8792395277678</v>
      </c>
      <c r="BF12" s="34">
        <v>9044.9829472699475</v>
      </c>
      <c r="BG12" s="34">
        <v>9226.4626593788471</v>
      </c>
    </row>
    <row r="13" spans="1:59" s="31" customFormat="1" ht="15.75" customHeight="1" x14ac:dyDescent="0.25">
      <c r="A13" s="61"/>
      <c r="B13" s="61" t="s">
        <v>71</v>
      </c>
      <c r="C13" s="61" t="s">
        <v>161</v>
      </c>
      <c r="D13" s="68">
        <v>3349.3601805334547</v>
      </c>
      <c r="E13" s="68">
        <v>3767.9110756348723</v>
      </c>
      <c r="F13" s="68">
        <v>3920.133201523086</v>
      </c>
      <c r="G13" s="68">
        <v>4187.393981832759</v>
      </c>
      <c r="H13" s="68">
        <v>3506.0751803777443</v>
      </c>
      <c r="I13" s="68">
        <v>4400.0340149468148</v>
      </c>
      <c r="J13" s="68">
        <v>3878.3020011967351</v>
      </c>
      <c r="K13" s="68">
        <v>3877.0632303592874</v>
      </c>
      <c r="L13" s="68">
        <v>5760.2731924547043</v>
      </c>
      <c r="M13" s="68">
        <v>5621.1308953701564</v>
      </c>
      <c r="N13" s="68">
        <v>3816.5573544000208</v>
      </c>
      <c r="O13" s="68">
        <v>5510.3561759409522</v>
      </c>
      <c r="P13" s="68">
        <v>51594.590484570588</v>
      </c>
      <c r="Q13" s="68">
        <v>5164.2369378616804</v>
      </c>
      <c r="R13" s="68">
        <v>5244.8931812444516</v>
      </c>
      <c r="S13" s="68">
        <v>5303.5736745601616</v>
      </c>
      <c r="T13" s="68">
        <v>5406.9167626147992</v>
      </c>
      <c r="U13" s="68">
        <v>5314.4420359526894</v>
      </c>
      <c r="V13" s="68">
        <v>7519.4905629095547</v>
      </c>
      <c r="W13" s="68">
        <v>6328.2892704630094</v>
      </c>
      <c r="X13" s="68">
        <v>6829.7863163459979</v>
      </c>
      <c r="Y13" s="68">
        <v>6458.3844491750224</v>
      </c>
      <c r="Z13" s="68">
        <v>6346.1830103617885</v>
      </c>
      <c r="AA13" s="68">
        <v>7156.5082705163331</v>
      </c>
      <c r="AB13" s="68">
        <v>7556.3068777660637</v>
      </c>
      <c r="AC13" s="68">
        <v>74629.01134977155</v>
      </c>
      <c r="AD13" s="68">
        <v>7644.2602850429876</v>
      </c>
      <c r="AE13" s="68">
        <v>7670.9955873433464</v>
      </c>
      <c r="AF13" s="68">
        <v>6744.6206852977957</v>
      </c>
      <c r="AG13" s="68">
        <v>7331.1302571216638</v>
      </c>
      <c r="AH13" s="68">
        <v>8311.3030344859581</v>
      </c>
      <c r="AI13" s="68">
        <v>7306.3198813583067</v>
      </c>
      <c r="AJ13" s="68">
        <v>7261.6812530414181</v>
      </c>
      <c r="AK13" s="68">
        <v>8644.6723505168611</v>
      </c>
      <c r="AL13" s="68">
        <v>7840.950459042283</v>
      </c>
      <c r="AM13" s="68">
        <v>7245.0823279138322</v>
      </c>
      <c r="AN13" s="68">
        <v>6502.5374723356517</v>
      </c>
      <c r="AO13" s="68">
        <v>9331.3838843586545</v>
      </c>
      <c r="AP13" s="68">
        <v>91834.937477858752</v>
      </c>
      <c r="AQ13" s="68">
        <v>8298.0447013766225</v>
      </c>
      <c r="AR13" s="68">
        <v>9071.0023134970161</v>
      </c>
      <c r="AS13" s="68">
        <v>7517.7454515573954</v>
      </c>
      <c r="AT13" s="68">
        <v>9327.9936265554024</v>
      </c>
      <c r="AU13" s="68">
        <v>9307.2358435354436</v>
      </c>
      <c r="AV13" s="68">
        <v>8820.5076467914114</v>
      </c>
      <c r="AW13" s="68">
        <v>10034.201220040331</v>
      </c>
      <c r="AX13" s="68">
        <v>9163.9342738840096</v>
      </c>
      <c r="AY13" s="68">
        <v>10589.728053516892</v>
      </c>
      <c r="AZ13" s="68">
        <v>10108.407796182766</v>
      </c>
      <c r="BA13" s="68">
        <v>8822.3892134119287</v>
      </c>
      <c r="BB13" s="68">
        <v>12608.011562110996</v>
      </c>
      <c r="BC13" s="68">
        <v>113669.20170246022</v>
      </c>
      <c r="BD13" s="68">
        <v>10860.917232126674</v>
      </c>
      <c r="BE13" s="68">
        <v>10736.116908178186</v>
      </c>
      <c r="BF13" s="68">
        <v>11925.572951211243</v>
      </c>
      <c r="BG13" s="68">
        <v>9189.0342746022707</v>
      </c>
    </row>
    <row r="14" spans="1:59" s="31" customFormat="1" ht="15.75" customHeight="1" x14ac:dyDescent="0.25">
      <c r="A14" s="55"/>
      <c r="B14" s="55" t="s">
        <v>71</v>
      </c>
      <c r="C14" s="55" t="s">
        <v>160</v>
      </c>
      <c r="D14" s="34">
        <v>3000.1249152136375</v>
      </c>
      <c r="E14" s="34">
        <v>3434.4464675267568</v>
      </c>
      <c r="F14" s="34">
        <v>3814.7222479386432</v>
      </c>
      <c r="G14" s="34">
        <v>3866.0027055639571</v>
      </c>
      <c r="H14" s="34">
        <v>3684.1524054335055</v>
      </c>
      <c r="I14" s="34">
        <v>5033.9656739256334</v>
      </c>
      <c r="J14" s="34">
        <v>3748.883243804853</v>
      </c>
      <c r="K14" s="34">
        <v>3292.4041402558491</v>
      </c>
      <c r="L14" s="34">
        <v>3767.0371438798402</v>
      </c>
      <c r="M14" s="34">
        <v>3125.1301494097852</v>
      </c>
      <c r="N14" s="34">
        <v>3170.3013576065246</v>
      </c>
      <c r="O14" s="34">
        <v>4689.0222126023837</v>
      </c>
      <c r="P14" s="34">
        <v>44626.192663161375</v>
      </c>
      <c r="Q14" s="34">
        <v>2525.1909198056055</v>
      </c>
      <c r="R14" s="34">
        <v>2964.1695879494791</v>
      </c>
      <c r="S14" s="34">
        <v>3776.480723422239</v>
      </c>
      <c r="T14" s="34">
        <v>2945.2716655966924</v>
      </c>
      <c r="U14" s="34">
        <v>3188.4557543137576</v>
      </c>
      <c r="V14" s="34">
        <v>3776.5435703748835</v>
      </c>
      <c r="W14" s="34">
        <v>3179.9565809561927</v>
      </c>
      <c r="X14" s="34">
        <v>3775.7550297112753</v>
      </c>
      <c r="Y14" s="34">
        <v>3225.5101359613382</v>
      </c>
      <c r="Z14" s="34">
        <v>3505.5498389931176</v>
      </c>
      <c r="AA14" s="34">
        <v>3252.4906202668371</v>
      </c>
      <c r="AB14" s="34">
        <v>5970.5127796741353</v>
      </c>
      <c r="AC14" s="34">
        <v>42085.887207025553</v>
      </c>
      <c r="AD14" s="34">
        <v>2959.4061147085499</v>
      </c>
      <c r="AE14" s="34">
        <v>4000.0210717077821</v>
      </c>
      <c r="AF14" s="34">
        <v>4611.4912622982156</v>
      </c>
      <c r="AG14" s="34">
        <v>4309.970091157119</v>
      </c>
      <c r="AH14" s="34">
        <v>3854.6943668888812</v>
      </c>
      <c r="AI14" s="34">
        <v>3983.1758550893319</v>
      </c>
      <c r="AJ14" s="34">
        <v>4091.9242798023438</v>
      </c>
      <c r="AK14" s="34">
        <v>3962.8306284898927</v>
      </c>
      <c r="AL14" s="34">
        <v>4136.494198024684</v>
      </c>
      <c r="AM14" s="34">
        <v>5484.1512615063284</v>
      </c>
      <c r="AN14" s="34">
        <v>4087.9707986348408</v>
      </c>
      <c r="AO14" s="34">
        <v>7280.1081818610483</v>
      </c>
      <c r="AP14" s="34">
        <v>52762.238110169019</v>
      </c>
      <c r="AQ14" s="34">
        <v>5107.8320680806382</v>
      </c>
      <c r="AR14" s="34">
        <v>3883.5879795055648</v>
      </c>
      <c r="AS14" s="34">
        <v>4513.065775990407</v>
      </c>
      <c r="AT14" s="34">
        <v>4886.5617976478061</v>
      </c>
      <c r="AU14" s="34">
        <v>4087.0451874443916</v>
      </c>
      <c r="AV14" s="34">
        <v>4649.0277112622107</v>
      </c>
      <c r="AW14" s="34">
        <v>4229.6841011173356</v>
      </c>
      <c r="AX14" s="34">
        <v>4097.3564307447496</v>
      </c>
      <c r="AY14" s="34">
        <v>5941.3091388226831</v>
      </c>
      <c r="AZ14" s="34">
        <v>4792.624969023781</v>
      </c>
      <c r="BA14" s="34">
        <v>3956.817012062646</v>
      </c>
      <c r="BB14" s="34">
        <v>9228.1988619110725</v>
      </c>
      <c r="BC14" s="34">
        <v>59373.111033613284</v>
      </c>
      <c r="BD14" s="34">
        <v>5226.7297459341726</v>
      </c>
      <c r="BE14" s="34">
        <v>4853.6755647938098</v>
      </c>
      <c r="BF14" s="34">
        <v>6523.9848832561229</v>
      </c>
      <c r="BG14" s="34">
        <v>4737.3331521379278</v>
      </c>
    </row>
    <row r="15" spans="1:59" s="31" customFormat="1" ht="15.75" customHeight="1" x14ac:dyDescent="0.25">
      <c r="A15" s="61"/>
      <c r="B15" s="61" t="s">
        <v>71</v>
      </c>
      <c r="C15" s="61" t="s">
        <v>183</v>
      </c>
      <c r="D15" s="68">
        <v>4540.0842016290244</v>
      </c>
      <c r="E15" s="68">
        <v>5575.4143701555595</v>
      </c>
      <c r="F15" s="68">
        <v>5589.497866081244</v>
      </c>
      <c r="G15" s="68">
        <v>6547.6909724327706</v>
      </c>
      <c r="H15" s="68">
        <v>5993.0904252988103</v>
      </c>
      <c r="I15" s="68">
        <v>5837.6362541658546</v>
      </c>
      <c r="J15" s="68">
        <v>6076.6664490430667</v>
      </c>
      <c r="K15" s="68">
        <v>5604.522788086706</v>
      </c>
      <c r="L15" s="68">
        <v>5618.8730236096608</v>
      </c>
      <c r="M15" s="68">
        <v>5176.7978322785902</v>
      </c>
      <c r="N15" s="68">
        <v>3924.6336023954586</v>
      </c>
      <c r="O15" s="68">
        <v>6553.1135644398964</v>
      </c>
      <c r="P15" s="68">
        <v>67038.02134961664</v>
      </c>
      <c r="Q15" s="68">
        <v>5193.450096776849</v>
      </c>
      <c r="R15" s="68">
        <v>4075.7273538773075</v>
      </c>
      <c r="S15" s="68">
        <v>4734.8250230719086</v>
      </c>
      <c r="T15" s="68">
        <v>4089.7367138285654</v>
      </c>
      <c r="U15" s="68">
        <v>4582.2275405143437</v>
      </c>
      <c r="V15" s="68">
        <v>4532.7627040288289</v>
      </c>
      <c r="W15" s="68">
        <v>4121.8526296618065</v>
      </c>
      <c r="X15" s="68">
        <v>4043.8075159219597</v>
      </c>
      <c r="Y15" s="68">
        <v>5193.2025655671487</v>
      </c>
      <c r="Z15" s="68">
        <v>3917.6413492816368</v>
      </c>
      <c r="AA15" s="68">
        <v>4876.7562745875084</v>
      </c>
      <c r="AB15" s="68">
        <v>6539.4893122319445</v>
      </c>
      <c r="AC15" s="68">
        <v>55901.47907934981</v>
      </c>
      <c r="AD15" s="68">
        <v>5125.7191501857897</v>
      </c>
      <c r="AE15" s="68">
        <v>5568.6490657386394</v>
      </c>
      <c r="AF15" s="68">
        <v>3888.7868162219102</v>
      </c>
      <c r="AG15" s="68">
        <v>4463.0540560152203</v>
      </c>
      <c r="AH15" s="68">
        <v>4297.7889502036496</v>
      </c>
      <c r="AI15" s="68">
        <v>4596.3932891015784</v>
      </c>
      <c r="AJ15" s="68">
        <v>5562.9050444231871</v>
      </c>
      <c r="AK15" s="68">
        <v>3882.6878964173711</v>
      </c>
      <c r="AL15" s="68">
        <v>4154.3356277809789</v>
      </c>
      <c r="AM15" s="68">
        <v>3983.2466166368981</v>
      </c>
      <c r="AN15" s="68">
        <v>3990.2726887740555</v>
      </c>
      <c r="AO15" s="68">
        <v>6037.6470110514483</v>
      </c>
      <c r="AP15" s="68">
        <v>55551.486212550728</v>
      </c>
      <c r="AQ15" s="68">
        <v>3872.4457161249388</v>
      </c>
      <c r="AR15" s="68">
        <v>3888.2828038130328</v>
      </c>
      <c r="AS15" s="68">
        <v>3853.1346068328103</v>
      </c>
      <c r="AT15" s="68">
        <v>3776.3498011803044</v>
      </c>
      <c r="AU15" s="68">
        <v>3752.5132155551023</v>
      </c>
      <c r="AV15" s="68">
        <v>3942.1940979557517</v>
      </c>
      <c r="AW15" s="68">
        <v>8422.598215721935</v>
      </c>
      <c r="AX15" s="68">
        <v>4611.6621646522644</v>
      </c>
      <c r="AY15" s="68">
        <v>4689.8622511990625</v>
      </c>
      <c r="AZ15" s="68">
        <v>3828.294740369166</v>
      </c>
      <c r="BA15" s="68">
        <v>5974.6723833587876</v>
      </c>
      <c r="BB15" s="68">
        <v>4724.5906879471368</v>
      </c>
      <c r="BC15" s="68">
        <v>55336.600684710291</v>
      </c>
      <c r="BD15" s="68">
        <v>3537.7757017698946</v>
      </c>
      <c r="BE15" s="68">
        <v>3957.8808985331625</v>
      </c>
      <c r="BF15" s="68">
        <v>4059.8864516312619</v>
      </c>
      <c r="BG15" s="68">
        <v>4580.8758784566562</v>
      </c>
    </row>
    <row r="16" spans="1:59" s="31" customFormat="1" ht="15.75" customHeight="1" x14ac:dyDescent="0.25">
      <c r="A16" s="55"/>
      <c r="B16" s="55" t="s">
        <v>71</v>
      </c>
      <c r="C16" s="55" t="s">
        <v>173</v>
      </c>
      <c r="D16" s="34">
        <v>167.1750434114241</v>
      </c>
      <c r="E16" s="34">
        <v>519.53921566848192</v>
      </c>
      <c r="F16" s="34">
        <v>1175.367231446935</v>
      </c>
      <c r="G16" s="34">
        <v>621.66264335321489</v>
      </c>
      <c r="H16" s="34">
        <v>517.44039278454579</v>
      </c>
      <c r="I16" s="34">
        <v>365.71873171476318</v>
      </c>
      <c r="J16" s="34">
        <v>568.70797605766165</v>
      </c>
      <c r="K16" s="34">
        <v>827.24218645927806</v>
      </c>
      <c r="L16" s="34">
        <v>1181.7745690853883</v>
      </c>
      <c r="M16" s="34">
        <v>648.89475865621444</v>
      </c>
      <c r="N16" s="34">
        <v>695.8719570835749</v>
      </c>
      <c r="O16" s="34">
        <v>1509.6993052090427</v>
      </c>
      <c r="P16" s="34">
        <v>8799.0940109305247</v>
      </c>
      <c r="Q16" s="34">
        <v>754.77966539537283</v>
      </c>
      <c r="R16" s="34">
        <v>891.58228128114843</v>
      </c>
      <c r="S16" s="34">
        <v>1292.8589247586635</v>
      </c>
      <c r="T16" s="34">
        <v>112.75802807201018</v>
      </c>
      <c r="U16" s="34">
        <v>897.36015550640082</v>
      </c>
      <c r="V16" s="34">
        <v>1358.9688279525787</v>
      </c>
      <c r="W16" s="34">
        <v>941.56011320721836</v>
      </c>
      <c r="X16" s="34">
        <v>1144.7623742853023</v>
      </c>
      <c r="Y16" s="34">
        <v>1036.0563336668999</v>
      </c>
      <c r="Z16" s="34">
        <v>816.0792168221609</v>
      </c>
      <c r="AA16" s="34">
        <v>1106.3052979206541</v>
      </c>
      <c r="AB16" s="34">
        <v>1153.460105021855</v>
      </c>
      <c r="AC16" s="34">
        <v>11506.531323890264</v>
      </c>
      <c r="AD16" s="34">
        <v>1130.1268029434868</v>
      </c>
      <c r="AE16" s="34">
        <v>880.09615160337125</v>
      </c>
      <c r="AF16" s="34">
        <v>606.67785252474744</v>
      </c>
      <c r="AG16" s="34">
        <v>1216.2766291339776</v>
      </c>
      <c r="AH16" s="34">
        <v>759.64992114529889</v>
      </c>
      <c r="AI16" s="34">
        <v>746.70605523848883</v>
      </c>
      <c r="AJ16" s="34">
        <v>815.14506661015628</v>
      </c>
      <c r="AK16" s="34">
        <v>723.61268897392188</v>
      </c>
      <c r="AL16" s="34">
        <v>796.273563488994</v>
      </c>
      <c r="AM16" s="34">
        <v>707.25784627259372</v>
      </c>
      <c r="AN16" s="34">
        <v>2280.6039668811918</v>
      </c>
      <c r="AO16" s="34">
        <v>1025.6368250578319</v>
      </c>
      <c r="AP16" s="34">
        <v>11688.063369874062</v>
      </c>
      <c r="AQ16" s="34">
        <v>709.4154780420555</v>
      </c>
      <c r="AR16" s="34">
        <v>568.5206942913544</v>
      </c>
      <c r="AS16" s="34">
        <v>716.41717097503897</v>
      </c>
      <c r="AT16" s="34">
        <v>1691.1302117161076</v>
      </c>
      <c r="AU16" s="34">
        <v>1071.545993938211</v>
      </c>
      <c r="AV16" s="34">
        <v>918.06641076069241</v>
      </c>
      <c r="AW16" s="34">
        <v>1350.2884294146038</v>
      </c>
      <c r="AX16" s="34">
        <v>1046.2592898878581</v>
      </c>
      <c r="AY16" s="34">
        <v>1485.2906982080533</v>
      </c>
      <c r="AZ16" s="34">
        <v>2094.6779301006864</v>
      </c>
      <c r="BA16" s="34">
        <v>11559.301847506933</v>
      </c>
      <c r="BB16" s="34">
        <v>3435.7574635027681</v>
      </c>
      <c r="BC16" s="34">
        <v>26646.67161834436</v>
      </c>
      <c r="BD16" s="34">
        <v>2490.4066909496196</v>
      </c>
      <c r="BE16" s="34">
        <v>2349.8229560160066</v>
      </c>
      <c r="BF16" s="34">
        <v>2929.1816099060457</v>
      </c>
      <c r="BG16" s="34">
        <v>2734.3914189431539</v>
      </c>
    </row>
    <row r="17" spans="1:59" s="31" customFormat="1" ht="15.75" customHeight="1" x14ac:dyDescent="0.25">
      <c r="A17" s="61"/>
      <c r="B17" s="61" t="s">
        <v>71</v>
      </c>
      <c r="C17" s="61" t="s">
        <v>189</v>
      </c>
      <c r="D17" s="68">
        <v>4.73270418693407</v>
      </c>
      <c r="E17" s="68">
        <v>0</v>
      </c>
      <c r="F17" s="68">
        <v>10.9477615670937</v>
      </c>
      <c r="G17" s="68">
        <v>851.78310891008698</v>
      </c>
      <c r="H17" s="68">
        <v>20.009806450618701</v>
      </c>
      <c r="I17" s="68">
        <v>839.13273916029902</v>
      </c>
      <c r="J17" s="68">
        <v>1.9178966216003599</v>
      </c>
      <c r="K17" s="68">
        <v>802.07185184991704</v>
      </c>
      <c r="L17" s="68">
        <v>9.9793601255489008</v>
      </c>
      <c r="M17" s="68">
        <v>841.14934720936458</v>
      </c>
      <c r="N17" s="68">
        <v>17.988249241440201</v>
      </c>
      <c r="O17" s="68">
        <v>1842.4640776765789</v>
      </c>
      <c r="P17" s="68">
        <v>5242.1769029994821</v>
      </c>
      <c r="Q17" s="68">
        <v>0</v>
      </c>
      <c r="R17" s="68">
        <v>441.21161017985719</v>
      </c>
      <c r="S17" s="68">
        <v>27.7940621897746</v>
      </c>
      <c r="T17" s="68">
        <v>970.727081983939</v>
      </c>
      <c r="U17" s="68">
        <v>32.842527743523</v>
      </c>
      <c r="V17" s="68">
        <v>1009.30589365421</v>
      </c>
      <c r="W17" s="68">
        <v>17.777795043946199</v>
      </c>
      <c r="X17" s="68">
        <v>1245.2997438806242</v>
      </c>
      <c r="Y17" s="68">
        <v>27.457468484367901</v>
      </c>
      <c r="Z17" s="68">
        <v>1433.3872618776709</v>
      </c>
      <c r="AA17" s="68">
        <v>768.02525895863187</v>
      </c>
      <c r="AB17" s="68">
        <v>2237.8972293311158</v>
      </c>
      <c r="AC17" s="68">
        <v>8211.7259333276597</v>
      </c>
      <c r="AD17" s="68">
        <v>11.8811338724443</v>
      </c>
      <c r="AE17" s="68">
        <v>14.5544686121751</v>
      </c>
      <c r="AF17" s="68">
        <v>1616.9787487898134</v>
      </c>
      <c r="AG17" s="68">
        <v>898.4759985542903</v>
      </c>
      <c r="AH17" s="68">
        <v>29.700442179944801</v>
      </c>
      <c r="AI17" s="68">
        <v>1789.7230555974043</v>
      </c>
      <c r="AJ17" s="68">
        <v>19.227520680480101</v>
      </c>
      <c r="AK17" s="68">
        <v>1638.9828721195554</v>
      </c>
      <c r="AL17" s="68">
        <v>20.6968905531022</v>
      </c>
      <c r="AM17" s="68">
        <v>2113.862199286024</v>
      </c>
      <c r="AN17" s="68">
        <v>983.31319238373499</v>
      </c>
      <c r="AO17" s="68">
        <v>1741.4344428382608</v>
      </c>
      <c r="AP17" s="68">
        <v>10878.83096546723</v>
      </c>
      <c r="AQ17" s="68">
        <v>15.103884319411121</v>
      </c>
      <c r="AR17" s="68">
        <v>860.08672585666034</v>
      </c>
      <c r="AS17" s="68">
        <v>19.6119564586918</v>
      </c>
      <c r="AT17" s="68">
        <v>1949.2582226313336</v>
      </c>
      <c r="AU17" s="68">
        <v>34.036656214760498</v>
      </c>
      <c r="AV17" s="68">
        <v>1745.9018983879869</v>
      </c>
      <c r="AW17" s="68">
        <v>38.3592560971083</v>
      </c>
      <c r="AX17" s="68">
        <v>1810.0797993078199</v>
      </c>
      <c r="AY17" s="68">
        <v>28.3136148683447</v>
      </c>
      <c r="AZ17" s="68">
        <v>2052.1311014207299</v>
      </c>
      <c r="BA17" s="68">
        <v>1025.1344581834801</v>
      </c>
      <c r="BB17" s="68">
        <v>2991.0562950145463</v>
      </c>
      <c r="BC17" s="68">
        <v>12569.073868760874</v>
      </c>
      <c r="BD17" s="68">
        <v>0</v>
      </c>
      <c r="BE17" s="68">
        <v>1117.1334527034976</v>
      </c>
      <c r="BF17" s="68">
        <v>14.6308432835018</v>
      </c>
      <c r="BG17" s="68">
        <v>2261.7619296320654</v>
      </c>
    </row>
    <row r="18" spans="1:59" s="31" customFormat="1" ht="15.75" customHeight="1" x14ac:dyDescent="0.25">
      <c r="A18" s="55"/>
      <c r="B18" s="55" t="s">
        <v>71</v>
      </c>
      <c r="C18" s="55" t="s">
        <v>181</v>
      </c>
      <c r="D18" s="34">
        <v>19049.11360041811</v>
      </c>
      <c r="E18" s="34">
        <v>17760.538676241689</v>
      </c>
      <c r="F18" s="34">
        <v>22381.879762433804</v>
      </c>
      <c r="G18" s="34">
        <v>22878.71894027192</v>
      </c>
      <c r="H18" s="34">
        <v>17936.619563669799</v>
      </c>
      <c r="I18" s="34">
        <v>22486.598304193503</v>
      </c>
      <c r="J18" s="34">
        <v>19787.98665278011</v>
      </c>
      <c r="K18" s="34">
        <v>20047.726105375688</v>
      </c>
      <c r="L18" s="34">
        <v>21609.683714205279</v>
      </c>
      <c r="M18" s="34">
        <v>20487.315167008495</v>
      </c>
      <c r="N18" s="34">
        <v>21884.252091781982</v>
      </c>
      <c r="O18" s="34">
        <v>30088.92168257475</v>
      </c>
      <c r="P18" s="34">
        <v>256399.35426095521</v>
      </c>
      <c r="Q18" s="34">
        <v>18197.813148297479</v>
      </c>
      <c r="R18" s="34">
        <v>17005.029967547092</v>
      </c>
      <c r="S18" s="34">
        <v>23505.312824945671</v>
      </c>
      <c r="T18" s="34">
        <v>23293.867056138679</v>
      </c>
      <c r="U18" s="34">
        <v>21882.848616866693</v>
      </c>
      <c r="V18" s="34">
        <v>30410.890447258465</v>
      </c>
      <c r="W18" s="34">
        <v>25262.879075041179</v>
      </c>
      <c r="X18" s="34">
        <v>27677.894030505009</v>
      </c>
      <c r="Y18" s="34">
        <v>26276.616091623669</v>
      </c>
      <c r="Z18" s="34">
        <v>29401.31325634868</v>
      </c>
      <c r="AA18" s="34">
        <v>26725.166372912525</v>
      </c>
      <c r="AB18" s="34">
        <v>31575.900250498853</v>
      </c>
      <c r="AC18" s="34">
        <v>301215.53113798395</v>
      </c>
      <c r="AD18" s="34">
        <v>25723.3448418689</v>
      </c>
      <c r="AE18" s="34">
        <v>27057.236095596785</v>
      </c>
      <c r="AF18" s="34">
        <v>29097.847020220095</v>
      </c>
      <c r="AG18" s="34">
        <v>31046.985521426344</v>
      </c>
      <c r="AH18" s="34">
        <v>27033.849260899835</v>
      </c>
      <c r="AI18" s="34">
        <v>29304.767781689119</v>
      </c>
      <c r="AJ18" s="34">
        <v>29334.538009843676</v>
      </c>
      <c r="AK18" s="34">
        <v>30403.933539333342</v>
      </c>
      <c r="AL18" s="34">
        <v>27295.856587410504</v>
      </c>
      <c r="AM18" s="34">
        <v>30445.714607891139</v>
      </c>
      <c r="AN18" s="34">
        <v>29877.081452544986</v>
      </c>
      <c r="AO18" s="34">
        <v>49462.15584589084</v>
      </c>
      <c r="AP18" s="34">
        <v>366083.31056461536</v>
      </c>
      <c r="AQ18" s="34">
        <v>22410.281171775845</v>
      </c>
      <c r="AR18" s="34">
        <v>24735.768165952977</v>
      </c>
      <c r="AS18" s="34">
        <v>30185.830581919206</v>
      </c>
      <c r="AT18" s="34">
        <v>25278.311523512359</v>
      </c>
      <c r="AU18" s="34">
        <v>20747.289600652111</v>
      </c>
      <c r="AV18" s="34">
        <v>27941.620738510668</v>
      </c>
      <c r="AW18" s="34">
        <v>23549.745724446759</v>
      </c>
      <c r="AX18" s="34">
        <v>22093.531640547029</v>
      </c>
      <c r="AY18" s="34">
        <v>34588.731377187396</v>
      </c>
      <c r="AZ18" s="34">
        <v>22858.002747668073</v>
      </c>
      <c r="BA18" s="34">
        <v>20795.386337907286</v>
      </c>
      <c r="BB18" s="34">
        <v>48445.747793170907</v>
      </c>
      <c r="BC18" s="34">
        <v>323630.2474032506</v>
      </c>
      <c r="BD18" s="34">
        <v>21358.567828674524</v>
      </c>
      <c r="BE18" s="34">
        <v>22382.010373902929</v>
      </c>
      <c r="BF18" s="34">
        <v>27103.411872416757</v>
      </c>
      <c r="BG18" s="34">
        <v>23472.50545611855</v>
      </c>
    </row>
    <row r="19" spans="1:59" s="31" customFormat="1" ht="15.75" customHeight="1" x14ac:dyDescent="0.25">
      <c r="A19" s="49">
        <v>211</v>
      </c>
      <c r="B19" s="49" t="s">
        <v>90</v>
      </c>
      <c r="C19" s="49" t="s">
        <v>71</v>
      </c>
      <c r="D19" s="296">
        <v>73135.909438083152</v>
      </c>
      <c r="E19" s="296">
        <v>47791.436089993615</v>
      </c>
      <c r="F19" s="296">
        <v>57843.305400759025</v>
      </c>
      <c r="G19" s="296">
        <v>69964.208108554216</v>
      </c>
      <c r="H19" s="296">
        <v>77529.574932342905</v>
      </c>
      <c r="I19" s="296">
        <v>92485.203734640338</v>
      </c>
      <c r="J19" s="296">
        <v>119511.54976463412</v>
      </c>
      <c r="K19" s="296">
        <v>110965.79052968157</v>
      </c>
      <c r="L19" s="296">
        <v>91325.137905532101</v>
      </c>
      <c r="M19" s="296">
        <v>92535.229655977862</v>
      </c>
      <c r="N19" s="296">
        <v>96313.329271984258</v>
      </c>
      <c r="O19" s="296">
        <v>122969.31071485174</v>
      </c>
      <c r="P19" s="296">
        <v>1052369.985547035</v>
      </c>
      <c r="Q19" s="52">
        <v>126427.3520961566</v>
      </c>
      <c r="R19" s="52">
        <v>95378.758461310223</v>
      </c>
      <c r="S19" s="52">
        <v>94720.892727633574</v>
      </c>
      <c r="T19" s="52">
        <v>107730.3621368998</v>
      </c>
      <c r="U19" s="52">
        <v>96841.171588506491</v>
      </c>
      <c r="V19" s="52">
        <v>105051.94989687492</v>
      </c>
      <c r="W19" s="52">
        <v>154907.87800316926</v>
      </c>
      <c r="X19" s="52">
        <v>132487.72484317023</v>
      </c>
      <c r="Y19" s="52">
        <v>99543.260525063233</v>
      </c>
      <c r="Z19" s="52">
        <v>100774.89121659941</v>
      </c>
      <c r="AA19" s="52">
        <v>93314.337063754938</v>
      </c>
      <c r="AB19" s="52">
        <v>127063.00093605333</v>
      </c>
      <c r="AC19" s="52">
        <v>1334241.579495192</v>
      </c>
      <c r="AD19" s="52">
        <v>137739.91055601134</v>
      </c>
      <c r="AE19" s="52">
        <v>98379.681677306406</v>
      </c>
      <c r="AF19" s="52">
        <v>96198.581020440091</v>
      </c>
      <c r="AG19" s="52">
        <v>91631.363557472592</v>
      </c>
      <c r="AH19" s="52">
        <v>97983.501533906616</v>
      </c>
      <c r="AI19" s="52">
        <v>101852.85558488339</v>
      </c>
      <c r="AJ19" s="52">
        <v>140712.52505701795</v>
      </c>
      <c r="AK19" s="52">
        <v>136836.81360455137</v>
      </c>
      <c r="AL19" s="52">
        <v>113427.98925398666</v>
      </c>
      <c r="AM19" s="52">
        <v>108764.96410140565</v>
      </c>
      <c r="AN19" s="52">
        <v>118522.36817343356</v>
      </c>
      <c r="AO19" s="52">
        <v>158169.05512675806</v>
      </c>
      <c r="AP19" s="52">
        <v>1400219.6092471734</v>
      </c>
      <c r="AQ19" s="52">
        <v>168640.04791567489</v>
      </c>
      <c r="AR19" s="52">
        <v>112723.01990091942</v>
      </c>
      <c r="AS19" s="52">
        <v>116112.68851143635</v>
      </c>
      <c r="AT19" s="52">
        <v>120952.00268208007</v>
      </c>
      <c r="AU19" s="52">
        <v>117775.91366947557</v>
      </c>
      <c r="AV19" s="52">
        <v>125068.95069636735</v>
      </c>
      <c r="AW19" s="52">
        <v>162970.8905304576</v>
      </c>
      <c r="AX19" s="52">
        <v>155037.14892735903</v>
      </c>
      <c r="AY19" s="52">
        <v>122605.48460919515</v>
      </c>
      <c r="AZ19" s="52">
        <v>125232.88713160346</v>
      </c>
      <c r="BA19" s="52">
        <v>122040.7701687275</v>
      </c>
      <c r="BB19" s="52">
        <v>164731.06503959684</v>
      </c>
      <c r="BC19" s="52">
        <v>1613890.869782893</v>
      </c>
      <c r="BD19" s="52">
        <v>175434.99642878814</v>
      </c>
      <c r="BE19" s="52">
        <v>127958.88639844792</v>
      </c>
      <c r="BF19" s="52">
        <v>135410.82469342515</v>
      </c>
      <c r="BG19" s="52">
        <v>133278.28172460021</v>
      </c>
    </row>
    <row r="20" spans="1:59" s="31" customFormat="1" ht="15.75" customHeight="1" x14ac:dyDescent="0.25">
      <c r="A20" s="55"/>
      <c r="B20" s="55" t="s">
        <v>71</v>
      </c>
      <c r="C20" s="55" t="s">
        <v>182</v>
      </c>
      <c r="D20" s="34">
        <v>13431.246466394799</v>
      </c>
      <c r="E20" s="34">
        <v>7996.1632762691597</v>
      </c>
      <c r="F20" s="34">
        <v>10408.6589059864</v>
      </c>
      <c r="G20" s="34">
        <v>13951.272112548901</v>
      </c>
      <c r="H20" s="34">
        <v>12934.648313776899</v>
      </c>
      <c r="I20" s="34">
        <v>14731.195441092899</v>
      </c>
      <c r="J20" s="34">
        <v>20413.942824174399</v>
      </c>
      <c r="K20" s="34">
        <v>18580.267297926701</v>
      </c>
      <c r="L20" s="34">
        <v>15180.6001419598</v>
      </c>
      <c r="M20" s="34">
        <v>15075.485986748299</v>
      </c>
      <c r="N20" s="34">
        <v>18993.843361920201</v>
      </c>
      <c r="O20" s="34">
        <v>29577.907632151</v>
      </c>
      <c r="P20" s="34">
        <v>191275.23176094948</v>
      </c>
      <c r="Q20" s="34">
        <v>28915.0150727242</v>
      </c>
      <c r="R20" s="34">
        <v>20917.771340979401</v>
      </c>
      <c r="S20" s="34">
        <v>23328.970593848699</v>
      </c>
      <c r="T20" s="34">
        <v>27005.014667204501</v>
      </c>
      <c r="U20" s="34">
        <v>23630.791210858701</v>
      </c>
      <c r="V20" s="34">
        <v>30034.3610839254</v>
      </c>
      <c r="W20" s="34">
        <v>40529.178790017497</v>
      </c>
      <c r="X20" s="34">
        <v>33118.242494554703</v>
      </c>
      <c r="Y20" s="34">
        <v>22276.7225906854</v>
      </c>
      <c r="Z20" s="34">
        <v>20123.1324347993</v>
      </c>
      <c r="AA20" s="34">
        <v>21580.908014533001</v>
      </c>
      <c r="AB20" s="34">
        <v>35047.497237704898</v>
      </c>
      <c r="AC20" s="34">
        <v>326507.6055318357</v>
      </c>
      <c r="AD20" s="34">
        <v>33968.475390788401</v>
      </c>
      <c r="AE20" s="34">
        <v>23013.009927866598</v>
      </c>
      <c r="AF20" s="34">
        <v>22648.623045489399</v>
      </c>
      <c r="AG20" s="34">
        <v>20105.202670199898</v>
      </c>
      <c r="AH20" s="34">
        <v>21841.5835487984</v>
      </c>
      <c r="AI20" s="34">
        <v>25331.137081579898</v>
      </c>
      <c r="AJ20" s="34">
        <v>33661.8064881436</v>
      </c>
      <c r="AK20" s="34">
        <v>31281.851656016701</v>
      </c>
      <c r="AL20" s="34">
        <v>24321.4888308359</v>
      </c>
      <c r="AM20" s="34">
        <v>23169.013782895301</v>
      </c>
      <c r="AN20" s="34">
        <v>25387.0048118257</v>
      </c>
      <c r="AO20" s="34">
        <v>42495.540593356098</v>
      </c>
      <c r="AP20" s="34">
        <v>327224.73782779591</v>
      </c>
      <c r="AQ20" s="34">
        <v>40043.747945757001</v>
      </c>
      <c r="AR20" s="34">
        <v>26781.504863188798</v>
      </c>
      <c r="AS20" s="34">
        <v>27505.202432280901</v>
      </c>
      <c r="AT20" s="34">
        <v>27354.4149187199</v>
      </c>
      <c r="AU20" s="34">
        <v>27709.549457817298</v>
      </c>
      <c r="AV20" s="34">
        <v>31092.255238252699</v>
      </c>
      <c r="AW20" s="34">
        <v>37035.716247819102</v>
      </c>
      <c r="AX20" s="34">
        <v>34982.904024045303</v>
      </c>
      <c r="AY20" s="34">
        <v>25878.2521189574</v>
      </c>
      <c r="AZ20" s="34">
        <v>25294.355003806199</v>
      </c>
      <c r="BA20" s="34">
        <v>25491.307077047699</v>
      </c>
      <c r="BB20" s="34">
        <v>37662.945006548201</v>
      </c>
      <c r="BC20" s="34">
        <v>366832.15433424048</v>
      </c>
      <c r="BD20" s="34">
        <v>38046.302948691002</v>
      </c>
      <c r="BE20" s="34">
        <v>27327.0820758593</v>
      </c>
      <c r="BF20" s="34">
        <v>30101.906810472501</v>
      </c>
      <c r="BG20" s="34">
        <v>31093.7049299723</v>
      </c>
    </row>
    <row r="21" spans="1:59" s="31" customFormat="1" ht="15.75" customHeight="1" x14ac:dyDescent="0.25">
      <c r="A21" s="234"/>
      <c r="B21" s="234" t="s">
        <v>71</v>
      </c>
      <c r="C21" s="234" t="s">
        <v>167</v>
      </c>
      <c r="D21" s="93">
        <v>15379.947978878563</v>
      </c>
      <c r="E21" s="93">
        <v>7987.3072155668615</v>
      </c>
      <c r="F21" s="93">
        <v>11443.483460329111</v>
      </c>
      <c r="G21" s="93">
        <v>17498.620610379949</v>
      </c>
      <c r="H21" s="93">
        <v>13854.344760066222</v>
      </c>
      <c r="I21" s="93">
        <v>19158.779542582837</v>
      </c>
      <c r="J21" s="93">
        <v>23447.690336581494</v>
      </c>
      <c r="K21" s="93">
        <v>22722.142816363594</v>
      </c>
      <c r="L21" s="93">
        <v>17340.830615670937</v>
      </c>
      <c r="M21" s="93">
        <v>19532.324531922899</v>
      </c>
      <c r="N21" s="93">
        <v>19599.951271929869</v>
      </c>
      <c r="O21" s="93">
        <v>27569.487920666728</v>
      </c>
      <c r="P21" s="93">
        <v>215534.91106093908</v>
      </c>
      <c r="Q21" s="93">
        <v>26351.579995309585</v>
      </c>
      <c r="R21" s="93">
        <v>19240.44356654146</v>
      </c>
      <c r="S21" s="93">
        <v>21701.006859441037</v>
      </c>
      <c r="T21" s="93">
        <v>21986.635112077489</v>
      </c>
      <c r="U21" s="93">
        <v>20669.754124475017</v>
      </c>
      <c r="V21" s="93">
        <v>21332.871893123025</v>
      </c>
      <c r="W21" s="93">
        <v>34912.565801078184</v>
      </c>
      <c r="X21" s="93">
        <v>27071.943855246893</v>
      </c>
      <c r="Y21" s="93">
        <v>18778.739394694119</v>
      </c>
      <c r="Z21" s="93">
        <v>23517.064377266659</v>
      </c>
      <c r="AA21" s="93">
        <v>18579.955257388883</v>
      </c>
      <c r="AB21" s="93">
        <v>28326.653948587929</v>
      </c>
      <c r="AC21" s="93">
        <v>282469.21418523032</v>
      </c>
      <c r="AD21" s="93">
        <v>30942.243549101458</v>
      </c>
      <c r="AE21" s="93">
        <v>19805.41997978682</v>
      </c>
      <c r="AF21" s="93">
        <v>20512.987464774244</v>
      </c>
      <c r="AG21" s="93">
        <v>22027.399778316558</v>
      </c>
      <c r="AH21" s="93">
        <v>24509.110952849638</v>
      </c>
      <c r="AI21" s="93">
        <v>23434.528372312507</v>
      </c>
      <c r="AJ21" s="93">
        <v>30316.738335771293</v>
      </c>
      <c r="AK21" s="93">
        <v>32339.874987245275</v>
      </c>
      <c r="AL21" s="93">
        <v>25865.800116787861</v>
      </c>
      <c r="AM21" s="93">
        <v>22268.575610605549</v>
      </c>
      <c r="AN21" s="93">
        <v>27997.581271434694</v>
      </c>
      <c r="AO21" s="93">
        <v>35554.082956395061</v>
      </c>
      <c r="AP21" s="93">
        <v>315574.34337538091</v>
      </c>
      <c r="AQ21" s="93">
        <v>39288.524014639217</v>
      </c>
      <c r="AR21" s="93">
        <v>22617.382477985389</v>
      </c>
      <c r="AS21" s="93">
        <v>26095.05109143287</v>
      </c>
      <c r="AT21" s="93">
        <v>27625.222065949256</v>
      </c>
      <c r="AU21" s="93">
        <v>24205.308347092152</v>
      </c>
      <c r="AV21" s="93">
        <v>27936.289379577884</v>
      </c>
      <c r="AW21" s="93">
        <v>35106.785206082837</v>
      </c>
      <c r="AX21" s="93">
        <v>30787.28676933785</v>
      </c>
      <c r="AY21" s="93">
        <v>27077.671222259312</v>
      </c>
      <c r="AZ21" s="93">
        <v>29810.761082040994</v>
      </c>
      <c r="BA21" s="93">
        <v>25343.215199123126</v>
      </c>
      <c r="BB21" s="93">
        <v>38890.958316214383</v>
      </c>
      <c r="BC21" s="93">
        <v>354784.45517173526</v>
      </c>
      <c r="BD21" s="93">
        <v>37057.812817283186</v>
      </c>
      <c r="BE21" s="93">
        <v>24614.620538533778</v>
      </c>
      <c r="BF21" s="93">
        <v>31738.869018054484</v>
      </c>
      <c r="BG21" s="93">
        <v>29268.227411127835</v>
      </c>
    </row>
    <row r="22" spans="1:59" s="31" customFormat="1" ht="15.75" customHeight="1" x14ac:dyDescent="0.25">
      <c r="A22" s="55"/>
      <c r="B22" s="55" t="s">
        <v>71</v>
      </c>
      <c r="C22" s="55" t="s">
        <v>171</v>
      </c>
      <c r="D22" s="34">
        <v>9661.3201750813205</v>
      </c>
      <c r="E22" s="34">
        <v>5954.3836941509999</v>
      </c>
      <c r="F22" s="34">
        <v>6622.9694472993715</v>
      </c>
      <c r="G22" s="34">
        <v>0</v>
      </c>
      <c r="H22" s="34">
        <v>7576.6331817606097</v>
      </c>
      <c r="I22" s="34">
        <v>8957.2119094663503</v>
      </c>
      <c r="J22" s="34">
        <v>13729.295590803</v>
      </c>
      <c r="K22" s="34">
        <v>15351.198019650499</v>
      </c>
      <c r="L22" s="34">
        <v>10964.355561590201</v>
      </c>
      <c r="M22" s="34">
        <v>9594.9393133577196</v>
      </c>
      <c r="N22" s="34">
        <v>10329.1073696842</v>
      </c>
      <c r="O22" s="34">
        <v>14086.4073877141</v>
      </c>
      <c r="P22" s="34">
        <v>112827.82165055838</v>
      </c>
      <c r="Q22" s="34">
        <v>13033.6756759123</v>
      </c>
      <c r="R22" s="34">
        <v>8633.3603470666094</v>
      </c>
      <c r="S22" s="34">
        <v>9208.4150246068803</v>
      </c>
      <c r="T22" s="34">
        <v>16355.447154734</v>
      </c>
      <c r="U22" s="34">
        <v>7005.18376931076</v>
      </c>
      <c r="V22" s="34">
        <v>10207.8715357974</v>
      </c>
      <c r="W22" s="34">
        <v>14807.5324974959</v>
      </c>
      <c r="X22" s="34">
        <v>18475.1143915313</v>
      </c>
      <c r="Y22" s="34">
        <v>10901.3691359815</v>
      </c>
      <c r="Z22" s="34">
        <v>7976.0925037642601</v>
      </c>
      <c r="AA22" s="34">
        <v>8675.8932139492699</v>
      </c>
      <c r="AB22" s="34">
        <v>15340.196567545399</v>
      </c>
      <c r="AC22" s="34">
        <v>140620.15181769559</v>
      </c>
      <c r="AD22" s="34">
        <v>14920.084864217901</v>
      </c>
      <c r="AE22" s="34">
        <v>8795.7232300043706</v>
      </c>
      <c r="AF22" s="34">
        <v>8613.7851250028507</v>
      </c>
      <c r="AG22" s="34">
        <v>7411.0537244033403</v>
      </c>
      <c r="AH22" s="34">
        <v>7191.6469877304198</v>
      </c>
      <c r="AI22" s="34">
        <v>9519.9541307664003</v>
      </c>
      <c r="AJ22" s="34">
        <v>14862.568302997999</v>
      </c>
      <c r="AK22" s="34">
        <v>20143.768857323001</v>
      </c>
      <c r="AL22" s="34">
        <v>13056.5683129685</v>
      </c>
      <c r="AM22" s="34">
        <v>12003.5352643977</v>
      </c>
      <c r="AN22" s="34">
        <v>15113.7408809056</v>
      </c>
      <c r="AO22" s="34">
        <v>22228.624261905701</v>
      </c>
      <c r="AP22" s="34">
        <v>153861.05394262378</v>
      </c>
      <c r="AQ22" s="34">
        <v>21225.238075018598</v>
      </c>
      <c r="AR22" s="34">
        <v>12746.4043895881</v>
      </c>
      <c r="AS22" s="34">
        <v>12342.659171323099</v>
      </c>
      <c r="AT22" s="34">
        <v>13042.1077224281</v>
      </c>
      <c r="AU22" s="34">
        <v>11939.240563546453</v>
      </c>
      <c r="AV22" s="34">
        <v>14295.0465419875</v>
      </c>
      <c r="AW22" s="34">
        <v>22188.702129502501</v>
      </c>
      <c r="AX22" s="34">
        <v>27874.946951360998</v>
      </c>
      <c r="AY22" s="34">
        <v>15432.800929679501</v>
      </c>
      <c r="AZ22" s="34">
        <v>14611.3705825459</v>
      </c>
      <c r="BA22" s="34">
        <v>16406.0349252325</v>
      </c>
      <c r="BB22" s="34">
        <v>26731.765057115001</v>
      </c>
      <c r="BC22" s="34">
        <v>208836.31703932828</v>
      </c>
      <c r="BD22" s="34">
        <v>25356.8170507305</v>
      </c>
      <c r="BE22" s="34">
        <v>16309.664085840801</v>
      </c>
      <c r="BF22" s="34">
        <v>15404.818417018199</v>
      </c>
      <c r="BG22" s="34">
        <v>12881.610101804599</v>
      </c>
    </row>
    <row r="23" spans="1:59" s="31" customFormat="1" ht="15.75" customHeight="1" x14ac:dyDescent="0.25">
      <c r="A23" s="61"/>
      <c r="B23" s="61" t="s">
        <v>71</v>
      </c>
      <c r="C23" s="61" t="s">
        <v>157</v>
      </c>
      <c r="D23" s="68">
        <v>3518.2448880174802</v>
      </c>
      <c r="E23" s="68">
        <v>2680.5288040114897</v>
      </c>
      <c r="F23" s="68">
        <v>3693.9573029842713</v>
      </c>
      <c r="G23" s="68">
        <v>5246.4852192812959</v>
      </c>
      <c r="H23" s="68">
        <v>7135.4612507149386</v>
      </c>
      <c r="I23" s="68">
        <v>8555.7172052949791</v>
      </c>
      <c r="J23" s="68">
        <v>8665.5709244429036</v>
      </c>
      <c r="K23" s="68">
        <v>10459.985551866817</v>
      </c>
      <c r="L23" s="68">
        <v>7790.2146560475812</v>
      </c>
      <c r="M23" s="68">
        <v>8394.2630129213503</v>
      </c>
      <c r="N23" s="68">
        <v>6226.8784224500432</v>
      </c>
      <c r="O23" s="68">
        <v>6793.7344793338834</v>
      </c>
      <c r="P23" s="68">
        <v>79161.041717367043</v>
      </c>
      <c r="Q23" s="68">
        <v>9258.6138785638614</v>
      </c>
      <c r="R23" s="68">
        <v>6431.6638429768191</v>
      </c>
      <c r="S23" s="68">
        <v>5736.8259843898904</v>
      </c>
      <c r="T23" s="68">
        <v>5773.1158070396614</v>
      </c>
      <c r="U23" s="68">
        <v>6597.4082858684897</v>
      </c>
      <c r="V23" s="68">
        <v>7696.9665516242403</v>
      </c>
      <c r="W23" s="68">
        <v>11380.127843541601</v>
      </c>
      <c r="X23" s="68">
        <v>7350.1338997351704</v>
      </c>
      <c r="Y23" s="68">
        <v>8009.8537802526798</v>
      </c>
      <c r="Z23" s="68">
        <v>8269.8977420372903</v>
      </c>
      <c r="AA23" s="68">
        <v>7254.0797136842602</v>
      </c>
      <c r="AB23" s="68">
        <v>8489.9980978983403</v>
      </c>
      <c r="AC23" s="68">
        <v>92248.685427612305</v>
      </c>
      <c r="AD23" s="68">
        <v>12279.332307782401</v>
      </c>
      <c r="AE23" s="68">
        <v>9867.0875337074103</v>
      </c>
      <c r="AF23" s="68">
        <v>7304.2765130575399</v>
      </c>
      <c r="AG23" s="68">
        <v>8759.2329527093607</v>
      </c>
      <c r="AH23" s="68">
        <v>10506.710144859901</v>
      </c>
      <c r="AI23" s="68">
        <v>8028.29526191891</v>
      </c>
      <c r="AJ23" s="68">
        <v>13031.83733566405</v>
      </c>
      <c r="AK23" s="68">
        <v>9040.0836486370099</v>
      </c>
      <c r="AL23" s="68">
        <v>8652.5174621919905</v>
      </c>
      <c r="AM23" s="68">
        <v>9522.8628511320203</v>
      </c>
      <c r="AN23" s="68">
        <v>8897.0395110161098</v>
      </c>
      <c r="AO23" s="68">
        <v>11785.54238900641</v>
      </c>
      <c r="AP23" s="68">
        <v>117674.81791168309</v>
      </c>
      <c r="AQ23" s="68">
        <v>15085.11850749682</v>
      </c>
      <c r="AR23" s="68">
        <v>8637.6494385833212</v>
      </c>
      <c r="AS23" s="68">
        <v>9397.4176350031903</v>
      </c>
      <c r="AT23" s="68">
        <v>8577.0693836355713</v>
      </c>
      <c r="AU23" s="68">
        <v>10743.695073964289</v>
      </c>
      <c r="AV23" s="68">
        <v>10607.287485808891</v>
      </c>
      <c r="AW23" s="68">
        <v>13414.9268099533</v>
      </c>
      <c r="AX23" s="68">
        <v>9482.4825519710903</v>
      </c>
      <c r="AY23" s="68">
        <v>8437.2754455903996</v>
      </c>
      <c r="AZ23" s="68">
        <v>9340.4827956067002</v>
      </c>
      <c r="BA23" s="68">
        <v>10846.90369809527</v>
      </c>
      <c r="BB23" s="68">
        <v>12013.57725312742</v>
      </c>
      <c r="BC23" s="68">
        <v>126583.88607883625</v>
      </c>
      <c r="BD23" s="68">
        <v>14498.145295831229</v>
      </c>
      <c r="BE23" s="68">
        <v>12474.678472056781</v>
      </c>
      <c r="BF23" s="68">
        <v>11334.5649432666</v>
      </c>
      <c r="BG23" s="68">
        <v>12850.86914087337</v>
      </c>
    </row>
    <row r="24" spans="1:59" s="31" customFormat="1" ht="15.75" customHeight="1" x14ac:dyDescent="0.25">
      <c r="A24" s="55"/>
      <c r="B24" s="55" t="s">
        <v>71</v>
      </c>
      <c r="C24" s="55" t="s">
        <v>158</v>
      </c>
      <c r="D24" s="34">
        <v>5961.9551553737801</v>
      </c>
      <c r="E24" s="34">
        <v>3329.635165521212</v>
      </c>
      <c r="F24" s="34">
        <v>3998.75659091544</v>
      </c>
      <c r="G24" s="34">
        <v>5442.7806406674299</v>
      </c>
      <c r="H24" s="34">
        <v>5323.3412707419966</v>
      </c>
      <c r="I24" s="34">
        <v>5984.7358021760001</v>
      </c>
      <c r="J24" s="34">
        <v>7679.5424261890303</v>
      </c>
      <c r="K24" s="34">
        <v>6186.4036051674411</v>
      </c>
      <c r="L24" s="34">
        <v>5917.1669127768491</v>
      </c>
      <c r="M24" s="34">
        <v>6660.0526444281613</v>
      </c>
      <c r="N24" s="34">
        <v>6896.1288992097607</v>
      </c>
      <c r="O24" s="34">
        <v>8739.3333517915707</v>
      </c>
      <c r="P24" s="34">
        <v>72119.832464958672</v>
      </c>
      <c r="Q24" s="34">
        <v>6364.1659663468899</v>
      </c>
      <c r="R24" s="34">
        <v>4465.4969043510828</v>
      </c>
      <c r="S24" s="34">
        <v>4078.5899582201619</v>
      </c>
      <c r="T24" s="34">
        <v>5631.843078045883</v>
      </c>
      <c r="U24" s="34">
        <v>5129.1022785115256</v>
      </c>
      <c r="V24" s="34">
        <v>4238.9130370302591</v>
      </c>
      <c r="W24" s="34">
        <v>5961.6044924952566</v>
      </c>
      <c r="X24" s="34">
        <v>6016.5697838279657</v>
      </c>
      <c r="Y24" s="34">
        <v>4655.5002587908475</v>
      </c>
      <c r="Z24" s="34">
        <v>5365.5626479854946</v>
      </c>
      <c r="AA24" s="34">
        <v>5273.7665616245831</v>
      </c>
      <c r="AB24" s="34">
        <v>6001.8606819218348</v>
      </c>
      <c r="AC24" s="34">
        <v>63182.975649151784</v>
      </c>
      <c r="AD24" s="34">
        <v>5828.4985502726831</v>
      </c>
      <c r="AE24" s="34">
        <v>4358.2501610180225</v>
      </c>
      <c r="AF24" s="34">
        <v>5852.1248343345442</v>
      </c>
      <c r="AG24" s="34">
        <v>5428.6755189580217</v>
      </c>
      <c r="AH24" s="34">
        <v>5088.0720884373204</v>
      </c>
      <c r="AI24" s="34">
        <v>5615.9844286022826</v>
      </c>
      <c r="AJ24" s="34">
        <v>7731.4405625876852</v>
      </c>
      <c r="AK24" s="34">
        <v>7805.6360633661616</v>
      </c>
      <c r="AL24" s="34">
        <v>6196.3824454153873</v>
      </c>
      <c r="AM24" s="34">
        <v>6315.1625967473556</v>
      </c>
      <c r="AN24" s="34">
        <v>6435.2788233017873</v>
      </c>
      <c r="AO24" s="34">
        <v>7065.3161503111569</v>
      </c>
      <c r="AP24" s="34">
        <v>73720.822223352414</v>
      </c>
      <c r="AQ24" s="34">
        <v>5893.7176202810015</v>
      </c>
      <c r="AR24" s="34">
        <v>4677.0641601763618</v>
      </c>
      <c r="AS24" s="34">
        <v>5106.0048142920632</v>
      </c>
      <c r="AT24" s="34">
        <v>6052.1211328283789</v>
      </c>
      <c r="AU24" s="34">
        <v>5135.5256959875178</v>
      </c>
      <c r="AV24" s="34">
        <v>5364.5296329880466</v>
      </c>
      <c r="AW24" s="34">
        <v>7638.7539750300011</v>
      </c>
      <c r="AX24" s="34">
        <v>8245.2483690093977</v>
      </c>
      <c r="AY24" s="34">
        <v>6646.4441493728609</v>
      </c>
      <c r="AZ24" s="34">
        <v>6893.2698732976014</v>
      </c>
      <c r="BA24" s="34">
        <v>7255.2099519745052</v>
      </c>
      <c r="BB24" s="34">
        <v>7439.320791491059</v>
      </c>
      <c r="BC24" s="34">
        <v>76347.210166728793</v>
      </c>
      <c r="BD24" s="34">
        <v>7502.8429005713479</v>
      </c>
      <c r="BE24" s="34">
        <v>8359.3436947253904</v>
      </c>
      <c r="BF24" s="34">
        <v>7222.8592516695835</v>
      </c>
      <c r="BG24" s="34">
        <v>7965.4369901431501</v>
      </c>
    </row>
    <row r="25" spans="1:59" s="31" customFormat="1" ht="15.75" customHeight="1" x14ac:dyDescent="0.25">
      <c r="A25" s="61"/>
      <c r="B25" s="61" t="s">
        <v>71</v>
      </c>
      <c r="C25" s="61" t="s">
        <v>183</v>
      </c>
      <c r="D25" s="68">
        <v>1405.2961130947201</v>
      </c>
      <c r="E25" s="68">
        <v>846.93753550253496</v>
      </c>
      <c r="F25" s="68">
        <v>1610.09160133297</v>
      </c>
      <c r="G25" s="68">
        <v>3985.8696930278102</v>
      </c>
      <c r="H25" s="68">
        <v>3492.44136797177</v>
      </c>
      <c r="I25" s="68">
        <v>4033.9257820781399</v>
      </c>
      <c r="J25" s="68">
        <v>5910.34357843216</v>
      </c>
      <c r="K25" s="68">
        <v>5769.6274866778303</v>
      </c>
      <c r="L25" s="68">
        <v>4279.0375246044396</v>
      </c>
      <c r="M25" s="68">
        <v>4287.1690228726902</v>
      </c>
      <c r="N25" s="68">
        <v>4174.8042724274001</v>
      </c>
      <c r="O25" s="68">
        <v>5010.4617045131299</v>
      </c>
      <c r="P25" s="68">
        <v>44806.005682535593</v>
      </c>
      <c r="Q25" s="68">
        <v>4985.4593021394303</v>
      </c>
      <c r="R25" s="68">
        <v>3717.7313669001101</v>
      </c>
      <c r="S25" s="68">
        <v>3855.2687859698999</v>
      </c>
      <c r="T25" s="68">
        <v>3930.9692242227648</v>
      </c>
      <c r="U25" s="68">
        <v>3794.5736036439798</v>
      </c>
      <c r="V25" s="68">
        <v>3189.1174430255701</v>
      </c>
      <c r="W25" s="68">
        <v>4928.0022304180302</v>
      </c>
      <c r="X25" s="68">
        <v>4761.2990892204098</v>
      </c>
      <c r="Y25" s="68">
        <v>3641.2620170437299</v>
      </c>
      <c r="Z25" s="68">
        <v>3108.9223435837298</v>
      </c>
      <c r="AA25" s="68">
        <v>3156.6017800316099</v>
      </c>
      <c r="AB25" s="68">
        <v>4368.2757737714601</v>
      </c>
      <c r="AC25" s="68">
        <v>47437.48295997073</v>
      </c>
      <c r="AD25" s="68">
        <v>4583.0207693697203</v>
      </c>
      <c r="AE25" s="68">
        <v>3329.7587128466098</v>
      </c>
      <c r="AF25" s="68">
        <v>3568.8086693382202</v>
      </c>
      <c r="AG25" s="68">
        <v>3233.3621396758599</v>
      </c>
      <c r="AH25" s="68">
        <v>2951.4329161432165</v>
      </c>
      <c r="AI25" s="68">
        <v>3082.0110433445002</v>
      </c>
      <c r="AJ25" s="68">
        <v>4980.6075820463002</v>
      </c>
      <c r="AK25" s="68">
        <v>5236.6372524298204</v>
      </c>
      <c r="AL25" s="68">
        <v>3916.8501356082902</v>
      </c>
      <c r="AM25" s="68">
        <v>4559.7116816920698</v>
      </c>
      <c r="AN25" s="68">
        <v>4436.5548746302475</v>
      </c>
      <c r="AO25" s="68">
        <v>6012.0891548828204</v>
      </c>
      <c r="AP25" s="68">
        <v>49890.844932007676</v>
      </c>
      <c r="AQ25" s="68">
        <v>6090.0576697019069</v>
      </c>
      <c r="AR25" s="68">
        <v>4355.2019767681304</v>
      </c>
      <c r="AS25" s="68">
        <v>4336.98207691267</v>
      </c>
      <c r="AT25" s="68">
        <v>4962.4987734389997</v>
      </c>
      <c r="AU25" s="68">
        <v>4374.4598394625273</v>
      </c>
      <c r="AV25" s="68">
        <v>4422.6975147623998</v>
      </c>
      <c r="AW25" s="68">
        <v>7009.3188314339859</v>
      </c>
      <c r="AX25" s="68">
        <v>7352.5617965635765</v>
      </c>
      <c r="AY25" s="68">
        <v>5066.3424108640793</v>
      </c>
      <c r="AZ25" s="68">
        <v>5304.1500770422954</v>
      </c>
      <c r="BA25" s="68">
        <v>5092.791685558459</v>
      </c>
      <c r="BB25" s="68">
        <v>7337.4891001137303</v>
      </c>
      <c r="BC25" s="68">
        <v>65704.551752622749</v>
      </c>
      <c r="BD25" s="68">
        <v>7774.9491018483059</v>
      </c>
      <c r="BE25" s="68">
        <v>5213.5580611974801</v>
      </c>
      <c r="BF25" s="68">
        <v>6063.1542320365097</v>
      </c>
      <c r="BG25" s="68">
        <v>6021.9058994028701</v>
      </c>
    </row>
    <row r="26" spans="1:59" s="31" customFormat="1" ht="15.75" customHeight="1" x14ac:dyDescent="0.25">
      <c r="A26" s="55"/>
      <c r="B26" s="55" t="s">
        <v>71</v>
      </c>
      <c r="C26" s="55" t="s">
        <v>161</v>
      </c>
      <c r="D26" s="34">
        <v>5680.9051836426197</v>
      </c>
      <c r="E26" s="34">
        <v>5737.3693007656802</v>
      </c>
      <c r="F26" s="34">
        <v>4768.3619027929499</v>
      </c>
      <c r="G26" s="34">
        <v>3982.4507471957418</v>
      </c>
      <c r="H26" s="34">
        <v>6889.2874599912402</v>
      </c>
      <c r="I26" s="34">
        <v>7662.0012211358253</v>
      </c>
      <c r="J26" s="34">
        <v>10103.413465593339</v>
      </c>
      <c r="K26" s="34">
        <v>7435.4639354520705</v>
      </c>
      <c r="L26" s="34">
        <v>7816.6729857627497</v>
      </c>
      <c r="M26" s="34">
        <v>7332.7816654222506</v>
      </c>
      <c r="N26" s="34">
        <v>7502.6553482947402</v>
      </c>
      <c r="O26" s="34">
        <v>6811.6278002880699</v>
      </c>
      <c r="P26" s="34">
        <v>81722.99101633727</v>
      </c>
      <c r="Q26" s="34">
        <v>12170.535054345821</v>
      </c>
      <c r="R26" s="34">
        <v>10501.407993254379</v>
      </c>
      <c r="S26" s="34">
        <v>6552.6416617508903</v>
      </c>
      <c r="T26" s="34">
        <v>6003.8939617287197</v>
      </c>
      <c r="U26" s="34">
        <v>8458.8109896381193</v>
      </c>
      <c r="V26" s="34">
        <v>6259.5791007593698</v>
      </c>
      <c r="W26" s="34">
        <v>8827.9093783631306</v>
      </c>
      <c r="X26" s="34">
        <v>7199.5599907125297</v>
      </c>
      <c r="Y26" s="34">
        <v>7582.5998983482104</v>
      </c>
      <c r="Z26" s="34">
        <v>7777.9626683681799</v>
      </c>
      <c r="AA26" s="34">
        <v>6449.0732158871397</v>
      </c>
      <c r="AB26" s="34">
        <v>5493.48178614063</v>
      </c>
      <c r="AC26" s="34">
        <v>93277.455699297148</v>
      </c>
      <c r="AD26" s="34">
        <v>7981.0715423965603</v>
      </c>
      <c r="AE26" s="34">
        <v>7027.4651770651562</v>
      </c>
      <c r="AF26" s="34">
        <v>5983.43060162657</v>
      </c>
      <c r="AG26" s="34">
        <v>5747.1276531753674</v>
      </c>
      <c r="AH26" s="34">
        <v>5309.1823873048097</v>
      </c>
      <c r="AI26" s="34">
        <v>5488.6349722729065</v>
      </c>
      <c r="AJ26" s="34">
        <v>9028.6271526901091</v>
      </c>
      <c r="AK26" s="34">
        <v>5334.2256097938398</v>
      </c>
      <c r="AL26" s="34">
        <v>6713.0195352283099</v>
      </c>
      <c r="AM26" s="34">
        <v>5407.9344012312104</v>
      </c>
      <c r="AN26" s="34">
        <v>4245.9265518555703</v>
      </c>
      <c r="AO26" s="34">
        <v>4200.5179800059723</v>
      </c>
      <c r="AP26" s="34">
        <v>72467.163564646384</v>
      </c>
      <c r="AQ26" s="34">
        <v>10123.1885086853</v>
      </c>
      <c r="AR26" s="34">
        <v>8275.404740852</v>
      </c>
      <c r="AS26" s="34">
        <v>5846.0634945186675</v>
      </c>
      <c r="AT26" s="34">
        <v>5612.3326620345497</v>
      </c>
      <c r="AU26" s="34">
        <v>7138.45238831607</v>
      </c>
      <c r="AV26" s="34">
        <v>5364.0334606380502</v>
      </c>
      <c r="AW26" s="34">
        <v>7677.5411113998298</v>
      </c>
      <c r="AX26" s="34">
        <v>5224.7809272927598</v>
      </c>
      <c r="AY26" s="34">
        <v>5005.41888097839</v>
      </c>
      <c r="AZ26" s="34">
        <v>4544.9324903531797</v>
      </c>
      <c r="BA26" s="34">
        <v>4147.1100624639603</v>
      </c>
      <c r="BB26" s="34">
        <v>4277.1800176678298</v>
      </c>
      <c r="BC26" s="34">
        <v>73236.438745200576</v>
      </c>
      <c r="BD26" s="34">
        <v>10252.156878596301</v>
      </c>
      <c r="BE26" s="34">
        <v>5112.0650273285601</v>
      </c>
      <c r="BF26" s="34">
        <v>5491.2499518414297</v>
      </c>
      <c r="BG26" s="34">
        <v>4791.9249621932404</v>
      </c>
    </row>
    <row r="27" spans="1:59" s="31" customFormat="1" ht="15.75" customHeight="1" x14ac:dyDescent="0.25">
      <c r="A27" s="61"/>
      <c r="B27" s="61" t="s">
        <v>71</v>
      </c>
      <c r="C27" s="61" t="s">
        <v>153</v>
      </c>
      <c r="D27" s="68">
        <v>1885.1114098853002</v>
      </c>
      <c r="E27" s="68">
        <v>1530.9046000395649</v>
      </c>
      <c r="F27" s="68">
        <v>2338.5739898307388</v>
      </c>
      <c r="G27" s="68">
        <v>2424.672460876428</v>
      </c>
      <c r="H27" s="68">
        <v>2441.912968994824</v>
      </c>
      <c r="I27" s="68">
        <v>2275.675398353158</v>
      </c>
      <c r="J27" s="68">
        <v>3152.2708678263011</v>
      </c>
      <c r="K27" s="68">
        <v>3755.7427635263698</v>
      </c>
      <c r="L27" s="68">
        <v>3952.1011013271009</v>
      </c>
      <c r="M27" s="68">
        <v>3723.4545386581503</v>
      </c>
      <c r="N27" s="68">
        <v>3065.0663850605501</v>
      </c>
      <c r="O27" s="68">
        <v>2611.0975099501061</v>
      </c>
      <c r="P27" s="68">
        <v>33156.58399432859</v>
      </c>
      <c r="Q27" s="68">
        <v>1959.274138045688</v>
      </c>
      <c r="R27" s="68">
        <v>1862.8472683077919</v>
      </c>
      <c r="S27" s="68">
        <v>2668.8803691071289</v>
      </c>
      <c r="T27" s="68">
        <v>3230.3559364406719</v>
      </c>
      <c r="U27" s="68">
        <v>2225.8116367762032</v>
      </c>
      <c r="V27" s="68">
        <v>1979.2591017549219</v>
      </c>
      <c r="W27" s="68">
        <v>3654.549149134154</v>
      </c>
      <c r="X27" s="68">
        <v>4442.0061011907983</v>
      </c>
      <c r="Y27" s="68">
        <v>3696.009643101685</v>
      </c>
      <c r="Z27" s="68">
        <v>3318.6985443265639</v>
      </c>
      <c r="AA27" s="68">
        <v>2894.5267139270768</v>
      </c>
      <c r="AB27" s="68">
        <v>2015.506647911214</v>
      </c>
      <c r="AC27" s="68">
        <v>33947.725250023905</v>
      </c>
      <c r="AD27" s="68">
        <v>1968.4313805308582</v>
      </c>
      <c r="AE27" s="68">
        <v>2303.396510686247</v>
      </c>
      <c r="AF27" s="68">
        <v>2657.2780451189701</v>
      </c>
      <c r="AG27" s="68">
        <v>2287.9132459135189</v>
      </c>
      <c r="AH27" s="68">
        <v>1993.9021254585159</v>
      </c>
      <c r="AI27" s="68">
        <v>1951.6097394947085</v>
      </c>
      <c r="AJ27" s="68">
        <v>2160.0635680746254</v>
      </c>
      <c r="AK27" s="68">
        <v>2870.0272248447473</v>
      </c>
      <c r="AL27" s="68">
        <v>2859.4136841357772</v>
      </c>
      <c r="AM27" s="68">
        <v>2260.1331460158517</v>
      </c>
      <c r="AN27" s="68">
        <v>2021.1974831008447</v>
      </c>
      <c r="AO27" s="68">
        <v>1743.8925122707039</v>
      </c>
      <c r="AP27" s="68">
        <v>27077.258665645368</v>
      </c>
      <c r="AQ27" s="68">
        <v>1458.63462792674</v>
      </c>
      <c r="AR27" s="68">
        <v>1774.3817148948003</v>
      </c>
      <c r="AS27" s="68">
        <v>2936.0129347847137</v>
      </c>
      <c r="AT27" s="68">
        <v>2882.5258278702699</v>
      </c>
      <c r="AU27" s="68">
        <v>2990.4367437633487</v>
      </c>
      <c r="AV27" s="68">
        <v>2453.554767362989</v>
      </c>
      <c r="AW27" s="68">
        <v>2970.3121867923801</v>
      </c>
      <c r="AX27" s="68">
        <v>3771.1328769577599</v>
      </c>
      <c r="AY27" s="68">
        <v>3643.1429509674699</v>
      </c>
      <c r="AZ27" s="68">
        <v>2816.6240410058199</v>
      </c>
      <c r="BA27" s="68">
        <v>2285.2210889594198</v>
      </c>
      <c r="BB27" s="68">
        <v>1826.0754972768702</v>
      </c>
      <c r="BC27" s="68">
        <v>31808.055258562581</v>
      </c>
      <c r="BD27" s="68">
        <v>1688.0209650469001</v>
      </c>
      <c r="BE27" s="68">
        <v>1233.05689308261</v>
      </c>
      <c r="BF27" s="68">
        <v>2552.0579589720201</v>
      </c>
      <c r="BG27" s="68">
        <v>2749.8470406418592</v>
      </c>
    </row>
    <row r="28" spans="1:59" s="31" customFormat="1" ht="15.75" customHeight="1" x14ac:dyDescent="0.25">
      <c r="A28" s="55"/>
      <c r="B28" s="55" t="s">
        <v>71</v>
      </c>
      <c r="C28" s="55" t="s">
        <v>154</v>
      </c>
      <c r="D28" s="34">
        <v>1478.3283718356831</v>
      </c>
      <c r="E28" s="34">
        <v>1052.06576203638</v>
      </c>
      <c r="F28" s="34">
        <v>1152.8565533801659</v>
      </c>
      <c r="G28" s="34">
        <v>1865.2403306949529</v>
      </c>
      <c r="H28" s="34">
        <v>2460.7336971570921</v>
      </c>
      <c r="I28" s="34">
        <v>1738.822367137878</v>
      </c>
      <c r="J28" s="34">
        <v>2250.3557702775111</v>
      </c>
      <c r="K28" s="34">
        <v>2532.555144143641</v>
      </c>
      <c r="L28" s="34">
        <v>2244.6974288233341</v>
      </c>
      <c r="M28" s="34">
        <v>2458.5908674349771</v>
      </c>
      <c r="N28" s="34">
        <v>2130.2709299645971</v>
      </c>
      <c r="O28" s="34">
        <v>2028.1620493116529</v>
      </c>
      <c r="P28" s="34">
        <v>23392.679272197864</v>
      </c>
      <c r="Q28" s="34">
        <v>1689.4590813026791</v>
      </c>
      <c r="R28" s="34">
        <v>1363.4402692004401</v>
      </c>
      <c r="S28" s="34">
        <v>977.008649696107</v>
      </c>
      <c r="T28" s="34">
        <v>1005.863873285216</v>
      </c>
      <c r="U28" s="34">
        <v>1023.763183271381</v>
      </c>
      <c r="V28" s="34">
        <v>1150.337778545294</v>
      </c>
      <c r="W28" s="34">
        <v>1831.8179363039978</v>
      </c>
      <c r="X28" s="34">
        <v>1640.1207982532878</v>
      </c>
      <c r="Y28" s="34">
        <v>1392.30895882503</v>
      </c>
      <c r="Z28" s="34">
        <v>1489.865123633419</v>
      </c>
      <c r="AA28" s="34">
        <v>1319.965049064851</v>
      </c>
      <c r="AB28" s="34">
        <v>1441.595470053388</v>
      </c>
      <c r="AC28" s="34">
        <v>16325.546171435091</v>
      </c>
      <c r="AD28" s="34">
        <v>1808.6170143925081</v>
      </c>
      <c r="AE28" s="34">
        <v>2059.3611606127229</v>
      </c>
      <c r="AF28" s="34">
        <v>1437.7402702766519</v>
      </c>
      <c r="AG28" s="34">
        <v>1514.919174768962</v>
      </c>
      <c r="AH28" s="34">
        <v>1522.2594448055429</v>
      </c>
      <c r="AI28" s="34">
        <v>1489.2758651992669</v>
      </c>
      <c r="AJ28" s="34">
        <v>2761.613719107932</v>
      </c>
      <c r="AK28" s="34">
        <v>2403.707869608294</v>
      </c>
      <c r="AL28" s="34">
        <v>2082.5287066298333</v>
      </c>
      <c r="AM28" s="34">
        <v>2158.727088319245</v>
      </c>
      <c r="AN28" s="34">
        <v>2159.5259231524851</v>
      </c>
      <c r="AO28" s="34">
        <v>2203.090850415118</v>
      </c>
      <c r="AP28" s="34">
        <v>23601.36708728856</v>
      </c>
      <c r="AQ28" s="34">
        <v>2383.3082574335231</v>
      </c>
      <c r="AR28" s="34">
        <v>2560.8057268135503</v>
      </c>
      <c r="AS28" s="34">
        <v>2211.2352816070788</v>
      </c>
      <c r="AT28" s="34">
        <v>3309.8697275399118</v>
      </c>
      <c r="AU28" s="34">
        <v>3747.4908288092038</v>
      </c>
      <c r="AV28" s="34">
        <v>3430.7016669543368</v>
      </c>
      <c r="AW28" s="34">
        <v>4158.532486976751</v>
      </c>
      <c r="AX28" s="34">
        <v>4345.5192310880348</v>
      </c>
      <c r="AY28" s="34">
        <v>3422.2326585100491</v>
      </c>
      <c r="AZ28" s="34">
        <v>3867.0203743865386</v>
      </c>
      <c r="BA28" s="34">
        <v>2718.7391876603965</v>
      </c>
      <c r="BB28" s="34">
        <v>2940.8531013106417</v>
      </c>
      <c r="BC28" s="34">
        <v>39096.308529090013</v>
      </c>
      <c r="BD28" s="34">
        <v>3439.0983872967099</v>
      </c>
      <c r="BE28" s="34">
        <v>3834.5911248143771</v>
      </c>
      <c r="BF28" s="34">
        <v>2961.4181458723997</v>
      </c>
      <c r="BG28" s="34">
        <v>1974.763272357224</v>
      </c>
    </row>
    <row r="29" spans="1:59" s="31" customFormat="1" ht="15.75" customHeight="1" x14ac:dyDescent="0.25">
      <c r="A29" s="61"/>
      <c r="B29" s="61" t="s">
        <v>71</v>
      </c>
      <c r="C29" s="61" t="s">
        <v>160</v>
      </c>
      <c r="D29" s="68">
        <v>2612.7757421881602</v>
      </c>
      <c r="E29" s="68">
        <v>2683.42399599286</v>
      </c>
      <c r="F29" s="68">
        <v>1897.3345460984899</v>
      </c>
      <c r="G29" s="68">
        <v>2113.6401385506215</v>
      </c>
      <c r="H29" s="68">
        <v>2743.89481429947</v>
      </c>
      <c r="I29" s="68">
        <v>3082.3132043791302</v>
      </c>
      <c r="J29" s="68">
        <v>4281.3679977205602</v>
      </c>
      <c r="K29" s="68">
        <v>1868.92221478837</v>
      </c>
      <c r="L29" s="68">
        <v>2311.6298508836198</v>
      </c>
      <c r="M29" s="68">
        <v>1934.1821279779399</v>
      </c>
      <c r="N29" s="68">
        <v>2000.59668543575</v>
      </c>
      <c r="O29" s="68">
        <v>1617.7181024312299</v>
      </c>
      <c r="P29" s="68">
        <v>29147.799420746203</v>
      </c>
      <c r="Q29" s="68">
        <v>3035.1815937627098</v>
      </c>
      <c r="R29" s="68">
        <v>4515.5105153168897</v>
      </c>
      <c r="S29" s="68">
        <v>2494.28855024531</v>
      </c>
      <c r="T29" s="68">
        <v>2160.69396125909</v>
      </c>
      <c r="U29" s="68">
        <v>2947.48603054253</v>
      </c>
      <c r="V29" s="68">
        <v>2356.7168925485698</v>
      </c>
      <c r="W29" s="68">
        <v>3573.8435331658002</v>
      </c>
      <c r="X29" s="68">
        <v>2112.9449079703199</v>
      </c>
      <c r="Y29" s="68">
        <v>2752.6363121945001</v>
      </c>
      <c r="Z29" s="68">
        <v>2365.9658935380698</v>
      </c>
      <c r="AA29" s="68">
        <v>1963.57701214237</v>
      </c>
      <c r="AB29" s="68">
        <v>1801.2797726613001</v>
      </c>
      <c r="AC29" s="68">
        <v>32080.124975347455</v>
      </c>
      <c r="AD29" s="68">
        <v>3082.9145330364499</v>
      </c>
      <c r="AE29" s="68">
        <v>4661.12682144672</v>
      </c>
      <c r="AF29" s="68">
        <v>2561.6711278767143</v>
      </c>
      <c r="AG29" s="68">
        <v>2447.9796751547901</v>
      </c>
      <c r="AH29" s="68">
        <v>2656.41086717493</v>
      </c>
      <c r="AI29" s="68">
        <v>2784.67630207502</v>
      </c>
      <c r="AJ29" s="68">
        <v>2853.9989586444699</v>
      </c>
      <c r="AK29" s="68">
        <v>1822.77759907528</v>
      </c>
      <c r="AL29" s="68">
        <v>2839.1225305810999</v>
      </c>
      <c r="AM29" s="68">
        <v>2078.16268852351</v>
      </c>
      <c r="AN29" s="68">
        <v>2231.5619958540601</v>
      </c>
      <c r="AO29" s="68">
        <v>2091.4075227963322</v>
      </c>
      <c r="AP29" s="68">
        <v>32111.810622239373</v>
      </c>
      <c r="AQ29" s="68">
        <v>3094.4922510339802</v>
      </c>
      <c r="AR29" s="68">
        <v>3870.88312600686</v>
      </c>
      <c r="AS29" s="68">
        <v>2373.6468262407966</v>
      </c>
      <c r="AT29" s="68">
        <v>2049.890193586371</v>
      </c>
      <c r="AU29" s="68">
        <v>2445.4698361794599</v>
      </c>
      <c r="AV29" s="68">
        <v>2288.4254003291594</v>
      </c>
      <c r="AW29" s="68">
        <v>2861.3922813269501</v>
      </c>
      <c r="AX29" s="68">
        <v>2183.2459470712301</v>
      </c>
      <c r="AY29" s="68">
        <v>3132.6878812262098</v>
      </c>
      <c r="AZ29" s="68">
        <v>2527.4832819926</v>
      </c>
      <c r="BA29" s="68">
        <v>2213.8331036972099</v>
      </c>
      <c r="BB29" s="68">
        <v>2171.6890274038601</v>
      </c>
      <c r="BC29" s="68">
        <v>31213.139156094687</v>
      </c>
      <c r="BD29" s="68">
        <v>3612.0860101450498</v>
      </c>
      <c r="BE29" s="68">
        <v>4833.3901293807203</v>
      </c>
      <c r="BF29" s="68">
        <v>2345.3405062706802</v>
      </c>
      <c r="BG29" s="68">
        <v>1788.3971296715699</v>
      </c>
    </row>
    <row r="30" spans="1:59" s="31" customFormat="1" ht="15.75" customHeight="1" x14ac:dyDescent="0.25">
      <c r="A30" s="55"/>
      <c r="B30" s="55" t="s">
        <v>71</v>
      </c>
      <c r="C30" s="55" t="s">
        <v>181</v>
      </c>
      <c r="D30" s="34">
        <v>12120.777953690716</v>
      </c>
      <c r="E30" s="34">
        <v>7992.716740136877</v>
      </c>
      <c r="F30" s="34">
        <v>9908.2610998091131</v>
      </c>
      <c r="G30" s="34">
        <v>13453.176155331093</v>
      </c>
      <c r="H30" s="34">
        <v>12676.875846867832</v>
      </c>
      <c r="I30" s="34">
        <v>16304.825860943156</v>
      </c>
      <c r="J30" s="34">
        <v>19877.755982593426</v>
      </c>
      <c r="K30" s="34">
        <v>16303.481694118242</v>
      </c>
      <c r="L30" s="34">
        <v>13527.83112608547</v>
      </c>
      <c r="M30" s="34">
        <v>13541.985944233435</v>
      </c>
      <c r="N30" s="34">
        <v>15394.026325607158</v>
      </c>
      <c r="O30" s="34">
        <v>18123.372776700267</v>
      </c>
      <c r="P30" s="34">
        <v>169225.08750611678</v>
      </c>
      <c r="Q30" s="34">
        <v>18664.392337703448</v>
      </c>
      <c r="R30" s="34">
        <v>13729.085046415215</v>
      </c>
      <c r="S30" s="34">
        <v>14118.996290357563</v>
      </c>
      <c r="T30" s="34">
        <v>14646.529360861816</v>
      </c>
      <c r="U30" s="34">
        <v>15358.486475609829</v>
      </c>
      <c r="V30" s="34">
        <v>16605.955478740885</v>
      </c>
      <c r="W30" s="34">
        <v>24500.746351155703</v>
      </c>
      <c r="X30" s="34">
        <v>20299.78953092681</v>
      </c>
      <c r="Y30" s="34">
        <v>15856.258535145524</v>
      </c>
      <c r="Z30" s="34">
        <v>17461.726937296444</v>
      </c>
      <c r="AA30" s="34">
        <v>16165.990531521933</v>
      </c>
      <c r="AB30" s="34">
        <v>18736.654951856894</v>
      </c>
      <c r="AC30" s="34">
        <v>206144.61182759207</v>
      </c>
      <c r="AD30" s="34">
        <v>20377.22065412239</v>
      </c>
      <c r="AE30" s="34">
        <v>13159.082462265729</v>
      </c>
      <c r="AF30" s="34">
        <v>15057.855323544376</v>
      </c>
      <c r="AG30" s="34">
        <v>12668.497024196917</v>
      </c>
      <c r="AH30" s="34">
        <v>14413.190070343933</v>
      </c>
      <c r="AI30" s="34">
        <v>15126.748387317009</v>
      </c>
      <c r="AJ30" s="34">
        <v>19323.223051289908</v>
      </c>
      <c r="AK30" s="34">
        <v>18558.222836211211</v>
      </c>
      <c r="AL30" s="34">
        <v>16924.297493603735</v>
      </c>
      <c r="AM30" s="34">
        <v>19021.144989845838</v>
      </c>
      <c r="AN30" s="34">
        <v>19596.956046356448</v>
      </c>
      <c r="AO30" s="34">
        <v>22788.950755412647</v>
      </c>
      <c r="AP30" s="34">
        <v>207015.38909451012</v>
      </c>
      <c r="AQ30" s="34">
        <v>23954.020437700805</v>
      </c>
      <c r="AR30" s="34">
        <v>16426.337286062095</v>
      </c>
      <c r="AS30" s="34">
        <v>17962.412753040298</v>
      </c>
      <c r="AT30" s="34">
        <v>19483.950274048751</v>
      </c>
      <c r="AU30" s="34">
        <v>17346.284894537275</v>
      </c>
      <c r="AV30" s="34">
        <v>17814.129607705403</v>
      </c>
      <c r="AW30" s="34">
        <v>22908.909264139955</v>
      </c>
      <c r="AX30" s="34">
        <v>20787.039482660985</v>
      </c>
      <c r="AY30" s="34">
        <v>18863.215960789461</v>
      </c>
      <c r="AZ30" s="34">
        <v>20222.437529525632</v>
      </c>
      <c r="BA30" s="34">
        <v>20240.404188914938</v>
      </c>
      <c r="BB30" s="34">
        <v>23439.211871327829</v>
      </c>
      <c r="BC30" s="34">
        <v>239448.35355045344</v>
      </c>
      <c r="BD30" s="34">
        <v>26206.764072747697</v>
      </c>
      <c r="BE30" s="34">
        <v>18646.836295628105</v>
      </c>
      <c r="BF30" s="34">
        <v>20194.585457950754</v>
      </c>
      <c r="BG30" s="34">
        <v>21891.594846412205</v>
      </c>
    </row>
    <row r="31" spans="1:59" s="91" customFormat="1" ht="15.75" customHeight="1" x14ac:dyDescent="0.25">
      <c r="A31" s="67">
        <v>2841</v>
      </c>
      <c r="B31" s="67" t="s">
        <v>73</v>
      </c>
      <c r="C31" s="67" t="s">
        <v>71</v>
      </c>
      <c r="D31" s="293">
        <v>103991.37556749402</v>
      </c>
      <c r="E31" s="293">
        <v>110455.51612139343</v>
      </c>
      <c r="F31" s="293">
        <v>114881.78064653887</v>
      </c>
      <c r="G31" s="293">
        <v>115595.86705130685</v>
      </c>
      <c r="H31" s="293">
        <v>110482.0969671597</v>
      </c>
      <c r="I31" s="293">
        <v>116358.91742916989</v>
      </c>
      <c r="J31" s="293">
        <v>116638.18552727219</v>
      </c>
      <c r="K31" s="293">
        <v>113761.34348981373</v>
      </c>
      <c r="L31" s="293">
        <v>121522.55962411105</v>
      </c>
      <c r="M31" s="293">
        <v>115617.70303766627</v>
      </c>
      <c r="N31" s="293">
        <v>119941.65175573289</v>
      </c>
      <c r="O31" s="293">
        <v>120162.24748845036</v>
      </c>
      <c r="P31" s="293">
        <v>1379409.2447061092</v>
      </c>
      <c r="Q31" s="293">
        <v>103977.94844433227</v>
      </c>
      <c r="R31" s="293">
        <v>111235.11244011042</v>
      </c>
      <c r="S31" s="293">
        <v>107841.95514778887</v>
      </c>
      <c r="T31" s="293">
        <v>110148.16191607551</v>
      </c>
      <c r="U31" s="293">
        <v>115355.04288106901</v>
      </c>
      <c r="V31" s="293">
        <v>106860.96419595585</v>
      </c>
      <c r="W31" s="293">
        <v>110932.56351338657</v>
      </c>
      <c r="X31" s="293">
        <v>113408.19122286671</v>
      </c>
      <c r="Y31" s="293">
        <v>114645.3741196824</v>
      </c>
      <c r="Z31" s="293">
        <v>122096.66207009938</v>
      </c>
      <c r="AA31" s="293">
        <v>112424.43764412048</v>
      </c>
      <c r="AB31" s="293">
        <v>138923.01353682723</v>
      </c>
      <c r="AC31" s="293">
        <v>1367849.4271323145</v>
      </c>
      <c r="AD31" s="293">
        <v>120979.1970199316</v>
      </c>
      <c r="AE31" s="293">
        <v>114726.0014870577</v>
      </c>
      <c r="AF31" s="293">
        <v>109933.60804644643</v>
      </c>
      <c r="AG31" s="293">
        <v>114885.39758009587</v>
      </c>
      <c r="AH31" s="293">
        <v>117453.92034924847</v>
      </c>
      <c r="AI31" s="293">
        <v>114581.81254215825</v>
      </c>
      <c r="AJ31" s="293">
        <v>114335.91864705613</v>
      </c>
      <c r="AK31" s="293">
        <v>109114.55453276364</v>
      </c>
      <c r="AL31" s="293">
        <v>124960.46929369497</v>
      </c>
      <c r="AM31" s="293">
        <v>123583.12636634689</v>
      </c>
      <c r="AN31" s="293">
        <v>111820.13611567019</v>
      </c>
      <c r="AO31" s="293">
        <v>134377.67018016303</v>
      </c>
      <c r="AP31" s="293">
        <v>1410751.8121606333</v>
      </c>
      <c r="AQ31" s="293">
        <v>105956.28961005545</v>
      </c>
      <c r="AR31" s="293">
        <v>112545.50588064294</v>
      </c>
      <c r="AS31" s="293">
        <v>126619.57642930337</v>
      </c>
      <c r="AT31" s="293">
        <v>113865.23482218376</v>
      </c>
      <c r="AU31" s="293">
        <v>110252.05453706301</v>
      </c>
      <c r="AV31" s="293">
        <v>121810.55843091865</v>
      </c>
      <c r="AW31" s="293">
        <v>120995.39626563713</v>
      </c>
      <c r="AX31" s="293">
        <v>111382.10345664175</v>
      </c>
      <c r="AY31" s="293">
        <v>117098.32079449056</v>
      </c>
      <c r="AZ31" s="293">
        <v>118941.28522003286</v>
      </c>
      <c r="BA31" s="293">
        <v>124156.54066760268</v>
      </c>
      <c r="BB31" s="293">
        <v>141916.94892008501</v>
      </c>
      <c r="BC31" s="293">
        <v>1425539.8150346573</v>
      </c>
      <c r="BD31" s="293">
        <v>110412.42204988678</v>
      </c>
      <c r="BE31" s="293">
        <v>111986.50412425581</v>
      </c>
      <c r="BF31" s="293">
        <v>121073.59570470655</v>
      </c>
      <c r="BG31" s="293">
        <v>120410.5178800788</v>
      </c>
    </row>
    <row r="32" spans="1:59" s="31" customFormat="1" ht="15.75" customHeight="1" x14ac:dyDescent="0.25">
      <c r="A32" s="55"/>
      <c r="B32" s="55" t="s">
        <v>71</v>
      </c>
      <c r="C32" s="55" t="s">
        <v>167</v>
      </c>
      <c r="D32" s="34">
        <v>61192.593765046855</v>
      </c>
      <c r="E32" s="34">
        <v>63243.608491208077</v>
      </c>
      <c r="F32" s="34">
        <v>67528.95317240899</v>
      </c>
      <c r="G32" s="34">
        <v>70468.777600315516</v>
      </c>
      <c r="H32" s="34">
        <v>68665.229430652762</v>
      </c>
      <c r="I32" s="34">
        <v>71153.63686473378</v>
      </c>
      <c r="J32" s="34">
        <v>74320.895521616432</v>
      </c>
      <c r="K32" s="34">
        <v>73677.274922376746</v>
      </c>
      <c r="L32" s="34">
        <v>76261.064752277438</v>
      </c>
      <c r="M32" s="34">
        <v>72356.378447276977</v>
      </c>
      <c r="N32" s="34">
        <v>73769.116362929315</v>
      </c>
      <c r="O32" s="34">
        <v>76359.043192342811</v>
      </c>
      <c r="P32" s="34">
        <v>848996.57252318587</v>
      </c>
      <c r="Q32" s="34">
        <v>66113.771648227528</v>
      </c>
      <c r="R32" s="34">
        <v>71034.739036406056</v>
      </c>
      <c r="S32" s="34">
        <v>68601.38570156596</v>
      </c>
      <c r="T32" s="34">
        <v>68345.865941083364</v>
      </c>
      <c r="U32" s="34">
        <v>72980.878490659175</v>
      </c>
      <c r="V32" s="34">
        <v>70285.396421841389</v>
      </c>
      <c r="W32" s="34">
        <v>68154.949755858528</v>
      </c>
      <c r="X32" s="34">
        <v>68169.708463358955</v>
      </c>
      <c r="Y32" s="34">
        <v>69723.978533593967</v>
      </c>
      <c r="Z32" s="34">
        <v>75437.167774399975</v>
      </c>
      <c r="AA32" s="34">
        <v>68353.03431551953</v>
      </c>
      <c r="AB32" s="34">
        <v>81476.988042654993</v>
      </c>
      <c r="AC32" s="34">
        <v>848677.86412516935</v>
      </c>
      <c r="AD32" s="34">
        <v>77193.161690054578</v>
      </c>
      <c r="AE32" s="34">
        <v>67409.838381014866</v>
      </c>
      <c r="AF32" s="34">
        <v>63659.134081134463</v>
      </c>
      <c r="AG32" s="34">
        <v>67604.88407113307</v>
      </c>
      <c r="AH32" s="34">
        <v>70089.908449175302</v>
      </c>
      <c r="AI32" s="34">
        <v>70476.739494958514</v>
      </c>
      <c r="AJ32" s="34">
        <v>68503.865425094787</v>
      </c>
      <c r="AK32" s="34">
        <v>65218.023740648598</v>
      </c>
      <c r="AL32" s="34">
        <v>76655.498764418924</v>
      </c>
      <c r="AM32" s="34">
        <v>73951.609965478012</v>
      </c>
      <c r="AN32" s="34">
        <v>67124.607391359299</v>
      </c>
      <c r="AO32" s="34">
        <v>90804.039352474196</v>
      </c>
      <c r="AP32" s="34">
        <v>858691.31080694462</v>
      </c>
      <c r="AQ32" s="34">
        <v>65641.029256913971</v>
      </c>
      <c r="AR32" s="34">
        <v>59098.201528603822</v>
      </c>
      <c r="AS32" s="34">
        <v>69744.752131629299</v>
      </c>
      <c r="AT32" s="34">
        <v>61578.782830949509</v>
      </c>
      <c r="AU32" s="34">
        <v>61805.060689254824</v>
      </c>
      <c r="AV32" s="34">
        <v>69816.93452518413</v>
      </c>
      <c r="AW32" s="34">
        <v>66736.888030983537</v>
      </c>
      <c r="AX32" s="34">
        <v>61466.23120981508</v>
      </c>
      <c r="AY32" s="34">
        <v>62665.040798406641</v>
      </c>
      <c r="AZ32" s="34">
        <v>63391.252673687464</v>
      </c>
      <c r="BA32" s="34">
        <v>72748.853594868982</v>
      </c>
      <c r="BB32" s="34">
        <v>77438.358504565855</v>
      </c>
      <c r="BC32" s="34">
        <v>792131.38577486319</v>
      </c>
      <c r="BD32" s="34">
        <v>56577.371523709087</v>
      </c>
      <c r="BE32" s="34">
        <v>60099.396606772942</v>
      </c>
      <c r="BF32" s="34">
        <v>64175.328068343122</v>
      </c>
      <c r="BG32" s="34">
        <v>63243.898119484445</v>
      </c>
    </row>
    <row r="33" spans="1:59" s="31" customFormat="1" ht="15.75" customHeight="1" x14ac:dyDescent="0.25">
      <c r="A33" s="61"/>
      <c r="B33" s="61" t="s">
        <v>71</v>
      </c>
      <c r="C33" s="61" t="s">
        <v>171</v>
      </c>
      <c r="D33" s="68">
        <v>11222.037453594327</v>
      </c>
      <c r="E33" s="68">
        <v>13007.177564394569</v>
      </c>
      <c r="F33" s="68">
        <v>12096.245845064879</v>
      </c>
      <c r="G33" s="68">
        <v>9474.4499182964682</v>
      </c>
      <c r="H33" s="68">
        <v>9358.6447738873921</v>
      </c>
      <c r="I33" s="68">
        <v>11219.344657106758</v>
      </c>
      <c r="J33" s="68">
        <v>11429.371911695825</v>
      </c>
      <c r="K33" s="68">
        <v>11525.622025343182</v>
      </c>
      <c r="L33" s="68">
        <v>10818.110852658452</v>
      </c>
      <c r="M33" s="68">
        <v>10755.440567784288</v>
      </c>
      <c r="N33" s="68">
        <v>11173.71739694946</v>
      </c>
      <c r="O33" s="68">
        <v>11838.318209367741</v>
      </c>
      <c r="P33" s="68">
        <v>133918.48117614334</v>
      </c>
      <c r="Q33" s="68">
        <v>10360.062753760447</v>
      </c>
      <c r="R33" s="68">
        <v>11824.117174019962</v>
      </c>
      <c r="S33" s="68">
        <v>10520.290983454559</v>
      </c>
      <c r="T33" s="68">
        <v>10789.621576071602</v>
      </c>
      <c r="U33" s="68">
        <v>11048.951384781712</v>
      </c>
      <c r="V33" s="68">
        <v>10442.476222428442</v>
      </c>
      <c r="W33" s="68">
        <v>11281.887230095075</v>
      </c>
      <c r="X33" s="68">
        <v>11038.015642530547</v>
      </c>
      <c r="Y33" s="68">
        <v>11685.782867728978</v>
      </c>
      <c r="Z33" s="68">
        <v>10926.406300051874</v>
      </c>
      <c r="AA33" s="68">
        <v>11342.935541819545</v>
      </c>
      <c r="AB33" s="68">
        <v>10796.36793149915</v>
      </c>
      <c r="AC33" s="68">
        <v>132056.91560824189</v>
      </c>
      <c r="AD33" s="68">
        <v>11616.180525992273</v>
      </c>
      <c r="AE33" s="68">
        <v>11412.688415941288</v>
      </c>
      <c r="AF33" s="68">
        <v>12385.892746925512</v>
      </c>
      <c r="AG33" s="68">
        <v>11990.928070379046</v>
      </c>
      <c r="AH33" s="68">
        <v>11891.742091935681</v>
      </c>
      <c r="AI33" s="68">
        <v>12211.236923347871</v>
      </c>
      <c r="AJ33" s="68">
        <v>11989.156533986534</v>
      </c>
      <c r="AK33" s="68">
        <v>12024.492053363614</v>
      </c>
      <c r="AL33" s="68">
        <v>13567.454074851517</v>
      </c>
      <c r="AM33" s="68">
        <v>12814.163177996325</v>
      </c>
      <c r="AN33" s="68">
        <v>13385.020078320236</v>
      </c>
      <c r="AO33" s="68">
        <v>12476.187153986972</v>
      </c>
      <c r="AP33" s="68">
        <v>147765.14184702685</v>
      </c>
      <c r="AQ33" s="68">
        <v>10843.864402474308</v>
      </c>
      <c r="AR33" s="68">
        <v>11899.056432369563</v>
      </c>
      <c r="AS33" s="68">
        <v>13960.569449546601</v>
      </c>
      <c r="AT33" s="68">
        <v>13521.455705961802</v>
      </c>
      <c r="AU33" s="68">
        <v>13596.024389895745</v>
      </c>
      <c r="AV33" s="68">
        <v>13949.233862243491</v>
      </c>
      <c r="AW33" s="68">
        <v>15143.929371295635</v>
      </c>
      <c r="AX33" s="68">
        <v>15391.447660376507</v>
      </c>
      <c r="AY33" s="68">
        <v>15900.225943931644</v>
      </c>
      <c r="AZ33" s="68">
        <v>17565.85908750946</v>
      </c>
      <c r="BA33" s="68">
        <v>14496.249961482754</v>
      </c>
      <c r="BB33" s="68">
        <v>17824.025114767326</v>
      </c>
      <c r="BC33" s="68">
        <v>174091.94138185482</v>
      </c>
      <c r="BD33" s="68">
        <v>17431.342659746504</v>
      </c>
      <c r="BE33" s="68">
        <v>14786.476063070038</v>
      </c>
      <c r="BF33" s="68">
        <v>18096.385451841958</v>
      </c>
      <c r="BG33" s="68">
        <v>20707.605957762993</v>
      </c>
    </row>
    <row r="34" spans="1:59" s="31" customFormat="1" ht="15.75" customHeight="1" x14ac:dyDescent="0.25">
      <c r="A34" s="55"/>
      <c r="B34" s="55" t="s">
        <v>71</v>
      </c>
      <c r="C34" s="55" t="s">
        <v>173</v>
      </c>
      <c r="D34" s="34">
        <v>129.92921901376019</v>
      </c>
      <c r="E34" s="34">
        <v>259.56520397737324</v>
      </c>
      <c r="F34" s="34">
        <v>173.91837813701329</v>
      </c>
      <c r="G34" s="34">
        <v>502.65042122530508</v>
      </c>
      <c r="H34" s="34">
        <v>380.1387992403329</v>
      </c>
      <c r="I34" s="34">
        <v>600.60929589647503</v>
      </c>
      <c r="J34" s="34">
        <v>435.34444621858523</v>
      </c>
      <c r="K34" s="34">
        <v>409.95756234022429</v>
      </c>
      <c r="L34" s="34">
        <v>589.96569644295437</v>
      </c>
      <c r="M34" s="34">
        <v>942.5867860130237</v>
      </c>
      <c r="N34" s="34">
        <v>881.23909758482807</v>
      </c>
      <c r="O34" s="34">
        <v>690.635785900884</v>
      </c>
      <c r="P34" s="34">
        <v>5996.54069199076</v>
      </c>
      <c r="Q34" s="34">
        <v>911.2884866880861</v>
      </c>
      <c r="R34" s="34">
        <v>1368.6050451660258</v>
      </c>
      <c r="S34" s="34">
        <v>999.11088238486991</v>
      </c>
      <c r="T34" s="34">
        <v>1042.4610378189129</v>
      </c>
      <c r="U34" s="34">
        <v>913.55983782043313</v>
      </c>
      <c r="V34" s="34">
        <v>806.91725979335808</v>
      </c>
      <c r="W34" s="34">
        <v>693.89553752139022</v>
      </c>
      <c r="X34" s="34">
        <v>1085.308102516258</v>
      </c>
      <c r="Y34" s="34">
        <v>731.1232089200513</v>
      </c>
      <c r="Z34" s="34">
        <v>918.30771326393938</v>
      </c>
      <c r="AA34" s="34">
        <v>1753.0649745048295</v>
      </c>
      <c r="AB34" s="34">
        <v>3650.5025763852714</v>
      </c>
      <c r="AC34" s="34">
        <v>14874.144662783427</v>
      </c>
      <c r="AD34" s="34">
        <v>839.83272480148571</v>
      </c>
      <c r="AE34" s="34">
        <v>1247.1002280618006</v>
      </c>
      <c r="AF34" s="34">
        <v>2233.3041282180711</v>
      </c>
      <c r="AG34" s="34">
        <v>3908.3426592000274</v>
      </c>
      <c r="AH34" s="34">
        <v>3213.5018290488792</v>
      </c>
      <c r="AI34" s="34">
        <v>2788.0066696398553</v>
      </c>
      <c r="AJ34" s="34">
        <v>2548.1743675994599</v>
      </c>
      <c r="AK34" s="34">
        <v>2897.5959665462638</v>
      </c>
      <c r="AL34" s="34">
        <v>4060.7213192517406</v>
      </c>
      <c r="AM34" s="34">
        <v>3215.0082245550675</v>
      </c>
      <c r="AN34" s="34">
        <v>3199.3743061466175</v>
      </c>
      <c r="AO34" s="34">
        <v>2740.2402507995985</v>
      </c>
      <c r="AP34" s="34">
        <v>32891.202673868866</v>
      </c>
      <c r="AQ34" s="34">
        <v>3412.5309180190675</v>
      </c>
      <c r="AR34" s="34">
        <v>12347.793214549602</v>
      </c>
      <c r="AS34" s="34">
        <v>11308.968310744192</v>
      </c>
      <c r="AT34" s="34">
        <v>11101.619527785699</v>
      </c>
      <c r="AU34" s="34">
        <v>10342.18581237004</v>
      </c>
      <c r="AV34" s="34">
        <v>10871.029952667937</v>
      </c>
      <c r="AW34" s="34">
        <v>11931.692094485057</v>
      </c>
      <c r="AX34" s="34">
        <v>7818.8064438793881</v>
      </c>
      <c r="AY34" s="34">
        <v>12415.479326461718</v>
      </c>
      <c r="AZ34" s="34">
        <v>9241.3911568272997</v>
      </c>
      <c r="BA34" s="34">
        <v>10433.860043755591</v>
      </c>
      <c r="BB34" s="34">
        <v>19798.882406977376</v>
      </c>
      <c r="BC34" s="34">
        <v>131024.23920852295</v>
      </c>
      <c r="BD34" s="34">
        <v>9272.7950239461497</v>
      </c>
      <c r="BE34" s="34">
        <v>10415.987452530151</v>
      </c>
      <c r="BF34" s="34">
        <v>11207.972951021959</v>
      </c>
      <c r="BG34" s="34">
        <v>9419.2815959668824</v>
      </c>
    </row>
    <row r="35" spans="1:59" s="31" customFormat="1" ht="15.75" customHeight="1" x14ac:dyDescent="0.25">
      <c r="A35" s="61"/>
      <c r="B35" s="61" t="s">
        <v>71</v>
      </c>
      <c r="C35" s="61" t="s">
        <v>160</v>
      </c>
      <c r="D35" s="68">
        <v>5388.3613588723401</v>
      </c>
      <c r="E35" s="68">
        <v>7299.312846358338</v>
      </c>
      <c r="F35" s="68">
        <v>6584.5887175559219</v>
      </c>
      <c r="G35" s="68">
        <v>4959.364426195536</v>
      </c>
      <c r="H35" s="68">
        <v>4602.1168946892494</v>
      </c>
      <c r="I35" s="68">
        <v>4133.4361405323798</v>
      </c>
      <c r="J35" s="68">
        <v>4552.1902486211802</v>
      </c>
      <c r="K35" s="68">
        <v>4607.4630876690508</v>
      </c>
      <c r="L35" s="68">
        <v>5842.1901047240635</v>
      </c>
      <c r="M35" s="68">
        <v>6081.2779829275278</v>
      </c>
      <c r="N35" s="68">
        <v>6635.2688386224054</v>
      </c>
      <c r="O35" s="68">
        <v>6550.0877675711763</v>
      </c>
      <c r="P35" s="68">
        <v>67235.658414339166</v>
      </c>
      <c r="Q35" s="68">
        <v>6199.9800644887036</v>
      </c>
      <c r="R35" s="68">
        <v>6388.545760691637</v>
      </c>
      <c r="S35" s="68">
        <v>5406.2615884026845</v>
      </c>
      <c r="T35" s="68">
        <v>4436.7503635707153</v>
      </c>
      <c r="U35" s="68">
        <v>7954.8506083012744</v>
      </c>
      <c r="V35" s="68">
        <v>5940.7695119860027</v>
      </c>
      <c r="W35" s="68">
        <v>6837.7483554753844</v>
      </c>
      <c r="X35" s="68">
        <v>8914.1318973156613</v>
      </c>
      <c r="Y35" s="68">
        <v>7695.6171699950346</v>
      </c>
      <c r="Z35" s="68">
        <v>9079.4193655194758</v>
      </c>
      <c r="AA35" s="68">
        <v>6040.5577920992164</v>
      </c>
      <c r="AB35" s="68">
        <v>6351.9892540016508</v>
      </c>
      <c r="AC35" s="68">
        <v>81246.621731847437</v>
      </c>
      <c r="AD35" s="68">
        <v>6293.3646107797094</v>
      </c>
      <c r="AE35" s="68">
        <v>8411.0726870230919</v>
      </c>
      <c r="AF35" s="68">
        <v>7312.1722056146373</v>
      </c>
      <c r="AG35" s="68">
        <v>7829.4599603617517</v>
      </c>
      <c r="AH35" s="68">
        <v>7610.7870279431509</v>
      </c>
      <c r="AI35" s="68">
        <v>7269.920057821344</v>
      </c>
      <c r="AJ35" s="68">
        <v>7907.647338782077</v>
      </c>
      <c r="AK35" s="68">
        <v>7429.969712439558</v>
      </c>
      <c r="AL35" s="68">
        <v>10263.155629666609</v>
      </c>
      <c r="AM35" s="68">
        <v>8621.673761669108</v>
      </c>
      <c r="AN35" s="68">
        <v>7876.5197104451527</v>
      </c>
      <c r="AO35" s="68">
        <v>8608.6904913144826</v>
      </c>
      <c r="AP35" s="68">
        <v>95434.433193860677</v>
      </c>
      <c r="AQ35" s="68">
        <v>7097.6386492818046</v>
      </c>
      <c r="AR35" s="68">
        <v>8953.0435203914785</v>
      </c>
      <c r="AS35" s="68">
        <v>9448.9868718702292</v>
      </c>
      <c r="AT35" s="68">
        <v>8117.080971716674</v>
      </c>
      <c r="AU35" s="68">
        <v>7204.1012233012507</v>
      </c>
      <c r="AV35" s="68">
        <v>7448.9929475943736</v>
      </c>
      <c r="AW35" s="68">
        <v>6978.7930757142667</v>
      </c>
      <c r="AX35" s="68">
        <v>6877.7553810575591</v>
      </c>
      <c r="AY35" s="68">
        <v>6448.4783076488429</v>
      </c>
      <c r="AZ35" s="68">
        <v>7049.0618209199984</v>
      </c>
      <c r="BA35" s="68">
        <v>6246.2992195306533</v>
      </c>
      <c r="BB35" s="68">
        <v>6746.7966096748769</v>
      </c>
      <c r="BC35" s="68">
        <v>88617.028598702003</v>
      </c>
      <c r="BD35" s="68">
        <v>6184.0888427226837</v>
      </c>
      <c r="BE35" s="68">
        <v>7024.835393161703</v>
      </c>
      <c r="BF35" s="68">
        <v>6289.1945873582654</v>
      </c>
      <c r="BG35" s="68">
        <v>6132.2207413626847</v>
      </c>
    </row>
    <row r="36" spans="1:59" s="31" customFormat="1" ht="15.75" customHeight="1" x14ac:dyDescent="0.25">
      <c r="A36" s="55"/>
      <c r="B36" s="55" t="s">
        <v>71</v>
      </c>
      <c r="C36" s="55" t="s">
        <v>158</v>
      </c>
      <c r="D36" s="34">
        <v>3336.8672316133525</v>
      </c>
      <c r="E36" s="34">
        <v>1707.0387302025176</v>
      </c>
      <c r="F36" s="34">
        <v>2616.1538539750541</v>
      </c>
      <c r="G36" s="34">
        <v>3077.020402416887</v>
      </c>
      <c r="H36" s="34">
        <v>2702.5801286861906</v>
      </c>
      <c r="I36" s="34">
        <v>2592.9992452702186</v>
      </c>
      <c r="J36" s="34">
        <v>2767.9689839099819</v>
      </c>
      <c r="K36" s="34">
        <v>2373.8349905277405</v>
      </c>
      <c r="L36" s="34">
        <v>3960.3597576805196</v>
      </c>
      <c r="M36" s="34">
        <v>2213.5285623544405</v>
      </c>
      <c r="N36" s="34">
        <v>3135.359434131919</v>
      </c>
      <c r="O36" s="34">
        <v>2649.0372311404467</v>
      </c>
      <c r="P36" s="34">
        <v>33132.748551909266</v>
      </c>
      <c r="Q36" s="34">
        <v>1837.9111989958071</v>
      </c>
      <c r="R36" s="34">
        <v>1741.459105944321</v>
      </c>
      <c r="S36" s="34">
        <v>2081.2634360498846</v>
      </c>
      <c r="T36" s="34">
        <v>2083.2052455444227</v>
      </c>
      <c r="U36" s="34">
        <v>2214.8019407889988</v>
      </c>
      <c r="V36" s="34">
        <v>2104.1903249618567</v>
      </c>
      <c r="W36" s="34">
        <v>2560.2691213068592</v>
      </c>
      <c r="X36" s="34">
        <v>2609.753196462937</v>
      </c>
      <c r="Y36" s="34">
        <v>2806.8113353891185</v>
      </c>
      <c r="Z36" s="34">
        <v>2922.569130182771</v>
      </c>
      <c r="AA36" s="34">
        <v>3135.3648034806306</v>
      </c>
      <c r="AB36" s="34">
        <v>5180.4756365669446</v>
      </c>
      <c r="AC36" s="34">
        <v>31278.074475674559</v>
      </c>
      <c r="AD36" s="34">
        <v>2510.4626176860179</v>
      </c>
      <c r="AE36" s="34">
        <v>3548.4069185083172</v>
      </c>
      <c r="AF36" s="34">
        <v>3232.4885315224838</v>
      </c>
      <c r="AG36" s="34">
        <v>3188.6529610754437</v>
      </c>
      <c r="AH36" s="34">
        <v>3407.5781968836318</v>
      </c>
      <c r="AI36" s="34">
        <v>3061.695900140423</v>
      </c>
      <c r="AJ36" s="34">
        <v>3438.5688457302745</v>
      </c>
      <c r="AK36" s="34">
        <v>3085.189690803777</v>
      </c>
      <c r="AL36" s="34">
        <v>3322.0707777151829</v>
      </c>
      <c r="AM36" s="34">
        <v>3311.5654422786838</v>
      </c>
      <c r="AN36" s="34">
        <v>3319.5060289399116</v>
      </c>
      <c r="AO36" s="34">
        <v>2543.4576426988419</v>
      </c>
      <c r="AP36" s="34">
        <v>37969.643553982991</v>
      </c>
      <c r="AQ36" s="34">
        <v>2706.942193779154</v>
      </c>
      <c r="AR36" s="34">
        <v>3357.3340277861894</v>
      </c>
      <c r="AS36" s="34">
        <v>3150.0360105179711</v>
      </c>
      <c r="AT36" s="34">
        <v>2448.6479793283588</v>
      </c>
      <c r="AU36" s="34">
        <v>3188.2349442591421</v>
      </c>
      <c r="AV36" s="34">
        <v>3459.2115211171044</v>
      </c>
      <c r="AW36" s="34">
        <v>3122.3648489797956</v>
      </c>
      <c r="AX36" s="34">
        <v>3529.7539183943622</v>
      </c>
      <c r="AY36" s="34">
        <v>3825.234587013656</v>
      </c>
      <c r="AZ36" s="34">
        <v>3295.5795116991749</v>
      </c>
      <c r="BA36" s="34">
        <v>3553.8997495278882</v>
      </c>
      <c r="BB36" s="34">
        <v>2868.5904010554086</v>
      </c>
      <c r="BC36" s="34">
        <v>38505.82969345821</v>
      </c>
      <c r="BD36" s="34">
        <v>4299.7869730175971</v>
      </c>
      <c r="BE36" s="34">
        <v>3983.8801701860389</v>
      </c>
      <c r="BF36" s="34">
        <v>3973.2276690869185</v>
      </c>
      <c r="BG36" s="34">
        <v>4332.0453725371281</v>
      </c>
    </row>
    <row r="37" spans="1:59" s="31" customFormat="1" ht="15.75" customHeight="1" x14ac:dyDescent="0.25">
      <c r="A37" s="61"/>
      <c r="B37" s="61" t="s">
        <v>71</v>
      </c>
      <c r="C37" s="61" t="s">
        <v>161</v>
      </c>
      <c r="D37" s="68">
        <v>3302.262660690822</v>
      </c>
      <c r="E37" s="68">
        <v>3968.0665387819254</v>
      </c>
      <c r="F37" s="68">
        <v>4111.298686773599</v>
      </c>
      <c r="G37" s="68">
        <v>3390.137627861136</v>
      </c>
      <c r="H37" s="68">
        <v>2351.2208059846139</v>
      </c>
      <c r="I37" s="68">
        <v>2457.1143034013739</v>
      </c>
      <c r="J37" s="68">
        <v>2866.2547179886119</v>
      </c>
      <c r="K37" s="68">
        <v>2018.1216531321188</v>
      </c>
      <c r="L37" s="68">
        <v>5750.8755199721418</v>
      </c>
      <c r="M37" s="68">
        <v>2388.7855099661956</v>
      </c>
      <c r="N37" s="68">
        <v>3670.9120484720524</v>
      </c>
      <c r="O37" s="68">
        <v>2606.0863275592019</v>
      </c>
      <c r="P37" s="68">
        <v>38881.136400583797</v>
      </c>
      <c r="Q37" s="68">
        <v>1035.3938310196552</v>
      </c>
      <c r="R37" s="68">
        <v>820.61642320474516</v>
      </c>
      <c r="S37" s="68">
        <v>1922.9345266923447</v>
      </c>
      <c r="T37" s="68">
        <v>1192.4381107956756</v>
      </c>
      <c r="U37" s="68">
        <v>1819.0092620039568</v>
      </c>
      <c r="V37" s="68">
        <v>1615.7158443207779</v>
      </c>
      <c r="W37" s="68">
        <v>2141.7861367431037</v>
      </c>
      <c r="X37" s="68">
        <v>2219.2171280108369</v>
      </c>
      <c r="Y37" s="68">
        <v>1763.5781128028452</v>
      </c>
      <c r="Z37" s="68">
        <v>1999.8914247808345</v>
      </c>
      <c r="AA37" s="68">
        <v>1932.9711744745575</v>
      </c>
      <c r="AB37" s="68">
        <v>2092.0869835723129</v>
      </c>
      <c r="AC37" s="68">
        <v>20555.638958421645</v>
      </c>
      <c r="AD37" s="68">
        <v>2271.2665845896449</v>
      </c>
      <c r="AE37" s="68">
        <v>2445.3287787158984</v>
      </c>
      <c r="AF37" s="68">
        <v>2108.3825161331401</v>
      </c>
      <c r="AG37" s="68">
        <v>2087.9983205684189</v>
      </c>
      <c r="AH37" s="68">
        <v>2796.2728272603499</v>
      </c>
      <c r="AI37" s="68">
        <v>2246.2050407180968</v>
      </c>
      <c r="AJ37" s="68">
        <v>2306.5083122257479</v>
      </c>
      <c r="AK37" s="68">
        <v>1999.0006501526518</v>
      </c>
      <c r="AL37" s="68">
        <v>2518.8638216408553</v>
      </c>
      <c r="AM37" s="68">
        <v>2262.8410131145761</v>
      </c>
      <c r="AN37" s="68">
        <v>2164.7746926744144</v>
      </c>
      <c r="AO37" s="68">
        <v>2483.1483994988653</v>
      </c>
      <c r="AP37" s="68">
        <v>27690.590957292661</v>
      </c>
      <c r="AQ37" s="68">
        <v>1940.4174528861756</v>
      </c>
      <c r="AR37" s="68">
        <v>1696.7230707736285</v>
      </c>
      <c r="AS37" s="68">
        <v>2698.4372885288385</v>
      </c>
      <c r="AT37" s="68">
        <v>2647.8190577207934</v>
      </c>
      <c r="AU37" s="68">
        <v>2075.8270724987979</v>
      </c>
      <c r="AV37" s="68">
        <v>2058.2551555978011</v>
      </c>
      <c r="AW37" s="68">
        <v>3609.2770085501802</v>
      </c>
      <c r="AX37" s="68">
        <v>1927.1884715488413</v>
      </c>
      <c r="AY37" s="68">
        <v>2293.8086977450484</v>
      </c>
      <c r="AZ37" s="68">
        <v>2265.4882712953554</v>
      </c>
      <c r="BA37" s="68">
        <v>2262.6822965959564</v>
      </c>
      <c r="BB37" s="68">
        <v>1983.2218536625874</v>
      </c>
      <c r="BC37" s="68">
        <v>27459.145697404005</v>
      </c>
      <c r="BD37" s="68">
        <v>2709.1929845529735</v>
      </c>
      <c r="BE37" s="68">
        <v>2843.7248853358551</v>
      </c>
      <c r="BF37" s="68">
        <v>2586.5763229203221</v>
      </c>
      <c r="BG37" s="68">
        <v>2333.4066186804293</v>
      </c>
    </row>
    <row r="38" spans="1:59" s="31" customFormat="1" ht="15.75" customHeight="1" x14ac:dyDescent="0.25">
      <c r="A38" s="55"/>
      <c r="B38" s="55" t="s">
        <v>71</v>
      </c>
      <c r="C38" s="55" t="s">
        <v>175</v>
      </c>
      <c r="D38" s="34">
        <v>2481.6161550987549</v>
      </c>
      <c r="E38" s="34">
        <v>2165.732418419032</v>
      </c>
      <c r="F38" s="34">
        <v>2454.5359478674782</v>
      </c>
      <c r="G38" s="34">
        <v>3546.7977438332177</v>
      </c>
      <c r="H38" s="34">
        <v>2917.417140789586</v>
      </c>
      <c r="I38" s="34">
        <v>3014.4244125403925</v>
      </c>
      <c r="J38" s="34">
        <v>3216.2455526868966</v>
      </c>
      <c r="K38" s="34">
        <v>2906.8988044841417</v>
      </c>
      <c r="L38" s="34">
        <v>2628.7723142845493</v>
      </c>
      <c r="M38" s="34">
        <v>2664.7642509170837</v>
      </c>
      <c r="N38" s="34">
        <v>3011.897917061061</v>
      </c>
      <c r="O38" s="34">
        <v>2750.2852100813489</v>
      </c>
      <c r="P38" s="34">
        <v>33759.387868063546</v>
      </c>
      <c r="Q38" s="34">
        <v>2310.6031675707636</v>
      </c>
      <c r="R38" s="34">
        <v>2106.104739374729</v>
      </c>
      <c r="S38" s="34">
        <v>2453.4409823581545</v>
      </c>
      <c r="T38" s="34">
        <v>4406.8294425391014</v>
      </c>
      <c r="U38" s="34">
        <v>2642.972839242314</v>
      </c>
      <c r="V38" s="34">
        <v>928.59542332312526</v>
      </c>
      <c r="W38" s="34">
        <v>3080.2574618893454</v>
      </c>
      <c r="X38" s="34">
        <v>3137.2695271509656</v>
      </c>
      <c r="Y38" s="34">
        <v>4493.6044780057709</v>
      </c>
      <c r="Z38" s="34">
        <v>3343.2433966564022</v>
      </c>
      <c r="AA38" s="34">
        <v>3926.3213521756529</v>
      </c>
      <c r="AB38" s="34">
        <v>2957.1212119289407</v>
      </c>
      <c r="AC38" s="34">
        <v>35786.364022215268</v>
      </c>
      <c r="AD38" s="34">
        <v>3795.1384090612023</v>
      </c>
      <c r="AE38" s="34">
        <v>3177.7013980225502</v>
      </c>
      <c r="AF38" s="34">
        <v>3036.792145063007</v>
      </c>
      <c r="AG38" s="34">
        <v>3209.1476626100798</v>
      </c>
      <c r="AH38" s="34">
        <v>3545.2673005946504</v>
      </c>
      <c r="AI38" s="34">
        <v>2131.4424147440504</v>
      </c>
      <c r="AJ38" s="34">
        <v>3449.554691062126</v>
      </c>
      <c r="AK38" s="34">
        <v>1846.1427238206447</v>
      </c>
      <c r="AL38" s="34">
        <v>836.49077902699162</v>
      </c>
      <c r="AM38" s="34">
        <v>2178.9547873028851</v>
      </c>
      <c r="AN38" s="34">
        <v>2534.8292754921304</v>
      </c>
      <c r="AO38" s="34">
        <v>3178.2869687503194</v>
      </c>
      <c r="AP38" s="34">
        <v>32919.748555550643</v>
      </c>
      <c r="AQ38" s="34">
        <v>2314.0371419869557</v>
      </c>
      <c r="AR38" s="34">
        <v>1989.8850519022735</v>
      </c>
      <c r="AS38" s="34">
        <v>2268.1009647918672</v>
      </c>
      <c r="AT38" s="34">
        <v>2357.3581978664815</v>
      </c>
      <c r="AU38" s="34">
        <v>2338.2102022657969</v>
      </c>
      <c r="AV38" s="34">
        <v>2132.0863792059808</v>
      </c>
      <c r="AW38" s="34">
        <v>1011.7576747466508</v>
      </c>
      <c r="AX38" s="34">
        <v>3507.7423197430248</v>
      </c>
      <c r="AY38" s="34">
        <v>944.11087416998475</v>
      </c>
      <c r="AZ38" s="34">
        <v>3266.1353217562855</v>
      </c>
      <c r="BA38" s="34">
        <v>2222.2164800964897</v>
      </c>
      <c r="BB38" s="34">
        <v>2538.0264350478233</v>
      </c>
      <c r="BC38" s="34">
        <v>26889.667043579619</v>
      </c>
      <c r="BD38" s="34">
        <v>2556.9517889466529</v>
      </c>
      <c r="BE38" s="34">
        <v>1935.6061080106872</v>
      </c>
      <c r="BF38" s="34">
        <v>2026.0773810205601</v>
      </c>
      <c r="BG38" s="34">
        <v>2164.5826107692951</v>
      </c>
    </row>
    <row r="39" spans="1:59" s="31" customFormat="1" ht="15.75" customHeight="1" x14ac:dyDescent="0.25">
      <c r="A39" s="61"/>
      <c r="B39" s="61" t="s">
        <v>71</v>
      </c>
      <c r="C39" s="61" t="s">
        <v>188</v>
      </c>
      <c r="D39" s="68">
        <v>0</v>
      </c>
      <c r="E39" s="68">
        <v>0</v>
      </c>
      <c r="F39" s="68">
        <v>0</v>
      </c>
      <c r="G39" s="68">
        <v>0</v>
      </c>
      <c r="H39" s="68">
        <v>0</v>
      </c>
      <c r="I39" s="68">
        <v>0</v>
      </c>
      <c r="J39" s="68">
        <v>0</v>
      </c>
      <c r="K39" s="68">
        <v>0</v>
      </c>
      <c r="L39" s="68">
        <v>0</v>
      </c>
      <c r="M39" s="68">
        <v>0</v>
      </c>
      <c r="N39" s="68">
        <v>0</v>
      </c>
      <c r="O39" s="68">
        <v>0</v>
      </c>
      <c r="P39" s="68">
        <v>0</v>
      </c>
      <c r="Q39" s="68">
        <v>0</v>
      </c>
      <c r="R39" s="68">
        <v>326.855346402983</v>
      </c>
      <c r="S39" s="68">
        <v>5.0175127176332204</v>
      </c>
      <c r="T39" s="68">
        <v>1.0009522290944199</v>
      </c>
      <c r="U39" s="68">
        <v>0</v>
      </c>
      <c r="V39" s="68">
        <v>109.108519590581</v>
      </c>
      <c r="W39" s="68">
        <v>206.23048299576499</v>
      </c>
      <c r="X39" s="68">
        <v>185.56030441374702</v>
      </c>
      <c r="Y39" s="68">
        <v>139.37273558000521</v>
      </c>
      <c r="Z39" s="68">
        <v>150.67449642817928</v>
      </c>
      <c r="AA39" s="68">
        <v>113.484319700532</v>
      </c>
      <c r="AB39" s="68">
        <v>81.423547046761797</v>
      </c>
      <c r="AC39" s="68">
        <v>1318.7282171052818</v>
      </c>
      <c r="AD39" s="68">
        <v>121.29601465606299</v>
      </c>
      <c r="AE39" s="68">
        <v>150.8562277778062</v>
      </c>
      <c r="AF39" s="68">
        <v>115.21176696355951</v>
      </c>
      <c r="AG39" s="68">
        <v>46.254690007503001</v>
      </c>
      <c r="AH39" s="68">
        <v>221.31396376852473</v>
      </c>
      <c r="AI39" s="68">
        <v>215.88568508386618</v>
      </c>
      <c r="AJ39" s="68">
        <v>137.0425311267972</v>
      </c>
      <c r="AK39" s="68">
        <v>115.24674618195991</v>
      </c>
      <c r="AL39" s="68">
        <v>120.116083339703</v>
      </c>
      <c r="AM39" s="68">
        <v>114.065754082274</v>
      </c>
      <c r="AN39" s="68">
        <v>73.009159185985595</v>
      </c>
      <c r="AO39" s="68">
        <v>106.43743938944699</v>
      </c>
      <c r="AP39" s="68">
        <v>1536.7360615634891</v>
      </c>
      <c r="AQ39" s="68">
        <v>88.8206643686853</v>
      </c>
      <c r="AR39" s="68">
        <v>90.720333337370903</v>
      </c>
      <c r="AS39" s="68">
        <v>20.8541984880416</v>
      </c>
      <c r="AT39" s="68">
        <v>797.97045039320062</v>
      </c>
      <c r="AU39" s="68">
        <v>626.03642782712961</v>
      </c>
      <c r="AV39" s="68">
        <v>1343.9135624494047</v>
      </c>
      <c r="AW39" s="68">
        <v>1168.9619758219189</v>
      </c>
      <c r="AX39" s="68">
        <v>1244.723907975914</v>
      </c>
      <c r="AY39" s="68">
        <v>1474.6094805686232</v>
      </c>
      <c r="AZ39" s="68">
        <v>1976.2433307027338</v>
      </c>
      <c r="BA39" s="68">
        <v>1436.6993146132197</v>
      </c>
      <c r="BB39" s="68">
        <v>1027.341377248754</v>
      </c>
      <c r="BC39" s="68">
        <v>11296.895023794996</v>
      </c>
      <c r="BD39" s="68">
        <v>1521.10436727963</v>
      </c>
      <c r="BE39" s="68">
        <v>1567.5402815990547</v>
      </c>
      <c r="BF39" s="68">
        <v>2174.7777069716581</v>
      </c>
      <c r="BG39" s="68">
        <v>1891.2151201984111</v>
      </c>
    </row>
    <row r="40" spans="1:59" s="31" customFormat="1" ht="15.75" customHeight="1" x14ac:dyDescent="0.25">
      <c r="A40" s="55"/>
      <c r="B40" s="55" t="s">
        <v>71</v>
      </c>
      <c r="C40" s="55" t="s">
        <v>159</v>
      </c>
      <c r="D40" s="34">
        <v>799.5437304063862</v>
      </c>
      <c r="E40" s="34">
        <v>1190.990513904291</v>
      </c>
      <c r="F40" s="34">
        <v>2373.2102068846307</v>
      </c>
      <c r="G40" s="34">
        <v>1332.0978058952028</v>
      </c>
      <c r="H40" s="34">
        <v>1140.2837802847798</v>
      </c>
      <c r="I40" s="34">
        <v>1526.1030502955316</v>
      </c>
      <c r="J40" s="34">
        <v>1155.5280210821152</v>
      </c>
      <c r="K40" s="34">
        <v>830.4914865345421</v>
      </c>
      <c r="L40" s="34">
        <v>1260.7465044046096</v>
      </c>
      <c r="M40" s="34">
        <v>616.50225095733697</v>
      </c>
      <c r="N40" s="34">
        <v>621.05840183025941</v>
      </c>
      <c r="O40" s="34">
        <v>456.00820003825032</v>
      </c>
      <c r="P40" s="34">
        <v>13302.563952517936</v>
      </c>
      <c r="Q40" s="34">
        <v>287.15449788645225</v>
      </c>
      <c r="R40" s="34">
        <v>1163.6968736418314</v>
      </c>
      <c r="S40" s="34">
        <v>856.884800482527</v>
      </c>
      <c r="T40" s="34">
        <v>1676.8148982431333</v>
      </c>
      <c r="U40" s="34">
        <v>316.90589981324791</v>
      </c>
      <c r="V40" s="34">
        <v>294.27206823321819</v>
      </c>
      <c r="W40" s="34">
        <v>313.98173267014306</v>
      </c>
      <c r="X40" s="34">
        <v>335.72642368530046</v>
      </c>
      <c r="Y40" s="34">
        <v>301.0025669322718</v>
      </c>
      <c r="Z40" s="34">
        <v>451.58630060652206</v>
      </c>
      <c r="AA40" s="34">
        <v>733.31944583603558</v>
      </c>
      <c r="AB40" s="34">
        <v>742.26988804607129</v>
      </c>
      <c r="AC40" s="34">
        <v>7473.6153960767551</v>
      </c>
      <c r="AD40" s="34">
        <v>506.18963359262136</v>
      </c>
      <c r="AE40" s="34">
        <v>776.95833383222919</v>
      </c>
      <c r="AF40" s="34">
        <v>727.73342702041236</v>
      </c>
      <c r="AG40" s="34">
        <v>742.47733051728073</v>
      </c>
      <c r="AH40" s="34">
        <v>695.99249204533101</v>
      </c>
      <c r="AI40" s="34">
        <v>708.44417862188016</v>
      </c>
      <c r="AJ40" s="34">
        <v>681.70404183705023</v>
      </c>
      <c r="AK40" s="34">
        <v>674.66527135899116</v>
      </c>
      <c r="AL40" s="34">
        <v>643.4350422716426</v>
      </c>
      <c r="AM40" s="34">
        <v>1020.084622317607</v>
      </c>
      <c r="AN40" s="34">
        <v>1026.8643698146011</v>
      </c>
      <c r="AO40" s="34">
        <v>1023.2250482401703</v>
      </c>
      <c r="AP40" s="34">
        <v>9227.7737914698155</v>
      </c>
      <c r="AQ40" s="34">
        <v>1046.8511716702008</v>
      </c>
      <c r="AR40" s="34">
        <v>1078.1118957351709</v>
      </c>
      <c r="AS40" s="34">
        <v>1259.7615088648715</v>
      </c>
      <c r="AT40" s="34">
        <v>986.33540953119598</v>
      </c>
      <c r="AU40" s="34">
        <v>966.68752289823954</v>
      </c>
      <c r="AV40" s="34">
        <v>1066.010613858306</v>
      </c>
      <c r="AW40" s="34">
        <v>968.47915661308843</v>
      </c>
      <c r="AX40" s="34">
        <v>1142.3357548464271</v>
      </c>
      <c r="AY40" s="34">
        <v>1144.5143709722993</v>
      </c>
      <c r="AZ40" s="34">
        <v>588.41988137907344</v>
      </c>
      <c r="BA40" s="34">
        <v>1237.7055169894038</v>
      </c>
      <c r="BB40" s="34">
        <v>1295.1357898877134</v>
      </c>
      <c r="BC40" s="34">
        <v>12780.348593245992</v>
      </c>
      <c r="BD40" s="34">
        <v>1292.1807319733955</v>
      </c>
      <c r="BE40" s="34">
        <v>1501.849162187048</v>
      </c>
      <c r="BF40" s="34">
        <v>1574.4561118347917</v>
      </c>
      <c r="BG40" s="34">
        <v>1571.7848403638736</v>
      </c>
    </row>
    <row r="41" spans="1:59" s="31" customFormat="1" ht="15.75" customHeight="1" x14ac:dyDescent="0.25">
      <c r="A41" s="61"/>
      <c r="B41" s="61" t="s">
        <v>71</v>
      </c>
      <c r="C41" s="61" t="s">
        <v>176</v>
      </c>
      <c r="D41" s="68">
        <v>1054.2474237446979</v>
      </c>
      <c r="E41" s="68">
        <v>869.72253124676695</v>
      </c>
      <c r="F41" s="68">
        <v>689.13795104823407</v>
      </c>
      <c r="G41" s="68">
        <v>884.33665121532295</v>
      </c>
      <c r="H41" s="68">
        <v>866.188420939926</v>
      </c>
      <c r="I41" s="68">
        <v>1073.7195458053141</v>
      </c>
      <c r="J41" s="68">
        <v>826.24346409114503</v>
      </c>
      <c r="K41" s="68">
        <v>925.23061974356801</v>
      </c>
      <c r="L41" s="68">
        <v>1081.183205444001</v>
      </c>
      <c r="M41" s="68">
        <v>956.12229039958004</v>
      </c>
      <c r="N41" s="68">
        <v>960.17755637320806</v>
      </c>
      <c r="O41" s="68">
        <v>1015.8004599873581</v>
      </c>
      <c r="P41" s="68">
        <v>11202.110120039122</v>
      </c>
      <c r="Q41" s="68">
        <v>856.13434974795302</v>
      </c>
      <c r="R41" s="68">
        <v>816.427889207259</v>
      </c>
      <c r="S41" s="68">
        <v>875.54033867305702</v>
      </c>
      <c r="T41" s="68">
        <v>917.91788141244001</v>
      </c>
      <c r="U41" s="68">
        <v>1088.988115623142</v>
      </c>
      <c r="V41" s="68">
        <v>789.78886597137398</v>
      </c>
      <c r="W41" s="68">
        <v>1094.7427685321081</v>
      </c>
      <c r="X41" s="68">
        <v>1228.899471849264</v>
      </c>
      <c r="Y41" s="68">
        <v>1086.9670460767579</v>
      </c>
      <c r="Z41" s="68">
        <v>1409.1322897980519</v>
      </c>
      <c r="AA41" s="68">
        <v>1593.226840878822</v>
      </c>
      <c r="AB41" s="68">
        <v>3430.5584220532342</v>
      </c>
      <c r="AC41" s="68">
        <v>15188.324279823464</v>
      </c>
      <c r="AD41" s="68">
        <v>339.142428943619</v>
      </c>
      <c r="AE41" s="68">
        <v>1307.292697754059</v>
      </c>
      <c r="AF41" s="68">
        <v>981.00594834738797</v>
      </c>
      <c r="AG41" s="68">
        <v>1190.089543831986</v>
      </c>
      <c r="AH41" s="68">
        <v>1234.9285888893751</v>
      </c>
      <c r="AI41" s="68">
        <v>1190.1997552684441</v>
      </c>
      <c r="AJ41" s="68">
        <v>1057.3650093356021</v>
      </c>
      <c r="AK41" s="68">
        <v>1054.7258655226601</v>
      </c>
      <c r="AL41" s="68">
        <v>1145.4672737765197</v>
      </c>
      <c r="AM41" s="68">
        <v>1419.5709111959836</v>
      </c>
      <c r="AN41" s="68">
        <v>1452.1696237179667</v>
      </c>
      <c r="AO41" s="68">
        <v>1398.4337604028733</v>
      </c>
      <c r="AP41" s="68">
        <v>13770.391406986477</v>
      </c>
      <c r="AQ41" s="68">
        <v>1202.3275542314532</v>
      </c>
      <c r="AR41" s="68">
        <v>1161.512372969634</v>
      </c>
      <c r="AS41" s="68">
        <v>1143.2358229732602</v>
      </c>
      <c r="AT41" s="68">
        <v>1129.9292566339429</v>
      </c>
      <c r="AU41" s="68">
        <v>1381.8320018651661</v>
      </c>
      <c r="AV41" s="68">
        <v>1375.442507457172</v>
      </c>
      <c r="AW41" s="68">
        <v>1358.2115149040419</v>
      </c>
      <c r="AX41" s="68">
        <v>798.63337588276295</v>
      </c>
      <c r="AY41" s="68">
        <v>1811.9512662752541</v>
      </c>
      <c r="AZ41" s="68">
        <v>1313.773297256316</v>
      </c>
      <c r="BA41" s="68">
        <v>1460.355062926162</v>
      </c>
      <c r="BB41" s="68">
        <v>1544.144094858724</v>
      </c>
      <c r="BC41" s="68">
        <v>15681.348128233887</v>
      </c>
      <c r="BD41" s="68">
        <v>1106.488271886335</v>
      </c>
      <c r="BE41" s="68">
        <v>1025.086389197764</v>
      </c>
      <c r="BF41" s="68">
        <v>1083.252131906243</v>
      </c>
      <c r="BG41" s="68">
        <v>1295.4144627311759</v>
      </c>
    </row>
    <row r="42" spans="1:59" s="31" customFormat="1" ht="15.75" customHeight="1" x14ac:dyDescent="0.25">
      <c r="A42" s="55"/>
      <c r="B42" s="55" t="s">
        <v>71</v>
      </c>
      <c r="C42" s="55" t="s">
        <v>181</v>
      </c>
      <c r="D42" s="34">
        <v>15083.916569412704</v>
      </c>
      <c r="E42" s="34">
        <v>16744.301282900538</v>
      </c>
      <c r="F42" s="34">
        <v>16253.737886823092</v>
      </c>
      <c r="G42" s="34">
        <v>17960.23445405225</v>
      </c>
      <c r="H42" s="34">
        <v>17498.276792004857</v>
      </c>
      <c r="I42" s="34">
        <v>18587.529913587678</v>
      </c>
      <c r="J42" s="34">
        <v>15068.142659361401</v>
      </c>
      <c r="K42" s="34">
        <v>14486.448337662423</v>
      </c>
      <c r="L42" s="34">
        <v>13329.290916222317</v>
      </c>
      <c r="M42" s="34">
        <v>16642.31638906982</v>
      </c>
      <c r="N42" s="34">
        <v>16082.904701778391</v>
      </c>
      <c r="O42" s="34">
        <v>15246.945104461156</v>
      </c>
      <c r="P42" s="34">
        <v>192984.04500733665</v>
      </c>
      <c r="Q42" s="34">
        <v>14065.648445946845</v>
      </c>
      <c r="R42" s="34">
        <v>13643.945046050869</v>
      </c>
      <c r="S42" s="34">
        <v>14119.824395007221</v>
      </c>
      <c r="T42" s="34">
        <v>15255.25646676705</v>
      </c>
      <c r="U42" s="34">
        <v>14374.124502034776</v>
      </c>
      <c r="V42" s="34">
        <v>13543.733733505707</v>
      </c>
      <c r="W42" s="34">
        <v>14566.814930298897</v>
      </c>
      <c r="X42" s="34">
        <v>14484.601065572258</v>
      </c>
      <c r="Y42" s="34">
        <v>14217.536064657577</v>
      </c>
      <c r="Z42" s="34">
        <v>15458.263878411386</v>
      </c>
      <c r="AA42" s="34">
        <v>13500.157083631158</v>
      </c>
      <c r="AB42" s="34">
        <v>22163.230043071875</v>
      </c>
      <c r="AC42" s="34">
        <v>179393.13565495564</v>
      </c>
      <c r="AD42" s="34">
        <v>15493.161779774358</v>
      </c>
      <c r="AE42" s="34">
        <v>14838.757420405802</v>
      </c>
      <c r="AF42" s="34">
        <v>14141.490549503736</v>
      </c>
      <c r="AG42" s="34">
        <v>13087.162310411273</v>
      </c>
      <c r="AH42" s="34">
        <v>12746.627581703577</v>
      </c>
      <c r="AI42" s="34">
        <v>12282.036421813909</v>
      </c>
      <c r="AJ42" s="34">
        <v>12316.33155027569</v>
      </c>
      <c r="AK42" s="34">
        <v>12769.502111924958</v>
      </c>
      <c r="AL42" s="34">
        <v>11827.195727735269</v>
      </c>
      <c r="AM42" s="34">
        <v>14673.58870635632</v>
      </c>
      <c r="AN42" s="34">
        <v>9663.4614795738453</v>
      </c>
      <c r="AO42" s="34">
        <v>9015.5236726072708</v>
      </c>
      <c r="AP42" s="34">
        <v>152854.83931208603</v>
      </c>
      <c r="AQ42" s="34">
        <v>9661.8302044436532</v>
      </c>
      <c r="AR42" s="34">
        <v>10873.124432224229</v>
      </c>
      <c r="AS42" s="34">
        <v>11615.873871348196</v>
      </c>
      <c r="AT42" s="34">
        <v>9178.2354342960534</v>
      </c>
      <c r="AU42" s="34">
        <v>6727.8542506268759</v>
      </c>
      <c r="AV42" s="34">
        <v>8289.4474035429739</v>
      </c>
      <c r="AW42" s="34">
        <v>8965.0415135429412</v>
      </c>
      <c r="AX42" s="34">
        <v>7677.4850131218845</v>
      </c>
      <c r="AY42" s="34">
        <v>8174.8671412968088</v>
      </c>
      <c r="AZ42" s="34">
        <v>8988.080866999695</v>
      </c>
      <c r="BA42" s="34">
        <v>8057.719427215623</v>
      </c>
      <c r="BB42" s="34">
        <v>8852.4263323385512</v>
      </c>
      <c r="BC42" s="34">
        <v>107061.98589099749</v>
      </c>
      <c r="BD42" s="34">
        <v>7461.1188821057613</v>
      </c>
      <c r="BE42" s="34">
        <v>6802.121612204518</v>
      </c>
      <c r="BF42" s="34">
        <v>7886.3473224007275</v>
      </c>
      <c r="BG42" s="34">
        <v>7319.0624402214617</v>
      </c>
    </row>
    <row r="43" spans="1:59" s="91" customFormat="1" ht="15.75" customHeight="1" x14ac:dyDescent="0.25">
      <c r="A43" s="67">
        <v>212</v>
      </c>
      <c r="B43" s="67" t="s">
        <v>92</v>
      </c>
      <c r="C43" s="67" t="s">
        <v>71</v>
      </c>
      <c r="D43" s="293">
        <v>47956.24000206474</v>
      </c>
      <c r="E43" s="293">
        <v>49949.74086098979</v>
      </c>
      <c r="F43" s="293">
        <v>52676.073572536727</v>
      </c>
      <c r="G43" s="293">
        <v>36091.713367021403</v>
      </c>
      <c r="H43" s="293">
        <v>57234.880187372924</v>
      </c>
      <c r="I43" s="293">
        <v>45539.474148385023</v>
      </c>
      <c r="J43" s="293">
        <v>54147.368147792236</v>
      </c>
      <c r="K43" s="293">
        <v>59770.9875515452</v>
      </c>
      <c r="L43" s="293">
        <v>73688.984315635011</v>
      </c>
      <c r="M43" s="293">
        <v>64170.586226542851</v>
      </c>
      <c r="N43" s="293">
        <v>55296.510442299557</v>
      </c>
      <c r="O43" s="293">
        <v>70734.473782936853</v>
      </c>
      <c r="P43" s="293">
        <v>667257.03260512231</v>
      </c>
      <c r="Q43" s="293">
        <v>50823.82152668522</v>
      </c>
      <c r="R43" s="293">
        <v>43282.47027318224</v>
      </c>
      <c r="S43" s="293">
        <v>49293.142433702022</v>
      </c>
      <c r="T43" s="293">
        <v>54941.224196642514</v>
      </c>
      <c r="U43" s="293">
        <v>57468.180281529239</v>
      </c>
      <c r="V43" s="293">
        <v>47336.689186185547</v>
      </c>
      <c r="W43" s="293">
        <v>48360.202402971052</v>
      </c>
      <c r="X43" s="293">
        <v>49289.157356575415</v>
      </c>
      <c r="Y43" s="293">
        <v>44418.625799741953</v>
      </c>
      <c r="Z43" s="293">
        <v>52988.688993954864</v>
      </c>
      <c r="AA43" s="293">
        <v>75593.856895282603</v>
      </c>
      <c r="AB43" s="293">
        <v>50243.779610136473</v>
      </c>
      <c r="AC43" s="293">
        <v>624039.83895658923</v>
      </c>
      <c r="AD43" s="293">
        <v>52618.576043494504</v>
      </c>
      <c r="AE43" s="293">
        <v>49520.28425274817</v>
      </c>
      <c r="AF43" s="293">
        <v>45913.156528528474</v>
      </c>
      <c r="AG43" s="293">
        <v>56799.351357463478</v>
      </c>
      <c r="AH43" s="293">
        <v>52262.863012593087</v>
      </c>
      <c r="AI43" s="293">
        <v>36425.588522005964</v>
      </c>
      <c r="AJ43" s="293">
        <v>47465.341183773169</v>
      </c>
      <c r="AK43" s="293">
        <v>48053.793585975109</v>
      </c>
      <c r="AL43" s="293">
        <v>53480.781686477712</v>
      </c>
      <c r="AM43" s="293">
        <v>58908.287857073949</v>
      </c>
      <c r="AN43" s="293">
        <v>67761.436242383192</v>
      </c>
      <c r="AO43" s="293">
        <v>65294.301506382108</v>
      </c>
      <c r="AP43" s="293">
        <v>634503.76177889889</v>
      </c>
      <c r="AQ43" s="293">
        <v>60591.755993709157</v>
      </c>
      <c r="AR43" s="293">
        <v>55517.396528543213</v>
      </c>
      <c r="AS43" s="293">
        <v>57895.6569865239</v>
      </c>
      <c r="AT43" s="293">
        <v>68508.994547060196</v>
      </c>
      <c r="AU43" s="293">
        <v>63007.995708215793</v>
      </c>
      <c r="AV43" s="293">
        <v>56005.35457725681</v>
      </c>
      <c r="AW43" s="293">
        <v>57506.650580942121</v>
      </c>
      <c r="AX43" s="293">
        <v>59887.928182854623</v>
      </c>
      <c r="AY43" s="293">
        <v>41575.719262497827</v>
      </c>
      <c r="AZ43" s="293">
        <v>65042.028882188373</v>
      </c>
      <c r="BA43" s="293">
        <v>62100.904340782967</v>
      </c>
      <c r="BB43" s="293">
        <v>63101.724889720725</v>
      </c>
      <c r="BC43" s="293">
        <v>710742.11048029573</v>
      </c>
      <c r="BD43" s="293">
        <v>63197.089969882312</v>
      </c>
      <c r="BE43" s="293">
        <v>64791.664428638054</v>
      </c>
      <c r="BF43" s="293">
        <v>67421.92593853685</v>
      </c>
      <c r="BG43" s="293">
        <v>77947.081130012157</v>
      </c>
    </row>
    <row r="44" spans="1:59" s="31" customFormat="1" ht="15.75" customHeight="1" x14ac:dyDescent="0.25">
      <c r="A44" s="55"/>
      <c r="B44" s="55" t="s">
        <v>71</v>
      </c>
      <c r="C44" s="55" t="s">
        <v>167</v>
      </c>
      <c r="D44" s="34">
        <v>20434.38279157439</v>
      </c>
      <c r="E44" s="34">
        <v>23744.376489291622</v>
      </c>
      <c r="F44" s="34">
        <v>23442.002672376351</v>
      </c>
      <c r="G44" s="34">
        <v>12025.953234228771</v>
      </c>
      <c r="H44" s="34">
        <v>9513.1561141499606</v>
      </c>
      <c r="I44" s="34">
        <v>11769.549536562008</v>
      </c>
      <c r="J44" s="34">
        <v>27091.869291719366</v>
      </c>
      <c r="K44" s="34">
        <v>28992.383453156101</v>
      </c>
      <c r="L44" s="34">
        <v>43470.239764022852</v>
      </c>
      <c r="M44" s="34">
        <v>11902.073538438683</v>
      </c>
      <c r="N44" s="34">
        <v>9156.2382822928994</v>
      </c>
      <c r="O44" s="34">
        <v>24346.891461050967</v>
      </c>
      <c r="P44" s="34">
        <v>245889.11662886397</v>
      </c>
      <c r="Q44" s="34">
        <v>22512.16127760215</v>
      </c>
      <c r="R44" s="34">
        <v>20267.495087820658</v>
      </c>
      <c r="S44" s="34">
        <v>22260.444106709314</v>
      </c>
      <c r="T44" s="34">
        <v>25059.109380722355</v>
      </c>
      <c r="U44" s="34">
        <v>23933.590779376504</v>
      </c>
      <c r="V44" s="34">
        <v>20904.833098692005</v>
      </c>
      <c r="W44" s="34">
        <v>21158.188879339807</v>
      </c>
      <c r="X44" s="34">
        <v>21064.47245034116</v>
      </c>
      <c r="Y44" s="34">
        <v>18183.515846507467</v>
      </c>
      <c r="Z44" s="34">
        <v>22996.273903527355</v>
      </c>
      <c r="AA44" s="34">
        <v>40122.679944742718</v>
      </c>
      <c r="AB44" s="34">
        <v>21167.651996793389</v>
      </c>
      <c r="AC44" s="34">
        <v>279630.4167521749</v>
      </c>
      <c r="AD44" s="34">
        <v>22517.98658268838</v>
      </c>
      <c r="AE44" s="34">
        <v>23255.348697974339</v>
      </c>
      <c r="AF44" s="34">
        <v>21105.383417906243</v>
      </c>
      <c r="AG44" s="34">
        <v>25159.879165034556</v>
      </c>
      <c r="AH44" s="34">
        <v>22216.361600078471</v>
      </c>
      <c r="AI44" s="34">
        <v>12885.817170637085</v>
      </c>
      <c r="AJ44" s="34">
        <v>18734.933746231753</v>
      </c>
      <c r="AK44" s="34">
        <v>21986.819007943515</v>
      </c>
      <c r="AL44" s="34">
        <v>24023.236512472606</v>
      </c>
      <c r="AM44" s="34">
        <v>25992.544011370832</v>
      </c>
      <c r="AN44" s="34">
        <v>31167.41276264553</v>
      </c>
      <c r="AO44" s="34">
        <v>24403.049721858093</v>
      </c>
      <c r="AP44" s="34">
        <v>273448.77239684144</v>
      </c>
      <c r="AQ44" s="34">
        <v>23632.282234887571</v>
      </c>
      <c r="AR44" s="34">
        <v>23041.700359742721</v>
      </c>
      <c r="AS44" s="34">
        <v>26167.239129173864</v>
      </c>
      <c r="AT44" s="34">
        <v>26133.697485666755</v>
      </c>
      <c r="AU44" s="34">
        <v>26851.784040462717</v>
      </c>
      <c r="AV44" s="34">
        <v>21913.036618540511</v>
      </c>
      <c r="AW44" s="34">
        <v>24825.384263211956</v>
      </c>
      <c r="AX44" s="34">
        <v>26065.178215053598</v>
      </c>
      <c r="AY44" s="34">
        <v>13176.242640632381</v>
      </c>
      <c r="AZ44" s="34">
        <v>28532.980973219295</v>
      </c>
      <c r="BA44" s="34">
        <v>26659.573008878786</v>
      </c>
      <c r="BB44" s="34">
        <v>30403.975279666312</v>
      </c>
      <c r="BC44" s="34">
        <v>297403.07424913644</v>
      </c>
      <c r="BD44" s="34">
        <v>25203.218036783976</v>
      </c>
      <c r="BE44" s="34">
        <v>28715.98714160284</v>
      </c>
      <c r="BF44" s="34">
        <v>30806.638090844976</v>
      </c>
      <c r="BG44" s="34">
        <v>31395.425004026732</v>
      </c>
    </row>
    <row r="45" spans="1:59" s="31" customFormat="1" ht="15.75" customHeight="1" x14ac:dyDescent="0.25">
      <c r="A45" s="61"/>
      <c r="B45" s="61" t="s">
        <v>71</v>
      </c>
      <c r="C45" s="61" t="s">
        <v>153</v>
      </c>
      <c r="D45" s="68">
        <v>8032.9444035355009</v>
      </c>
      <c r="E45" s="68">
        <v>6475.0347448445327</v>
      </c>
      <c r="F45" s="68">
        <v>5128.5070109631797</v>
      </c>
      <c r="G45" s="68">
        <v>612.6148239037251</v>
      </c>
      <c r="H45" s="68">
        <v>5214.9895907793325</v>
      </c>
      <c r="I45" s="68">
        <v>4679.5899018851314</v>
      </c>
      <c r="J45" s="68">
        <v>4713.5790628763325</v>
      </c>
      <c r="K45" s="68">
        <v>4281.3837371186073</v>
      </c>
      <c r="L45" s="68">
        <v>4259.6929708720827</v>
      </c>
      <c r="M45" s="68">
        <v>5098.2338826758278</v>
      </c>
      <c r="N45" s="68">
        <v>4135.1055772598411</v>
      </c>
      <c r="O45" s="68">
        <v>3734.1534786266079</v>
      </c>
      <c r="P45" s="68">
        <v>56365.829185340706</v>
      </c>
      <c r="Q45" s="68">
        <v>6341.3156288114506</v>
      </c>
      <c r="R45" s="68">
        <v>5638.5071138766816</v>
      </c>
      <c r="S45" s="68">
        <v>5275.2215281626086</v>
      </c>
      <c r="T45" s="68">
        <v>5879.3556482844215</v>
      </c>
      <c r="U45" s="68">
        <v>4561.0717879910817</v>
      </c>
      <c r="V45" s="68">
        <v>4508.3194991749324</v>
      </c>
      <c r="W45" s="68">
        <v>3852.7614145427069</v>
      </c>
      <c r="X45" s="68">
        <v>3569.0680226572313</v>
      </c>
      <c r="Y45" s="68">
        <v>4272.6856530977229</v>
      </c>
      <c r="Z45" s="68">
        <v>4963.8070939527788</v>
      </c>
      <c r="AA45" s="68">
        <v>5669.4729975387108</v>
      </c>
      <c r="AB45" s="68">
        <v>6312.5700926164645</v>
      </c>
      <c r="AC45" s="68">
        <v>60844.156480706792</v>
      </c>
      <c r="AD45" s="68">
        <v>8941.67617052479</v>
      </c>
      <c r="AE45" s="68">
        <v>7098.2390150598694</v>
      </c>
      <c r="AF45" s="68">
        <v>4874.3894383835723</v>
      </c>
      <c r="AG45" s="68">
        <v>5611.6234281397974</v>
      </c>
      <c r="AH45" s="68">
        <v>9695.4854474808308</v>
      </c>
      <c r="AI45" s="68">
        <v>4513.0692933629907</v>
      </c>
      <c r="AJ45" s="68">
        <v>9117.0479856179099</v>
      </c>
      <c r="AK45" s="68">
        <v>7602.7718211748597</v>
      </c>
      <c r="AL45" s="68">
        <v>7441.3246201226702</v>
      </c>
      <c r="AM45" s="68">
        <v>9730.4550920467755</v>
      </c>
      <c r="AN45" s="68">
        <v>9392.5857312253538</v>
      </c>
      <c r="AO45" s="68">
        <v>9356.7754975904354</v>
      </c>
      <c r="AP45" s="68">
        <v>93375.443540729859</v>
      </c>
      <c r="AQ45" s="68">
        <v>11696.647804887105</v>
      </c>
      <c r="AR45" s="68">
        <v>10528.921861941166</v>
      </c>
      <c r="AS45" s="68">
        <v>8847.7835405347978</v>
      </c>
      <c r="AT45" s="68">
        <v>15247.725605453878</v>
      </c>
      <c r="AU45" s="68">
        <v>7073.8127411749529</v>
      </c>
      <c r="AV45" s="68">
        <v>7870.6441488857381</v>
      </c>
      <c r="AW45" s="68">
        <v>7900.0697872972287</v>
      </c>
      <c r="AX45" s="68">
        <v>8885.815291270188</v>
      </c>
      <c r="AY45" s="68">
        <v>6169.8016323442052</v>
      </c>
      <c r="AZ45" s="68">
        <v>10223.127961249511</v>
      </c>
      <c r="BA45" s="68">
        <v>8640.091913140317</v>
      </c>
      <c r="BB45" s="68">
        <v>7892.1654990916313</v>
      </c>
      <c r="BC45" s="68">
        <v>110976.60778727071</v>
      </c>
      <c r="BD45" s="68">
        <v>13063.751456208505</v>
      </c>
      <c r="BE45" s="68">
        <v>11335.237076210984</v>
      </c>
      <c r="BF45" s="68">
        <v>11072.178948924837</v>
      </c>
      <c r="BG45" s="68">
        <v>14005.079632853311</v>
      </c>
    </row>
    <row r="46" spans="1:59" s="31" customFormat="1" ht="15.75" customHeight="1" x14ac:dyDescent="0.25">
      <c r="A46" s="55"/>
      <c r="B46" s="55" t="s">
        <v>71</v>
      </c>
      <c r="C46" s="55" t="s">
        <v>160</v>
      </c>
      <c r="D46" s="34">
        <v>9701.6072913448952</v>
      </c>
      <c r="E46" s="34">
        <v>7856.4219252763514</v>
      </c>
      <c r="F46" s="34">
        <v>8915.5988232732343</v>
      </c>
      <c r="G46" s="34">
        <v>12635.472828502749</v>
      </c>
      <c r="H46" s="34">
        <v>8468.3266975120096</v>
      </c>
      <c r="I46" s="34">
        <v>14002.661736896147</v>
      </c>
      <c r="J46" s="34">
        <v>7739.7850312085529</v>
      </c>
      <c r="K46" s="34">
        <v>12559.58100413779</v>
      </c>
      <c r="L46" s="34">
        <v>13369.254819560661</v>
      </c>
      <c r="M46" s="34">
        <v>14072.98745080506</v>
      </c>
      <c r="N46" s="34">
        <v>12399.197373853367</v>
      </c>
      <c r="O46" s="34">
        <v>29783.671216756877</v>
      </c>
      <c r="P46" s="34">
        <v>151504.5661991277</v>
      </c>
      <c r="Q46" s="34">
        <v>12542.348457960154</v>
      </c>
      <c r="R46" s="34">
        <v>9182.5123812944294</v>
      </c>
      <c r="S46" s="34">
        <v>10195.774667714522</v>
      </c>
      <c r="T46" s="34">
        <v>12976.029024899659</v>
      </c>
      <c r="U46" s="34">
        <v>17179.704725131163</v>
      </c>
      <c r="V46" s="34">
        <v>11844.400262549927</v>
      </c>
      <c r="W46" s="34">
        <v>12928.015160870811</v>
      </c>
      <c r="X46" s="34">
        <v>14254.334721616</v>
      </c>
      <c r="Y46" s="34">
        <v>14406.433079547922</v>
      </c>
      <c r="Z46" s="34">
        <v>14569.837747582165</v>
      </c>
      <c r="AA46" s="34">
        <v>17759.181470689229</v>
      </c>
      <c r="AB46" s="34">
        <v>15368.202192968198</v>
      </c>
      <c r="AC46" s="34">
        <v>163206.77389282416</v>
      </c>
      <c r="AD46" s="34">
        <v>13576.876411532883</v>
      </c>
      <c r="AE46" s="34">
        <v>10481.88309162692</v>
      </c>
      <c r="AF46" s="34">
        <v>9784.9388303383294</v>
      </c>
      <c r="AG46" s="34">
        <v>12169.36716073519</v>
      </c>
      <c r="AH46" s="34">
        <v>10289.61964320791</v>
      </c>
      <c r="AI46" s="34">
        <v>8892.1335896905002</v>
      </c>
      <c r="AJ46" s="34">
        <v>8724.7362131064692</v>
      </c>
      <c r="AK46" s="34">
        <v>6828.36473040089</v>
      </c>
      <c r="AL46" s="34">
        <v>8531.3053868659699</v>
      </c>
      <c r="AM46" s="34">
        <v>9014.6573572704401</v>
      </c>
      <c r="AN46" s="34">
        <v>11557.757824254231</v>
      </c>
      <c r="AO46" s="34">
        <v>14022.549991132089</v>
      </c>
      <c r="AP46" s="34">
        <v>123874.19023016184</v>
      </c>
      <c r="AQ46" s="34">
        <v>10827.97538824959</v>
      </c>
      <c r="AR46" s="34">
        <v>9262.5281313969299</v>
      </c>
      <c r="AS46" s="34">
        <v>8860.0488679646605</v>
      </c>
      <c r="AT46" s="34">
        <v>10031.220766962761</v>
      </c>
      <c r="AU46" s="34">
        <v>9375.9060565544896</v>
      </c>
      <c r="AV46" s="34">
        <v>9161.4196217810095</v>
      </c>
      <c r="AW46" s="34">
        <v>9031.8032097207197</v>
      </c>
      <c r="AX46" s="34">
        <v>9648.2924730229806</v>
      </c>
      <c r="AY46" s="34">
        <v>8005.9152845384306</v>
      </c>
      <c r="AZ46" s="34">
        <v>11580.998174992279</v>
      </c>
      <c r="BA46" s="34">
        <v>13470.724872452911</v>
      </c>
      <c r="BB46" s="34">
        <v>9075.4600285887791</v>
      </c>
      <c r="BC46" s="34">
        <v>118332.29287622552</v>
      </c>
      <c r="BD46" s="34">
        <v>12581.62602640214</v>
      </c>
      <c r="BE46" s="34">
        <v>11793.578846685259</v>
      </c>
      <c r="BF46" s="34">
        <v>11325.386873864809</v>
      </c>
      <c r="BG46" s="34">
        <v>13042.635117478319</v>
      </c>
    </row>
    <row r="47" spans="1:59" s="31" customFormat="1" ht="15.75" customHeight="1" x14ac:dyDescent="0.25">
      <c r="A47" s="61"/>
      <c r="B47" s="61" t="s">
        <v>71</v>
      </c>
      <c r="C47" s="61" t="s">
        <v>157</v>
      </c>
      <c r="D47" s="68">
        <v>1324.42185177448</v>
      </c>
      <c r="E47" s="68">
        <v>1424.5094071507799</v>
      </c>
      <c r="F47" s="68">
        <v>1640.115995028058</v>
      </c>
      <c r="G47" s="68">
        <v>1447.17955423991</v>
      </c>
      <c r="H47" s="68">
        <v>2107.4637378838001</v>
      </c>
      <c r="I47" s="68">
        <v>1763.76711922187</v>
      </c>
      <c r="J47" s="68">
        <v>1973.7164109416999</v>
      </c>
      <c r="K47" s="68">
        <v>1656.39901922848</v>
      </c>
      <c r="L47" s="68">
        <v>1631.04696332661</v>
      </c>
      <c r="M47" s="68">
        <v>2145.8837241113201</v>
      </c>
      <c r="N47" s="68">
        <v>1449.2049449045301</v>
      </c>
      <c r="O47" s="68">
        <v>1767.324952081</v>
      </c>
      <c r="P47" s="68">
        <v>20331.033679892535</v>
      </c>
      <c r="Q47" s="68">
        <v>976.66996507933197</v>
      </c>
      <c r="R47" s="68">
        <v>896.24967143701099</v>
      </c>
      <c r="S47" s="68">
        <v>1392.2033687007799</v>
      </c>
      <c r="T47" s="68">
        <v>1661.62120507135</v>
      </c>
      <c r="U47" s="68">
        <v>1658.3324570301199</v>
      </c>
      <c r="V47" s="68">
        <v>1175.57755895587</v>
      </c>
      <c r="W47" s="68">
        <v>1034.82534252751</v>
      </c>
      <c r="X47" s="68">
        <v>1172.5920595449049</v>
      </c>
      <c r="Y47" s="68">
        <v>724.79835705679898</v>
      </c>
      <c r="Z47" s="68">
        <v>1422.107272958272</v>
      </c>
      <c r="AA47" s="68">
        <v>759.15184146068202</v>
      </c>
      <c r="AB47" s="68">
        <v>658.26390279785596</v>
      </c>
      <c r="AC47" s="68">
        <v>13532.393002620487</v>
      </c>
      <c r="AD47" s="68">
        <v>632.86264225695504</v>
      </c>
      <c r="AE47" s="68">
        <v>1278.1219510946719</v>
      </c>
      <c r="AF47" s="68">
        <v>2305.0236775497597</v>
      </c>
      <c r="AG47" s="68">
        <v>2273.2042586276639</v>
      </c>
      <c r="AH47" s="68">
        <v>3094.0190235090004</v>
      </c>
      <c r="AI47" s="68">
        <v>2974.9868717128302</v>
      </c>
      <c r="AJ47" s="68">
        <v>2949.5143057733699</v>
      </c>
      <c r="AK47" s="68">
        <v>3510.8357928950322</v>
      </c>
      <c r="AL47" s="68">
        <v>4237.9781785062705</v>
      </c>
      <c r="AM47" s="68">
        <v>3695.2481132941339</v>
      </c>
      <c r="AN47" s="68">
        <v>3948.98047831246</v>
      </c>
      <c r="AO47" s="68">
        <v>1945.7102973886681</v>
      </c>
      <c r="AP47" s="68">
        <v>32846.485590920813</v>
      </c>
      <c r="AQ47" s="68">
        <v>5528.4323335249674</v>
      </c>
      <c r="AR47" s="68">
        <v>4558.9810923097411</v>
      </c>
      <c r="AS47" s="68">
        <v>4206.9712979254145</v>
      </c>
      <c r="AT47" s="68">
        <v>7459.8564105918804</v>
      </c>
      <c r="AU47" s="68">
        <v>5963.3261803596097</v>
      </c>
      <c r="AV47" s="68">
        <v>4884.0378851048617</v>
      </c>
      <c r="AW47" s="68">
        <v>4965.4060408082505</v>
      </c>
      <c r="AX47" s="68">
        <v>5247.0739403661901</v>
      </c>
      <c r="AY47" s="68">
        <v>1045.4802035178077</v>
      </c>
      <c r="AZ47" s="68">
        <v>4944.1503715191329</v>
      </c>
      <c r="BA47" s="68">
        <v>4401.4596053193436</v>
      </c>
      <c r="BB47" s="68">
        <v>5139.4345867716902</v>
      </c>
      <c r="BC47" s="68">
        <v>58344.609948118901</v>
      </c>
      <c r="BD47" s="68">
        <v>5938.0677144253696</v>
      </c>
      <c r="BE47" s="68">
        <v>1747.1195503680799</v>
      </c>
      <c r="BF47" s="68">
        <v>2040.147372173268</v>
      </c>
      <c r="BG47" s="68">
        <v>7281.19919399633</v>
      </c>
    </row>
    <row r="48" spans="1:59" s="31" customFormat="1" ht="15.75" customHeight="1" x14ac:dyDescent="0.25">
      <c r="A48" s="55"/>
      <c r="B48" s="55" t="s">
        <v>71</v>
      </c>
      <c r="C48" s="55" t="s">
        <v>185</v>
      </c>
      <c r="D48" s="34">
        <v>141.969124456299</v>
      </c>
      <c r="E48" s="34">
        <v>229.58885116067199</v>
      </c>
      <c r="F48" s="34">
        <v>351.84051658034099</v>
      </c>
      <c r="G48" s="34">
        <v>332.781436874733</v>
      </c>
      <c r="H48" s="34">
        <v>518.01390721322298</v>
      </c>
      <c r="I48" s="34">
        <v>517.24845874002494</v>
      </c>
      <c r="J48" s="34">
        <v>516.88676192179798</v>
      </c>
      <c r="K48" s="34">
        <v>706.57042289521598</v>
      </c>
      <c r="L48" s="34">
        <v>778.689617202617</v>
      </c>
      <c r="M48" s="34">
        <v>921.29569674793902</v>
      </c>
      <c r="N48" s="34">
        <v>696.48616622131203</v>
      </c>
      <c r="O48" s="34">
        <v>67.6795725449483</v>
      </c>
      <c r="P48" s="34">
        <v>5779.0505325591221</v>
      </c>
      <c r="Q48" s="34">
        <v>608.27783453005702</v>
      </c>
      <c r="R48" s="34">
        <v>936.75528108075696</v>
      </c>
      <c r="S48" s="34">
        <v>1611.4981522174398</v>
      </c>
      <c r="T48" s="34">
        <v>1322.1337386941609</v>
      </c>
      <c r="U48" s="34">
        <v>1389.6758312825468</v>
      </c>
      <c r="V48" s="34">
        <v>1797.1148429273132</v>
      </c>
      <c r="W48" s="34">
        <v>1671.5580268325439</v>
      </c>
      <c r="X48" s="34">
        <v>2238.7728574835519</v>
      </c>
      <c r="Y48" s="34">
        <v>1655.6146295328554</v>
      </c>
      <c r="Z48" s="34">
        <v>1676.325857976864</v>
      </c>
      <c r="AA48" s="34">
        <v>3546.8055977618401</v>
      </c>
      <c r="AB48" s="34">
        <v>216.22069179775801</v>
      </c>
      <c r="AC48" s="34">
        <v>18670.753342117689</v>
      </c>
      <c r="AD48" s="34">
        <v>241.55964237590001</v>
      </c>
      <c r="AE48" s="34">
        <v>1392.070824081185</v>
      </c>
      <c r="AF48" s="34">
        <v>1482.5606609549382</v>
      </c>
      <c r="AG48" s="34">
        <v>1328.3525765331628</v>
      </c>
      <c r="AH48" s="34">
        <v>1593.193500331658</v>
      </c>
      <c r="AI48" s="34">
        <v>1194.527204804001</v>
      </c>
      <c r="AJ48" s="34">
        <v>1296.357740782702</v>
      </c>
      <c r="AK48" s="34">
        <v>1160.6570128175449</v>
      </c>
      <c r="AL48" s="34">
        <v>1350.077788174689</v>
      </c>
      <c r="AM48" s="34">
        <v>1636.7928235756478</v>
      </c>
      <c r="AN48" s="34">
        <v>1696.124900451442</v>
      </c>
      <c r="AO48" s="34">
        <v>6228.3525162386441</v>
      </c>
      <c r="AP48" s="34">
        <v>20600.627191121512</v>
      </c>
      <c r="AQ48" s="34">
        <v>1614.8722289857672</v>
      </c>
      <c r="AR48" s="34">
        <v>1762.339175619861</v>
      </c>
      <c r="AS48" s="34">
        <v>1910.5029871812258</v>
      </c>
      <c r="AT48" s="34">
        <v>2204.9230654212629</v>
      </c>
      <c r="AU48" s="34">
        <v>5608.2290918261033</v>
      </c>
      <c r="AV48" s="34">
        <v>4247.0418063493526</v>
      </c>
      <c r="AW48" s="34">
        <v>2176.0302906566708</v>
      </c>
      <c r="AX48" s="34">
        <v>1826.4003533600437</v>
      </c>
      <c r="AY48" s="34">
        <v>4765.0545151562483</v>
      </c>
      <c r="AZ48" s="34">
        <v>1208.010169266784</v>
      </c>
      <c r="BA48" s="34">
        <v>1759.3041365315128</v>
      </c>
      <c r="BB48" s="34">
        <v>2213.2457111090516</v>
      </c>
      <c r="BC48" s="34">
        <v>31295.953531463885</v>
      </c>
      <c r="BD48" s="34">
        <v>1084.7577774144136</v>
      </c>
      <c r="BE48" s="34">
        <v>4667.6089965250003</v>
      </c>
      <c r="BF48" s="34">
        <v>4568.6062336456098</v>
      </c>
      <c r="BG48" s="34">
        <v>5686.44059519251</v>
      </c>
    </row>
    <row r="49" spans="1:59" s="31" customFormat="1" ht="15.75" customHeight="1" x14ac:dyDescent="0.25">
      <c r="A49" s="61"/>
      <c r="B49" s="61" t="s">
        <v>71</v>
      </c>
      <c r="C49" s="61" t="s">
        <v>161</v>
      </c>
      <c r="D49" s="68">
        <v>715.80519420815403</v>
      </c>
      <c r="E49" s="68">
        <v>702.64441931918577</v>
      </c>
      <c r="F49" s="68">
        <v>936.470683930071</v>
      </c>
      <c r="G49" s="68">
        <v>829.41653822770604</v>
      </c>
      <c r="H49" s="68">
        <v>1023.59312588519</v>
      </c>
      <c r="I49" s="68">
        <v>1061.31178820078</v>
      </c>
      <c r="J49" s="68">
        <v>947.69849746658087</v>
      </c>
      <c r="K49" s="68">
        <v>754.87359935759503</v>
      </c>
      <c r="L49" s="68">
        <v>838.959358776773</v>
      </c>
      <c r="M49" s="68">
        <v>933.69533680288851</v>
      </c>
      <c r="N49" s="68">
        <v>1024.01491422655</v>
      </c>
      <c r="O49" s="68">
        <v>1266.8674639951546</v>
      </c>
      <c r="P49" s="68">
        <v>11035.35092039663</v>
      </c>
      <c r="Q49" s="68">
        <v>927.97620627630602</v>
      </c>
      <c r="R49" s="68">
        <v>1043.6311870688</v>
      </c>
      <c r="S49" s="68">
        <v>1096.8238741466701</v>
      </c>
      <c r="T49" s="68">
        <v>1283.472811867136</v>
      </c>
      <c r="U49" s="68">
        <v>1665.7552189540686</v>
      </c>
      <c r="V49" s="68">
        <v>1014.22480117015</v>
      </c>
      <c r="W49" s="68">
        <v>1170.0832463870599</v>
      </c>
      <c r="X49" s="68">
        <v>1058.3986464178299</v>
      </c>
      <c r="Y49" s="68">
        <v>923.39540928826898</v>
      </c>
      <c r="Z49" s="68">
        <v>1141.3281731837401</v>
      </c>
      <c r="AA49" s="68">
        <v>1294.5855102012799</v>
      </c>
      <c r="AB49" s="68">
        <v>947.26928305320405</v>
      </c>
      <c r="AC49" s="68">
        <v>13566.944368014512</v>
      </c>
      <c r="AD49" s="68">
        <v>829.82429281335806</v>
      </c>
      <c r="AE49" s="68">
        <v>1036.3557449304301</v>
      </c>
      <c r="AF49" s="68">
        <v>1084.4918886645901</v>
      </c>
      <c r="AG49" s="68">
        <v>1014.1114309071</v>
      </c>
      <c r="AH49" s="68">
        <v>861.80777028119905</v>
      </c>
      <c r="AI49" s="68">
        <v>241.28072717972199</v>
      </c>
      <c r="AJ49" s="68">
        <v>766.45995375908399</v>
      </c>
      <c r="AK49" s="68">
        <v>733.46302532516802</v>
      </c>
      <c r="AL49" s="68">
        <v>785.90132868307205</v>
      </c>
      <c r="AM49" s="68">
        <v>1056.9814588642801</v>
      </c>
      <c r="AN49" s="68">
        <v>915.06671313085405</v>
      </c>
      <c r="AO49" s="68">
        <v>1067.48922554655</v>
      </c>
      <c r="AP49" s="68">
        <v>10393.233560085408</v>
      </c>
      <c r="AQ49" s="68">
        <v>1144.9965885243701</v>
      </c>
      <c r="AR49" s="68">
        <v>872.66682009229805</v>
      </c>
      <c r="AS49" s="68">
        <v>976.61781481409901</v>
      </c>
      <c r="AT49" s="68">
        <v>902.12580544172499</v>
      </c>
      <c r="AU49" s="68">
        <v>1280.41647436111</v>
      </c>
      <c r="AV49" s="68">
        <v>925.899175639178</v>
      </c>
      <c r="AW49" s="68">
        <v>827.40611505005097</v>
      </c>
      <c r="AX49" s="68">
        <v>739.56624289390504</v>
      </c>
      <c r="AY49" s="68">
        <v>26.946019236084101</v>
      </c>
      <c r="AZ49" s="68">
        <v>867.91868679302195</v>
      </c>
      <c r="BA49" s="68">
        <v>700.81075489389002</v>
      </c>
      <c r="BB49" s="68">
        <v>1165.77336591466</v>
      </c>
      <c r="BC49" s="68">
        <v>10431.14386365439</v>
      </c>
      <c r="BD49" s="68">
        <v>872.35534545364601</v>
      </c>
      <c r="BE49" s="68">
        <v>775.40887907222395</v>
      </c>
      <c r="BF49" s="68">
        <v>838.74454333004701</v>
      </c>
      <c r="BG49" s="68">
        <v>750.93987075487098</v>
      </c>
    </row>
    <row r="50" spans="1:59" s="31" customFormat="1" ht="15.75" customHeight="1" x14ac:dyDescent="0.25">
      <c r="A50" s="55"/>
      <c r="B50" s="55" t="s">
        <v>71</v>
      </c>
      <c r="C50" s="55" t="s">
        <v>171</v>
      </c>
      <c r="D50" s="34">
        <v>1702.41737715152</v>
      </c>
      <c r="E50" s="34">
        <v>2267.8830235727801</v>
      </c>
      <c r="F50" s="34">
        <v>2715.6510930561399</v>
      </c>
      <c r="G50" s="34">
        <v>1899.79572800504</v>
      </c>
      <c r="H50" s="34">
        <v>2449.3094390257602</v>
      </c>
      <c r="I50" s="34">
        <v>2894.0837665256099</v>
      </c>
      <c r="J50" s="34">
        <v>2742.3643657204998</v>
      </c>
      <c r="K50" s="34">
        <v>2276.81984349597</v>
      </c>
      <c r="L50" s="34">
        <v>2168.9156408567101</v>
      </c>
      <c r="M50" s="34">
        <v>2211.5070549257098</v>
      </c>
      <c r="N50" s="34">
        <v>2396.9028514378401</v>
      </c>
      <c r="O50" s="34">
        <v>2528.5911359637098</v>
      </c>
      <c r="P50" s="34">
        <v>28254.241319737292</v>
      </c>
      <c r="Q50" s="34">
        <v>1672.0774362576699</v>
      </c>
      <c r="R50" s="34">
        <v>1489.13376482437</v>
      </c>
      <c r="S50" s="34">
        <v>1853.3363906367499</v>
      </c>
      <c r="T50" s="34">
        <v>1842.9606407327001</v>
      </c>
      <c r="U50" s="34">
        <v>1809.64667027988</v>
      </c>
      <c r="V50" s="34">
        <v>1282.6462939566434</v>
      </c>
      <c r="W50" s="34">
        <v>1600.7768842385772</v>
      </c>
      <c r="X50" s="34">
        <v>1532.6873600480915</v>
      </c>
      <c r="Y50" s="34">
        <v>884.296847179878</v>
      </c>
      <c r="Z50" s="34">
        <v>1440.1049524800101</v>
      </c>
      <c r="AA50" s="34">
        <v>1026.35243397923</v>
      </c>
      <c r="AB50" s="34">
        <v>1606.1689174993201</v>
      </c>
      <c r="AC50" s="34">
        <v>18040.188592113122</v>
      </c>
      <c r="AD50" s="34">
        <v>842.54548621901597</v>
      </c>
      <c r="AE50" s="34">
        <v>1025.3780840362699</v>
      </c>
      <c r="AF50" s="34">
        <v>836.15071306258699</v>
      </c>
      <c r="AG50" s="34">
        <v>858.93722521154405</v>
      </c>
      <c r="AH50" s="34">
        <v>1007.29093332684</v>
      </c>
      <c r="AI50" s="34">
        <v>1290.6742534933101</v>
      </c>
      <c r="AJ50" s="34">
        <v>979.86982736287905</v>
      </c>
      <c r="AK50" s="34">
        <v>909.51807930592895</v>
      </c>
      <c r="AL50" s="34">
        <v>949.18978919926701</v>
      </c>
      <c r="AM50" s="34">
        <v>1496.0263279891401</v>
      </c>
      <c r="AN50" s="34">
        <v>2017.79440232567</v>
      </c>
      <c r="AO50" s="34">
        <v>2133.6238790151001</v>
      </c>
      <c r="AP50" s="34">
        <v>14346.999000547552</v>
      </c>
      <c r="AQ50" s="34">
        <v>1175.56720696862</v>
      </c>
      <c r="AR50" s="34">
        <v>736.31172858198397</v>
      </c>
      <c r="AS50" s="34">
        <v>1224.42600684442</v>
      </c>
      <c r="AT50" s="34">
        <v>996.27919799264498</v>
      </c>
      <c r="AU50" s="34">
        <v>909.19141262507799</v>
      </c>
      <c r="AV50" s="34">
        <v>972.52357487194604</v>
      </c>
      <c r="AW50" s="34">
        <v>1369.98527537523</v>
      </c>
      <c r="AX50" s="34">
        <v>1264.07874694269</v>
      </c>
      <c r="AY50" s="34">
        <v>3.10946986037471</v>
      </c>
      <c r="AZ50" s="34">
        <v>2180.1565951290399</v>
      </c>
      <c r="BA50" s="34">
        <v>1919.51507894934</v>
      </c>
      <c r="BB50" s="34">
        <v>1831.5989457835001</v>
      </c>
      <c r="BC50" s="34">
        <v>14582.743239924868</v>
      </c>
      <c r="BD50" s="34">
        <v>1048.2128043206801</v>
      </c>
      <c r="BE50" s="34">
        <v>1016.18100475369</v>
      </c>
      <c r="BF50" s="34">
        <v>1211.37254707999</v>
      </c>
      <c r="BG50" s="34">
        <v>736.99605880863498</v>
      </c>
    </row>
    <row r="51" spans="1:59" s="31" customFormat="1" ht="15.75" customHeight="1" x14ac:dyDescent="0.25">
      <c r="A51" s="61"/>
      <c r="B51" s="61" t="s">
        <v>71</v>
      </c>
      <c r="C51" s="61" t="s">
        <v>173</v>
      </c>
      <c r="D51" s="68">
        <v>139.26636507858399</v>
      </c>
      <c r="E51" s="68">
        <v>209.68735991811499</v>
      </c>
      <c r="F51" s="68">
        <v>246.48328324392901</v>
      </c>
      <c r="G51" s="68">
        <v>231.10022668180301</v>
      </c>
      <c r="H51" s="68">
        <v>186.170496757964</v>
      </c>
      <c r="I51" s="68">
        <v>350.40619726431697</v>
      </c>
      <c r="J51" s="68">
        <v>380.53088293095902</v>
      </c>
      <c r="K51" s="68">
        <v>327.14309435578701</v>
      </c>
      <c r="L51" s="68">
        <v>328.97514937463501</v>
      </c>
      <c r="M51" s="68">
        <v>274.78323949723301</v>
      </c>
      <c r="N51" s="68">
        <v>241.62248641439501</v>
      </c>
      <c r="O51" s="68">
        <v>356.997460510319</v>
      </c>
      <c r="P51" s="68">
        <v>3273.1662420280395</v>
      </c>
      <c r="Q51" s="68">
        <v>157.63008776276999</v>
      </c>
      <c r="R51" s="68">
        <v>233.667439602966</v>
      </c>
      <c r="S51" s="68">
        <v>289.85676876417699</v>
      </c>
      <c r="T51" s="68">
        <v>232.37258992004999</v>
      </c>
      <c r="U51" s="68">
        <v>233.96898000294999</v>
      </c>
      <c r="V51" s="68">
        <v>212.59159551683399</v>
      </c>
      <c r="W51" s="68">
        <v>239.78938257562501</v>
      </c>
      <c r="X51" s="68">
        <v>157.75051732874499</v>
      </c>
      <c r="Y51" s="68">
        <v>154.379275688592</v>
      </c>
      <c r="Z51" s="68">
        <v>162.98777581463301</v>
      </c>
      <c r="AA51" s="68">
        <v>113.707157909923</v>
      </c>
      <c r="AB51" s="68">
        <v>92.879887251563801</v>
      </c>
      <c r="AC51" s="68">
        <v>2281.581458138829</v>
      </c>
      <c r="AD51" s="68">
        <v>79.643467207807802</v>
      </c>
      <c r="AE51" s="68">
        <v>169.77958057178299</v>
      </c>
      <c r="AF51" s="68">
        <v>115.72262247784199</v>
      </c>
      <c r="AG51" s="68">
        <v>80.435104463783006</v>
      </c>
      <c r="AH51" s="68">
        <v>85.672622761712105</v>
      </c>
      <c r="AI51" s="68">
        <v>214.68404176613399</v>
      </c>
      <c r="AJ51" s="68">
        <v>287.051129181943</v>
      </c>
      <c r="AK51" s="68">
        <v>276.38105070825702</v>
      </c>
      <c r="AL51" s="68">
        <v>339.10312438210002</v>
      </c>
      <c r="AM51" s="68">
        <v>351.35440419628799</v>
      </c>
      <c r="AN51" s="68">
        <v>407.977509680396</v>
      </c>
      <c r="AO51" s="68">
        <v>407.797800802871</v>
      </c>
      <c r="AP51" s="68">
        <v>2815.6024582009168</v>
      </c>
      <c r="AQ51" s="68">
        <v>356.25977508898598</v>
      </c>
      <c r="AR51" s="68">
        <v>452.31143788078799</v>
      </c>
      <c r="AS51" s="68">
        <v>406.87148353666799</v>
      </c>
      <c r="AT51" s="68">
        <v>419.28971604528698</v>
      </c>
      <c r="AU51" s="68">
        <v>401.42052348348199</v>
      </c>
      <c r="AV51" s="68">
        <v>455.37268839841602</v>
      </c>
      <c r="AW51" s="68">
        <v>540.431592362993</v>
      </c>
      <c r="AX51" s="68">
        <v>596.50864080715598</v>
      </c>
      <c r="AY51" s="68">
        <v>8.1586614899959595E-2</v>
      </c>
      <c r="AZ51" s="68">
        <v>449.20337776578401</v>
      </c>
      <c r="BA51" s="68">
        <v>458.38060315797298</v>
      </c>
      <c r="BB51" s="68">
        <v>538.15537467234401</v>
      </c>
      <c r="BC51" s="68">
        <v>5074.2867998147767</v>
      </c>
      <c r="BD51" s="68">
        <v>319.12943797865</v>
      </c>
      <c r="BE51" s="68">
        <v>332.137947545793</v>
      </c>
      <c r="BF51" s="68">
        <v>430.53618799996002</v>
      </c>
      <c r="BG51" s="68">
        <v>452.83498191578099</v>
      </c>
    </row>
    <row r="52" spans="1:59" s="31" customFormat="1" ht="15.75" customHeight="1" x14ac:dyDescent="0.25">
      <c r="A52" s="55"/>
      <c r="B52" s="55" t="s">
        <v>71</v>
      </c>
      <c r="C52" s="55" t="s">
        <v>154</v>
      </c>
      <c r="D52" s="34">
        <v>959.66209660443201</v>
      </c>
      <c r="E52" s="34">
        <v>858.273374505687</v>
      </c>
      <c r="F52" s="34">
        <v>1441.968865205979</v>
      </c>
      <c r="G52" s="34">
        <v>293.9697578317008</v>
      </c>
      <c r="H52" s="34">
        <v>351.45760391603051</v>
      </c>
      <c r="I52" s="34">
        <v>215.5383597771424</v>
      </c>
      <c r="J52" s="34">
        <v>1163.9118645089241</v>
      </c>
      <c r="K52" s="34">
        <v>1193.006954283524</v>
      </c>
      <c r="L52" s="34">
        <v>919.04076347010653</v>
      </c>
      <c r="M52" s="34">
        <v>368.9069599280441</v>
      </c>
      <c r="N52" s="34">
        <v>350.1341205963584</v>
      </c>
      <c r="O52" s="34">
        <v>1231.804432146138</v>
      </c>
      <c r="P52" s="34">
        <v>9347.6751527740671</v>
      </c>
      <c r="Q52" s="34">
        <v>1075.872038372506</v>
      </c>
      <c r="R52" s="34">
        <v>593.90239141806501</v>
      </c>
      <c r="S52" s="34">
        <v>829.08675197698301</v>
      </c>
      <c r="T52" s="34">
        <v>674.46811617503249</v>
      </c>
      <c r="U52" s="34">
        <v>580.80006388960896</v>
      </c>
      <c r="V52" s="34">
        <v>413.14546855925698</v>
      </c>
      <c r="W52" s="34">
        <v>428.90509464937281</v>
      </c>
      <c r="X52" s="34">
        <v>426.946043124852</v>
      </c>
      <c r="Y52" s="34">
        <v>408.41017843001089</v>
      </c>
      <c r="Z52" s="34">
        <v>442.82642258786308</v>
      </c>
      <c r="AA52" s="34">
        <v>461.65639437543098</v>
      </c>
      <c r="AB52" s="34">
        <v>450.47058117241801</v>
      </c>
      <c r="AC52" s="34">
        <v>6786.4895447314002</v>
      </c>
      <c r="AD52" s="34">
        <v>726.02700685293439</v>
      </c>
      <c r="AE52" s="34">
        <v>370.98709680093299</v>
      </c>
      <c r="AF52" s="34">
        <v>282.95625285893112</v>
      </c>
      <c r="AG52" s="34">
        <v>139.14126994605201</v>
      </c>
      <c r="AH52" s="34">
        <v>120.615626937393</v>
      </c>
      <c r="AI52" s="34">
        <v>286.800450282317</v>
      </c>
      <c r="AJ52" s="34">
        <v>192.753789257194</v>
      </c>
      <c r="AK52" s="34">
        <v>99.628919462796503</v>
      </c>
      <c r="AL52" s="34">
        <v>250.412889796619</v>
      </c>
      <c r="AM52" s="34">
        <v>211.346356133824</v>
      </c>
      <c r="AN52" s="34">
        <v>104.517654185629</v>
      </c>
      <c r="AO52" s="34">
        <v>439.08294278613897</v>
      </c>
      <c r="AP52" s="34">
        <v>3224.2702553007621</v>
      </c>
      <c r="AQ52" s="34">
        <v>859.43448809780296</v>
      </c>
      <c r="AR52" s="34">
        <v>153.61426373865999</v>
      </c>
      <c r="AS52" s="34">
        <v>196.91203766361801</v>
      </c>
      <c r="AT52" s="34">
        <v>164.550284328522</v>
      </c>
      <c r="AU52" s="34">
        <v>67.715743044882899</v>
      </c>
      <c r="AV52" s="34">
        <v>296.24771179703902</v>
      </c>
      <c r="AW52" s="34">
        <v>407.837459940359</v>
      </c>
      <c r="AX52" s="34">
        <v>720.75718483880098</v>
      </c>
      <c r="AY52" s="34">
        <v>36.695619716629302</v>
      </c>
      <c r="AZ52" s="34">
        <v>812.54746671309499</v>
      </c>
      <c r="BA52" s="34">
        <v>159.14496128467101</v>
      </c>
      <c r="BB52" s="34">
        <v>739.88230632702596</v>
      </c>
      <c r="BC52" s="34">
        <v>4615.3395274911054</v>
      </c>
      <c r="BD52" s="34">
        <v>538.25425894982902</v>
      </c>
      <c r="BE52" s="34">
        <v>366.74986562112201</v>
      </c>
      <c r="BF52" s="34">
        <v>687.37552961413803</v>
      </c>
      <c r="BG52" s="34">
        <v>417.23710064246598</v>
      </c>
    </row>
    <row r="53" spans="1:59" s="31" customFormat="1" ht="15.75" customHeight="1" x14ac:dyDescent="0.25">
      <c r="A53" s="61"/>
      <c r="B53" s="61" t="s">
        <v>71</v>
      </c>
      <c r="C53" s="61" t="s">
        <v>188</v>
      </c>
      <c r="D53" s="68">
        <v>62.5472525185885</v>
      </c>
      <c r="E53" s="68">
        <v>60.131066736598001</v>
      </c>
      <c r="F53" s="68">
        <v>78.623209342641204</v>
      </c>
      <c r="G53" s="68">
        <v>2.9441215381459802</v>
      </c>
      <c r="H53" s="68">
        <v>62.536709979961699</v>
      </c>
      <c r="I53" s="68">
        <v>208.14082070503599</v>
      </c>
      <c r="J53" s="68">
        <v>25.061095856943901</v>
      </c>
      <c r="K53" s="68">
        <v>41.992663243941699</v>
      </c>
      <c r="L53" s="68">
        <v>62.942707939799497</v>
      </c>
      <c r="M53" s="68">
        <v>0</v>
      </c>
      <c r="N53" s="68">
        <v>169.31367034141201</v>
      </c>
      <c r="O53" s="68">
        <v>59.913659910749701</v>
      </c>
      <c r="P53" s="68">
        <v>834.14697811381814</v>
      </c>
      <c r="Q53" s="68">
        <v>27.478133193296699</v>
      </c>
      <c r="R53" s="68">
        <v>15.739169132515601</v>
      </c>
      <c r="S53" s="68">
        <v>18.569937304524998</v>
      </c>
      <c r="T53" s="68">
        <v>7.6463768809313004</v>
      </c>
      <c r="U53" s="68">
        <v>0</v>
      </c>
      <c r="V53" s="68">
        <v>20.160274899909499</v>
      </c>
      <c r="W53" s="68">
        <v>6.8858176043152204</v>
      </c>
      <c r="X53" s="68">
        <v>8.1646386548162599</v>
      </c>
      <c r="Y53" s="68">
        <v>3.24857856479202</v>
      </c>
      <c r="Z53" s="68">
        <v>78.030837287443902</v>
      </c>
      <c r="AA53" s="68">
        <v>85.8325738952135</v>
      </c>
      <c r="AB53" s="68">
        <v>161.93579430450501</v>
      </c>
      <c r="AC53" s="68">
        <v>433.69213172226404</v>
      </c>
      <c r="AD53" s="68">
        <v>63.135492823306997</v>
      </c>
      <c r="AE53" s="68">
        <v>8.7164021391474602</v>
      </c>
      <c r="AF53" s="68">
        <v>60.774110903188401</v>
      </c>
      <c r="AG53" s="68">
        <v>0</v>
      </c>
      <c r="AH53" s="68">
        <v>0</v>
      </c>
      <c r="AI53" s="68">
        <v>21.229856458288701</v>
      </c>
      <c r="AJ53" s="68">
        <v>20.4316559294857</v>
      </c>
      <c r="AK53" s="68">
        <v>116.065086358268</v>
      </c>
      <c r="AL53" s="68">
        <v>252.63858556464101</v>
      </c>
      <c r="AM53" s="68">
        <v>408.97123641301101</v>
      </c>
      <c r="AN53" s="68">
        <v>393.32518622281998</v>
      </c>
      <c r="AO53" s="68">
        <v>177.36023370966001</v>
      </c>
      <c r="AP53" s="68">
        <v>1522.647846521817</v>
      </c>
      <c r="AQ53" s="68">
        <v>296.37934261077999</v>
      </c>
      <c r="AR53" s="68">
        <v>227.04926174008901</v>
      </c>
      <c r="AS53" s="68">
        <v>287.67376887531202</v>
      </c>
      <c r="AT53" s="68">
        <v>268.38883619219399</v>
      </c>
      <c r="AU53" s="68">
        <v>289.02835337276201</v>
      </c>
      <c r="AV53" s="68">
        <v>161.174574388172</v>
      </c>
      <c r="AW53" s="68">
        <v>27.9795092616652</v>
      </c>
      <c r="AX53" s="68">
        <v>75.4800917766959</v>
      </c>
      <c r="AY53" s="68">
        <v>54.3820680779112</v>
      </c>
      <c r="AZ53" s="68">
        <v>114.42438221629401</v>
      </c>
      <c r="BA53" s="68">
        <v>124.693380757227</v>
      </c>
      <c r="BB53" s="68">
        <v>149.18190339389</v>
      </c>
      <c r="BC53" s="68">
        <v>2075.8354726629923</v>
      </c>
      <c r="BD53" s="68">
        <v>0</v>
      </c>
      <c r="BE53" s="68">
        <v>153.24100866360001</v>
      </c>
      <c r="BF53" s="68">
        <v>209.576857090001</v>
      </c>
      <c r="BG53" s="68">
        <v>381.74509304536201</v>
      </c>
    </row>
    <row r="54" spans="1:59" s="31" customFormat="1" ht="15.75" customHeight="1" x14ac:dyDescent="0.25">
      <c r="A54" s="55"/>
      <c r="B54" s="55" t="s">
        <v>71</v>
      </c>
      <c r="C54" s="55" t="s">
        <v>181</v>
      </c>
      <c r="D54" s="34">
        <v>4741.2162538179027</v>
      </c>
      <c r="E54" s="34">
        <v>6121.1901992134553</v>
      </c>
      <c r="F54" s="34">
        <v>7778.8114195368171</v>
      </c>
      <c r="G54" s="34">
        <v>5780.4851169871108</v>
      </c>
      <c r="H54" s="34">
        <v>27339.862764269685</v>
      </c>
      <c r="I54" s="34">
        <v>8077.1764626069535</v>
      </c>
      <c r="J54" s="34">
        <v>6851.9648826405601</v>
      </c>
      <c r="K54" s="34">
        <v>6980.8337602721813</v>
      </c>
      <c r="L54" s="34">
        <v>5861.2265602321877</v>
      </c>
      <c r="M54" s="34">
        <v>26241.219342610133</v>
      </c>
      <c r="N54" s="34">
        <v>23278.290054751036</v>
      </c>
      <c r="O54" s="34">
        <v>5590.5789493503944</v>
      </c>
      <c r="P54" s="34">
        <v>134642.85576628844</v>
      </c>
      <c r="Q54" s="34">
        <v>3982.0144608395135</v>
      </c>
      <c r="R54" s="34">
        <v>2984.8767856259878</v>
      </c>
      <c r="S54" s="34">
        <v>4470.3268873682409</v>
      </c>
      <c r="T54" s="34">
        <v>4002.0546633946869</v>
      </c>
      <c r="U54" s="34">
        <v>4455.6337675913146</v>
      </c>
      <c r="V54" s="34">
        <v>4163.6754897827113</v>
      </c>
      <c r="W54" s="34">
        <v>4268.4131534027028</v>
      </c>
      <c r="X54" s="34">
        <v>3805.9700393582348</v>
      </c>
      <c r="Y54" s="34">
        <v>2801.8479448476619</v>
      </c>
      <c r="Z54" s="34">
        <v>4095.0589566037547</v>
      </c>
      <c r="AA54" s="34">
        <v>4754.4309727283971</v>
      </c>
      <c r="AB54" s="34">
        <v>3262.1462698817982</v>
      </c>
      <c r="AC54" s="34">
        <v>47046.449391424991</v>
      </c>
      <c r="AD54" s="34">
        <v>4166.4388481991637</v>
      </c>
      <c r="AE54" s="34">
        <v>3403.4037644326213</v>
      </c>
      <c r="AF54" s="34">
        <v>3980.7649154284813</v>
      </c>
      <c r="AG54" s="34">
        <v>8164.2997378646551</v>
      </c>
      <c r="AH54" s="34">
        <v>3298.7968446780847</v>
      </c>
      <c r="AI54" s="34">
        <v>3910.3850626187818</v>
      </c>
      <c r="AJ54" s="34">
        <v>4396.1848367704006</v>
      </c>
      <c r="AK54" s="34">
        <v>4829.2890595828339</v>
      </c>
      <c r="AL54" s="34">
        <v>5319.6134827097949</v>
      </c>
      <c r="AM54" s="34">
        <v>5313.910675919582</v>
      </c>
      <c r="AN54" s="34">
        <v>6159.8930799487762</v>
      </c>
      <c r="AO54" s="34">
        <v>5112.5094003138602</v>
      </c>
      <c r="AP54" s="34">
        <v>58055.489708467059</v>
      </c>
      <c r="AQ54" s="34">
        <v>3458.9086018836001</v>
      </c>
      <c r="AR54" s="34">
        <v>3920.9723954989772</v>
      </c>
      <c r="AS54" s="34">
        <v>4810.6100520098225</v>
      </c>
      <c r="AT54" s="34">
        <v>4680.9373729633226</v>
      </c>
      <c r="AU54" s="34">
        <v>5187.1650909506152</v>
      </c>
      <c r="AV54" s="34">
        <v>5117.9567715005996</v>
      </c>
      <c r="AW54" s="34">
        <v>5434.3170372570103</v>
      </c>
      <c r="AX54" s="34">
        <v>4818.7770025223608</v>
      </c>
      <c r="AY54" s="34">
        <v>8292.01022280285</v>
      </c>
      <c r="AZ54" s="34">
        <v>4128.5107233241215</v>
      </c>
      <c r="BA54" s="34">
        <v>3807.2060254169764</v>
      </c>
      <c r="BB54" s="34">
        <v>3952.8518884018408</v>
      </c>
      <c r="BC54" s="34">
        <v>57610.223184532115</v>
      </c>
      <c r="BD54" s="34">
        <v>2547.7171119450954</v>
      </c>
      <c r="BE54" s="34">
        <v>3888.4141115894618</v>
      </c>
      <c r="BF54" s="34">
        <v>4231.3627539692225</v>
      </c>
      <c r="BG54" s="34">
        <v>3796.5484812978643</v>
      </c>
    </row>
    <row r="55" spans="1:59" s="91" customFormat="1" ht="15.75" customHeight="1" x14ac:dyDescent="0.25">
      <c r="A55" s="67">
        <v>278</v>
      </c>
      <c r="B55" s="297" t="s">
        <v>75</v>
      </c>
      <c r="C55" s="297" t="s">
        <v>71</v>
      </c>
      <c r="D55" s="293">
        <v>18895.925899340335</v>
      </c>
      <c r="E55" s="293">
        <v>18339.234724155522</v>
      </c>
      <c r="F55" s="293">
        <v>19992.351970771648</v>
      </c>
      <c r="G55" s="293">
        <v>17505.328525155139</v>
      </c>
      <c r="H55" s="293">
        <v>20195.20489733047</v>
      </c>
      <c r="I55" s="293">
        <v>25006.513168893664</v>
      </c>
      <c r="J55" s="293">
        <v>21317.266443802455</v>
      </c>
      <c r="K55" s="293">
        <v>20411.535573117369</v>
      </c>
      <c r="L55" s="293">
        <v>27761.728940287474</v>
      </c>
      <c r="M55" s="293">
        <v>19912.651470143028</v>
      </c>
      <c r="N55" s="293">
        <v>20243.817414662633</v>
      </c>
      <c r="O55" s="293">
        <v>29141.37153865103</v>
      </c>
      <c r="P55" s="293">
        <v>258722.93056631077</v>
      </c>
      <c r="Q55" s="293">
        <v>15184.194991192513</v>
      </c>
      <c r="R55" s="293">
        <v>20446.819640389433</v>
      </c>
      <c r="S55" s="293">
        <v>18740.977106229846</v>
      </c>
      <c r="T55" s="293">
        <v>19864.855892890722</v>
      </c>
      <c r="U55" s="293">
        <v>21500.522193823697</v>
      </c>
      <c r="V55" s="293">
        <v>25953.116791213164</v>
      </c>
      <c r="W55" s="293">
        <v>21511.637503774862</v>
      </c>
      <c r="X55" s="293">
        <v>23545.327236990353</v>
      </c>
      <c r="Y55" s="293">
        <v>28418.101059452627</v>
      </c>
      <c r="Z55" s="293">
        <v>27208.026475790633</v>
      </c>
      <c r="AA55" s="293">
        <v>26067.778387235685</v>
      </c>
      <c r="AB55" s="293">
        <v>43832.302843587036</v>
      </c>
      <c r="AC55" s="293">
        <v>292273.66012257058</v>
      </c>
      <c r="AD55" s="293">
        <v>23928.721876191354</v>
      </c>
      <c r="AE55" s="293">
        <v>27235.913196464364</v>
      </c>
      <c r="AF55" s="293">
        <v>28148.866908654745</v>
      </c>
      <c r="AG55" s="293">
        <v>29957.983703102123</v>
      </c>
      <c r="AH55" s="293">
        <v>26927.246808710737</v>
      </c>
      <c r="AI55" s="293">
        <v>33268.792867908036</v>
      </c>
      <c r="AJ55" s="293">
        <v>30775.085569027444</v>
      </c>
      <c r="AK55" s="293">
        <v>29092.536860100696</v>
      </c>
      <c r="AL55" s="293">
        <v>33089.322629612507</v>
      </c>
      <c r="AM55" s="293">
        <v>28672.625998065632</v>
      </c>
      <c r="AN55" s="293">
        <v>27742.348398682996</v>
      </c>
      <c r="AO55" s="293">
        <v>33178.732658763445</v>
      </c>
      <c r="AP55" s="293">
        <v>352018.17747528409</v>
      </c>
      <c r="AQ55" s="293">
        <v>27546.575235674878</v>
      </c>
      <c r="AR55" s="293">
        <v>23617.977204181258</v>
      </c>
      <c r="AS55" s="293">
        <v>28452.564200687964</v>
      </c>
      <c r="AT55" s="293">
        <v>27868.982725348451</v>
      </c>
      <c r="AU55" s="293">
        <v>28691.412387174129</v>
      </c>
      <c r="AV55" s="293">
        <v>37452.072940824779</v>
      </c>
      <c r="AW55" s="293">
        <v>33794.084427876813</v>
      </c>
      <c r="AX55" s="293">
        <v>33971.331501368957</v>
      </c>
      <c r="AY55" s="293">
        <v>32372.700076639965</v>
      </c>
      <c r="AZ55" s="293">
        <v>37856.392682015707</v>
      </c>
      <c r="BA55" s="293">
        <v>35614.524966949321</v>
      </c>
      <c r="BB55" s="293">
        <v>51493.743789740656</v>
      </c>
      <c r="BC55" s="293">
        <v>398732.36213848286</v>
      </c>
      <c r="BD55" s="293">
        <v>24325.992150732356</v>
      </c>
      <c r="BE55" s="293">
        <v>30730.304514004212</v>
      </c>
      <c r="BF55" s="293">
        <v>35455.198966084703</v>
      </c>
      <c r="BG55" s="293">
        <v>40686.990356604321</v>
      </c>
    </row>
    <row r="56" spans="1:59" s="31" customFormat="1" ht="15.75" customHeight="1" x14ac:dyDescent="0.25">
      <c r="A56" s="55"/>
      <c r="B56" s="55" t="s">
        <v>71</v>
      </c>
      <c r="C56" s="55" t="s">
        <v>167</v>
      </c>
      <c r="D56" s="34">
        <v>10822.9311522638</v>
      </c>
      <c r="E56" s="34">
        <v>12963.016168285192</v>
      </c>
      <c r="F56" s="34">
        <v>11380.250156114578</v>
      </c>
      <c r="G56" s="34">
        <v>10840.920942941466</v>
      </c>
      <c r="H56" s="34">
        <v>12019.952306297788</v>
      </c>
      <c r="I56" s="34">
        <v>15364.34638889354</v>
      </c>
      <c r="J56" s="34">
        <v>11899.136456103208</v>
      </c>
      <c r="K56" s="34">
        <v>12599.279376969038</v>
      </c>
      <c r="L56" s="34">
        <v>14601.180669798889</v>
      </c>
      <c r="M56" s="34">
        <v>11412.973795403388</v>
      </c>
      <c r="N56" s="34">
        <v>11805.389072868978</v>
      </c>
      <c r="O56" s="34">
        <v>12845.288329456089</v>
      </c>
      <c r="P56" s="34">
        <v>148554.66481539595</v>
      </c>
      <c r="Q56" s="34">
        <v>8662.5745392461304</v>
      </c>
      <c r="R56" s="34">
        <v>11123.316182995923</v>
      </c>
      <c r="S56" s="34">
        <v>9894.6047347956282</v>
      </c>
      <c r="T56" s="34">
        <v>12116.948070897752</v>
      </c>
      <c r="U56" s="34">
        <v>11465.981532549173</v>
      </c>
      <c r="V56" s="34">
        <v>14089.163722805497</v>
      </c>
      <c r="W56" s="34">
        <v>11376.045748030354</v>
      </c>
      <c r="X56" s="34">
        <v>12922.596324642553</v>
      </c>
      <c r="Y56" s="34">
        <v>16014.541898564297</v>
      </c>
      <c r="Z56" s="34">
        <v>13131.434420590542</v>
      </c>
      <c r="AA56" s="34">
        <v>13509.830631406281</v>
      </c>
      <c r="AB56" s="34">
        <v>18598.618108495186</v>
      </c>
      <c r="AC56" s="34">
        <v>152905.65591501934</v>
      </c>
      <c r="AD56" s="34">
        <v>10464.767191714796</v>
      </c>
      <c r="AE56" s="34">
        <v>14396.297250478825</v>
      </c>
      <c r="AF56" s="34">
        <v>15427.52032407777</v>
      </c>
      <c r="AG56" s="34">
        <v>14266.537721802211</v>
      </c>
      <c r="AH56" s="34">
        <v>14531.354481644992</v>
      </c>
      <c r="AI56" s="34">
        <v>16629.027873524195</v>
      </c>
      <c r="AJ56" s="34">
        <v>13554.589827222248</v>
      </c>
      <c r="AK56" s="34">
        <v>12996.543669803063</v>
      </c>
      <c r="AL56" s="34">
        <v>17348.723737574961</v>
      </c>
      <c r="AM56" s="34">
        <v>13044.239634589725</v>
      </c>
      <c r="AN56" s="34">
        <v>12490.224639321003</v>
      </c>
      <c r="AO56" s="34">
        <v>14394.180994259945</v>
      </c>
      <c r="AP56" s="34">
        <v>169544.00734601376</v>
      </c>
      <c r="AQ56" s="34">
        <v>14477.622734304276</v>
      </c>
      <c r="AR56" s="34">
        <v>12404.206204048014</v>
      </c>
      <c r="AS56" s="34">
        <v>16465.487664584969</v>
      </c>
      <c r="AT56" s="34">
        <v>15712.807165919819</v>
      </c>
      <c r="AU56" s="34">
        <v>16669.699146877039</v>
      </c>
      <c r="AV56" s="34">
        <v>20043.706925262984</v>
      </c>
      <c r="AW56" s="34">
        <v>20245.402823663349</v>
      </c>
      <c r="AX56" s="34">
        <v>16665.293884359071</v>
      </c>
      <c r="AY56" s="34">
        <v>17946.509265689881</v>
      </c>
      <c r="AZ56" s="34">
        <v>20633.18810523206</v>
      </c>
      <c r="BA56" s="34">
        <v>17662.450048641767</v>
      </c>
      <c r="BB56" s="34">
        <v>27158.684797589325</v>
      </c>
      <c r="BC56" s="34">
        <v>216085.05876617253</v>
      </c>
      <c r="BD56" s="34">
        <v>14892.381616782661</v>
      </c>
      <c r="BE56" s="34">
        <v>17313.386224428283</v>
      </c>
      <c r="BF56" s="34">
        <v>18049.364196338924</v>
      </c>
      <c r="BG56" s="34">
        <v>21437.366854402277</v>
      </c>
    </row>
    <row r="57" spans="1:59" s="31" customFormat="1" ht="15.75" customHeight="1" x14ac:dyDescent="0.25">
      <c r="A57" s="61"/>
      <c r="B57" s="61" t="s">
        <v>71</v>
      </c>
      <c r="C57" s="61" t="s">
        <v>172</v>
      </c>
      <c r="D57" s="68">
        <v>0</v>
      </c>
      <c r="E57" s="68">
        <v>0</v>
      </c>
      <c r="F57" s="68">
        <v>0</v>
      </c>
      <c r="G57" s="68">
        <v>0</v>
      </c>
      <c r="H57" s="68">
        <v>0</v>
      </c>
      <c r="I57" s="68">
        <v>0</v>
      </c>
      <c r="J57" s="68">
        <v>0</v>
      </c>
      <c r="K57" s="68">
        <v>0</v>
      </c>
      <c r="L57" s="68">
        <v>3.1608261453145552</v>
      </c>
      <c r="M57" s="68">
        <v>0</v>
      </c>
      <c r="N57" s="68">
        <v>0</v>
      </c>
      <c r="O57" s="68">
        <v>0</v>
      </c>
      <c r="P57" s="68">
        <v>3.1608261453145552</v>
      </c>
      <c r="Q57" s="68">
        <v>0</v>
      </c>
      <c r="R57" s="68">
        <v>0</v>
      </c>
      <c r="S57" s="68">
        <v>0</v>
      </c>
      <c r="T57" s="68">
        <v>0</v>
      </c>
      <c r="U57" s="68">
        <v>0</v>
      </c>
      <c r="V57" s="68">
        <v>0</v>
      </c>
      <c r="W57" s="68">
        <v>0</v>
      </c>
      <c r="X57" s="68">
        <v>0</v>
      </c>
      <c r="Y57" s="68">
        <v>96.642777554234087</v>
      </c>
      <c r="Z57" s="68">
        <v>2672.0602545100305</v>
      </c>
      <c r="AA57" s="68">
        <v>79.378931753239797</v>
      </c>
      <c r="AB57" s="68">
        <v>3733.1563021633501</v>
      </c>
      <c r="AC57" s="68">
        <v>6581.2382659808545</v>
      </c>
      <c r="AD57" s="68">
        <v>1.4318558051663499</v>
      </c>
      <c r="AE57" s="68">
        <v>11.483328206313534</v>
      </c>
      <c r="AF57" s="68">
        <v>4.7961946928269104</v>
      </c>
      <c r="AG57" s="68">
        <v>2865.9399413612514</v>
      </c>
      <c r="AH57" s="68">
        <v>0</v>
      </c>
      <c r="AI57" s="68">
        <v>1851.862213215255</v>
      </c>
      <c r="AJ57" s="68">
        <v>0</v>
      </c>
      <c r="AK57" s="68">
        <v>897.31824329610401</v>
      </c>
      <c r="AL57" s="68">
        <v>8.1529944880816094E-2</v>
      </c>
      <c r="AM57" s="68">
        <v>744.81311787116999</v>
      </c>
      <c r="AN57" s="68">
        <v>0</v>
      </c>
      <c r="AO57" s="68">
        <v>839.256144695427</v>
      </c>
      <c r="AP57" s="68">
        <v>7216.9825690883945</v>
      </c>
      <c r="AQ57" s="68">
        <v>0</v>
      </c>
      <c r="AR57" s="68">
        <v>0</v>
      </c>
      <c r="AS57" s="68">
        <v>5.2408596121498014</v>
      </c>
      <c r="AT57" s="68">
        <v>892.77800881254905</v>
      </c>
      <c r="AU57" s="68">
        <v>0</v>
      </c>
      <c r="AV57" s="68">
        <v>2025.7341089926099</v>
      </c>
      <c r="AW57" s="68">
        <v>0</v>
      </c>
      <c r="AX57" s="68">
        <v>1451.0172331564199</v>
      </c>
      <c r="AY57" s="68">
        <v>33.399520474670901</v>
      </c>
      <c r="AZ57" s="68">
        <v>1324.9351672640937</v>
      </c>
      <c r="BA57" s="68">
        <v>344.80818414322209</v>
      </c>
      <c r="BB57" s="68">
        <v>3564.2096868838871</v>
      </c>
      <c r="BC57" s="68">
        <v>9642.1227693396031</v>
      </c>
      <c r="BD57" s="68">
        <v>19.530655927797699</v>
      </c>
      <c r="BE57" s="68">
        <v>19.303025438902999</v>
      </c>
      <c r="BF57" s="68">
        <v>5.0081270844852304</v>
      </c>
      <c r="BG57" s="68">
        <v>4978.9725111761709</v>
      </c>
    </row>
    <row r="58" spans="1:59" s="31" customFormat="1" ht="15.75" customHeight="1" x14ac:dyDescent="0.25">
      <c r="A58" s="55"/>
      <c r="B58" s="55" t="s">
        <v>71</v>
      </c>
      <c r="C58" s="55" t="s">
        <v>185</v>
      </c>
      <c r="D58" s="34">
        <v>1276.425745696562</v>
      </c>
      <c r="E58" s="34">
        <v>931.45046341583031</v>
      </c>
      <c r="F58" s="34">
        <v>637.93195014840444</v>
      </c>
      <c r="G58" s="34">
        <v>724.14316756578398</v>
      </c>
      <c r="H58" s="34">
        <v>1006.0557762145172</v>
      </c>
      <c r="I58" s="34">
        <v>1091.8396750421884</v>
      </c>
      <c r="J58" s="34">
        <v>1311.0582873308053</v>
      </c>
      <c r="K58" s="34">
        <v>1274.3993184899157</v>
      </c>
      <c r="L58" s="34">
        <v>1578.4503561511717</v>
      </c>
      <c r="M58" s="34">
        <v>1233.867648446183</v>
      </c>
      <c r="N58" s="34">
        <v>1265.5007969563153</v>
      </c>
      <c r="O58" s="34">
        <v>2915.940958161711</v>
      </c>
      <c r="P58" s="34">
        <v>15247.064143619389</v>
      </c>
      <c r="Q58" s="34">
        <v>904.88070436799785</v>
      </c>
      <c r="R58" s="34">
        <v>1342.886097296285</v>
      </c>
      <c r="S58" s="34">
        <v>1531.1394812564668</v>
      </c>
      <c r="T58" s="34">
        <v>1436.211253826033</v>
      </c>
      <c r="U58" s="34">
        <v>3077.6458128290305</v>
      </c>
      <c r="V58" s="34">
        <v>1812.6220522581714</v>
      </c>
      <c r="W58" s="34">
        <v>1494.380189404852</v>
      </c>
      <c r="X58" s="34">
        <v>2303.3488211323161</v>
      </c>
      <c r="Y58" s="34">
        <v>2353.8142975413962</v>
      </c>
      <c r="Z58" s="34">
        <v>2615.9634526583577</v>
      </c>
      <c r="AA58" s="34">
        <v>2511.1276323176153</v>
      </c>
      <c r="AB58" s="34">
        <v>4717.9324860661382</v>
      </c>
      <c r="AC58" s="34">
        <v>26101.952280954654</v>
      </c>
      <c r="AD58" s="34">
        <v>1271.8989175261599</v>
      </c>
      <c r="AE58" s="34">
        <v>2656.8851783766318</v>
      </c>
      <c r="AF58" s="34">
        <v>2573.3510493337772</v>
      </c>
      <c r="AG58" s="34">
        <v>2242.062901814455</v>
      </c>
      <c r="AH58" s="34">
        <v>3396.8565838255959</v>
      </c>
      <c r="AI58" s="34">
        <v>2439.5882355705712</v>
      </c>
      <c r="AJ58" s="34">
        <v>2128.0324805117421</v>
      </c>
      <c r="AK58" s="34">
        <v>4263.8405946936937</v>
      </c>
      <c r="AL58" s="34">
        <v>3281.840412186074</v>
      </c>
      <c r="AM58" s="34">
        <v>2785.691627426479</v>
      </c>
      <c r="AN58" s="34">
        <v>3194.4852837492222</v>
      </c>
      <c r="AO58" s="34">
        <v>4655.9212359076173</v>
      </c>
      <c r="AP58" s="34">
        <v>34890.454500922024</v>
      </c>
      <c r="AQ58" s="34">
        <v>1727.5745857309303</v>
      </c>
      <c r="AR58" s="34">
        <v>2084.9002531522929</v>
      </c>
      <c r="AS58" s="34">
        <v>2223.7841012354779</v>
      </c>
      <c r="AT58" s="34">
        <v>1868.2096414703751</v>
      </c>
      <c r="AU58" s="34">
        <v>2430.8135357735928</v>
      </c>
      <c r="AV58" s="34">
        <v>2796.1230001774607</v>
      </c>
      <c r="AW58" s="34">
        <v>2251.4889194105235</v>
      </c>
      <c r="AX58" s="34">
        <v>2689.0452568013166</v>
      </c>
      <c r="AY58" s="34">
        <v>2807.9387345712071</v>
      </c>
      <c r="AZ58" s="34">
        <v>3223.2352040570649</v>
      </c>
      <c r="BA58" s="34">
        <v>2917.9218298110191</v>
      </c>
      <c r="BB58" s="34">
        <v>3528.1664291925758</v>
      </c>
      <c r="BC58" s="34">
        <v>30549.201491383836</v>
      </c>
      <c r="BD58" s="34">
        <v>1907.8076819512519</v>
      </c>
      <c r="BE58" s="34">
        <v>2571.6267986656562</v>
      </c>
      <c r="BF58" s="34">
        <v>2878.9206978428801</v>
      </c>
      <c r="BG58" s="34">
        <v>2617.2146911750524</v>
      </c>
    </row>
    <row r="59" spans="1:59" s="31" customFormat="1" ht="15.75" customHeight="1" x14ac:dyDescent="0.25">
      <c r="A59" s="61"/>
      <c r="B59" s="61" t="s">
        <v>71</v>
      </c>
      <c r="C59" s="61" t="s">
        <v>158</v>
      </c>
      <c r="D59" s="68">
        <v>930.7168187914807</v>
      </c>
      <c r="E59" s="68">
        <v>884.92057413836608</v>
      </c>
      <c r="F59" s="68">
        <v>736.29186179222097</v>
      </c>
      <c r="G59" s="68">
        <v>1056.2470372915036</v>
      </c>
      <c r="H59" s="68">
        <v>1050.4813732819239</v>
      </c>
      <c r="I59" s="68">
        <v>748.73332598390482</v>
      </c>
      <c r="J59" s="68">
        <v>1012.3252259678924</v>
      </c>
      <c r="K59" s="68">
        <v>1211.4410930729177</v>
      </c>
      <c r="L59" s="68">
        <v>1566.3461106884606</v>
      </c>
      <c r="M59" s="68">
        <v>1106.9356583161923</v>
      </c>
      <c r="N59" s="68">
        <v>1892.745336225714</v>
      </c>
      <c r="O59" s="68">
        <v>1862.3386074715033</v>
      </c>
      <c r="P59" s="68">
        <v>14059.52302302208</v>
      </c>
      <c r="Q59" s="68">
        <v>661.76163012005316</v>
      </c>
      <c r="R59" s="68">
        <v>1699.3249689654365</v>
      </c>
      <c r="S59" s="68">
        <v>1092.2083499035039</v>
      </c>
      <c r="T59" s="68">
        <v>1164.1541109814693</v>
      </c>
      <c r="U59" s="68">
        <v>963.99805574368509</v>
      </c>
      <c r="V59" s="68">
        <v>2189.2333775855391</v>
      </c>
      <c r="W59" s="68">
        <v>1789.7456398909374</v>
      </c>
      <c r="X59" s="68">
        <v>1096.728180798395</v>
      </c>
      <c r="Y59" s="68">
        <v>1495.3752267645507</v>
      </c>
      <c r="Z59" s="68">
        <v>1306.2143804409368</v>
      </c>
      <c r="AA59" s="68">
        <v>1407.8224794893922</v>
      </c>
      <c r="AB59" s="68">
        <v>3009.9087207749835</v>
      </c>
      <c r="AC59" s="68">
        <v>17876.475121458883</v>
      </c>
      <c r="AD59" s="68">
        <v>948.93472235975139</v>
      </c>
      <c r="AE59" s="68">
        <v>1722.0594428269553</v>
      </c>
      <c r="AF59" s="68">
        <v>1418.883239169629</v>
      </c>
      <c r="AG59" s="68">
        <v>1964.9349711468499</v>
      </c>
      <c r="AH59" s="68">
        <v>1545.7561197017355</v>
      </c>
      <c r="AI59" s="68">
        <v>2330.0380899659308</v>
      </c>
      <c r="AJ59" s="68">
        <v>1909.0123919070259</v>
      </c>
      <c r="AK59" s="68">
        <v>1446.7747620166754</v>
      </c>
      <c r="AL59" s="68">
        <v>1600.3967153075562</v>
      </c>
      <c r="AM59" s="68">
        <v>2087.9592043243038</v>
      </c>
      <c r="AN59" s="68">
        <v>2704.2152790909563</v>
      </c>
      <c r="AO59" s="68">
        <v>2291.8431427013807</v>
      </c>
      <c r="AP59" s="68">
        <v>21970.808080518753</v>
      </c>
      <c r="AQ59" s="68">
        <v>1292.5733849184683</v>
      </c>
      <c r="AR59" s="68">
        <v>1449.7506025993528</v>
      </c>
      <c r="AS59" s="68">
        <v>2065.4289360221173</v>
      </c>
      <c r="AT59" s="68">
        <v>1706.2998509436331</v>
      </c>
      <c r="AU59" s="68">
        <v>1520.0476759179519</v>
      </c>
      <c r="AV59" s="68">
        <v>1762.4732283292296</v>
      </c>
      <c r="AW59" s="68">
        <v>1832.4780677332742</v>
      </c>
      <c r="AX59" s="68">
        <v>2798.4042848252889</v>
      </c>
      <c r="AY59" s="68">
        <v>1667.8410040048841</v>
      </c>
      <c r="AZ59" s="68">
        <v>1598.6273968771652</v>
      </c>
      <c r="BA59" s="68">
        <v>2774.0854055272948</v>
      </c>
      <c r="BB59" s="68">
        <v>2897.2803255862505</v>
      </c>
      <c r="BC59" s="68">
        <v>23365.290163284906</v>
      </c>
      <c r="BD59" s="68">
        <v>989.71974903025239</v>
      </c>
      <c r="BE59" s="68">
        <v>1205.4468625009356</v>
      </c>
      <c r="BF59" s="68">
        <v>914.64504537286768</v>
      </c>
      <c r="BG59" s="68">
        <v>1591.9313074094262</v>
      </c>
    </row>
    <row r="60" spans="1:59" s="31" customFormat="1" ht="15.75" customHeight="1" x14ac:dyDescent="0.25">
      <c r="A60" s="55"/>
      <c r="B60" s="55" t="s">
        <v>71</v>
      </c>
      <c r="C60" s="55" t="s">
        <v>175</v>
      </c>
      <c r="D60" s="34">
        <v>1625.4079867342145</v>
      </c>
      <c r="E60" s="34">
        <v>31.469555385768498</v>
      </c>
      <c r="F60" s="34">
        <v>533.84311269988825</v>
      </c>
      <c r="G60" s="34">
        <v>1332.1173156107734</v>
      </c>
      <c r="H60" s="34">
        <v>969.21301026571166</v>
      </c>
      <c r="I60" s="34">
        <v>1000.6421987228953</v>
      </c>
      <c r="J60" s="34">
        <v>675.29673495173404</v>
      </c>
      <c r="K60" s="34">
        <v>823.43278987406711</v>
      </c>
      <c r="L60" s="34">
        <v>603.29038077196424</v>
      </c>
      <c r="M60" s="34">
        <v>798.13782384682486</v>
      </c>
      <c r="N60" s="34">
        <v>538.2205472239408</v>
      </c>
      <c r="O60" s="34">
        <v>210.79920058317293</v>
      </c>
      <c r="P60" s="34">
        <v>9141.8706566709552</v>
      </c>
      <c r="Q60" s="34">
        <v>734.05415645148446</v>
      </c>
      <c r="R60" s="34">
        <v>606.47819512867977</v>
      </c>
      <c r="S60" s="34">
        <v>592.45820865662711</v>
      </c>
      <c r="T60" s="34">
        <v>763.48088053564425</v>
      </c>
      <c r="U60" s="34">
        <v>676.44202088974214</v>
      </c>
      <c r="V60" s="34">
        <v>743.29337078858907</v>
      </c>
      <c r="W60" s="34">
        <v>906.50658326799135</v>
      </c>
      <c r="X60" s="34">
        <v>824.71350127733047</v>
      </c>
      <c r="Y60" s="34">
        <v>984.7653010822263</v>
      </c>
      <c r="Z60" s="34">
        <v>759.40952254788374</v>
      </c>
      <c r="AA60" s="34">
        <v>863.28314631705268</v>
      </c>
      <c r="AB60" s="34">
        <v>634.49184490516654</v>
      </c>
      <c r="AC60" s="34">
        <v>9089.376731848417</v>
      </c>
      <c r="AD60" s="34">
        <v>922.96030635789748</v>
      </c>
      <c r="AE60" s="34">
        <v>1046.105865357591</v>
      </c>
      <c r="AF60" s="34">
        <v>818.15946921270074</v>
      </c>
      <c r="AG60" s="34">
        <v>867.83723026155837</v>
      </c>
      <c r="AH60" s="34">
        <v>863.77230951062086</v>
      </c>
      <c r="AI60" s="34">
        <v>1179.6424604055055</v>
      </c>
      <c r="AJ60" s="34">
        <v>840.40119036717374</v>
      </c>
      <c r="AK60" s="34">
        <v>932.22277622640729</v>
      </c>
      <c r="AL60" s="34">
        <v>764.69421847490969</v>
      </c>
      <c r="AM60" s="34">
        <v>932.93798991403628</v>
      </c>
      <c r="AN60" s="34">
        <v>788.61242328248989</v>
      </c>
      <c r="AO60" s="34">
        <v>1264.7329354556798</v>
      </c>
      <c r="AP60" s="34">
        <v>11222.079174826571</v>
      </c>
      <c r="AQ60" s="34">
        <v>945.06355993604313</v>
      </c>
      <c r="AR60" s="34">
        <v>553.15810511270718</v>
      </c>
      <c r="AS60" s="34">
        <v>747.26054213955638</v>
      </c>
      <c r="AT60" s="34">
        <v>957.94063912005322</v>
      </c>
      <c r="AU60" s="34">
        <v>837.35255913098467</v>
      </c>
      <c r="AV60" s="34">
        <v>732.18702367089713</v>
      </c>
      <c r="AW60" s="34">
        <v>1360.4452033606794</v>
      </c>
      <c r="AX60" s="34">
        <v>1299.6948428051537</v>
      </c>
      <c r="AY60" s="34">
        <v>949.366581918571</v>
      </c>
      <c r="AZ60" s="34">
        <v>910.55190366381657</v>
      </c>
      <c r="BA60" s="34">
        <v>947.24176941599057</v>
      </c>
      <c r="BB60" s="34">
        <v>2850.4074892013527</v>
      </c>
      <c r="BC60" s="34">
        <v>13090.670219475805</v>
      </c>
      <c r="BD60" s="34">
        <v>945.17785281567183</v>
      </c>
      <c r="BE60" s="34">
        <v>1368.7504882529734</v>
      </c>
      <c r="BF60" s="34">
        <v>3196.0205747304735</v>
      </c>
      <c r="BG60" s="34">
        <v>1120.4873764300366</v>
      </c>
    </row>
    <row r="61" spans="1:59" s="31" customFormat="1" ht="15.75" customHeight="1" x14ac:dyDescent="0.25">
      <c r="A61" s="61"/>
      <c r="B61" s="61" t="s">
        <v>71</v>
      </c>
      <c r="C61" s="61" t="s">
        <v>176</v>
      </c>
      <c r="D61" s="68">
        <v>65.805065163511628</v>
      </c>
      <c r="E61" s="68">
        <v>53.872929510341791</v>
      </c>
      <c r="F61" s="68">
        <v>90.489238050775171</v>
      </c>
      <c r="G61" s="68">
        <v>195.55326125987386</v>
      </c>
      <c r="H61" s="68">
        <v>316.75313861800782</v>
      </c>
      <c r="I61" s="68">
        <v>77.23658658616209</v>
      </c>
      <c r="J61" s="68">
        <v>228.95821021228753</v>
      </c>
      <c r="K61" s="68">
        <v>81.271368553891918</v>
      </c>
      <c r="L61" s="68">
        <v>162.19386686051752</v>
      </c>
      <c r="M61" s="68">
        <v>65.10378748782918</v>
      </c>
      <c r="N61" s="68">
        <v>63.271863253960632</v>
      </c>
      <c r="O61" s="68">
        <v>80.026051713648684</v>
      </c>
      <c r="P61" s="68">
        <v>1480.5353672708079</v>
      </c>
      <c r="Q61" s="68">
        <v>38.065162167243201</v>
      </c>
      <c r="R61" s="68">
        <v>35.090162889168241</v>
      </c>
      <c r="S61" s="68">
        <v>79.437202599862999</v>
      </c>
      <c r="T61" s="68">
        <v>18.986172829323838</v>
      </c>
      <c r="U61" s="68">
        <v>21.259494982193029</v>
      </c>
      <c r="V61" s="68">
        <v>37.68279900776502</v>
      </c>
      <c r="W61" s="68">
        <v>528.63984696220973</v>
      </c>
      <c r="X61" s="68">
        <v>327.99635133751161</v>
      </c>
      <c r="Y61" s="68">
        <v>109.39811190053368</v>
      </c>
      <c r="Z61" s="68">
        <v>76.00617531108611</v>
      </c>
      <c r="AA61" s="68">
        <v>44.344803668808311</v>
      </c>
      <c r="AB61" s="68">
        <v>173.8594352627089</v>
      </c>
      <c r="AC61" s="68">
        <v>1490.7657189184147</v>
      </c>
      <c r="AD61" s="68">
        <v>45.799207989973794</v>
      </c>
      <c r="AE61" s="68">
        <v>50.346709974674717</v>
      </c>
      <c r="AF61" s="68">
        <v>60.354296406762508</v>
      </c>
      <c r="AG61" s="68">
        <v>38.945956739124654</v>
      </c>
      <c r="AH61" s="68">
        <v>26.232194328397732</v>
      </c>
      <c r="AI61" s="68">
        <v>22.292734460820093</v>
      </c>
      <c r="AJ61" s="68">
        <v>14.983197834057217</v>
      </c>
      <c r="AK61" s="68">
        <v>140.99900390329631</v>
      </c>
      <c r="AL61" s="68">
        <v>196.96534865766915</v>
      </c>
      <c r="AM61" s="68">
        <v>71.381136941783353</v>
      </c>
      <c r="AN61" s="68">
        <v>143.72124451939501</v>
      </c>
      <c r="AO61" s="68">
        <v>35.788295994081473</v>
      </c>
      <c r="AP61" s="68">
        <v>847.809327750036</v>
      </c>
      <c r="AQ61" s="68">
        <v>21.615215952660655</v>
      </c>
      <c r="AR61" s="68">
        <v>12.138955171453148</v>
      </c>
      <c r="AS61" s="68">
        <v>92.593434001662757</v>
      </c>
      <c r="AT61" s="68">
        <v>17.558279169956965</v>
      </c>
      <c r="AU61" s="68">
        <v>9.3788808054470429</v>
      </c>
      <c r="AV61" s="68">
        <v>22.481396575657126</v>
      </c>
      <c r="AW61" s="68">
        <v>9.6279248177982399</v>
      </c>
      <c r="AX61" s="68">
        <v>296.3585408946343</v>
      </c>
      <c r="AY61" s="68">
        <v>286.81519509909242</v>
      </c>
      <c r="AZ61" s="68">
        <v>126.47127989865339</v>
      </c>
      <c r="BA61" s="68">
        <v>21.365315115045497</v>
      </c>
      <c r="BB61" s="68">
        <v>20.224335378131734</v>
      </c>
      <c r="BC61" s="68">
        <v>936.62875288019336</v>
      </c>
      <c r="BD61" s="68">
        <v>28.716723680901342</v>
      </c>
      <c r="BE61" s="68">
        <v>1003.779087731626</v>
      </c>
      <c r="BF61" s="68">
        <v>1138.6263942991361</v>
      </c>
      <c r="BG61" s="68">
        <v>1014.7455585578178</v>
      </c>
    </row>
    <row r="62" spans="1:59" s="31" customFormat="1" ht="15.75" customHeight="1" x14ac:dyDescent="0.25">
      <c r="A62" s="55"/>
      <c r="B62" s="55" t="s">
        <v>71</v>
      </c>
      <c r="C62" s="55" t="s">
        <v>162</v>
      </c>
      <c r="D62" s="34">
        <v>419.97180374568183</v>
      </c>
      <c r="E62" s="34">
        <v>408.09630192897856</v>
      </c>
      <c r="F62" s="34">
        <v>429.89768882660326</v>
      </c>
      <c r="G62" s="34">
        <v>468.57749390848647</v>
      </c>
      <c r="H62" s="34">
        <v>811.82646868412985</v>
      </c>
      <c r="I62" s="34">
        <v>764.29709683896954</v>
      </c>
      <c r="J62" s="34">
        <v>781.15721055186884</v>
      </c>
      <c r="K62" s="34">
        <v>446.90889429615896</v>
      </c>
      <c r="L62" s="34">
        <v>798.44985543517157</v>
      </c>
      <c r="M62" s="34">
        <v>690.11929067493327</v>
      </c>
      <c r="N62" s="34">
        <v>657.73009737089046</v>
      </c>
      <c r="O62" s="34">
        <v>1274.2317887089614</v>
      </c>
      <c r="P62" s="34">
        <v>7951.2639909708341</v>
      </c>
      <c r="Q62" s="34">
        <v>406.17204524115948</v>
      </c>
      <c r="R62" s="34">
        <v>467.37901725183406</v>
      </c>
      <c r="S62" s="34">
        <v>678.12979931438144</v>
      </c>
      <c r="T62" s="34">
        <v>616.76444191501605</v>
      </c>
      <c r="U62" s="34">
        <v>435.02186542313081</v>
      </c>
      <c r="V62" s="34">
        <v>1034.5509006267453</v>
      </c>
      <c r="W62" s="34">
        <v>625.05702120016304</v>
      </c>
      <c r="X62" s="34">
        <v>504.90881080705662</v>
      </c>
      <c r="Y62" s="34">
        <v>445.87758401712949</v>
      </c>
      <c r="Z62" s="34">
        <v>580.21403039051847</v>
      </c>
      <c r="AA62" s="34">
        <v>884.42752121213368</v>
      </c>
      <c r="AB62" s="34">
        <v>802.17125936408218</v>
      </c>
      <c r="AC62" s="34">
        <v>7480.6742967633509</v>
      </c>
      <c r="AD62" s="34">
        <v>530.77280475488567</v>
      </c>
      <c r="AE62" s="34">
        <v>841.79668554478314</v>
      </c>
      <c r="AF62" s="34">
        <v>706.35058468840475</v>
      </c>
      <c r="AG62" s="34">
        <v>815.87180063024311</v>
      </c>
      <c r="AH62" s="34">
        <v>522.78324745302166</v>
      </c>
      <c r="AI62" s="34">
        <v>800.94696815101099</v>
      </c>
      <c r="AJ62" s="34">
        <v>987.04113274422264</v>
      </c>
      <c r="AK62" s="34">
        <v>1275.7566693014492</v>
      </c>
      <c r="AL62" s="34">
        <v>586.30000453475452</v>
      </c>
      <c r="AM62" s="34">
        <v>757.71613871847501</v>
      </c>
      <c r="AN62" s="34">
        <v>647.45295935863112</v>
      </c>
      <c r="AO62" s="34">
        <v>905.21422711158277</v>
      </c>
      <c r="AP62" s="34">
        <v>9378.0032229914632</v>
      </c>
      <c r="AQ62" s="34">
        <v>799.78295511297779</v>
      </c>
      <c r="AR62" s="34">
        <v>1316.4982618491015</v>
      </c>
      <c r="AS62" s="34">
        <v>777.32566121659136</v>
      </c>
      <c r="AT62" s="34">
        <v>562.59783284193043</v>
      </c>
      <c r="AU62" s="34">
        <v>840.65823218457479</v>
      </c>
      <c r="AV62" s="34">
        <v>893.93872356563452</v>
      </c>
      <c r="AW62" s="34">
        <v>1082.9558137520567</v>
      </c>
      <c r="AX62" s="34">
        <v>1397.2747377535436</v>
      </c>
      <c r="AY62" s="34">
        <v>948.63714658973083</v>
      </c>
      <c r="AZ62" s="34">
        <v>1107.5231677988083</v>
      </c>
      <c r="BA62" s="34">
        <v>1168.7144045674847</v>
      </c>
      <c r="BB62" s="34">
        <v>1120.489106154449</v>
      </c>
      <c r="BC62" s="34">
        <v>12016.396043386883</v>
      </c>
      <c r="BD62" s="34">
        <v>606.06663600504453</v>
      </c>
      <c r="BE62" s="34">
        <v>688.75671933880017</v>
      </c>
      <c r="BF62" s="34">
        <v>855.40161093848542</v>
      </c>
      <c r="BG62" s="34">
        <v>833.92785924736347</v>
      </c>
    </row>
    <row r="63" spans="1:59" s="31" customFormat="1" ht="15.75" customHeight="1" x14ac:dyDescent="0.25">
      <c r="A63" s="61"/>
      <c r="B63" s="61" t="s">
        <v>71</v>
      </c>
      <c r="C63" s="61" t="s">
        <v>171</v>
      </c>
      <c r="D63" s="68">
        <v>909.39702277879826</v>
      </c>
      <c r="E63" s="68">
        <v>162.58453005987121</v>
      </c>
      <c r="F63" s="68">
        <v>819.42970947015988</v>
      </c>
      <c r="G63" s="68">
        <v>154.52116566859547</v>
      </c>
      <c r="H63" s="68">
        <v>1249.7304871457522</v>
      </c>
      <c r="I63" s="68">
        <v>578.48409555387786</v>
      </c>
      <c r="J63" s="68">
        <v>2281.2122029909842</v>
      </c>
      <c r="K63" s="68">
        <v>609.21010279742279</v>
      </c>
      <c r="L63" s="68">
        <v>1966.8176408111483</v>
      </c>
      <c r="M63" s="68">
        <v>1011.2042823711953</v>
      </c>
      <c r="N63" s="68">
        <v>834.27990643019791</v>
      </c>
      <c r="O63" s="68">
        <v>2841.3333152792911</v>
      </c>
      <c r="P63" s="68">
        <v>13418.204461357294</v>
      </c>
      <c r="Q63" s="68">
        <v>810.94563557338063</v>
      </c>
      <c r="R63" s="68">
        <v>1217.8482182126659</v>
      </c>
      <c r="S63" s="68">
        <v>400.58088539254169</v>
      </c>
      <c r="T63" s="68">
        <v>489.95720068861084</v>
      </c>
      <c r="U63" s="68">
        <v>942.66829782221123</v>
      </c>
      <c r="V63" s="68">
        <v>1099.1934940714257</v>
      </c>
      <c r="W63" s="68">
        <v>250.44814656391776</v>
      </c>
      <c r="X63" s="68">
        <v>305.96686114587288</v>
      </c>
      <c r="Y63" s="68">
        <v>2087.3474494908278</v>
      </c>
      <c r="Z63" s="68">
        <v>1074.5841928935188</v>
      </c>
      <c r="AA63" s="68">
        <v>539.02953464614211</v>
      </c>
      <c r="AB63" s="68">
        <v>1482.7594741974754</v>
      </c>
      <c r="AC63" s="68">
        <v>10701.329390698591</v>
      </c>
      <c r="AD63" s="68">
        <v>2911.4997339764031</v>
      </c>
      <c r="AE63" s="68">
        <v>472.32837119899341</v>
      </c>
      <c r="AF63" s="68">
        <v>338.97289355857777</v>
      </c>
      <c r="AG63" s="68">
        <v>1000.4177034565799</v>
      </c>
      <c r="AH63" s="68">
        <v>455.94471733532782</v>
      </c>
      <c r="AI63" s="68">
        <v>1007.3750920464224</v>
      </c>
      <c r="AJ63" s="68">
        <v>2818.9626110855165</v>
      </c>
      <c r="AK63" s="68">
        <v>1026.4868572204794</v>
      </c>
      <c r="AL63" s="68">
        <v>1181.7031501879617</v>
      </c>
      <c r="AM63" s="68">
        <v>834.64737955556836</v>
      </c>
      <c r="AN63" s="68">
        <v>351.25155782678013</v>
      </c>
      <c r="AO63" s="68">
        <v>897.52235569897482</v>
      </c>
      <c r="AP63" s="68">
        <v>13297.112423147584</v>
      </c>
      <c r="AQ63" s="68">
        <v>1073.3157603584209</v>
      </c>
      <c r="AR63" s="68">
        <v>543.01965866834587</v>
      </c>
      <c r="AS63" s="68">
        <v>376.42495311382226</v>
      </c>
      <c r="AT63" s="68">
        <v>476.12902019970716</v>
      </c>
      <c r="AU63" s="68">
        <v>915.65168983056458</v>
      </c>
      <c r="AV63" s="68">
        <v>448.72383304687776</v>
      </c>
      <c r="AW63" s="68">
        <v>510.28743952386236</v>
      </c>
      <c r="AX63" s="68">
        <v>363.2909475558094</v>
      </c>
      <c r="AY63" s="68">
        <v>259.51478400453635</v>
      </c>
      <c r="AZ63" s="68">
        <v>732.507905330521</v>
      </c>
      <c r="BA63" s="68">
        <v>582.43930783418625</v>
      </c>
      <c r="BB63" s="68">
        <v>729.40273515358786</v>
      </c>
      <c r="BC63" s="68">
        <v>7010.708034620242</v>
      </c>
      <c r="BD63" s="68">
        <v>291.65282052533411</v>
      </c>
      <c r="BE63" s="68">
        <v>554.64762832465829</v>
      </c>
      <c r="BF63" s="68">
        <v>358.82297151754534</v>
      </c>
      <c r="BG63" s="68">
        <v>648.24231402916212</v>
      </c>
    </row>
    <row r="64" spans="1:59" s="31" customFormat="1" ht="15.75" customHeight="1" x14ac:dyDescent="0.25">
      <c r="A64" s="55"/>
      <c r="B64" s="55" t="s">
        <v>71</v>
      </c>
      <c r="C64" s="55" t="s">
        <v>184</v>
      </c>
      <c r="D64" s="34">
        <v>22.410400675548654</v>
      </c>
      <c r="E64" s="34">
        <v>0</v>
      </c>
      <c r="F64" s="34">
        <v>561.29919515210327</v>
      </c>
      <c r="G64" s="34">
        <v>25.457542376947739</v>
      </c>
      <c r="H64" s="34">
        <v>46.061543865045039</v>
      </c>
      <c r="I64" s="34">
        <v>1069.8961186536976</v>
      </c>
      <c r="J64" s="34">
        <v>281.32569405558189</v>
      </c>
      <c r="K64" s="34">
        <v>241.88002601559498</v>
      </c>
      <c r="L64" s="34">
        <v>1180.9526730904163</v>
      </c>
      <c r="M64" s="34">
        <v>245.21765872230736</v>
      </c>
      <c r="N64" s="34">
        <v>138.64157615347577</v>
      </c>
      <c r="O64" s="34">
        <v>701.89987807458465</v>
      </c>
      <c r="P64" s="34">
        <v>4515.042306835303</v>
      </c>
      <c r="Q64" s="34">
        <v>55.52612509759097</v>
      </c>
      <c r="R64" s="34">
        <v>31.105871453146303</v>
      </c>
      <c r="S64" s="34">
        <v>937.01792989336263</v>
      </c>
      <c r="T64" s="34">
        <v>165.23108304117173</v>
      </c>
      <c r="U64" s="34">
        <v>278.34828590827732</v>
      </c>
      <c r="V64" s="34">
        <v>438.26670104177299</v>
      </c>
      <c r="W64" s="34">
        <v>112.02551896744922</v>
      </c>
      <c r="X64" s="34">
        <v>364.38446258385034</v>
      </c>
      <c r="Y64" s="34">
        <v>534.82231165078201</v>
      </c>
      <c r="Z64" s="34">
        <v>342.90465297375147</v>
      </c>
      <c r="AA64" s="34">
        <v>255.61251043419304</v>
      </c>
      <c r="AB64" s="34">
        <v>924.32392958279308</v>
      </c>
      <c r="AC64" s="34">
        <v>4439.5693826281413</v>
      </c>
      <c r="AD64" s="34">
        <v>292.6132452327804</v>
      </c>
      <c r="AE64" s="34">
        <v>63.775382045824202</v>
      </c>
      <c r="AF64" s="34">
        <v>636.84910229598597</v>
      </c>
      <c r="AG64" s="34">
        <v>193.73882598010536</v>
      </c>
      <c r="AH64" s="34">
        <v>206.10474452177419</v>
      </c>
      <c r="AI64" s="34">
        <v>823.4177971340132</v>
      </c>
      <c r="AJ64" s="34">
        <v>170.55048648531158</v>
      </c>
      <c r="AK64" s="34">
        <v>526.99360971512476</v>
      </c>
      <c r="AL64" s="34">
        <v>1032.2295921502368</v>
      </c>
      <c r="AM64" s="34">
        <v>478.22175471294082</v>
      </c>
      <c r="AN64" s="34">
        <v>329.57622650670942</v>
      </c>
      <c r="AO64" s="34">
        <v>1028.0561272759278</v>
      </c>
      <c r="AP64" s="34">
        <v>5782.1268940567352</v>
      </c>
      <c r="AQ64" s="34">
        <v>520.90165551861878</v>
      </c>
      <c r="AR64" s="34">
        <v>540.69598711224717</v>
      </c>
      <c r="AS64" s="34">
        <v>410.33791883374204</v>
      </c>
      <c r="AT64" s="34">
        <v>498.01437295865099</v>
      </c>
      <c r="AU64" s="34">
        <v>454.1452355009543</v>
      </c>
      <c r="AV64" s="34">
        <v>794.95951126658804</v>
      </c>
      <c r="AW64" s="34">
        <v>504.22708093594144</v>
      </c>
      <c r="AX64" s="34">
        <v>536.97898999727136</v>
      </c>
      <c r="AY64" s="34">
        <v>534.88133736779139</v>
      </c>
      <c r="AZ64" s="34">
        <v>594.96862199564032</v>
      </c>
      <c r="BA64" s="34">
        <v>1021.8279621958785</v>
      </c>
      <c r="BB64" s="34">
        <v>1025.6035297551909</v>
      </c>
      <c r="BC64" s="34">
        <v>7437.5422034385147</v>
      </c>
      <c r="BD64" s="34">
        <v>609.32071014453288</v>
      </c>
      <c r="BE64" s="34">
        <v>777.2450211799777</v>
      </c>
      <c r="BF64" s="34">
        <v>415.80536866186469</v>
      </c>
      <c r="BG64" s="34">
        <v>567.15110641769195</v>
      </c>
    </row>
    <row r="65" spans="1:59" s="31" customFormat="1" ht="15.75" customHeight="1" x14ac:dyDescent="0.25">
      <c r="A65" s="61"/>
      <c r="B65" s="61" t="s">
        <v>71</v>
      </c>
      <c r="C65" s="61" t="s">
        <v>154</v>
      </c>
      <c r="D65" s="68">
        <v>237.77306854448116</v>
      </c>
      <c r="E65" s="68">
        <v>419.61507539694753</v>
      </c>
      <c r="F65" s="68">
        <v>236.27964376223821</v>
      </c>
      <c r="G65" s="68">
        <v>275.33982497148685</v>
      </c>
      <c r="H65" s="68">
        <v>180.89691999184345</v>
      </c>
      <c r="I65" s="68">
        <v>233.46565131484104</v>
      </c>
      <c r="J65" s="68">
        <v>232.55779712084484</v>
      </c>
      <c r="K65" s="68">
        <v>454.37800450832486</v>
      </c>
      <c r="L65" s="68">
        <v>744.41041931356347</v>
      </c>
      <c r="M65" s="68">
        <v>335.96540868920607</v>
      </c>
      <c r="N65" s="68">
        <v>416.58785511376124</v>
      </c>
      <c r="O65" s="68">
        <v>516.47882041893297</v>
      </c>
      <c r="P65" s="68">
        <v>4283.7484891464719</v>
      </c>
      <c r="Q65" s="68">
        <v>259.91071299075611</v>
      </c>
      <c r="R65" s="68">
        <v>281.46935971206165</v>
      </c>
      <c r="S65" s="68">
        <v>343.87134744511695</v>
      </c>
      <c r="T65" s="68">
        <v>272.26627075695461</v>
      </c>
      <c r="U65" s="68">
        <v>366.9018356610315</v>
      </c>
      <c r="V65" s="68">
        <v>310.85713718251776</v>
      </c>
      <c r="W65" s="68">
        <v>599.69081923959777</v>
      </c>
      <c r="X65" s="68">
        <v>494.05226848213937</v>
      </c>
      <c r="Y65" s="68">
        <v>410.77875154762563</v>
      </c>
      <c r="Z65" s="68">
        <v>420.36875542560966</v>
      </c>
      <c r="AA65" s="68">
        <v>548.30950807722445</v>
      </c>
      <c r="AB65" s="68">
        <v>1076.6991810479237</v>
      </c>
      <c r="AC65" s="68">
        <v>5385.1759475685594</v>
      </c>
      <c r="AD65" s="68">
        <v>601.86268311873755</v>
      </c>
      <c r="AE65" s="68">
        <v>523.54168506324595</v>
      </c>
      <c r="AF65" s="68">
        <v>523.17682612170245</v>
      </c>
      <c r="AG65" s="68">
        <v>725.5658989897106</v>
      </c>
      <c r="AH65" s="68">
        <v>424.66897366829971</v>
      </c>
      <c r="AI65" s="68">
        <v>417.16489846015008</v>
      </c>
      <c r="AJ65" s="68">
        <v>583.11556121727313</v>
      </c>
      <c r="AK65" s="68">
        <v>412.73172498971286</v>
      </c>
      <c r="AL65" s="68">
        <v>461.40664897023237</v>
      </c>
      <c r="AM65" s="68">
        <v>459.8778200575598</v>
      </c>
      <c r="AN65" s="68">
        <v>765.02698443674058</v>
      </c>
      <c r="AO65" s="68">
        <v>774.548817755914</v>
      </c>
      <c r="AP65" s="68">
        <v>6672.6885228492793</v>
      </c>
      <c r="AQ65" s="68">
        <v>513.84477235448821</v>
      </c>
      <c r="AR65" s="68">
        <v>399.13322593539175</v>
      </c>
      <c r="AS65" s="68">
        <v>528.84466657643895</v>
      </c>
      <c r="AT65" s="68">
        <v>366.10089106736507</v>
      </c>
      <c r="AU65" s="68">
        <v>424.75507805623079</v>
      </c>
      <c r="AV65" s="68">
        <v>464.88188861526345</v>
      </c>
      <c r="AW65" s="68">
        <v>351.3785465929198</v>
      </c>
      <c r="AX65" s="68">
        <v>854.76282890793811</v>
      </c>
      <c r="AY65" s="68">
        <v>439.88009827107794</v>
      </c>
      <c r="AZ65" s="68">
        <v>394.0946746359528</v>
      </c>
      <c r="BA65" s="68">
        <v>484.56449106620119</v>
      </c>
      <c r="BB65" s="68">
        <v>587.29539289490356</v>
      </c>
      <c r="BC65" s="68">
        <v>5809.5365549741718</v>
      </c>
      <c r="BD65" s="68">
        <v>261.59541642046486</v>
      </c>
      <c r="BE65" s="68">
        <v>541.15251309659652</v>
      </c>
      <c r="BF65" s="68">
        <v>322.93886806089898</v>
      </c>
      <c r="BG65" s="68">
        <v>495.70644254048796</v>
      </c>
    </row>
    <row r="66" spans="1:59" s="31" customFormat="1" ht="15.75" customHeight="1" x14ac:dyDescent="0.25">
      <c r="A66" s="55"/>
      <c r="B66" s="55" t="s">
        <v>71</v>
      </c>
      <c r="C66" s="55" t="s">
        <v>181</v>
      </c>
      <c r="D66" s="34">
        <v>2585.0868349462557</v>
      </c>
      <c r="E66" s="34">
        <v>2484.2091260342249</v>
      </c>
      <c r="F66" s="34">
        <v>4566.6394147546707</v>
      </c>
      <c r="G66" s="34">
        <v>2432.4507735602242</v>
      </c>
      <c r="H66" s="34">
        <v>2544.2338729657504</v>
      </c>
      <c r="I66" s="34">
        <v>4077.5720313035868</v>
      </c>
      <c r="J66" s="34">
        <v>2614.2386245172474</v>
      </c>
      <c r="K66" s="34">
        <v>2669.3345985400374</v>
      </c>
      <c r="L66" s="34">
        <v>4556.4761412208582</v>
      </c>
      <c r="M66" s="34">
        <v>3013.1261161849711</v>
      </c>
      <c r="N66" s="34">
        <v>2631.4503630653958</v>
      </c>
      <c r="O66" s="34">
        <v>5893.0345887831436</v>
      </c>
      <c r="P66" s="34">
        <v>40067.85248587637</v>
      </c>
      <c r="Q66" s="34">
        <v>2650.304279936719</v>
      </c>
      <c r="R66" s="34">
        <v>3641.9215664842318</v>
      </c>
      <c r="S66" s="34">
        <v>3191.5291669723547</v>
      </c>
      <c r="T66" s="34">
        <v>2820.8564074187461</v>
      </c>
      <c r="U66" s="34">
        <v>3272.254992015221</v>
      </c>
      <c r="V66" s="34">
        <v>4198.2532358451326</v>
      </c>
      <c r="W66" s="34">
        <v>3829.0979902473932</v>
      </c>
      <c r="X66" s="34">
        <v>4400.6316547833276</v>
      </c>
      <c r="Y66" s="34">
        <v>3884.7373493390173</v>
      </c>
      <c r="Z66" s="34">
        <v>4228.8666380484037</v>
      </c>
      <c r="AA66" s="34">
        <v>5424.6116879135961</v>
      </c>
      <c r="AB66" s="34">
        <v>8678.3821017272148</v>
      </c>
      <c r="AC66" s="34">
        <v>50221.447070731345</v>
      </c>
      <c r="AD66" s="34">
        <v>5936.181207354799</v>
      </c>
      <c r="AE66" s="34">
        <v>5451.2932973905226</v>
      </c>
      <c r="AF66" s="34">
        <v>5640.4529290965938</v>
      </c>
      <c r="AG66" s="34">
        <v>4976.1307509200333</v>
      </c>
      <c r="AH66" s="34">
        <v>4953.7734367209787</v>
      </c>
      <c r="AI66" s="34">
        <v>5767.4365049741546</v>
      </c>
      <c r="AJ66" s="34">
        <v>7768.3966896528818</v>
      </c>
      <c r="AK66" s="34">
        <v>5172.8689489346907</v>
      </c>
      <c r="AL66" s="34">
        <v>6634.9812716232727</v>
      </c>
      <c r="AM66" s="34">
        <v>6475.1401939535945</v>
      </c>
      <c r="AN66" s="34">
        <v>6327.7818005910713</v>
      </c>
      <c r="AO66" s="34">
        <v>6091.6683819069112</v>
      </c>
      <c r="AP66" s="34">
        <v>71196.105413119512</v>
      </c>
      <c r="AQ66" s="34">
        <v>6174.2806114880041</v>
      </c>
      <c r="AR66" s="34">
        <v>4314.4759505323473</v>
      </c>
      <c r="AS66" s="34">
        <v>4759.8354633514418</v>
      </c>
      <c r="AT66" s="34">
        <v>4810.5470228444065</v>
      </c>
      <c r="AU66" s="34">
        <v>4588.910353096795</v>
      </c>
      <c r="AV66" s="34">
        <v>7466.8633013215876</v>
      </c>
      <c r="AW66" s="34">
        <v>5645.7926080863872</v>
      </c>
      <c r="AX66" s="34">
        <v>5619.2099543125096</v>
      </c>
      <c r="AY66" s="34">
        <v>6497.9164086485198</v>
      </c>
      <c r="AZ66" s="34">
        <v>7210.2892552619242</v>
      </c>
      <c r="BA66" s="34">
        <v>7689.1062486312412</v>
      </c>
      <c r="BB66" s="34">
        <v>8011.979961951015</v>
      </c>
      <c r="BC66" s="34">
        <v>72789.207139526188</v>
      </c>
      <c r="BD66" s="34">
        <v>3774.0222874484334</v>
      </c>
      <c r="BE66" s="34">
        <v>4686.2101450458085</v>
      </c>
      <c r="BF66" s="34">
        <v>7319.6451112371487</v>
      </c>
      <c r="BG66" s="34">
        <v>5381.2443352188384</v>
      </c>
    </row>
    <row r="67" spans="1:59" s="91" customFormat="1" ht="15.75" customHeight="1" x14ac:dyDescent="0.25">
      <c r="A67" s="67">
        <v>277</v>
      </c>
      <c r="B67" s="297" t="s">
        <v>77</v>
      </c>
      <c r="C67" s="297" t="s">
        <v>71</v>
      </c>
      <c r="D67" s="293">
        <v>14917.059556521954</v>
      </c>
      <c r="E67" s="293">
        <v>18942.016982414774</v>
      </c>
      <c r="F67" s="293">
        <v>23931.065290203645</v>
      </c>
      <c r="G67" s="293">
        <v>19401.939687559832</v>
      </c>
      <c r="H67" s="293">
        <v>25567.495960251246</v>
      </c>
      <c r="I67" s="293">
        <v>21999.119331340597</v>
      </c>
      <c r="J67" s="293">
        <v>24566.142762461812</v>
      </c>
      <c r="K67" s="293">
        <v>26638.562860571954</v>
      </c>
      <c r="L67" s="293">
        <v>22465.403843903499</v>
      </c>
      <c r="M67" s="293">
        <v>27468.749114274753</v>
      </c>
      <c r="N67" s="293">
        <v>29284.40555610961</v>
      </c>
      <c r="O67" s="293">
        <v>42623.828284230745</v>
      </c>
      <c r="P67" s="293">
        <v>297805.78922984446</v>
      </c>
      <c r="Q67" s="293">
        <v>13893.778040726454</v>
      </c>
      <c r="R67" s="293">
        <v>17416.545833561056</v>
      </c>
      <c r="S67" s="293">
        <v>18388.081381582262</v>
      </c>
      <c r="T67" s="293">
        <v>21193.572978266919</v>
      </c>
      <c r="U67" s="293">
        <v>18889.936825169563</v>
      </c>
      <c r="V67" s="293">
        <v>26948.756888342879</v>
      </c>
      <c r="W67" s="293">
        <v>25834.491130400333</v>
      </c>
      <c r="X67" s="293">
        <v>23103.864124383417</v>
      </c>
      <c r="Y67" s="293">
        <v>28536.107192854175</v>
      </c>
      <c r="Z67" s="293">
        <v>31426.323222300769</v>
      </c>
      <c r="AA67" s="293">
        <v>27407.583464876625</v>
      </c>
      <c r="AB67" s="293">
        <v>57082.246171437931</v>
      </c>
      <c r="AC67" s="293">
        <v>310121.28725390241</v>
      </c>
      <c r="AD67" s="293">
        <v>17441.632881696176</v>
      </c>
      <c r="AE67" s="293">
        <v>21495.415785687102</v>
      </c>
      <c r="AF67" s="293">
        <v>26387.076736746647</v>
      </c>
      <c r="AG67" s="293">
        <v>42181.408558185431</v>
      </c>
      <c r="AH67" s="293">
        <v>18488.691933909788</v>
      </c>
      <c r="AI67" s="293">
        <v>26148.222607239677</v>
      </c>
      <c r="AJ67" s="293">
        <v>48533.450256836601</v>
      </c>
      <c r="AK67" s="293">
        <v>23751.62493992141</v>
      </c>
      <c r="AL67" s="293">
        <v>29373.303154583806</v>
      </c>
      <c r="AM67" s="293">
        <v>32666.655786246836</v>
      </c>
      <c r="AN67" s="293">
        <v>43680.175472549687</v>
      </c>
      <c r="AO67" s="293">
        <v>49625.331746697389</v>
      </c>
      <c r="AP67" s="293">
        <v>379772.9898603005</v>
      </c>
      <c r="AQ67" s="293">
        <v>19504.742847726426</v>
      </c>
      <c r="AR67" s="293">
        <v>25822.920898642566</v>
      </c>
      <c r="AS67" s="293">
        <v>27598.924635453088</v>
      </c>
      <c r="AT67" s="293">
        <v>32425.268396017931</v>
      </c>
      <c r="AU67" s="293">
        <v>28497.217796210851</v>
      </c>
      <c r="AV67" s="293">
        <v>49499.402145991786</v>
      </c>
      <c r="AW67" s="293">
        <v>37260.964957070275</v>
      </c>
      <c r="AX67" s="293">
        <v>38855.678841177512</v>
      </c>
      <c r="AY67" s="293">
        <v>34489.840757247592</v>
      </c>
      <c r="AZ67" s="293">
        <v>37616.123886039342</v>
      </c>
      <c r="BA67" s="293">
        <v>38980.997117215731</v>
      </c>
      <c r="BB67" s="293">
        <v>52625.60872677662</v>
      </c>
      <c r="BC67" s="293">
        <v>423177.69100556971</v>
      </c>
      <c r="BD67" s="293">
        <v>29444.416205580717</v>
      </c>
      <c r="BE67" s="293">
        <v>27587.855084615527</v>
      </c>
      <c r="BF67" s="293">
        <v>32196.82605092361</v>
      </c>
      <c r="BG67" s="293">
        <v>36464.409132605353</v>
      </c>
    </row>
    <row r="68" spans="1:59" s="31" customFormat="1" ht="15.75" customHeight="1" x14ac:dyDescent="0.25">
      <c r="A68" s="55"/>
      <c r="B68" s="55" t="s">
        <v>71</v>
      </c>
      <c r="C68" s="55" t="s">
        <v>167</v>
      </c>
      <c r="D68" s="34">
        <v>7481.376720830468</v>
      </c>
      <c r="E68" s="34">
        <v>9315.4373458532191</v>
      </c>
      <c r="F68" s="34">
        <v>10252.159236008796</v>
      </c>
      <c r="G68" s="34">
        <v>11228.640684295378</v>
      </c>
      <c r="H68" s="34">
        <v>14772.562011874646</v>
      </c>
      <c r="I68" s="34">
        <v>10425.591360464032</v>
      </c>
      <c r="J68" s="34">
        <v>12124.193553151883</v>
      </c>
      <c r="K68" s="34">
        <v>10142.192899742577</v>
      </c>
      <c r="L68" s="34">
        <v>10419.041101791729</v>
      </c>
      <c r="M68" s="34">
        <v>14655.331213663025</v>
      </c>
      <c r="N68" s="34">
        <v>15039.427111616233</v>
      </c>
      <c r="O68" s="34">
        <v>17447.300034807937</v>
      </c>
      <c r="P68" s="34">
        <v>143303.2532740999</v>
      </c>
      <c r="Q68" s="34">
        <v>6338.9271848950939</v>
      </c>
      <c r="R68" s="34">
        <v>7852.491483387078</v>
      </c>
      <c r="S68" s="34">
        <v>7061.2544319845292</v>
      </c>
      <c r="T68" s="34">
        <v>9557.4469605752838</v>
      </c>
      <c r="U68" s="34">
        <v>9071.6872967391118</v>
      </c>
      <c r="V68" s="34">
        <v>11855.645685745623</v>
      </c>
      <c r="W68" s="34">
        <v>13690.444734770112</v>
      </c>
      <c r="X68" s="34">
        <v>11342.615179727893</v>
      </c>
      <c r="Y68" s="34">
        <v>9904.3554276408413</v>
      </c>
      <c r="Z68" s="34">
        <v>15737.295404430843</v>
      </c>
      <c r="AA68" s="34">
        <v>15892.15728349987</v>
      </c>
      <c r="AB68" s="34">
        <v>26271.253240151935</v>
      </c>
      <c r="AC68" s="34">
        <v>144575.57431354819</v>
      </c>
      <c r="AD68" s="34">
        <v>5262.5296811113503</v>
      </c>
      <c r="AE68" s="34">
        <v>7387.9193877713105</v>
      </c>
      <c r="AF68" s="34">
        <v>10137.159617081557</v>
      </c>
      <c r="AG68" s="34">
        <v>22443.250127725518</v>
      </c>
      <c r="AH68" s="34">
        <v>5819.9826768566036</v>
      </c>
      <c r="AI68" s="34">
        <v>11494.571870822161</v>
      </c>
      <c r="AJ68" s="34">
        <v>27756.828602440579</v>
      </c>
      <c r="AK68" s="34">
        <v>8114.1454067689256</v>
      </c>
      <c r="AL68" s="34">
        <v>10432.885585572039</v>
      </c>
      <c r="AM68" s="34">
        <v>14448.379840287891</v>
      </c>
      <c r="AN68" s="34">
        <v>25465.904886882647</v>
      </c>
      <c r="AO68" s="34">
        <v>25168.102909814144</v>
      </c>
      <c r="AP68" s="34">
        <v>173931.6605931347</v>
      </c>
      <c r="AQ68" s="34">
        <v>7601.8255344925983</v>
      </c>
      <c r="AR68" s="34">
        <v>8739.4886081468994</v>
      </c>
      <c r="AS68" s="34">
        <v>9675.7753137023574</v>
      </c>
      <c r="AT68" s="34">
        <v>11195.451210907757</v>
      </c>
      <c r="AU68" s="34">
        <v>8665.6540688683854</v>
      </c>
      <c r="AV68" s="34">
        <v>22730.757337443432</v>
      </c>
      <c r="AW68" s="34">
        <v>14808.635559350138</v>
      </c>
      <c r="AX68" s="34">
        <v>19435.09840936969</v>
      </c>
      <c r="AY68" s="34">
        <v>12517.703275600614</v>
      </c>
      <c r="AZ68" s="34">
        <v>14873.57524577794</v>
      </c>
      <c r="BA68" s="34">
        <v>23475.475478824326</v>
      </c>
      <c r="BB68" s="34">
        <v>20431.219146058091</v>
      </c>
      <c r="BC68" s="34">
        <v>174150.65918854219</v>
      </c>
      <c r="BD68" s="34">
        <v>12197.685607402598</v>
      </c>
      <c r="BE68" s="34">
        <v>10264.014521857996</v>
      </c>
      <c r="BF68" s="34">
        <v>10064.216575434375</v>
      </c>
      <c r="BG68" s="34">
        <v>14200.810380358213</v>
      </c>
    </row>
    <row r="69" spans="1:59" s="31" customFormat="1" ht="15.75" customHeight="1" x14ac:dyDescent="0.25">
      <c r="A69" s="61"/>
      <c r="B69" s="61" t="s">
        <v>71</v>
      </c>
      <c r="C69" s="61" t="s">
        <v>184</v>
      </c>
      <c r="D69" s="68">
        <v>638.603785363273</v>
      </c>
      <c r="E69" s="68">
        <v>176.93548474910946</v>
      </c>
      <c r="F69" s="68">
        <v>322.14366268069716</v>
      </c>
      <c r="G69" s="68">
        <v>202.41039899477491</v>
      </c>
      <c r="H69" s="68">
        <v>295.86502156728852</v>
      </c>
      <c r="I69" s="68">
        <v>1449.7309261128064</v>
      </c>
      <c r="J69" s="68">
        <v>1038.8433463085253</v>
      </c>
      <c r="K69" s="68">
        <v>768.4593521251104</v>
      </c>
      <c r="L69" s="68">
        <v>221.78673964188849</v>
      </c>
      <c r="M69" s="68">
        <v>532.8897324606553</v>
      </c>
      <c r="N69" s="68">
        <v>1802.630138521143</v>
      </c>
      <c r="O69" s="68">
        <v>3547.2893775336702</v>
      </c>
      <c r="P69" s="68">
        <v>10997.587966058942</v>
      </c>
      <c r="Q69" s="68">
        <v>276.23471553790421</v>
      </c>
      <c r="R69" s="68">
        <v>998.32910430476045</v>
      </c>
      <c r="S69" s="68">
        <v>424.43080283722833</v>
      </c>
      <c r="T69" s="68">
        <v>647.79484155552188</v>
      </c>
      <c r="U69" s="68">
        <v>870.44085962219322</v>
      </c>
      <c r="V69" s="68">
        <v>967.34135254744933</v>
      </c>
      <c r="W69" s="68">
        <v>889.16965748821849</v>
      </c>
      <c r="X69" s="68">
        <v>1040.1355613247522</v>
      </c>
      <c r="Y69" s="68">
        <v>1146.9140459757048</v>
      </c>
      <c r="Z69" s="68">
        <v>941.77593518734784</v>
      </c>
      <c r="AA69" s="68">
        <v>1028.2973163511901</v>
      </c>
      <c r="AB69" s="68">
        <v>3358.1397225325841</v>
      </c>
      <c r="AC69" s="68">
        <v>12589.003915264855</v>
      </c>
      <c r="AD69" s="68">
        <v>1408.5290527075931</v>
      </c>
      <c r="AE69" s="68">
        <v>1094.1554962685891</v>
      </c>
      <c r="AF69" s="68">
        <v>1598.8023652432746</v>
      </c>
      <c r="AG69" s="68">
        <v>1571.6242764156943</v>
      </c>
      <c r="AH69" s="68">
        <v>537.6433312549691</v>
      </c>
      <c r="AI69" s="68">
        <v>1361.3607698423921</v>
      </c>
      <c r="AJ69" s="68">
        <v>1457.9446409768043</v>
      </c>
      <c r="AK69" s="68">
        <v>1300.1470998026593</v>
      </c>
      <c r="AL69" s="68">
        <v>1452.2288511781428</v>
      </c>
      <c r="AM69" s="68">
        <v>1769.1486430247032</v>
      </c>
      <c r="AN69" s="68">
        <v>1318.8171980596169</v>
      </c>
      <c r="AO69" s="68">
        <v>2561.7524558637615</v>
      </c>
      <c r="AP69" s="68">
        <v>17432.154180638201</v>
      </c>
      <c r="AQ69" s="68">
        <v>1579.3402984693457</v>
      </c>
      <c r="AR69" s="68">
        <v>2387.4415444837164</v>
      </c>
      <c r="AS69" s="68">
        <v>1794.1260526724086</v>
      </c>
      <c r="AT69" s="68">
        <v>1303.3283736828341</v>
      </c>
      <c r="AU69" s="68">
        <v>1776.6617199103489</v>
      </c>
      <c r="AV69" s="68">
        <v>1768.4187228095141</v>
      </c>
      <c r="AW69" s="68">
        <v>1806.1291559944098</v>
      </c>
      <c r="AX69" s="68">
        <v>1609.4434228614159</v>
      </c>
      <c r="AY69" s="68">
        <v>2895.0066952015773</v>
      </c>
      <c r="AZ69" s="68">
        <v>2198.1124450653065</v>
      </c>
      <c r="BA69" s="68">
        <v>1567.3482970977782</v>
      </c>
      <c r="BB69" s="68">
        <v>4819.8006766118406</v>
      </c>
      <c r="BC69" s="68">
        <v>25505.1574048605</v>
      </c>
      <c r="BD69" s="68">
        <v>2601.0717032584794</v>
      </c>
      <c r="BE69" s="68">
        <v>2061.3430736481737</v>
      </c>
      <c r="BF69" s="68">
        <v>1870.2656652460289</v>
      </c>
      <c r="BG69" s="68">
        <v>3518.5828112750578</v>
      </c>
    </row>
    <row r="70" spans="1:59" s="31" customFormat="1" ht="15.75" customHeight="1" x14ac:dyDescent="0.25">
      <c r="A70" s="55"/>
      <c r="B70" s="55" t="s">
        <v>71</v>
      </c>
      <c r="C70" s="55" t="s">
        <v>183</v>
      </c>
      <c r="D70" s="34">
        <v>1037.9591105920642</v>
      </c>
      <c r="E70" s="34">
        <v>2044.1968578101946</v>
      </c>
      <c r="F70" s="34">
        <v>2940.8177607113289</v>
      </c>
      <c r="G70" s="34">
        <v>1673.3509412910485</v>
      </c>
      <c r="H70" s="34">
        <v>1936.2814995506085</v>
      </c>
      <c r="I70" s="34">
        <v>2085.2178964239356</v>
      </c>
      <c r="J70" s="34">
        <v>1534.4587870871601</v>
      </c>
      <c r="K70" s="34">
        <v>1962.4615708389476</v>
      </c>
      <c r="L70" s="34">
        <v>2702.1531464700288</v>
      </c>
      <c r="M70" s="34">
        <v>2321.0903727980776</v>
      </c>
      <c r="N70" s="34">
        <v>2295.1663946546091</v>
      </c>
      <c r="O70" s="34">
        <v>2781.4298882380663</v>
      </c>
      <c r="P70" s="34">
        <v>25314.584226466068</v>
      </c>
      <c r="Q70" s="34">
        <v>1999.0363636313887</v>
      </c>
      <c r="R70" s="34">
        <v>2356.6897506564746</v>
      </c>
      <c r="S70" s="34">
        <v>3140.684338746697</v>
      </c>
      <c r="T70" s="34">
        <v>1178.3765701011812</v>
      </c>
      <c r="U70" s="34">
        <v>1195.8285314285408</v>
      </c>
      <c r="V70" s="34">
        <v>2092.1333592366013</v>
      </c>
      <c r="W70" s="34">
        <v>1634.1866156783367</v>
      </c>
      <c r="X70" s="34">
        <v>685.65695050154727</v>
      </c>
      <c r="Y70" s="34">
        <v>4742.1151195623734</v>
      </c>
      <c r="Z70" s="34">
        <v>2705.7192829421197</v>
      </c>
      <c r="AA70" s="34">
        <v>603.76502486626759</v>
      </c>
      <c r="AB70" s="34">
        <v>3762.6109398410331</v>
      </c>
      <c r="AC70" s="34">
        <v>26096.802847192557</v>
      </c>
      <c r="AD70" s="34">
        <v>1910.7809222091496</v>
      </c>
      <c r="AE70" s="34">
        <v>3213.4280145527837</v>
      </c>
      <c r="AF70" s="34">
        <v>3181.7225212442345</v>
      </c>
      <c r="AG70" s="34">
        <v>2768.2402490329782</v>
      </c>
      <c r="AH70" s="34">
        <v>1851.8833333944735</v>
      </c>
      <c r="AI70" s="34">
        <v>3183.2058349701965</v>
      </c>
      <c r="AJ70" s="34">
        <v>3258.2299608980306</v>
      </c>
      <c r="AK70" s="34">
        <v>2919.7924906971962</v>
      </c>
      <c r="AL70" s="34">
        <v>3458.9471224512017</v>
      </c>
      <c r="AM70" s="34">
        <v>2097.9580983040223</v>
      </c>
      <c r="AN70" s="34">
        <v>1782.2335276003093</v>
      </c>
      <c r="AO70" s="34">
        <v>1092.0580616642933</v>
      </c>
      <c r="AP70" s="34">
        <v>30718.480137018872</v>
      </c>
      <c r="AQ70" s="34">
        <v>2178.2554018400729</v>
      </c>
      <c r="AR70" s="34">
        <v>4009.1815550091442</v>
      </c>
      <c r="AS70" s="34">
        <v>3927.1243788789875</v>
      </c>
      <c r="AT70" s="34">
        <v>2568.8453505160942</v>
      </c>
      <c r="AU70" s="34">
        <v>3809.4752318372316</v>
      </c>
      <c r="AV70" s="34">
        <v>4752.4843867372983</v>
      </c>
      <c r="AW70" s="34">
        <v>3700.3863048615972</v>
      </c>
      <c r="AX70" s="34">
        <v>3263.7624396507977</v>
      </c>
      <c r="AY70" s="34">
        <v>3410.0171025941545</v>
      </c>
      <c r="AZ70" s="34">
        <v>3761.9259167816772</v>
      </c>
      <c r="BA70" s="34">
        <v>2623.9405557927689</v>
      </c>
      <c r="BB70" s="34">
        <v>3516.9507323013481</v>
      </c>
      <c r="BC70" s="34">
        <v>41522.349356801169</v>
      </c>
      <c r="BD70" s="34">
        <v>2271.7275718190785</v>
      </c>
      <c r="BE70" s="34">
        <v>3515.0058162831824</v>
      </c>
      <c r="BF70" s="34">
        <v>5095.0995138327053</v>
      </c>
      <c r="BG70" s="34">
        <v>2971.2914769984022</v>
      </c>
    </row>
    <row r="71" spans="1:59" s="31" customFormat="1" ht="15.75" customHeight="1" x14ac:dyDescent="0.25">
      <c r="A71" s="61"/>
      <c r="B71" s="61" t="s">
        <v>71</v>
      </c>
      <c r="C71" s="61" t="s">
        <v>185</v>
      </c>
      <c r="D71" s="68">
        <v>325.88252420998458</v>
      </c>
      <c r="E71" s="68">
        <v>684.96050031124344</v>
      </c>
      <c r="F71" s="68">
        <v>1136.5074058038181</v>
      </c>
      <c r="G71" s="68">
        <v>781.48248528466536</v>
      </c>
      <c r="H71" s="68">
        <v>704.99702788618106</v>
      </c>
      <c r="I71" s="68">
        <v>1075.3258482229937</v>
      </c>
      <c r="J71" s="68">
        <v>907.47326590054217</v>
      </c>
      <c r="K71" s="68">
        <v>936.65016207336851</v>
      </c>
      <c r="L71" s="68">
        <v>1363.5683588822385</v>
      </c>
      <c r="M71" s="68">
        <v>891.30310568990535</v>
      </c>
      <c r="N71" s="68">
        <v>929.44416305784409</v>
      </c>
      <c r="O71" s="68">
        <v>1401.1730411919809</v>
      </c>
      <c r="P71" s="68">
        <v>11138.767888514767</v>
      </c>
      <c r="Q71" s="68">
        <v>460.35740116460579</v>
      </c>
      <c r="R71" s="68">
        <v>717.09979726687686</v>
      </c>
      <c r="S71" s="68">
        <v>1106.5794378658579</v>
      </c>
      <c r="T71" s="68">
        <v>1072.5805202999738</v>
      </c>
      <c r="U71" s="68">
        <v>1717.6414261024865</v>
      </c>
      <c r="V71" s="68">
        <v>1390.3001663257794</v>
      </c>
      <c r="W71" s="68">
        <v>1141.2161394446578</v>
      </c>
      <c r="X71" s="68">
        <v>864.22709987489225</v>
      </c>
      <c r="Y71" s="68">
        <v>1571.7151998716101</v>
      </c>
      <c r="Z71" s="68">
        <v>1178.9408461395487</v>
      </c>
      <c r="AA71" s="68">
        <v>1256.2716988706384</v>
      </c>
      <c r="AB71" s="68">
        <v>3322.0443485657761</v>
      </c>
      <c r="AC71" s="68">
        <v>15798.974081792703</v>
      </c>
      <c r="AD71" s="68">
        <v>418.24543826991845</v>
      </c>
      <c r="AE71" s="68">
        <v>967.60584798338141</v>
      </c>
      <c r="AF71" s="68">
        <v>1103.914143443041</v>
      </c>
      <c r="AG71" s="68">
        <v>1382.7924273215929</v>
      </c>
      <c r="AH71" s="68">
        <v>1162.7896021847862</v>
      </c>
      <c r="AI71" s="68">
        <v>1012.5465117343269</v>
      </c>
      <c r="AJ71" s="68">
        <v>2492.4561734914969</v>
      </c>
      <c r="AK71" s="68">
        <v>990.92189646529323</v>
      </c>
      <c r="AL71" s="68">
        <v>1385.958136644666</v>
      </c>
      <c r="AM71" s="68">
        <v>1244.3401177087969</v>
      </c>
      <c r="AN71" s="68">
        <v>1701.9935873071431</v>
      </c>
      <c r="AO71" s="68">
        <v>1531.1193404188812</v>
      </c>
      <c r="AP71" s="68">
        <v>15394.683222973325</v>
      </c>
      <c r="AQ71" s="68">
        <v>493.90869436900243</v>
      </c>
      <c r="AR71" s="68">
        <v>1612.6060150922374</v>
      </c>
      <c r="AS71" s="68">
        <v>1795.1902998781927</v>
      </c>
      <c r="AT71" s="68">
        <v>1644.3867895875462</v>
      </c>
      <c r="AU71" s="68">
        <v>1745.3220979307127</v>
      </c>
      <c r="AV71" s="68">
        <v>1958.7897381542175</v>
      </c>
      <c r="AW71" s="68">
        <v>1912.5263249068887</v>
      </c>
      <c r="AX71" s="68">
        <v>1520.1774834031751</v>
      </c>
      <c r="AY71" s="68">
        <v>1986.4489731814617</v>
      </c>
      <c r="AZ71" s="68">
        <v>1242.3962794764871</v>
      </c>
      <c r="BA71" s="68">
        <v>1642.7968358637333</v>
      </c>
      <c r="BB71" s="68">
        <v>3527.3352600085059</v>
      </c>
      <c r="BC71" s="68">
        <v>21081.884791852157</v>
      </c>
      <c r="BD71" s="68">
        <v>954.36705205017245</v>
      </c>
      <c r="BE71" s="68">
        <v>1705.9974760479124</v>
      </c>
      <c r="BF71" s="68">
        <v>1632.4519981954061</v>
      </c>
      <c r="BG71" s="68">
        <v>2538.6929625494063</v>
      </c>
    </row>
    <row r="72" spans="1:59" s="31" customFormat="1" ht="15.75" customHeight="1" x14ac:dyDescent="0.25">
      <c r="A72" s="55"/>
      <c r="B72" s="55" t="s">
        <v>71</v>
      </c>
      <c r="C72" s="55" t="s">
        <v>154</v>
      </c>
      <c r="D72" s="34">
        <v>606.43069778470624</v>
      </c>
      <c r="E72" s="34">
        <v>742.06806686545133</v>
      </c>
      <c r="F72" s="34">
        <v>831.6479682229542</v>
      </c>
      <c r="G72" s="34">
        <v>614.22701188668941</v>
      </c>
      <c r="H72" s="34">
        <v>1121.5175422135665</v>
      </c>
      <c r="I72" s="34">
        <v>985.90919498316714</v>
      </c>
      <c r="J72" s="34">
        <v>1464.4405643108032</v>
      </c>
      <c r="K72" s="34">
        <v>363.29997302169306</v>
      </c>
      <c r="L72" s="34">
        <v>904.64427624095856</v>
      </c>
      <c r="M72" s="34">
        <v>700.2408351141404</v>
      </c>
      <c r="N72" s="34">
        <v>321.53807765124492</v>
      </c>
      <c r="O72" s="34">
        <v>2271.1275443316008</v>
      </c>
      <c r="P72" s="34">
        <v>10927.091752626977</v>
      </c>
      <c r="Q72" s="34">
        <v>429.63720242794534</v>
      </c>
      <c r="R72" s="34">
        <v>465.95535707314792</v>
      </c>
      <c r="S72" s="34">
        <v>801.53144912121093</v>
      </c>
      <c r="T72" s="34">
        <v>1302.794690029508</v>
      </c>
      <c r="U72" s="34">
        <v>787.13103963571552</v>
      </c>
      <c r="V72" s="34">
        <v>972.68693757599965</v>
      </c>
      <c r="W72" s="34">
        <v>1588.1278191518834</v>
      </c>
      <c r="X72" s="34">
        <v>1187.8976863167288</v>
      </c>
      <c r="Y72" s="34">
        <v>1319.4540470178613</v>
      </c>
      <c r="Z72" s="34">
        <v>2223.617402074311</v>
      </c>
      <c r="AA72" s="34">
        <v>2025.9826050843083</v>
      </c>
      <c r="AB72" s="34">
        <v>3483.1805393589061</v>
      </c>
      <c r="AC72" s="34">
        <v>16587.996774867526</v>
      </c>
      <c r="AD72" s="34">
        <v>723.81358152157998</v>
      </c>
      <c r="AE72" s="34">
        <v>613.71351126665741</v>
      </c>
      <c r="AF72" s="34">
        <v>879.25055673017209</v>
      </c>
      <c r="AG72" s="34">
        <v>1577.5118696896327</v>
      </c>
      <c r="AH72" s="34">
        <v>1277.69279048928</v>
      </c>
      <c r="AI72" s="34">
        <v>817.49516485739969</v>
      </c>
      <c r="AJ72" s="34">
        <v>2796.0483706126115</v>
      </c>
      <c r="AK72" s="34">
        <v>818.49021763848168</v>
      </c>
      <c r="AL72" s="34">
        <v>1226.9171232569406</v>
      </c>
      <c r="AM72" s="34">
        <v>1553.7499970584563</v>
      </c>
      <c r="AN72" s="34">
        <v>2056.0224110814847</v>
      </c>
      <c r="AO72" s="34">
        <v>3078.7982104700768</v>
      </c>
      <c r="AP72" s="34">
        <v>17419.503804672771</v>
      </c>
      <c r="AQ72" s="34">
        <v>514.73460172379259</v>
      </c>
      <c r="AR72" s="34">
        <v>773.4558315871077</v>
      </c>
      <c r="AS72" s="34">
        <v>1497.4918311710901</v>
      </c>
      <c r="AT72" s="34">
        <v>1019.7004387583935</v>
      </c>
      <c r="AU72" s="34">
        <v>1359.5642078517767</v>
      </c>
      <c r="AV72" s="34">
        <v>1449.5746920498163</v>
      </c>
      <c r="AW72" s="34">
        <v>2045.2573097244388</v>
      </c>
      <c r="AX72" s="34">
        <v>942.80601158398599</v>
      </c>
      <c r="AY72" s="34">
        <v>1233.9029608802384</v>
      </c>
      <c r="AZ72" s="34">
        <v>1145.2825434546737</v>
      </c>
      <c r="BA72" s="34">
        <v>1145.2604425740951</v>
      </c>
      <c r="BB72" s="34">
        <v>3604.7135225507427</v>
      </c>
      <c r="BC72" s="34">
        <v>16731.74439391015</v>
      </c>
      <c r="BD72" s="34">
        <v>748.41984261257426</v>
      </c>
      <c r="BE72" s="34">
        <v>650.33057398339417</v>
      </c>
      <c r="BF72" s="34">
        <v>908.3597048360881</v>
      </c>
      <c r="BG72" s="34">
        <v>2223.0452258666205</v>
      </c>
    </row>
    <row r="73" spans="1:59" s="31" customFormat="1" ht="15.75" customHeight="1" x14ac:dyDescent="0.25">
      <c r="A73" s="61"/>
      <c r="B73" s="61" t="s">
        <v>71</v>
      </c>
      <c r="C73" s="61" t="s">
        <v>158</v>
      </c>
      <c r="D73" s="68">
        <v>353.57218152387196</v>
      </c>
      <c r="E73" s="68">
        <v>394.58913245870821</v>
      </c>
      <c r="F73" s="68">
        <v>843.81500784173863</v>
      </c>
      <c r="G73" s="68">
        <v>875.41069269508887</v>
      </c>
      <c r="H73" s="68">
        <v>671.43013654386948</v>
      </c>
      <c r="I73" s="68">
        <v>992.31990366595119</v>
      </c>
      <c r="J73" s="68">
        <v>1190.1332683613634</v>
      </c>
      <c r="K73" s="68">
        <v>1164.1752866025286</v>
      </c>
      <c r="L73" s="68">
        <v>1051.0071721928496</v>
      </c>
      <c r="M73" s="68">
        <v>1814.9885319546395</v>
      </c>
      <c r="N73" s="68">
        <v>1545.566564289456</v>
      </c>
      <c r="O73" s="68">
        <v>1783.2512649113426</v>
      </c>
      <c r="P73" s="68">
        <v>12680.25914304141</v>
      </c>
      <c r="Q73" s="68">
        <v>703.41518431933116</v>
      </c>
      <c r="R73" s="68">
        <v>541.49220947874903</v>
      </c>
      <c r="S73" s="68">
        <v>825.28401653867718</v>
      </c>
      <c r="T73" s="68">
        <v>872.72798116058402</v>
      </c>
      <c r="U73" s="68">
        <v>809.5605557259214</v>
      </c>
      <c r="V73" s="68">
        <v>1287.8939997339749</v>
      </c>
      <c r="W73" s="68">
        <v>747.45697542756113</v>
      </c>
      <c r="X73" s="68">
        <v>955.46047607713047</v>
      </c>
      <c r="Y73" s="68">
        <v>2909.0000950592289</v>
      </c>
      <c r="Z73" s="68">
        <v>1524.1266482718297</v>
      </c>
      <c r="AA73" s="68">
        <v>862.11473130581351</v>
      </c>
      <c r="AB73" s="68">
        <v>3356.8593944521267</v>
      </c>
      <c r="AC73" s="68">
        <v>15395.392267550927</v>
      </c>
      <c r="AD73" s="68">
        <v>772.23845445574023</v>
      </c>
      <c r="AE73" s="68">
        <v>1306.8152643813739</v>
      </c>
      <c r="AF73" s="68">
        <v>1172.5890759747524</v>
      </c>
      <c r="AG73" s="68">
        <v>1305.5049644404946</v>
      </c>
      <c r="AH73" s="68">
        <v>1057.633898750498</v>
      </c>
      <c r="AI73" s="68">
        <v>1051.2382887392071</v>
      </c>
      <c r="AJ73" s="68">
        <v>1458.1136554215932</v>
      </c>
      <c r="AK73" s="68">
        <v>1482.5982366057367</v>
      </c>
      <c r="AL73" s="68">
        <v>2363.4610521570908</v>
      </c>
      <c r="AM73" s="68">
        <v>1273.7626103961195</v>
      </c>
      <c r="AN73" s="68">
        <v>1293.0613641039365</v>
      </c>
      <c r="AO73" s="68">
        <v>3107.0658949220169</v>
      </c>
      <c r="AP73" s="68">
        <v>17644.082760348556</v>
      </c>
      <c r="AQ73" s="68">
        <v>1354.0229164593225</v>
      </c>
      <c r="AR73" s="68">
        <v>1377.9207596991248</v>
      </c>
      <c r="AS73" s="68">
        <v>1295.3009899267229</v>
      </c>
      <c r="AT73" s="68">
        <v>3976.3771359683733</v>
      </c>
      <c r="AU73" s="68">
        <v>2197.5531596001365</v>
      </c>
      <c r="AV73" s="68">
        <v>3611.2468974034223</v>
      </c>
      <c r="AW73" s="68">
        <v>1907.8436467574902</v>
      </c>
      <c r="AX73" s="68">
        <v>4082.3048358425176</v>
      </c>
      <c r="AY73" s="68">
        <v>1789.5692532683097</v>
      </c>
      <c r="AZ73" s="68">
        <v>1738.3676450146615</v>
      </c>
      <c r="BA73" s="68">
        <v>1287.0451774214132</v>
      </c>
      <c r="BB73" s="68">
        <v>3064.8383367903862</v>
      </c>
      <c r="BC73" s="68">
        <v>27682.390754151878</v>
      </c>
      <c r="BD73" s="68">
        <v>1618.5139103010642</v>
      </c>
      <c r="BE73" s="68">
        <v>1416.2675592828823</v>
      </c>
      <c r="BF73" s="68">
        <v>3337.483857383992</v>
      </c>
      <c r="BG73" s="68">
        <v>1836.1477104934738</v>
      </c>
    </row>
    <row r="74" spans="1:59" s="31" customFormat="1" ht="15.75" customHeight="1" x14ac:dyDescent="0.25">
      <c r="A74" s="55"/>
      <c r="B74" s="55" t="s">
        <v>71</v>
      </c>
      <c r="C74" s="55" t="s">
        <v>157</v>
      </c>
      <c r="D74" s="34">
        <v>946.94687635345588</v>
      </c>
      <c r="E74" s="34">
        <v>71.537284693575742</v>
      </c>
      <c r="F74" s="34">
        <v>226.47708949918746</v>
      </c>
      <c r="G74" s="34">
        <v>41.124898562661301</v>
      </c>
      <c r="H74" s="34">
        <v>114.94846436505362</v>
      </c>
      <c r="I74" s="34">
        <v>242.73534425006147</v>
      </c>
      <c r="J74" s="34">
        <v>76.828507234532282</v>
      </c>
      <c r="K74" s="34">
        <v>1823.6025181245329</v>
      </c>
      <c r="L74" s="34">
        <v>198.96626955978269</v>
      </c>
      <c r="M74" s="34">
        <v>162.3449801097772</v>
      </c>
      <c r="N74" s="34">
        <v>113.92584916544557</v>
      </c>
      <c r="O74" s="34">
        <v>246.78862037542811</v>
      </c>
      <c r="P74" s="34">
        <v>4266.2267022934939</v>
      </c>
      <c r="Q74" s="34">
        <v>249.36376711929535</v>
      </c>
      <c r="R74" s="34">
        <v>26.893811044400941</v>
      </c>
      <c r="S74" s="34">
        <v>167.14118488194134</v>
      </c>
      <c r="T74" s="34">
        <v>51.646009109318413</v>
      </c>
      <c r="U74" s="34">
        <v>112.84117918392393</v>
      </c>
      <c r="V74" s="34">
        <v>832.59773440543302</v>
      </c>
      <c r="W74" s="34">
        <v>146.25014588100251</v>
      </c>
      <c r="X74" s="34">
        <v>435.34651199716211</v>
      </c>
      <c r="Y74" s="34">
        <v>266.33349875748684</v>
      </c>
      <c r="Z74" s="34">
        <v>151.28741316637246</v>
      </c>
      <c r="AA74" s="34">
        <v>314.77976899765798</v>
      </c>
      <c r="AB74" s="34">
        <v>695.24980763130975</v>
      </c>
      <c r="AC74" s="34">
        <v>3449.7308321753044</v>
      </c>
      <c r="AD74" s="34">
        <v>298.28345552081009</v>
      </c>
      <c r="AE74" s="34">
        <v>1732.260543206045</v>
      </c>
      <c r="AF74" s="34">
        <v>2073.3130031476489</v>
      </c>
      <c r="AG74" s="34">
        <v>428.42801651786186</v>
      </c>
      <c r="AH74" s="34">
        <v>614.93670447045633</v>
      </c>
      <c r="AI74" s="34">
        <v>408.62303993992299</v>
      </c>
      <c r="AJ74" s="34">
        <v>532.32092033070865</v>
      </c>
      <c r="AK74" s="34">
        <v>1004.4197129711725</v>
      </c>
      <c r="AL74" s="34">
        <v>1650.9158729717228</v>
      </c>
      <c r="AM74" s="34">
        <v>992.54918848703483</v>
      </c>
      <c r="AN74" s="34">
        <v>543.07934011882878</v>
      </c>
      <c r="AO74" s="34">
        <v>1506.897584890819</v>
      </c>
      <c r="AP74" s="34">
        <v>11786.027382573033</v>
      </c>
      <c r="AQ74" s="34">
        <v>636.31296580159506</v>
      </c>
      <c r="AR74" s="34">
        <v>944.68828353056551</v>
      </c>
      <c r="AS74" s="34">
        <v>775.41762533593646</v>
      </c>
      <c r="AT74" s="34">
        <v>2126.3012060015008</v>
      </c>
      <c r="AU74" s="34">
        <v>1132.5309631772532</v>
      </c>
      <c r="AV74" s="34">
        <v>2518.8927164038328</v>
      </c>
      <c r="AW74" s="34">
        <v>1651.3213804026384</v>
      </c>
      <c r="AX74" s="34">
        <v>1328.2266579612492</v>
      </c>
      <c r="AY74" s="34">
        <v>4074.3414685386747</v>
      </c>
      <c r="AZ74" s="34">
        <v>3704.5453331701838</v>
      </c>
      <c r="BA74" s="34">
        <v>570.11687231204689</v>
      </c>
      <c r="BB74" s="34">
        <v>2069.9868198073746</v>
      </c>
      <c r="BC74" s="34">
        <v>21532.682292442852</v>
      </c>
      <c r="BD74" s="34">
        <v>658.27826254082834</v>
      </c>
      <c r="BE74" s="34">
        <v>562.21474460528293</v>
      </c>
      <c r="BF74" s="34">
        <v>3128.8624410900225</v>
      </c>
      <c r="BG74" s="34">
        <v>1617.6039570114915</v>
      </c>
    </row>
    <row r="75" spans="1:59" s="31" customFormat="1" ht="15.75" customHeight="1" x14ac:dyDescent="0.25">
      <c r="A75" s="61"/>
      <c r="B75" s="61" t="s">
        <v>71</v>
      </c>
      <c r="C75" s="61" t="s">
        <v>162</v>
      </c>
      <c r="D75" s="68">
        <v>327.35066510415106</v>
      </c>
      <c r="E75" s="68">
        <v>314.88787387546392</v>
      </c>
      <c r="F75" s="68">
        <v>1614.6726932113684</v>
      </c>
      <c r="G75" s="68">
        <v>357.16620853987735</v>
      </c>
      <c r="H75" s="68">
        <v>522.00163638823983</v>
      </c>
      <c r="I75" s="68">
        <v>285.75519618734256</v>
      </c>
      <c r="J75" s="68">
        <v>1143.0194521527678</v>
      </c>
      <c r="K75" s="68">
        <v>710.13458928606758</v>
      </c>
      <c r="L75" s="68">
        <v>1141.9279505761733</v>
      </c>
      <c r="M75" s="68">
        <v>708.56413992672105</v>
      </c>
      <c r="N75" s="68">
        <v>888.40541213108463</v>
      </c>
      <c r="O75" s="68">
        <v>976.56367037603138</v>
      </c>
      <c r="P75" s="68">
        <v>8990.4494877552879</v>
      </c>
      <c r="Q75" s="68">
        <v>294.16161802465763</v>
      </c>
      <c r="R75" s="68">
        <v>630.75953353164198</v>
      </c>
      <c r="S75" s="68">
        <v>399.31596445695288</v>
      </c>
      <c r="T75" s="68">
        <v>647.98305667667341</v>
      </c>
      <c r="U75" s="68">
        <v>426.65132472888814</v>
      </c>
      <c r="V75" s="68">
        <v>661.98327125826393</v>
      </c>
      <c r="W75" s="68">
        <v>547.32862437086624</v>
      </c>
      <c r="X75" s="68">
        <v>932.5999300253028</v>
      </c>
      <c r="Y75" s="68">
        <v>677.61593106191083</v>
      </c>
      <c r="Z75" s="68">
        <v>900.44692163813511</v>
      </c>
      <c r="AA75" s="68">
        <v>476.51004661940362</v>
      </c>
      <c r="AB75" s="68">
        <v>1136.1882132729588</v>
      </c>
      <c r="AC75" s="68">
        <v>7731.5444356656544</v>
      </c>
      <c r="AD75" s="68">
        <v>224.88769163982619</v>
      </c>
      <c r="AE75" s="68">
        <v>440.20781376548223</v>
      </c>
      <c r="AF75" s="68">
        <v>762.41543865948029</v>
      </c>
      <c r="AG75" s="68">
        <v>688.0315334654905</v>
      </c>
      <c r="AH75" s="68">
        <v>649.38993074326197</v>
      </c>
      <c r="AI75" s="68">
        <v>768.4387813684433</v>
      </c>
      <c r="AJ75" s="68">
        <v>874.76945465796473</v>
      </c>
      <c r="AK75" s="68">
        <v>742.68048242374095</v>
      </c>
      <c r="AL75" s="68">
        <v>663.46176145964046</v>
      </c>
      <c r="AM75" s="68">
        <v>864.41650370516788</v>
      </c>
      <c r="AN75" s="68">
        <v>871.33294021748316</v>
      </c>
      <c r="AO75" s="68">
        <v>958.69405539709862</v>
      </c>
      <c r="AP75" s="68">
        <v>8508.7263875030803</v>
      </c>
      <c r="AQ75" s="68">
        <v>436.64319484561997</v>
      </c>
      <c r="AR75" s="68">
        <v>807.6716045494735</v>
      </c>
      <c r="AS75" s="68">
        <v>595.70048916300925</v>
      </c>
      <c r="AT75" s="68">
        <v>1122.2236499651899</v>
      </c>
      <c r="AU75" s="68">
        <v>855.61238812574641</v>
      </c>
      <c r="AV75" s="68">
        <v>790.28732293016401</v>
      </c>
      <c r="AW75" s="68">
        <v>1067.5979063810842</v>
      </c>
      <c r="AX75" s="68">
        <v>1035.8610393452575</v>
      </c>
      <c r="AY75" s="68">
        <v>684.87399457245101</v>
      </c>
      <c r="AZ75" s="68">
        <v>1220.1831679202585</v>
      </c>
      <c r="BA75" s="68">
        <v>1539.5366486039152</v>
      </c>
      <c r="BB75" s="68">
        <v>1707.6637566446957</v>
      </c>
      <c r="BC75" s="68">
        <v>11863.855163046865</v>
      </c>
      <c r="BD75" s="68">
        <v>613.85803612826487</v>
      </c>
      <c r="BE75" s="68">
        <v>782.98060149951107</v>
      </c>
      <c r="BF75" s="68">
        <v>1189.9472823136537</v>
      </c>
      <c r="BG75" s="68">
        <v>1007.4183959570961</v>
      </c>
    </row>
    <row r="76" spans="1:59" s="31" customFormat="1" ht="15.75" customHeight="1" x14ac:dyDescent="0.25">
      <c r="A76" s="55"/>
      <c r="B76" s="55" t="s">
        <v>71</v>
      </c>
      <c r="C76" s="55" t="s">
        <v>153</v>
      </c>
      <c r="D76" s="34">
        <v>513.09374044767173</v>
      </c>
      <c r="E76" s="34">
        <v>959.56774473382859</v>
      </c>
      <c r="F76" s="34">
        <v>693.10914123856298</v>
      </c>
      <c r="G76" s="34">
        <v>402.24762469212885</v>
      </c>
      <c r="H76" s="34">
        <v>1051.9519587705445</v>
      </c>
      <c r="I76" s="34">
        <v>433.73319878225607</v>
      </c>
      <c r="J76" s="34">
        <v>1166.5163759052857</v>
      </c>
      <c r="K76" s="34">
        <v>657.83647414802817</v>
      </c>
      <c r="L76" s="34">
        <v>710.2000134877544</v>
      </c>
      <c r="M76" s="34">
        <v>694.78732803922344</v>
      </c>
      <c r="N76" s="34">
        <v>1011.0745060447296</v>
      </c>
      <c r="O76" s="34">
        <v>1703.2548676359122</v>
      </c>
      <c r="P76" s="34">
        <v>9997.372973925927</v>
      </c>
      <c r="Q76" s="34">
        <v>398.13888251128827</v>
      </c>
      <c r="R76" s="34">
        <v>528.23351524662394</v>
      </c>
      <c r="S76" s="34">
        <v>564.29320929416656</v>
      </c>
      <c r="T76" s="34">
        <v>1083.8058462331633</v>
      </c>
      <c r="U76" s="34">
        <v>369.82424531109109</v>
      </c>
      <c r="V76" s="34">
        <v>711.4213208236813</v>
      </c>
      <c r="W76" s="34">
        <v>1173.1002764630123</v>
      </c>
      <c r="X76" s="34">
        <v>906.75342950093591</v>
      </c>
      <c r="Y76" s="34">
        <v>842.04035405985223</v>
      </c>
      <c r="Z76" s="34">
        <v>1377.237173215291</v>
      </c>
      <c r="AA76" s="34">
        <v>712.32759131538364</v>
      </c>
      <c r="AB76" s="34">
        <v>3112.0414162234392</v>
      </c>
      <c r="AC76" s="34">
        <v>11779.217260197929</v>
      </c>
      <c r="AD76" s="34">
        <v>589.07610350435357</v>
      </c>
      <c r="AE76" s="34">
        <v>722.67337084248413</v>
      </c>
      <c r="AF76" s="34">
        <v>904.11475629430083</v>
      </c>
      <c r="AG76" s="34">
        <v>1250.8616480318922</v>
      </c>
      <c r="AH76" s="34">
        <v>592.21359435701174</v>
      </c>
      <c r="AI76" s="34">
        <v>707.96233399797256</v>
      </c>
      <c r="AJ76" s="34">
        <v>1563.4243368749965</v>
      </c>
      <c r="AK76" s="34">
        <v>598.63932904627279</v>
      </c>
      <c r="AL76" s="34">
        <v>793.5567753257078</v>
      </c>
      <c r="AM76" s="34">
        <v>1141.1752524432457</v>
      </c>
      <c r="AN76" s="34">
        <v>1428.2221694808181</v>
      </c>
      <c r="AO76" s="34">
        <v>1672.9140755957731</v>
      </c>
      <c r="AP76" s="34">
        <v>11964.833745794827</v>
      </c>
      <c r="AQ76" s="34">
        <v>431.25152067340724</v>
      </c>
      <c r="AR76" s="34">
        <v>604.94724984556569</v>
      </c>
      <c r="AS76" s="34">
        <v>539.67368187003353</v>
      </c>
      <c r="AT76" s="34">
        <v>574.86531192030372</v>
      </c>
      <c r="AU76" s="34">
        <v>980.35795003068904</v>
      </c>
      <c r="AV76" s="34">
        <v>704.82266882865906</v>
      </c>
      <c r="AW76" s="34">
        <v>1530.63216897435</v>
      </c>
      <c r="AX76" s="34">
        <v>380.47575766463581</v>
      </c>
      <c r="AY76" s="34">
        <v>448.71082950131239</v>
      </c>
      <c r="AZ76" s="34">
        <v>524.71516644720941</v>
      </c>
      <c r="BA76" s="34">
        <v>471.59179648810778</v>
      </c>
      <c r="BB76" s="34">
        <v>1773.592450221264</v>
      </c>
      <c r="BC76" s="34">
        <v>8965.6365524655375</v>
      </c>
      <c r="BD76" s="34">
        <v>309.78241960287289</v>
      </c>
      <c r="BE76" s="34">
        <v>358.30780167037904</v>
      </c>
      <c r="BF76" s="34">
        <v>397.24766383199238</v>
      </c>
      <c r="BG76" s="34">
        <v>922.40016206972814</v>
      </c>
    </row>
    <row r="77" spans="1:59" s="31" customFormat="1" ht="15.75" customHeight="1" x14ac:dyDescent="0.25">
      <c r="A77" s="61"/>
      <c r="B77" s="61" t="s">
        <v>71</v>
      </c>
      <c r="C77" s="61" t="s">
        <v>173</v>
      </c>
      <c r="D77" s="68">
        <v>31.109735531071109</v>
      </c>
      <c r="E77" s="68">
        <v>58.036213038799204</v>
      </c>
      <c r="F77" s="68">
        <v>164.68974083711305</v>
      </c>
      <c r="G77" s="68">
        <v>83.633668707101691</v>
      </c>
      <c r="H77" s="68">
        <v>104.42690052753213</v>
      </c>
      <c r="I77" s="68">
        <v>170.3342011312462</v>
      </c>
      <c r="J77" s="68">
        <v>70.228625903402616</v>
      </c>
      <c r="K77" s="68">
        <v>155.29965510306081</v>
      </c>
      <c r="L77" s="68">
        <v>86.412755537140811</v>
      </c>
      <c r="M77" s="68">
        <v>175.97195638103489</v>
      </c>
      <c r="N77" s="68">
        <v>121.58397757182659</v>
      </c>
      <c r="O77" s="68">
        <v>142.02366682854702</v>
      </c>
      <c r="P77" s="68">
        <v>1363.751097097876</v>
      </c>
      <c r="Q77" s="68">
        <v>261.50152437564333</v>
      </c>
      <c r="R77" s="68">
        <v>184.9342483649921</v>
      </c>
      <c r="S77" s="68">
        <v>127.67791759737061</v>
      </c>
      <c r="T77" s="68">
        <v>140.97642776211896</v>
      </c>
      <c r="U77" s="68">
        <v>144.30620090155927</v>
      </c>
      <c r="V77" s="68">
        <v>150.36557426496356</v>
      </c>
      <c r="W77" s="68">
        <v>1.59120874332409</v>
      </c>
      <c r="X77" s="68">
        <v>168.43288921178396</v>
      </c>
      <c r="Y77" s="68">
        <v>13.793910582057141</v>
      </c>
      <c r="Z77" s="68">
        <v>228.86732562015305</v>
      </c>
      <c r="AA77" s="68">
        <v>310.51613125797735</v>
      </c>
      <c r="AB77" s="68">
        <v>264.94433040622067</v>
      </c>
      <c r="AC77" s="68">
        <v>1997.907689088164</v>
      </c>
      <c r="AD77" s="68">
        <v>139.44528504555797</v>
      </c>
      <c r="AE77" s="68">
        <v>179.1255232529634</v>
      </c>
      <c r="AF77" s="68">
        <v>342.22677647284337</v>
      </c>
      <c r="AG77" s="68">
        <v>117.1675000340413</v>
      </c>
      <c r="AH77" s="68">
        <v>129.92089017602774</v>
      </c>
      <c r="AI77" s="68">
        <v>60.771045392583417</v>
      </c>
      <c r="AJ77" s="68">
        <v>126.14412865503243</v>
      </c>
      <c r="AK77" s="68">
        <v>97.582946037329975</v>
      </c>
      <c r="AL77" s="68">
        <v>132.3331423529574</v>
      </c>
      <c r="AM77" s="68">
        <v>175.8899345094801</v>
      </c>
      <c r="AN77" s="68">
        <v>213.50243313205993</v>
      </c>
      <c r="AO77" s="68">
        <v>224.5084637215011</v>
      </c>
      <c r="AP77" s="68">
        <v>1938.618068782378</v>
      </c>
      <c r="AQ77" s="68">
        <v>168.88209264730625</v>
      </c>
      <c r="AR77" s="68">
        <v>193.89285238435508</v>
      </c>
      <c r="AS77" s="68">
        <v>360.6796562324779</v>
      </c>
      <c r="AT77" s="68">
        <v>460.94349408680824</v>
      </c>
      <c r="AU77" s="68">
        <v>229.0378219432929</v>
      </c>
      <c r="AV77" s="68">
        <v>191.91246362577766</v>
      </c>
      <c r="AW77" s="68">
        <v>140.44941039632755</v>
      </c>
      <c r="AX77" s="68">
        <v>83.530421991721326</v>
      </c>
      <c r="AY77" s="68">
        <v>428.48244816955304</v>
      </c>
      <c r="AZ77" s="68">
        <v>272.27804203515439</v>
      </c>
      <c r="BA77" s="68">
        <v>207.17723653107117</v>
      </c>
      <c r="BB77" s="68">
        <v>454.45463643662731</v>
      </c>
      <c r="BC77" s="68">
        <v>3191.720576480473</v>
      </c>
      <c r="BD77" s="68">
        <v>504.40682909415113</v>
      </c>
      <c r="BE77" s="68">
        <v>227.48655336736218</v>
      </c>
      <c r="BF77" s="68">
        <v>118.6763108763403</v>
      </c>
      <c r="BG77" s="68">
        <v>619.7669988737465</v>
      </c>
    </row>
    <row r="78" spans="1:59" s="31" customFormat="1" ht="15.75" customHeight="1" x14ac:dyDescent="0.25">
      <c r="A78" s="55"/>
      <c r="B78" s="55" t="s">
        <v>71</v>
      </c>
      <c r="C78" s="55" t="s">
        <v>181</v>
      </c>
      <c r="D78" s="34">
        <v>2654.7335187812364</v>
      </c>
      <c r="E78" s="34">
        <v>4179.8004780251804</v>
      </c>
      <c r="F78" s="34">
        <v>4905.025584148083</v>
      </c>
      <c r="G78" s="34">
        <v>3142.2450726104157</v>
      </c>
      <c r="H78" s="34">
        <v>4271.5137605637146</v>
      </c>
      <c r="I78" s="34">
        <v>3852.4662611168137</v>
      </c>
      <c r="J78" s="34">
        <v>3850.0070161455542</v>
      </c>
      <c r="K78" s="34">
        <v>7954.4503795060409</v>
      </c>
      <c r="L78" s="34">
        <v>3665.6960595229516</v>
      </c>
      <c r="M78" s="34">
        <v>4811.2369181375561</v>
      </c>
      <c r="N78" s="34">
        <v>5215.6433614059897</v>
      </c>
      <c r="O78" s="34">
        <v>10323.626308000212</v>
      </c>
      <c r="P78" s="34">
        <v>58826.444717963743</v>
      </c>
      <c r="Q78" s="34">
        <v>2483.0041967193006</v>
      </c>
      <c r="R78" s="34">
        <v>3113.6670232063084</v>
      </c>
      <c r="S78" s="34">
        <v>3769.8886282576309</v>
      </c>
      <c r="T78" s="34">
        <v>4637.4400747636</v>
      </c>
      <c r="U78" s="34">
        <v>3384.0241657901302</v>
      </c>
      <c r="V78" s="34">
        <v>6026.3874864251175</v>
      </c>
      <c r="W78" s="34">
        <v>4275.6189329813524</v>
      </c>
      <c r="X78" s="34">
        <v>4584.7384098252924</v>
      </c>
      <c r="Y78" s="34">
        <v>5142.769563265244</v>
      </c>
      <c r="Z78" s="34">
        <v>4457.0088696148187</v>
      </c>
      <c r="AA78" s="34">
        <v>3924.8612667081175</v>
      </c>
      <c r="AB78" s="34">
        <v>8319.7342190016407</v>
      </c>
      <c r="AC78" s="34">
        <v>54119.142836558553</v>
      </c>
      <c r="AD78" s="34">
        <v>5693.8032157102934</v>
      </c>
      <c r="AE78" s="34">
        <v>3837.5110123960335</v>
      </c>
      <c r="AF78" s="34">
        <v>4231.5684824553364</v>
      </c>
      <c r="AG78" s="34">
        <v>8647.995945510238</v>
      </c>
      <c r="AH78" s="34">
        <v>4794.6051812324149</v>
      </c>
      <c r="AI78" s="34">
        <v>5282.0089655750708</v>
      </c>
      <c r="AJ78" s="34">
        <v>6217.1700124767676</v>
      </c>
      <c r="AK78" s="34">
        <v>5682.2071214646085</v>
      </c>
      <c r="AL78" s="34">
        <v>5812.6377312137074</v>
      </c>
      <c r="AM78" s="34">
        <v>7105.2856003219204</v>
      </c>
      <c r="AN78" s="34">
        <v>7006.0056145653671</v>
      </c>
      <c r="AO78" s="34">
        <v>8723.4206939390187</v>
      </c>
      <c r="AP78" s="34">
        <v>73034.219576860807</v>
      </c>
      <c r="AQ78" s="34">
        <v>4109.5656264043655</v>
      </c>
      <c r="AR78" s="34">
        <v>4371.6265943143699</v>
      </c>
      <c r="AS78" s="34">
        <v>5342.4443166218771</v>
      </c>
      <c r="AT78" s="34">
        <v>6432.8454346231338</v>
      </c>
      <c r="AU78" s="34">
        <v>5745.4481869352749</v>
      </c>
      <c r="AV78" s="34">
        <v>9022.2151996056655</v>
      </c>
      <c r="AW78" s="34">
        <v>6690.1857893209235</v>
      </c>
      <c r="AX78" s="34">
        <v>5173.9923615030602</v>
      </c>
      <c r="AY78" s="34">
        <v>5020.7837557392395</v>
      </c>
      <c r="AZ78" s="34">
        <v>6934.7421008958017</v>
      </c>
      <c r="BA78" s="34">
        <v>4450.7077757064735</v>
      </c>
      <c r="BB78" s="34">
        <v>7655.0533893457587</v>
      </c>
      <c r="BC78" s="34">
        <v>70949.610531015918</v>
      </c>
      <c r="BD78" s="34">
        <v>6966.304970770625</v>
      </c>
      <c r="BE78" s="34">
        <v>6043.9063623694419</v>
      </c>
      <c r="BF78" s="34">
        <v>4454.215037883002</v>
      </c>
      <c r="BG78" s="34">
        <v>5008.649051152117</v>
      </c>
    </row>
    <row r="79" spans="1:59" s="91" customFormat="1" ht="15.75" customHeight="1" x14ac:dyDescent="0.25">
      <c r="A79" s="67">
        <v>209</v>
      </c>
      <c r="B79" s="297" t="s">
        <v>207</v>
      </c>
      <c r="C79" s="67" t="s">
        <v>71</v>
      </c>
      <c r="D79" s="293">
        <v>18950.403877468889</v>
      </c>
      <c r="E79" s="293">
        <v>17776.893671157162</v>
      </c>
      <c r="F79" s="293">
        <v>20565.20252528548</v>
      </c>
      <c r="G79" s="293">
        <v>23021.488633481509</v>
      </c>
      <c r="H79" s="293">
        <v>23650.703707942721</v>
      </c>
      <c r="I79" s="293">
        <v>28140.857847917705</v>
      </c>
      <c r="J79" s="293">
        <v>21469.786010514767</v>
      </c>
      <c r="K79" s="293">
        <v>21388.613871028771</v>
      </c>
      <c r="L79" s="293">
        <v>20361.152016701351</v>
      </c>
      <c r="M79" s="293">
        <v>19244.559288445827</v>
      </c>
      <c r="N79" s="293">
        <v>19605.929763649245</v>
      </c>
      <c r="O79" s="293">
        <v>21256.051967617786</v>
      </c>
      <c r="P79" s="293">
        <v>255431.64318121123</v>
      </c>
      <c r="Q79" s="293">
        <v>20777.493970773463</v>
      </c>
      <c r="R79" s="293">
        <v>18214.671423998498</v>
      </c>
      <c r="S79" s="293">
        <v>22723.513009466726</v>
      </c>
      <c r="T79" s="293">
        <v>20590.876460951109</v>
      </c>
      <c r="U79" s="293">
        <v>23458.271025806262</v>
      </c>
      <c r="V79" s="293">
        <v>20035.766790650181</v>
      </c>
      <c r="W79" s="293">
        <v>21397.447695169973</v>
      </c>
      <c r="X79" s="293">
        <v>19480.305073409494</v>
      </c>
      <c r="Y79" s="293">
        <v>20485.694500931524</v>
      </c>
      <c r="Z79" s="293">
        <v>20660.219673062704</v>
      </c>
      <c r="AA79" s="293">
        <v>19257.216769138708</v>
      </c>
      <c r="AB79" s="293">
        <v>20599.055192114749</v>
      </c>
      <c r="AC79" s="293">
        <v>247680.53158547339</v>
      </c>
      <c r="AD79" s="293">
        <v>21468.956302192735</v>
      </c>
      <c r="AE79" s="293">
        <v>20351.817166023568</v>
      </c>
      <c r="AF79" s="293">
        <v>22222.543901220655</v>
      </c>
      <c r="AG79" s="293">
        <v>23017.537168024177</v>
      </c>
      <c r="AH79" s="293">
        <v>22851.388761512648</v>
      </c>
      <c r="AI79" s="293">
        <v>21425.865063222343</v>
      </c>
      <c r="AJ79" s="293">
        <v>25030.573573493646</v>
      </c>
      <c r="AK79" s="293">
        <v>23726.955563803906</v>
      </c>
      <c r="AL79" s="293">
        <v>22738.734621782758</v>
      </c>
      <c r="AM79" s="293">
        <v>23539.853205223219</v>
      </c>
      <c r="AN79" s="293">
        <v>24406.314026175634</v>
      </c>
      <c r="AO79" s="293">
        <v>26084.188147957764</v>
      </c>
      <c r="AP79" s="293">
        <v>276864.72750063305</v>
      </c>
      <c r="AQ79" s="293">
        <v>21736.211853423149</v>
      </c>
      <c r="AR79" s="293">
        <v>21194.579633958743</v>
      </c>
      <c r="AS79" s="293">
        <v>23851.741555654364</v>
      </c>
      <c r="AT79" s="293">
        <v>23915.090905692643</v>
      </c>
      <c r="AU79" s="293">
        <v>27260.118047856715</v>
      </c>
      <c r="AV79" s="293">
        <v>24416.128640157134</v>
      </c>
      <c r="AW79" s="293">
        <v>25959.153148471236</v>
      </c>
      <c r="AX79" s="293">
        <v>26749.837514633004</v>
      </c>
      <c r="AY79" s="293">
        <v>27106.430249053374</v>
      </c>
      <c r="AZ79" s="293">
        <v>27442.867475690491</v>
      </c>
      <c r="BA79" s="293">
        <v>24467.447253390605</v>
      </c>
      <c r="BB79" s="293">
        <v>27002.620550040872</v>
      </c>
      <c r="BC79" s="293">
        <v>301102.22682802234</v>
      </c>
      <c r="BD79" s="293">
        <v>25218.284473343614</v>
      </c>
      <c r="BE79" s="293">
        <v>24344.033752709445</v>
      </c>
      <c r="BF79" s="293">
        <v>27179.450268594675</v>
      </c>
      <c r="BG79" s="293">
        <v>25694.212587312162</v>
      </c>
    </row>
    <row r="80" spans="1:59" s="31" customFormat="1" ht="15.75" customHeight="1" x14ac:dyDescent="0.25">
      <c r="A80" s="55"/>
      <c r="B80" s="55" t="s">
        <v>71</v>
      </c>
      <c r="C80" s="55" t="s">
        <v>174</v>
      </c>
      <c r="D80" s="34">
        <v>7427.1257644886837</v>
      </c>
      <c r="E80" s="34">
        <v>6336.2769206757712</v>
      </c>
      <c r="F80" s="34">
        <v>8015.3841943429316</v>
      </c>
      <c r="G80" s="34">
        <v>7422.9163228298994</v>
      </c>
      <c r="H80" s="34">
        <v>5878.7289112752933</v>
      </c>
      <c r="I80" s="34">
        <v>7635.1565852293497</v>
      </c>
      <c r="J80" s="34">
        <v>6613.6504872380729</v>
      </c>
      <c r="K80" s="34">
        <v>6828.6191472840137</v>
      </c>
      <c r="L80" s="34">
        <v>6750.4702106683608</v>
      </c>
      <c r="M80" s="34">
        <v>6999.3292928972087</v>
      </c>
      <c r="N80" s="34">
        <v>6985.6278580041553</v>
      </c>
      <c r="O80" s="34">
        <v>7214.1721807282402</v>
      </c>
      <c r="P80" s="34">
        <v>84107.457875661989</v>
      </c>
      <c r="Q80" s="34">
        <v>7322.6278109823397</v>
      </c>
      <c r="R80" s="34">
        <v>5709.2905902162365</v>
      </c>
      <c r="S80" s="34">
        <v>8215.7105712762732</v>
      </c>
      <c r="T80" s="34">
        <v>6943.4594438239583</v>
      </c>
      <c r="U80" s="34">
        <v>6870.3192334724763</v>
      </c>
      <c r="V80" s="34">
        <v>7257.8854572009268</v>
      </c>
      <c r="W80" s="34">
        <v>7550.8681520813734</v>
      </c>
      <c r="X80" s="34">
        <v>7177.2588044578251</v>
      </c>
      <c r="Y80" s="34">
        <v>7459.4003843323053</v>
      </c>
      <c r="Z80" s="34">
        <v>7285.711426288909</v>
      </c>
      <c r="AA80" s="34">
        <v>7094.5042815473225</v>
      </c>
      <c r="AB80" s="34">
        <v>7367.3578072809059</v>
      </c>
      <c r="AC80" s="34">
        <v>86254.39396296085</v>
      </c>
      <c r="AD80" s="34">
        <v>6857.1329311133613</v>
      </c>
      <c r="AE80" s="34">
        <v>7018.463128853803</v>
      </c>
      <c r="AF80" s="34">
        <v>6002.8500354157386</v>
      </c>
      <c r="AG80" s="34">
        <v>7419.1587398955135</v>
      </c>
      <c r="AH80" s="34">
        <v>7296.4395576799925</v>
      </c>
      <c r="AI80" s="34">
        <v>6882.3490271710461</v>
      </c>
      <c r="AJ80" s="34">
        <v>8147.1067624343013</v>
      </c>
      <c r="AK80" s="34">
        <v>7832.3950738201729</v>
      </c>
      <c r="AL80" s="34">
        <v>7182.2944216064179</v>
      </c>
      <c r="AM80" s="34">
        <v>7460.2938719416707</v>
      </c>
      <c r="AN80" s="34">
        <v>7196.700851212514</v>
      </c>
      <c r="AO80" s="34">
        <v>8577.3319196663906</v>
      </c>
      <c r="AP80" s="34">
        <v>87872.51632081093</v>
      </c>
      <c r="AQ80" s="34">
        <v>7005.8278982247211</v>
      </c>
      <c r="AR80" s="34">
        <v>6962.1046766554846</v>
      </c>
      <c r="AS80" s="34">
        <v>7357.2547901239286</v>
      </c>
      <c r="AT80" s="34">
        <v>8105.0695518496577</v>
      </c>
      <c r="AU80" s="34">
        <v>8011.928019831661</v>
      </c>
      <c r="AV80" s="34">
        <v>7509.6054688354634</v>
      </c>
      <c r="AW80" s="34">
        <v>7568.7224222626382</v>
      </c>
      <c r="AX80" s="34">
        <v>8903.5073391389233</v>
      </c>
      <c r="AY80" s="34">
        <v>8259.4846989402959</v>
      </c>
      <c r="AZ80" s="34">
        <v>9234.6464310613501</v>
      </c>
      <c r="BA80" s="34">
        <v>7819.8421453442588</v>
      </c>
      <c r="BB80" s="34">
        <v>8666.2854319154176</v>
      </c>
      <c r="BC80" s="34">
        <v>95404.278874183801</v>
      </c>
      <c r="BD80" s="34">
        <v>7560.4810468794412</v>
      </c>
      <c r="BE80" s="34">
        <v>7754.3037191953699</v>
      </c>
      <c r="BF80" s="34">
        <v>8281.2030931166464</v>
      </c>
      <c r="BG80" s="34">
        <v>8402.5963100305598</v>
      </c>
    </row>
    <row r="81" spans="1:59" s="31" customFormat="1" ht="15.75" customHeight="1" x14ac:dyDescent="0.25">
      <c r="A81" s="61"/>
      <c r="B81" s="61" t="s">
        <v>71</v>
      </c>
      <c r="C81" s="61" t="s">
        <v>172</v>
      </c>
      <c r="D81" s="68">
        <v>4255.6511552318325</v>
      </c>
      <c r="E81" s="68">
        <v>3610.4919085981069</v>
      </c>
      <c r="F81" s="68">
        <v>4660.8088132497051</v>
      </c>
      <c r="G81" s="68">
        <v>6508.3962961068619</v>
      </c>
      <c r="H81" s="68">
        <v>7081.1082557343807</v>
      </c>
      <c r="I81" s="68">
        <v>6836.5184908796373</v>
      </c>
      <c r="J81" s="68">
        <v>5662.790219168136</v>
      </c>
      <c r="K81" s="68">
        <v>5739.5215473831258</v>
      </c>
      <c r="L81" s="68">
        <v>5151.0443650165489</v>
      </c>
      <c r="M81" s="68">
        <v>5575.8287547185655</v>
      </c>
      <c r="N81" s="68">
        <v>4925.342872542069</v>
      </c>
      <c r="O81" s="68">
        <v>4414.4881062596296</v>
      </c>
      <c r="P81" s="68">
        <v>64421.9907848886</v>
      </c>
      <c r="Q81" s="68">
        <v>4240.0374505751215</v>
      </c>
      <c r="R81" s="68">
        <v>4208.7127878016554</v>
      </c>
      <c r="S81" s="68">
        <v>5068.952555939044</v>
      </c>
      <c r="T81" s="68">
        <v>4972.3496210712356</v>
      </c>
      <c r="U81" s="68">
        <v>5319.7798167380042</v>
      </c>
      <c r="V81" s="68">
        <v>4852.2629116937096</v>
      </c>
      <c r="W81" s="68">
        <v>4837.2812148613884</v>
      </c>
      <c r="X81" s="68">
        <v>5003.7939669231664</v>
      </c>
      <c r="Y81" s="68">
        <v>5011.1455703146166</v>
      </c>
      <c r="Z81" s="68">
        <v>4995.0395594406982</v>
      </c>
      <c r="AA81" s="68">
        <v>5030.0189478504099</v>
      </c>
      <c r="AB81" s="68">
        <v>4893.8293019577577</v>
      </c>
      <c r="AC81" s="68">
        <v>58433.203705166816</v>
      </c>
      <c r="AD81" s="68">
        <v>4855.5034910055992</v>
      </c>
      <c r="AE81" s="68">
        <v>4873.256293770557</v>
      </c>
      <c r="AF81" s="68">
        <v>5212.1092997921487</v>
      </c>
      <c r="AG81" s="68">
        <v>5201.8392740526342</v>
      </c>
      <c r="AH81" s="68">
        <v>5460.4009917450203</v>
      </c>
      <c r="AI81" s="68">
        <v>5102.2430757715574</v>
      </c>
      <c r="AJ81" s="68">
        <v>5809.6184109611459</v>
      </c>
      <c r="AK81" s="68">
        <v>5801.1372593328279</v>
      </c>
      <c r="AL81" s="68">
        <v>5205.2379682163937</v>
      </c>
      <c r="AM81" s="68">
        <v>6135.2246280124291</v>
      </c>
      <c r="AN81" s="68">
        <v>6127.5770819457603</v>
      </c>
      <c r="AO81" s="68">
        <v>6514.9749510094944</v>
      </c>
      <c r="AP81" s="68">
        <v>66299.122725615569</v>
      </c>
      <c r="AQ81" s="68">
        <v>5350.5140503295816</v>
      </c>
      <c r="AR81" s="68">
        <v>5052.2135684782952</v>
      </c>
      <c r="AS81" s="68">
        <v>6016.2334931652467</v>
      </c>
      <c r="AT81" s="68">
        <v>7952.8435188516551</v>
      </c>
      <c r="AU81" s="68">
        <v>8906.2654340078661</v>
      </c>
      <c r="AV81" s="68">
        <v>8336.370818939633</v>
      </c>
      <c r="AW81" s="68">
        <v>8498.4829924397145</v>
      </c>
      <c r="AX81" s="68">
        <v>8097.4494651141495</v>
      </c>
      <c r="AY81" s="68">
        <v>8451.5383156239513</v>
      </c>
      <c r="AZ81" s="68">
        <v>8600.6416933116925</v>
      </c>
      <c r="BA81" s="68">
        <v>7791.1557373080159</v>
      </c>
      <c r="BB81" s="68">
        <v>8421.9323110787791</v>
      </c>
      <c r="BC81" s="68">
        <v>91475.641398648586</v>
      </c>
      <c r="BD81" s="68">
        <v>8004.1014706736814</v>
      </c>
      <c r="BE81" s="68">
        <v>7338.5765516533693</v>
      </c>
      <c r="BF81" s="68">
        <v>9295.5677887006586</v>
      </c>
      <c r="BG81" s="68">
        <v>8394.9728450672083</v>
      </c>
    </row>
    <row r="82" spans="1:59" s="31" customFormat="1" ht="15.75" customHeight="1" x14ac:dyDescent="0.25">
      <c r="A82" s="55"/>
      <c r="B82" s="55" t="s">
        <v>71</v>
      </c>
      <c r="C82" s="55" t="s">
        <v>167</v>
      </c>
      <c r="D82" s="34">
        <v>1667.2087482589045</v>
      </c>
      <c r="E82" s="34">
        <v>2182.5687410733258</v>
      </c>
      <c r="F82" s="34">
        <v>2479.601541403616</v>
      </c>
      <c r="G82" s="34">
        <v>1636.2561172185888</v>
      </c>
      <c r="H82" s="34">
        <v>1563.0888184471073</v>
      </c>
      <c r="I82" s="34">
        <v>1644.4166108392758</v>
      </c>
      <c r="J82" s="34">
        <v>1574.5093313997322</v>
      </c>
      <c r="K82" s="34">
        <v>1250.5900114592496</v>
      </c>
      <c r="L82" s="34">
        <v>1420.7701508305458</v>
      </c>
      <c r="M82" s="34">
        <v>1203.5178713511373</v>
      </c>
      <c r="N82" s="34">
        <v>1326.3375422243405</v>
      </c>
      <c r="O82" s="34">
        <v>2092.3576430339922</v>
      </c>
      <c r="P82" s="34">
        <v>20041.223127539819</v>
      </c>
      <c r="Q82" s="34">
        <v>1541.5411928961157</v>
      </c>
      <c r="R82" s="34">
        <v>1500.1614057551219</v>
      </c>
      <c r="S82" s="34">
        <v>1627.5930070410932</v>
      </c>
      <c r="T82" s="34">
        <v>1603.7350391909379</v>
      </c>
      <c r="U82" s="34">
        <v>1527.818716927251</v>
      </c>
      <c r="V82" s="34">
        <v>1274.1966062667454</v>
      </c>
      <c r="W82" s="34">
        <v>1534.0326197954414</v>
      </c>
      <c r="X82" s="34">
        <v>1358.3358693466384</v>
      </c>
      <c r="Y82" s="34">
        <v>1553.9804930461084</v>
      </c>
      <c r="Z82" s="34">
        <v>1505.8907174986939</v>
      </c>
      <c r="AA82" s="34">
        <v>1301.2887311377772</v>
      </c>
      <c r="AB82" s="34">
        <v>1545.9813708605404</v>
      </c>
      <c r="AC82" s="34">
        <v>17874.555769762464</v>
      </c>
      <c r="AD82" s="34">
        <v>1690.7696114170283</v>
      </c>
      <c r="AE82" s="34">
        <v>1418.3416144901755</v>
      </c>
      <c r="AF82" s="34">
        <v>1580.9116314114644</v>
      </c>
      <c r="AG82" s="34">
        <v>1796.7521509530641</v>
      </c>
      <c r="AH82" s="34">
        <v>1777.5546905457409</v>
      </c>
      <c r="AI82" s="34">
        <v>1688.2635957234559</v>
      </c>
      <c r="AJ82" s="34">
        <v>1674.1640350222151</v>
      </c>
      <c r="AK82" s="34">
        <v>1583.2166909435814</v>
      </c>
      <c r="AL82" s="34">
        <v>2114.9494119842034</v>
      </c>
      <c r="AM82" s="34">
        <v>1784.0963696649219</v>
      </c>
      <c r="AN82" s="34">
        <v>1913.1996270666855</v>
      </c>
      <c r="AO82" s="34">
        <v>1420.3509190588379</v>
      </c>
      <c r="AP82" s="34">
        <v>20442.570348281377</v>
      </c>
      <c r="AQ82" s="34">
        <v>1825.6289999467549</v>
      </c>
      <c r="AR82" s="34">
        <v>1376.4762170084427</v>
      </c>
      <c r="AS82" s="34">
        <v>1576.5588445699032</v>
      </c>
      <c r="AT82" s="34">
        <v>1746.7202926924997</v>
      </c>
      <c r="AU82" s="34">
        <v>1573.8519952990218</v>
      </c>
      <c r="AV82" s="34">
        <v>1641.5489037289494</v>
      </c>
      <c r="AW82" s="34">
        <v>1795.5685066260805</v>
      </c>
      <c r="AX82" s="34">
        <v>1447.5374783533498</v>
      </c>
      <c r="AY82" s="34">
        <v>1935.524137909935</v>
      </c>
      <c r="AZ82" s="34">
        <v>1708.1402880998346</v>
      </c>
      <c r="BA82" s="34">
        <v>1709.8495846741002</v>
      </c>
      <c r="BB82" s="34">
        <v>2358.4766423594274</v>
      </c>
      <c r="BC82" s="34">
        <v>20695.881891268298</v>
      </c>
      <c r="BD82" s="34">
        <v>1915.331313407085</v>
      </c>
      <c r="BE82" s="34">
        <v>1966.2034886816639</v>
      </c>
      <c r="BF82" s="34">
        <v>1840.5103750051644</v>
      </c>
      <c r="BG82" s="34">
        <v>2102.7072177501109</v>
      </c>
    </row>
    <row r="83" spans="1:59" s="31" customFormat="1" ht="15.75" customHeight="1" x14ac:dyDescent="0.25">
      <c r="A83" s="61"/>
      <c r="B83" s="61" t="s">
        <v>71</v>
      </c>
      <c r="C83" s="61" t="s">
        <v>184</v>
      </c>
      <c r="D83" s="68">
        <v>262.8339735829486</v>
      </c>
      <c r="E83" s="68">
        <v>196.6509926191026</v>
      </c>
      <c r="F83" s="68">
        <v>78.467450642802191</v>
      </c>
      <c r="G83" s="68">
        <v>275.0695890462967</v>
      </c>
      <c r="H83" s="68">
        <v>345.15989298142898</v>
      </c>
      <c r="I83" s="68">
        <v>4299.0598102151425</v>
      </c>
      <c r="J83" s="68">
        <v>1840.8741954881332</v>
      </c>
      <c r="K83" s="68">
        <v>1536.6056887285504</v>
      </c>
      <c r="L83" s="68">
        <v>1017.8521042815506</v>
      </c>
      <c r="M83" s="68">
        <v>1225.0886820641031</v>
      </c>
      <c r="N83" s="68">
        <v>1125.6612491138351</v>
      </c>
      <c r="O83" s="68">
        <v>783.03609171480389</v>
      </c>
      <c r="P83" s="68">
        <v>12986.359720478698</v>
      </c>
      <c r="Q83" s="68">
        <v>1779.5232676287008</v>
      </c>
      <c r="R83" s="68">
        <v>1810.0338062037943</v>
      </c>
      <c r="S83" s="68">
        <v>1771.6769218982645</v>
      </c>
      <c r="T83" s="68">
        <v>1369.5685720518729</v>
      </c>
      <c r="U83" s="68">
        <v>1730.7924897877524</v>
      </c>
      <c r="V83" s="68">
        <v>1577.6757385318556</v>
      </c>
      <c r="W83" s="68">
        <v>2568.4102121561009</v>
      </c>
      <c r="X83" s="68">
        <v>1460.9844107014853</v>
      </c>
      <c r="Y83" s="68">
        <v>2071.6739131990985</v>
      </c>
      <c r="Z83" s="68">
        <v>1361.8813353529608</v>
      </c>
      <c r="AA83" s="68">
        <v>748.2161801338242</v>
      </c>
      <c r="AB83" s="68">
        <v>2171.346763499123</v>
      </c>
      <c r="AC83" s="68">
        <v>20421.783611144834</v>
      </c>
      <c r="AD83" s="68">
        <v>2826.6626606426171</v>
      </c>
      <c r="AE83" s="68">
        <v>1335.6212590660989</v>
      </c>
      <c r="AF83" s="68">
        <v>1647.7867727789005</v>
      </c>
      <c r="AG83" s="68">
        <v>2464.9004138771834</v>
      </c>
      <c r="AH83" s="68">
        <v>1360.1455435338323</v>
      </c>
      <c r="AI83" s="68">
        <v>2152.3821255432804</v>
      </c>
      <c r="AJ83" s="68">
        <v>2623.4297242437483</v>
      </c>
      <c r="AK83" s="68">
        <v>1414.0313161885822</v>
      </c>
      <c r="AL83" s="68">
        <v>1897.4253672254545</v>
      </c>
      <c r="AM83" s="68">
        <v>1302.3897097755698</v>
      </c>
      <c r="AN83" s="68">
        <v>2082.1487624676206</v>
      </c>
      <c r="AO83" s="68">
        <v>2169.2053405184852</v>
      </c>
      <c r="AP83" s="68">
        <v>23276.128995861371</v>
      </c>
      <c r="AQ83" s="68">
        <v>843.0359055282978</v>
      </c>
      <c r="AR83" s="68">
        <v>2075.6678254339358</v>
      </c>
      <c r="AS83" s="68">
        <v>2030.1540960151547</v>
      </c>
      <c r="AT83" s="68">
        <v>1057.5261783162703</v>
      </c>
      <c r="AU83" s="68">
        <v>2287.0749254171628</v>
      </c>
      <c r="AV83" s="68">
        <v>2275.2314944244445</v>
      </c>
      <c r="AW83" s="68">
        <v>2014.4128091861862</v>
      </c>
      <c r="AX83" s="68">
        <v>2203.9058176248973</v>
      </c>
      <c r="AY83" s="68">
        <v>2175.2500884704868</v>
      </c>
      <c r="AZ83" s="68">
        <v>2308.6738568371752</v>
      </c>
      <c r="BA83" s="68">
        <v>1990.3573959704381</v>
      </c>
      <c r="BB83" s="68">
        <v>1036.1587971239016</v>
      </c>
      <c r="BC83" s="68">
        <v>22297.44919034835</v>
      </c>
      <c r="BD83" s="68">
        <v>2090.4158852236342</v>
      </c>
      <c r="BE83" s="68">
        <v>1493.6720859993732</v>
      </c>
      <c r="BF83" s="68">
        <v>515.22889465750529</v>
      </c>
      <c r="BG83" s="68">
        <v>1314.6128842347905</v>
      </c>
    </row>
    <row r="84" spans="1:59" s="31" customFormat="1" ht="15.75" customHeight="1" x14ac:dyDescent="0.25">
      <c r="A84" s="55"/>
      <c r="B84" s="55" t="s">
        <v>71</v>
      </c>
      <c r="C84" s="55" t="s">
        <v>157</v>
      </c>
      <c r="D84" s="34">
        <v>753.24578729732866</v>
      </c>
      <c r="E84" s="34">
        <v>593.33878991029349</v>
      </c>
      <c r="F84" s="34">
        <v>1562.3241116297518</v>
      </c>
      <c r="G84" s="34">
        <v>653.61080015671075</v>
      </c>
      <c r="H84" s="34">
        <v>743.30654765583415</v>
      </c>
      <c r="I84" s="34">
        <v>736.54028476209055</v>
      </c>
      <c r="J84" s="34">
        <v>505.20858705315857</v>
      </c>
      <c r="K84" s="34">
        <v>723.35851184228227</v>
      </c>
      <c r="L84" s="34">
        <v>571.73579968292483</v>
      </c>
      <c r="M84" s="34">
        <v>602.71397855528278</v>
      </c>
      <c r="N84" s="34">
        <v>629.72350033985163</v>
      </c>
      <c r="O84" s="34">
        <v>607.91201564557969</v>
      </c>
      <c r="P84" s="34">
        <v>8683.0187145310902</v>
      </c>
      <c r="Q84" s="34">
        <v>604.3653843996201</v>
      </c>
      <c r="R84" s="34">
        <v>448.62992486642787</v>
      </c>
      <c r="S84" s="34">
        <v>637.66386871065663</v>
      </c>
      <c r="T84" s="34">
        <v>737.57037245974743</v>
      </c>
      <c r="U84" s="34">
        <v>746.07149241637751</v>
      </c>
      <c r="V84" s="34">
        <v>858.19482159716893</v>
      </c>
      <c r="W84" s="34">
        <v>782.35666804272319</v>
      </c>
      <c r="X84" s="34">
        <v>878.36168222297272</v>
      </c>
      <c r="Y84" s="34">
        <v>741.97844069893597</v>
      </c>
      <c r="Z84" s="34">
        <v>1160.1218392422138</v>
      </c>
      <c r="AA84" s="34">
        <v>982.83336967521825</v>
      </c>
      <c r="AB84" s="34">
        <v>1043.2123330752988</v>
      </c>
      <c r="AC84" s="34">
        <v>9621.360197407359</v>
      </c>
      <c r="AD84" s="34">
        <v>1226.896859369924</v>
      </c>
      <c r="AE84" s="34">
        <v>1035.4916846390072</v>
      </c>
      <c r="AF84" s="34">
        <v>1965.0624119269035</v>
      </c>
      <c r="AG84" s="34">
        <v>1057.6680685485305</v>
      </c>
      <c r="AH84" s="34">
        <v>1550.4019021841514</v>
      </c>
      <c r="AI84" s="34">
        <v>1349.230742973245</v>
      </c>
      <c r="AJ84" s="34">
        <v>1511.7181103648293</v>
      </c>
      <c r="AK84" s="34">
        <v>1299.7768105450082</v>
      </c>
      <c r="AL84" s="34">
        <v>1363.4869536547317</v>
      </c>
      <c r="AM84" s="34">
        <v>1451.8057545999884</v>
      </c>
      <c r="AN84" s="34">
        <v>1516.7351595049086</v>
      </c>
      <c r="AO84" s="34">
        <v>1510.1378398834609</v>
      </c>
      <c r="AP84" s="34">
        <v>16838.412298194689</v>
      </c>
      <c r="AQ84" s="34">
        <v>1716.7424859731079</v>
      </c>
      <c r="AR84" s="34">
        <v>1266.4707663610268</v>
      </c>
      <c r="AS84" s="34">
        <v>1368.9971191585655</v>
      </c>
      <c r="AT84" s="34">
        <v>849.96986164391865</v>
      </c>
      <c r="AU84" s="34">
        <v>1070.6055602871975</v>
      </c>
      <c r="AV84" s="34">
        <v>945.93277241466501</v>
      </c>
      <c r="AW84" s="34">
        <v>983.99792122944382</v>
      </c>
      <c r="AX84" s="34">
        <v>804.80695109323619</v>
      </c>
      <c r="AY84" s="34">
        <v>858.55736507868619</v>
      </c>
      <c r="AZ84" s="34">
        <v>734.60262555215445</v>
      </c>
      <c r="BA84" s="34">
        <v>734.87883576688955</v>
      </c>
      <c r="BB84" s="34">
        <v>794.13775210121469</v>
      </c>
      <c r="BC84" s="34">
        <v>12129.700016660105</v>
      </c>
      <c r="BD84" s="34">
        <v>755.95428883841964</v>
      </c>
      <c r="BE84" s="34">
        <v>699.73147543927257</v>
      </c>
      <c r="BF84" s="34">
        <v>777.42121344330531</v>
      </c>
      <c r="BG84" s="34">
        <v>982.81400252622507</v>
      </c>
    </row>
    <row r="85" spans="1:59" s="31" customFormat="1" ht="15.75" customHeight="1" x14ac:dyDescent="0.25">
      <c r="A85" s="61"/>
      <c r="B85" s="61" t="s">
        <v>71</v>
      </c>
      <c r="C85" s="61" t="s">
        <v>183</v>
      </c>
      <c r="D85" s="68">
        <v>9.7626869030173005</v>
      </c>
      <c r="E85" s="68">
        <v>76.084984673794054</v>
      </c>
      <c r="F85" s="68">
        <v>15.255422068541288</v>
      </c>
      <c r="G85" s="68">
        <v>16.143498703658494</v>
      </c>
      <c r="H85" s="68">
        <v>71.767679743057798</v>
      </c>
      <c r="I85" s="68">
        <v>160.81875461105994</v>
      </c>
      <c r="J85" s="68">
        <v>25.021716816844222</v>
      </c>
      <c r="K85" s="68">
        <v>53.956657839324976</v>
      </c>
      <c r="L85" s="68">
        <v>85.311856977466178</v>
      </c>
      <c r="M85" s="68">
        <v>110.03537150209563</v>
      </c>
      <c r="N85" s="68">
        <v>248.874051402769</v>
      </c>
      <c r="O85" s="68">
        <v>4.1956853398683638</v>
      </c>
      <c r="P85" s="68">
        <v>877.2283665814972</v>
      </c>
      <c r="Q85" s="68">
        <v>122.20447212216455</v>
      </c>
      <c r="R85" s="68">
        <v>50.697334280635701</v>
      </c>
      <c r="S85" s="68">
        <v>33.097750418461708</v>
      </c>
      <c r="T85" s="68">
        <v>132.05437061560588</v>
      </c>
      <c r="U85" s="68">
        <v>302.06345960531178</v>
      </c>
      <c r="V85" s="68">
        <v>266.07072776016167</v>
      </c>
      <c r="W85" s="68">
        <v>33.468956352052203</v>
      </c>
      <c r="X85" s="68">
        <v>145.1726600725996</v>
      </c>
      <c r="Y85" s="68">
        <v>265.63578728773371</v>
      </c>
      <c r="Z85" s="68">
        <v>359.76957331512659</v>
      </c>
      <c r="AA85" s="68">
        <v>475.13166849531473</v>
      </c>
      <c r="AB85" s="68">
        <v>607.96587856167287</v>
      </c>
      <c r="AC85" s="68">
        <v>2793.3326388868409</v>
      </c>
      <c r="AD85" s="68">
        <v>539.09805269805327</v>
      </c>
      <c r="AE85" s="68">
        <v>395.64041314657948</v>
      </c>
      <c r="AF85" s="68">
        <v>844.51238175896287</v>
      </c>
      <c r="AG85" s="68">
        <v>811.1763208417633</v>
      </c>
      <c r="AH85" s="68">
        <v>162.66829367364858</v>
      </c>
      <c r="AI85" s="68">
        <v>123.04204242755696</v>
      </c>
      <c r="AJ85" s="68">
        <v>20.528759615478354</v>
      </c>
      <c r="AK85" s="68">
        <v>255.64189522116385</v>
      </c>
      <c r="AL85" s="68">
        <v>711.19431646226724</v>
      </c>
      <c r="AM85" s="68">
        <v>469.93554490324681</v>
      </c>
      <c r="AN85" s="68">
        <v>612.41254602597053</v>
      </c>
      <c r="AO85" s="68">
        <v>738.2563772251516</v>
      </c>
      <c r="AP85" s="68">
        <v>5684.1069439998428</v>
      </c>
      <c r="AQ85" s="68">
        <v>587.68621673230859</v>
      </c>
      <c r="AR85" s="68">
        <v>398.59034145277934</v>
      </c>
      <c r="AS85" s="68">
        <v>482.84666769784002</v>
      </c>
      <c r="AT85" s="68">
        <v>282.55386355034477</v>
      </c>
      <c r="AU85" s="68">
        <v>893.33845619477586</v>
      </c>
      <c r="AV85" s="68">
        <v>403.3438758815505</v>
      </c>
      <c r="AW85" s="68">
        <v>982.6190034274972</v>
      </c>
      <c r="AX85" s="68">
        <v>796.08088036511754</v>
      </c>
      <c r="AY85" s="68">
        <v>790.03710151312555</v>
      </c>
      <c r="AZ85" s="68">
        <v>739.17604216309417</v>
      </c>
      <c r="BA85" s="68">
        <v>247.11455247368744</v>
      </c>
      <c r="BB85" s="68">
        <v>594.6474188295075</v>
      </c>
      <c r="BC85" s="68">
        <v>7198.0344202816295</v>
      </c>
      <c r="BD85" s="68">
        <v>662.7946641680229</v>
      </c>
      <c r="BE85" s="68">
        <v>1031.2548363764697</v>
      </c>
      <c r="BF85" s="68">
        <v>806.82788768344949</v>
      </c>
      <c r="BG85" s="68">
        <v>645.70830789807121</v>
      </c>
    </row>
    <row r="86" spans="1:59" s="31" customFormat="1" ht="15.75" customHeight="1" x14ac:dyDescent="0.25">
      <c r="A86" s="55"/>
      <c r="B86" s="55" t="s">
        <v>71</v>
      </c>
      <c r="C86" s="55" t="s">
        <v>173</v>
      </c>
      <c r="D86" s="34">
        <v>571.86438053329277</v>
      </c>
      <c r="E86" s="34">
        <v>670.23325959090175</v>
      </c>
      <c r="F86" s="34">
        <v>434.47063817600531</v>
      </c>
      <c r="G86" s="34">
        <v>762.213741061782</v>
      </c>
      <c r="H86" s="34">
        <v>571.37289345513761</v>
      </c>
      <c r="I86" s="34">
        <v>574.9374591894707</v>
      </c>
      <c r="J86" s="34">
        <v>655.72764150125397</v>
      </c>
      <c r="K86" s="34">
        <v>676.46887923607005</v>
      </c>
      <c r="L86" s="34">
        <v>608.79487357033781</v>
      </c>
      <c r="M86" s="34">
        <v>404.26010055403441</v>
      </c>
      <c r="N86" s="34">
        <v>398.24662844650237</v>
      </c>
      <c r="O86" s="34">
        <v>933.41520976271045</v>
      </c>
      <c r="P86" s="34">
        <v>7262.0057050774994</v>
      </c>
      <c r="Q86" s="34">
        <v>545.87480635736188</v>
      </c>
      <c r="R86" s="34">
        <v>501.29473336300163</v>
      </c>
      <c r="S86" s="34">
        <v>125.50096957486777</v>
      </c>
      <c r="T86" s="34">
        <v>330.23564753302821</v>
      </c>
      <c r="U86" s="34">
        <v>488.7591375925835</v>
      </c>
      <c r="V86" s="34">
        <v>495.17018165190814</v>
      </c>
      <c r="W86" s="34">
        <v>330.6836494317302</v>
      </c>
      <c r="X86" s="34">
        <v>447.15251660396791</v>
      </c>
      <c r="Y86" s="34">
        <v>439.83815957332195</v>
      </c>
      <c r="Z86" s="34">
        <v>626.09279025249373</v>
      </c>
      <c r="AA86" s="34">
        <v>391.78894019303084</v>
      </c>
      <c r="AB86" s="34">
        <v>100.3946912371598</v>
      </c>
      <c r="AC86" s="34">
        <v>4822.7862233644555</v>
      </c>
      <c r="AD86" s="34">
        <v>331.40080399631415</v>
      </c>
      <c r="AE86" s="34">
        <v>357.21631077865851</v>
      </c>
      <c r="AF86" s="34">
        <v>411.7831399295477</v>
      </c>
      <c r="AG86" s="34">
        <v>365.88495996958585</v>
      </c>
      <c r="AH86" s="34">
        <v>438.58641984984069</v>
      </c>
      <c r="AI86" s="34">
        <v>371.68722545307099</v>
      </c>
      <c r="AJ86" s="34">
        <v>503.08651800980886</v>
      </c>
      <c r="AK86" s="34">
        <v>294.30410259494499</v>
      </c>
      <c r="AL86" s="34">
        <v>412.02556326393039</v>
      </c>
      <c r="AM86" s="34">
        <v>542.85499132833058</v>
      </c>
      <c r="AN86" s="34">
        <v>287.88139867685925</v>
      </c>
      <c r="AO86" s="34">
        <v>512.90620886730528</v>
      </c>
      <c r="AP86" s="34">
        <v>4829.6176427181972</v>
      </c>
      <c r="AQ86" s="34">
        <v>197.93770288282607</v>
      </c>
      <c r="AR86" s="34">
        <v>384.70160733536039</v>
      </c>
      <c r="AS86" s="34">
        <v>359.9995649736079</v>
      </c>
      <c r="AT86" s="34">
        <v>361.88455841467567</v>
      </c>
      <c r="AU86" s="34">
        <v>473.67523278885091</v>
      </c>
      <c r="AV86" s="34">
        <v>331.39718341359742</v>
      </c>
      <c r="AW86" s="34">
        <v>358.6191024165708</v>
      </c>
      <c r="AX86" s="34">
        <v>278.49354298597513</v>
      </c>
      <c r="AY86" s="34">
        <v>459.57204760986917</v>
      </c>
      <c r="AZ86" s="34">
        <v>754.10005341344004</v>
      </c>
      <c r="BA86" s="34">
        <v>474.33096654062302</v>
      </c>
      <c r="BB86" s="34">
        <v>1011.669363579368</v>
      </c>
      <c r="BC86" s="34">
        <v>5446.3809263547646</v>
      </c>
      <c r="BD86" s="34">
        <v>422.31769070875981</v>
      </c>
      <c r="BE86" s="34">
        <v>425.31297744339309</v>
      </c>
      <c r="BF86" s="34">
        <v>681.36486253374107</v>
      </c>
      <c r="BG86" s="34">
        <v>502.5356238659358</v>
      </c>
    </row>
    <row r="87" spans="1:59" s="31" customFormat="1" ht="15.75" customHeight="1" x14ac:dyDescent="0.25">
      <c r="A87" s="61"/>
      <c r="B87" s="61" t="s">
        <v>71</v>
      </c>
      <c r="C87" s="61" t="s">
        <v>191</v>
      </c>
      <c r="D87" s="68">
        <v>1251.8638885505943</v>
      </c>
      <c r="E87" s="68">
        <v>925.19639139990272</v>
      </c>
      <c r="F87" s="68">
        <v>856.83911430297519</v>
      </c>
      <c r="G87" s="68">
        <v>891.01345590356084</v>
      </c>
      <c r="H87" s="68">
        <v>1157.2498548455892</v>
      </c>
      <c r="I87" s="68">
        <v>741.82424124216652</v>
      </c>
      <c r="J87" s="68">
        <v>725.63711402152342</v>
      </c>
      <c r="K87" s="68">
        <v>904.78050367714707</v>
      </c>
      <c r="L87" s="68">
        <v>1430.9443842106646</v>
      </c>
      <c r="M87" s="68">
        <v>854.35143551502529</v>
      </c>
      <c r="N87" s="68">
        <v>984.28577247252315</v>
      </c>
      <c r="O87" s="68">
        <v>2293.6440339709707</v>
      </c>
      <c r="P87" s="68">
        <v>13017.630190112643</v>
      </c>
      <c r="Q87" s="68">
        <v>1940.2007315799012</v>
      </c>
      <c r="R87" s="68">
        <v>883.30098451785091</v>
      </c>
      <c r="S87" s="68">
        <v>1294.8938340561049</v>
      </c>
      <c r="T87" s="68">
        <v>1313.2922508275785</v>
      </c>
      <c r="U87" s="68">
        <v>1678.1501300670818</v>
      </c>
      <c r="V87" s="68">
        <v>1021.6864310789009</v>
      </c>
      <c r="W87" s="68">
        <v>982.21936710690295</v>
      </c>
      <c r="X87" s="68">
        <v>655.48836992865404</v>
      </c>
      <c r="Y87" s="68">
        <v>743.46800724048387</v>
      </c>
      <c r="Z87" s="68">
        <v>741.94447430288517</v>
      </c>
      <c r="AA87" s="68">
        <v>421.59875025729519</v>
      </c>
      <c r="AB87" s="68">
        <v>422.22282050826044</v>
      </c>
      <c r="AC87" s="68">
        <v>12098.466151471901</v>
      </c>
      <c r="AD87" s="68">
        <v>780.92715777007277</v>
      </c>
      <c r="AE87" s="68">
        <v>468.503817021212</v>
      </c>
      <c r="AF87" s="68">
        <v>736.9685765810699</v>
      </c>
      <c r="AG87" s="68">
        <v>595.89521684299427</v>
      </c>
      <c r="AH87" s="68">
        <v>714.62627974226234</v>
      </c>
      <c r="AI87" s="68">
        <v>674.21119586266673</v>
      </c>
      <c r="AJ87" s="68">
        <v>1064.4060174240076</v>
      </c>
      <c r="AK87" s="68">
        <v>1102.8335436239418</v>
      </c>
      <c r="AL87" s="68">
        <v>890.08416552188771</v>
      </c>
      <c r="AM87" s="68">
        <v>1155.5768131084576</v>
      </c>
      <c r="AN87" s="68">
        <v>1228.9308819014016</v>
      </c>
      <c r="AO87" s="68">
        <v>998.32486646092275</v>
      </c>
      <c r="AP87" s="68">
        <v>10411.288531860897</v>
      </c>
      <c r="AQ87" s="68">
        <v>688.73628922663386</v>
      </c>
      <c r="AR87" s="68">
        <v>696.6201141002191</v>
      </c>
      <c r="AS87" s="68">
        <v>758.21184818545646</v>
      </c>
      <c r="AT87" s="68">
        <v>496.07617294276503</v>
      </c>
      <c r="AU87" s="68">
        <v>604.78876523178963</v>
      </c>
      <c r="AV87" s="68">
        <v>583.60346080821944</v>
      </c>
      <c r="AW87" s="68">
        <v>690.47799349146851</v>
      </c>
      <c r="AX87" s="68">
        <v>589.20150162078937</v>
      </c>
      <c r="AY87" s="68">
        <v>882.1532339404398</v>
      </c>
      <c r="AZ87" s="68">
        <v>711.05088385059946</v>
      </c>
      <c r="BA87" s="68">
        <v>387.0792486717051</v>
      </c>
      <c r="BB87" s="68">
        <v>508.28544501782119</v>
      </c>
      <c r="BC87" s="68">
        <v>7596.2849570879071</v>
      </c>
      <c r="BD87" s="68">
        <v>685.99396809752352</v>
      </c>
      <c r="BE87" s="68">
        <v>650.31397824053272</v>
      </c>
      <c r="BF87" s="68">
        <v>698.7717221193102</v>
      </c>
      <c r="BG87" s="68">
        <v>460.27278936784643</v>
      </c>
    </row>
    <row r="88" spans="1:59" s="31" customFormat="1" ht="15.75" customHeight="1" x14ac:dyDescent="0.25">
      <c r="A88" s="55"/>
      <c r="B88" s="55" t="s">
        <v>71</v>
      </c>
      <c r="C88" s="55" t="s">
        <v>208</v>
      </c>
      <c r="D88" s="34">
        <v>846.85027030819867</v>
      </c>
      <c r="E88" s="34">
        <v>960.43058562621457</v>
      </c>
      <c r="F88" s="34">
        <v>152.25583639701998</v>
      </c>
      <c r="G88" s="34">
        <v>124.46275779848155</v>
      </c>
      <c r="H88" s="34">
        <v>1004.2767618262118</v>
      </c>
      <c r="I88" s="34">
        <v>833.12983896271305</v>
      </c>
      <c r="J88" s="34">
        <v>74.57291244928625</v>
      </c>
      <c r="K88" s="34">
        <v>112.06580318672378</v>
      </c>
      <c r="L88" s="34">
        <v>115.8848542657056</v>
      </c>
      <c r="M88" s="34">
        <v>88.604845976572022</v>
      </c>
      <c r="N88" s="34">
        <v>103.20337331939916</v>
      </c>
      <c r="O88" s="34">
        <v>77.051001524421423</v>
      </c>
      <c r="P88" s="34">
        <v>4492.7888416409487</v>
      </c>
      <c r="Q88" s="34">
        <v>132.70221545512487</v>
      </c>
      <c r="R88" s="34">
        <v>450.97465445583487</v>
      </c>
      <c r="S88" s="34">
        <v>680.73559099127863</v>
      </c>
      <c r="T88" s="34">
        <v>142.1961938279677</v>
      </c>
      <c r="U88" s="34">
        <v>586.35391973270976</v>
      </c>
      <c r="V88" s="34">
        <v>258.75948029321899</v>
      </c>
      <c r="W88" s="34">
        <v>236.02872351785044</v>
      </c>
      <c r="X88" s="34">
        <v>105.91454421065642</v>
      </c>
      <c r="Y88" s="34">
        <v>130.49177254839142</v>
      </c>
      <c r="Z88" s="34">
        <v>303.86839326628893</v>
      </c>
      <c r="AA88" s="34">
        <v>97.826964314688993</v>
      </c>
      <c r="AB88" s="34">
        <v>123.93677130649431</v>
      </c>
      <c r="AC88" s="34">
        <v>3249.7892239205053</v>
      </c>
      <c r="AD88" s="34">
        <v>111.75013901170196</v>
      </c>
      <c r="AE88" s="34">
        <v>203.95740018871408</v>
      </c>
      <c r="AF88" s="34">
        <v>115.27895779927341</v>
      </c>
      <c r="AG88" s="34">
        <v>90.928708094140731</v>
      </c>
      <c r="AH88" s="34">
        <v>215.42861673613911</v>
      </c>
      <c r="AI88" s="34">
        <v>64.785098039797631</v>
      </c>
      <c r="AJ88" s="34">
        <v>227.28059017817594</v>
      </c>
      <c r="AK88" s="34">
        <v>266.47364945743089</v>
      </c>
      <c r="AL88" s="34">
        <v>304.88780387736716</v>
      </c>
      <c r="AM88" s="34">
        <v>198.70925080068815</v>
      </c>
      <c r="AN88" s="34">
        <v>120.34312526496207</v>
      </c>
      <c r="AO88" s="34">
        <v>428.96333158525323</v>
      </c>
      <c r="AP88" s="34">
        <v>2348.7866710336443</v>
      </c>
      <c r="AQ88" s="34">
        <v>252.53975018757276</v>
      </c>
      <c r="AR88" s="34">
        <v>59.241512130718625</v>
      </c>
      <c r="AS88" s="34">
        <v>86.374006689739147</v>
      </c>
      <c r="AT88" s="34">
        <v>75.93674216052294</v>
      </c>
      <c r="AU88" s="34">
        <v>26.249113808411323</v>
      </c>
      <c r="AV88" s="34">
        <v>55.116215184672839</v>
      </c>
      <c r="AW88" s="34">
        <v>44.173379363252764</v>
      </c>
      <c r="AX88" s="34">
        <v>911.7792685663868</v>
      </c>
      <c r="AY88" s="34">
        <v>41.384300491661357</v>
      </c>
      <c r="AZ88" s="34">
        <v>240.84563432681574</v>
      </c>
      <c r="BA88" s="34">
        <v>116.67105396375422</v>
      </c>
      <c r="BB88" s="34">
        <v>524.21144975357652</v>
      </c>
      <c r="BC88" s="34">
        <v>2434.5224266270852</v>
      </c>
      <c r="BD88" s="34">
        <v>365.62823489975028</v>
      </c>
      <c r="BE88" s="34">
        <v>66.885196713965186</v>
      </c>
      <c r="BF88" s="34">
        <v>463.83627890251859</v>
      </c>
      <c r="BG88" s="34">
        <v>296.43302764007268</v>
      </c>
    </row>
    <row r="89" spans="1:59" s="31" customFormat="1" ht="15.75" customHeight="1" x14ac:dyDescent="0.25">
      <c r="A89" s="61"/>
      <c r="B89" s="61" t="s">
        <v>71</v>
      </c>
      <c r="C89" s="61" t="s">
        <v>202</v>
      </c>
      <c r="D89" s="68">
        <v>70.950808988927136</v>
      </c>
      <c r="E89" s="68">
        <v>44.536157686604973</v>
      </c>
      <c r="F89" s="68">
        <v>72.918973787157199</v>
      </c>
      <c r="G89" s="68">
        <v>73.415850642054195</v>
      </c>
      <c r="H89" s="68">
        <v>65.965107078767701</v>
      </c>
      <c r="I89" s="68">
        <v>60.759648245041298</v>
      </c>
      <c r="J89" s="68">
        <v>68.071936614220817</v>
      </c>
      <c r="K89" s="68">
        <v>71.728675103948603</v>
      </c>
      <c r="L89" s="68">
        <v>42.762274252078001</v>
      </c>
      <c r="M89" s="68">
        <v>53.549678729052296</v>
      </c>
      <c r="N89" s="68">
        <v>45.869609313462</v>
      </c>
      <c r="O89" s="68">
        <v>50.418183492528897</v>
      </c>
      <c r="P89" s="68">
        <v>720.94690393384315</v>
      </c>
      <c r="Q89" s="68">
        <v>59.796990271415702</v>
      </c>
      <c r="R89" s="68">
        <v>52.260070943580821</v>
      </c>
      <c r="S89" s="68">
        <v>84.770263681590706</v>
      </c>
      <c r="T89" s="68">
        <v>129.94636125870977</v>
      </c>
      <c r="U89" s="68">
        <v>46.984100638640399</v>
      </c>
      <c r="V89" s="68">
        <v>92.647700273294816</v>
      </c>
      <c r="W89" s="68">
        <v>46.593295216294116</v>
      </c>
      <c r="X89" s="68">
        <v>66.166098021507707</v>
      </c>
      <c r="Y89" s="68">
        <v>136.61784906092001</v>
      </c>
      <c r="Z89" s="68">
        <v>56.507228709207027</v>
      </c>
      <c r="AA89" s="68">
        <v>82.9317156049636</v>
      </c>
      <c r="AB89" s="68">
        <v>108.71467088403679</v>
      </c>
      <c r="AC89" s="68">
        <v>963.93634456416157</v>
      </c>
      <c r="AD89" s="68">
        <v>52.059426645811698</v>
      </c>
      <c r="AE89" s="68">
        <v>196.55756445181362</v>
      </c>
      <c r="AF89" s="68">
        <v>85.169256885177461</v>
      </c>
      <c r="AG89" s="68">
        <v>134.48327747005766</v>
      </c>
      <c r="AH89" s="68">
        <v>72.000194760606192</v>
      </c>
      <c r="AI89" s="68">
        <v>135.10200982141845</v>
      </c>
      <c r="AJ89" s="68">
        <v>208.64337073167707</v>
      </c>
      <c r="AK89" s="68">
        <v>151.22493552031301</v>
      </c>
      <c r="AL89" s="68">
        <v>143.58762201697436</v>
      </c>
      <c r="AM89" s="68">
        <v>168.59796633462526</v>
      </c>
      <c r="AN89" s="68">
        <v>119.74339550627612</v>
      </c>
      <c r="AO89" s="68">
        <v>55.462885320915689</v>
      </c>
      <c r="AP89" s="68">
        <v>1522.6319054656665</v>
      </c>
      <c r="AQ89" s="68">
        <v>104.52674471835348</v>
      </c>
      <c r="AR89" s="68">
        <v>96.802529100401003</v>
      </c>
      <c r="AS89" s="68">
        <v>361.92165658049913</v>
      </c>
      <c r="AT89" s="68">
        <v>123.42170802708245</v>
      </c>
      <c r="AU89" s="68">
        <v>190.72246620576792</v>
      </c>
      <c r="AV89" s="68">
        <v>113.31156754969635</v>
      </c>
      <c r="AW89" s="68">
        <v>111.13602336142148</v>
      </c>
      <c r="AX89" s="68">
        <v>123.08261369113933</v>
      </c>
      <c r="AY89" s="68">
        <v>160.31922802744992</v>
      </c>
      <c r="AZ89" s="68">
        <v>132.21364477558595</v>
      </c>
      <c r="BA89" s="68">
        <v>156.33183813074731</v>
      </c>
      <c r="BB89" s="68">
        <v>77.814369991465597</v>
      </c>
      <c r="BC89" s="68">
        <v>1751.6043901596097</v>
      </c>
      <c r="BD89" s="68">
        <v>182.92038266803235</v>
      </c>
      <c r="BE89" s="68">
        <v>190.56483435932859</v>
      </c>
      <c r="BF89" s="68">
        <v>169.46853240785583</v>
      </c>
      <c r="BG89" s="68">
        <v>290.17942620979613</v>
      </c>
    </row>
    <row r="90" spans="1:59" s="31" customFormat="1" ht="15.75" customHeight="1" x14ac:dyDescent="0.25">
      <c r="A90" s="55"/>
      <c r="B90" s="55" t="s">
        <v>71</v>
      </c>
      <c r="C90" s="55" t="s">
        <v>181</v>
      </c>
      <c r="D90" s="34">
        <v>1833.0464133251492</v>
      </c>
      <c r="E90" s="34">
        <v>2181.0849393031431</v>
      </c>
      <c r="F90" s="34">
        <v>2236.8764292849746</v>
      </c>
      <c r="G90" s="34">
        <v>4657.9902040136203</v>
      </c>
      <c r="H90" s="34">
        <v>5168.6789848999224</v>
      </c>
      <c r="I90" s="34">
        <v>4617.6961237417618</v>
      </c>
      <c r="J90" s="34">
        <v>3723.7218687643981</v>
      </c>
      <c r="K90" s="34">
        <v>3490.9184452883287</v>
      </c>
      <c r="L90" s="34">
        <v>3165.5811429451705</v>
      </c>
      <c r="M90" s="34">
        <v>2127.2792765827448</v>
      </c>
      <c r="N90" s="34">
        <v>2832.7573064703333</v>
      </c>
      <c r="O90" s="34">
        <v>2785.3618161450436</v>
      </c>
      <c r="P90" s="34">
        <v>38820.992950764594</v>
      </c>
      <c r="Q90" s="34">
        <v>2488.6196485056007</v>
      </c>
      <c r="R90" s="34">
        <v>2599.3151315943574</v>
      </c>
      <c r="S90" s="34">
        <v>3182.917675879095</v>
      </c>
      <c r="T90" s="34">
        <v>2916.4685882904682</v>
      </c>
      <c r="U90" s="34">
        <v>4161.1785288280571</v>
      </c>
      <c r="V90" s="34">
        <v>2081.2167343022866</v>
      </c>
      <c r="W90" s="34">
        <v>2495.5048366081137</v>
      </c>
      <c r="X90" s="34">
        <v>2181.676150920021</v>
      </c>
      <c r="Y90" s="34">
        <v>1931.4641236296093</v>
      </c>
      <c r="Z90" s="34">
        <v>2263.3923353932223</v>
      </c>
      <c r="AA90" s="34">
        <v>2631.0772199288749</v>
      </c>
      <c r="AB90" s="34">
        <v>2214.0927829435009</v>
      </c>
      <c r="AC90" s="34">
        <v>31146.923756823195</v>
      </c>
      <c r="AD90" s="34">
        <v>2196.7551685222575</v>
      </c>
      <c r="AE90" s="34">
        <v>3048.7676796169444</v>
      </c>
      <c r="AF90" s="34">
        <v>3620.1114369414695</v>
      </c>
      <c r="AG90" s="34">
        <v>3078.8500374787227</v>
      </c>
      <c r="AH90" s="34">
        <v>3803.1362710614098</v>
      </c>
      <c r="AI90" s="34">
        <v>2882.5689244352375</v>
      </c>
      <c r="AJ90" s="34">
        <v>3240.5912745082528</v>
      </c>
      <c r="AK90" s="34">
        <v>3725.9202865559328</v>
      </c>
      <c r="AL90" s="34">
        <v>2513.5610279531375</v>
      </c>
      <c r="AM90" s="34">
        <v>2870.3683047532973</v>
      </c>
      <c r="AN90" s="34">
        <v>3200.6411966026867</v>
      </c>
      <c r="AO90" s="34">
        <v>3158.2735083615435</v>
      </c>
      <c r="AP90" s="34">
        <v>37339.54511679089</v>
      </c>
      <c r="AQ90" s="34">
        <v>3163.0358096729829</v>
      </c>
      <c r="AR90" s="34">
        <v>2825.6904759020822</v>
      </c>
      <c r="AS90" s="34">
        <v>3453.1894684944214</v>
      </c>
      <c r="AT90" s="34">
        <v>2863.0884572432519</v>
      </c>
      <c r="AU90" s="34">
        <v>3221.6180787842163</v>
      </c>
      <c r="AV90" s="34">
        <v>2220.6668789762466</v>
      </c>
      <c r="AW90" s="34">
        <v>2910.9429946669643</v>
      </c>
      <c r="AX90" s="34">
        <v>2593.9926560790432</v>
      </c>
      <c r="AY90" s="34">
        <v>3092.6097314474609</v>
      </c>
      <c r="AZ90" s="34">
        <v>2278.7763222987437</v>
      </c>
      <c r="BA90" s="34">
        <v>3039.8358945463992</v>
      </c>
      <c r="BB90" s="34">
        <v>3009.0015682903991</v>
      </c>
      <c r="BC90" s="34">
        <v>34672.448336402209</v>
      </c>
      <c r="BD90" s="34">
        <v>2572.3455277792696</v>
      </c>
      <c r="BE90" s="34">
        <v>2727.2146086067</v>
      </c>
      <c r="BF90" s="34">
        <v>3649.2496200245282</v>
      </c>
      <c r="BG90" s="34">
        <v>2301.3801527215446</v>
      </c>
    </row>
    <row r="91" spans="1:59" s="91" customFormat="1" ht="15.75" customHeight="1" x14ac:dyDescent="0.25">
      <c r="A91" s="67">
        <v>280</v>
      </c>
      <c r="B91" s="297" t="s">
        <v>79</v>
      </c>
      <c r="C91" s="67" t="s">
        <v>71</v>
      </c>
      <c r="D91" s="293">
        <v>6200.6433291422782</v>
      </c>
      <c r="E91" s="293">
        <v>8785.632324788834</v>
      </c>
      <c r="F91" s="293">
        <v>9710.0582482231948</v>
      </c>
      <c r="G91" s="293">
        <v>9361.5990017729218</v>
      </c>
      <c r="H91" s="293">
        <v>8034.6368697925645</v>
      </c>
      <c r="I91" s="293">
        <v>9256.5761006786652</v>
      </c>
      <c r="J91" s="293">
        <v>7820.2643417769805</v>
      </c>
      <c r="K91" s="293">
        <v>7700.4173465660087</v>
      </c>
      <c r="L91" s="293">
        <v>8089.6812249407594</v>
      </c>
      <c r="M91" s="293">
        <v>11403.00623230818</v>
      </c>
      <c r="N91" s="293">
        <v>12674.090421934161</v>
      </c>
      <c r="O91" s="293">
        <v>10401.214013089584</v>
      </c>
      <c r="P91" s="293">
        <v>109437.81945501412</v>
      </c>
      <c r="Q91" s="293">
        <v>4986.0901913261687</v>
      </c>
      <c r="R91" s="293">
        <v>8267.744894286443</v>
      </c>
      <c r="S91" s="293">
        <v>8076.7025607328133</v>
      </c>
      <c r="T91" s="293">
        <v>7297.3430035076517</v>
      </c>
      <c r="U91" s="293">
        <v>6843.3975912876149</v>
      </c>
      <c r="V91" s="293">
        <v>10692.391483638421</v>
      </c>
      <c r="W91" s="293">
        <v>10142.054208798256</v>
      </c>
      <c r="X91" s="293">
        <v>11016.559740519782</v>
      </c>
      <c r="Y91" s="293">
        <v>12237.691504904773</v>
      </c>
      <c r="Z91" s="293">
        <v>12352.653389201314</v>
      </c>
      <c r="AA91" s="293">
        <v>14590.508904878938</v>
      </c>
      <c r="AB91" s="293">
        <v>18369.829436473789</v>
      </c>
      <c r="AC91" s="293">
        <v>124872.96690955595</v>
      </c>
      <c r="AD91" s="293">
        <v>10433.414504630284</v>
      </c>
      <c r="AE91" s="293">
        <v>13757.872428828707</v>
      </c>
      <c r="AF91" s="293">
        <v>14696.068320271665</v>
      </c>
      <c r="AG91" s="293">
        <v>14504.839655130634</v>
      </c>
      <c r="AH91" s="293">
        <v>14461.482688483426</v>
      </c>
      <c r="AI91" s="293">
        <v>14451.355583770344</v>
      </c>
      <c r="AJ91" s="293">
        <v>16855.547391664906</v>
      </c>
      <c r="AK91" s="293">
        <v>15378.497749685655</v>
      </c>
      <c r="AL91" s="293">
        <v>15767.568241601033</v>
      </c>
      <c r="AM91" s="293">
        <v>16272.758014528863</v>
      </c>
      <c r="AN91" s="293">
        <v>16041.665862990581</v>
      </c>
      <c r="AO91" s="293">
        <v>24526.00064349638</v>
      </c>
      <c r="AP91" s="293">
        <v>187147.07108508245</v>
      </c>
      <c r="AQ91" s="293">
        <v>13503.242627996227</v>
      </c>
      <c r="AR91" s="293">
        <v>15922.883998110448</v>
      </c>
      <c r="AS91" s="293">
        <v>18826.77321590843</v>
      </c>
      <c r="AT91" s="293">
        <v>18365.091139323304</v>
      </c>
      <c r="AU91" s="293">
        <v>17972.989118281017</v>
      </c>
      <c r="AV91" s="293">
        <v>18538.472197574323</v>
      </c>
      <c r="AW91" s="293">
        <v>19812.011086776296</v>
      </c>
      <c r="AX91" s="293">
        <v>19917.268049289341</v>
      </c>
      <c r="AY91" s="293">
        <v>19906.051993110013</v>
      </c>
      <c r="AZ91" s="293">
        <v>23907.957346444262</v>
      </c>
      <c r="BA91" s="293">
        <v>22590.297529174051</v>
      </c>
      <c r="BB91" s="293">
        <v>24398.937819961506</v>
      </c>
      <c r="BC91" s="293">
        <v>233661.97612194921</v>
      </c>
      <c r="BD91" s="293">
        <v>14583.553095629464</v>
      </c>
      <c r="BE91" s="293">
        <v>22402.480927527129</v>
      </c>
      <c r="BF91" s="293">
        <v>20971.225513318321</v>
      </c>
      <c r="BG91" s="293">
        <v>21725.381544759217</v>
      </c>
    </row>
    <row r="92" spans="1:59" s="31" customFormat="1" ht="15.75" customHeight="1" x14ac:dyDescent="0.25">
      <c r="A92" s="55"/>
      <c r="B92" s="55" t="s">
        <v>71</v>
      </c>
      <c r="C92" s="55" t="s">
        <v>167</v>
      </c>
      <c r="D92" s="34">
        <v>1743.6728537498843</v>
      </c>
      <c r="E92" s="34">
        <v>2649.2652398350092</v>
      </c>
      <c r="F92" s="34">
        <v>3338.5542704392437</v>
      </c>
      <c r="G92" s="34">
        <v>2827.5539142042976</v>
      </c>
      <c r="H92" s="34">
        <v>1952.8405572684158</v>
      </c>
      <c r="I92" s="34">
        <v>1906.794175819165</v>
      </c>
      <c r="J92" s="34">
        <v>2114.0672019714921</v>
      </c>
      <c r="K92" s="34">
        <v>2288.1159328355848</v>
      </c>
      <c r="L92" s="34">
        <v>2235.8260162200008</v>
      </c>
      <c r="M92" s="34">
        <v>3443.077509841728</v>
      </c>
      <c r="N92" s="34">
        <v>3850.9328342667118</v>
      </c>
      <c r="O92" s="34">
        <v>2568.0409363284462</v>
      </c>
      <c r="P92" s="34">
        <v>30918.741442779978</v>
      </c>
      <c r="Q92" s="34">
        <v>1258.8238308308355</v>
      </c>
      <c r="R92" s="34">
        <v>2774.6665302302272</v>
      </c>
      <c r="S92" s="34">
        <v>2679.5152328017925</v>
      </c>
      <c r="T92" s="34">
        <v>1345.4151787093419</v>
      </c>
      <c r="U92" s="34">
        <v>1683.880906115679</v>
      </c>
      <c r="V92" s="34">
        <v>2851.9679201052495</v>
      </c>
      <c r="W92" s="34">
        <v>2861.0042603320339</v>
      </c>
      <c r="X92" s="34">
        <v>3180.573203270068</v>
      </c>
      <c r="Y92" s="34">
        <v>2490.7650203994417</v>
      </c>
      <c r="Z92" s="34">
        <v>4245.0540440505401</v>
      </c>
      <c r="AA92" s="34">
        <v>5787.4463264641345</v>
      </c>
      <c r="AB92" s="34">
        <v>3779.528340303531</v>
      </c>
      <c r="AC92" s="34">
        <v>34938.640793612874</v>
      </c>
      <c r="AD92" s="34">
        <v>3984.2920268020621</v>
      </c>
      <c r="AE92" s="34">
        <v>5338.1245459565043</v>
      </c>
      <c r="AF92" s="34">
        <v>5877.8779019772383</v>
      </c>
      <c r="AG92" s="34">
        <v>6198.6488883159582</v>
      </c>
      <c r="AH92" s="34">
        <v>6254.6300082072994</v>
      </c>
      <c r="AI92" s="34">
        <v>5814.0678347193789</v>
      </c>
      <c r="AJ92" s="34">
        <v>6666.883687651517</v>
      </c>
      <c r="AK92" s="34">
        <v>6550.6679789148538</v>
      </c>
      <c r="AL92" s="34">
        <v>6580.1854110104559</v>
      </c>
      <c r="AM92" s="34">
        <v>6856.5028109387767</v>
      </c>
      <c r="AN92" s="34">
        <v>6720.0782455501167</v>
      </c>
      <c r="AO92" s="34">
        <v>8283.4867139654707</v>
      </c>
      <c r="AP92" s="34">
        <v>75125.446054009633</v>
      </c>
      <c r="AQ92" s="34">
        <v>6473.2275285377327</v>
      </c>
      <c r="AR92" s="34">
        <v>7444.4961784905381</v>
      </c>
      <c r="AS92" s="34">
        <v>6725.6409388836228</v>
      </c>
      <c r="AT92" s="34">
        <v>8634.6287375065949</v>
      </c>
      <c r="AU92" s="34">
        <v>8402.4644452797547</v>
      </c>
      <c r="AV92" s="34">
        <v>7953.9592900432399</v>
      </c>
      <c r="AW92" s="34">
        <v>8484.035042132231</v>
      </c>
      <c r="AX92" s="34">
        <v>8621.7121798910066</v>
      </c>
      <c r="AY92" s="34">
        <v>8251.0231471424831</v>
      </c>
      <c r="AZ92" s="34">
        <v>11224.714966801888</v>
      </c>
      <c r="BA92" s="34">
        <v>8085.795986283465</v>
      </c>
      <c r="BB92" s="34">
        <v>9253.7076884685957</v>
      </c>
      <c r="BC92" s="34">
        <v>99555.406129461146</v>
      </c>
      <c r="BD92" s="34">
        <v>5036.9802523621493</v>
      </c>
      <c r="BE92" s="34">
        <v>10270.572832963262</v>
      </c>
      <c r="BF92" s="34">
        <v>9251.5571705597922</v>
      </c>
      <c r="BG92" s="34">
        <v>8800.4311252271837</v>
      </c>
    </row>
    <row r="93" spans="1:59" s="31" customFormat="1" ht="15.75" customHeight="1" x14ac:dyDescent="0.25">
      <c r="A93" s="61"/>
      <c r="B93" s="61" t="s">
        <v>71</v>
      </c>
      <c r="C93" s="61" t="s">
        <v>168</v>
      </c>
      <c r="D93" s="68">
        <v>544.05246148622336</v>
      </c>
      <c r="E93" s="68">
        <v>646.82704889322827</v>
      </c>
      <c r="F93" s="68">
        <v>773.81507642061729</v>
      </c>
      <c r="G93" s="68">
        <v>239.50443213281798</v>
      </c>
      <c r="H93" s="68">
        <v>339.14483384334693</v>
      </c>
      <c r="I93" s="68">
        <v>484.83595227394107</v>
      </c>
      <c r="J93" s="68">
        <v>330.78118946266477</v>
      </c>
      <c r="K93" s="68">
        <v>298.91894977893054</v>
      </c>
      <c r="L93" s="68">
        <v>371.60141833446045</v>
      </c>
      <c r="M93" s="68">
        <v>318.95800508726398</v>
      </c>
      <c r="N93" s="68">
        <v>304.82330763325723</v>
      </c>
      <c r="O93" s="68">
        <v>295.53780196480528</v>
      </c>
      <c r="P93" s="68">
        <v>4948.8004773115572</v>
      </c>
      <c r="Q93" s="68">
        <v>246.6697160564739</v>
      </c>
      <c r="R93" s="68">
        <v>448.75546845925385</v>
      </c>
      <c r="S93" s="68">
        <v>439.37067511810739</v>
      </c>
      <c r="T93" s="68">
        <v>378.25141621789214</v>
      </c>
      <c r="U93" s="68">
        <v>378.75865159955623</v>
      </c>
      <c r="V93" s="68">
        <v>548.99141613251993</v>
      </c>
      <c r="W93" s="68">
        <v>463.05943805704345</v>
      </c>
      <c r="X93" s="68">
        <v>578.53500470861775</v>
      </c>
      <c r="Y93" s="68">
        <v>857.808783106958</v>
      </c>
      <c r="Z93" s="68">
        <v>655.45666491183101</v>
      </c>
      <c r="AA93" s="68">
        <v>762.83831267829248</v>
      </c>
      <c r="AB93" s="68">
        <v>867.6670691867738</v>
      </c>
      <c r="AC93" s="68">
        <v>6626.1626162333196</v>
      </c>
      <c r="AD93" s="68">
        <v>783.91116978786795</v>
      </c>
      <c r="AE93" s="68">
        <v>1176.7743177012389</v>
      </c>
      <c r="AF93" s="68">
        <v>1223.8410657708582</v>
      </c>
      <c r="AG93" s="68">
        <v>1233.8775686780593</v>
      </c>
      <c r="AH93" s="68">
        <v>1676.4037937631922</v>
      </c>
      <c r="AI93" s="68">
        <v>1234.8287584066177</v>
      </c>
      <c r="AJ93" s="68">
        <v>1520.5188750483646</v>
      </c>
      <c r="AK93" s="68">
        <v>1690.2665070457538</v>
      </c>
      <c r="AL93" s="68">
        <v>1469.3137784730188</v>
      </c>
      <c r="AM93" s="68">
        <v>1271.247473214306</v>
      </c>
      <c r="AN93" s="68">
        <v>2286.4236591726385</v>
      </c>
      <c r="AO93" s="68">
        <v>3447.2477447890224</v>
      </c>
      <c r="AP93" s="68">
        <v>19014.654711850937</v>
      </c>
      <c r="AQ93" s="68">
        <v>937.54493124215969</v>
      </c>
      <c r="AR93" s="68">
        <v>993.23368742353921</v>
      </c>
      <c r="AS93" s="68">
        <v>1009.3948782892832</v>
      </c>
      <c r="AT93" s="68">
        <v>1260.5143145509853</v>
      </c>
      <c r="AU93" s="68">
        <v>1294.9959318453252</v>
      </c>
      <c r="AV93" s="68">
        <v>1139.9614439320387</v>
      </c>
      <c r="AW93" s="68">
        <v>1314.9290372075179</v>
      </c>
      <c r="AX93" s="68">
        <v>1234.1020577388529</v>
      </c>
      <c r="AY93" s="68">
        <v>1216.9734833303266</v>
      </c>
      <c r="AZ93" s="68">
        <v>1524.1896583894004</v>
      </c>
      <c r="BA93" s="68">
        <v>1304.2717600397932</v>
      </c>
      <c r="BB93" s="68">
        <v>1595.1646492216869</v>
      </c>
      <c r="BC93" s="68">
        <v>14825.275833210912</v>
      </c>
      <c r="BD93" s="68">
        <v>1269.6065969893448</v>
      </c>
      <c r="BE93" s="68">
        <v>2585.5479063129469</v>
      </c>
      <c r="BF93" s="68">
        <v>2165.2607053469378</v>
      </c>
      <c r="BG93" s="68">
        <v>2247.7246834754874</v>
      </c>
    </row>
    <row r="94" spans="1:59" s="31" customFormat="1" ht="15.75" customHeight="1" x14ac:dyDescent="0.25">
      <c r="A94" s="55"/>
      <c r="B94" s="55" t="s">
        <v>71</v>
      </c>
      <c r="C94" s="55" t="s">
        <v>160</v>
      </c>
      <c r="D94" s="34">
        <v>532.38209150716932</v>
      </c>
      <c r="E94" s="34">
        <v>617.90079071970501</v>
      </c>
      <c r="F94" s="34">
        <v>667.16678119304629</v>
      </c>
      <c r="G94" s="34">
        <v>848.14533788981828</v>
      </c>
      <c r="H94" s="34">
        <v>640.39740765538818</v>
      </c>
      <c r="I94" s="34">
        <v>472.16433037190558</v>
      </c>
      <c r="J94" s="34">
        <v>430.44427415315505</v>
      </c>
      <c r="K94" s="34">
        <v>536.80843275442601</v>
      </c>
      <c r="L94" s="34">
        <v>586.76765491916274</v>
      </c>
      <c r="M94" s="34">
        <v>412.66838180539349</v>
      </c>
      <c r="N94" s="34">
        <v>510.42032462926556</v>
      </c>
      <c r="O94" s="34">
        <v>882.982616719215</v>
      </c>
      <c r="P94" s="34">
        <v>7138.2484243176505</v>
      </c>
      <c r="Q94" s="34">
        <v>511.71954936166753</v>
      </c>
      <c r="R94" s="34">
        <v>548.56949530122404</v>
      </c>
      <c r="S94" s="34">
        <v>451.87155156614136</v>
      </c>
      <c r="T94" s="34">
        <v>539.61913624595445</v>
      </c>
      <c r="U94" s="34">
        <v>435.38727675938702</v>
      </c>
      <c r="V94" s="34">
        <v>617.680793959065</v>
      </c>
      <c r="W94" s="34">
        <v>696.9317358262191</v>
      </c>
      <c r="X94" s="34">
        <v>583.42553384389566</v>
      </c>
      <c r="Y94" s="34">
        <v>1270.7918437970161</v>
      </c>
      <c r="Z94" s="34">
        <v>598.89804403408118</v>
      </c>
      <c r="AA94" s="34">
        <v>808.05513889682936</v>
      </c>
      <c r="AB94" s="34">
        <v>1327.5171645289379</v>
      </c>
      <c r="AC94" s="34">
        <v>8390.4672641204179</v>
      </c>
      <c r="AD94" s="34">
        <v>524.56801112753874</v>
      </c>
      <c r="AE94" s="34">
        <v>1404.2556766571627</v>
      </c>
      <c r="AF94" s="34">
        <v>1326.135266341643</v>
      </c>
      <c r="AG94" s="34">
        <v>840.95727601159126</v>
      </c>
      <c r="AH94" s="34">
        <v>308.77149745227109</v>
      </c>
      <c r="AI94" s="34">
        <v>1261.2822261419508</v>
      </c>
      <c r="AJ94" s="34">
        <v>845.90934741240926</v>
      </c>
      <c r="AK94" s="34">
        <v>714.72360101732966</v>
      </c>
      <c r="AL94" s="34">
        <v>826.59218299177007</v>
      </c>
      <c r="AM94" s="34">
        <v>815.26825698263497</v>
      </c>
      <c r="AN94" s="34">
        <v>869.86446425011138</v>
      </c>
      <c r="AO94" s="34">
        <v>1807.5485062815787</v>
      </c>
      <c r="AP94" s="34">
        <v>11545.876312667991</v>
      </c>
      <c r="AQ94" s="34">
        <v>1093.1599071072139</v>
      </c>
      <c r="AR94" s="34">
        <v>1669.4940587943177</v>
      </c>
      <c r="AS94" s="34">
        <v>753.63875408441413</v>
      </c>
      <c r="AT94" s="34">
        <v>901.25576483671546</v>
      </c>
      <c r="AU94" s="34">
        <v>1040.8885230457395</v>
      </c>
      <c r="AV94" s="34">
        <v>1012.4891515477134</v>
      </c>
      <c r="AW94" s="34">
        <v>1152.0712226388007</v>
      </c>
      <c r="AX94" s="34">
        <v>1116.9466889870509</v>
      </c>
      <c r="AY94" s="34">
        <v>1115.3071277126276</v>
      </c>
      <c r="AZ94" s="34">
        <v>1288.6897768872127</v>
      </c>
      <c r="BA94" s="34">
        <v>1261.9798301719848</v>
      </c>
      <c r="BB94" s="34">
        <v>1475.0023460970936</v>
      </c>
      <c r="BC94" s="34">
        <v>13880.923151910885</v>
      </c>
      <c r="BD94" s="34">
        <v>720.48628064941568</v>
      </c>
      <c r="BE94" s="34">
        <v>1524.6835440578106</v>
      </c>
      <c r="BF94" s="34">
        <v>1380.9182807164038</v>
      </c>
      <c r="BG94" s="34">
        <v>1551.7408180205257</v>
      </c>
    </row>
    <row r="95" spans="1:59" s="31" customFormat="1" ht="15.75" customHeight="1" x14ac:dyDescent="0.25">
      <c r="A95" s="61"/>
      <c r="B95" s="61" t="s">
        <v>71</v>
      </c>
      <c r="C95" s="61" t="s">
        <v>154</v>
      </c>
      <c r="D95" s="68">
        <v>501.76715346069437</v>
      </c>
      <c r="E95" s="68">
        <v>664.97922931597418</v>
      </c>
      <c r="F95" s="68">
        <v>508.68637537143462</v>
      </c>
      <c r="G95" s="68">
        <v>707.02049205611911</v>
      </c>
      <c r="H95" s="68">
        <v>836.81826186160731</v>
      </c>
      <c r="I95" s="68">
        <v>1225.7298981997455</v>
      </c>
      <c r="J95" s="68">
        <v>727.61133182838341</v>
      </c>
      <c r="K95" s="68">
        <v>683.84429300605052</v>
      </c>
      <c r="L95" s="68">
        <v>535.83784560399522</v>
      </c>
      <c r="M95" s="68">
        <v>652.5583031427966</v>
      </c>
      <c r="N95" s="68">
        <v>1702.5008555490801</v>
      </c>
      <c r="O95" s="68">
        <v>583.97566315091194</v>
      </c>
      <c r="P95" s="68">
        <v>9331.3297025467928</v>
      </c>
      <c r="Q95" s="68">
        <v>381.97839357269254</v>
      </c>
      <c r="R95" s="68">
        <v>350.70071750349399</v>
      </c>
      <c r="S95" s="68">
        <v>302.08993263735482</v>
      </c>
      <c r="T95" s="68">
        <v>554.26139213296062</v>
      </c>
      <c r="U95" s="68">
        <v>568.14766883923619</v>
      </c>
      <c r="V95" s="68">
        <v>517.28281501431445</v>
      </c>
      <c r="W95" s="68">
        <v>362.88750267789351</v>
      </c>
      <c r="X95" s="68">
        <v>1224.5245756582797</v>
      </c>
      <c r="Y95" s="68">
        <v>946.50504155220494</v>
      </c>
      <c r="Z95" s="68">
        <v>857.64813943466208</v>
      </c>
      <c r="AA95" s="68">
        <v>1346.9871544162834</v>
      </c>
      <c r="AB95" s="68">
        <v>1168.5960904003261</v>
      </c>
      <c r="AC95" s="68">
        <v>8581.6094238397018</v>
      </c>
      <c r="AD95" s="68">
        <v>719.19746843439293</v>
      </c>
      <c r="AE95" s="68">
        <v>392.65295711984055</v>
      </c>
      <c r="AF95" s="68">
        <v>531.52182533593543</v>
      </c>
      <c r="AG95" s="68">
        <v>313.43995127166716</v>
      </c>
      <c r="AH95" s="68">
        <v>233.78326979713208</v>
      </c>
      <c r="AI95" s="68">
        <v>666.75917687680112</v>
      </c>
      <c r="AJ95" s="68">
        <v>438.06965511410874</v>
      </c>
      <c r="AK95" s="68">
        <v>718.39002081535784</v>
      </c>
      <c r="AL95" s="68">
        <v>622.44598282515551</v>
      </c>
      <c r="AM95" s="68">
        <v>709.20491261263146</v>
      </c>
      <c r="AN95" s="68">
        <v>699.16468048399088</v>
      </c>
      <c r="AO95" s="68">
        <v>1442.8990711390143</v>
      </c>
      <c r="AP95" s="68">
        <v>7487.5289718260274</v>
      </c>
      <c r="AQ95" s="68">
        <v>611.94700938535857</v>
      </c>
      <c r="AR95" s="68">
        <v>944.59695490497654</v>
      </c>
      <c r="AS95" s="68">
        <v>2465.6860849558252</v>
      </c>
      <c r="AT95" s="68">
        <v>663.38913991206084</v>
      </c>
      <c r="AU95" s="68">
        <v>935.99079788170479</v>
      </c>
      <c r="AV95" s="68">
        <v>808.29441666322271</v>
      </c>
      <c r="AW95" s="68">
        <v>628.40194513530537</v>
      </c>
      <c r="AX95" s="68">
        <v>836.45779668344016</v>
      </c>
      <c r="AY95" s="68">
        <v>770.13634143182458</v>
      </c>
      <c r="AZ95" s="68">
        <v>1132.0648923799456</v>
      </c>
      <c r="BA95" s="68">
        <v>1365.7877986186611</v>
      </c>
      <c r="BB95" s="68">
        <v>1371.1745961628824</v>
      </c>
      <c r="BC95" s="68">
        <v>12533.927774115207</v>
      </c>
      <c r="BD95" s="68">
        <v>556.67068288241035</v>
      </c>
      <c r="BE95" s="68">
        <v>872.51029849406189</v>
      </c>
      <c r="BF95" s="68">
        <v>589.09433075550487</v>
      </c>
      <c r="BG95" s="68">
        <v>1131.3975522238175</v>
      </c>
    </row>
    <row r="96" spans="1:59" s="31" customFormat="1" ht="15.75" customHeight="1" x14ac:dyDescent="0.25">
      <c r="A96" s="55"/>
      <c r="B96" s="55" t="s">
        <v>71</v>
      </c>
      <c r="C96" s="55" t="s">
        <v>171</v>
      </c>
      <c r="D96" s="34">
        <v>329.89165895759288</v>
      </c>
      <c r="E96" s="34">
        <v>963.23253184565965</v>
      </c>
      <c r="F96" s="34">
        <v>632.07747179982084</v>
      </c>
      <c r="G96" s="34">
        <v>165.45187928653499</v>
      </c>
      <c r="H96" s="34">
        <v>389.31975754999553</v>
      </c>
      <c r="I96" s="34">
        <v>1561.6976332013273</v>
      </c>
      <c r="J96" s="34">
        <v>558.12302744760427</v>
      </c>
      <c r="K96" s="34">
        <v>653.51718383794173</v>
      </c>
      <c r="L96" s="34">
        <v>566.37249977501619</v>
      </c>
      <c r="M96" s="34">
        <v>551.68943320019366</v>
      </c>
      <c r="N96" s="34">
        <v>670.80609435112979</v>
      </c>
      <c r="O96" s="34">
        <v>820.59886740525235</v>
      </c>
      <c r="P96" s="34">
        <v>7862.7780386580689</v>
      </c>
      <c r="Q96" s="34">
        <v>168.17724571413834</v>
      </c>
      <c r="R96" s="34">
        <v>1042.8312890859834</v>
      </c>
      <c r="S96" s="34">
        <v>876.15297246504849</v>
      </c>
      <c r="T96" s="34">
        <v>365.93488285131372</v>
      </c>
      <c r="U96" s="34">
        <v>811.00413975113156</v>
      </c>
      <c r="V96" s="34">
        <v>1033.2984263246913</v>
      </c>
      <c r="W96" s="34">
        <v>1038.1181002034598</v>
      </c>
      <c r="X96" s="34">
        <v>1160.855575720964</v>
      </c>
      <c r="Y96" s="34">
        <v>1599.3082651090454</v>
      </c>
      <c r="Z96" s="34">
        <v>926.87907438785339</v>
      </c>
      <c r="AA96" s="34">
        <v>1214.6388362101191</v>
      </c>
      <c r="AB96" s="34">
        <v>1113.7225712534701</v>
      </c>
      <c r="AC96" s="34">
        <v>11350.921379077219</v>
      </c>
      <c r="AD96" s="34">
        <v>1405.1973881216429</v>
      </c>
      <c r="AE96" s="34">
        <v>1229.7022710781541</v>
      </c>
      <c r="AF96" s="34">
        <v>1093.4446828431085</v>
      </c>
      <c r="AG96" s="34">
        <v>1552.125978742034</v>
      </c>
      <c r="AH96" s="34">
        <v>1107.8150694685069</v>
      </c>
      <c r="AI96" s="34">
        <v>1016.5091148529106</v>
      </c>
      <c r="AJ96" s="34">
        <v>1245.5021623789064</v>
      </c>
      <c r="AK96" s="34">
        <v>919.49066244636083</v>
      </c>
      <c r="AL96" s="34">
        <v>1068.6586538856209</v>
      </c>
      <c r="AM96" s="34">
        <v>803.78988438558235</v>
      </c>
      <c r="AN96" s="34">
        <v>795.23689665708241</v>
      </c>
      <c r="AO96" s="34">
        <v>1213.6553062054538</v>
      </c>
      <c r="AP96" s="34">
        <v>13451.128071065363</v>
      </c>
      <c r="AQ96" s="34">
        <v>942.11526017341214</v>
      </c>
      <c r="AR96" s="34">
        <v>314.50090238496102</v>
      </c>
      <c r="AS96" s="34">
        <v>2008.3010285957296</v>
      </c>
      <c r="AT96" s="34">
        <v>846.20537070177988</v>
      </c>
      <c r="AU96" s="34">
        <v>860.22676988518845</v>
      </c>
      <c r="AV96" s="34">
        <v>831.59215167655714</v>
      </c>
      <c r="AW96" s="34">
        <v>1033.5419528069588</v>
      </c>
      <c r="AX96" s="34">
        <v>728.11769146605502</v>
      </c>
      <c r="AY96" s="34">
        <v>849.25751081277656</v>
      </c>
      <c r="AZ96" s="34">
        <v>1091.3340208341529</v>
      </c>
      <c r="BA96" s="34">
        <v>1399.8838760229071</v>
      </c>
      <c r="BB96" s="34">
        <v>1082.0628689359989</v>
      </c>
      <c r="BC96" s="34">
        <v>11987.139404296475</v>
      </c>
      <c r="BD96" s="34">
        <v>669.20865450210079</v>
      </c>
      <c r="BE96" s="34">
        <v>640.38999607065648</v>
      </c>
      <c r="BF96" s="34">
        <v>842.30548362139984</v>
      </c>
      <c r="BG96" s="34">
        <v>1116.4973486430304</v>
      </c>
    </row>
    <row r="97" spans="1:59" s="31" customFormat="1" ht="15.75" customHeight="1" x14ac:dyDescent="0.25">
      <c r="A97" s="61"/>
      <c r="B97" s="61" t="s">
        <v>71</v>
      </c>
      <c r="C97" s="61" t="s">
        <v>158</v>
      </c>
      <c r="D97" s="68">
        <v>527.35585915099887</v>
      </c>
      <c r="E97" s="68">
        <v>184.17377694336548</v>
      </c>
      <c r="F97" s="68">
        <v>140.03223817340765</v>
      </c>
      <c r="G97" s="68">
        <v>501.56974116934907</v>
      </c>
      <c r="H97" s="68">
        <v>605.14007942438468</v>
      </c>
      <c r="I97" s="68">
        <v>400.38626900604635</v>
      </c>
      <c r="J97" s="68">
        <v>502.55576764830153</v>
      </c>
      <c r="K97" s="68">
        <v>527.39876511745956</v>
      </c>
      <c r="L97" s="68">
        <v>612.21643291273881</v>
      </c>
      <c r="M97" s="68">
        <v>774.42559476579061</v>
      </c>
      <c r="N97" s="68">
        <v>1123.1577277969614</v>
      </c>
      <c r="O97" s="68">
        <v>1088.6192302093157</v>
      </c>
      <c r="P97" s="68">
        <v>6987.0314823181188</v>
      </c>
      <c r="Q97" s="68">
        <v>572.76802316624048</v>
      </c>
      <c r="R97" s="68">
        <v>395.4718945267262</v>
      </c>
      <c r="S97" s="68">
        <v>516.21026847870621</v>
      </c>
      <c r="T97" s="68">
        <v>423.2656490233399</v>
      </c>
      <c r="U97" s="68">
        <v>265.97760339501639</v>
      </c>
      <c r="V97" s="68">
        <v>337.99724800700142</v>
      </c>
      <c r="W97" s="68">
        <v>442.34570929008748</v>
      </c>
      <c r="X97" s="68">
        <v>482.85500062423876</v>
      </c>
      <c r="Y97" s="68">
        <v>414.06303975457013</v>
      </c>
      <c r="Z97" s="68">
        <v>383.36923603826347</v>
      </c>
      <c r="AA97" s="68">
        <v>396.06365839641757</v>
      </c>
      <c r="AB97" s="68">
        <v>590.66211662295382</v>
      </c>
      <c r="AC97" s="68">
        <v>5221.0494473235631</v>
      </c>
      <c r="AD97" s="68">
        <v>406.53415529123765</v>
      </c>
      <c r="AE97" s="68">
        <v>566.7055282231845</v>
      </c>
      <c r="AF97" s="68">
        <v>488.95258410763256</v>
      </c>
      <c r="AG97" s="68">
        <v>714.31970524459348</v>
      </c>
      <c r="AH97" s="68">
        <v>624.17218405010669</v>
      </c>
      <c r="AI97" s="68">
        <v>534.44929339761563</v>
      </c>
      <c r="AJ97" s="68">
        <v>725.03656171126227</v>
      </c>
      <c r="AK97" s="68">
        <v>678.71761713736953</v>
      </c>
      <c r="AL97" s="68">
        <v>708.93132253764327</v>
      </c>
      <c r="AM97" s="68">
        <v>891.63566280030204</v>
      </c>
      <c r="AN97" s="68">
        <v>671.971336365301</v>
      </c>
      <c r="AO97" s="68">
        <v>1344.0698115876589</v>
      </c>
      <c r="AP97" s="68">
        <v>8355.4957624539074</v>
      </c>
      <c r="AQ97" s="68">
        <v>620.17787301402575</v>
      </c>
      <c r="AR97" s="68">
        <v>812.1651182790489</v>
      </c>
      <c r="AS97" s="68">
        <v>834.38641944277833</v>
      </c>
      <c r="AT97" s="68">
        <v>793.84476643942196</v>
      </c>
      <c r="AU97" s="68">
        <v>719.71913079474155</v>
      </c>
      <c r="AV97" s="68">
        <v>870.68669183588725</v>
      </c>
      <c r="AW97" s="68">
        <v>878.8081715480655</v>
      </c>
      <c r="AX97" s="68">
        <v>932.77836826977273</v>
      </c>
      <c r="AY97" s="68">
        <v>1057.6440029248804</v>
      </c>
      <c r="AZ97" s="68">
        <v>787.7496720617761</v>
      </c>
      <c r="BA97" s="68">
        <v>763.39937756139659</v>
      </c>
      <c r="BB97" s="68">
        <v>1225.0859505326173</v>
      </c>
      <c r="BC97" s="68">
        <v>10296.445542704412</v>
      </c>
      <c r="BD97" s="68">
        <v>469.23398706384171</v>
      </c>
      <c r="BE97" s="68">
        <v>901.52373793650838</v>
      </c>
      <c r="BF97" s="68">
        <v>766.0032324380868</v>
      </c>
      <c r="BG97" s="68">
        <v>907.85042889772274</v>
      </c>
    </row>
    <row r="98" spans="1:59" s="31" customFormat="1" ht="15.75" customHeight="1" x14ac:dyDescent="0.25">
      <c r="A98" s="55"/>
      <c r="B98" s="55" t="s">
        <v>71</v>
      </c>
      <c r="C98" s="55" t="s">
        <v>179</v>
      </c>
      <c r="D98" s="34">
        <v>317.07842930087639</v>
      </c>
      <c r="E98" s="34">
        <v>474.12014511349059</v>
      </c>
      <c r="F98" s="34">
        <v>585.00052108796422</v>
      </c>
      <c r="G98" s="34">
        <v>499.57342270540681</v>
      </c>
      <c r="H98" s="34">
        <v>457.30423256939207</v>
      </c>
      <c r="I98" s="34">
        <v>398.44084699337731</v>
      </c>
      <c r="J98" s="34">
        <v>396.87501615559796</v>
      </c>
      <c r="K98" s="34">
        <v>359.1840386935333</v>
      </c>
      <c r="L98" s="34">
        <v>445.85602249703425</v>
      </c>
      <c r="M98" s="34">
        <v>883.19967297141068</v>
      </c>
      <c r="N98" s="34">
        <v>452.70684362132596</v>
      </c>
      <c r="O98" s="34">
        <v>320.23243097478127</v>
      </c>
      <c r="P98" s="34">
        <v>5589.5716226841905</v>
      </c>
      <c r="Q98" s="34">
        <v>230.76944916417276</v>
      </c>
      <c r="R98" s="34">
        <v>318.30214262106051</v>
      </c>
      <c r="S98" s="34">
        <v>157.00943883773388</v>
      </c>
      <c r="T98" s="34">
        <v>338.11624767583743</v>
      </c>
      <c r="U98" s="34">
        <v>305.1759536334236</v>
      </c>
      <c r="V98" s="34">
        <v>291.08624114851682</v>
      </c>
      <c r="W98" s="34">
        <v>360.76228673777456</v>
      </c>
      <c r="X98" s="34">
        <v>324.33189367672566</v>
      </c>
      <c r="Y98" s="34">
        <v>493.72625704183247</v>
      </c>
      <c r="Z98" s="34">
        <v>318.78159535439892</v>
      </c>
      <c r="AA98" s="34">
        <v>264.49112749036124</v>
      </c>
      <c r="AB98" s="34">
        <v>407.97078072836513</v>
      </c>
      <c r="AC98" s="34">
        <v>3810.5234141102032</v>
      </c>
      <c r="AD98" s="34">
        <v>418.95855660884638</v>
      </c>
      <c r="AE98" s="34">
        <v>392.41182401525595</v>
      </c>
      <c r="AF98" s="34">
        <v>376.99752104762399</v>
      </c>
      <c r="AG98" s="34">
        <v>183.7796104525334</v>
      </c>
      <c r="AH98" s="34">
        <v>323.58682671275119</v>
      </c>
      <c r="AI98" s="34">
        <v>395.70574530455065</v>
      </c>
      <c r="AJ98" s="34">
        <v>67.564843799068257</v>
      </c>
      <c r="AK98" s="34">
        <v>469.96314585017035</v>
      </c>
      <c r="AL98" s="34">
        <v>316.39356791695445</v>
      </c>
      <c r="AM98" s="34">
        <v>491.81097878088298</v>
      </c>
      <c r="AN98" s="34">
        <v>470.59165548474169</v>
      </c>
      <c r="AO98" s="34">
        <v>113.33891571411739</v>
      </c>
      <c r="AP98" s="34">
        <v>4021.1031916874967</v>
      </c>
      <c r="AQ98" s="34">
        <v>251.68149316218327</v>
      </c>
      <c r="AR98" s="34">
        <v>81.763345001756306</v>
      </c>
      <c r="AS98" s="34">
        <v>334.45554030277856</v>
      </c>
      <c r="AT98" s="34">
        <v>60.126254012606715</v>
      </c>
      <c r="AU98" s="34">
        <v>383.77186930517883</v>
      </c>
      <c r="AV98" s="34">
        <v>899.55366367731585</v>
      </c>
      <c r="AW98" s="34">
        <v>1019.1358253832726</v>
      </c>
      <c r="AX98" s="34">
        <v>669.94322775464013</v>
      </c>
      <c r="AY98" s="34">
        <v>912.40912015974698</v>
      </c>
      <c r="AZ98" s="34">
        <v>1289.6653187557847</v>
      </c>
      <c r="BA98" s="34">
        <v>1275.7200522954063</v>
      </c>
      <c r="BB98" s="34">
        <v>741.04570673590592</v>
      </c>
      <c r="BC98" s="34">
        <v>7919.2714165465759</v>
      </c>
      <c r="BD98" s="34">
        <v>788.60350071960022</v>
      </c>
      <c r="BE98" s="34">
        <v>604.33234393686007</v>
      </c>
      <c r="BF98" s="34">
        <v>539.52630013394128</v>
      </c>
      <c r="BG98" s="34">
        <v>831.84921606540524</v>
      </c>
    </row>
    <row r="99" spans="1:59" s="31" customFormat="1" ht="15.75" customHeight="1" x14ac:dyDescent="0.25">
      <c r="A99" s="61"/>
      <c r="B99" s="61" t="s">
        <v>71</v>
      </c>
      <c r="C99" s="61" t="s">
        <v>153</v>
      </c>
      <c r="D99" s="68">
        <v>209.00805803137555</v>
      </c>
      <c r="E99" s="68">
        <v>131.28520535664057</v>
      </c>
      <c r="F99" s="68">
        <v>324.88743229033855</v>
      </c>
      <c r="G99" s="68">
        <v>108.53755699341573</v>
      </c>
      <c r="H99" s="68">
        <v>185.78209935095069</v>
      </c>
      <c r="I99" s="68">
        <v>270.03825264019076</v>
      </c>
      <c r="J99" s="68">
        <v>103.40706982276031</v>
      </c>
      <c r="K99" s="68">
        <v>174.64577259638392</v>
      </c>
      <c r="L99" s="68">
        <v>139.33144489721909</v>
      </c>
      <c r="M99" s="68">
        <v>160.42810293431623</v>
      </c>
      <c r="N99" s="68">
        <v>326.40100644236196</v>
      </c>
      <c r="O99" s="68">
        <v>185.75832468187664</v>
      </c>
      <c r="P99" s="68">
        <v>2319.5103260378305</v>
      </c>
      <c r="Q99" s="68">
        <v>128.51675268283643</v>
      </c>
      <c r="R99" s="68">
        <v>193.83993191914607</v>
      </c>
      <c r="S99" s="68">
        <v>512.20111712987637</v>
      </c>
      <c r="T99" s="68">
        <v>91.336199400095254</v>
      </c>
      <c r="U99" s="68">
        <v>208.96880947908096</v>
      </c>
      <c r="V99" s="68">
        <v>354.48105500736722</v>
      </c>
      <c r="W99" s="68">
        <v>120.87008071089706</v>
      </c>
      <c r="X99" s="68">
        <v>197.20567163290053</v>
      </c>
      <c r="Y99" s="68">
        <v>228.22234759206938</v>
      </c>
      <c r="Z99" s="68">
        <v>240.39507700351305</v>
      </c>
      <c r="AA99" s="68">
        <v>281.43379448726824</v>
      </c>
      <c r="AB99" s="68">
        <v>1330.7207031852797</v>
      </c>
      <c r="AC99" s="68">
        <v>3888.1915402303302</v>
      </c>
      <c r="AD99" s="68">
        <v>55.216865365659501</v>
      </c>
      <c r="AE99" s="68">
        <v>122.18148275759727</v>
      </c>
      <c r="AF99" s="68">
        <v>94.746771963688531</v>
      </c>
      <c r="AG99" s="68">
        <v>89.58407697532796</v>
      </c>
      <c r="AH99" s="68">
        <v>194.31078923734208</v>
      </c>
      <c r="AI99" s="68">
        <v>252.81531573314243</v>
      </c>
      <c r="AJ99" s="68">
        <v>640.93486110225433</v>
      </c>
      <c r="AK99" s="68">
        <v>78.885582495992779</v>
      </c>
      <c r="AL99" s="68">
        <v>533.24026858817081</v>
      </c>
      <c r="AM99" s="68">
        <v>654.09003946374423</v>
      </c>
      <c r="AN99" s="68">
        <v>209.29207618019649</v>
      </c>
      <c r="AO99" s="68">
        <v>364.27362120576919</v>
      </c>
      <c r="AP99" s="68">
        <v>3289.5717510688855</v>
      </c>
      <c r="AQ99" s="68">
        <v>113.50559431829608</v>
      </c>
      <c r="AR99" s="68">
        <v>326.78932642110465</v>
      </c>
      <c r="AS99" s="68">
        <v>413.70719823669316</v>
      </c>
      <c r="AT99" s="68">
        <v>544.95965198375836</v>
      </c>
      <c r="AU99" s="68">
        <v>470.58153200519524</v>
      </c>
      <c r="AV99" s="68">
        <v>633.06486705935822</v>
      </c>
      <c r="AW99" s="68">
        <v>648.23638590890562</v>
      </c>
      <c r="AX99" s="68">
        <v>220.54094946862099</v>
      </c>
      <c r="AY99" s="68">
        <v>319.25071872708554</v>
      </c>
      <c r="AZ99" s="68">
        <v>697.43043171884904</v>
      </c>
      <c r="BA99" s="68">
        <v>419.60963327185277</v>
      </c>
      <c r="BB99" s="68">
        <v>739.89892256501298</v>
      </c>
      <c r="BC99" s="68">
        <v>5547.5752116847325</v>
      </c>
      <c r="BD99" s="68">
        <v>119.00165140774736</v>
      </c>
      <c r="BE99" s="68">
        <v>1057.496786761028</v>
      </c>
      <c r="BF99" s="68">
        <v>572.53507072108073</v>
      </c>
      <c r="BG99" s="68">
        <v>610.73777018645296</v>
      </c>
    </row>
    <row r="100" spans="1:59" s="31" customFormat="1" ht="15.75" customHeight="1" x14ac:dyDescent="0.25">
      <c r="A100" s="55"/>
      <c r="B100" s="55" t="s">
        <v>71</v>
      </c>
      <c r="C100" s="55" t="s">
        <v>161</v>
      </c>
      <c r="D100" s="34">
        <v>36.217225685368206</v>
      </c>
      <c r="E100" s="34">
        <v>24.222301671273261</v>
      </c>
      <c r="F100" s="34">
        <v>31.931058791431816</v>
      </c>
      <c r="G100" s="34">
        <v>111.21961559532851</v>
      </c>
      <c r="H100" s="34">
        <v>87.643952482778431</v>
      </c>
      <c r="I100" s="34">
        <v>69.665798868753356</v>
      </c>
      <c r="J100" s="34">
        <v>60.687679751802676</v>
      </c>
      <c r="K100" s="34">
        <v>98.255873005685487</v>
      </c>
      <c r="L100" s="34">
        <v>100.94547360628974</v>
      </c>
      <c r="M100" s="34">
        <v>91.363009813185371</v>
      </c>
      <c r="N100" s="34">
        <v>78.614071295714467</v>
      </c>
      <c r="O100" s="34">
        <v>80.775139529790565</v>
      </c>
      <c r="P100" s="34">
        <v>871.54120009740177</v>
      </c>
      <c r="Q100" s="34">
        <v>83.805072020968268</v>
      </c>
      <c r="R100" s="34">
        <v>98.347477807359212</v>
      </c>
      <c r="S100" s="34">
        <v>119.04502628261243</v>
      </c>
      <c r="T100" s="34">
        <v>144.54525062072477</v>
      </c>
      <c r="U100" s="34">
        <v>222.74563181793482</v>
      </c>
      <c r="V100" s="34">
        <v>219.38731391786936</v>
      </c>
      <c r="W100" s="34">
        <v>27.43858239800899</v>
      </c>
      <c r="X100" s="34">
        <v>292.65350839891869</v>
      </c>
      <c r="Y100" s="34">
        <v>152.54984325215113</v>
      </c>
      <c r="Z100" s="34">
        <v>165.63222260700772</v>
      </c>
      <c r="AA100" s="34">
        <v>184.91807889694078</v>
      </c>
      <c r="AB100" s="34">
        <v>359.16330659178658</v>
      </c>
      <c r="AC100" s="34">
        <v>2070.2313146122829</v>
      </c>
      <c r="AD100" s="34">
        <v>189.29843797659541</v>
      </c>
      <c r="AE100" s="34">
        <v>171.09691005347599</v>
      </c>
      <c r="AF100" s="34">
        <v>140.21009174554499</v>
      </c>
      <c r="AG100" s="34">
        <v>331.93102058734542</v>
      </c>
      <c r="AH100" s="34">
        <v>122.9877544268853</v>
      </c>
      <c r="AI100" s="34">
        <v>110.99271123432619</v>
      </c>
      <c r="AJ100" s="34">
        <v>198.37044480871646</v>
      </c>
      <c r="AK100" s="34">
        <v>360.81004545355785</v>
      </c>
      <c r="AL100" s="34">
        <v>306.49019006678384</v>
      </c>
      <c r="AM100" s="34">
        <v>295.47308252558514</v>
      </c>
      <c r="AN100" s="34">
        <v>117.63027809632237</v>
      </c>
      <c r="AO100" s="34">
        <v>104.26009019740454</v>
      </c>
      <c r="AP100" s="34">
        <v>2449.551057172544</v>
      </c>
      <c r="AQ100" s="34">
        <v>136.07169498180201</v>
      </c>
      <c r="AR100" s="34">
        <v>121.06905364648307</v>
      </c>
      <c r="AS100" s="34">
        <v>150.18875311768923</v>
      </c>
      <c r="AT100" s="34">
        <v>179.46456523669127</v>
      </c>
      <c r="AU100" s="34">
        <v>97.79772468822712</v>
      </c>
      <c r="AV100" s="34">
        <v>308.5890569808123</v>
      </c>
      <c r="AW100" s="34">
        <v>314.57960577601273</v>
      </c>
      <c r="AX100" s="34">
        <v>229.70211308286517</v>
      </c>
      <c r="AY100" s="34">
        <v>284.19932425886185</v>
      </c>
      <c r="AZ100" s="34">
        <v>152.75959318607229</v>
      </c>
      <c r="BA100" s="34">
        <v>263.18192022749378</v>
      </c>
      <c r="BB100" s="34">
        <v>411.18990896632852</v>
      </c>
      <c r="BC100" s="34">
        <v>2648.7933141493395</v>
      </c>
      <c r="BD100" s="34">
        <v>149.89012828921489</v>
      </c>
      <c r="BE100" s="34">
        <v>335.01526847209163</v>
      </c>
      <c r="BF100" s="34">
        <v>226.05192205634859</v>
      </c>
      <c r="BG100" s="34">
        <v>543.7093860351348</v>
      </c>
    </row>
    <row r="101" spans="1:59" s="31" customFormat="1" ht="15.75" customHeight="1" x14ac:dyDescent="0.25">
      <c r="A101" s="61"/>
      <c r="B101" s="61" t="s">
        <v>71</v>
      </c>
      <c r="C101" s="61" t="s">
        <v>174</v>
      </c>
      <c r="D101" s="68">
        <v>262.59470062046279</v>
      </c>
      <c r="E101" s="68">
        <v>642.39749408820467</v>
      </c>
      <c r="F101" s="68">
        <v>404.4798652458058</v>
      </c>
      <c r="G101" s="68">
        <v>482.30600619776237</v>
      </c>
      <c r="H101" s="68">
        <v>304.25674440286622</v>
      </c>
      <c r="I101" s="68">
        <v>294.17569091695464</v>
      </c>
      <c r="J101" s="68">
        <v>293.57509395357391</v>
      </c>
      <c r="K101" s="68">
        <v>396.77690209188245</v>
      </c>
      <c r="L101" s="68">
        <v>271.87976681069438</v>
      </c>
      <c r="M101" s="68">
        <v>572.18974696087594</v>
      </c>
      <c r="N101" s="68">
        <v>305.13548663320449</v>
      </c>
      <c r="O101" s="68">
        <v>347.43536602314077</v>
      </c>
      <c r="P101" s="68">
        <v>4577.2028639454284</v>
      </c>
      <c r="Q101" s="68">
        <v>183.51062301414527</v>
      </c>
      <c r="R101" s="68">
        <v>304.07095399077133</v>
      </c>
      <c r="S101" s="68">
        <v>109.95811458228157</v>
      </c>
      <c r="T101" s="68">
        <v>305.69415681203441</v>
      </c>
      <c r="U101" s="68">
        <v>204.96888792006098</v>
      </c>
      <c r="V101" s="68">
        <v>328.38251214235049</v>
      </c>
      <c r="W101" s="68">
        <v>320.07231452258168</v>
      </c>
      <c r="X101" s="68">
        <v>524.30535488296835</v>
      </c>
      <c r="Y101" s="68">
        <v>331.12202692257245</v>
      </c>
      <c r="Z101" s="68">
        <v>371.1265320722041</v>
      </c>
      <c r="AA101" s="68">
        <v>297.10226144468157</v>
      </c>
      <c r="AB101" s="68">
        <v>400.09733291251638</v>
      </c>
      <c r="AC101" s="68">
        <v>3680.4110712191682</v>
      </c>
      <c r="AD101" s="68">
        <v>144.752550792178</v>
      </c>
      <c r="AE101" s="68">
        <v>221.74172973128714</v>
      </c>
      <c r="AF101" s="68">
        <v>262.84388151977208</v>
      </c>
      <c r="AG101" s="68">
        <v>367.27457586337897</v>
      </c>
      <c r="AH101" s="68">
        <v>220.24394766409</v>
      </c>
      <c r="AI101" s="68">
        <v>177.99038635875107</v>
      </c>
      <c r="AJ101" s="68">
        <v>432.8106978344573</v>
      </c>
      <c r="AK101" s="68">
        <v>207.2609451223237</v>
      </c>
      <c r="AL101" s="68">
        <v>386.62671407145473</v>
      </c>
      <c r="AM101" s="68">
        <v>231.05257832153183</v>
      </c>
      <c r="AN101" s="68">
        <v>254.78443639276946</v>
      </c>
      <c r="AO101" s="68">
        <v>633.98442882100369</v>
      </c>
      <c r="AP101" s="68">
        <v>3541.3668724929976</v>
      </c>
      <c r="AQ101" s="68">
        <v>166.32705428608426</v>
      </c>
      <c r="AR101" s="68">
        <v>155.64892985622393</v>
      </c>
      <c r="AS101" s="68">
        <v>208.58742097020544</v>
      </c>
      <c r="AT101" s="68">
        <v>184.80115693906453</v>
      </c>
      <c r="AU101" s="68">
        <v>224.68085207618671</v>
      </c>
      <c r="AV101" s="68">
        <v>175.2684460154274</v>
      </c>
      <c r="AW101" s="68">
        <v>174.27694668200996</v>
      </c>
      <c r="AX101" s="68">
        <v>178.00438129474384</v>
      </c>
      <c r="AY101" s="68">
        <v>230.36796583152582</v>
      </c>
      <c r="AZ101" s="68">
        <v>118.99264132330244</v>
      </c>
      <c r="BA101" s="68">
        <v>128.6472305003719</v>
      </c>
      <c r="BB101" s="68">
        <v>144.96744519087542</v>
      </c>
      <c r="BC101" s="68">
        <v>2090.5704709660222</v>
      </c>
      <c r="BD101" s="68">
        <v>154.25901952009784</v>
      </c>
      <c r="BE101" s="68">
        <v>147.93037094788909</v>
      </c>
      <c r="BF101" s="68">
        <v>308.69758568494683</v>
      </c>
      <c r="BG101" s="68">
        <v>495.95270982336137</v>
      </c>
    </row>
    <row r="102" spans="1:59" s="31" customFormat="1" ht="15.75" customHeight="1" x14ac:dyDescent="0.25">
      <c r="A102" s="55"/>
      <c r="B102" s="55" t="s">
        <v>71</v>
      </c>
      <c r="C102" s="55" t="s">
        <v>181</v>
      </c>
      <c r="D102" s="34">
        <v>1196.6228371916332</v>
      </c>
      <c r="E102" s="34">
        <v>1787.2285610062852</v>
      </c>
      <c r="F102" s="34">
        <v>2303.427157410084</v>
      </c>
      <c r="G102" s="34">
        <v>2870.7166035420714</v>
      </c>
      <c r="H102" s="34">
        <v>2235.9889433834396</v>
      </c>
      <c r="I102" s="34">
        <v>2172.647252387258</v>
      </c>
      <c r="J102" s="34">
        <v>2302.1366895816427</v>
      </c>
      <c r="K102" s="34">
        <v>1682.9512028481329</v>
      </c>
      <c r="L102" s="34">
        <v>2223.046649364147</v>
      </c>
      <c r="M102" s="34">
        <v>3542.448471785226</v>
      </c>
      <c r="N102" s="34">
        <v>3348.5918697151455</v>
      </c>
      <c r="O102" s="34">
        <v>3227.2576361020492</v>
      </c>
      <c r="P102" s="34">
        <v>28893.063874317115</v>
      </c>
      <c r="Q102" s="34">
        <v>1219.3515357419978</v>
      </c>
      <c r="R102" s="34">
        <v>1792.1889928411936</v>
      </c>
      <c r="S102" s="34">
        <v>1913.27823083316</v>
      </c>
      <c r="T102" s="34">
        <v>2810.9034938181562</v>
      </c>
      <c r="U102" s="34">
        <v>1758.382061977107</v>
      </c>
      <c r="V102" s="34">
        <v>3591.8357418794753</v>
      </c>
      <c r="W102" s="34">
        <v>3448.5641980422529</v>
      </c>
      <c r="X102" s="34">
        <v>2467.2944181022071</v>
      </c>
      <c r="Y102" s="34">
        <v>3452.8290363769088</v>
      </c>
      <c r="Z102" s="34">
        <v>3589.4127593069579</v>
      </c>
      <c r="AA102" s="34">
        <v>3246.534215497607</v>
      </c>
      <c r="AB102" s="34">
        <v>7024.1839607598467</v>
      </c>
      <c r="AC102" s="34">
        <v>36314.758645176873</v>
      </c>
      <c r="AD102" s="34">
        <v>1801.487874322261</v>
      </c>
      <c r="AE102" s="34">
        <v>2742.2251855350023</v>
      </c>
      <c r="AF102" s="34">
        <v>3279.4967276186153</v>
      </c>
      <c r="AG102" s="34">
        <v>2678.9010029881492</v>
      </c>
      <c r="AH102" s="34">
        <v>3394.777547703844</v>
      </c>
      <c r="AI102" s="34">
        <v>2985.9550207443012</v>
      </c>
      <c r="AJ102" s="34">
        <v>4073.9462548038473</v>
      </c>
      <c r="AK102" s="34">
        <v>2989.3216433865891</v>
      </c>
      <c r="AL102" s="34">
        <v>2948.6901692340125</v>
      </c>
      <c r="AM102" s="34">
        <v>3252.6823345028897</v>
      </c>
      <c r="AN102" s="34">
        <v>2946.6281343573123</v>
      </c>
      <c r="AO102" s="34">
        <v>5771.2364335898856</v>
      </c>
      <c r="AP102" s="34">
        <v>38865.348328786713</v>
      </c>
      <c r="AQ102" s="34">
        <v>2157.4842817879621</v>
      </c>
      <c r="AR102" s="34">
        <v>3059.1264429074959</v>
      </c>
      <c r="AS102" s="34">
        <v>3922.7861990294077</v>
      </c>
      <c r="AT102" s="34">
        <v>4295.9014172036268</v>
      </c>
      <c r="AU102" s="34">
        <v>3541.871541473769</v>
      </c>
      <c r="AV102" s="34">
        <v>3905.0130181427458</v>
      </c>
      <c r="AW102" s="34">
        <v>4163.9949515572234</v>
      </c>
      <c r="AX102" s="34">
        <v>5148.962594652291</v>
      </c>
      <c r="AY102" s="34">
        <v>4899.4832507778801</v>
      </c>
      <c r="AZ102" s="34">
        <v>4600.3663741058699</v>
      </c>
      <c r="BA102" s="34">
        <v>6322.0200641807287</v>
      </c>
      <c r="BB102" s="34">
        <v>6359.6377370844939</v>
      </c>
      <c r="BC102" s="34">
        <v>52376.647872903501</v>
      </c>
      <c r="BD102" s="34">
        <v>4649.6123412435427</v>
      </c>
      <c r="BE102" s="34">
        <v>3462.4778415740075</v>
      </c>
      <c r="BF102" s="34">
        <v>4329.2754312838779</v>
      </c>
      <c r="BG102" s="34">
        <v>3487.4905061610857</v>
      </c>
    </row>
    <row r="103" spans="1:59" s="91" customFormat="1" ht="15.75" customHeight="1" x14ac:dyDescent="0.25">
      <c r="A103" s="67">
        <v>213</v>
      </c>
      <c r="B103" s="297" t="s">
        <v>94</v>
      </c>
      <c r="C103" s="297" t="s">
        <v>71</v>
      </c>
      <c r="D103" s="293">
        <v>8534.3365415439093</v>
      </c>
      <c r="E103" s="293">
        <v>6952.4122673556558</v>
      </c>
      <c r="F103" s="293">
        <v>4741.8595918673855</v>
      </c>
      <c r="G103" s="293">
        <v>10646.944084811448</v>
      </c>
      <c r="H103" s="293">
        <v>8191.3720397589232</v>
      </c>
      <c r="I103" s="293">
        <v>5508.0078116364311</v>
      </c>
      <c r="J103" s="293">
        <v>8293.3105418181985</v>
      </c>
      <c r="K103" s="293">
        <v>9676.6455181453657</v>
      </c>
      <c r="L103" s="293">
        <v>9143.0507729400397</v>
      </c>
      <c r="M103" s="293">
        <v>7532.8953791191861</v>
      </c>
      <c r="N103" s="293">
        <v>8737.5890382891575</v>
      </c>
      <c r="O103" s="293">
        <v>8569.9116988914466</v>
      </c>
      <c r="P103" s="293">
        <v>96528.335286177142</v>
      </c>
      <c r="Q103" s="293">
        <v>8143.0064144463013</v>
      </c>
      <c r="R103" s="293">
        <v>8342.1600056213538</v>
      </c>
      <c r="S103" s="293">
        <v>7837.0370087119582</v>
      </c>
      <c r="T103" s="293">
        <v>8576.8202034880705</v>
      </c>
      <c r="U103" s="293">
        <v>8628.4067827005856</v>
      </c>
      <c r="V103" s="293">
        <v>8467.8785012275021</v>
      </c>
      <c r="W103" s="293">
        <v>8404.4841854538899</v>
      </c>
      <c r="X103" s="293">
        <v>9294.8832226500508</v>
      </c>
      <c r="Y103" s="293">
        <v>8728.5542789057854</v>
      </c>
      <c r="Z103" s="293">
        <v>8439.6666789665669</v>
      </c>
      <c r="AA103" s="293">
        <v>8976.6830083300229</v>
      </c>
      <c r="AB103" s="293">
        <v>9162.8921678488714</v>
      </c>
      <c r="AC103" s="293">
        <v>103002.47245835095</v>
      </c>
      <c r="AD103" s="293">
        <v>12412.368722713234</v>
      </c>
      <c r="AE103" s="293">
        <v>10448.007705829972</v>
      </c>
      <c r="AF103" s="293">
        <v>10529.718726251494</v>
      </c>
      <c r="AG103" s="293">
        <v>11397.873874755929</v>
      </c>
      <c r="AH103" s="293">
        <v>11563.172195055415</v>
      </c>
      <c r="AI103" s="293">
        <v>11856.993066928664</v>
      </c>
      <c r="AJ103" s="293">
        <v>11747.309647769007</v>
      </c>
      <c r="AK103" s="293">
        <v>11771.472683829204</v>
      </c>
      <c r="AL103" s="293">
        <v>11067.302212378419</v>
      </c>
      <c r="AM103" s="293">
        <v>11011.127740635884</v>
      </c>
      <c r="AN103" s="293">
        <v>11751.195547716712</v>
      </c>
      <c r="AO103" s="293">
        <v>12238.548234763955</v>
      </c>
      <c r="AP103" s="293">
        <v>137795.09035862787</v>
      </c>
      <c r="AQ103" s="293">
        <v>14125.052976910323</v>
      </c>
      <c r="AR103" s="293">
        <v>12291.450962342084</v>
      </c>
      <c r="AS103" s="293">
        <v>11221.176601380466</v>
      </c>
      <c r="AT103" s="293">
        <v>12353.630854200446</v>
      </c>
      <c r="AU103" s="293">
        <v>12338.007984050935</v>
      </c>
      <c r="AV103" s="293">
        <v>12710.462405402717</v>
      </c>
      <c r="AW103" s="293">
        <v>13511.013524382255</v>
      </c>
      <c r="AX103" s="293">
        <v>14266.850402838105</v>
      </c>
      <c r="AY103" s="293">
        <v>12453.095090219511</v>
      </c>
      <c r="AZ103" s="293">
        <v>13146.981666487689</v>
      </c>
      <c r="BA103" s="293">
        <v>13331.401455291372</v>
      </c>
      <c r="BB103" s="293">
        <v>13835.19986237364</v>
      </c>
      <c r="BC103" s="293">
        <v>155584.32378587953</v>
      </c>
      <c r="BD103" s="293">
        <v>16697.228236189021</v>
      </c>
      <c r="BE103" s="293">
        <v>14758.973380350721</v>
      </c>
      <c r="BF103" s="293">
        <v>13037.752893245557</v>
      </c>
      <c r="BG103" s="293">
        <v>14458.798358395885</v>
      </c>
    </row>
    <row r="104" spans="1:59" s="31" customFormat="1" ht="15.75" customHeight="1" x14ac:dyDescent="0.25">
      <c r="A104" s="55"/>
      <c r="B104" s="55" t="s">
        <v>71</v>
      </c>
      <c r="C104" s="55" t="s">
        <v>167</v>
      </c>
      <c r="D104" s="34">
        <v>2439.3673711154538</v>
      </c>
      <c r="E104" s="34">
        <v>2103.3640891687783</v>
      </c>
      <c r="F104" s="34">
        <v>1395.5838117817557</v>
      </c>
      <c r="G104" s="34">
        <v>3124.6025603855519</v>
      </c>
      <c r="H104" s="34">
        <v>1503.7506650675964</v>
      </c>
      <c r="I104" s="34">
        <v>1639.4988693605417</v>
      </c>
      <c r="J104" s="34">
        <v>2347.8994702814402</v>
      </c>
      <c r="K104" s="34">
        <v>3708.9874776958141</v>
      </c>
      <c r="L104" s="34">
        <v>2874.0291471963787</v>
      </c>
      <c r="M104" s="34">
        <v>2349.6414569737317</v>
      </c>
      <c r="N104" s="34">
        <v>2052.0405037916194</v>
      </c>
      <c r="O104" s="34">
        <v>2126.0624180789368</v>
      </c>
      <c r="P104" s="34">
        <v>27664.8278408976</v>
      </c>
      <c r="Q104" s="34">
        <v>2395.4680806609881</v>
      </c>
      <c r="R104" s="34">
        <v>1249.1033678682311</v>
      </c>
      <c r="S104" s="34">
        <v>700.6386362116657</v>
      </c>
      <c r="T104" s="34">
        <v>1895.1684334550998</v>
      </c>
      <c r="U104" s="34">
        <v>1813.780289657532</v>
      </c>
      <c r="V104" s="34">
        <v>1886.4310850940537</v>
      </c>
      <c r="W104" s="34">
        <v>1826.4562386419366</v>
      </c>
      <c r="X104" s="34">
        <v>2419.309486951729</v>
      </c>
      <c r="Y104" s="34">
        <v>1944.1275618338666</v>
      </c>
      <c r="Z104" s="34">
        <v>1972.8077519589503</v>
      </c>
      <c r="AA104" s="34">
        <v>2106.0446597483328</v>
      </c>
      <c r="AB104" s="34">
        <v>1878.9773243783691</v>
      </c>
      <c r="AC104" s="34">
        <v>22088.312916460749</v>
      </c>
      <c r="AD104" s="34">
        <v>2752.7742014622781</v>
      </c>
      <c r="AE104" s="34">
        <v>2483.6417258446809</v>
      </c>
      <c r="AF104" s="34">
        <v>2337.4830060852632</v>
      </c>
      <c r="AG104" s="34">
        <v>2422.9828766574533</v>
      </c>
      <c r="AH104" s="34">
        <v>2644.9159477921467</v>
      </c>
      <c r="AI104" s="34">
        <v>3084.1479302571952</v>
      </c>
      <c r="AJ104" s="34">
        <v>3708.5255150482785</v>
      </c>
      <c r="AK104" s="34">
        <v>3579.8046273032073</v>
      </c>
      <c r="AL104" s="34">
        <v>3329.3360282579761</v>
      </c>
      <c r="AM104" s="34">
        <v>3039.6616519236513</v>
      </c>
      <c r="AN104" s="34">
        <v>4003.4808067196986</v>
      </c>
      <c r="AO104" s="34">
        <v>3323.9150972994557</v>
      </c>
      <c r="AP104" s="34">
        <v>36710.669414651282</v>
      </c>
      <c r="AQ104" s="34">
        <v>3225.1388423029525</v>
      </c>
      <c r="AR104" s="34">
        <v>3440.8050000605576</v>
      </c>
      <c r="AS104" s="34">
        <v>2904.1994547669178</v>
      </c>
      <c r="AT104" s="34">
        <v>3137.7755089644083</v>
      </c>
      <c r="AU104" s="34">
        <v>3205.7984288834236</v>
      </c>
      <c r="AV104" s="34">
        <v>3692.968987404859</v>
      </c>
      <c r="AW104" s="34">
        <v>3794.5593130158304</v>
      </c>
      <c r="AX104" s="34">
        <v>4177.6806060679482</v>
      </c>
      <c r="AY104" s="34">
        <v>3589.5583920502045</v>
      </c>
      <c r="AZ104" s="34">
        <v>3914.5766866348026</v>
      </c>
      <c r="BA104" s="34">
        <v>4160.0883035246534</v>
      </c>
      <c r="BB104" s="34">
        <v>4683.2843028109846</v>
      </c>
      <c r="BC104" s="34">
        <v>43926.433826487541</v>
      </c>
      <c r="BD104" s="34">
        <v>4928.2821413192769</v>
      </c>
      <c r="BE104" s="34">
        <v>5236.1894852948917</v>
      </c>
      <c r="BF104" s="34">
        <v>4670.3039231101147</v>
      </c>
      <c r="BG104" s="34">
        <v>4686.2931531704971</v>
      </c>
    </row>
    <row r="105" spans="1:59" s="31" customFormat="1" ht="15.75" customHeight="1" x14ac:dyDescent="0.25">
      <c r="A105" s="61"/>
      <c r="B105" s="61" t="s">
        <v>71</v>
      </c>
      <c r="C105" s="61" t="s">
        <v>162</v>
      </c>
      <c r="D105" s="68">
        <v>1140.6309637779759</v>
      </c>
      <c r="E105" s="68">
        <v>1048.2993446663179</v>
      </c>
      <c r="F105" s="68">
        <v>592.59408603289421</v>
      </c>
      <c r="G105" s="68">
        <v>1552.3037019421627</v>
      </c>
      <c r="H105" s="68">
        <v>627.11600779058301</v>
      </c>
      <c r="I105" s="68">
        <v>717.08402940902124</v>
      </c>
      <c r="J105" s="68">
        <v>1246.2397004829577</v>
      </c>
      <c r="K105" s="68">
        <v>1132.4792839815652</v>
      </c>
      <c r="L105" s="68">
        <v>1833.8750614335663</v>
      </c>
      <c r="M105" s="68">
        <v>1215.0963867612827</v>
      </c>
      <c r="N105" s="68">
        <v>1069.9825615484469</v>
      </c>
      <c r="O105" s="68">
        <v>1224.4296657287373</v>
      </c>
      <c r="P105" s="68">
        <v>13400.130793555512</v>
      </c>
      <c r="Q105" s="68">
        <v>1431.1082160303392</v>
      </c>
      <c r="R105" s="68">
        <v>1269.9754586218869</v>
      </c>
      <c r="S105" s="68">
        <v>1332.8425111542358</v>
      </c>
      <c r="T105" s="68">
        <v>1437.6976029465179</v>
      </c>
      <c r="U105" s="68">
        <v>1422.5447902257993</v>
      </c>
      <c r="V105" s="68">
        <v>1477.3575834424635</v>
      </c>
      <c r="W105" s="68">
        <v>1488.1898344636413</v>
      </c>
      <c r="X105" s="68">
        <v>1684.1829721707609</v>
      </c>
      <c r="Y105" s="68">
        <v>1749.2028592352556</v>
      </c>
      <c r="Z105" s="68">
        <v>1638.1251354611866</v>
      </c>
      <c r="AA105" s="68">
        <v>1642.6719159645722</v>
      </c>
      <c r="AB105" s="68">
        <v>1582.1238242612842</v>
      </c>
      <c r="AC105" s="68">
        <v>18156.022703977946</v>
      </c>
      <c r="AD105" s="68">
        <v>1431.8836453880281</v>
      </c>
      <c r="AE105" s="68">
        <v>1686.2005591929312</v>
      </c>
      <c r="AF105" s="68">
        <v>1665.0586643609372</v>
      </c>
      <c r="AG105" s="68">
        <v>1535.9012113658887</v>
      </c>
      <c r="AH105" s="68">
        <v>1675.264510915764</v>
      </c>
      <c r="AI105" s="68">
        <v>1864.4604218317199</v>
      </c>
      <c r="AJ105" s="68">
        <v>1733.4957454809455</v>
      </c>
      <c r="AK105" s="68">
        <v>1823.4355672062234</v>
      </c>
      <c r="AL105" s="68">
        <v>1980.4541720020411</v>
      </c>
      <c r="AM105" s="68">
        <v>1917.3619298406591</v>
      </c>
      <c r="AN105" s="68">
        <v>1882.0903470349983</v>
      </c>
      <c r="AO105" s="68">
        <v>1595.5598004143183</v>
      </c>
      <c r="AP105" s="68">
        <v>20791.166575034451</v>
      </c>
      <c r="AQ105" s="68">
        <v>2222.6396171958154</v>
      </c>
      <c r="AR105" s="68">
        <v>2083.8874017369435</v>
      </c>
      <c r="AS105" s="68">
        <v>1913.487268227605</v>
      </c>
      <c r="AT105" s="68">
        <v>2060.180689958087</v>
      </c>
      <c r="AU105" s="68">
        <v>1998.1962135234066</v>
      </c>
      <c r="AV105" s="68">
        <v>2129.5928761222199</v>
      </c>
      <c r="AW105" s="68">
        <v>2107.8132076172096</v>
      </c>
      <c r="AX105" s="68">
        <v>2530.2971329505995</v>
      </c>
      <c r="AY105" s="68">
        <v>2420.6279517782359</v>
      </c>
      <c r="AZ105" s="68">
        <v>2321.2308316583258</v>
      </c>
      <c r="BA105" s="68">
        <v>2486.7757768377082</v>
      </c>
      <c r="BB105" s="68">
        <v>2195.3320878103063</v>
      </c>
      <c r="BC105" s="68">
        <v>26470.061055416463</v>
      </c>
      <c r="BD105" s="68">
        <v>2615.6555580015006</v>
      </c>
      <c r="BE105" s="68">
        <v>2504.1882291487323</v>
      </c>
      <c r="BF105" s="68">
        <v>2080.5701506400151</v>
      </c>
      <c r="BG105" s="68">
        <v>2305.6818135746112</v>
      </c>
    </row>
    <row r="106" spans="1:59" s="31" customFormat="1" ht="15.75" customHeight="1" x14ac:dyDescent="0.25">
      <c r="A106" s="55"/>
      <c r="B106" s="55" t="s">
        <v>71</v>
      </c>
      <c r="C106" s="55" t="s">
        <v>183</v>
      </c>
      <c r="D106" s="34">
        <v>2217.0330136521147</v>
      </c>
      <c r="E106" s="34">
        <v>1438.26226777032</v>
      </c>
      <c r="F106" s="34">
        <v>1003.8067721100168</v>
      </c>
      <c r="G106" s="34">
        <v>3051.0374159434459</v>
      </c>
      <c r="H106" s="34">
        <v>2041.9994917789677</v>
      </c>
      <c r="I106" s="34">
        <v>1240.4671692545089</v>
      </c>
      <c r="J106" s="34">
        <v>2081.8036338907264</v>
      </c>
      <c r="K106" s="34">
        <v>2101.8450922803627</v>
      </c>
      <c r="L106" s="34">
        <v>1451.5995959086538</v>
      </c>
      <c r="M106" s="34">
        <v>1370.96278043859</v>
      </c>
      <c r="N106" s="34">
        <v>1703.9087057074923</v>
      </c>
      <c r="O106" s="34">
        <v>1820.8908915402701</v>
      </c>
      <c r="P106" s="34">
        <v>21523.61683027547</v>
      </c>
      <c r="Q106" s="34">
        <v>1.46886543817214</v>
      </c>
      <c r="R106" s="34">
        <v>1993.0436774070984</v>
      </c>
      <c r="S106" s="34">
        <v>1267.2017376276003</v>
      </c>
      <c r="T106" s="34">
        <v>1430.3820884364495</v>
      </c>
      <c r="U106" s="34">
        <v>1411.7923579159601</v>
      </c>
      <c r="V106" s="34">
        <v>1610.3049272677499</v>
      </c>
      <c r="W106" s="34">
        <v>1750.34583692709</v>
      </c>
      <c r="X106" s="34">
        <v>1897.53316549491</v>
      </c>
      <c r="Y106" s="34">
        <v>1620.8079668627799</v>
      </c>
      <c r="Z106" s="34">
        <v>1472.2305049152601</v>
      </c>
      <c r="AA106" s="34">
        <v>1430.5943161070625</v>
      </c>
      <c r="AB106" s="34">
        <v>1897.907943842185</v>
      </c>
      <c r="AC106" s="34">
        <v>17783.613388242316</v>
      </c>
      <c r="AD106" s="34">
        <v>2307.5707444959448</v>
      </c>
      <c r="AE106" s="34">
        <v>1581.9211745722398</v>
      </c>
      <c r="AF106" s="34">
        <v>1465.6162605836221</v>
      </c>
      <c r="AG106" s="34">
        <v>1578.1075301583376</v>
      </c>
      <c r="AH106" s="34">
        <v>1787.4471703518332</v>
      </c>
      <c r="AI106" s="34">
        <v>1946.0309285873095</v>
      </c>
      <c r="AJ106" s="34">
        <v>2034.6871035086003</v>
      </c>
      <c r="AK106" s="34">
        <v>2133.7343216330696</v>
      </c>
      <c r="AL106" s="34">
        <v>1882.8819552395048</v>
      </c>
      <c r="AM106" s="34">
        <v>1702.8831830792963</v>
      </c>
      <c r="AN106" s="34">
        <v>1796.1148671510166</v>
      </c>
      <c r="AO106" s="34">
        <v>2874.3834780753054</v>
      </c>
      <c r="AP106" s="34">
        <v>23091.37871743608</v>
      </c>
      <c r="AQ106" s="34">
        <v>3070.0199701066258</v>
      </c>
      <c r="AR106" s="34">
        <v>1988.2503421795354</v>
      </c>
      <c r="AS106" s="34">
        <v>1890.0855068540784</v>
      </c>
      <c r="AT106" s="34">
        <v>2333.7942087630199</v>
      </c>
      <c r="AU106" s="34">
        <v>2152.4601630116695</v>
      </c>
      <c r="AV106" s="34">
        <v>2954.7598268137313</v>
      </c>
      <c r="AW106" s="34">
        <v>2865.6079785193692</v>
      </c>
      <c r="AX106" s="34">
        <v>3165.1781991134758</v>
      </c>
      <c r="AY106" s="34">
        <v>2328.4524140969447</v>
      </c>
      <c r="AZ106" s="34">
        <v>2270.8657427691596</v>
      </c>
      <c r="BA106" s="34">
        <v>2145.18640143328</v>
      </c>
      <c r="BB106" s="34">
        <v>2456.3307228625013</v>
      </c>
      <c r="BC106" s="34">
        <v>29620.991476523392</v>
      </c>
      <c r="BD106" s="34">
        <v>3163.4048234835295</v>
      </c>
      <c r="BE106" s="34">
        <v>1998.1486613220891</v>
      </c>
      <c r="BF106" s="34">
        <v>1725.3196861484166</v>
      </c>
      <c r="BG106" s="34">
        <v>2262.9749157709962</v>
      </c>
    </row>
    <row r="107" spans="1:59" s="31" customFormat="1" ht="15.75" customHeight="1" x14ac:dyDescent="0.25">
      <c r="A107" s="61"/>
      <c r="B107" s="61" t="s">
        <v>71</v>
      </c>
      <c r="C107" s="61" t="s">
        <v>153</v>
      </c>
      <c r="D107" s="68">
        <v>70.264993172731835</v>
      </c>
      <c r="E107" s="68">
        <v>71.39398602946919</v>
      </c>
      <c r="F107" s="68">
        <v>65.799514159612215</v>
      </c>
      <c r="G107" s="68">
        <v>69.853218391228822</v>
      </c>
      <c r="H107" s="68">
        <v>93.317639908866923</v>
      </c>
      <c r="I107" s="68">
        <v>56.125692188970746</v>
      </c>
      <c r="J107" s="68">
        <v>99.278223257887404</v>
      </c>
      <c r="K107" s="68">
        <v>131.98242790579309</v>
      </c>
      <c r="L107" s="68">
        <v>50.729974010132999</v>
      </c>
      <c r="M107" s="68">
        <v>152.75910861021472</v>
      </c>
      <c r="N107" s="68">
        <v>1069.875389564075</v>
      </c>
      <c r="O107" s="68">
        <v>1188.829094978478</v>
      </c>
      <c r="P107" s="68">
        <v>3120.2092621774609</v>
      </c>
      <c r="Q107" s="68">
        <v>1418.9028052835545</v>
      </c>
      <c r="R107" s="68">
        <v>1284.4558606528549</v>
      </c>
      <c r="S107" s="68">
        <v>1802.2156673985935</v>
      </c>
      <c r="T107" s="68">
        <v>1516.6359052960208</v>
      </c>
      <c r="U107" s="68">
        <v>1506.2457919682704</v>
      </c>
      <c r="V107" s="68">
        <v>1083.7915286927282</v>
      </c>
      <c r="W107" s="68">
        <v>1058.4954019789716</v>
      </c>
      <c r="X107" s="68">
        <v>930.56294652170016</v>
      </c>
      <c r="Y107" s="68">
        <v>1038.7490404594398</v>
      </c>
      <c r="Z107" s="68">
        <v>1058.9266332674872</v>
      </c>
      <c r="AA107" s="68">
        <v>1352.5019036160318</v>
      </c>
      <c r="AB107" s="68">
        <v>1158.7176817368165</v>
      </c>
      <c r="AC107" s="68">
        <v>15210.201166872468</v>
      </c>
      <c r="AD107" s="68">
        <v>3002.0008876411534</v>
      </c>
      <c r="AE107" s="68">
        <v>1844.83790807027</v>
      </c>
      <c r="AF107" s="68">
        <v>1467.5404317300358</v>
      </c>
      <c r="AG107" s="68">
        <v>1979.9024916222497</v>
      </c>
      <c r="AH107" s="68">
        <v>1556.8447431144318</v>
      </c>
      <c r="AI107" s="68">
        <v>1386.4591766541814</v>
      </c>
      <c r="AJ107" s="68">
        <v>1170.6079719952709</v>
      </c>
      <c r="AK107" s="68">
        <v>1032.7037336725916</v>
      </c>
      <c r="AL107" s="68">
        <v>932.38027510897189</v>
      </c>
      <c r="AM107" s="68">
        <v>1023.0621701059182</v>
      </c>
      <c r="AN107" s="68">
        <v>966.7596076412475</v>
      </c>
      <c r="AO107" s="68">
        <v>1157.1872098205961</v>
      </c>
      <c r="AP107" s="68">
        <v>17520.28660717692</v>
      </c>
      <c r="AQ107" s="68">
        <v>2110.2824668874132</v>
      </c>
      <c r="AR107" s="68">
        <v>1360.8236533872735</v>
      </c>
      <c r="AS107" s="68">
        <v>156.03381605150673</v>
      </c>
      <c r="AT107" s="68">
        <v>1777.011443230085</v>
      </c>
      <c r="AU107" s="68">
        <v>1975.8375402652191</v>
      </c>
      <c r="AV107" s="68">
        <v>136.30129160396666</v>
      </c>
      <c r="AW107" s="68">
        <v>1639.1808654119839</v>
      </c>
      <c r="AX107" s="68">
        <v>961.34427929088338</v>
      </c>
      <c r="AY107" s="68">
        <v>150.16551884497838</v>
      </c>
      <c r="AZ107" s="68">
        <v>1335.312065173551</v>
      </c>
      <c r="BA107" s="68">
        <v>1210.6864872716997</v>
      </c>
      <c r="BB107" s="68">
        <v>918.3958260146311</v>
      </c>
      <c r="BC107" s="68">
        <v>13731.375253433192</v>
      </c>
      <c r="BD107" s="68">
        <v>1869.1941152842405</v>
      </c>
      <c r="BE107" s="68">
        <v>1270.1413047829544</v>
      </c>
      <c r="BF107" s="68">
        <v>1297.9425616611952</v>
      </c>
      <c r="BG107" s="68">
        <v>1686.8252971926606</v>
      </c>
    </row>
    <row r="108" spans="1:59" s="31" customFormat="1" ht="15.75" customHeight="1" x14ac:dyDescent="0.25">
      <c r="A108" s="55"/>
      <c r="B108" s="55" t="s">
        <v>71</v>
      </c>
      <c r="C108" s="55" t="s">
        <v>171</v>
      </c>
      <c r="D108" s="34">
        <v>277.41037244703313</v>
      </c>
      <c r="E108" s="34">
        <v>283.8515327113322</v>
      </c>
      <c r="F108" s="34">
        <v>195.05848471009301</v>
      </c>
      <c r="G108" s="34">
        <v>346.0287973947672</v>
      </c>
      <c r="H108" s="34">
        <v>218.85459886255438</v>
      </c>
      <c r="I108" s="34">
        <v>174.15940910594202</v>
      </c>
      <c r="J108" s="34">
        <v>292.71745509186763</v>
      </c>
      <c r="K108" s="34">
        <v>424.73962202758162</v>
      </c>
      <c r="L108" s="34">
        <v>315.10215846939741</v>
      </c>
      <c r="M108" s="34">
        <v>279.58965196320491</v>
      </c>
      <c r="N108" s="34">
        <v>311.84104283753533</v>
      </c>
      <c r="O108" s="34">
        <v>250.25443063377531</v>
      </c>
      <c r="P108" s="34">
        <v>3369.6075562550845</v>
      </c>
      <c r="Q108" s="34">
        <v>341.1048692725771</v>
      </c>
      <c r="R108" s="34">
        <v>225.26517961009642</v>
      </c>
      <c r="S108" s="34">
        <v>311.03858212230142</v>
      </c>
      <c r="T108" s="34">
        <v>302.91099450008232</v>
      </c>
      <c r="U108" s="34">
        <v>352.21864343146314</v>
      </c>
      <c r="V108" s="34">
        <v>408.72237171638091</v>
      </c>
      <c r="W108" s="34">
        <v>398.42662774867273</v>
      </c>
      <c r="X108" s="34">
        <v>322.16397527111849</v>
      </c>
      <c r="Y108" s="34">
        <v>411.77737293901617</v>
      </c>
      <c r="Z108" s="34">
        <v>403.43965408112427</v>
      </c>
      <c r="AA108" s="34">
        <v>409.8309120173667</v>
      </c>
      <c r="AB108" s="34">
        <v>463.6413705911894</v>
      </c>
      <c r="AC108" s="34">
        <v>4350.5405533013891</v>
      </c>
      <c r="AD108" s="34">
        <v>533.82450171530729</v>
      </c>
      <c r="AE108" s="34">
        <v>367.1961181187271</v>
      </c>
      <c r="AF108" s="34">
        <v>532.66535181092866</v>
      </c>
      <c r="AG108" s="34">
        <v>545.61180414284433</v>
      </c>
      <c r="AH108" s="34">
        <v>580.8962356176462</v>
      </c>
      <c r="AI108" s="34">
        <v>532.19120326842994</v>
      </c>
      <c r="AJ108" s="34">
        <v>533.57633227104134</v>
      </c>
      <c r="AK108" s="34">
        <v>520.69310366879938</v>
      </c>
      <c r="AL108" s="34">
        <v>534.44839413504019</v>
      </c>
      <c r="AM108" s="34">
        <v>540.00545950436174</v>
      </c>
      <c r="AN108" s="34">
        <v>426.64421183283844</v>
      </c>
      <c r="AO108" s="34">
        <v>477.27617432476103</v>
      </c>
      <c r="AP108" s="34">
        <v>6125.0288904107265</v>
      </c>
      <c r="AQ108" s="34">
        <v>549.8483875975503</v>
      </c>
      <c r="AR108" s="34">
        <v>561.57874974260824</v>
      </c>
      <c r="AS108" s="34">
        <v>507.92424740434222</v>
      </c>
      <c r="AT108" s="34">
        <v>551.49383448669062</v>
      </c>
      <c r="AU108" s="34">
        <v>544.2741317701466</v>
      </c>
      <c r="AV108" s="34">
        <v>570.85662053390161</v>
      </c>
      <c r="AW108" s="34">
        <v>584.64332999245198</v>
      </c>
      <c r="AX108" s="34">
        <v>609.30669668930557</v>
      </c>
      <c r="AY108" s="34">
        <v>643.38643602130696</v>
      </c>
      <c r="AZ108" s="34">
        <v>640.47018467773751</v>
      </c>
      <c r="BA108" s="34">
        <v>576.23543498069762</v>
      </c>
      <c r="BB108" s="34">
        <v>636.90725952632374</v>
      </c>
      <c r="BC108" s="34">
        <v>6976.9253134230621</v>
      </c>
      <c r="BD108" s="34">
        <v>716.18868298293921</v>
      </c>
      <c r="BE108" s="34">
        <v>712.29037186512494</v>
      </c>
      <c r="BF108" s="34">
        <v>627.47356311306669</v>
      </c>
      <c r="BG108" s="34">
        <v>694.0895766858971</v>
      </c>
    </row>
    <row r="109" spans="1:59" s="31" customFormat="1" ht="15.75" customHeight="1" x14ac:dyDescent="0.25">
      <c r="A109" s="61"/>
      <c r="B109" s="61" t="s">
        <v>71</v>
      </c>
      <c r="C109" s="61" t="s">
        <v>158</v>
      </c>
      <c r="D109" s="68">
        <v>382.43045098682865</v>
      </c>
      <c r="E109" s="68">
        <v>252.87742483444239</v>
      </c>
      <c r="F109" s="68">
        <v>176.35745956484504</v>
      </c>
      <c r="G109" s="68">
        <v>467.69718390437879</v>
      </c>
      <c r="H109" s="68">
        <v>607.10371320795127</v>
      </c>
      <c r="I109" s="68">
        <v>232.85101294912801</v>
      </c>
      <c r="J109" s="68">
        <v>363.5058586292464</v>
      </c>
      <c r="K109" s="68">
        <v>437.89714735192752</v>
      </c>
      <c r="L109" s="68">
        <v>360.76948772016556</v>
      </c>
      <c r="M109" s="68">
        <v>345.92013897208898</v>
      </c>
      <c r="N109" s="68">
        <v>316.3114136404231</v>
      </c>
      <c r="O109" s="68">
        <v>313.48813462064072</v>
      </c>
      <c r="P109" s="68">
        <v>4257.2094263820672</v>
      </c>
      <c r="Q109" s="68">
        <v>394.0605858933198</v>
      </c>
      <c r="R109" s="68">
        <v>358.28746463881555</v>
      </c>
      <c r="S109" s="68">
        <v>398.34414263349169</v>
      </c>
      <c r="T109" s="68">
        <v>296.95084899695331</v>
      </c>
      <c r="U109" s="68">
        <v>354.86000132440245</v>
      </c>
      <c r="V109" s="68">
        <v>428.65695416808228</v>
      </c>
      <c r="W109" s="68">
        <v>370.67963346296176</v>
      </c>
      <c r="X109" s="68">
        <v>296.16246551004548</v>
      </c>
      <c r="Y109" s="68">
        <v>371.033420396049</v>
      </c>
      <c r="Z109" s="68">
        <v>338.87001249776245</v>
      </c>
      <c r="AA109" s="68">
        <v>423.54165184517353</v>
      </c>
      <c r="AB109" s="68">
        <v>371.93975063701316</v>
      </c>
      <c r="AC109" s="68">
        <v>4403.3869320040694</v>
      </c>
      <c r="AD109" s="68">
        <v>474.78714060693062</v>
      </c>
      <c r="AE109" s="68">
        <v>412.95748370906523</v>
      </c>
      <c r="AF109" s="68">
        <v>265.77155549118191</v>
      </c>
      <c r="AG109" s="68">
        <v>480.89758586878719</v>
      </c>
      <c r="AH109" s="68">
        <v>414.87367406879281</v>
      </c>
      <c r="AI109" s="68">
        <v>453.200098842459</v>
      </c>
      <c r="AJ109" s="68">
        <v>565.32874216366451</v>
      </c>
      <c r="AK109" s="68">
        <v>601.59317550773233</v>
      </c>
      <c r="AL109" s="68">
        <v>413.80965842141046</v>
      </c>
      <c r="AM109" s="68">
        <v>532.0171691999235</v>
      </c>
      <c r="AN109" s="68">
        <v>427.83936164316958</v>
      </c>
      <c r="AO109" s="68">
        <v>406.23707836148725</v>
      </c>
      <c r="AP109" s="68">
        <v>5449.3127238846037</v>
      </c>
      <c r="AQ109" s="68">
        <v>419.7972600207932</v>
      </c>
      <c r="AR109" s="68">
        <v>466.42691893070344</v>
      </c>
      <c r="AS109" s="68">
        <v>433.5818622996469</v>
      </c>
      <c r="AT109" s="68">
        <v>442.20164195632901</v>
      </c>
      <c r="AU109" s="68">
        <v>465.99403337314271</v>
      </c>
      <c r="AV109" s="68">
        <v>476.16792553281999</v>
      </c>
      <c r="AW109" s="68">
        <v>531.4654095054259</v>
      </c>
      <c r="AX109" s="68">
        <v>547.06024782385782</v>
      </c>
      <c r="AY109" s="68">
        <v>536.73896260579568</v>
      </c>
      <c r="AZ109" s="68">
        <v>593.50182787762321</v>
      </c>
      <c r="BA109" s="68">
        <v>558.62033446170449</v>
      </c>
      <c r="BB109" s="68">
        <v>552.2607144744112</v>
      </c>
      <c r="BC109" s="68">
        <v>6023.8171388622541</v>
      </c>
      <c r="BD109" s="68">
        <v>655.72120836319436</v>
      </c>
      <c r="BE109" s="68">
        <v>605.70489348992146</v>
      </c>
      <c r="BF109" s="68">
        <v>550.06763025462089</v>
      </c>
      <c r="BG109" s="68">
        <v>631.04719293777441</v>
      </c>
    </row>
    <row r="110" spans="1:59" s="31" customFormat="1" ht="15.75" customHeight="1" x14ac:dyDescent="0.25">
      <c r="A110" s="55"/>
      <c r="B110" s="55" t="s">
        <v>71</v>
      </c>
      <c r="C110" s="55" t="s">
        <v>160</v>
      </c>
      <c r="D110" s="34">
        <v>1254.0818514034856</v>
      </c>
      <c r="E110" s="34">
        <v>911.05758987472257</v>
      </c>
      <c r="F110" s="34">
        <v>597.69603710485239</v>
      </c>
      <c r="G110" s="34">
        <v>1317.7394461666286</v>
      </c>
      <c r="H110" s="34">
        <v>891.26879161701731</v>
      </c>
      <c r="I110" s="34">
        <v>587.87386684531464</v>
      </c>
      <c r="J110" s="34">
        <v>824.21178035948969</v>
      </c>
      <c r="K110" s="34">
        <v>796.51484310603473</v>
      </c>
      <c r="L110" s="34">
        <v>1086.4407234579401</v>
      </c>
      <c r="M110" s="34">
        <v>720.69849029286206</v>
      </c>
      <c r="N110" s="34">
        <v>643.84625096295815</v>
      </c>
      <c r="O110" s="34">
        <v>750.66179854235202</v>
      </c>
      <c r="P110" s="34">
        <v>10382.091469733659</v>
      </c>
      <c r="Q110" s="34">
        <v>847.64012529954539</v>
      </c>
      <c r="R110" s="34">
        <v>793.2262673422706</v>
      </c>
      <c r="S110" s="34">
        <v>284.4089437494975</v>
      </c>
      <c r="T110" s="34">
        <v>371.11773292428393</v>
      </c>
      <c r="U110" s="34">
        <v>342.58909659011965</v>
      </c>
      <c r="V110" s="34">
        <v>450.01197361750496</v>
      </c>
      <c r="W110" s="34">
        <v>287.56422707962577</v>
      </c>
      <c r="X110" s="34">
        <v>589.08030027773793</v>
      </c>
      <c r="Y110" s="34">
        <v>419.29512662439288</v>
      </c>
      <c r="Z110" s="34">
        <v>404.63990988837423</v>
      </c>
      <c r="AA110" s="34">
        <v>365.62228725429742</v>
      </c>
      <c r="AB110" s="34">
        <v>399.99374158019094</v>
      </c>
      <c r="AC110" s="34">
        <v>5555.1897322278401</v>
      </c>
      <c r="AD110" s="34">
        <v>535.76718727615264</v>
      </c>
      <c r="AE110" s="34">
        <v>617.64489656672333</v>
      </c>
      <c r="AF110" s="34">
        <v>388.84593250112061</v>
      </c>
      <c r="AG110" s="34">
        <v>442.57340145051307</v>
      </c>
      <c r="AH110" s="34">
        <v>459.47654585395043</v>
      </c>
      <c r="AI110" s="34">
        <v>795.3078029888718</v>
      </c>
      <c r="AJ110" s="34">
        <v>424.13923958992109</v>
      </c>
      <c r="AK110" s="34">
        <v>603.16491994013609</v>
      </c>
      <c r="AL110" s="34">
        <v>652.08391096993819</v>
      </c>
      <c r="AM110" s="34">
        <v>810.37800008000966</v>
      </c>
      <c r="AN110" s="34">
        <v>905.85482774516879</v>
      </c>
      <c r="AO110" s="34">
        <v>709.61242275154416</v>
      </c>
      <c r="AP110" s="34">
        <v>7344.8490877140503</v>
      </c>
      <c r="AQ110" s="34">
        <v>1260.1639095907653</v>
      </c>
      <c r="AR110" s="34">
        <v>1016.8672101164018</v>
      </c>
      <c r="AS110" s="34">
        <v>850.65858162061807</v>
      </c>
      <c r="AT110" s="34">
        <v>682.74824426553505</v>
      </c>
      <c r="AU110" s="34">
        <v>586.72711008759666</v>
      </c>
      <c r="AV110" s="34">
        <v>722.26479218376585</v>
      </c>
      <c r="AW110" s="34">
        <v>596.35794449187711</v>
      </c>
      <c r="AX110" s="34">
        <v>809.74294523238143</v>
      </c>
      <c r="AY110" s="34">
        <v>649.52863333241532</v>
      </c>
      <c r="AZ110" s="34">
        <v>686.73299494007313</v>
      </c>
      <c r="BA110" s="34">
        <v>657.55796294421395</v>
      </c>
      <c r="BB110" s="34">
        <v>745.87311949576531</v>
      </c>
      <c r="BC110" s="34">
        <v>9265.223448301409</v>
      </c>
      <c r="BD110" s="34">
        <v>752.34208157520402</v>
      </c>
      <c r="BE110" s="34">
        <v>789.21952980801404</v>
      </c>
      <c r="BF110" s="34">
        <v>596.51560146846305</v>
      </c>
      <c r="BG110" s="34">
        <v>595.16126892134957</v>
      </c>
    </row>
    <row r="111" spans="1:59" s="31" customFormat="1" ht="15.75" customHeight="1" x14ac:dyDescent="0.25">
      <c r="A111" s="61"/>
      <c r="B111" s="61" t="s">
        <v>71</v>
      </c>
      <c r="C111" s="61" t="s">
        <v>186</v>
      </c>
      <c r="D111" s="68">
        <v>3.0002879308578801E-2</v>
      </c>
      <c r="E111" s="68">
        <v>29.477602324429224</v>
      </c>
      <c r="F111" s="68">
        <v>1.797134948225886</v>
      </c>
      <c r="G111" s="68">
        <v>1.6891722660429165</v>
      </c>
      <c r="H111" s="68">
        <v>16.682676324685495</v>
      </c>
      <c r="I111" s="68">
        <v>1.6983964112174854</v>
      </c>
      <c r="J111" s="68">
        <v>0.45400370068443596</v>
      </c>
      <c r="K111" s="68">
        <v>4.3047153079687446</v>
      </c>
      <c r="L111" s="68">
        <v>7.373381441164411</v>
      </c>
      <c r="M111" s="68">
        <v>75.881340269523378</v>
      </c>
      <c r="N111" s="68">
        <v>10.367062693310457</v>
      </c>
      <c r="O111" s="68">
        <v>20.930394862789605</v>
      </c>
      <c r="P111" s="68">
        <v>170.68588342935061</v>
      </c>
      <c r="Q111" s="68">
        <v>91.203691668105563</v>
      </c>
      <c r="R111" s="68">
        <v>75.309291631207884</v>
      </c>
      <c r="S111" s="68">
        <v>98.10805663519217</v>
      </c>
      <c r="T111" s="68">
        <v>125.24912821177371</v>
      </c>
      <c r="U111" s="68">
        <v>155.56457042621597</v>
      </c>
      <c r="V111" s="68">
        <v>157.14466269613152</v>
      </c>
      <c r="W111" s="68">
        <v>164.95268509500718</v>
      </c>
      <c r="X111" s="68">
        <v>205.09883793310766</v>
      </c>
      <c r="Y111" s="68">
        <v>177.00495490013736</v>
      </c>
      <c r="Z111" s="68">
        <v>200.41974727459964</v>
      </c>
      <c r="AA111" s="68">
        <v>223.68004262647381</v>
      </c>
      <c r="AB111" s="68">
        <v>74.795474734693784</v>
      </c>
      <c r="AC111" s="68">
        <v>1748.531143832646</v>
      </c>
      <c r="AD111" s="68">
        <v>235.87793841836765</v>
      </c>
      <c r="AE111" s="68">
        <v>231.03807224854947</v>
      </c>
      <c r="AF111" s="68">
        <v>149.6791269633427</v>
      </c>
      <c r="AG111" s="68">
        <v>227.22663002159942</v>
      </c>
      <c r="AH111" s="68">
        <v>256.06389982101359</v>
      </c>
      <c r="AI111" s="68">
        <v>263.00578535108286</v>
      </c>
      <c r="AJ111" s="68">
        <v>277.21343585155665</v>
      </c>
      <c r="AK111" s="68">
        <v>281.1122720161253</v>
      </c>
      <c r="AL111" s="68">
        <v>288.31690235302807</v>
      </c>
      <c r="AM111" s="68">
        <v>269.81458864281933</v>
      </c>
      <c r="AN111" s="68">
        <v>302.08415164210834</v>
      </c>
      <c r="AO111" s="68">
        <v>311.83845532586088</v>
      </c>
      <c r="AP111" s="68">
        <v>3093.2712586554544</v>
      </c>
      <c r="AQ111" s="68">
        <v>378.83028659465646</v>
      </c>
      <c r="AR111" s="68">
        <v>275.75503579258464</v>
      </c>
      <c r="AS111" s="68">
        <v>228.81034782776842</v>
      </c>
      <c r="AT111" s="68">
        <v>287.2736702910575</v>
      </c>
      <c r="AU111" s="68">
        <v>317.92533627699657</v>
      </c>
      <c r="AV111" s="68">
        <v>322.63406499104144</v>
      </c>
      <c r="AW111" s="68">
        <v>330.19018275857809</v>
      </c>
      <c r="AX111" s="68">
        <v>419.61558705460232</v>
      </c>
      <c r="AY111" s="68">
        <v>388.03078466946732</v>
      </c>
      <c r="AZ111" s="68">
        <v>366.77228181034087</v>
      </c>
      <c r="BA111" s="68">
        <v>390.07751869736848</v>
      </c>
      <c r="BB111" s="68">
        <v>389.1580961449734</v>
      </c>
      <c r="BC111" s="68">
        <v>4095.0731929094354</v>
      </c>
      <c r="BD111" s="68">
        <v>448.26368722753642</v>
      </c>
      <c r="BE111" s="68">
        <v>348.80388223785195</v>
      </c>
      <c r="BF111" s="68">
        <v>318.05050107476018</v>
      </c>
      <c r="BG111" s="68">
        <v>374.20871175417102</v>
      </c>
    </row>
    <row r="112" spans="1:59" s="31" customFormat="1" ht="15.75" customHeight="1" x14ac:dyDescent="0.25">
      <c r="A112" s="55"/>
      <c r="B112" s="55" t="s">
        <v>71</v>
      </c>
      <c r="C112" s="55" t="s">
        <v>161</v>
      </c>
      <c r="D112" s="34">
        <v>157.1348298748029</v>
      </c>
      <c r="E112" s="34">
        <v>137.56239825631502</v>
      </c>
      <c r="F112" s="34">
        <v>140.9174961003138</v>
      </c>
      <c r="G112" s="34">
        <v>158.74264628727525</v>
      </c>
      <c r="H112" s="34">
        <v>135.35313736591564</v>
      </c>
      <c r="I112" s="34">
        <v>136.12051932193035</v>
      </c>
      <c r="J112" s="34">
        <v>123.64606485075034</v>
      </c>
      <c r="K112" s="34">
        <v>153.37899371289808</v>
      </c>
      <c r="L112" s="34">
        <v>144.75631934042622</v>
      </c>
      <c r="M112" s="34">
        <v>117.66064608548123</v>
      </c>
      <c r="N112" s="34">
        <v>87.4835977472774</v>
      </c>
      <c r="O112" s="34">
        <v>92.666569255677004</v>
      </c>
      <c r="P112" s="34">
        <v>1585.4232181990633</v>
      </c>
      <c r="Q112" s="34">
        <v>132.70836577243702</v>
      </c>
      <c r="R112" s="34">
        <v>127.66700759143117</v>
      </c>
      <c r="S112" s="34">
        <v>124.02477390347947</v>
      </c>
      <c r="T112" s="34">
        <v>105.21555474334032</v>
      </c>
      <c r="U112" s="34">
        <v>102.74247854738671</v>
      </c>
      <c r="V112" s="34">
        <v>94.251066939562705</v>
      </c>
      <c r="W112" s="34">
        <v>92.096458851833646</v>
      </c>
      <c r="X112" s="34">
        <v>111.87859214848345</v>
      </c>
      <c r="Y112" s="34">
        <v>129.139800502132</v>
      </c>
      <c r="Z112" s="34">
        <v>123.502012255126</v>
      </c>
      <c r="AA112" s="34">
        <v>153.78114349674701</v>
      </c>
      <c r="AB112" s="34">
        <v>133.47882473936701</v>
      </c>
      <c r="AC112" s="34">
        <v>1430.4860794913263</v>
      </c>
      <c r="AD112" s="34">
        <v>143.634855286754</v>
      </c>
      <c r="AE112" s="34">
        <v>149.79961710645</v>
      </c>
      <c r="AF112" s="34">
        <v>184.34600784169561</v>
      </c>
      <c r="AG112" s="34">
        <v>141.30105621149406</v>
      </c>
      <c r="AH112" s="34">
        <v>209.6081426608101</v>
      </c>
      <c r="AI112" s="34">
        <v>201.81226017531901</v>
      </c>
      <c r="AJ112" s="34">
        <v>229.7171000134409</v>
      </c>
      <c r="AK112" s="34">
        <v>193.31595625680299</v>
      </c>
      <c r="AL112" s="34">
        <v>185.55378637257701</v>
      </c>
      <c r="AM112" s="34">
        <v>193.161264816554</v>
      </c>
      <c r="AN112" s="34">
        <v>127.6551103258541</v>
      </c>
      <c r="AO112" s="34">
        <v>167.65588778723134</v>
      </c>
      <c r="AP112" s="34">
        <v>2127.5610448549833</v>
      </c>
      <c r="AQ112" s="34">
        <v>0.79023719622009503</v>
      </c>
      <c r="AR112" s="34">
        <v>231.52460664494438</v>
      </c>
      <c r="AS112" s="34">
        <v>238.93558709228367</v>
      </c>
      <c r="AT112" s="34">
        <v>214.71382579562965</v>
      </c>
      <c r="AU112" s="34">
        <v>0.64043698166713436</v>
      </c>
      <c r="AV112" s="34">
        <v>290.98867385115761</v>
      </c>
      <c r="AW112" s="34">
        <v>297.02711063266389</v>
      </c>
      <c r="AX112" s="34">
        <v>242.81172610834716</v>
      </c>
      <c r="AY112" s="34">
        <v>219.47513290969491</v>
      </c>
      <c r="AZ112" s="34">
        <v>179.16730268949664</v>
      </c>
      <c r="BA112" s="34">
        <v>234.08322365090569</v>
      </c>
      <c r="BB112" s="34">
        <v>312.1784942999841</v>
      </c>
      <c r="BC112" s="34">
        <v>2462.3363578529952</v>
      </c>
      <c r="BD112" s="34">
        <v>447.78542623298284</v>
      </c>
      <c r="BE112" s="34">
        <v>341.92589903647519</v>
      </c>
      <c r="BF112" s="34">
        <v>266.8701214498459</v>
      </c>
      <c r="BG112" s="34">
        <v>307.08922395793172</v>
      </c>
    </row>
    <row r="113" spans="1:59" s="31" customFormat="1" ht="15.75" customHeight="1" x14ac:dyDescent="0.25">
      <c r="A113" s="61"/>
      <c r="B113" s="61" t="s">
        <v>71</v>
      </c>
      <c r="C113" s="61" t="s">
        <v>175</v>
      </c>
      <c r="D113" s="68">
        <v>34.201282219825941</v>
      </c>
      <c r="E113" s="68">
        <v>44.258707081632714</v>
      </c>
      <c r="F113" s="68">
        <v>40.226194541201096</v>
      </c>
      <c r="G113" s="68">
        <v>47.171855811601525</v>
      </c>
      <c r="H113" s="68">
        <v>44.0882063666322</v>
      </c>
      <c r="I113" s="68">
        <v>42.861867489802691</v>
      </c>
      <c r="J113" s="68">
        <v>38.649841014141792</v>
      </c>
      <c r="K113" s="68">
        <v>43.943631384539394</v>
      </c>
      <c r="L113" s="68">
        <v>39.881578410208618</v>
      </c>
      <c r="M113" s="68">
        <v>86.931610851313636</v>
      </c>
      <c r="N113" s="68">
        <v>28.76045451205561</v>
      </c>
      <c r="O113" s="68">
        <v>36.366365292154534</v>
      </c>
      <c r="P113" s="68">
        <v>527.34159497510973</v>
      </c>
      <c r="Q113" s="68">
        <v>102.20215566227353</v>
      </c>
      <c r="R113" s="68">
        <v>66.326574695054489</v>
      </c>
      <c r="S113" s="68">
        <v>103.79548020824686</v>
      </c>
      <c r="T113" s="68">
        <v>98.658404083996714</v>
      </c>
      <c r="U113" s="68">
        <v>133.48394617243545</v>
      </c>
      <c r="V113" s="68">
        <v>122.48234135838125</v>
      </c>
      <c r="W113" s="68">
        <v>133.01767854617205</v>
      </c>
      <c r="X113" s="68">
        <v>207.16259799265475</v>
      </c>
      <c r="Y113" s="68">
        <v>162.26910886213415</v>
      </c>
      <c r="Z113" s="68">
        <v>189.10091819095555</v>
      </c>
      <c r="AA113" s="68">
        <v>199.87943627545204</v>
      </c>
      <c r="AB113" s="68">
        <v>214.6967087987245</v>
      </c>
      <c r="AC113" s="68">
        <v>1733.0753508464813</v>
      </c>
      <c r="AD113" s="68">
        <v>264.82180778997923</v>
      </c>
      <c r="AE113" s="68">
        <v>240.53179798222433</v>
      </c>
      <c r="AF113" s="68">
        <v>194.69083200591572</v>
      </c>
      <c r="AG113" s="68">
        <v>206.58534016849299</v>
      </c>
      <c r="AH113" s="68">
        <v>176.16936402324717</v>
      </c>
      <c r="AI113" s="68">
        <v>124.24714869433217</v>
      </c>
      <c r="AJ113" s="68">
        <v>138.37002769117134</v>
      </c>
      <c r="AK113" s="68">
        <v>114.09929895548706</v>
      </c>
      <c r="AL113" s="68">
        <v>133.10803546544642</v>
      </c>
      <c r="AM113" s="68">
        <v>201.46559453296541</v>
      </c>
      <c r="AN113" s="68">
        <v>148.05522201531465</v>
      </c>
      <c r="AO113" s="68">
        <v>135.41661624599334</v>
      </c>
      <c r="AP113" s="68">
        <v>2077.56108557057</v>
      </c>
      <c r="AQ113" s="68">
        <v>124.78434988267827</v>
      </c>
      <c r="AR113" s="68">
        <v>150.56238568781114</v>
      </c>
      <c r="AS113" s="68">
        <v>62.934059666286466</v>
      </c>
      <c r="AT113" s="68">
        <v>82.945194918065724</v>
      </c>
      <c r="AU113" s="68">
        <v>10.758722742174161</v>
      </c>
      <c r="AV113" s="68">
        <v>5.7335741669482596</v>
      </c>
      <c r="AW113" s="68">
        <v>72.34443248326464</v>
      </c>
      <c r="AX113" s="68">
        <v>100.72980931819752</v>
      </c>
      <c r="AY113" s="68">
        <v>5.9010068808111393</v>
      </c>
      <c r="AZ113" s="68">
        <v>70.317150721979814</v>
      </c>
      <c r="BA113" s="68">
        <v>46.441491211466243</v>
      </c>
      <c r="BB113" s="68">
        <v>74.119762662607116</v>
      </c>
      <c r="BC113" s="68">
        <v>807.57194034229042</v>
      </c>
      <c r="BD113" s="68">
        <v>101.3273286682974</v>
      </c>
      <c r="BE113" s="68">
        <v>114.11885738893393</v>
      </c>
      <c r="BF113" s="68">
        <v>96.801732806174826</v>
      </c>
      <c r="BG113" s="68">
        <v>123.82797195425694</v>
      </c>
    </row>
    <row r="114" spans="1:59" s="31" customFormat="1" ht="15.75" customHeight="1" x14ac:dyDescent="0.25">
      <c r="A114" s="55"/>
      <c r="B114" s="55" t="s">
        <v>71</v>
      </c>
      <c r="C114" s="55" t="s">
        <v>181</v>
      </c>
      <c r="D114" s="34">
        <v>561.75141001434827</v>
      </c>
      <c r="E114" s="34">
        <v>632.00732463789666</v>
      </c>
      <c r="F114" s="34">
        <v>532.02260081357508</v>
      </c>
      <c r="G114" s="34">
        <v>510.07808631836383</v>
      </c>
      <c r="H114" s="34">
        <v>2011.8371114681513</v>
      </c>
      <c r="I114" s="34">
        <v>679.26697930005207</v>
      </c>
      <c r="J114" s="34">
        <v>874.90451025900848</v>
      </c>
      <c r="K114" s="34">
        <v>740.57228339087851</v>
      </c>
      <c r="L114" s="34">
        <v>978.49334555200596</v>
      </c>
      <c r="M114" s="34">
        <v>817.75376790089263</v>
      </c>
      <c r="N114" s="34">
        <v>1443.1720552839654</v>
      </c>
      <c r="O114" s="34">
        <v>745.33193535763701</v>
      </c>
      <c r="P114" s="34">
        <v>10527.191410296778</v>
      </c>
      <c r="Q114" s="34">
        <v>987.13865346498835</v>
      </c>
      <c r="R114" s="34">
        <v>899.49985556240881</v>
      </c>
      <c r="S114" s="34">
        <v>1414.4184770676543</v>
      </c>
      <c r="T114" s="34">
        <v>996.8335098935496</v>
      </c>
      <c r="U114" s="34">
        <v>1032.584816441002</v>
      </c>
      <c r="V114" s="34">
        <v>748.72400623446492</v>
      </c>
      <c r="W114" s="34">
        <v>834.25956265797583</v>
      </c>
      <c r="X114" s="34">
        <v>631.74788237780251</v>
      </c>
      <c r="Y114" s="34">
        <v>705.14706629057991</v>
      </c>
      <c r="Z114" s="34">
        <v>637.60439917573865</v>
      </c>
      <c r="AA114" s="34">
        <v>668.5347393785155</v>
      </c>
      <c r="AB114" s="34">
        <v>986.61952254903611</v>
      </c>
      <c r="AC114" s="34">
        <v>10543.112491093716</v>
      </c>
      <c r="AD114" s="34">
        <v>729.42581263234058</v>
      </c>
      <c r="AE114" s="34">
        <v>832.23835241810843</v>
      </c>
      <c r="AF114" s="34">
        <v>1878.0215568774502</v>
      </c>
      <c r="AG114" s="34">
        <v>1836.7839470882686</v>
      </c>
      <c r="AH114" s="34">
        <v>1801.6119608357772</v>
      </c>
      <c r="AI114" s="34">
        <v>1206.1303102777604</v>
      </c>
      <c r="AJ114" s="34">
        <v>931.64843415511837</v>
      </c>
      <c r="AK114" s="34">
        <v>887.81570766902485</v>
      </c>
      <c r="AL114" s="34">
        <v>734.92909405248247</v>
      </c>
      <c r="AM114" s="34">
        <v>781.31672890972322</v>
      </c>
      <c r="AN114" s="34">
        <v>764.61703396529867</v>
      </c>
      <c r="AO114" s="34">
        <v>1079.466014357404</v>
      </c>
      <c r="AP114" s="34">
        <v>13464.004953238758</v>
      </c>
      <c r="AQ114" s="34">
        <v>762.75764953485168</v>
      </c>
      <c r="AR114" s="34">
        <v>714.96965806271839</v>
      </c>
      <c r="AS114" s="34">
        <v>2034.5258695694154</v>
      </c>
      <c r="AT114" s="34">
        <v>783.49259157154006</v>
      </c>
      <c r="AU114" s="34">
        <v>1079.3958671354953</v>
      </c>
      <c r="AV114" s="34">
        <v>1408.1937721983045</v>
      </c>
      <c r="AW114" s="34">
        <v>691.82374995359999</v>
      </c>
      <c r="AX114" s="34">
        <v>703.08317318850379</v>
      </c>
      <c r="AY114" s="34">
        <v>1521.2298570296564</v>
      </c>
      <c r="AZ114" s="34">
        <v>768.03459753459674</v>
      </c>
      <c r="BA114" s="34">
        <v>865.64852027767699</v>
      </c>
      <c r="BB114" s="34">
        <v>871.35947627115229</v>
      </c>
      <c r="BC114" s="34">
        <v>12204.514782327518</v>
      </c>
      <c r="BD114" s="34">
        <v>999.06318305032119</v>
      </c>
      <c r="BE114" s="34">
        <v>838.24226597573431</v>
      </c>
      <c r="BF114" s="34">
        <v>807.83742151888123</v>
      </c>
      <c r="BG114" s="34">
        <v>791.59923247574113</v>
      </c>
    </row>
    <row r="115" spans="1:59" s="91" customFormat="1" ht="15.75" customHeight="1" x14ac:dyDescent="0.25">
      <c r="A115" s="67">
        <v>279</v>
      </c>
      <c r="B115" s="67" t="s">
        <v>81</v>
      </c>
      <c r="C115" s="67" t="s">
        <v>71</v>
      </c>
      <c r="D115" s="293">
        <v>7198.3005546499971</v>
      </c>
      <c r="E115" s="293">
        <v>8434.7837181067025</v>
      </c>
      <c r="F115" s="293">
        <v>7544.5681960104157</v>
      </c>
      <c r="G115" s="293">
        <v>5203.2733084417478</v>
      </c>
      <c r="H115" s="293">
        <v>5097.7527914031998</v>
      </c>
      <c r="I115" s="293">
        <v>8846.7283387257157</v>
      </c>
      <c r="J115" s="293">
        <v>5844.4899180942575</v>
      </c>
      <c r="K115" s="293">
        <v>4678.9705928995927</v>
      </c>
      <c r="L115" s="293">
        <v>4125.6102476266178</v>
      </c>
      <c r="M115" s="293">
        <v>4539.306710069658</v>
      </c>
      <c r="N115" s="293">
        <v>5246.4676885262816</v>
      </c>
      <c r="O115" s="293">
        <v>5704.3279446732486</v>
      </c>
      <c r="P115" s="293">
        <v>72464.580009227429</v>
      </c>
      <c r="Q115" s="293">
        <v>5199.9268050668215</v>
      </c>
      <c r="R115" s="293">
        <v>4273.8220268627883</v>
      </c>
      <c r="S115" s="293">
        <v>18260.758653418467</v>
      </c>
      <c r="T115" s="293">
        <v>3980.6566953988881</v>
      </c>
      <c r="U115" s="293">
        <v>4273.7155289550938</v>
      </c>
      <c r="V115" s="293">
        <v>17607.903323441551</v>
      </c>
      <c r="W115" s="293">
        <v>5370.7313042856558</v>
      </c>
      <c r="X115" s="293">
        <v>5592.8271011574034</v>
      </c>
      <c r="Y115" s="293">
        <v>21574.953706486027</v>
      </c>
      <c r="Z115" s="293">
        <v>6335.9337067764673</v>
      </c>
      <c r="AA115" s="293">
        <v>19501.362531851377</v>
      </c>
      <c r="AB115" s="293">
        <v>13284.513452420995</v>
      </c>
      <c r="AC115" s="293">
        <v>125257.10483612155</v>
      </c>
      <c r="AD115" s="293">
        <v>5513.6179805750016</v>
      </c>
      <c r="AE115" s="293">
        <v>23155.644737705203</v>
      </c>
      <c r="AF115" s="293">
        <v>6629.6361560225077</v>
      </c>
      <c r="AG115" s="293">
        <v>7391.8144600371243</v>
      </c>
      <c r="AH115" s="293">
        <v>6521.2953381180841</v>
      </c>
      <c r="AI115" s="293">
        <v>6113.7603495797703</v>
      </c>
      <c r="AJ115" s="293">
        <v>7452.2439325778187</v>
      </c>
      <c r="AK115" s="293">
        <v>7511.934831757726</v>
      </c>
      <c r="AL115" s="293">
        <v>7473.2967912348149</v>
      </c>
      <c r="AM115" s="293">
        <v>6665.8820982381294</v>
      </c>
      <c r="AN115" s="293">
        <v>4665.1916379283566</v>
      </c>
      <c r="AO115" s="293">
        <v>8618.4632499681356</v>
      </c>
      <c r="AP115" s="293">
        <v>97712.781563742654</v>
      </c>
      <c r="AQ115" s="293">
        <v>5368.9355844055062</v>
      </c>
      <c r="AR115" s="293">
        <v>4449.9679017429935</v>
      </c>
      <c r="AS115" s="293">
        <v>5083.873088300692</v>
      </c>
      <c r="AT115" s="293">
        <v>15370.102984398138</v>
      </c>
      <c r="AU115" s="293">
        <v>12021.312610327879</v>
      </c>
      <c r="AV115" s="293">
        <v>15393.695620993365</v>
      </c>
      <c r="AW115" s="293">
        <v>11014.685771557963</v>
      </c>
      <c r="AX115" s="293">
        <v>10087.38594064419</v>
      </c>
      <c r="AY115" s="293">
        <v>11519.277642310006</v>
      </c>
      <c r="AZ115" s="293">
        <v>14021.331502807629</v>
      </c>
      <c r="BA115" s="293">
        <v>13121.611561334852</v>
      </c>
      <c r="BB115" s="293">
        <v>15171.218718953565</v>
      </c>
      <c r="BC115" s="293">
        <v>132623.39892777678</v>
      </c>
      <c r="BD115" s="293">
        <v>38102.691297210986</v>
      </c>
      <c r="BE115" s="293">
        <v>11081.604338057221</v>
      </c>
      <c r="BF115" s="293">
        <v>11890.508205700098</v>
      </c>
      <c r="BG115" s="293">
        <v>14086.17416947677</v>
      </c>
    </row>
    <row r="116" spans="1:59" s="31" customFormat="1" ht="15.75" customHeight="1" x14ac:dyDescent="0.25">
      <c r="A116" s="55"/>
      <c r="B116" s="55" t="s">
        <v>71</v>
      </c>
      <c r="C116" s="55" t="s">
        <v>184</v>
      </c>
      <c r="D116" s="34">
        <v>2493.3327795167429</v>
      </c>
      <c r="E116" s="34">
        <v>3347.9921309142883</v>
      </c>
      <c r="F116" s="34">
        <v>2616.6959888088973</v>
      </c>
      <c r="G116" s="34">
        <v>163.62350256341821</v>
      </c>
      <c r="H116" s="34">
        <v>142.05342805999666</v>
      </c>
      <c r="I116" s="34">
        <v>3775.0279070881197</v>
      </c>
      <c r="J116" s="34">
        <v>114.52752758859243</v>
      </c>
      <c r="K116" s="34">
        <v>107.84576170058081</v>
      </c>
      <c r="L116" s="34">
        <v>131.72011058154982</v>
      </c>
      <c r="M116" s="34">
        <v>85.24521735749012</v>
      </c>
      <c r="N116" s="34">
        <v>128.90414886838155</v>
      </c>
      <c r="O116" s="34">
        <v>204.03172364704324</v>
      </c>
      <c r="P116" s="34">
        <v>13311.0002266951</v>
      </c>
      <c r="Q116" s="34">
        <v>116.3487338008577</v>
      </c>
      <c r="R116" s="34">
        <v>137.62971406561908</v>
      </c>
      <c r="S116" s="34">
        <v>11946.490702070732</v>
      </c>
      <c r="T116" s="34">
        <v>141.94678127561144</v>
      </c>
      <c r="U116" s="34">
        <v>199.5013739960761</v>
      </c>
      <c r="V116" s="34">
        <v>12166.603553031318</v>
      </c>
      <c r="W116" s="34">
        <v>138.18449921464915</v>
      </c>
      <c r="X116" s="34">
        <v>184.26225559162449</v>
      </c>
      <c r="Y116" s="34">
        <v>16426.353233121012</v>
      </c>
      <c r="Z116" s="34">
        <v>116.60977774395978</v>
      </c>
      <c r="AA116" s="34">
        <v>15399.527863607129</v>
      </c>
      <c r="AB116" s="34">
        <v>181.19061158097901</v>
      </c>
      <c r="AC116" s="34">
        <v>57154.649099099566</v>
      </c>
      <c r="AD116" s="34">
        <v>183.16005221748679</v>
      </c>
      <c r="AE116" s="34">
        <v>16045.572649693455</v>
      </c>
      <c r="AF116" s="34">
        <v>152.9417292990365</v>
      </c>
      <c r="AG116" s="34">
        <v>149.54878202429194</v>
      </c>
      <c r="AH116" s="34">
        <v>236.3722435454705</v>
      </c>
      <c r="AI116" s="34">
        <v>109.27434644875815</v>
      </c>
      <c r="AJ116" s="34">
        <v>241.08863524093482</v>
      </c>
      <c r="AK116" s="34">
        <v>134.55804933257375</v>
      </c>
      <c r="AL116" s="34">
        <v>214.71879301890095</v>
      </c>
      <c r="AM116" s="34">
        <v>170.44855005447761</v>
      </c>
      <c r="AN116" s="34">
        <v>243.56400069953312</v>
      </c>
      <c r="AO116" s="34">
        <v>297.89297615316082</v>
      </c>
      <c r="AP116" s="34">
        <v>18179.140807728076</v>
      </c>
      <c r="AQ116" s="34">
        <v>168.9231831243128</v>
      </c>
      <c r="AR116" s="34">
        <v>99.342288545161622</v>
      </c>
      <c r="AS116" s="34">
        <v>139.32807757003886</v>
      </c>
      <c r="AT116" s="34">
        <v>6188.2911318471351</v>
      </c>
      <c r="AU116" s="34">
        <v>5698.842598099628</v>
      </c>
      <c r="AV116" s="34">
        <v>8024.4434774364327</v>
      </c>
      <c r="AW116" s="34">
        <v>4630.1783040696901</v>
      </c>
      <c r="AX116" s="34">
        <v>4860.4280664918788</v>
      </c>
      <c r="AY116" s="34">
        <v>7123.8489913344838</v>
      </c>
      <c r="AZ116" s="34">
        <v>6792.9695734719298</v>
      </c>
      <c r="BA116" s="34">
        <v>8132.4075696281634</v>
      </c>
      <c r="BB116" s="34">
        <v>7931.5430818722807</v>
      </c>
      <c r="BC116" s="34">
        <v>59790.546343491136</v>
      </c>
      <c r="BD116" s="34">
        <v>27914.910616913228</v>
      </c>
      <c r="BE116" s="34">
        <v>6221.9026105841995</v>
      </c>
      <c r="BF116" s="34">
        <v>5907.5192452067895</v>
      </c>
      <c r="BG116" s="34">
        <v>7840.2412298079871</v>
      </c>
    </row>
    <row r="117" spans="1:59" s="31" customFormat="1" ht="15.75" customHeight="1" x14ac:dyDescent="0.25">
      <c r="A117" s="61"/>
      <c r="B117" s="61" t="s">
        <v>71</v>
      </c>
      <c r="C117" s="61" t="s">
        <v>167</v>
      </c>
      <c r="D117" s="68">
        <v>2591.6199619156973</v>
      </c>
      <c r="E117" s="68">
        <v>2592.8539046889696</v>
      </c>
      <c r="F117" s="68">
        <v>2702.0667280674916</v>
      </c>
      <c r="G117" s="68">
        <v>2686.3299113995254</v>
      </c>
      <c r="H117" s="68">
        <v>2764.8239855283832</v>
      </c>
      <c r="I117" s="68">
        <v>2547.3045970675789</v>
      </c>
      <c r="J117" s="68">
        <v>2502.8347148247049</v>
      </c>
      <c r="K117" s="68">
        <v>2347.6839664901804</v>
      </c>
      <c r="L117" s="68">
        <v>1062.1611849917824</v>
      </c>
      <c r="M117" s="68">
        <v>2167.1769356939171</v>
      </c>
      <c r="N117" s="68">
        <v>2889.0962790076496</v>
      </c>
      <c r="O117" s="68">
        <v>2650.7596945660189</v>
      </c>
      <c r="P117" s="68">
        <v>29504.711864241901</v>
      </c>
      <c r="Q117" s="68">
        <v>2289.6223144184482</v>
      </c>
      <c r="R117" s="68">
        <v>2029.7769415144853</v>
      </c>
      <c r="S117" s="68">
        <v>1999.9501473650946</v>
      </c>
      <c r="T117" s="68">
        <v>1960.6219478790154</v>
      </c>
      <c r="U117" s="68">
        <v>2265.1035975136474</v>
      </c>
      <c r="V117" s="68">
        <v>3418.8215151075101</v>
      </c>
      <c r="W117" s="68">
        <v>3185.4937416364351</v>
      </c>
      <c r="X117" s="68">
        <v>3037.6909547836449</v>
      </c>
      <c r="Y117" s="68">
        <v>2521.8498893167543</v>
      </c>
      <c r="Z117" s="68">
        <v>3268.3391925906017</v>
      </c>
      <c r="AA117" s="68">
        <v>2192.4907815134065</v>
      </c>
      <c r="AB117" s="68">
        <v>6430.3992810679401</v>
      </c>
      <c r="AC117" s="68">
        <v>34600.16030470698</v>
      </c>
      <c r="AD117" s="68">
        <v>3097.7651202786542</v>
      </c>
      <c r="AE117" s="68">
        <v>3624.7298702262551</v>
      </c>
      <c r="AF117" s="68">
        <v>2724.965118493541</v>
      </c>
      <c r="AG117" s="68">
        <v>4048.4265411551573</v>
      </c>
      <c r="AH117" s="68">
        <v>2759.84756647623</v>
      </c>
      <c r="AI117" s="68">
        <v>2938.1974904997751</v>
      </c>
      <c r="AJ117" s="68">
        <v>3774.1168255149346</v>
      </c>
      <c r="AK117" s="68">
        <v>3997.3824413081302</v>
      </c>
      <c r="AL117" s="68">
        <v>4806.4329278327741</v>
      </c>
      <c r="AM117" s="68">
        <v>3220.9030773249342</v>
      </c>
      <c r="AN117" s="68">
        <v>2747.5933877601465</v>
      </c>
      <c r="AO117" s="68">
        <v>4877.7141702848849</v>
      </c>
      <c r="AP117" s="68">
        <v>42618.074537155415</v>
      </c>
      <c r="AQ117" s="68">
        <v>3253.3276059783448</v>
      </c>
      <c r="AR117" s="68">
        <v>2767.0904444094494</v>
      </c>
      <c r="AS117" s="68">
        <v>3098.8348543144962</v>
      </c>
      <c r="AT117" s="68">
        <v>7559.2078518594599</v>
      </c>
      <c r="AU117" s="68">
        <v>5061.2768771797919</v>
      </c>
      <c r="AV117" s="68">
        <v>5106.615064093995</v>
      </c>
      <c r="AW117" s="68">
        <v>4092.5876981328174</v>
      </c>
      <c r="AX117" s="68">
        <v>3707.1398797606744</v>
      </c>
      <c r="AY117" s="68">
        <v>1495.1463612879677</v>
      </c>
      <c r="AZ117" s="68">
        <v>4121.3363774807067</v>
      </c>
      <c r="BA117" s="68">
        <v>3533.6991957600217</v>
      </c>
      <c r="BB117" s="68">
        <v>4826.289713170383</v>
      </c>
      <c r="BC117" s="68">
        <v>48622.551923428109</v>
      </c>
      <c r="BD117" s="68">
        <v>7260.9784031199806</v>
      </c>
      <c r="BE117" s="68">
        <v>2593.0878147992785</v>
      </c>
      <c r="BF117" s="68">
        <v>3985.3049539638791</v>
      </c>
      <c r="BG117" s="68">
        <v>3356.5424587534976</v>
      </c>
    </row>
    <row r="118" spans="1:59" s="31" customFormat="1" ht="15.75" customHeight="1" x14ac:dyDescent="0.25">
      <c r="A118" s="55"/>
      <c r="B118" s="55" t="s">
        <v>71</v>
      </c>
      <c r="C118" s="55" t="s">
        <v>177</v>
      </c>
      <c r="D118" s="34">
        <v>93.034428304006596</v>
      </c>
      <c r="E118" s="34">
        <v>0</v>
      </c>
      <c r="F118" s="34">
        <v>0</v>
      </c>
      <c r="G118" s="34">
        <v>194.32678562671799</v>
      </c>
      <c r="H118" s="34">
        <v>47.0607776809101</v>
      </c>
      <c r="I118" s="34">
        <v>128.87714864784635</v>
      </c>
      <c r="J118" s="34">
        <v>113.08996367704501</v>
      </c>
      <c r="K118" s="34">
        <v>0</v>
      </c>
      <c r="L118" s="34">
        <v>0</v>
      </c>
      <c r="M118" s="34">
        <v>0</v>
      </c>
      <c r="N118" s="34">
        <v>33.497334435184001</v>
      </c>
      <c r="O118" s="34">
        <v>125.94553162788699</v>
      </c>
      <c r="P118" s="34">
        <v>735.83196999959716</v>
      </c>
      <c r="Q118" s="34">
        <v>0</v>
      </c>
      <c r="R118" s="34">
        <v>0</v>
      </c>
      <c r="S118" s="34">
        <v>8.0647364145140408</v>
      </c>
      <c r="T118" s="34">
        <v>79.696666200225906</v>
      </c>
      <c r="U118" s="34">
        <v>0</v>
      </c>
      <c r="V118" s="34">
        <v>0</v>
      </c>
      <c r="W118" s="34">
        <v>171.00763370145771</v>
      </c>
      <c r="X118" s="34">
        <v>137.12176036642799</v>
      </c>
      <c r="Y118" s="34">
        <v>0</v>
      </c>
      <c r="Z118" s="34">
        <v>190.1517340979745</v>
      </c>
      <c r="AA118" s="34">
        <v>0</v>
      </c>
      <c r="AB118" s="34">
        <v>217.53901180938701</v>
      </c>
      <c r="AC118" s="34">
        <v>803.58154258998718</v>
      </c>
      <c r="AD118" s="34">
        <v>5.8512994364173796</v>
      </c>
      <c r="AE118" s="34">
        <v>0</v>
      </c>
      <c r="AF118" s="34">
        <v>599.02143114979629</v>
      </c>
      <c r="AG118" s="34">
        <v>333.39044044231503</v>
      </c>
      <c r="AH118" s="34">
        <v>0</v>
      </c>
      <c r="AI118" s="34">
        <v>0</v>
      </c>
      <c r="AJ118" s="34">
        <v>433.73243971093291</v>
      </c>
      <c r="AK118" s="34">
        <v>737.59678697320703</v>
      </c>
      <c r="AL118" s="34">
        <v>4.4231788278448603</v>
      </c>
      <c r="AM118" s="34">
        <v>426.04018854115878</v>
      </c>
      <c r="AN118" s="34">
        <v>33.535418268787701</v>
      </c>
      <c r="AO118" s="34">
        <v>533.93970307844802</v>
      </c>
      <c r="AP118" s="34">
        <v>3107.5308864289082</v>
      </c>
      <c r="AQ118" s="34">
        <v>0</v>
      </c>
      <c r="AR118" s="34">
        <v>0</v>
      </c>
      <c r="AS118" s="34">
        <v>581.19163395912699</v>
      </c>
      <c r="AT118" s="34">
        <v>32.379575072542366</v>
      </c>
      <c r="AU118" s="34">
        <v>32.614943212367201</v>
      </c>
      <c r="AV118" s="34">
        <v>584.60941925226496</v>
      </c>
      <c r="AW118" s="34">
        <v>290.63216897434899</v>
      </c>
      <c r="AX118" s="34">
        <v>84.977766754315994</v>
      </c>
      <c r="AY118" s="34">
        <v>35.076890285379797</v>
      </c>
      <c r="AZ118" s="34">
        <v>1148.5529166974063</v>
      </c>
      <c r="BA118" s="34">
        <v>21.9381875327397</v>
      </c>
      <c r="BB118" s="34">
        <v>588.76052308563806</v>
      </c>
      <c r="BC118" s="34">
        <v>3400.7340248261303</v>
      </c>
      <c r="BD118" s="34">
        <v>900.31160444755403</v>
      </c>
      <c r="BE118" s="34">
        <v>0</v>
      </c>
      <c r="BF118" s="34">
        <v>0</v>
      </c>
      <c r="BG118" s="34">
        <v>1157.9202171359491</v>
      </c>
    </row>
    <row r="119" spans="1:59" s="31" customFormat="1" ht="15.75" customHeight="1" x14ac:dyDescent="0.25">
      <c r="A119" s="61"/>
      <c r="B119" s="61" t="s">
        <v>71</v>
      </c>
      <c r="C119" s="61" t="s">
        <v>176</v>
      </c>
      <c r="D119" s="68">
        <v>1379.952930966761</v>
      </c>
      <c r="E119" s="68">
        <v>1649.418438995529</v>
      </c>
      <c r="F119" s="68">
        <v>1425.341033008169</v>
      </c>
      <c r="G119" s="68">
        <v>1218.0674730330911</v>
      </c>
      <c r="H119" s="68">
        <v>1352.509497841987</v>
      </c>
      <c r="I119" s="68">
        <v>1321.323405951342</v>
      </c>
      <c r="J119" s="68">
        <v>1267.1268470372438</v>
      </c>
      <c r="K119" s="68">
        <v>1093.253557647567</v>
      </c>
      <c r="L119" s="68">
        <v>1465.4734890048862</v>
      </c>
      <c r="M119" s="68">
        <v>1042.584869081079</v>
      </c>
      <c r="N119" s="68">
        <v>1050.0914006525861</v>
      </c>
      <c r="O119" s="68">
        <v>1154.1870726185462</v>
      </c>
      <c r="P119" s="68">
        <v>15419.330015838785</v>
      </c>
      <c r="Q119" s="68">
        <v>1660.581432800911</v>
      </c>
      <c r="R119" s="68">
        <v>1055.472258873803</v>
      </c>
      <c r="S119" s="68">
        <v>1458.2610269345007</v>
      </c>
      <c r="T119" s="68">
        <v>1256.7224901220088</v>
      </c>
      <c r="U119" s="68">
        <v>1017.8033882524398</v>
      </c>
      <c r="V119" s="68">
        <v>1451.0226007305894</v>
      </c>
      <c r="W119" s="68">
        <v>1268.7032924667369</v>
      </c>
      <c r="X119" s="68">
        <v>1001.555211681628</v>
      </c>
      <c r="Y119" s="68">
        <v>1574.9954925941179</v>
      </c>
      <c r="Z119" s="68">
        <v>1478.445878515392</v>
      </c>
      <c r="AA119" s="68">
        <v>714.72260687031587</v>
      </c>
      <c r="AB119" s="68">
        <v>1301.2251622791709</v>
      </c>
      <c r="AC119" s="68">
        <v>15239.510842121614</v>
      </c>
      <c r="AD119" s="68">
        <v>1228.566761841234</v>
      </c>
      <c r="AE119" s="68">
        <v>2347.533280138417</v>
      </c>
      <c r="AF119" s="68">
        <v>2043.1661164656971</v>
      </c>
      <c r="AG119" s="68">
        <v>1792.554089021269</v>
      </c>
      <c r="AH119" s="68">
        <v>1810.1720896712509</v>
      </c>
      <c r="AI119" s="68">
        <v>1949.899537374748</v>
      </c>
      <c r="AJ119" s="68">
        <v>1291.1186005818197</v>
      </c>
      <c r="AK119" s="68">
        <v>1467.6278013335348</v>
      </c>
      <c r="AL119" s="68">
        <v>1131.2939742676203</v>
      </c>
      <c r="AM119" s="68">
        <v>803.55244301053995</v>
      </c>
      <c r="AN119" s="68">
        <v>918.52808836441955</v>
      </c>
      <c r="AO119" s="68">
        <v>996.38696182812305</v>
      </c>
      <c r="AP119" s="68">
        <v>17780.399743898673</v>
      </c>
      <c r="AQ119" s="68">
        <v>819.36337993024904</v>
      </c>
      <c r="AR119" s="68">
        <v>872.55756489298597</v>
      </c>
      <c r="AS119" s="68">
        <v>683.00593569343198</v>
      </c>
      <c r="AT119" s="68">
        <v>890.42394620887455</v>
      </c>
      <c r="AU119" s="68">
        <v>422.06462418339498</v>
      </c>
      <c r="AV119" s="68">
        <v>888.57904115483404</v>
      </c>
      <c r="AW119" s="68">
        <v>982.74100746130102</v>
      </c>
      <c r="AX119" s="68">
        <v>915.37786475402504</v>
      </c>
      <c r="AY119" s="68">
        <v>1035.0692415402314</v>
      </c>
      <c r="AZ119" s="68">
        <v>1453.2048687835299</v>
      </c>
      <c r="BA119" s="68">
        <v>703.28607084530995</v>
      </c>
      <c r="BB119" s="68">
        <v>825.42929322793395</v>
      </c>
      <c r="BC119" s="68">
        <v>10491.102838676101</v>
      </c>
      <c r="BD119" s="68">
        <v>1057.8752427086799</v>
      </c>
      <c r="BE119" s="68">
        <v>1067.88653797646</v>
      </c>
      <c r="BF119" s="68">
        <v>1098.3725439561899</v>
      </c>
      <c r="BG119" s="68">
        <v>1123.5286876197631</v>
      </c>
    </row>
    <row r="120" spans="1:59" s="31" customFormat="1" ht="15.75" customHeight="1" x14ac:dyDescent="0.25">
      <c r="A120" s="55"/>
      <c r="B120" s="55" t="s">
        <v>71</v>
      </c>
      <c r="C120" s="55" t="s">
        <v>172</v>
      </c>
      <c r="D120" s="34">
        <v>0</v>
      </c>
      <c r="E120" s="34">
        <v>0</v>
      </c>
      <c r="F120" s="34">
        <v>0</v>
      </c>
      <c r="G120" s="34">
        <v>7.61485290465391</v>
      </c>
      <c r="H120" s="34">
        <v>0</v>
      </c>
      <c r="I120" s="34">
        <v>0</v>
      </c>
      <c r="J120" s="34">
        <v>5.7079002832898</v>
      </c>
      <c r="K120" s="34">
        <v>0</v>
      </c>
      <c r="L120" s="34">
        <v>0</v>
      </c>
      <c r="M120" s="34">
        <v>56.364083979693099</v>
      </c>
      <c r="N120" s="34">
        <v>0</v>
      </c>
      <c r="O120" s="34">
        <v>0</v>
      </c>
      <c r="P120" s="34">
        <v>69.68683716763681</v>
      </c>
      <c r="Q120" s="34">
        <v>0</v>
      </c>
      <c r="R120" s="34">
        <v>0</v>
      </c>
      <c r="S120" s="34">
        <v>0</v>
      </c>
      <c r="T120" s="34">
        <v>50.512755958806402</v>
      </c>
      <c r="U120" s="34">
        <v>0</v>
      </c>
      <c r="V120" s="34">
        <v>0</v>
      </c>
      <c r="W120" s="34">
        <v>186.934711672666</v>
      </c>
      <c r="X120" s="34">
        <v>0</v>
      </c>
      <c r="Y120" s="34">
        <v>0</v>
      </c>
      <c r="Z120" s="34">
        <v>246.61017577160601</v>
      </c>
      <c r="AA120" s="34">
        <v>82.732151608553394</v>
      </c>
      <c r="AB120" s="34">
        <v>434.110749051163</v>
      </c>
      <c r="AC120" s="34">
        <v>1000.9005440627948</v>
      </c>
      <c r="AD120" s="34">
        <v>85.567049054653694</v>
      </c>
      <c r="AE120" s="34">
        <v>177.681268223605</v>
      </c>
      <c r="AF120" s="34">
        <v>244.312289994889</v>
      </c>
      <c r="AG120" s="34">
        <v>10.0825358589844</v>
      </c>
      <c r="AH120" s="34">
        <v>0</v>
      </c>
      <c r="AI120" s="34">
        <v>133.408627739656</v>
      </c>
      <c r="AJ120" s="34">
        <v>11.9843783885806</v>
      </c>
      <c r="AK120" s="34">
        <v>8.0040900743097403</v>
      </c>
      <c r="AL120" s="34">
        <v>0</v>
      </c>
      <c r="AM120" s="34">
        <v>393.58696496268902</v>
      </c>
      <c r="AN120" s="34">
        <v>348.36995160350199</v>
      </c>
      <c r="AO120" s="34">
        <v>398.38306877590759</v>
      </c>
      <c r="AP120" s="34">
        <v>1811.3802246767768</v>
      </c>
      <c r="AQ120" s="34">
        <v>246.8910864218773</v>
      </c>
      <c r="AR120" s="34">
        <v>304.47292239489298</v>
      </c>
      <c r="AS120" s="34">
        <v>286.39841650393498</v>
      </c>
      <c r="AT120" s="34">
        <v>310.34469868652798</v>
      </c>
      <c r="AU120" s="34">
        <v>298.61183143089602</v>
      </c>
      <c r="AV120" s="34">
        <v>327.54352143800003</v>
      </c>
      <c r="AW120" s="34">
        <v>274.1799373894109</v>
      </c>
      <c r="AX120" s="34">
        <v>331.44738620684399</v>
      </c>
      <c r="AY120" s="34">
        <v>327.70538665426602</v>
      </c>
      <c r="AZ120" s="34">
        <v>325.38821239166901</v>
      </c>
      <c r="BA120" s="34">
        <v>274.58786552861102</v>
      </c>
      <c r="BB120" s="34">
        <v>167.28305280705101</v>
      </c>
      <c r="BC120" s="34">
        <v>3474.8543178539812</v>
      </c>
      <c r="BD120" s="34">
        <v>310.35951940262498</v>
      </c>
      <c r="BE120" s="34">
        <v>149.508326826532</v>
      </c>
      <c r="BF120" s="34">
        <v>334.99200133837502</v>
      </c>
      <c r="BG120" s="34">
        <v>236.722206271039</v>
      </c>
    </row>
    <row r="121" spans="1:59" s="31" customFormat="1" ht="15.75" customHeight="1" x14ac:dyDescent="0.25">
      <c r="A121" s="61"/>
      <c r="B121" s="61" t="s">
        <v>71</v>
      </c>
      <c r="C121" s="61" t="s">
        <v>209</v>
      </c>
      <c r="D121" s="68">
        <v>0</v>
      </c>
      <c r="E121" s="68">
        <v>0</v>
      </c>
      <c r="F121" s="68">
        <v>0</v>
      </c>
      <c r="G121" s="68">
        <v>0</v>
      </c>
      <c r="H121" s="68">
        <v>0</v>
      </c>
      <c r="I121" s="68">
        <v>0</v>
      </c>
      <c r="J121" s="68">
        <v>0</v>
      </c>
      <c r="K121" s="68">
        <v>0</v>
      </c>
      <c r="L121" s="68">
        <v>0</v>
      </c>
      <c r="M121" s="68">
        <v>0</v>
      </c>
      <c r="N121" s="68">
        <v>0</v>
      </c>
      <c r="O121" s="68">
        <v>0</v>
      </c>
      <c r="P121" s="68">
        <v>0</v>
      </c>
      <c r="Q121" s="68">
        <v>0</v>
      </c>
      <c r="R121" s="68">
        <v>0</v>
      </c>
      <c r="S121" s="68">
        <v>0</v>
      </c>
      <c r="T121" s="68">
        <v>0</v>
      </c>
      <c r="U121" s="68">
        <v>0</v>
      </c>
      <c r="V121" s="68">
        <v>0</v>
      </c>
      <c r="W121" s="68">
        <v>0</v>
      </c>
      <c r="X121" s="68">
        <v>0</v>
      </c>
      <c r="Y121" s="68">
        <v>0</v>
      </c>
      <c r="Z121" s="68">
        <v>0</v>
      </c>
      <c r="AA121" s="68">
        <v>0</v>
      </c>
      <c r="AB121" s="68">
        <v>0</v>
      </c>
      <c r="AC121" s="68">
        <v>0</v>
      </c>
      <c r="AD121" s="68">
        <v>0</v>
      </c>
      <c r="AE121" s="68">
        <v>0</v>
      </c>
      <c r="AF121" s="68">
        <v>0</v>
      </c>
      <c r="AG121" s="68">
        <v>0</v>
      </c>
      <c r="AH121" s="68">
        <v>0</v>
      </c>
      <c r="AI121" s="68">
        <v>0</v>
      </c>
      <c r="AJ121" s="68">
        <v>0</v>
      </c>
      <c r="AK121" s="68">
        <v>31.303049052486202</v>
      </c>
      <c r="AL121" s="68">
        <v>0</v>
      </c>
      <c r="AM121" s="68">
        <v>0</v>
      </c>
      <c r="AN121" s="68">
        <v>0</v>
      </c>
      <c r="AO121" s="68">
        <v>0</v>
      </c>
      <c r="AP121" s="68">
        <v>31.303049052486202</v>
      </c>
      <c r="AQ121" s="68">
        <v>0</v>
      </c>
      <c r="AR121" s="68">
        <v>0</v>
      </c>
      <c r="AS121" s="68">
        <v>0</v>
      </c>
      <c r="AT121" s="68">
        <v>0</v>
      </c>
      <c r="AU121" s="68">
        <v>0</v>
      </c>
      <c r="AV121" s="68">
        <v>0</v>
      </c>
      <c r="AW121" s="68">
        <v>0</v>
      </c>
      <c r="AX121" s="68">
        <v>0</v>
      </c>
      <c r="AY121" s="68">
        <v>0</v>
      </c>
      <c r="AZ121" s="68">
        <v>0</v>
      </c>
      <c r="BA121" s="68">
        <v>0</v>
      </c>
      <c r="BB121" s="68">
        <v>0</v>
      </c>
      <c r="BC121" s="68">
        <v>0</v>
      </c>
      <c r="BD121" s="68">
        <v>0</v>
      </c>
      <c r="BE121" s="68">
        <v>0</v>
      </c>
      <c r="BF121" s="68">
        <v>0</v>
      </c>
      <c r="BG121" s="68">
        <v>121.758321265516</v>
      </c>
    </row>
    <row r="122" spans="1:59" s="31" customFormat="1" ht="15.75" customHeight="1" x14ac:dyDescent="0.25">
      <c r="A122" s="55"/>
      <c r="B122" s="55" t="s">
        <v>71</v>
      </c>
      <c r="C122" s="55" t="s">
        <v>183</v>
      </c>
      <c r="D122" s="34">
        <v>213.59799851759951</v>
      </c>
      <c r="E122" s="34">
        <v>318.07145696049349</v>
      </c>
      <c r="F122" s="34">
        <v>309.18968703372144</v>
      </c>
      <c r="G122" s="34">
        <v>102.51986431783759</v>
      </c>
      <c r="H122" s="34">
        <v>244.73888499259931</v>
      </c>
      <c r="I122" s="34">
        <v>471.21621736217668</v>
      </c>
      <c r="J122" s="34">
        <v>260.73160082297136</v>
      </c>
      <c r="K122" s="34">
        <v>98.363913100747709</v>
      </c>
      <c r="L122" s="34">
        <v>125.19343538767485</v>
      </c>
      <c r="M122" s="34">
        <v>153.74916972885131</v>
      </c>
      <c r="N122" s="34">
        <v>232.54432921501495</v>
      </c>
      <c r="O122" s="34">
        <v>91.464102669296921</v>
      </c>
      <c r="P122" s="34">
        <v>2621.3806601089855</v>
      </c>
      <c r="Q122" s="34">
        <v>301.01604062958472</v>
      </c>
      <c r="R122" s="34">
        <v>147.86016359183759</v>
      </c>
      <c r="S122" s="34">
        <v>196.62733321295423</v>
      </c>
      <c r="T122" s="34">
        <v>273.35307549745175</v>
      </c>
      <c r="U122" s="34">
        <v>92.764039869617477</v>
      </c>
      <c r="V122" s="34">
        <v>74.053493392949349</v>
      </c>
      <c r="W122" s="34">
        <v>172.86891787472933</v>
      </c>
      <c r="X122" s="34">
        <v>378.06973923631017</v>
      </c>
      <c r="Y122" s="34">
        <v>349.84661501726072</v>
      </c>
      <c r="Z122" s="34">
        <v>241.67581710071971</v>
      </c>
      <c r="AA122" s="34">
        <v>590.33654677035588</v>
      </c>
      <c r="AB122" s="34">
        <v>295.84494098426831</v>
      </c>
      <c r="AC122" s="34">
        <v>3114.3167231780394</v>
      </c>
      <c r="AD122" s="34">
        <v>197.17415573476569</v>
      </c>
      <c r="AE122" s="34">
        <v>104.18756072749429</v>
      </c>
      <c r="AF122" s="34">
        <v>276.22639823754452</v>
      </c>
      <c r="AG122" s="34">
        <v>388.96421780008257</v>
      </c>
      <c r="AH122" s="34">
        <v>769.44935607274556</v>
      </c>
      <c r="AI122" s="34">
        <v>126.29548305294588</v>
      </c>
      <c r="AJ122" s="34">
        <v>188.16019039737878</v>
      </c>
      <c r="AK122" s="34">
        <v>220.55608284693565</v>
      </c>
      <c r="AL122" s="34">
        <v>269.6082904557291</v>
      </c>
      <c r="AM122" s="34">
        <v>181.8593848174007</v>
      </c>
      <c r="AN122" s="34">
        <v>24.709365076568751</v>
      </c>
      <c r="AO122" s="34">
        <v>235.48300602010002</v>
      </c>
      <c r="AP122" s="34">
        <v>2982.6734912396919</v>
      </c>
      <c r="AQ122" s="34">
        <v>207.17330992666371</v>
      </c>
      <c r="AR122" s="34">
        <v>358.17342748822068</v>
      </c>
      <c r="AS122" s="34">
        <v>60.170191991647513</v>
      </c>
      <c r="AT122" s="34">
        <v>123.0000046726134</v>
      </c>
      <c r="AU122" s="34">
        <v>59.796164039415942</v>
      </c>
      <c r="AV122" s="34">
        <v>102.06855978743111</v>
      </c>
      <c r="AW122" s="34">
        <v>367.69887523664602</v>
      </c>
      <c r="AX122" s="34">
        <v>168.79553288378028</v>
      </c>
      <c r="AY122" s="34">
        <v>169.03012891704998</v>
      </c>
      <c r="AZ122" s="34">
        <v>40.271337945528302</v>
      </c>
      <c r="BA122" s="34">
        <v>196.62307248724497</v>
      </c>
      <c r="BB122" s="34">
        <v>336.79848400012827</v>
      </c>
      <c r="BC122" s="34">
        <v>2189.5990893763701</v>
      </c>
      <c r="BD122" s="34">
        <v>79.208770362854096</v>
      </c>
      <c r="BE122" s="34">
        <v>304.24757739076813</v>
      </c>
      <c r="BF122" s="34">
        <v>126.06341937317841</v>
      </c>
      <c r="BG122" s="34">
        <v>86.449035600461315</v>
      </c>
    </row>
    <row r="123" spans="1:59" s="31" customFormat="1" ht="15.75" customHeight="1" x14ac:dyDescent="0.25">
      <c r="A123" s="61"/>
      <c r="B123" s="61" t="s">
        <v>71</v>
      </c>
      <c r="C123" s="61" t="s">
        <v>158</v>
      </c>
      <c r="D123" s="68">
        <v>0.15351473246222799</v>
      </c>
      <c r="E123" s="68">
        <v>0</v>
      </c>
      <c r="F123" s="68">
        <v>8.2142357842543294</v>
      </c>
      <c r="G123" s="68">
        <v>4.8305001183765199</v>
      </c>
      <c r="H123" s="68">
        <v>0</v>
      </c>
      <c r="I123" s="68">
        <v>81.683556218888583</v>
      </c>
      <c r="J123" s="68">
        <v>0</v>
      </c>
      <c r="K123" s="68">
        <v>0</v>
      </c>
      <c r="L123" s="68">
        <v>86.598832429525956</v>
      </c>
      <c r="M123" s="68">
        <v>29.726664673970234</v>
      </c>
      <c r="N123" s="68">
        <v>60.684106381185003</v>
      </c>
      <c r="O123" s="68">
        <v>269.92764438333</v>
      </c>
      <c r="P123" s="68">
        <v>541.81905472199287</v>
      </c>
      <c r="Q123" s="68">
        <v>0</v>
      </c>
      <c r="R123" s="68">
        <v>0</v>
      </c>
      <c r="S123" s="68">
        <v>16.40285016839983</v>
      </c>
      <c r="T123" s="68">
        <v>0</v>
      </c>
      <c r="U123" s="68">
        <v>0</v>
      </c>
      <c r="V123" s="68">
        <v>6.5332024481205497</v>
      </c>
      <c r="W123" s="68">
        <v>0</v>
      </c>
      <c r="X123" s="68">
        <v>5.0015658626807999</v>
      </c>
      <c r="Y123" s="68">
        <v>67.964438856685362</v>
      </c>
      <c r="Z123" s="68">
        <v>144.48517415772238</v>
      </c>
      <c r="AA123" s="68">
        <v>43.337327364350472</v>
      </c>
      <c r="AB123" s="68">
        <v>86.692521341077651</v>
      </c>
      <c r="AC123" s="68">
        <v>370.41708019903706</v>
      </c>
      <c r="AD123" s="68">
        <v>6.4770658871233344</v>
      </c>
      <c r="AE123" s="68">
        <v>0</v>
      </c>
      <c r="AF123" s="68">
        <v>68.921127960279904</v>
      </c>
      <c r="AG123" s="68">
        <v>6.813900743593222</v>
      </c>
      <c r="AH123" s="68">
        <v>18.544619688229666</v>
      </c>
      <c r="AI123" s="68">
        <v>34.642352806732568</v>
      </c>
      <c r="AJ123" s="68">
        <v>0</v>
      </c>
      <c r="AK123" s="68">
        <v>23.030852337907401</v>
      </c>
      <c r="AL123" s="68">
        <v>53.995058950613206</v>
      </c>
      <c r="AM123" s="68">
        <v>30.430853729994599</v>
      </c>
      <c r="AN123" s="68">
        <v>10.2768366780567</v>
      </c>
      <c r="AO123" s="68">
        <v>164.43684074126713</v>
      </c>
      <c r="AP123" s="68">
        <v>417.56950952379771</v>
      </c>
      <c r="AQ123" s="68">
        <v>37.280437974909702</v>
      </c>
      <c r="AR123" s="68">
        <v>18.2364127472474</v>
      </c>
      <c r="AS123" s="68">
        <v>36.434185340577336</v>
      </c>
      <c r="AT123" s="68">
        <v>12.809735857167601</v>
      </c>
      <c r="AU123" s="68">
        <v>0</v>
      </c>
      <c r="AV123" s="68">
        <v>0</v>
      </c>
      <c r="AW123" s="68">
        <v>33.120754296744501</v>
      </c>
      <c r="AX123" s="68">
        <v>9.9816880178937195E-2</v>
      </c>
      <c r="AY123" s="68">
        <v>6.2908379251300097</v>
      </c>
      <c r="AZ123" s="68">
        <v>32.904875080679538</v>
      </c>
      <c r="BA123" s="68">
        <v>3.061658398299083</v>
      </c>
      <c r="BB123" s="68">
        <v>9.30720327104215</v>
      </c>
      <c r="BC123" s="68">
        <v>189.54591777197624</v>
      </c>
      <c r="BD123" s="68">
        <v>34.225231736751802</v>
      </c>
      <c r="BE123" s="68">
        <v>136.90644470605517</v>
      </c>
      <c r="BF123" s="68">
        <v>64.690325628308813</v>
      </c>
      <c r="BG123" s="68">
        <v>32.219045909553451</v>
      </c>
    </row>
    <row r="124" spans="1:59" s="31" customFormat="1" ht="15.75" customHeight="1" x14ac:dyDescent="0.25">
      <c r="A124" s="55"/>
      <c r="B124" s="55" t="s">
        <v>71</v>
      </c>
      <c r="C124" s="55" t="s">
        <v>171</v>
      </c>
      <c r="D124" s="34">
        <v>0</v>
      </c>
      <c r="E124" s="34">
        <v>61.032781202757803</v>
      </c>
      <c r="F124" s="34">
        <v>12.262386006712299</v>
      </c>
      <c r="G124" s="34">
        <v>0</v>
      </c>
      <c r="H124" s="34">
        <v>23.0724481437171</v>
      </c>
      <c r="I124" s="34">
        <v>27.955360701474689</v>
      </c>
      <c r="J124" s="34">
        <v>0</v>
      </c>
      <c r="K124" s="34">
        <v>6.8449299627490401</v>
      </c>
      <c r="L124" s="34">
        <v>0.91053626007098898</v>
      </c>
      <c r="M124" s="34">
        <v>120.490119790446</v>
      </c>
      <c r="N124" s="34">
        <v>190.29887857779499</v>
      </c>
      <c r="O124" s="34">
        <v>0</v>
      </c>
      <c r="P124" s="34">
        <v>442.86744064572292</v>
      </c>
      <c r="Q124" s="34">
        <v>33.367168060054411</v>
      </c>
      <c r="R124" s="34">
        <v>43.055206389606731</v>
      </c>
      <c r="S124" s="34">
        <v>2.8290253600069502</v>
      </c>
      <c r="T124" s="34">
        <v>32.880411193905402</v>
      </c>
      <c r="U124" s="34">
        <v>29.679373915930029</v>
      </c>
      <c r="V124" s="34">
        <v>13.24434557382811</v>
      </c>
      <c r="W124" s="34">
        <v>0</v>
      </c>
      <c r="X124" s="34">
        <v>142.87675464270708</v>
      </c>
      <c r="Y124" s="34">
        <v>1.08502374233387</v>
      </c>
      <c r="Z124" s="34">
        <v>4.0564288608089702</v>
      </c>
      <c r="AA124" s="34">
        <v>6.0250499859116697</v>
      </c>
      <c r="AB124" s="34">
        <v>16.570560699481899</v>
      </c>
      <c r="AC124" s="34">
        <v>325.66934842457511</v>
      </c>
      <c r="AD124" s="34">
        <v>193.99372967591199</v>
      </c>
      <c r="AE124" s="34">
        <v>187.85362594360009</v>
      </c>
      <c r="AF124" s="34">
        <v>23.895830878420782</v>
      </c>
      <c r="AG124" s="34">
        <v>70.345588208680994</v>
      </c>
      <c r="AH124" s="34">
        <v>25.158301354019802</v>
      </c>
      <c r="AI124" s="34">
        <v>0</v>
      </c>
      <c r="AJ124" s="34">
        <v>77.098344970273601</v>
      </c>
      <c r="AK124" s="34">
        <v>52.018837447078901</v>
      </c>
      <c r="AL124" s="34">
        <v>64.069147594464212</v>
      </c>
      <c r="AM124" s="34">
        <v>9.5915490637655996</v>
      </c>
      <c r="AN124" s="34">
        <v>71.389616645510088</v>
      </c>
      <c r="AO124" s="34">
        <v>1.56459916281943</v>
      </c>
      <c r="AP124" s="34">
        <v>776.97917094454533</v>
      </c>
      <c r="AQ124" s="34">
        <v>6.57981576159405</v>
      </c>
      <c r="AR124" s="34">
        <v>0</v>
      </c>
      <c r="AS124" s="34">
        <v>33.995620734324589</v>
      </c>
      <c r="AT124" s="34">
        <v>33.671085401354098</v>
      </c>
      <c r="AU124" s="34">
        <v>16.72725282986552</v>
      </c>
      <c r="AV124" s="34">
        <v>43.980901861922597</v>
      </c>
      <c r="AW124" s="34">
        <v>50.777682913248498</v>
      </c>
      <c r="AX124" s="34">
        <v>0.52700347876651699</v>
      </c>
      <c r="AY124" s="34">
        <v>65.933457956887594</v>
      </c>
      <c r="AZ124" s="34">
        <v>4.15075916378228</v>
      </c>
      <c r="BA124" s="34">
        <v>70.17885205417943</v>
      </c>
      <c r="BB124" s="34">
        <v>339.44046584001779</v>
      </c>
      <c r="BC124" s="34">
        <v>665.96289799594297</v>
      </c>
      <c r="BD124" s="34">
        <v>2.8217668730062502</v>
      </c>
      <c r="BE124" s="34">
        <v>0</v>
      </c>
      <c r="BF124" s="34">
        <v>0</v>
      </c>
      <c r="BG124" s="34">
        <v>28.888862678985447</v>
      </c>
    </row>
    <row r="125" spans="1:59" s="31" customFormat="1" ht="15.75" customHeight="1" x14ac:dyDescent="0.25">
      <c r="A125" s="61"/>
      <c r="B125" s="61" t="s">
        <v>71</v>
      </c>
      <c r="C125" s="61" t="s">
        <v>168</v>
      </c>
      <c r="D125" s="68">
        <v>56.1663901616364</v>
      </c>
      <c r="E125" s="68">
        <v>21.3121192268115</v>
      </c>
      <c r="F125" s="68">
        <v>64.590742596949895</v>
      </c>
      <c r="G125" s="68">
        <v>148.47658122290071</v>
      </c>
      <c r="H125" s="68">
        <v>155.91779725512507</v>
      </c>
      <c r="I125" s="68">
        <v>9.3055638001068495</v>
      </c>
      <c r="J125" s="68">
        <v>15.167798875614665</v>
      </c>
      <c r="K125" s="68">
        <v>22.783735849915523</v>
      </c>
      <c r="L125" s="68">
        <v>9.2348270082602326</v>
      </c>
      <c r="M125" s="68">
        <v>40.944598339087925</v>
      </c>
      <c r="N125" s="68">
        <v>1.27185540550726</v>
      </c>
      <c r="O125" s="68">
        <v>44.938168610069845</v>
      </c>
      <c r="P125" s="68">
        <v>590.11017835198584</v>
      </c>
      <c r="Q125" s="68">
        <v>3.1381463887717453</v>
      </c>
      <c r="R125" s="68">
        <v>18.877758953178812</v>
      </c>
      <c r="S125" s="68">
        <v>14.769509733243039</v>
      </c>
      <c r="T125" s="68">
        <v>83.184259374965833</v>
      </c>
      <c r="U125" s="68">
        <v>7.5811288623301101</v>
      </c>
      <c r="V125" s="68">
        <v>85.266369361909199</v>
      </c>
      <c r="W125" s="68">
        <v>4.4792218941418103</v>
      </c>
      <c r="X125" s="68">
        <v>49.611308066396752</v>
      </c>
      <c r="Y125" s="68">
        <v>41.837216971952152</v>
      </c>
      <c r="Z125" s="68">
        <v>9.6304660903745845</v>
      </c>
      <c r="AA125" s="68">
        <v>20.667748724993999</v>
      </c>
      <c r="AB125" s="68">
        <v>22.461842826376461</v>
      </c>
      <c r="AC125" s="68">
        <v>361.50497724863448</v>
      </c>
      <c r="AD125" s="68">
        <v>12.26783199749284</v>
      </c>
      <c r="AE125" s="68">
        <v>6.2872659062520997</v>
      </c>
      <c r="AF125" s="68">
        <v>36.747745156911215</v>
      </c>
      <c r="AG125" s="68">
        <v>102.69507061661807</v>
      </c>
      <c r="AH125" s="68">
        <v>18.218445696974499</v>
      </c>
      <c r="AI125" s="68">
        <v>40.048758322517799</v>
      </c>
      <c r="AJ125" s="68">
        <v>9.4411040414215357</v>
      </c>
      <c r="AK125" s="68">
        <v>65.393915224981896</v>
      </c>
      <c r="AL125" s="68">
        <v>7.6009339522170798</v>
      </c>
      <c r="AM125" s="68">
        <v>87.376308104304741</v>
      </c>
      <c r="AN125" s="68">
        <v>86.39601656046527</v>
      </c>
      <c r="AO125" s="68">
        <v>20.1023969393468</v>
      </c>
      <c r="AP125" s="68">
        <v>492.57579251950386</v>
      </c>
      <c r="AQ125" s="68">
        <v>33.134246340217878</v>
      </c>
      <c r="AR125" s="68">
        <v>12.777286546590901</v>
      </c>
      <c r="AS125" s="68">
        <v>22.082181319</v>
      </c>
      <c r="AT125" s="68">
        <v>26.640671361085499</v>
      </c>
      <c r="AU125" s="68">
        <v>21.431562218976108</v>
      </c>
      <c r="AV125" s="68">
        <v>23.606718382687198</v>
      </c>
      <c r="AW125" s="68">
        <v>20.742913000977509</v>
      </c>
      <c r="AX125" s="68">
        <v>0</v>
      </c>
      <c r="AY125" s="68">
        <v>52.151439034911924</v>
      </c>
      <c r="AZ125" s="68">
        <v>34.617424261015003</v>
      </c>
      <c r="BA125" s="68">
        <v>1.5144538695520091</v>
      </c>
      <c r="BB125" s="68">
        <v>40.868824202499248</v>
      </c>
      <c r="BC125" s="68">
        <v>289.56772053751325</v>
      </c>
      <c r="BD125" s="68">
        <v>11.86011652107269</v>
      </c>
      <c r="BE125" s="68">
        <v>50.0815989745618</v>
      </c>
      <c r="BF125" s="68">
        <v>14.651824802063967</v>
      </c>
      <c r="BG125" s="68">
        <v>21.050340583361216</v>
      </c>
    </row>
    <row r="126" spans="1:59" s="31" customFormat="1" ht="15.75" customHeight="1" x14ac:dyDescent="0.25">
      <c r="A126" s="84"/>
      <c r="B126" s="84" t="s">
        <v>71</v>
      </c>
      <c r="C126" s="84" t="s">
        <v>181</v>
      </c>
      <c r="D126" s="92">
        <v>370.44255053509107</v>
      </c>
      <c r="E126" s="92">
        <v>444.10288611785171</v>
      </c>
      <c r="F126" s="92">
        <v>406.20739470422131</v>
      </c>
      <c r="G126" s="92">
        <v>677.48383725522592</v>
      </c>
      <c r="H126" s="92">
        <v>367.57597190048142</v>
      </c>
      <c r="I126" s="92">
        <v>484.03458188818161</v>
      </c>
      <c r="J126" s="92">
        <v>1565.3035649847952</v>
      </c>
      <c r="K126" s="92">
        <v>1002.1947281478521</v>
      </c>
      <c r="L126" s="92">
        <v>1244.3178319628669</v>
      </c>
      <c r="M126" s="92">
        <v>843.02505142512268</v>
      </c>
      <c r="N126" s="92">
        <v>660.07935598297763</v>
      </c>
      <c r="O126" s="92">
        <v>1163.0740065510577</v>
      </c>
      <c r="P126" s="92">
        <v>9227.841761455722</v>
      </c>
      <c r="Q126" s="92">
        <v>795.85296896819364</v>
      </c>
      <c r="R126" s="92">
        <v>841.14998347425785</v>
      </c>
      <c r="S126" s="92">
        <v>2617.3633221590198</v>
      </c>
      <c r="T126" s="92">
        <v>101.73830789689747</v>
      </c>
      <c r="U126" s="92">
        <v>661.28262654505352</v>
      </c>
      <c r="V126" s="92">
        <v>392.35824379532659</v>
      </c>
      <c r="W126" s="92">
        <v>243.05928582484057</v>
      </c>
      <c r="X126" s="92">
        <v>656.63755092598376</v>
      </c>
      <c r="Y126" s="92">
        <v>591.0217968659083</v>
      </c>
      <c r="Z126" s="92">
        <v>635.92906184730828</v>
      </c>
      <c r="AA126" s="92">
        <v>451.52245540635971</v>
      </c>
      <c r="AB126" s="92">
        <v>4298.4787707811474</v>
      </c>
      <c r="AC126" s="92">
        <v>12286.394374490297</v>
      </c>
      <c r="AD126" s="92">
        <v>502.79491445126172</v>
      </c>
      <c r="AE126" s="92">
        <v>661.7992168461268</v>
      </c>
      <c r="AF126" s="92">
        <v>459.43836838639083</v>
      </c>
      <c r="AG126" s="92">
        <v>488.99329416613369</v>
      </c>
      <c r="AH126" s="92">
        <v>883.53271561316433</v>
      </c>
      <c r="AI126" s="92">
        <v>781.99375333463513</v>
      </c>
      <c r="AJ126" s="92">
        <v>1425.5034137315413</v>
      </c>
      <c r="AK126" s="92">
        <v>774.46292582658054</v>
      </c>
      <c r="AL126" s="92">
        <v>921.15448633464928</v>
      </c>
      <c r="AM126" s="92">
        <v>1342.0927786288646</v>
      </c>
      <c r="AN126" s="92">
        <v>180.82895627136858</v>
      </c>
      <c r="AO126" s="92">
        <v>1092.5595269840774</v>
      </c>
      <c r="AP126" s="92">
        <v>9515.1543505747959</v>
      </c>
      <c r="AQ126" s="92">
        <v>596.26251894733787</v>
      </c>
      <c r="AR126" s="92">
        <v>17.317554718443784</v>
      </c>
      <c r="AS126" s="92">
        <v>142.43199087411301</v>
      </c>
      <c r="AT126" s="92">
        <v>193.33428343138044</v>
      </c>
      <c r="AU126" s="92">
        <v>409.94675713354451</v>
      </c>
      <c r="AV126" s="92">
        <v>292.24891758579741</v>
      </c>
      <c r="AW126" s="92">
        <v>272.02643008277931</v>
      </c>
      <c r="AX126" s="92">
        <v>18.592623433726192</v>
      </c>
      <c r="AY126" s="92">
        <v>1209.0249073736979</v>
      </c>
      <c r="AZ126" s="92">
        <v>67.935157531382401</v>
      </c>
      <c r="BA126" s="92">
        <v>184.31463523072895</v>
      </c>
      <c r="BB126" s="92">
        <v>105.49807747659163</v>
      </c>
      <c r="BC126" s="92">
        <v>3508.9338538195238</v>
      </c>
      <c r="BD126" s="92">
        <v>530.14002512523189</v>
      </c>
      <c r="BE126" s="92">
        <v>557.98342679936582</v>
      </c>
      <c r="BF126" s="92">
        <v>358.91389143131448</v>
      </c>
      <c r="BG126" s="92">
        <v>80.853763850654175</v>
      </c>
    </row>
    <row r="127" spans="1:59" ht="15" customHeight="1" x14ac:dyDescent="0.25">
      <c r="A127" s="72"/>
      <c r="B127" s="72"/>
      <c r="C127" s="72"/>
      <c r="D127" s="105"/>
      <c r="E127" s="105"/>
      <c r="F127" s="105"/>
      <c r="G127" s="105"/>
      <c r="H127" s="105"/>
      <c r="I127" s="105"/>
      <c r="J127" s="105"/>
      <c r="K127" s="105"/>
      <c r="L127" s="105"/>
      <c r="M127" s="105"/>
      <c r="N127" s="105"/>
      <c r="O127" s="105"/>
      <c r="P127" s="105"/>
      <c r="Q127" s="105"/>
      <c r="R127" s="105"/>
      <c r="S127" s="105"/>
    </row>
    <row r="128" spans="1:59" ht="15" customHeight="1" x14ac:dyDescent="0.25">
      <c r="A128" s="186" t="s">
        <v>59</v>
      </c>
      <c r="B128" s="198"/>
      <c r="C128" s="198"/>
      <c r="D128" s="199"/>
      <c r="E128" s="199"/>
      <c r="F128" s="199"/>
      <c r="G128" s="199"/>
      <c r="H128" s="199"/>
      <c r="I128" s="199"/>
      <c r="J128" s="199"/>
      <c r="K128" s="199"/>
      <c r="L128" s="199"/>
      <c r="M128" s="199"/>
      <c r="N128" s="214"/>
      <c r="O128" s="215"/>
      <c r="P128" s="105"/>
      <c r="Q128" s="105"/>
      <c r="R128" s="105"/>
      <c r="S128" s="133"/>
    </row>
    <row r="129" spans="1:51" ht="15" customHeight="1" x14ac:dyDescent="0.25">
      <c r="A129" s="209" t="s">
        <v>60</v>
      </c>
      <c r="B129" s="74"/>
      <c r="C129" s="37"/>
      <c r="D129" s="127"/>
      <c r="E129" s="127"/>
      <c r="F129" s="127"/>
      <c r="G129" s="127"/>
      <c r="H129" s="127"/>
      <c r="I129" s="127"/>
      <c r="J129" s="127"/>
      <c r="K129" s="127"/>
      <c r="L129" s="127"/>
      <c r="M129" s="127"/>
      <c r="N129" s="127"/>
      <c r="O129" s="144"/>
      <c r="Q129" s="133"/>
      <c r="R129" s="133"/>
      <c r="S129" s="133"/>
    </row>
    <row r="130" spans="1:51" ht="15" customHeight="1" x14ac:dyDescent="0.25">
      <c r="A130" s="203" t="s">
        <v>61</v>
      </c>
      <c r="B130" s="127"/>
      <c r="C130" s="127"/>
      <c r="D130" s="127"/>
      <c r="E130" s="127"/>
      <c r="F130" s="127"/>
      <c r="G130" s="127"/>
      <c r="H130" s="127"/>
      <c r="I130" s="127"/>
      <c r="J130" s="127"/>
      <c r="K130" s="127"/>
      <c r="L130" s="127"/>
      <c r="M130" s="127"/>
      <c r="N130" s="127"/>
      <c r="O130" s="156"/>
      <c r="P130" s="131"/>
      <c r="T130" s="131"/>
      <c r="U130" s="131"/>
      <c r="V130" s="131"/>
      <c r="W130" s="131"/>
      <c r="X130" s="131"/>
      <c r="Y130" s="131"/>
      <c r="Z130" s="131"/>
      <c r="AA130" s="131"/>
      <c r="AB130" s="131"/>
      <c r="AC130" s="131"/>
      <c r="AD130" s="131"/>
      <c r="AE130" s="131"/>
      <c r="AF130" s="131"/>
      <c r="AG130" s="131"/>
      <c r="AH130" s="131"/>
      <c r="AI130" s="131"/>
      <c r="AJ130" s="131"/>
      <c r="AK130" s="131"/>
      <c r="AL130" s="131"/>
      <c r="AM130" s="131"/>
      <c r="AN130" s="131"/>
      <c r="AO130" s="131"/>
      <c r="AP130" s="131"/>
      <c r="AQ130" s="131"/>
      <c r="AR130" s="131"/>
      <c r="AS130" s="131"/>
      <c r="AT130" s="131"/>
      <c r="AU130" s="131"/>
      <c r="AV130" s="131"/>
      <c r="AW130" s="131"/>
      <c r="AX130" s="38"/>
      <c r="AY130" s="38"/>
    </row>
    <row r="131" spans="1:51" ht="15" customHeight="1" x14ac:dyDescent="0.25">
      <c r="A131" s="190" t="s">
        <v>62</v>
      </c>
      <c r="B131" s="75"/>
      <c r="C131" s="75"/>
      <c r="D131" s="127"/>
      <c r="E131" s="127"/>
      <c r="F131" s="127"/>
      <c r="G131" s="127"/>
      <c r="H131" s="127"/>
      <c r="I131" s="127"/>
      <c r="J131" s="127"/>
      <c r="K131" s="127"/>
      <c r="L131" s="127"/>
      <c r="M131" s="127"/>
      <c r="N131" s="127"/>
      <c r="O131" s="144"/>
      <c r="P131" s="127"/>
      <c r="S131" s="133"/>
    </row>
    <row r="132" spans="1:51" ht="15" customHeight="1" x14ac:dyDescent="0.25">
      <c r="A132" s="189" t="s">
        <v>63</v>
      </c>
      <c r="B132" s="76"/>
      <c r="C132" s="76"/>
      <c r="D132" s="127"/>
      <c r="E132" s="127"/>
      <c r="F132" s="127"/>
      <c r="G132" s="127"/>
      <c r="H132" s="127"/>
      <c r="I132" s="127"/>
      <c r="J132" s="127"/>
      <c r="K132" s="127"/>
      <c r="L132" s="127"/>
      <c r="M132" s="127"/>
      <c r="N132" s="127"/>
      <c r="O132" s="144"/>
      <c r="P132" s="127"/>
      <c r="S132" s="133"/>
    </row>
    <row r="133" spans="1:51" ht="15" customHeight="1" x14ac:dyDescent="0.25">
      <c r="A133" s="190" t="s">
        <v>147</v>
      </c>
      <c r="B133" s="75"/>
      <c r="C133" s="75"/>
      <c r="D133" s="127"/>
      <c r="E133" s="127"/>
      <c r="F133" s="127"/>
      <c r="G133" s="127"/>
      <c r="H133" s="127"/>
      <c r="I133" s="127"/>
      <c r="J133" s="127"/>
      <c r="K133" s="127"/>
      <c r="L133" s="127"/>
      <c r="M133" s="127"/>
      <c r="N133" s="127"/>
      <c r="O133" s="144"/>
      <c r="P133" s="127"/>
      <c r="S133" s="133"/>
    </row>
    <row r="134" spans="1:51" s="11" customFormat="1" ht="15" customHeight="1" x14ac:dyDescent="0.25">
      <c r="A134" s="191" t="s">
        <v>67</v>
      </c>
      <c r="B134" s="196"/>
      <c r="C134" s="196"/>
      <c r="D134" s="192"/>
      <c r="E134" s="192"/>
      <c r="F134" s="192"/>
      <c r="G134" s="192"/>
      <c r="H134" s="192"/>
      <c r="I134" s="192"/>
      <c r="J134" s="192"/>
      <c r="K134" s="192"/>
      <c r="L134" s="192"/>
      <c r="M134" s="192"/>
      <c r="N134" s="147"/>
      <c r="O134" s="157"/>
      <c r="P134" s="131"/>
      <c r="Q134" s="131"/>
      <c r="R134" s="131"/>
      <c r="S134" s="131"/>
      <c r="T134" s="131"/>
      <c r="U134" s="131"/>
      <c r="V134" s="131"/>
      <c r="W134" s="131"/>
      <c r="X134" s="131"/>
      <c r="Y134" s="131"/>
      <c r="Z134" s="131"/>
      <c r="AA134" s="131"/>
      <c r="AB134" s="131"/>
      <c r="AC134" s="131"/>
      <c r="AD134" s="131"/>
      <c r="AE134" s="131"/>
      <c r="AF134" s="131"/>
      <c r="AG134" s="131"/>
      <c r="AH134" s="131"/>
      <c r="AI134" s="131"/>
      <c r="AJ134" s="131"/>
      <c r="AK134" s="131"/>
      <c r="AL134" s="131"/>
      <c r="AM134" s="131"/>
      <c r="AN134" s="131"/>
      <c r="AO134" s="131"/>
      <c r="AP134" s="131"/>
      <c r="AQ134" s="131"/>
      <c r="AR134" s="131"/>
      <c r="AS134" s="131"/>
      <c r="AT134" s="131"/>
      <c r="AU134" s="131"/>
      <c r="AV134" s="131"/>
      <c r="AW134" s="131"/>
      <c r="AX134" s="131"/>
      <c r="AY134" s="131"/>
    </row>
    <row r="135" spans="1:51" s="78" customFormat="1" ht="15" customHeight="1" x14ac:dyDescent="0.25">
      <c r="A135" s="90"/>
      <c r="B135" s="90"/>
      <c r="C135" s="90"/>
      <c r="D135" s="134"/>
      <c r="E135" s="134"/>
      <c r="F135" s="134"/>
      <c r="G135" s="134"/>
      <c r="H135" s="134"/>
      <c r="I135" s="134"/>
      <c r="J135" s="134"/>
      <c r="K135" s="134"/>
      <c r="L135" s="134"/>
      <c r="M135" s="134"/>
      <c r="N135" s="134"/>
      <c r="O135" s="134"/>
      <c r="P135" s="134"/>
      <c r="Q135" s="140"/>
      <c r="R135" s="140"/>
      <c r="S135" s="155"/>
      <c r="T135" s="155"/>
      <c r="U135" s="155"/>
      <c r="V135" s="155"/>
      <c r="W135" s="155"/>
      <c r="X135" s="155"/>
      <c r="Y135" s="155"/>
      <c r="Z135" s="155"/>
      <c r="AA135" s="155"/>
      <c r="AB135" s="155"/>
      <c r="AC135" s="155"/>
      <c r="AD135" s="155"/>
      <c r="AE135" s="155"/>
      <c r="AF135" s="155"/>
      <c r="AG135" s="155"/>
      <c r="AH135" s="155"/>
      <c r="AI135" s="155"/>
      <c r="AJ135" s="155"/>
      <c r="AK135" s="155"/>
      <c r="AL135" s="155"/>
      <c r="AM135" s="155"/>
      <c r="AN135" s="155"/>
      <c r="AO135" s="155"/>
      <c r="AP135" s="155"/>
      <c r="AQ135" s="155"/>
      <c r="AR135" s="155"/>
      <c r="AS135" s="155"/>
      <c r="AT135" s="155"/>
      <c r="AU135" s="155"/>
      <c r="AV135" s="155"/>
      <c r="AW135" s="155"/>
      <c r="AX135" s="155"/>
      <c r="AY135" s="155"/>
    </row>
    <row r="136" spans="1:51" ht="16.8" x14ac:dyDescent="0.25">
      <c r="A136" s="37"/>
      <c r="B136" s="37"/>
      <c r="C136" s="37"/>
      <c r="D136" s="127"/>
      <c r="E136" s="127"/>
      <c r="F136" s="127"/>
      <c r="G136" s="127"/>
      <c r="H136" s="127"/>
      <c r="I136" s="127"/>
      <c r="J136" s="127"/>
      <c r="K136" s="127"/>
      <c r="L136" s="127"/>
      <c r="M136" s="127"/>
      <c r="N136" s="127"/>
      <c r="O136" s="127"/>
      <c r="P136" s="127"/>
      <c r="S136" s="133"/>
    </row>
    <row r="137" spans="1:51" ht="16.8" x14ac:dyDescent="0.25">
      <c r="A137" s="36"/>
      <c r="B137" s="37"/>
      <c r="C137" s="37"/>
      <c r="D137" s="127"/>
      <c r="E137" s="127"/>
      <c r="F137" s="127"/>
      <c r="G137" s="127"/>
      <c r="H137" s="127"/>
      <c r="I137" s="127"/>
      <c r="J137" s="127"/>
      <c r="K137" s="127"/>
      <c r="L137" s="127"/>
      <c r="M137" s="127"/>
      <c r="N137" s="127"/>
      <c r="O137" s="127"/>
      <c r="P137" s="127"/>
    </row>
    <row r="138" spans="1:51" ht="16.8" x14ac:dyDescent="0.25">
      <c r="A138" s="36"/>
      <c r="B138" s="37"/>
      <c r="C138" s="37"/>
      <c r="D138" s="127"/>
      <c r="E138" s="127"/>
      <c r="F138" s="127"/>
      <c r="G138" s="127"/>
      <c r="H138" s="127"/>
      <c r="I138" s="127"/>
      <c r="J138" s="127"/>
      <c r="K138" s="127"/>
      <c r="L138" s="127"/>
      <c r="M138" s="127"/>
      <c r="N138" s="127"/>
      <c r="O138" s="127"/>
      <c r="P138" s="127"/>
    </row>
    <row r="139" spans="1:51" ht="19.2" x14ac:dyDescent="0.25">
      <c r="A139" s="392"/>
      <c r="B139" s="393"/>
      <c r="C139" s="393"/>
      <c r="D139" s="393"/>
      <c r="E139" s="393"/>
      <c r="F139" s="393"/>
      <c r="G139" s="393"/>
      <c r="H139" s="393"/>
      <c r="I139" s="393"/>
      <c r="J139" s="393"/>
      <c r="K139" s="393"/>
      <c r="L139" s="393"/>
      <c r="M139" s="393"/>
      <c r="N139" s="393"/>
      <c r="O139" s="393"/>
      <c r="P139" s="134"/>
    </row>
    <row r="140" spans="1:51" ht="16.8" x14ac:dyDescent="0.25">
      <c r="A140" s="397"/>
      <c r="B140" s="398"/>
      <c r="C140" s="398"/>
      <c r="D140" s="398"/>
      <c r="E140" s="398"/>
      <c r="F140" s="398"/>
      <c r="G140" s="398"/>
      <c r="H140" s="398"/>
      <c r="I140" s="398"/>
      <c r="J140" s="398"/>
      <c r="K140" s="398"/>
      <c r="L140" s="398"/>
      <c r="M140" s="398"/>
      <c r="N140" s="398"/>
      <c r="O140" s="398"/>
      <c r="P140" s="127"/>
    </row>
    <row r="141" spans="1:51" ht="16.8" x14ac:dyDescent="0.25">
      <c r="A141" s="397"/>
      <c r="B141" s="398"/>
      <c r="C141" s="398"/>
      <c r="D141" s="398"/>
      <c r="E141" s="398"/>
      <c r="F141" s="398"/>
      <c r="G141" s="398"/>
      <c r="H141" s="398"/>
      <c r="I141" s="398"/>
      <c r="J141" s="398"/>
      <c r="K141" s="398"/>
      <c r="L141" s="398"/>
      <c r="M141" s="398"/>
      <c r="N141" s="398"/>
      <c r="O141" s="398"/>
      <c r="P141" s="127"/>
    </row>
    <row r="142" spans="1:51" ht="16.8" x14ac:dyDescent="0.25">
      <c r="A142" s="397"/>
      <c r="B142" s="398"/>
      <c r="C142" s="398"/>
      <c r="D142" s="398"/>
      <c r="E142" s="398"/>
      <c r="F142" s="398"/>
      <c r="G142" s="398"/>
      <c r="H142" s="398"/>
      <c r="I142" s="398"/>
      <c r="J142" s="398"/>
      <c r="K142" s="398"/>
      <c r="L142" s="398"/>
      <c r="M142" s="398"/>
      <c r="N142" s="398"/>
      <c r="O142" s="398"/>
      <c r="P142" s="127"/>
    </row>
    <row r="143" spans="1:51" ht="19.2" x14ac:dyDescent="0.25">
      <c r="A143" s="392"/>
      <c r="B143" s="393"/>
      <c r="C143" s="393"/>
      <c r="D143" s="393"/>
      <c r="E143" s="393"/>
      <c r="F143" s="393"/>
      <c r="G143" s="393"/>
      <c r="H143" s="393"/>
      <c r="I143" s="393"/>
      <c r="J143" s="393"/>
      <c r="K143" s="393"/>
      <c r="L143" s="393"/>
      <c r="M143" s="393"/>
      <c r="N143" s="393"/>
      <c r="O143" s="393"/>
      <c r="P143" s="134"/>
    </row>
    <row r="144" spans="1:51" ht="16.8" x14ac:dyDescent="0.25">
      <c r="A144" s="36"/>
      <c r="B144" s="37"/>
      <c r="C144" s="37"/>
      <c r="D144" s="127"/>
      <c r="E144" s="127"/>
      <c r="F144" s="127"/>
      <c r="G144" s="127"/>
      <c r="H144" s="127"/>
      <c r="I144" s="127"/>
      <c r="J144" s="127"/>
      <c r="K144" s="127"/>
      <c r="L144" s="127"/>
      <c r="M144" s="127"/>
      <c r="N144" s="127"/>
      <c r="O144" s="127"/>
      <c r="P144" s="127"/>
    </row>
    <row r="145" spans="1:16" ht="16.8" x14ac:dyDescent="0.25">
      <c r="A145" s="36"/>
      <c r="B145" s="37"/>
      <c r="C145" s="37"/>
      <c r="D145" s="127"/>
      <c r="E145" s="127"/>
      <c r="F145" s="127"/>
      <c r="G145" s="127"/>
      <c r="H145" s="127"/>
      <c r="I145" s="127"/>
      <c r="J145" s="127"/>
      <c r="K145" s="127"/>
      <c r="L145" s="127"/>
      <c r="M145" s="127"/>
      <c r="N145" s="127"/>
      <c r="O145" s="127"/>
      <c r="P145" s="127"/>
    </row>
    <row r="146" spans="1:16" ht="16.8" x14ac:dyDescent="0.25">
      <c r="A146" s="36"/>
      <c r="B146" s="37"/>
      <c r="C146" s="37"/>
      <c r="D146" s="127"/>
      <c r="E146" s="127"/>
      <c r="F146" s="127"/>
      <c r="G146" s="127"/>
      <c r="H146" s="127"/>
      <c r="I146" s="127"/>
      <c r="J146" s="127"/>
      <c r="K146" s="127"/>
      <c r="L146" s="127"/>
      <c r="M146" s="127"/>
      <c r="N146" s="127"/>
      <c r="O146" s="127"/>
      <c r="P146" s="127"/>
    </row>
    <row r="147" spans="1:16" ht="19.2" x14ac:dyDescent="0.25">
      <c r="A147" s="392"/>
      <c r="B147" s="393"/>
      <c r="C147" s="393"/>
      <c r="D147" s="393"/>
      <c r="E147" s="393"/>
      <c r="F147" s="393"/>
      <c r="G147" s="393"/>
      <c r="H147" s="393"/>
      <c r="I147" s="393"/>
      <c r="J147" s="393"/>
      <c r="K147" s="393"/>
      <c r="L147" s="393"/>
      <c r="M147" s="393"/>
      <c r="N147" s="393"/>
      <c r="O147" s="393"/>
      <c r="P147" s="134"/>
    </row>
    <row r="148" spans="1:16" ht="16.8" x14ac:dyDescent="0.25">
      <c r="A148" s="36"/>
      <c r="B148" s="37"/>
      <c r="C148" s="37"/>
      <c r="D148" s="127"/>
      <c r="E148" s="127"/>
      <c r="F148" s="127"/>
      <c r="G148" s="127"/>
      <c r="H148" s="127"/>
      <c r="I148" s="127"/>
      <c r="J148" s="127"/>
      <c r="K148" s="127"/>
      <c r="L148" s="127"/>
      <c r="M148" s="127"/>
      <c r="N148" s="127"/>
      <c r="O148" s="127"/>
      <c r="P148" s="127"/>
    </row>
    <row r="149" spans="1:16" ht="16.8" x14ac:dyDescent="0.25">
      <c r="A149" s="36"/>
      <c r="B149" s="37"/>
      <c r="C149" s="37"/>
      <c r="D149" s="127"/>
      <c r="E149" s="127"/>
      <c r="F149" s="127"/>
      <c r="G149" s="127"/>
      <c r="H149" s="127"/>
      <c r="I149" s="127"/>
      <c r="J149" s="127"/>
      <c r="K149" s="127"/>
      <c r="L149" s="127"/>
      <c r="M149" s="127"/>
      <c r="N149" s="127"/>
      <c r="O149" s="127"/>
      <c r="P149" s="127"/>
    </row>
    <row r="150" spans="1:16" ht="16.8" x14ac:dyDescent="0.25">
      <c r="A150" s="36"/>
      <c r="B150" s="37"/>
      <c r="C150" s="37"/>
      <c r="D150" s="127"/>
      <c r="E150" s="127"/>
      <c r="F150" s="127"/>
      <c r="G150" s="127"/>
      <c r="H150" s="127"/>
      <c r="I150" s="127"/>
      <c r="J150" s="127"/>
      <c r="K150" s="127"/>
      <c r="L150" s="127"/>
      <c r="M150" s="127"/>
      <c r="N150" s="127"/>
      <c r="O150" s="127"/>
      <c r="P150" s="127"/>
    </row>
    <row r="151" spans="1:16" ht="19.2" x14ac:dyDescent="0.25">
      <c r="A151" s="392"/>
      <c r="B151" s="393"/>
      <c r="C151" s="393"/>
      <c r="D151" s="393"/>
      <c r="E151" s="393"/>
      <c r="F151" s="393"/>
      <c r="G151" s="393"/>
      <c r="H151" s="393"/>
      <c r="I151" s="393"/>
      <c r="J151" s="393"/>
      <c r="K151" s="393"/>
      <c r="L151" s="393"/>
      <c r="M151" s="393"/>
      <c r="N151" s="393"/>
      <c r="O151" s="393"/>
      <c r="P151" s="134"/>
    </row>
    <row r="152" spans="1:16" ht="16.8" x14ac:dyDescent="0.25">
      <c r="A152" s="36"/>
      <c r="B152" s="37"/>
      <c r="C152" s="37"/>
      <c r="D152" s="127"/>
      <c r="E152" s="127"/>
      <c r="F152" s="127"/>
      <c r="G152" s="127"/>
      <c r="H152" s="127"/>
      <c r="I152" s="127"/>
      <c r="J152" s="127"/>
      <c r="K152" s="127"/>
      <c r="L152" s="127"/>
      <c r="M152" s="127"/>
      <c r="N152" s="127"/>
      <c r="O152" s="127"/>
      <c r="P152" s="127"/>
    </row>
    <row r="153" spans="1:16" ht="16.8" x14ac:dyDescent="0.25">
      <c r="A153" s="36"/>
      <c r="B153" s="37"/>
      <c r="C153" s="37"/>
      <c r="D153" s="127"/>
      <c r="E153" s="127"/>
      <c r="F153" s="127"/>
      <c r="G153" s="127"/>
      <c r="H153" s="127"/>
      <c r="I153" s="127"/>
      <c r="J153" s="127"/>
      <c r="K153" s="127"/>
      <c r="L153" s="127"/>
      <c r="M153" s="127"/>
      <c r="N153" s="127"/>
      <c r="O153" s="127"/>
      <c r="P153" s="127"/>
    </row>
    <row r="154" spans="1:16" ht="16.8" x14ac:dyDescent="0.25">
      <c r="A154" s="36"/>
      <c r="B154" s="37"/>
      <c r="C154" s="37"/>
      <c r="D154" s="127"/>
      <c r="E154" s="127"/>
      <c r="F154" s="127"/>
      <c r="G154" s="127"/>
      <c r="H154" s="127"/>
      <c r="I154" s="127"/>
      <c r="J154" s="127"/>
      <c r="K154" s="127"/>
      <c r="L154" s="127"/>
      <c r="M154" s="127"/>
      <c r="N154" s="127"/>
      <c r="O154" s="127"/>
      <c r="P154" s="127"/>
    </row>
  </sheetData>
  <mergeCells count="15">
    <mergeCell ref="AQ5:BC5"/>
    <mergeCell ref="A151:O151"/>
    <mergeCell ref="AD5:AP5"/>
    <mergeCell ref="Q5:AC5"/>
    <mergeCell ref="BD5:BG5"/>
    <mergeCell ref="A3:C3"/>
    <mergeCell ref="A139:O139"/>
    <mergeCell ref="A140:O142"/>
    <mergeCell ref="A143:O143"/>
    <mergeCell ref="A147:O147"/>
    <mergeCell ref="A4:C4"/>
    <mergeCell ref="A5:A6"/>
    <mergeCell ref="B5:B6"/>
    <mergeCell ref="C5:C6"/>
    <mergeCell ref="D5:P5"/>
  </mergeCells>
  <phoneticPr fontId="36" type="noConversion"/>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H88"/>
  <sheetViews>
    <sheetView showGridLines="0" zoomScale="90" zoomScaleNormal="90" workbookViewId="0">
      <pane xSplit="4" ySplit="6" topLeftCell="BE7" activePane="bottomRight" state="frozen"/>
      <selection pane="topRight" activeCell="E1" sqref="E1"/>
      <selection pane="bottomLeft" activeCell="A7" sqref="A7"/>
      <selection pane="bottomRight" activeCell="A3" sqref="A3:D3"/>
    </sheetView>
  </sheetViews>
  <sheetFormatPr baseColWidth="10" defaultColWidth="11.44140625" defaultRowHeight="15" x14ac:dyDescent="0.25"/>
  <cols>
    <col min="1" max="1" width="13.109375" style="38" customWidth="1"/>
    <col min="2" max="2" width="22.6640625" style="38" customWidth="1"/>
    <col min="3" max="3" width="12.33203125" style="38" customWidth="1"/>
    <col min="4" max="4" width="70.5546875" style="38" customWidth="1"/>
    <col min="5" max="17" width="14.6640625" style="133" customWidth="1"/>
    <col min="18" max="20" width="14.6640625" style="131" customWidth="1"/>
    <col min="21" max="44" width="14.6640625" style="133" customWidth="1"/>
    <col min="45" max="51" width="11.44140625" style="38"/>
    <col min="52" max="52" width="13.88671875" style="38" bestFit="1" customWidth="1"/>
    <col min="53" max="53" width="11.44140625" style="38"/>
    <col min="54" max="57" width="13.5546875" style="38" bestFit="1" customWidth="1"/>
    <col min="58" max="16384" width="11.44140625" style="38"/>
  </cols>
  <sheetData>
    <row r="1" spans="1:60" s="45" customFormat="1" ht="60" customHeight="1" x14ac:dyDescent="0.25">
      <c r="A1" s="19"/>
      <c r="B1" s="19"/>
      <c r="C1" s="19"/>
      <c r="D1" s="19"/>
      <c r="E1" s="129"/>
      <c r="F1" s="129"/>
      <c r="G1" s="129"/>
      <c r="H1" s="129"/>
      <c r="I1" s="129"/>
      <c r="J1" s="129"/>
      <c r="K1" s="129"/>
      <c r="L1" s="129"/>
      <c r="M1" s="129"/>
      <c r="N1" s="129"/>
      <c r="O1" s="129"/>
      <c r="P1" s="129"/>
      <c r="Q1" s="129"/>
      <c r="R1" s="129"/>
      <c r="S1" s="129"/>
      <c r="T1" s="129"/>
      <c r="U1" s="133"/>
      <c r="V1" s="133"/>
      <c r="W1" s="133"/>
      <c r="X1" s="133"/>
      <c r="Y1" s="133"/>
      <c r="Z1" s="133"/>
      <c r="AA1" s="133"/>
      <c r="AB1" s="133"/>
      <c r="AC1" s="133"/>
      <c r="AD1" s="133"/>
      <c r="AE1" s="133"/>
      <c r="AF1" s="133"/>
      <c r="AG1" s="133"/>
      <c r="AH1" s="133"/>
      <c r="AI1" s="133"/>
      <c r="AJ1" s="133"/>
      <c r="AK1" s="133"/>
      <c r="AL1" s="133"/>
      <c r="AM1" s="133"/>
      <c r="AN1" s="133"/>
      <c r="AO1" s="133"/>
      <c r="AP1" s="133"/>
      <c r="AQ1" s="133"/>
      <c r="AR1" s="133"/>
    </row>
    <row r="2" spans="1:60" s="45" customFormat="1" ht="30.75" customHeight="1" x14ac:dyDescent="0.25">
      <c r="A2" s="19"/>
      <c r="B2" s="19"/>
      <c r="C2" s="19"/>
      <c r="D2" s="19"/>
      <c r="E2" s="129"/>
      <c r="F2" s="129"/>
      <c r="G2" s="129"/>
      <c r="H2" s="129"/>
      <c r="I2" s="129"/>
      <c r="J2" s="129"/>
      <c r="K2" s="129"/>
      <c r="L2" s="129"/>
      <c r="M2" s="129"/>
      <c r="N2" s="129"/>
      <c r="O2" s="129"/>
      <c r="P2" s="129"/>
      <c r="Q2" s="129"/>
      <c r="R2" s="129"/>
      <c r="S2" s="129"/>
      <c r="T2" s="129"/>
      <c r="U2" s="133"/>
      <c r="V2" s="133"/>
      <c r="W2" s="133"/>
      <c r="X2" s="133"/>
      <c r="Y2" s="133"/>
      <c r="Z2" s="133"/>
      <c r="AA2" s="133"/>
      <c r="AB2" s="133"/>
      <c r="AC2" s="133"/>
      <c r="AD2" s="133"/>
      <c r="AE2" s="133"/>
      <c r="AF2" s="133"/>
      <c r="AG2" s="133"/>
      <c r="AH2" s="133"/>
      <c r="AI2" s="133"/>
      <c r="AJ2" s="133"/>
      <c r="AK2" s="133"/>
      <c r="AL2" s="133"/>
      <c r="AM2" s="133"/>
      <c r="AN2" s="133"/>
      <c r="AO2" s="133"/>
      <c r="AP2" s="133"/>
      <c r="AQ2" s="133"/>
      <c r="AR2" s="133"/>
    </row>
    <row r="3" spans="1:60" ht="22.5" customHeight="1" x14ac:dyDescent="0.25">
      <c r="A3" s="376" t="s">
        <v>0</v>
      </c>
      <c r="B3" s="377"/>
      <c r="C3" s="377"/>
      <c r="D3" s="377"/>
      <c r="E3" s="130"/>
      <c r="F3" s="130"/>
      <c r="G3" s="130"/>
      <c r="H3" s="130"/>
      <c r="I3" s="130"/>
      <c r="J3" s="130"/>
      <c r="K3" s="130"/>
      <c r="L3" s="130"/>
      <c r="M3" s="130"/>
      <c r="N3" s="130"/>
      <c r="O3" s="130"/>
      <c r="P3" s="130"/>
      <c r="Q3" s="130"/>
    </row>
    <row r="4" spans="1:60" ht="54" customHeight="1" x14ac:dyDescent="0.3">
      <c r="A4" s="380" t="s">
        <v>210</v>
      </c>
      <c r="B4" s="381"/>
      <c r="C4" s="381"/>
      <c r="D4" s="381"/>
      <c r="E4" s="125"/>
      <c r="F4" s="125"/>
      <c r="G4" s="125"/>
      <c r="H4" s="125"/>
      <c r="I4" s="125"/>
      <c r="J4" s="125"/>
      <c r="K4" s="125"/>
      <c r="L4" s="125"/>
      <c r="M4" s="125"/>
      <c r="N4" s="125"/>
      <c r="O4" s="125"/>
      <c r="P4" s="125"/>
      <c r="Q4" s="125"/>
      <c r="R4" s="132"/>
      <c r="S4" s="132"/>
      <c r="W4" s="132"/>
      <c r="X4" s="132"/>
      <c r="Y4" s="132"/>
      <c r="Z4" s="132"/>
      <c r="AM4" s="132"/>
      <c r="AN4" s="132"/>
      <c r="AO4" s="132"/>
      <c r="AQ4" s="132"/>
      <c r="AU4" s="22"/>
      <c r="AV4" s="22"/>
      <c r="AW4" s="22"/>
      <c r="AX4" s="22"/>
      <c r="AY4" s="22"/>
      <c r="AZ4" s="22"/>
      <c r="BA4" s="22"/>
      <c r="BB4" s="22"/>
      <c r="BC4" s="22"/>
      <c r="BD4" s="22"/>
      <c r="BE4" s="22"/>
      <c r="BF4" s="22"/>
      <c r="BG4" s="22"/>
      <c r="BH4" s="22" t="s">
        <v>32</v>
      </c>
    </row>
    <row r="5" spans="1:60" s="78" customFormat="1" ht="20.25" customHeight="1" x14ac:dyDescent="0.25">
      <c r="A5" s="387" t="s">
        <v>69</v>
      </c>
      <c r="B5" s="387" t="s">
        <v>70</v>
      </c>
      <c r="C5" s="387" t="s">
        <v>211</v>
      </c>
      <c r="D5" s="387" t="s">
        <v>212</v>
      </c>
      <c r="E5" s="375" t="s">
        <v>34</v>
      </c>
      <c r="F5" s="375"/>
      <c r="G5" s="375"/>
      <c r="H5" s="375"/>
      <c r="I5" s="375"/>
      <c r="J5" s="375"/>
      <c r="K5" s="375"/>
      <c r="L5" s="375"/>
      <c r="M5" s="375"/>
      <c r="N5" s="375"/>
      <c r="O5" s="375"/>
      <c r="P5" s="375"/>
      <c r="Q5" s="375"/>
      <c r="R5" s="375" t="s">
        <v>35</v>
      </c>
      <c r="S5" s="375"/>
      <c r="T5" s="375"/>
      <c r="U5" s="375"/>
      <c r="V5" s="375"/>
      <c r="W5" s="375"/>
      <c r="X5" s="375"/>
      <c r="Y5" s="375"/>
      <c r="Z5" s="375"/>
      <c r="AA5" s="375"/>
      <c r="AB5" s="375"/>
      <c r="AC5" s="375"/>
      <c r="AD5" s="375"/>
      <c r="AE5" s="375" t="s">
        <v>36</v>
      </c>
      <c r="AF5" s="375"/>
      <c r="AG5" s="375"/>
      <c r="AH5" s="375"/>
      <c r="AI5" s="375"/>
      <c r="AJ5" s="375"/>
      <c r="AK5" s="375"/>
      <c r="AL5" s="375"/>
      <c r="AM5" s="375"/>
      <c r="AN5" s="375"/>
      <c r="AO5" s="375"/>
      <c r="AP5" s="375"/>
      <c r="AQ5" s="375"/>
      <c r="AR5" s="375" t="s">
        <v>37</v>
      </c>
      <c r="AS5" s="375"/>
      <c r="AT5" s="375"/>
      <c r="AU5" s="375"/>
      <c r="AV5" s="375"/>
      <c r="AW5" s="375"/>
      <c r="AX5" s="375"/>
      <c r="AY5" s="375"/>
      <c r="AZ5" s="375"/>
      <c r="BA5" s="375"/>
      <c r="BB5" s="375"/>
      <c r="BC5" s="375"/>
      <c r="BD5" s="375"/>
      <c r="BE5" s="375" t="s">
        <v>38</v>
      </c>
      <c r="BF5" s="375"/>
      <c r="BG5" s="375"/>
      <c r="BH5" s="375"/>
    </row>
    <row r="6" spans="1:60" s="78" customFormat="1" ht="33.75" customHeight="1" x14ac:dyDescent="0.25">
      <c r="A6" s="388"/>
      <c r="B6" s="388"/>
      <c r="C6" s="388"/>
      <c r="D6" s="388"/>
      <c r="E6" s="316" t="s">
        <v>39</v>
      </c>
      <c r="F6" s="316" t="s">
        <v>40</v>
      </c>
      <c r="G6" s="316" t="s">
        <v>41</v>
      </c>
      <c r="H6" s="316" t="s">
        <v>42</v>
      </c>
      <c r="I6" s="316" t="s">
        <v>43</v>
      </c>
      <c r="J6" s="316" t="s">
        <v>44</v>
      </c>
      <c r="K6" s="316" t="s">
        <v>45</v>
      </c>
      <c r="L6" s="316" t="s">
        <v>46</v>
      </c>
      <c r="M6" s="316" t="s">
        <v>47</v>
      </c>
      <c r="N6" s="316" t="s">
        <v>48</v>
      </c>
      <c r="O6" s="316" t="s">
        <v>49</v>
      </c>
      <c r="P6" s="316" t="s">
        <v>50</v>
      </c>
      <c r="Q6" s="316" t="s">
        <v>51</v>
      </c>
      <c r="R6" s="316" t="s">
        <v>39</v>
      </c>
      <c r="S6" s="316" t="s">
        <v>40</v>
      </c>
      <c r="T6" s="316" t="s">
        <v>41</v>
      </c>
      <c r="U6" s="316" t="s">
        <v>42</v>
      </c>
      <c r="V6" s="316" t="s">
        <v>43</v>
      </c>
      <c r="W6" s="316" t="s">
        <v>44</v>
      </c>
      <c r="X6" s="316" t="s">
        <v>45</v>
      </c>
      <c r="Y6" s="316" t="s">
        <v>46</v>
      </c>
      <c r="Z6" s="316" t="s">
        <v>47</v>
      </c>
      <c r="AA6" s="316" t="s">
        <v>48</v>
      </c>
      <c r="AB6" s="316" t="s">
        <v>49</v>
      </c>
      <c r="AC6" s="316" t="s">
        <v>50</v>
      </c>
      <c r="AD6" s="316" t="s">
        <v>51</v>
      </c>
      <c r="AE6" s="316" t="s">
        <v>39</v>
      </c>
      <c r="AF6" s="316" t="s">
        <v>40</v>
      </c>
      <c r="AG6" s="316" t="s">
        <v>41</v>
      </c>
      <c r="AH6" s="316" t="s">
        <v>42</v>
      </c>
      <c r="AI6" s="316" t="s">
        <v>43</v>
      </c>
      <c r="AJ6" s="316" t="s">
        <v>44</v>
      </c>
      <c r="AK6" s="316" t="s">
        <v>45</v>
      </c>
      <c r="AL6" s="316" t="s">
        <v>46</v>
      </c>
      <c r="AM6" s="316" t="s">
        <v>47</v>
      </c>
      <c r="AN6" s="316" t="s">
        <v>48</v>
      </c>
      <c r="AO6" s="316" t="s">
        <v>49</v>
      </c>
      <c r="AP6" s="316" t="s">
        <v>50</v>
      </c>
      <c r="AQ6" s="316" t="s">
        <v>51</v>
      </c>
      <c r="AR6" s="316" t="s">
        <v>39</v>
      </c>
      <c r="AS6" s="316" t="s">
        <v>40</v>
      </c>
      <c r="AT6" s="316" t="s">
        <v>41</v>
      </c>
      <c r="AU6" s="316" t="s">
        <v>42</v>
      </c>
      <c r="AV6" s="316" t="s">
        <v>43</v>
      </c>
      <c r="AW6" s="316" t="s">
        <v>44</v>
      </c>
      <c r="AX6" s="316" t="s">
        <v>45</v>
      </c>
      <c r="AY6" s="316" t="s">
        <v>46</v>
      </c>
      <c r="AZ6" s="316" t="s">
        <v>47</v>
      </c>
      <c r="BA6" s="316" t="s">
        <v>48</v>
      </c>
      <c r="BB6" s="316" t="s">
        <v>49</v>
      </c>
      <c r="BC6" s="316" t="s">
        <v>50</v>
      </c>
      <c r="BD6" s="316" t="s">
        <v>51</v>
      </c>
      <c r="BE6" s="316" t="s">
        <v>39</v>
      </c>
      <c r="BF6" s="316" t="s">
        <v>40</v>
      </c>
      <c r="BG6" s="316" t="s">
        <v>41</v>
      </c>
      <c r="BH6" s="316" t="s">
        <v>42</v>
      </c>
    </row>
    <row r="7" spans="1:60" s="251" customFormat="1" ht="15.75" customHeight="1" x14ac:dyDescent="0.25">
      <c r="A7" s="300">
        <v>263</v>
      </c>
      <c r="B7" s="300" t="s">
        <v>102</v>
      </c>
      <c r="C7" s="301" t="s">
        <v>71</v>
      </c>
      <c r="D7" s="300" t="s">
        <v>71</v>
      </c>
      <c r="E7" s="279">
        <v>81892.621121198143</v>
      </c>
      <c r="F7" s="279">
        <v>93513.104298032908</v>
      </c>
      <c r="G7" s="279">
        <v>101393.05241984932</v>
      </c>
      <c r="H7" s="279">
        <v>102286.02591958578</v>
      </c>
      <c r="I7" s="279">
        <v>89528.02065584845</v>
      </c>
      <c r="J7" s="279">
        <v>106338.09668121807</v>
      </c>
      <c r="K7" s="279">
        <v>94887.295056762392</v>
      </c>
      <c r="L7" s="279">
        <v>93271.596247519585</v>
      </c>
      <c r="M7" s="279">
        <v>108308.57331670266</v>
      </c>
      <c r="N7" s="279">
        <v>103833.87660042712</v>
      </c>
      <c r="O7" s="279">
        <v>95361.943107142302</v>
      </c>
      <c r="P7" s="279">
        <v>124672.59064257637</v>
      </c>
      <c r="Q7" s="279">
        <v>1195286.796066863</v>
      </c>
      <c r="R7" s="279">
        <v>90402.868008721489</v>
      </c>
      <c r="S7" s="279">
        <v>95127.22463901341</v>
      </c>
      <c r="T7" s="279">
        <v>105960.90317970398</v>
      </c>
      <c r="U7" s="279">
        <v>105173.27837836012</v>
      </c>
      <c r="V7" s="279">
        <v>102806.74252240235</v>
      </c>
      <c r="W7" s="279">
        <v>122167.42571250972</v>
      </c>
      <c r="X7" s="279">
        <v>115033.32302254603</v>
      </c>
      <c r="Y7" s="279">
        <v>124793.27946977112</v>
      </c>
      <c r="Z7" s="279">
        <v>114297.4881397391</v>
      </c>
      <c r="AA7" s="279">
        <v>126853.44152721963</v>
      </c>
      <c r="AB7" s="279">
        <v>123039.56016537079</v>
      </c>
      <c r="AC7" s="279">
        <v>146654.33361090967</v>
      </c>
      <c r="AD7" s="279">
        <v>1372309.8683762674</v>
      </c>
      <c r="AE7" s="279">
        <v>123007.85861386654</v>
      </c>
      <c r="AF7" s="279">
        <v>130239.0093562713</v>
      </c>
      <c r="AG7" s="279">
        <v>129518.96299889853</v>
      </c>
      <c r="AH7" s="279">
        <v>144085.65326480509</v>
      </c>
      <c r="AI7" s="279">
        <v>140190.78743368015</v>
      </c>
      <c r="AJ7" s="279">
        <v>139161.66387468154</v>
      </c>
      <c r="AK7" s="279">
        <v>161123.4802732731</v>
      </c>
      <c r="AL7" s="279">
        <v>154105.69768830395</v>
      </c>
      <c r="AM7" s="279">
        <v>137671.30444040889</v>
      </c>
      <c r="AN7" s="279">
        <v>144189.54907487641</v>
      </c>
      <c r="AO7" s="279">
        <v>137310.58668458968</v>
      </c>
      <c r="AP7" s="279">
        <v>188008.42752037369</v>
      </c>
      <c r="AQ7" s="279">
        <v>1728612.9812240289</v>
      </c>
      <c r="AR7" s="279">
        <v>132656.575345711</v>
      </c>
      <c r="AS7" s="279">
        <v>144637.73469696808</v>
      </c>
      <c r="AT7" s="279">
        <v>148688.75430446092</v>
      </c>
      <c r="AU7" s="279">
        <v>146425.23119736445</v>
      </c>
      <c r="AV7" s="279">
        <v>141618.85438707392</v>
      </c>
      <c r="AW7" s="279">
        <v>146933.08295585369</v>
      </c>
      <c r="AX7" s="279">
        <v>162927.86797367211</v>
      </c>
      <c r="AY7" s="279">
        <v>149903.60156020269</v>
      </c>
      <c r="AZ7" s="279">
        <v>174407.85742141138</v>
      </c>
      <c r="BA7" s="279">
        <v>159850.19990398202</v>
      </c>
      <c r="BB7" s="279">
        <v>154708.02717510535</v>
      </c>
      <c r="BC7" s="279">
        <v>218771.87265462274</v>
      </c>
      <c r="BD7" s="279">
        <v>1881529.6595764284</v>
      </c>
      <c r="BE7" s="279">
        <v>147414.32010286668</v>
      </c>
      <c r="BF7" s="279">
        <v>161176.04917074955</v>
      </c>
      <c r="BG7" s="279">
        <v>174557.53641667584</v>
      </c>
      <c r="BH7" s="279">
        <v>159286.82788818749</v>
      </c>
    </row>
    <row r="8" spans="1:60" s="31" customFormat="1" ht="15.75" customHeight="1" x14ac:dyDescent="0.25">
      <c r="A8" s="334"/>
      <c r="B8" s="334" t="s">
        <v>71</v>
      </c>
      <c r="C8" s="335" t="s">
        <v>213</v>
      </c>
      <c r="D8" s="334" t="s">
        <v>214</v>
      </c>
      <c r="E8" s="239">
        <v>34512.9425093674</v>
      </c>
      <c r="F8" s="239">
        <v>44711.019560867317</v>
      </c>
      <c r="G8" s="239">
        <v>46664.21283696092</v>
      </c>
      <c r="H8" s="239">
        <v>43259.399127600096</v>
      </c>
      <c r="I8" s="239">
        <v>39666.396848707176</v>
      </c>
      <c r="J8" s="239">
        <v>44432.348556055695</v>
      </c>
      <c r="K8" s="239">
        <v>41610.191032656978</v>
      </c>
      <c r="L8" s="239">
        <v>37016.403093960202</v>
      </c>
      <c r="M8" s="239">
        <v>46111.816875076562</v>
      </c>
      <c r="N8" s="239">
        <v>44790.350999823764</v>
      </c>
      <c r="O8" s="239">
        <v>43011.451840739748</v>
      </c>
      <c r="P8" s="239">
        <v>49233.74408974313</v>
      </c>
      <c r="Q8" s="239">
        <v>515020.277371559</v>
      </c>
      <c r="R8" s="239">
        <v>36017.112652468284</v>
      </c>
      <c r="S8" s="239">
        <v>41736.938495610957</v>
      </c>
      <c r="T8" s="239">
        <v>43728.547949626023</v>
      </c>
      <c r="U8" s="239">
        <v>39160.969056186666</v>
      </c>
      <c r="V8" s="239">
        <v>41132.004608975949</v>
      </c>
      <c r="W8" s="239">
        <v>43619.981197679568</v>
      </c>
      <c r="X8" s="239">
        <v>45928.554554894792</v>
      </c>
      <c r="Y8" s="239">
        <v>48870.563879309979</v>
      </c>
      <c r="Z8" s="239">
        <v>44390.16978812348</v>
      </c>
      <c r="AA8" s="239">
        <v>48532.304766079818</v>
      </c>
      <c r="AB8" s="239">
        <v>45629.129123680686</v>
      </c>
      <c r="AC8" s="239">
        <v>52145.431561617399</v>
      </c>
      <c r="AD8" s="239">
        <v>530891.70763425354</v>
      </c>
      <c r="AE8" s="239">
        <v>44621.769038390696</v>
      </c>
      <c r="AF8" s="239">
        <v>49296.255574509036</v>
      </c>
      <c r="AG8" s="239">
        <v>46513.446859842486</v>
      </c>
      <c r="AH8" s="239">
        <v>54874.770315494854</v>
      </c>
      <c r="AI8" s="239">
        <v>50844.334422939624</v>
      </c>
      <c r="AJ8" s="239">
        <v>50188.406049761783</v>
      </c>
      <c r="AK8" s="239">
        <v>45136.259580409707</v>
      </c>
      <c r="AL8" s="239">
        <v>54533.020352243162</v>
      </c>
      <c r="AM8" s="239">
        <v>48772.040496147958</v>
      </c>
      <c r="AN8" s="239">
        <v>47287.322994374146</v>
      </c>
      <c r="AO8" s="239">
        <v>48237.553769342441</v>
      </c>
      <c r="AP8" s="239">
        <v>57375.196112070582</v>
      </c>
      <c r="AQ8" s="239">
        <v>597680.37556552654</v>
      </c>
      <c r="AR8" s="239">
        <v>42493.793871749913</v>
      </c>
      <c r="AS8" s="239">
        <v>50070.26548148322</v>
      </c>
      <c r="AT8" s="239">
        <v>49940.710920584548</v>
      </c>
      <c r="AU8" s="239">
        <v>46685.035073758467</v>
      </c>
      <c r="AV8" s="239">
        <v>47740.442660067281</v>
      </c>
      <c r="AW8" s="239">
        <v>45036.333772090547</v>
      </c>
      <c r="AX8" s="239">
        <v>52597.002132308218</v>
      </c>
      <c r="AY8" s="239">
        <v>50969.685759386106</v>
      </c>
      <c r="AZ8" s="239">
        <v>52605.57757035549</v>
      </c>
      <c r="BA8" s="239">
        <v>53159.600705038429</v>
      </c>
      <c r="BB8" s="239">
        <v>50717.877517190078</v>
      </c>
      <c r="BC8" s="239">
        <v>58389.918004364838</v>
      </c>
      <c r="BD8" s="239">
        <v>600406.24346837716</v>
      </c>
      <c r="BE8" s="239">
        <v>44803.051406370898</v>
      </c>
      <c r="BF8" s="239">
        <v>53786.307462759723</v>
      </c>
      <c r="BG8" s="239">
        <v>50590.312074490859</v>
      </c>
      <c r="BH8" s="239">
        <v>51005.179953574836</v>
      </c>
    </row>
    <row r="9" spans="1:60" s="31" customFormat="1" ht="15.75" customHeight="1" x14ac:dyDescent="0.3">
      <c r="A9" s="266"/>
      <c r="B9" s="266" t="s">
        <v>71</v>
      </c>
      <c r="C9" s="333" t="s">
        <v>215</v>
      </c>
      <c r="D9" s="332" t="s">
        <v>216</v>
      </c>
      <c r="E9" s="246">
        <v>14467.665929230314</v>
      </c>
      <c r="F9" s="246">
        <v>17094.986572677644</v>
      </c>
      <c r="G9" s="246">
        <v>17994.118094631267</v>
      </c>
      <c r="H9" s="246">
        <v>20040.559028685784</v>
      </c>
      <c r="I9" s="246">
        <v>16866.640600220231</v>
      </c>
      <c r="J9" s="246">
        <v>19285.541298141987</v>
      </c>
      <c r="K9" s="246">
        <v>18524.998039171962</v>
      </c>
      <c r="L9" s="246">
        <v>20358.102426816302</v>
      </c>
      <c r="M9" s="246">
        <v>21770.573958121655</v>
      </c>
      <c r="N9" s="246">
        <v>20225.454329986416</v>
      </c>
      <c r="O9" s="246">
        <v>20751.187653679142</v>
      </c>
      <c r="P9" s="246">
        <v>25030.379065502551</v>
      </c>
      <c r="Q9" s="246">
        <v>232410.20699686525</v>
      </c>
      <c r="R9" s="246">
        <v>23635.994550777799</v>
      </c>
      <c r="S9" s="246">
        <v>23726.283737888694</v>
      </c>
      <c r="T9" s="246">
        <v>25966.785184549517</v>
      </c>
      <c r="U9" s="246">
        <v>26854.132180434422</v>
      </c>
      <c r="V9" s="246">
        <v>27211.899176909712</v>
      </c>
      <c r="W9" s="246">
        <v>32419.822641819763</v>
      </c>
      <c r="X9" s="246">
        <v>29054.030841227326</v>
      </c>
      <c r="Y9" s="246">
        <v>33133.653507954965</v>
      </c>
      <c r="Z9" s="246">
        <v>29808.013476769003</v>
      </c>
      <c r="AA9" s="246">
        <v>31431.179346055585</v>
      </c>
      <c r="AB9" s="246">
        <v>34888.613882333506</v>
      </c>
      <c r="AC9" s="246">
        <v>37133.056870662171</v>
      </c>
      <c r="AD9" s="246">
        <v>355263.4653973825</v>
      </c>
      <c r="AE9" s="246">
        <v>34614.162086376324</v>
      </c>
      <c r="AF9" s="246">
        <v>35986.798959797263</v>
      </c>
      <c r="AG9" s="246">
        <v>36581.554874052184</v>
      </c>
      <c r="AH9" s="246">
        <v>37493.273150695051</v>
      </c>
      <c r="AI9" s="246">
        <v>42714.862223450793</v>
      </c>
      <c r="AJ9" s="246">
        <v>38720.47576802977</v>
      </c>
      <c r="AK9" s="246">
        <v>39055.744938979413</v>
      </c>
      <c r="AL9" s="246">
        <v>42473.205527565216</v>
      </c>
      <c r="AM9" s="246">
        <v>37915.686848612546</v>
      </c>
      <c r="AN9" s="246">
        <v>39978.847165013976</v>
      </c>
      <c r="AO9" s="246">
        <v>33810.226632360012</v>
      </c>
      <c r="AP9" s="246">
        <v>48549.240686246485</v>
      </c>
      <c r="AQ9" s="246">
        <v>467894.078861179</v>
      </c>
      <c r="AR9" s="246">
        <v>41497.133371010284</v>
      </c>
      <c r="AS9" s="246">
        <v>44060.926289311989</v>
      </c>
      <c r="AT9" s="246">
        <v>42143.253289250228</v>
      </c>
      <c r="AU9" s="246">
        <v>44221.956836797166</v>
      </c>
      <c r="AV9" s="246">
        <v>41463.798870903869</v>
      </c>
      <c r="AW9" s="246">
        <v>40298.637981478132</v>
      </c>
      <c r="AX9" s="246">
        <v>50110.377992868132</v>
      </c>
      <c r="AY9" s="246">
        <v>42972.021082444357</v>
      </c>
      <c r="AZ9" s="246">
        <v>47119.083580469072</v>
      </c>
      <c r="BA9" s="246">
        <v>47012.649455873012</v>
      </c>
      <c r="BB9" s="246">
        <v>41245.81324900395</v>
      </c>
      <c r="BC9" s="246">
        <v>67792.234689879348</v>
      </c>
      <c r="BD9" s="246">
        <v>549937.88668928947</v>
      </c>
      <c r="BE9" s="246">
        <v>51178.433304757273</v>
      </c>
      <c r="BF9" s="246">
        <v>49899.514564804791</v>
      </c>
      <c r="BG9" s="246">
        <v>54471.744792886893</v>
      </c>
      <c r="BH9" s="246">
        <v>48655.348933467896</v>
      </c>
    </row>
    <row r="10" spans="1:60" s="251" customFormat="1" ht="15.75" customHeight="1" x14ac:dyDescent="0.25">
      <c r="A10" s="319"/>
      <c r="B10" s="319" t="s">
        <v>71</v>
      </c>
      <c r="C10" s="336" t="s">
        <v>217</v>
      </c>
      <c r="D10" s="319" t="s">
        <v>218</v>
      </c>
      <c r="E10" s="239">
        <v>16558.056289272914</v>
      </c>
      <c r="F10" s="239">
        <v>17380.107292515469</v>
      </c>
      <c r="G10" s="239">
        <v>21654.250281514622</v>
      </c>
      <c r="H10" s="239">
        <v>20520.983753679826</v>
      </c>
      <c r="I10" s="239">
        <v>20159.041125290601</v>
      </c>
      <c r="J10" s="239">
        <v>25238.540064279179</v>
      </c>
      <c r="K10" s="239">
        <v>19349.232256426378</v>
      </c>
      <c r="L10" s="239">
        <v>21691.526140038659</v>
      </c>
      <c r="M10" s="239">
        <v>26217.86604313241</v>
      </c>
      <c r="N10" s="239">
        <v>22537.392672606264</v>
      </c>
      <c r="O10" s="239">
        <v>19252.536275659029</v>
      </c>
      <c r="P10" s="239">
        <v>28567.502609247018</v>
      </c>
      <c r="Q10" s="239">
        <v>259127.03480366233</v>
      </c>
      <c r="R10" s="239">
        <v>17859.169042189675</v>
      </c>
      <c r="S10" s="239">
        <v>17478.683666060293</v>
      </c>
      <c r="T10" s="239">
        <v>22682.325136096508</v>
      </c>
      <c r="U10" s="239">
        <v>23245.249219200792</v>
      </c>
      <c r="V10" s="239">
        <v>21485.722263795324</v>
      </c>
      <c r="W10" s="239">
        <v>31439.676212474027</v>
      </c>
      <c r="X10" s="239">
        <v>22717.171897977099</v>
      </c>
      <c r="Y10" s="239">
        <v>28177.527215055696</v>
      </c>
      <c r="Z10" s="239">
        <v>25098.47678814991</v>
      </c>
      <c r="AA10" s="239">
        <v>28093.760553748874</v>
      </c>
      <c r="AB10" s="239">
        <v>26501.036280206292</v>
      </c>
      <c r="AC10" s="239">
        <v>38472.133730806781</v>
      </c>
      <c r="AD10" s="239">
        <v>303250.93200576125</v>
      </c>
      <c r="AE10" s="239">
        <v>29158.688864182077</v>
      </c>
      <c r="AF10" s="239">
        <v>26871.812637293719</v>
      </c>
      <c r="AG10" s="239">
        <v>34548.522682521536</v>
      </c>
      <c r="AH10" s="239">
        <v>31510.665786734851</v>
      </c>
      <c r="AI10" s="239">
        <v>32062.22902346565</v>
      </c>
      <c r="AJ10" s="239">
        <v>35119.600613139846</v>
      </c>
      <c r="AK10" s="239">
        <v>60795.151088445076</v>
      </c>
      <c r="AL10" s="239">
        <v>40016.383021637208</v>
      </c>
      <c r="AM10" s="239">
        <v>37757.798283440025</v>
      </c>
      <c r="AN10" s="239">
        <v>39469.075202319327</v>
      </c>
      <c r="AO10" s="239">
        <v>41398.267104361221</v>
      </c>
      <c r="AP10" s="239">
        <v>53767.55809436267</v>
      </c>
      <c r="AQ10" s="239">
        <v>462475.7524019031</v>
      </c>
      <c r="AR10" s="239">
        <v>33401.157127241815</v>
      </c>
      <c r="AS10" s="239">
        <v>34959.657426106263</v>
      </c>
      <c r="AT10" s="239">
        <v>40297.59765828502</v>
      </c>
      <c r="AU10" s="239">
        <v>41966.390800969188</v>
      </c>
      <c r="AV10" s="239">
        <v>38979.303176749447</v>
      </c>
      <c r="AW10" s="239">
        <v>44293.228973326142</v>
      </c>
      <c r="AX10" s="239">
        <v>45903.883916154788</v>
      </c>
      <c r="AY10" s="239">
        <v>41254.683124120325</v>
      </c>
      <c r="AZ10" s="239">
        <v>54080.63573633237</v>
      </c>
      <c r="BA10" s="239">
        <v>45485.867449393976</v>
      </c>
      <c r="BB10" s="239">
        <v>48301.548081734312</v>
      </c>
      <c r="BC10" s="239">
        <v>66721.109956836066</v>
      </c>
      <c r="BD10" s="239">
        <v>535645.06342724978</v>
      </c>
      <c r="BE10" s="239">
        <v>37797.209935861072</v>
      </c>
      <c r="BF10" s="239">
        <v>40602.743437165307</v>
      </c>
      <c r="BG10" s="239">
        <v>50445.767727470251</v>
      </c>
      <c r="BH10" s="239">
        <v>47194.36417976566</v>
      </c>
    </row>
    <row r="11" spans="1:60" s="31" customFormat="1" ht="15.75" customHeight="1" x14ac:dyDescent="0.25">
      <c r="A11" s="332"/>
      <c r="B11" s="332" t="s">
        <v>71</v>
      </c>
      <c r="C11" s="333" t="s">
        <v>219</v>
      </c>
      <c r="D11" s="332" t="s">
        <v>220</v>
      </c>
      <c r="E11" s="246">
        <v>5252.1205341480309</v>
      </c>
      <c r="F11" s="246">
        <v>3217.414272154942</v>
      </c>
      <c r="G11" s="246">
        <v>3360.9704183023032</v>
      </c>
      <c r="H11" s="246">
        <v>5210.4352195713036</v>
      </c>
      <c r="I11" s="246">
        <v>2997.8798466604385</v>
      </c>
      <c r="J11" s="246">
        <v>4127.4551190183438</v>
      </c>
      <c r="K11" s="246">
        <v>6631.0477808374753</v>
      </c>
      <c r="L11" s="246">
        <v>5468.8073088448909</v>
      </c>
      <c r="M11" s="246">
        <v>3765.2458436624825</v>
      </c>
      <c r="N11" s="246">
        <v>6215.7057862727706</v>
      </c>
      <c r="O11" s="246">
        <v>4751.0235804076019</v>
      </c>
      <c r="P11" s="246">
        <v>7306.5958759582145</v>
      </c>
      <c r="Q11" s="246">
        <v>58304.701585838797</v>
      </c>
      <c r="R11" s="246">
        <v>3545.3771369103069</v>
      </c>
      <c r="S11" s="246">
        <v>3693.0908863783666</v>
      </c>
      <c r="T11" s="246">
        <v>4445.1491071600212</v>
      </c>
      <c r="U11" s="246">
        <v>6513.221029932226</v>
      </c>
      <c r="V11" s="246">
        <v>3775.9995185542762</v>
      </c>
      <c r="W11" s="246">
        <v>3779.4243562980087</v>
      </c>
      <c r="X11" s="246">
        <v>7207.9748323479689</v>
      </c>
      <c r="Y11" s="246">
        <v>5048.215536265845</v>
      </c>
      <c r="Z11" s="246">
        <v>4100.6258593412958</v>
      </c>
      <c r="AA11" s="246">
        <v>7199.4912351027033</v>
      </c>
      <c r="AB11" s="246">
        <v>4143.0228448780308</v>
      </c>
      <c r="AC11" s="246">
        <v>4791.8255257957444</v>
      </c>
      <c r="AD11" s="246">
        <v>58243.417868964789</v>
      </c>
      <c r="AE11" s="246">
        <v>6391.1009016890048</v>
      </c>
      <c r="AF11" s="246">
        <v>7807.7711404221081</v>
      </c>
      <c r="AG11" s="246">
        <v>4687.9017867668863</v>
      </c>
      <c r="AH11" s="246">
        <v>10626.687467672671</v>
      </c>
      <c r="AI11" s="246">
        <v>5271.9403992525704</v>
      </c>
      <c r="AJ11" s="246">
        <v>4860.3691948915593</v>
      </c>
      <c r="AK11" s="246">
        <v>6242.4365402001376</v>
      </c>
      <c r="AL11" s="246">
        <v>8298.0264526595547</v>
      </c>
      <c r="AM11" s="246">
        <v>4756.6475396725318</v>
      </c>
      <c r="AN11" s="246">
        <v>8322.9052093555292</v>
      </c>
      <c r="AO11" s="246">
        <v>4623.9956019817701</v>
      </c>
      <c r="AP11" s="246">
        <v>12854.726425947514</v>
      </c>
      <c r="AQ11" s="246">
        <v>84744.508660511841</v>
      </c>
      <c r="AR11" s="246">
        <v>6284.3176588178376</v>
      </c>
      <c r="AS11" s="246">
        <v>4141.9978439661345</v>
      </c>
      <c r="AT11" s="246">
        <v>8057.5742928404397</v>
      </c>
      <c r="AU11" s="246">
        <v>4190.8498549153601</v>
      </c>
      <c r="AV11" s="246">
        <v>4337.3135429107069</v>
      </c>
      <c r="AW11" s="246">
        <v>7732.6797925848841</v>
      </c>
      <c r="AX11" s="246">
        <v>4739.460757018941</v>
      </c>
      <c r="AY11" s="246">
        <v>5637.0431727931955</v>
      </c>
      <c r="AZ11" s="246">
        <v>9958.3688999982642</v>
      </c>
      <c r="BA11" s="246">
        <v>3784.747871676977</v>
      </c>
      <c r="BB11" s="246">
        <v>4653.0760528412484</v>
      </c>
      <c r="BC11" s="246">
        <v>12239.257647307737</v>
      </c>
      <c r="BD11" s="246">
        <v>75756.687387671729</v>
      </c>
      <c r="BE11" s="246">
        <v>4368.2355461314382</v>
      </c>
      <c r="BF11" s="246">
        <v>3858.5760541697528</v>
      </c>
      <c r="BG11" s="246">
        <v>9159.5341131030564</v>
      </c>
      <c r="BH11" s="246">
        <v>2667.3921329473978</v>
      </c>
    </row>
    <row r="12" spans="1:60" s="91" customFormat="1" ht="15.75" customHeight="1" x14ac:dyDescent="0.25">
      <c r="A12" s="334"/>
      <c r="B12" s="334" t="s">
        <v>71</v>
      </c>
      <c r="C12" s="335" t="s">
        <v>221</v>
      </c>
      <c r="D12" s="334" t="s">
        <v>222</v>
      </c>
      <c r="E12" s="239">
        <v>2859.8222498012201</v>
      </c>
      <c r="F12" s="239">
        <v>2875.5396438708858</v>
      </c>
      <c r="G12" s="239">
        <v>3149.7079292187454</v>
      </c>
      <c r="H12" s="239">
        <v>3168.8358320158595</v>
      </c>
      <c r="I12" s="239">
        <v>954.89532765937338</v>
      </c>
      <c r="J12" s="239">
        <v>3213.2805372101784</v>
      </c>
      <c r="K12" s="239">
        <v>1012.4750282812568</v>
      </c>
      <c r="L12" s="239">
        <v>1165.4340276320183</v>
      </c>
      <c r="M12" s="239">
        <v>2098.3434611794942</v>
      </c>
      <c r="N12" s="239">
        <v>971.42464327737855</v>
      </c>
      <c r="O12" s="239">
        <v>1140.8847453264825</v>
      </c>
      <c r="P12" s="239">
        <v>1279.714727268429</v>
      </c>
      <c r="Q12" s="239">
        <v>23890.358152741323</v>
      </c>
      <c r="R12" s="239">
        <v>1002.5907955131003</v>
      </c>
      <c r="S12" s="239">
        <v>938.35403605474608</v>
      </c>
      <c r="T12" s="239">
        <v>1226.4647548143078</v>
      </c>
      <c r="U12" s="239">
        <v>918.4154389593449</v>
      </c>
      <c r="V12" s="239">
        <v>1455.0100125931895</v>
      </c>
      <c r="W12" s="239">
        <v>1337.8178819905345</v>
      </c>
      <c r="X12" s="239">
        <v>962.48126382774512</v>
      </c>
      <c r="Y12" s="239">
        <v>1731.5298174722316</v>
      </c>
      <c r="Z12" s="239">
        <v>1684.6710688789622</v>
      </c>
      <c r="AA12" s="239">
        <v>1043.2314572307785</v>
      </c>
      <c r="AB12" s="239">
        <v>1431.732146696404</v>
      </c>
      <c r="AC12" s="239">
        <v>1552.1157707862083</v>
      </c>
      <c r="AD12" s="239">
        <v>15284.414444817552</v>
      </c>
      <c r="AE12" s="239">
        <v>1027.4650915299351</v>
      </c>
      <c r="AF12" s="239">
        <v>1210.6313895915009</v>
      </c>
      <c r="AG12" s="239">
        <v>1206.6956057995369</v>
      </c>
      <c r="AH12" s="239">
        <v>1460.1608110910181</v>
      </c>
      <c r="AI12" s="239">
        <v>1072.370656780121</v>
      </c>
      <c r="AJ12" s="239">
        <v>1206.0565989338581</v>
      </c>
      <c r="AK12" s="239">
        <v>1290.9575868167833</v>
      </c>
      <c r="AL12" s="239">
        <v>1140.9797072075555</v>
      </c>
      <c r="AM12" s="239">
        <v>1626.5142712868683</v>
      </c>
      <c r="AN12" s="239">
        <v>1660.4270650222254</v>
      </c>
      <c r="AO12" s="239">
        <v>2459.9433523033563</v>
      </c>
      <c r="AP12" s="239">
        <v>2651.4047230237006</v>
      </c>
      <c r="AQ12" s="239">
        <v>18013.606859386462</v>
      </c>
      <c r="AR12" s="239">
        <v>2072.951884601584</v>
      </c>
      <c r="AS12" s="239">
        <v>2043.1330321345963</v>
      </c>
      <c r="AT12" s="239">
        <v>2017.5765163086564</v>
      </c>
      <c r="AU12" s="239">
        <v>2689.73310032568</v>
      </c>
      <c r="AV12" s="239">
        <v>2048.4400649001527</v>
      </c>
      <c r="AW12" s="239">
        <v>1355.1864718280576</v>
      </c>
      <c r="AX12" s="239">
        <v>1437.0001361099762</v>
      </c>
      <c r="AY12" s="239">
        <v>1297.205844659303</v>
      </c>
      <c r="AZ12" s="239">
        <v>2642.0201151799047</v>
      </c>
      <c r="BA12" s="239">
        <v>2569.2309554384165</v>
      </c>
      <c r="BB12" s="239">
        <v>2223.1691545135591</v>
      </c>
      <c r="BC12" s="239">
        <v>2703.9530225855756</v>
      </c>
      <c r="BD12" s="239">
        <v>25099.600298585461</v>
      </c>
      <c r="BE12" s="239">
        <v>2807.4201233751523</v>
      </c>
      <c r="BF12" s="239">
        <v>2648.8813419931735</v>
      </c>
      <c r="BG12" s="239">
        <v>2244.0645991280458</v>
      </c>
      <c r="BH12" s="239">
        <v>2452.3207251821605</v>
      </c>
    </row>
    <row r="13" spans="1:60" s="31" customFormat="1" ht="15.75" customHeight="1" x14ac:dyDescent="0.25">
      <c r="A13" s="332"/>
      <c r="B13" s="332" t="s">
        <v>71</v>
      </c>
      <c r="C13" s="333" t="s">
        <v>223</v>
      </c>
      <c r="D13" s="332" t="s">
        <v>224</v>
      </c>
      <c r="E13" s="246">
        <v>1064.1746264359233</v>
      </c>
      <c r="F13" s="246">
        <v>1046.3134894204713</v>
      </c>
      <c r="G13" s="246">
        <v>1144.3539144720967</v>
      </c>
      <c r="H13" s="246">
        <v>1130.8405892777782</v>
      </c>
      <c r="I13" s="246">
        <v>1510.740511428311</v>
      </c>
      <c r="J13" s="246">
        <v>1053.7944251757503</v>
      </c>
      <c r="K13" s="246">
        <v>1222.4412523361916</v>
      </c>
      <c r="L13" s="246">
        <v>1874.9099958170555</v>
      </c>
      <c r="M13" s="246">
        <v>2063.3369654039061</v>
      </c>
      <c r="N13" s="246">
        <v>2180.0782916083431</v>
      </c>
      <c r="O13" s="246">
        <v>752.31262121970019</v>
      </c>
      <c r="P13" s="246">
        <v>3509.4768362931513</v>
      </c>
      <c r="Q13" s="246">
        <v>18552.773518888676</v>
      </c>
      <c r="R13" s="246">
        <v>1503.7631869233985</v>
      </c>
      <c r="S13" s="246">
        <v>1529.2812733409853</v>
      </c>
      <c r="T13" s="246">
        <v>1628.8608652619873</v>
      </c>
      <c r="U13" s="246">
        <v>989.99546742766779</v>
      </c>
      <c r="V13" s="246">
        <v>1992.4563011269645</v>
      </c>
      <c r="W13" s="246">
        <v>1416.5883475510282</v>
      </c>
      <c r="X13" s="246">
        <v>1609.2961789883598</v>
      </c>
      <c r="Y13" s="246">
        <v>953.18422316536271</v>
      </c>
      <c r="Z13" s="246">
        <v>967.31652111172184</v>
      </c>
      <c r="AA13" s="246">
        <v>3249.5540524218459</v>
      </c>
      <c r="AB13" s="246">
        <v>2063.2976060408614</v>
      </c>
      <c r="AC13" s="246">
        <v>3894.5288027683646</v>
      </c>
      <c r="AD13" s="246">
        <v>21798.122826128547</v>
      </c>
      <c r="AE13" s="246">
        <v>1292.1341612229669</v>
      </c>
      <c r="AF13" s="246">
        <v>1389.0693782646199</v>
      </c>
      <c r="AG13" s="246">
        <v>1172.3413418247535</v>
      </c>
      <c r="AH13" s="246">
        <v>1249.8492320616424</v>
      </c>
      <c r="AI13" s="246">
        <v>2458.6310547120606</v>
      </c>
      <c r="AJ13" s="246">
        <v>1928.1141249486441</v>
      </c>
      <c r="AK13" s="246">
        <v>2053.7798680534147</v>
      </c>
      <c r="AL13" s="246">
        <v>2018.8853079624096</v>
      </c>
      <c r="AM13" s="246">
        <v>1500.4276138018172</v>
      </c>
      <c r="AN13" s="246">
        <v>2142.4932991643664</v>
      </c>
      <c r="AO13" s="246">
        <v>2259.8527274812718</v>
      </c>
      <c r="AP13" s="246">
        <v>4316.8396908009399</v>
      </c>
      <c r="AQ13" s="246">
        <v>23782.417800298907</v>
      </c>
      <c r="AR13" s="246">
        <v>1330.2415127046863</v>
      </c>
      <c r="AS13" s="246">
        <v>3775.2739253140217</v>
      </c>
      <c r="AT13" s="246">
        <v>1456.0850524931848</v>
      </c>
      <c r="AU13" s="246">
        <v>1574.0464364314303</v>
      </c>
      <c r="AV13" s="246">
        <v>1502.8917204725717</v>
      </c>
      <c r="AW13" s="246">
        <v>1226.0605957471639</v>
      </c>
      <c r="AX13" s="246">
        <v>1800.4669809569768</v>
      </c>
      <c r="AY13" s="246">
        <v>1842.8076295037151</v>
      </c>
      <c r="AZ13" s="246">
        <v>1954.1141983603366</v>
      </c>
      <c r="BA13" s="246">
        <v>1229.4504477036301</v>
      </c>
      <c r="BB13" s="246">
        <v>2022.483679695031</v>
      </c>
      <c r="BC13" s="246">
        <v>2632.542497964233</v>
      </c>
      <c r="BD13" s="246">
        <v>22346.464677346983</v>
      </c>
      <c r="BE13" s="246">
        <v>1974.4442103031211</v>
      </c>
      <c r="BF13" s="246">
        <v>4498.1389837109136</v>
      </c>
      <c r="BG13" s="246">
        <v>2365.9898174555797</v>
      </c>
      <c r="BH13" s="246">
        <v>1445.694544216127</v>
      </c>
    </row>
    <row r="14" spans="1:60" s="31" customFormat="1" ht="15.75" customHeight="1" x14ac:dyDescent="0.3">
      <c r="A14" s="267"/>
      <c r="B14" s="267" t="s">
        <v>71</v>
      </c>
      <c r="C14" s="335" t="s">
        <v>225</v>
      </c>
      <c r="D14" s="334" t="s">
        <v>226</v>
      </c>
      <c r="E14" s="239">
        <v>796.75735494738376</v>
      </c>
      <c r="F14" s="239">
        <v>357.34284306084243</v>
      </c>
      <c r="G14" s="239">
        <v>425.83884282796026</v>
      </c>
      <c r="H14" s="239">
        <v>1570.1195010114877</v>
      </c>
      <c r="I14" s="239">
        <v>840.67374684819083</v>
      </c>
      <c r="J14" s="239">
        <v>728.33435256099779</v>
      </c>
      <c r="K14" s="239">
        <v>570.61877529412789</v>
      </c>
      <c r="L14" s="239">
        <v>518.04085601665543</v>
      </c>
      <c r="M14" s="239">
        <v>490.52525992008168</v>
      </c>
      <c r="N14" s="239">
        <v>676.25992063627893</v>
      </c>
      <c r="O14" s="239">
        <v>634.84258641181054</v>
      </c>
      <c r="P14" s="239">
        <v>797.91426633794845</v>
      </c>
      <c r="Q14" s="239">
        <v>8407.2683058737657</v>
      </c>
      <c r="R14" s="239">
        <v>1131.9372705945316</v>
      </c>
      <c r="S14" s="239">
        <v>762.06272495178894</v>
      </c>
      <c r="T14" s="239">
        <v>1415.9934914089154</v>
      </c>
      <c r="U14" s="239">
        <v>1029.9160046912164</v>
      </c>
      <c r="V14" s="239">
        <v>1479.1253987061216</v>
      </c>
      <c r="W14" s="239">
        <v>1137.6949627386891</v>
      </c>
      <c r="X14" s="239">
        <v>715.47208233434117</v>
      </c>
      <c r="Y14" s="239">
        <v>624.21752874545382</v>
      </c>
      <c r="Z14" s="239">
        <v>1784.4055743001086</v>
      </c>
      <c r="AA14" s="239">
        <v>617.7727060448176</v>
      </c>
      <c r="AB14" s="239">
        <v>1719.5602593308538</v>
      </c>
      <c r="AC14" s="239">
        <v>879.73153356985017</v>
      </c>
      <c r="AD14" s="239">
        <v>13297.889537416688</v>
      </c>
      <c r="AE14" s="239">
        <v>1735.4133224996585</v>
      </c>
      <c r="AF14" s="239">
        <v>1590.2570544282025</v>
      </c>
      <c r="AG14" s="239">
        <v>550.96818675009922</v>
      </c>
      <c r="AH14" s="239">
        <v>1008.1760259415736</v>
      </c>
      <c r="AI14" s="239">
        <v>812.56971279147012</v>
      </c>
      <c r="AJ14" s="239">
        <v>793.0168148437831</v>
      </c>
      <c r="AK14" s="239">
        <v>722.19429718810079</v>
      </c>
      <c r="AL14" s="239">
        <v>848.96730146342259</v>
      </c>
      <c r="AM14" s="239">
        <v>755.75294179248192</v>
      </c>
      <c r="AN14" s="239">
        <v>627.65521347368008</v>
      </c>
      <c r="AO14" s="239">
        <v>617.94598303926148</v>
      </c>
      <c r="AP14" s="239">
        <v>1698.9870796304349</v>
      </c>
      <c r="AQ14" s="239">
        <v>11761.903933842168</v>
      </c>
      <c r="AR14" s="239">
        <v>681.64853016735196</v>
      </c>
      <c r="AS14" s="239">
        <v>690.79446214222594</v>
      </c>
      <c r="AT14" s="239">
        <v>958.56856982656905</v>
      </c>
      <c r="AU14" s="239">
        <v>877.34506782298308</v>
      </c>
      <c r="AV14" s="239">
        <v>939.10995437005556</v>
      </c>
      <c r="AW14" s="239">
        <v>977.11286523122669</v>
      </c>
      <c r="AX14" s="239">
        <v>2246.5025922763757</v>
      </c>
      <c r="AY14" s="239">
        <v>1055.5859913974498</v>
      </c>
      <c r="AZ14" s="239">
        <v>1624.37726466596</v>
      </c>
      <c r="BA14" s="239">
        <v>1084.8685739060754</v>
      </c>
      <c r="BB14" s="239">
        <v>1642.9083208041839</v>
      </c>
      <c r="BC14" s="239">
        <v>1693.467356937153</v>
      </c>
      <c r="BD14" s="239">
        <v>14472.28954954761</v>
      </c>
      <c r="BE14" s="239">
        <v>447.38787477818022</v>
      </c>
      <c r="BF14" s="239">
        <v>1633.5085592134878</v>
      </c>
      <c r="BG14" s="239">
        <v>1219.2757255634403</v>
      </c>
      <c r="BH14" s="239">
        <v>1320.9022225359834</v>
      </c>
    </row>
    <row r="15" spans="1:60" s="31" customFormat="1" ht="15.75" customHeight="1" x14ac:dyDescent="0.25">
      <c r="A15" s="332"/>
      <c r="B15" s="332" t="s">
        <v>71</v>
      </c>
      <c r="C15" s="333" t="s">
        <v>227</v>
      </c>
      <c r="D15" s="332" t="s">
        <v>228</v>
      </c>
      <c r="E15" s="246">
        <v>2446.2682628413518</v>
      </c>
      <c r="F15" s="246">
        <v>2276.6394866220107</v>
      </c>
      <c r="G15" s="246">
        <v>1885.5100952023452</v>
      </c>
      <c r="H15" s="246">
        <v>2034.5324602120459</v>
      </c>
      <c r="I15" s="246">
        <v>1677.3025374291296</v>
      </c>
      <c r="J15" s="246">
        <v>2604.9305054993551</v>
      </c>
      <c r="K15" s="246">
        <v>1664.3184981489931</v>
      </c>
      <c r="L15" s="246">
        <v>1980.8369469213926</v>
      </c>
      <c r="M15" s="246">
        <v>1759.1684595833087</v>
      </c>
      <c r="N15" s="246">
        <v>1989.6238527675764</v>
      </c>
      <c r="O15" s="246">
        <v>1080.2850774784429</v>
      </c>
      <c r="P15" s="246">
        <v>1683.2414631831257</v>
      </c>
      <c r="Q15" s="246">
        <v>23082.657645889081</v>
      </c>
      <c r="R15" s="246">
        <v>2285.05220449538</v>
      </c>
      <c r="S15" s="246">
        <v>1522.291430816997</v>
      </c>
      <c r="T15" s="246">
        <v>1565.9815595333598</v>
      </c>
      <c r="U15" s="246">
        <v>2342.7756909421164</v>
      </c>
      <c r="V15" s="246">
        <v>1653.2367419823236</v>
      </c>
      <c r="W15" s="246">
        <v>2829.3026248358187</v>
      </c>
      <c r="X15" s="246">
        <v>2077.7829290293894</v>
      </c>
      <c r="Y15" s="246">
        <v>1787.9819738482086</v>
      </c>
      <c r="Z15" s="246">
        <v>1943.766150918417</v>
      </c>
      <c r="AA15" s="246">
        <v>2689.7339756255828</v>
      </c>
      <c r="AB15" s="246">
        <v>2326.8611129225865</v>
      </c>
      <c r="AC15" s="246">
        <v>3311.77850549493</v>
      </c>
      <c r="AD15" s="246">
        <v>26336.544900445111</v>
      </c>
      <c r="AE15" s="246">
        <v>1130.0121216633363</v>
      </c>
      <c r="AF15" s="246">
        <v>2778.9214216798814</v>
      </c>
      <c r="AG15" s="246">
        <v>1272.5003099598373</v>
      </c>
      <c r="AH15" s="246">
        <v>1891.7010501445961</v>
      </c>
      <c r="AI15" s="246">
        <v>1110.9181161713675</v>
      </c>
      <c r="AJ15" s="246">
        <v>2165.8152861122585</v>
      </c>
      <c r="AK15" s="246">
        <v>1443.541661972097</v>
      </c>
      <c r="AL15" s="246">
        <v>1816.1915225616622</v>
      </c>
      <c r="AM15" s="246">
        <v>1226.3789299844273</v>
      </c>
      <c r="AN15" s="246">
        <v>1626.9675983122609</v>
      </c>
      <c r="AO15" s="246">
        <v>1081.7298891868472</v>
      </c>
      <c r="AP15" s="246">
        <v>2364.3930198122512</v>
      </c>
      <c r="AQ15" s="246">
        <v>19909.070927560821</v>
      </c>
      <c r="AR15" s="246">
        <v>1798.4986062412745</v>
      </c>
      <c r="AS15" s="246">
        <v>1029.8244891532127</v>
      </c>
      <c r="AT15" s="246">
        <v>701.67630169563631</v>
      </c>
      <c r="AU15" s="246">
        <v>912.37775275333831</v>
      </c>
      <c r="AV15" s="246">
        <v>1924.7317634855751</v>
      </c>
      <c r="AW15" s="246">
        <v>1527.3101429686228</v>
      </c>
      <c r="AX15" s="246">
        <v>1251.330536891991</v>
      </c>
      <c r="AY15" s="246">
        <v>1696.6549629169617</v>
      </c>
      <c r="AZ15" s="246">
        <v>1280.4162549092198</v>
      </c>
      <c r="BA15" s="246">
        <v>1460.7727321768932</v>
      </c>
      <c r="BB15" s="246">
        <v>778.4237424671287</v>
      </c>
      <c r="BC15" s="246">
        <v>1858.2851514898066</v>
      </c>
      <c r="BD15" s="246">
        <v>16220.302437149661</v>
      </c>
      <c r="BE15" s="246">
        <v>555.53268636572375</v>
      </c>
      <c r="BF15" s="246">
        <v>717.7691435003178</v>
      </c>
      <c r="BG15" s="246">
        <v>650.83083516162321</v>
      </c>
      <c r="BH15" s="246">
        <v>1012.4752178196546</v>
      </c>
    </row>
    <row r="16" spans="1:60" s="31" customFormat="1" ht="15.75" customHeight="1" x14ac:dyDescent="0.25">
      <c r="A16" s="334"/>
      <c r="B16" s="334" t="s">
        <v>71</v>
      </c>
      <c r="C16" s="335" t="s">
        <v>229</v>
      </c>
      <c r="D16" s="334" t="s">
        <v>230</v>
      </c>
      <c r="E16" s="239">
        <v>222.99089993313905</v>
      </c>
      <c r="F16" s="239">
        <v>326.71942970906537</v>
      </c>
      <c r="G16" s="239">
        <v>321.39481267523234</v>
      </c>
      <c r="H16" s="239">
        <v>322.65800364989906</v>
      </c>
      <c r="I16" s="239">
        <v>847.62148224284454</v>
      </c>
      <c r="J16" s="239">
        <v>223.11041951103695</v>
      </c>
      <c r="K16" s="239">
        <v>602.61081115652803</v>
      </c>
      <c r="L16" s="239">
        <v>451.70291324664674</v>
      </c>
      <c r="M16" s="239">
        <v>565.13920468706283</v>
      </c>
      <c r="N16" s="239">
        <v>115.33288823999224</v>
      </c>
      <c r="O16" s="239">
        <v>193.73711009932211</v>
      </c>
      <c r="P16" s="239">
        <v>533.73290027883377</v>
      </c>
      <c r="Q16" s="239">
        <v>4726.7508754296032</v>
      </c>
      <c r="R16" s="239">
        <v>157.21313866495819</v>
      </c>
      <c r="S16" s="239">
        <v>107.5573391212468</v>
      </c>
      <c r="T16" s="239">
        <v>295.0840875749584</v>
      </c>
      <c r="U16" s="239">
        <v>229.83817975652104</v>
      </c>
      <c r="V16" s="239">
        <v>124.6854403025776</v>
      </c>
      <c r="W16" s="239">
        <v>206.76136565213076</v>
      </c>
      <c r="X16" s="239">
        <v>172.55878576135865</v>
      </c>
      <c r="Y16" s="239">
        <v>131.54904319575485</v>
      </c>
      <c r="Z16" s="239">
        <v>208.27286694820401</v>
      </c>
      <c r="AA16" s="239">
        <v>188.80061740887365</v>
      </c>
      <c r="AB16" s="239">
        <v>166.9805934330075</v>
      </c>
      <c r="AC16" s="239">
        <v>386.19684513572275</v>
      </c>
      <c r="AD16" s="239">
        <v>2375.4983029553141</v>
      </c>
      <c r="AE16" s="239">
        <v>268.76592433357177</v>
      </c>
      <c r="AF16" s="239">
        <v>649.78046122931653</v>
      </c>
      <c r="AG16" s="239">
        <v>832.45239610903968</v>
      </c>
      <c r="AH16" s="239">
        <v>497.47344131633116</v>
      </c>
      <c r="AI16" s="239">
        <v>271.35711791654171</v>
      </c>
      <c r="AJ16" s="239">
        <v>894.91112217605712</v>
      </c>
      <c r="AK16" s="239">
        <v>460.07775966006631</v>
      </c>
      <c r="AL16" s="239">
        <v>196.02530913988966</v>
      </c>
      <c r="AM16" s="239">
        <v>197.01938316659292</v>
      </c>
      <c r="AN16" s="239">
        <v>525.57707196426873</v>
      </c>
      <c r="AO16" s="239">
        <v>213.97990330680824</v>
      </c>
      <c r="AP16" s="239">
        <v>246.58251557437887</v>
      </c>
      <c r="AQ16" s="239">
        <v>5254.002405892863</v>
      </c>
      <c r="AR16" s="239">
        <v>200.73115887052182</v>
      </c>
      <c r="AS16" s="239">
        <v>1068.9652248694877</v>
      </c>
      <c r="AT16" s="239">
        <v>297.59212892248792</v>
      </c>
      <c r="AU16" s="239">
        <v>352.14870124711996</v>
      </c>
      <c r="AV16" s="239">
        <v>313.59025355785116</v>
      </c>
      <c r="AW16" s="239">
        <v>239.06828508152438</v>
      </c>
      <c r="AX16" s="239">
        <v>238.12960144524058</v>
      </c>
      <c r="AY16" s="239">
        <v>263.1662163058254</v>
      </c>
      <c r="AZ16" s="239">
        <v>278.34191522538822</v>
      </c>
      <c r="BA16" s="239">
        <v>252.78422442662097</v>
      </c>
      <c r="BB16" s="239">
        <v>375.22228157516463</v>
      </c>
      <c r="BC16" s="239">
        <v>310.2760669254078</v>
      </c>
      <c r="BD16" s="239">
        <v>4190.0160584526402</v>
      </c>
      <c r="BE16" s="239">
        <v>422.30877901320957</v>
      </c>
      <c r="BF16" s="239">
        <v>424.44918263051466</v>
      </c>
      <c r="BG16" s="239">
        <v>538.92509892898818</v>
      </c>
      <c r="BH16" s="239">
        <v>343.88516401113247</v>
      </c>
    </row>
    <row r="17" spans="1:60" s="31" customFormat="1" ht="15.75" customHeight="1" x14ac:dyDescent="0.25">
      <c r="A17" s="332"/>
      <c r="B17" s="332" t="s">
        <v>71</v>
      </c>
      <c r="C17" s="333" t="s">
        <v>71</v>
      </c>
      <c r="D17" s="332" t="s">
        <v>231</v>
      </c>
      <c r="E17" s="246">
        <v>3711.8224652204458</v>
      </c>
      <c r="F17" s="246">
        <v>4227.0217071342649</v>
      </c>
      <c r="G17" s="246">
        <v>4792.6951940438394</v>
      </c>
      <c r="H17" s="246">
        <v>5027.6624038816917</v>
      </c>
      <c r="I17" s="246">
        <v>4006.8286293621559</v>
      </c>
      <c r="J17" s="246">
        <v>5430.7614037655567</v>
      </c>
      <c r="K17" s="246">
        <v>3699.3615824524877</v>
      </c>
      <c r="L17" s="246">
        <v>2745.8325382257931</v>
      </c>
      <c r="M17" s="246">
        <v>3466.5572459356872</v>
      </c>
      <c r="N17" s="246">
        <v>4132.2532152083322</v>
      </c>
      <c r="O17" s="246">
        <v>3793.6816161210436</v>
      </c>
      <c r="P17" s="246">
        <v>6730.2888087639731</v>
      </c>
      <c r="Q17" s="246">
        <v>51764.766810115267</v>
      </c>
      <c r="R17" s="246">
        <v>3264.6580301840609</v>
      </c>
      <c r="S17" s="246">
        <v>3632.6810487893486</v>
      </c>
      <c r="T17" s="246">
        <v>3005.711043678381</v>
      </c>
      <c r="U17" s="246">
        <v>3888.7661108291381</v>
      </c>
      <c r="V17" s="246">
        <v>2496.6030594558983</v>
      </c>
      <c r="W17" s="246">
        <v>3980.3561214701499</v>
      </c>
      <c r="X17" s="246">
        <v>4587.9996561576481</v>
      </c>
      <c r="Y17" s="246">
        <v>4334.8567447576197</v>
      </c>
      <c r="Z17" s="246">
        <v>4311.7700451980072</v>
      </c>
      <c r="AA17" s="246">
        <v>3807.6128175007507</v>
      </c>
      <c r="AB17" s="246">
        <v>4169.3263158485533</v>
      </c>
      <c r="AC17" s="246">
        <v>4087.5344642725499</v>
      </c>
      <c r="AD17" s="246">
        <v>45567.875458142109</v>
      </c>
      <c r="AE17" s="246">
        <v>2768.3471019790054</v>
      </c>
      <c r="AF17" s="246">
        <v>2657.7113390556292</v>
      </c>
      <c r="AG17" s="246">
        <v>2152.5789552721481</v>
      </c>
      <c r="AH17" s="246">
        <v>3472.8959836524596</v>
      </c>
      <c r="AI17" s="246">
        <v>3571.5747061999573</v>
      </c>
      <c r="AJ17" s="246">
        <v>3284.8983018439976</v>
      </c>
      <c r="AK17" s="246">
        <v>3923.3369515483596</v>
      </c>
      <c r="AL17" s="246">
        <v>2764.0131858638397</v>
      </c>
      <c r="AM17" s="246">
        <v>3163.0381325036187</v>
      </c>
      <c r="AN17" s="246">
        <v>2548.2782558766107</v>
      </c>
      <c r="AO17" s="246">
        <v>2607.0917212266741</v>
      </c>
      <c r="AP17" s="246">
        <v>4183.4991729047906</v>
      </c>
      <c r="AQ17" s="246">
        <v>37097.263807927091</v>
      </c>
      <c r="AR17" s="246">
        <v>2896.1016243057279</v>
      </c>
      <c r="AS17" s="246">
        <v>2796.8965224869435</v>
      </c>
      <c r="AT17" s="246">
        <v>2818.119574254174</v>
      </c>
      <c r="AU17" s="246">
        <v>2955.3475723437377</v>
      </c>
      <c r="AV17" s="246">
        <v>2369.2323796563678</v>
      </c>
      <c r="AW17" s="246">
        <v>4247.4640755173859</v>
      </c>
      <c r="AX17" s="246">
        <v>2603.7133276414597</v>
      </c>
      <c r="AY17" s="246">
        <v>2914.747776675435</v>
      </c>
      <c r="AZ17" s="246">
        <v>2864.921885915398</v>
      </c>
      <c r="BA17" s="246">
        <v>3810.2274883479881</v>
      </c>
      <c r="BB17" s="246">
        <v>2747.5050952806478</v>
      </c>
      <c r="BC17" s="246">
        <v>4430.8282603326315</v>
      </c>
      <c r="BD17" s="246">
        <v>37455.105582757904</v>
      </c>
      <c r="BE17" s="246">
        <v>3060.2962359106182</v>
      </c>
      <c r="BF17" s="246">
        <v>3106.1604408015901</v>
      </c>
      <c r="BG17" s="246">
        <v>2871.0916324871014</v>
      </c>
      <c r="BH17" s="246">
        <v>3189.2648146667016</v>
      </c>
    </row>
    <row r="18" spans="1:60" s="251" customFormat="1" ht="15.75" customHeight="1" x14ac:dyDescent="0.25">
      <c r="A18" s="298">
        <v>211</v>
      </c>
      <c r="B18" s="298" t="s">
        <v>90</v>
      </c>
      <c r="C18" s="299" t="s">
        <v>71</v>
      </c>
      <c r="D18" s="298" t="s">
        <v>71</v>
      </c>
      <c r="E18" s="277">
        <v>73135.909438083152</v>
      </c>
      <c r="F18" s="277">
        <v>47791.436089993607</v>
      </c>
      <c r="G18" s="277">
        <v>57843.305400759018</v>
      </c>
      <c r="H18" s="277">
        <v>69964.208108554201</v>
      </c>
      <c r="I18" s="277">
        <v>77529.574932342905</v>
      </c>
      <c r="J18" s="277">
        <v>92485.203734640352</v>
      </c>
      <c r="K18" s="277">
        <v>119511.5497646341</v>
      </c>
      <c r="L18" s="277">
        <v>110965.79052968159</v>
      </c>
      <c r="M18" s="277">
        <v>91325.137905532101</v>
      </c>
      <c r="N18" s="277">
        <v>92535.229655977892</v>
      </c>
      <c r="O18" s="277">
        <v>96313.329271984272</v>
      </c>
      <c r="P18" s="277">
        <v>122969.3107148517</v>
      </c>
      <c r="Q18" s="277">
        <v>1052369.985547035</v>
      </c>
      <c r="R18" s="277">
        <v>126427.35209615661</v>
      </c>
      <c r="S18" s="277">
        <v>95378.758461310223</v>
      </c>
      <c r="T18" s="277">
        <v>94720.89272763356</v>
      </c>
      <c r="U18" s="277">
        <v>107730.36213689981</v>
      </c>
      <c r="V18" s="277">
        <v>96841.17158850652</v>
      </c>
      <c r="W18" s="277">
        <v>105051.94989687494</v>
      </c>
      <c r="X18" s="277">
        <v>154907.87800316926</v>
      </c>
      <c r="Y18" s="277">
        <v>132487.7248431702</v>
      </c>
      <c r="Z18" s="277">
        <v>99543.260525063233</v>
      </c>
      <c r="AA18" s="277">
        <v>100774.89121659944</v>
      </c>
      <c r="AB18" s="277">
        <v>93314.337063754952</v>
      </c>
      <c r="AC18" s="277">
        <v>127063.00093605331</v>
      </c>
      <c r="AD18" s="277">
        <v>1334241.579495192</v>
      </c>
      <c r="AE18" s="277">
        <v>137739.91055601134</v>
      </c>
      <c r="AF18" s="277">
        <v>98379.681677306391</v>
      </c>
      <c r="AG18" s="277">
        <v>96198.581020440135</v>
      </c>
      <c r="AH18" s="277">
        <v>91631.363557472592</v>
      </c>
      <c r="AI18" s="277">
        <v>97983.501533906572</v>
      </c>
      <c r="AJ18" s="277">
        <v>101852.85558488342</v>
      </c>
      <c r="AK18" s="277">
        <v>140712.52505701798</v>
      </c>
      <c r="AL18" s="277">
        <v>136836.81360455134</v>
      </c>
      <c r="AM18" s="277">
        <v>113427.98925398669</v>
      </c>
      <c r="AN18" s="277">
        <v>108764.96410140568</v>
      </c>
      <c r="AO18" s="277">
        <v>118522.36817343358</v>
      </c>
      <c r="AP18" s="277">
        <v>158169.05512675803</v>
      </c>
      <c r="AQ18" s="277">
        <v>1400219.6092471739</v>
      </c>
      <c r="AR18" s="277">
        <v>168640.04791567489</v>
      </c>
      <c r="AS18" s="277">
        <v>112723.0199009194</v>
      </c>
      <c r="AT18" s="277">
        <v>116112.68851143631</v>
      </c>
      <c r="AU18" s="277">
        <v>120952.00268208004</v>
      </c>
      <c r="AV18" s="277">
        <v>117775.91366947559</v>
      </c>
      <c r="AW18" s="277">
        <v>125068.95069636739</v>
      </c>
      <c r="AX18" s="277">
        <v>162970.89053045757</v>
      </c>
      <c r="AY18" s="277">
        <v>155037.14892735903</v>
      </c>
      <c r="AZ18" s="277">
        <v>122605.48460919513</v>
      </c>
      <c r="BA18" s="277">
        <v>125232.88713160341</v>
      </c>
      <c r="BB18" s="277">
        <v>122040.77016872747</v>
      </c>
      <c r="BC18" s="277">
        <v>164731.06503959681</v>
      </c>
      <c r="BD18" s="277">
        <v>1613890.869782893</v>
      </c>
      <c r="BE18" s="277">
        <v>175434.9964287882</v>
      </c>
      <c r="BF18" s="277">
        <v>127958.88639844791</v>
      </c>
      <c r="BG18" s="277">
        <v>135410.82469342515</v>
      </c>
      <c r="BH18" s="277">
        <v>133278.28172460024</v>
      </c>
    </row>
    <row r="19" spans="1:60" s="31" customFormat="1" ht="15.75" customHeight="1" x14ac:dyDescent="0.25">
      <c r="A19" s="332"/>
      <c r="B19" s="332" t="s">
        <v>71</v>
      </c>
      <c r="C19" s="333" t="s">
        <v>232</v>
      </c>
      <c r="D19" s="332" t="s">
        <v>233</v>
      </c>
      <c r="E19" s="246">
        <v>73131.366002059862</v>
      </c>
      <c r="F19" s="246">
        <v>47747.932241654991</v>
      </c>
      <c r="G19" s="246">
        <v>57810.300841451157</v>
      </c>
      <c r="H19" s="246">
        <v>69906.036727830535</v>
      </c>
      <c r="I19" s="246">
        <v>77495.034186131248</v>
      </c>
      <c r="J19" s="246">
        <v>92471.026856508019</v>
      </c>
      <c r="K19" s="246">
        <v>119501.72812834784</v>
      </c>
      <c r="L19" s="246">
        <v>110866.43274024596</v>
      </c>
      <c r="M19" s="246">
        <v>91249.20161735786</v>
      </c>
      <c r="N19" s="246">
        <v>92468.841441932716</v>
      </c>
      <c r="O19" s="246">
        <v>96279.223817728649</v>
      </c>
      <c r="P19" s="246">
        <v>122961.55064957152</v>
      </c>
      <c r="Q19" s="246">
        <v>1051888.6752508203</v>
      </c>
      <c r="R19" s="246">
        <v>126371.42217091547</v>
      </c>
      <c r="S19" s="246">
        <v>95348.788103547413</v>
      </c>
      <c r="T19" s="246">
        <v>94664.85939472435</v>
      </c>
      <c r="U19" s="246">
        <v>107715.92724784804</v>
      </c>
      <c r="V19" s="246">
        <v>96746.205168919463</v>
      </c>
      <c r="W19" s="246">
        <v>105043.1386261259</v>
      </c>
      <c r="X19" s="246">
        <v>154865.30069764925</v>
      </c>
      <c r="Y19" s="246">
        <v>132427.00003610441</v>
      </c>
      <c r="Z19" s="246">
        <v>99543.260525063233</v>
      </c>
      <c r="AA19" s="246">
        <v>100690.36554599353</v>
      </c>
      <c r="AB19" s="246">
        <v>93225.786854097212</v>
      </c>
      <c r="AC19" s="246">
        <v>127026.91468014999</v>
      </c>
      <c r="AD19" s="246">
        <v>1333668.9690511385</v>
      </c>
      <c r="AE19" s="246">
        <v>137658.08278076825</v>
      </c>
      <c r="AF19" s="246">
        <v>98334.835752690109</v>
      </c>
      <c r="AG19" s="246">
        <v>96151.612831101142</v>
      </c>
      <c r="AH19" s="246">
        <v>91550.173277562149</v>
      </c>
      <c r="AI19" s="246">
        <v>97909.387669652715</v>
      </c>
      <c r="AJ19" s="246">
        <v>101703.46668408034</v>
      </c>
      <c r="AK19" s="246">
        <v>140633.60106366564</v>
      </c>
      <c r="AL19" s="246">
        <v>136763.64705645249</v>
      </c>
      <c r="AM19" s="246">
        <v>113385.91573788547</v>
      </c>
      <c r="AN19" s="246">
        <v>108701.86234989314</v>
      </c>
      <c r="AO19" s="246">
        <v>118402.12802748421</v>
      </c>
      <c r="AP19" s="246">
        <v>158140.27913571318</v>
      </c>
      <c r="AQ19" s="246">
        <v>1399334.9923669489</v>
      </c>
      <c r="AR19" s="246">
        <v>168582.22339994455</v>
      </c>
      <c r="AS19" s="246">
        <v>112689.44197483019</v>
      </c>
      <c r="AT19" s="246">
        <v>116046.47290268938</v>
      </c>
      <c r="AU19" s="246">
        <v>120843.66557171759</v>
      </c>
      <c r="AV19" s="246">
        <v>117709.11885197158</v>
      </c>
      <c r="AW19" s="246">
        <v>125002.30971753919</v>
      </c>
      <c r="AX19" s="246">
        <v>162936.84200106401</v>
      </c>
      <c r="AY19" s="246">
        <v>154940.40141624559</v>
      </c>
      <c r="AZ19" s="246">
        <v>122552.06220367498</v>
      </c>
      <c r="BA19" s="246">
        <v>125178.20572767427</v>
      </c>
      <c r="BB19" s="246">
        <v>122000.16384133532</v>
      </c>
      <c r="BC19" s="246">
        <v>164667.95340272551</v>
      </c>
      <c r="BD19" s="246">
        <v>1613148.8610114122</v>
      </c>
      <c r="BE19" s="246">
        <v>175308.33693038861</v>
      </c>
      <c r="BF19" s="246">
        <v>127907.93719580145</v>
      </c>
      <c r="BG19" s="246">
        <v>135350.44956678111</v>
      </c>
      <c r="BH19" s="246">
        <v>133174.36215026217</v>
      </c>
    </row>
    <row r="20" spans="1:60" s="251" customFormat="1" ht="15.75" customHeight="1" x14ac:dyDescent="0.3">
      <c r="A20" s="267"/>
      <c r="B20" s="267" t="s">
        <v>71</v>
      </c>
      <c r="C20" s="335" t="s">
        <v>71</v>
      </c>
      <c r="D20" s="334" t="s">
        <v>231</v>
      </c>
      <c r="E20" s="239">
        <v>4.5434360232957802</v>
      </c>
      <c r="F20" s="239">
        <v>43.50384833861753</v>
      </c>
      <c r="G20" s="239">
        <v>33.004559307859665</v>
      </c>
      <c r="H20" s="239">
        <v>58.171380723662878</v>
      </c>
      <c r="I20" s="239">
        <v>34.540746211658472</v>
      </c>
      <c r="J20" s="239">
        <v>14.176878132340589</v>
      </c>
      <c r="K20" s="239">
        <v>9.8216362862640523</v>
      </c>
      <c r="L20" s="239">
        <v>99.357789435623502</v>
      </c>
      <c r="M20" s="239">
        <v>75.936288174238314</v>
      </c>
      <c r="N20" s="239">
        <v>66.388214045168667</v>
      </c>
      <c r="O20" s="239">
        <v>34.105454255627599</v>
      </c>
      <c r="P20" s="239">
        <v>7.7600652801835732</v>
      </c>
      <c r="Q20" s="239">
        <v>481.31029621454064</v>
      </c>
      <c r="R20" s="239">
        <v>55.929925241148496</v>
      </c>
      <c r="S20" s="239">
        <v>29.970357762804799</v>
      </c>
      <c r="T20" s="239">
        <v>56.033332909209264</v>
      </c>
      <c r="U20" s="239">
        <v>14.434889051772229</v>
      </c>
      <c r="V20" s="239">
        <v>94.966419587053821</v>
      </c>
      <c r="W20" s="239">
        <v>8.811270749030669</v>
      </c>
      <c r="X20" s="239">
        <v>42.577305520015791</v>
      </c>
      <c r="Y20" s="239">
        <v>60.724807065791694</v>
      </c>
      <c r="Z20" s="239">
        <v>0</v>
      </c>
      <c r="AA20" s="239">
        <v>84.525670605917995</v>
      </c>
      <c r="AB20" s="239">
        <v>88.550209657741902</v>
      </c>
      <c r="AC20" s="239">
        <v>36.086255903328798</v>
      </c>
      <c r="AD20" s="239">
        <v>572.61044405381551</v>
      </c>
      <c r="AE20" s="239">
        <v>81.827775243088297</v>
      </c>
      <c r="AF20" s="239">
        <v>44.845924616287803</v>
      </c>
      <c r="AG20" s="239">
        <v>46.968189338989703</v>
      </c>
      <c r="AH20" s="239">
        <v>81.190279910437923</v>
      </c>
      <c r="AI20" s="239">
        <v>74.113864253858509</v>
      </c>
      <c r="AJ20" s="239">
        <v>149.38890080308261</v>
      </c>
      <c r="AK20" s="239">
        <v>78.923993352328978</v>
      </c>
      <c r="AL20" s="239">
        <v>73.166548098839101</v>
      </c>
      <c r="AM20" s="239">
        <v>42.073516101207801</v>
      </c>
      <c r="AN20" s="239">
        <v>63.101751512541597</v>
      </c>
      <c r="AO20" s="239">
        <v>120.2401459493631</v>
      </c>
      <c r="AP20" s="239">
        <v>28.775991044847</v>
      </c>
      <c r="AQ20" s="239">
        <v>884.61688022487238</v>
      </c>
      <c r="AR20" s="239">
        <v>57.824515730343705</v>
      </c>
      <c r="AS20" s="239">
        <v>33.577926089221002</v>
      </c>
      <c r="AT20" s="239">
        <v>66.215608746930656</v>
      </c>
      <c r="AU20" s="239">
        <v>108.3371103624546</v>
      </c>
      <c r="AV20" s="239">
        <v>66.79481750400862</v>
      </c>
      <c r="AW20" s="239">
        <v>66.640978828197021</v>
      </c>
      <c r="AX20" s="239">
        <v>34.04852939356816</v>
      </c>
      <c r="AY20" s="239">
        <v>96.747511113434797</v>
      </c>
      <c r="AZ20" s="239">
        <v>53.422405520150356</v>
      </c>
      <c r="BA20" s="239">
        <v>54.681403929136252</v>
      </c>
      <c r="BB20" s="239">
        <v>40.60632739214067</v>
      </c>
      <c r="BC20" s="239">
        <v>63.111636871304498</v>
      </c>
      <c r="BD20" s="239">
        <v>742.00877148089046</v>
      </c>
      <c r="BE20" s="239">
        <v>126.65949839959707</v>
      </c>
      <c r="BF20" s="239">
        <v>50.949202646457394</v>
      </c>
      <c r="BG20" s="239">
        <v>60.375126644029507</v>
      </c>
      <c r="BH20" s="239">
        <v>103.91957433806375</v>
      </c>
    </row>
    <row r="21" spans="1:60" s="251" customFormat="1" ht="15.75" customHeight="1" x14ac:dyDescent="0.25">
      <c r="A21" s="300">
        <v>2841</v>
      </c>
      <c r="B21" s="300" t="s">
        <v>73</v>
      </c>
      <c r="C21" s="301" t="s">
        <v>71</v>
      </c>
      <c r="D21" s="300" t="s">
        <v>71</v>
      </c>
      <c r="E21" s="279">
        <v>103991.37556749408</v>
      </c>
      <c r="F21" s="279">
        <v>110455.51612139343</v>
      </c>
      <c r="G21" s="279">
        <v>114881.7806465389</v>
      </c>
      <c r="H21" s="279">
        <v>115595.86705130684</v>
      </c>
      <c r="I21" s="279">
        <v>110482.09696715958</v>
      </c>
      <c r="J21" s="279">
        <v>116358.9174291699</v>
      </c>
      <c r="K21" s="279">
        <v>116638.18552727209</v>
      </c>
      <c r="L21" s="279">
        <v>113761.34348981376</v>
      </c>
      <c r="M21" s="279">
        <v>121522.55962411095</v>
      </c>
      <c r="N21" s="279">
        <v>115617.70303766619</v>
      </c>
      <c r="O21" s="279">
        <v>119941.65175573294</v>
      </c>
      <c r="P21" s="279">
        <v>120162.2474884503</v>
      </c>
      <c r="Q21" s="279">
        <v>1379409.2447061087</v>
      </c>
      <c r="R21" s="279">
        <v>103977.94844433223</v>
      </c>
      <c r="S21" s="279">
        <v>111235.1124401105</v>
      </c>
      <c r="T21" s="279">
        <v>107841.9551477889</v>
      </c>
      <c r="U21" s="279">
        <v>110148.16191607557</v>
      </c>
      <c r="V21" s="279">
        <v>115355.04288106905</v>
      </c>
      <c r="W21" s="279">
        <v>106860.96419595579</v>
      </c>
      <c r="X21" s="279">
        <v>110932.56351338665</v>
      </c>
      <c r="Y21" s="279">
        <v>113408.19122286663</v>
      </c>
      <c r="Z21" s="279">
        <v>114645.37411968231</v>
      </c>
      <c r="AA21" s="279">
        <v>122096.66207009948</v>
      </c>
      <c r="AB21" s="279">
        <v>112424.43764412055</v>
      </c>
      <c r="AC21" s="279">
        <v>138923.01353682726</v>
      </c>
      <c r="AD21" s="279">
        <v>1367849.4271323148</v>
      </c>
      <c r="AE21" s="279">
        <v>120979.19701993167</v>
      </c>
      <c r="AF21" s="279">
        <v>114726.0014870578</v>
      </c>
      <c r="AG21" s="279">
        <v>109933.60804644643</v>
      </c>
      <c r="AH21" s="279">
        <v>114885.39758009577</v>
      </c>
      <c r="AI21" s="279">
        <v>117453.92034924844</v>
      </c>
      <c r="AJ21" s="279">
        <v>114581.81254215835</v>
      </c>
      <c r="AK21" s="279">
        <v>114335.91864705615</v>
      </c>
      <c r="AL21" s="279">
        <v>109114.55453276369</v>
      </c>
      <c r="AM21" s="279">
        <v>124960.46929369499</v>
      </c>
      <c r="AN21" s="279">
        <v>123583.12636634684</v>
      </c>
      <c r="AO21" s="279">
        <v>111820.1361156702</v>
      </c>
      <c r="AP21" s="279">
        <v>134377.670180163</v>
      </c>
      <c r="AQ21" s="279">
        <v>1410751.812160633</v>
      </c>
      <c r="AR21" s="279">
        <v>105956.28961005544</v>
      </c>
      <c r="AS21" s="279">
        <v>112545.50588064299</v>
      </c>
      <c r="AT21" s="279">
        <v>126619.57642930334</v>
      </c>
      <c r="AU21" s="279">
        <v>113865.23482218369</v>
      </c>
      <c r="AV21" s="279">
        <v>110252.05453706297</v>
      </c>
      <c r="AW21" s="279">
        <v>121810.55843091871</v>
      </c>
      <c r="AX21" s="279">
        <v>120995.3962656371</v>
      </c>
      <c r="AY21" s="279">
        <v>111382.10345664184</v>
      </c>
      <c r="AZ21" s="279">
        <v>117098.3207944906</v>
      </c>
      <c r="BA21" s="279">
        <v>118941.28522003285</v>
      </c>
      <c r="BB21" s="279">
        <v>124156.54066760263</v>
      </c>
      <c r="BC21" s="279">
        <v>141916.94892008495</v>
      </c>
      <c r="BD21" s="279">
        <v>1425539.815034657</v>
      </c>
      <c r="BE21" s="279">
        <v>110412.42204988675</v>
      </c>
      <c r="BF21" s="279">
        <v>111986.50412425578</v>
      </c>
      <c r="BG21" s="279">
        <v>121073.59570470647</v>
      </c>
      <c r="BH21" s="279">
        <v>120410.51788007884</v>
      </c>
    </row>
    <row r="22" spans="1:60" s="31" customFormat="1" ht="15.75" customHeight="1" x14ac:dyDescent="0.25">
      <c r="A22" s="334"/>
      <c r="B22" s="334" t="s">
        <v>71</v>
      </c>
      <c r="C22" s="335" t="s">
        <v>234</v>
      </c>
      <c r="D22" s="334" t="s">
        <v>235</v>
      </c>
      <c r="E22" s="239">
        <v>103991.37556749408</v>
      </c>
      <c r="F22" s="239">
        <v>110455.51612139343</v>
      </c>
      <c r="G22" s="239">
        <v>114881.7806465389</v>
      </c>
      <c r="H22" s="239">
        <v>115595.86705130684</v>
      </c>
      <c r="I22" s="239">
        <v>110482.09696715958</v>
      </c>
      <c r="J22" s="239">
        <v>116358.9174291699</v>
      </c>
      <c r="K22" s="239">
        <v>116638.18552727209</v>
      </c>
      <c r="L22" s="239">
        <v>113761.34348981376</v>
      </c>
      <c r="M22" s="239">
        <v>121522.55962411095</v>
      </c>
      <c r="N22" s="239">
        <v>115617.70303766619</v>
      </c>
      <c r="O22" s="239">
        <v>119941.65175573294</v>
      </c>
      <c r="P22" s="239">
        <v>120162.2474884503</v>
      </c>
      <c r="Q22" s="239">
        <v>1379409.2447061087</v>
      </c>
      <c r="R22" s="239">
        <v>103977.94844433223</v>
      </c>
      <c r="S22" s="239">
        <v>111235.1124401105</v>
      </c>
      <c r="T22" s="239">
        <v>107841.9551477889</v>
      </c>
      <c r="U22" s="239">
        <v>110148.16191607557</v>
      </c>
      <c r="V22" s="239">
        <v>115355.04288106905</v>
      </c>
      <c r="W22" s="239">
        <v>106860.96419595579</v>
      </c>
      <c r="X22" s="239">
        <v>110932.56351338665</v>
      </c>
      <c r="Y22" s="239">
        <v>113408.19122286663</v>
      </c>
      <c r="Z22" s="239">
        <v>114645.37411968231</v>
      </c>
      <c r="AA22" s="239">
        <v>122096.66207009948</v>
      </c>
      <c r="AB22" s="239">
        <v>112424.43764412055</v>
      </c>
      <c r="AC22" s="239">
        <v>138923.01353682726</v>
      </c>
      <c r="AD22" s="239">
        <v>1367849.4271323148</v>
      </c>
      <c r="AE22" s="239">
        <v>120979.19701993167</v>
      </c>
      <c r="AF22" s="239">
        <v>114726.0014870578</v>
      </c>
      <c r="AG22" s="239">
        <v>109933.60804644643</v>
      </c>
      <c r="AH22" s="239">
        <v>114885.39758009577</v>
      </c>
      <c r="AI22" s="239">
        <v>117453.92034924844</v>
      </c>
      <c r="AJ22" s="239">
        <v>114581.81254215835</v>
      </c>
      <c r="AK22" s="239">
        <v>114335.91864705615</v>
      </c>
      <c r="AL22" s="239">
        <v>109114.55453276369</v>
      </c>
      <c r="AM22" s="239">
        <v>124960.46929369499</v>
      </c>
      <c r="AN22" s="239">
        <v>123583.12636634684</v>
      </c>
      <c r="AO22" s="239">
        <v>111820.1361156702</v>
      </c>
      <c r="AP22" s="239">
        <v>134377.670180163</v>
      </c>
      <c r="AQ22" s="239">
        <v>1410751.812160633</v>
      </c>
      <c r="AR22" s="239">
        <v>105956.28961005544</v>
      </c>
      <c r="AS22" s="239">
        <v>112545.50588064299</v>
      </c>
      <c r="AT22" s="239">
        <v>126619.57642930334</v>
      </c>
      <c r="AU22" s="239">
        <v>113865.23482218369</v>
      </c>
      <c r="AV22" s="239">
        <v>110252.05453706297</v>
      </c>
      <c r="AW22" s="239">
        <v>121810.55843091871</v>
      </c>
      <c r="AX22" s="239">
        <v>120995.3962656371</v>
      </c>
      <c r="AY22" s="239">
        <v>111382.10345664184</v>
      </c>
      <c r="AZ22" s="239">
        <v>117098.3207944906</v>
      </c>
      <c r="BA22" s="239">
        <v>118941.28522003285</v>
      </c>
      <c r="BB22" s="239">
        <v>124156.54066760263</v>
      </c>
      <c r="BC22" s="239">
        <v>141916.94892008495</v>
      </c>
      <c r="BD22" s="239">
        <v>1425539.815034657</v>
      </c>
      <c r="BE22" s="239">
        <v>110412.42204988675</v>
      </c>
      <c r="BF22" s="239">
        <v>111986.50412425578</v>
      </c>
      <c r="BG22" s="239">
        <v>121073.59570470647</v>
      </c>
      <c r="BH22" s="239">
        <v>120410.51788007884</v>
      </c>
    </row>
    <row r="23" spans="1:60" s="251" customFormat="1" ht="15.75" customHeight="1" x14ac:dyDescent="0.25">
      <c r="A23" s="300">
        <v>212</v>
      </c>
      <c r="B23" s="300" t="s">
        <v>92</v>
      </c>
      <c r="C23" s="301" t="s">
        <v>71</v>
      </c>
      <c r="D23" s="300" t="s">
        <v>71</v>
      </c>
      <c r="E23" s="279">
        <v>47956.240002064762</v>
      </c>
      <c r="F23" s="279">
        <v>49949.740860989776</v>
      </c>
      <c r="G23" s="279">
        <v>52676.073572536734</v>
      </c>
      <c r="H23" s="279">
        <v>36091.713367021403</v>
      </c>
      <c r="I23" s="279">
        <v>57234.880187372939</v>
      </c>
      <c r="J23" s="279">
        <v>45539.474148385008</v>
      </c>
      <c r="K23" s="279">
        <v>54147.368147792236</v>
      </c>
      <c r="L23" s="279">
        <v>59770.9875515452</v>
      </c>
      <c r="M23" s="279">
        <v>73688.984315635011</v>
      </c>
      <c r="N23" s="279">
        <v>64170.586226542866</v>
      </c>
      <c r="O23" s="279">
        <v>55296.510442299535</v>
      </c>
      <c r="P23" s="279">
        <v>70734.473782936882</v>
      </c>
      <c r="Q23" s="279">
        <v>667257.03260512243</v>
      </c>
      <c r="R23" s="279">
        <v>50823.821526685184</v>
      </c>
      <c r="S23" s="279">
        <v>43282.470273182247</v>
      </c>
      <c r="T23" s="279">
        <v>49293.142433702014</v>
      </c>
      <c r="U23" s="279">
        <v>54941.224196642521</v>
      </c>
      <c r="V23" s="279">
        <v>57468.180281529218</v>
      </c>
      <c r="W23" s="279">
        <v>47336.689186185547</v>
      </c>
      <c r="X23" s="279">
        <v>48360.202402971052</v>
      </c>
      <c r="Y23" s="279">
        <v>49289.157356575422</v>
      </c>
      <c r="Z23" s="279">
        <v>44418.625799741967</v>
      </c>
      <c r="AA23" s="279">
        <v>52988.688993954871</v>
      </c>
      <c r="AB23" s="279">
        <v>75593.856895282588</v>
      </c>
      <c r="AC23" s="279">
        <v>50243.779610136487</v>
      </c>
      <c r="AD23" s="279">
        <v>624039.83895658911</v>
      </c>
      <c r="AE23" s="279">
        <v>52618.576043494497</v>
      </c>
      <c r="AF23" s="279">
        <v>49520.284252748177</v>
      </c>
      <c r="AG23" s="279">
        <v>45913.156528528481</v>
      </c>
      <c r="AH23" s="279">
        <v>56799.351357463464</v>
      </c>
      <c r="AI23" s="279">
        <v>52262.863012593101</v>
      </c>
      <c r="AJ23" s="279">
        <v>36425.588522005964</v>
      </c>
      <c r="AK23" s="279">
        <v>47465.341183773176</v>
      </c>
      <c r="AL23" s="279">
        <v>48053.793585975116</v>
      </c>
      <c r="AM23" s="279">
        <v>53480.781686477705</v>
      </c>
      <c r="AN23" s="279">
        <v>58908.287857073941</v>
      </c>
      <c r="AO23" s="279">
        <v>67761.436242383192</v>
      </c>
      <c r="AP23" s="279">
        <v>65294.301506382129</v>
      </c>
      <c r="AQ23" s="279">
        <v>634503.761778899</v>
      </c>
      <c r="AR23" s="279">
        <v>60591.75599370915</v>
      </c>
      <c r="AS23" s="279">
        <v>55517.396528543213</v>
      </c>
      <c r="AT23" s="279">
        <v>57895.656986523885</v>
      </c>
      <c r="AU23" s="279">
        <v>68508.994547060225</v>
      </c>
      <c r="AV23" s="279">
        <v>63007.995708215793</v>
      </c>
      <c r="AW23" s="279">
        <v>56005.354577256818</v>
      </c>
      <c r="AX23" s="279">
        <v>57506.650580942129</v>
      </c>
      <c r="AY23" s="279">
        <v>59887.928182854615</v>
      </c>
      <c r="AZ23" s="279">
        <v>41575.719262497827</v>
      </c>
      <c r="BA23" s="279">
        <v>65042.028882188366</v>
      </c>
      <c r="BB23" s="279">
        <v>62100.904340782967</v>
      </c>
      <c r="BC23" s="279">
        <v>63101.724889720732</v>
      </c>
      <c r="BD23" s="279">
        <v>710742.11048029573</v>
      </c>
      <c r="BE23" s="279">
        <v>63197.089969882305</v>
      </c>
      <c r="BF23" s="279">
        <v>64791.664428638062</v>
      </c>
      <c r="BG23" s="279">
        <v>67421.925938536864</v>
      </c>
      <c r="BH23" s="279">
        <v>77947.081130012157</v>
      </c>
    </row>
    <row r="24" spans="1:60" s="91" customFormat="1" ht="15.75" customHeight="1" x14ac:dyDescent="0.3">
      <c r="A24" s="267"/>
      <c r="B24" s="267" t="s">
        <v>71</v>
      </c>
      <c r="C24" s="335" t="s">
        <v>236</v>
      </c>
      <c r="D24" s="334" t="s">
        <v>237</v>
      </c>
      <c r="E24" s="239">
        <v>47956.240002064762</v>
      </c>
      <c r="F24" s="239">
        <v>49949.740860989776</v>
      </c>
      <c r="G24" s="239">
        <v>50564.481509002973</v>
      </c>
      <c r="H24" s="239">
        <v>33974.338699807049</v>
      </c>
      <c r="I24" s="239">
        <v>55409.716424142302</v>
      </c>
      <c r="J24" s="239">
        <v>44241.778703052041</v>
      </c>
      <c r="K24" s="239">
        <v>52772.186359460924</v>
      </c>
      <c r="L24" s="239">
        <v>58220.224214727954</v>
      </c>
      <c r="M24" s="239">
        <v>72181.943053253286</v>
      </c>
      <c r="N24" s="239">
        <v>62148.098287125584</v>
      </c>
      <c r="O24" s="239">
        <v>53045.281110626463</v>
      </c>
      <c r="P24" s="239">
        <v>68047.320992317487</v>
      </c>
      <c r="Q24" s="239">
        <v>648511.35021657054</v>
      </c>
      <c r="R24" s="239">
        <v>48428.643649109748</v>
      </c>
      <c r="S24" s="239">
        <v>40723.634310043759</v>
      </c>
      <c r="T24" s="239">
        <v>46176.384801430104</v>
      </c>
      <c r="U24" s="239">
        <v>51779.714489768674</v>
      </c>
      <c r="V24" s="239">
        <v>48382.696999831453</v>
      </c>
      <c r="W24" s="239">
        <v>40111.047577561571</v>
      </c>
      <c r="X24" s="239">
        <v>39561.488694653002</v>
      </c>
      <c r="Y24" s="239">
        <v>40215.398372106611</v>
      </c>
      <c r="Z24" s="239">
        <v>35186.695669444234</v>
      </c>
      <c r="AA24" s="239">
        <v>44477.573227728353</v>
      </c>
      <c r="AB24" s="239">
        <v>71956.35317512248</v>
      </c>
      <c r="AC24" s="239">
        <v>44872.557631460477</v>
      </c>
      <c r="AD24" s="239">
        <v>551872.1885982604</v>
      </c>
      <c r="AE24" s="239">
        <v>48959.18757702627</v>
      </c>
      <c r="AF24" s="239">
        <v>46201.470897099236</v>
      </c>
      <c r="AG24" s="239">
        <v>42433.963251643261</v>
      </c>
      <c r="AH24" s="239">
        <v>52549.623377467695</v>
      </c>
      <c r="AI24" s="239">
        <v>47315.025580671769</v>
      </c>
      <c r="AJ24" s="239">
        <v>30381.414896666873</v>
      </c>
      <c r="AK24" s="239">
        <v>43227.615195160644</v>
      </c>
      <c r="AL24" s="239">
        <v>42598.924907448069</v>
      </c>
      <c r="AM24" s="239">
        <v>48886.629304221329</v>
      </c>
      <c r="AN24" s="239">
        <v>54218.900709970891</v>
      </c>
      <c r="AO24" s="239">
        <v>63282.342064169854</v>
      </c>
      <c r="AP24" s="239">
        <v>62268.846526777583</v>
      </c>
      <c r="AQ24" s="239">
        <v>582323.94428832352</v>
      </c>
      <c r="AR24" s="239">
        <v>54920.743419364182</v>
      </c>
      <c r="AS24" s="239">
        <v>49599.737642171043</v>
      </c>
      <c r="AT24" s="239">
        <v>52945.281413739132</v>
      </c>
      <c r="AU24" s="239">
        <v>62399.661702793754</v>
      </c>
      <c r="AV24" s="239">
        <v>52975.357926240336</v>
      </c>
      <c r="AW24" s="239">
        <v>51239.104750467399</v>
      </c>
      <c r="AX24" s="239">
        <v>51766.525607236108</v>
      </c>
      <c r="AY24" s="239">
        <v>54295.597289737423</v>
      </c>
      <c r="AZ24" s="239">
        <v>36378.470618110419</v>
      </c>
      <c r="BA24" s="239">
        <v>59398.785815433381</v>
      </c>
      <c r="BB24" s="239">
        <v>56318.409392043919</v>
      </c>
      <c r="BC24" s="239">
        <v>57619.64448567645</v>
      </c>
      <c r="BD24" s="239">
        <v>639857.3200630137</v>
      </c>
      <c r="BE24" s="239">
        <v>57695.853587549835</v>
      </c>
      <c r="BF24" s="239">
        <v>58864.666808397633</v>
      </c>
      <c r="BG24" s="239">
        <v>61500.046726831082</v>
      </c>
      <c r="BH24" s="239">
        <v>72298.12092192845</v>
      </c>
    </row>
    <row r="25" spans="1:60" s="31" customFormat="1" ht="15.75" customHeight="1" x14ac:dyDescent="0.25">
      <c r="A25" s="332"/>
      <c r="B25" s="332" t="s">
        <v>71</v>
      </c>
      <c r="C25" s="333" t="s">
        <v>71</v>
      </c>
      <c r="D25" s="332" t="s">
        <v>231</v>
      </c>
      <c r="E25" s="246">
        <v>0</v>
      </c>
      <c r="F25" s="246">
        <v>0</v>
      </c>
      <c r="G25" s="246">
        <v>2111.5920635337602</v>
      </c>
      <c r="H25" s="246">
        <v>2117.3746672143502</v>
      </c>
      <c r="I25" s="246">
        <v>1825.1637632306399</v>
      </c>
      <c r="J25" s="246">
        <v>1297.6954453329699</v>
      </c>
      <c r="K25" s="246">
        <v>1375.1817883313099</v>
      </c>
      <c r="L25" s="246">
        <v>1550.7633368172501</v>
      </c>
      <c r="M25" s="246">
        <v>1507.0412623817299</v>
      </c>
      <c r="N25" s="246">
        <v>2022.4879394172799</v>
      </c>
      <c r="O25" s="246">
        <v>2251.2293316730702</v>
      </c>
      <c r="P25" s="246">
        <v>2687.1527906193901</v>
      </c>
      <c r="Q25" s="246">
        <v>18745.682388551752</v>
      </c>
      <c r="R25" s="246">
        <v>2395.1778775754351</v>
      </c>
      <c r="S25" s="246">
        <v>2558.8359631384901</v>
      </c>
      <c r="T25" s="246">
        <v>3116.7576322719128</v>
      </c>
      <c r="U25" s="246">
        <v>3161.5097068738432</v>
      </c>
      <c r="V25" s="246">
        <v>9085.4832816977614</v>
      </c>
      <c r="W25" s="246">
        <v>7225.6416086239797</v>
      </c>
      <c r="X25" s="246">
        <v>8798.7137083180514</v>
      </c>
      <c r="Y25" s="246">
        <v>9073.7589844688118</v>
      </c>
      <c r="Z25" s="246">
        <v>9231.9301302977346</v>
      </c>
      <c r="AA25" s="246">
        <v>8511.1157662265196</v>
      </c>
      <c r="AB25" s="246">
        <v>3637.5037201601099</v>
      </c>
      <c r="AC25" s="246">
        <v>5371.2219786760106</v>
      </c>
      <c r="AD25" s="246">
        <v>72167.650358328654</v>
      </c>
      <c r="AE25" s="246">
        <v>3659.38846646823</v>
      </c>
      <c r="AF25" s="246">
        <v>3318.8133556489402</v>
      </c>
      <c r="AG25" s="246">
        <v>3479.1932768852203</v>
      </c>
      <c r="AH25" s="246">
        <v>4249.7279799957696</v>
      </c>
      <c r="AI25" s="246">
        <v>4947.8374319213299</v>
      </c>
      <c r="AJ25" s="246">
        <v>6044.17362533909</v>
      </c>
      <c r="AK25" s="246">
        <v>4237.7259886125303</v>
      </c>
      <c r="AL25" s="246">
        <v>5454.8686785270493</v>
      </c>
      <c r="AM25" s="246">
        <v>4594.1523822563786</v>
      </c>
      <c r="AN25" s="246">
        <v>4689.3871471030498</v>
      </c>
      <c r="AO25" s="246">
        <v>4479.0941782133395</v>
      </c>
      <c r="AP25" s="246">
        <v>3025.4549796045499</v>
      </c>
      <c r="AQ25" s="246">
        <v>52179.817490575471</v>
      </c>
      <c r="AR25" s="246">
        <v>5671.0125743449698</v>
      </c>
      <c r="AS25" s="246">
        <v>5917.6588863721699</v>
      </c>
      <c r="AT25" s="246">
        <v>4950.3755727847492</v>
      </c>
      <c r="AU25" s="246">
        <v>6109.3328442664697</v>
      </c>
      <c r="AV25" s="246">
        <v>10032.63778197546</v>
      </c>
      <c r="AW25" s="246">
        <v>4766.249826789418</v>
      </c>
      <c r="AX25" s="246">
        <v>5740.1249737060207</v>
      </c>
      <c r="AY25" s="246">
        <v>5592.3308931171941</v>
      </c>
      <c r="AZ25" s="246">
        <v>5197.2486443874086</v>
      </c>
      <c r="BA25" s="246">
        <v>5643.2430667549834</v>
      </c>
      <c r="BB25" s="246">
        <v>5782.4949487390504</v>
      </c>
      <c r="BC25" s="246">
        <v>5482.0804040442799</v>
      </c>
      <c r="BD25" s="246">
        <v>70884.790417282173</v>
      </c>
      <c r="BE25" s="246">
        <v>5501.2363823324695</v>
      </c>
      <c r="BF25" s="246">
        <v>5926.9976202404296</v>
      </c>
      <c r="BG25" s="246">
        <v>5921.8792117057801</v>
      </c>
      <c r="BH25" s="246">
        <v>5648.9602080837003</v>
      </c>
    </row>
    <row r="26" spans="1:60" s="251" customFormat="1" ht="15.75" customHeight="1" x14ac:dyDescent="0.25">
      <c r="A26" s="298">
        <v>278</v>
      </c>
      <c r="B26" s="298" t="s">
        <v>75</v>
      </c>
      <c r="C26" s="299" t="s">
        <v>71</v>
      </c>
      <c r="D26" s="298" t="s">
        <v>71</v>
      </c>
      <c r="E26" s="277">
        <v>18895.925899340338</v>
      </c>
      <c r="F26" s="277">
        <v>18339.234724155522</v>
      </c>
      <c r="G26" s="277">
        <v>19992.35197077164</v>
      </c>
      <c r="H26" s="277">
        <v>17505.328525155135</v>
      </c>
      <c r="I26" s="277">
        <v>20195.204897330466</v>
      </c>
      <c r="J26" s="277">
        <v>25006.513168893664</v>
      </c>
      <c r="K26" s="277">
        <v>21317.266443802455</v>
      </c>
      <c r="L26" s="277">
        <v>20411.535573117362</v>
      </c>
      <c r="M26" s="277">
        <v>27761.728940287481</v>
      </c>
      <c r="N26" s="277">
        <v>19912.651470143031</v>
      </c>
      <c r="O26" s="277">
        <v>20243.81741466263</v>
      </c>
      <c r="P26" s="277">
        <v>29141.371538651041</v>
      </c>
      <c r="Q26" s="277">
        <v>258722.93056631077</v>
      </c>
      <c r="R26" s="277">
        <v>15184.194991192515</v>
      </c>
      <c r="S26" s="277">
        <v>20446.819640389433</v>
      </c>
      <c r="T26" s="277">
        <v>18740.977106229857</v>
      </c>
      <c r="U26" s="277">
        <v>19864.855892890719</v>
      </c>
      <c r="V26" s="277">
        <v>21500.522193823694</v>
      </c>
      <c r="W26" s="277">
        <v>25953.116791213157</v>
      </c>
      <c r="X26" s="277">
        <v>21511.637503774866</v>
      </c>
      <c r="Y26" s="277">
        <v>23545.327236990357</v>
      </c>
      <c r="Z26" s="277">
        <v>28418.10105945262</v>
      </c>
      <c r="AA26" s="277">
        <v>27208.026475790637</v>
      </c>
      <c r="AB26" s="277">
        <v>26067.778387235678</v>
      </c>
      <c r="AC26" s="277">
        <v>43832.302843586993</v>
      </c>
      <c r="AD26" s="277">
        <v>292273.66012257052</v>
      </c>
      <c r="AE26" s="277">
        <v>23928.721876191361</v>
      </c>
      <c r="AF26" s="277">
        <v>27235.913196464357</v>
      </c>
      <c r="AG26" s="277">
        <v>28148.866908654738</v>
      </c>
      <c r="AH26" s="277">
        <v>29957.983703102116</v>
      </c>
      <c r="AI26" s="277">
        <v>26927.246808710741</v>
      </c>
      <c r="AJ26" s="277">
        <v>33268.792867908029</v>
      </c>
      <c r="AK26" s="277">
        <v>30775.085569027458</v>
      </c>
      <c r="AL26" s="277">
        <v>29092.53686010071</v>
      </c>
      <c r="AM26" s="277">
        <v>33089.322629612499</v>
      </c>
      <c r="AN26" s="277">
        <v>28672.625998065643</v>
      </c>
      <c r="AO26" s="277">
        <v>27742.348398683003</v>
      </c>
      <c r="AP26" s="277">
        <v>33178.732658763438</v>
      </c>
      <c r="AQ26" s="277">
        <v>352018.17747528409</v>
      </c>
      <c r="AR26" s="277">
        <v>27546.575235674889</v>
      </c>
      <c r="AS26" s="277">
        <v>23617.977204181265</v>
      </c>
      <c r="AT26" s="277">
        <v>28452.564200687968</v>
      </c>
      <c r="AU26" s="277">
        <v>27868.982725348444</v>
      </c>
      <c r="AV26" s="277">
        <v>28691.412387174132</v>
      </c>
      <c r="AW26" s="277">
        <v>37452.072940824808</v>
      </c>
      <c r="AX26" s="277">
        <v>33794.084427876784</v>
      </c>
      <c r="AY26" s="277">
        <v>33971.33150136895</v>
      </c>
      <c r="AZ26" s="277">
        <v>32372.700076639961</v>
      </c>
      <c r="BA26" s="277">
        <v>37856.392682015692</v>
      </c>
      <c r="BB26" s="277">
        <v>35614.524966949342</v>
      </c>
      <c r="BC26" s="277">
        <v>51493.743789740656</v>
      </c>
      <c r="BD26" s="277">
        <v>398732.36213848292</v>
      </c>
      <c r="BE26" s="277">
        <v>24325.992150732352</v>
      </c>
      <c r="BF26" s="277">
        <v>30730.304514004212</v>
      </c>
      <c r="BG26" s="277">
        <v>35455.198966084703</v>
      </c>
      <c r="BH26" s="277">
        <v>40686.990356604314</v>
      </c>
    </row>
    <row r="27" spans="1:60" s="91" customFormat="1" ht="15.75" customHeight="1" x14ac:dyDescent="0.25">
      <c r="A27" s="332"/>
      <c r="B27" s="332" t="s">
        <v>71</v>
      </c>
      <c r="C27" s="333" t="s">
        <v>238</v>
      </c>
      <c r="D27" s="332" t="s">
        <v>239</v>
      </c>
      <c r="E27" s="246">
        <v>5971.2150440243877</v>
      </c>
      <c r="F27" s="246">
        <v>3114.2763290424809</v>
      </c>
      <c r="G27" s="246">
        <v>6041.7919749064367</v>
      </c>
      <c r="H27" s="246">
        <v>4581.4704630815504</v>
      </c>
      <c r="I27" s="246">
        <v>6053.7457990418779</v>
      </c>
      <c r="J27" s="246">
        <v>5222.4761562039148</v>
      </c>
      <c r="K27" s="246">
        <v>7740.8460103641746</v>
      </c>
      <c r="L27" s="246">
        <v>5798.2338201991006</v>
      </c>
      <c r="M27" s="246">
        <v>6181.5982534111245</v>
      </c>
      <c r="N27" s="246">
        <v>6000.2769761274876</v>
      </c>
      <c r="O27" s="246">
        <v>6056.0822063247469</v>
      </c>
      <c r="P27" s="246">
        <v>8110.6245950892644</v>
      </c>
      <c r="Q27" s="246">
        <v>70872.637627816555</v>
      </c>
      <c r="R27" s="246">
        <v>6169.5981332042347</v>
      </c>
      <c r="S27" s="246">
        <v>7620.1117504534823</v>
      </c>
      <c r="T27" s="246">
        <v>5833.8673868475198</v>
      </c>
      <c r="U27" s="246">
        <v>8358.4516991202654</v>
      </c>
      <c r="V27" s="246">
        <v>8253.6189783403424</v>
      </c>
      <c r="W27" s="246">
        <v>9993.1964426271243</v>
      </c>
      <c r="X27" s="246">
        <v>8202.3053254003898</v>
      </c>
      <c r="Y27" s="246">
        <v>9174.9316217125033</v>
      </c>
      <c r="Z27" s="246">
        <v>9006.7631065623955</v>
      </c>
      <c r="AA27" s="246">
        <v>11601.179078597315</v>
      </c>
      <c r="AB27" s="246">
        <v>9334.382598679771</v>
      </c>
      <c r="AC27" s="246">
        <v>16504.040373915312</v>
      </c>
      <c r="AD27" s="246">
        <v>110052.44649546065</v>
      </c>
      <c r="AE27" s="246">
        <v>8099.192239291332</v>
      </c>
      <c r="AF27" s="246">
        <v>9956.9894841471414</v>
      </c>
      <c r="AG27" s="246">
        <v>11194.71540318659</v>
      </c>
      <c r="AH27" s="246">
        <v>13261.876713105661</v>
      </c>
      <c r="AI27" s="246">
        <v>9509.186080752952</v>
      </c>
      <c r="AJ27" s="246">
        <v>14449.172441752578</v>
      </c>
      <c r="AK27" s="246">
        <v>9579.9585966887371</v>
      </c>
      <c r="AL27" s="246">
        <v>9499.9994366507344</v>
      </c>
      <c r="AM27" s="246">
        <v>12592.261254140956</v>
      </c>
      <c r="AN27" s="246">
        <v>8488.559043833704</v>
      </c>
      <c r="AO27" s="246">
        <v>8424.6128276388699</v>
      </c>
      <c r="AP27" s="246">
        <v>15189.657004060711</v>
      </c>
      <c r="AQ27" s="246">
        <v>130246.18052524998</v>
      </c>
      <c r="AR27" s="246">
        <v>10823.490258216989</v>
      </c>
      <c r="AS27" s="246">
        <v>9454.2799694763835</v>
      </c>
      <c r="AT27" s="246">
        <v>13577.941261769869</v>
      </c>
      <c r="AU27" s="246">
        <v>10405.26369893417</v>
      </c>
      <c r="AV27" s="246">
        <v>10632.687503865933</v>
      </c>
      <c r="AW27" s="246">
        <v>19793.380316957155</v>
      </c>
      <c r="AX27" s="246">
        <v>10000.24524543103</v>
      </c>
      <c r="AY27" s="246">
        <v>11925.373452535492</v>
      </c>
      <c r="AZ27" s="246">
        <v>11270.086369630202</v>
      </c>
      <c r="BA27" s="246">
        <v>12542.607046697618</v>
      </c>
      <c r="BB27" s="246">
        <v>10983.417161521504</v>
      </c>
      <c r="BC27" s="246">
        <v>22874.281324280299</v>
      </c>
      <c r="BD27" s="246">
        <v>154283.05360931667</v>
      </c>
      <c r="BE27" s="246">
        <v>9101.7281645147705</v>
      </c>
      <c r="BF27" s="246">
        <v>9608.8999739509818</v>
      </c>
      <c r="BG27" s="246">
        <v>12499.690019021837</v>
      </c>
      <c r="BH27" s="246">
        <v>17325.547514299895</v>
      </c>
    </row>
    <row r="28" spans="1:60" s="31" customFormat="1" ht="15.75" customHeight="1" x14ac:dyDescent="0.3">
      <c r="A28" s="267"/>
      <c r="B28" s="267" t="s">
        <v>71</v>
      </c>
      <c r="C28" s="335" t="s">
        <v>240</v>
      </c>
      <c r="D28" s="334" t="s">
        <v>241</v>
      </c>
      <c r="E28" s="239">
        <v>5862.781137867265</v>
      </c>
      <c r="F28" s="239">
        <v>6684.9751641056509</v>
      </c>
      <c r="G28" s="239">
        <v>7604.526890257187</v>
      </c>
      <c r="H28" s="239">
        <v>6361.6318242480465</v>
      </c>
      <c r="I28" s="239">
        <v>8314.6529465181611</v>
      </c>
      <c r="J28" s="239">
        <v>8179.5458053136399</v>
      </c>
      <c r="K28" s="239">
        <v>7974.6384210925189</v>
      </c>
      <c r="L28" s="239">
        <v>7918.8353207601231</v>
      </c>
      <c r="M28" s="239">
        <v>9283.4702145026822</v>
      </c>
      <c r="N28" s="239">
        <v>7228.162872670403</v>
      </c>
      <c r="O28" s="239">
        <v>6141.9695910319824</v>
      </c>
      <c r="P28" s="239">
        <v>9756.3404550467512</v>
      </c>
      <c r="Q28" s="239">
        <v>91311.530643414415</v>
      </c>
      <c r="R28" s="239">
        <v>5771.2064514434151</v>
      </c>
      <c r="S28" s="239">
        <v>7007.6272417104547</v>
      </c>
      <c r="T28" s="239">
        <v>7414.9455438133427</v>
      </c>
      <c r="U28" s="239">
        <v>6602.693435430815</v>
      </c>
      <c r="V28" s="239">
        <v>8089.040267506487</v>
      </c>
      <c r="W28" s="239">
        <v>8449.9917807795482</v>
      </c>
      <c r="X28" s="239">
        <v>7448.2611143952627</v>
      </c>
      <c r="Y28" s="239">
        <v>8023.9443123112787</v>
      </c>
      <c r="Z28" s="239">
        <v>11965.527709433713</v>
      </c>
      <c r="AA28" s="239">
        <v>8238.2408767059314</v>
      </c>
      <c r="AB28" s="239">
        <v>10097.908754190792</v>
      </c>
      <c r="AC28" s="239">
        <v>17312.500057726789</v>
      </c>
      <c r="AD28" s="239">
        <v>106421.88754544783</v>
      </c>
      <c r="AE28" s="239">
        <v>7478.0143168657669</v>
      </c>
      <c r="AF28" s="239">
        <v>11737.37083458712</v>
      </c>
      <c r="AG28" s="239">
        <v>10802.304509589061</v>
      </c>
      <c r="AH28" s="239">
        <v>10438.627064667688</v>
      </c>
      <c r="AI28" s="239">
        <v>11763.928409802998</v>
      </c>
      <c r="AJ28" s="239">
        <v>11899.638294972507</v>
      </c>
      <c r="AK28" s="239">
        <v>10091.72549062852</v>
      </c>
      <c r="AL28" s="239">
        <v>12044.849956288868</v>
      </c>
      <c r="AM28" s="239">
        <v>11848.393274313521</v>
      </c>
      <c r="AN28" s="239">
        <v>11306.391385278635</v>
      </c>
      <c r="AO28" s="239">
        <v>11319.150893958005</v>
      </c>
      <c r="AP28" s="239">
        <v>8692.1980117552466</v>
      </c>
      <c r="AQ28" s="239">
        <v>129422.59244270794</v>
      </c>
      <c r="AR28" s="239">
        <v>8454.8139249912638</v>
      </c>
      <c r="AS28" s="239">
        <v>8513.0532104313297</v>
      </c>
      <c r="AT28" s="239">
        <v>9077.0496993484248</v>
      </c>
      <c r="AU28" s="239">
        <v>11280.741123202792</v>
      </c>
      <c r="AV28" s="239">
        <v>11646.836355504383</v>
      </c>
      <c r="AW28" s="239">
        <v>10851.383618290067</v>
      </c>
      <c r="AX28" s="239">
        <v>15624.12908175261</v>
      </c>
      <c r="AY28" s="239">
        <v>14993.653426929322</v>
      </c>
      <c r="AZ28" s="239">
        <v>14010.833937584208</v>
      </c>
      <c r="BA28" s="239">
        <v>16127.029213682805</v>
      </c>
      <c r="BB28" s="239">
        <v>15601.105070629612</v>
      </c>
      <c r="BC28" s="239">
        <v>18728.248608528316</v>
      </c>
      <c r="BD28" s="239">
        <v>154908.87727087512</v>
      </c>
      <c r="BE28" s="239">
        <v>9758.5782477964949</v>
      </c>
      <c r="BF28" s="239">
        <v>15284.676878525546</v>
      </c>
      <c r="BG28" s="239">
        <v>14244.903743923942</v>
      </c>
      <c r="BH28" s="239">
        <v>17147.891214466701</v>
      </c>
    </row>
    <row r="29" spans="1:60" s="31" customFormat="1" ht="15.75" customHeight="1" x14ac:dyDescent="0.25">
      <c r="A29" s="332"/>
      <c r="B29" s="332" t="s">
        <v>71</v>
      </c>
      <c r="C29" s="333" t="s">
        <v>242</v>
      </c>
      <c r="D29" s="332" t="s">
        <v>243</v>
      </c>
      <c r="E29" s="246">
        <v>6198.5906147444757</v>
      </c>
      <c r="F29" s="246">
        <v>7754.631345312393</v>
      </c>
      <c r="G29" s="246">
        <v>4508.9136120885678</v>
      </c>
      <c r="H29" s="246">
        <v>5098.9250674007917</v>
      </c>
      <c r="I29" s="246">
        <v>4559.1627788935166</v>
      </c>
      <c r="J29" s="246">
        <v>9458.1767763710195</v>
      </c>
      <c r="K29" s="246">
        <v>4299.6151459528201</v>
      </c>
      <c r="L29" s="246">
        <v>5535.598528469578</v>
      </c>
      <c r="M29" s="246">
        <v>8015.8018752490952</v>
      </c>
      <c r="N29" s="246">
        <v>4147.417173820676</v>
      </c>
      <c r="O29" s="246">
        <v>6321.9726519288097</v>
      </c>
      <c r="P29" s="246">
        <v>7278.7002382931423</v>
      </c>
      <c r="Q29" s="246">
        <v>73177.505808524889</v>
      </c>
      <c r="R29" s="246">
        <v>1403.8595532967734</v>
      </c>
      <c r="S29" s="246">
        <v>2142.4403446723354</v>
      </c>
      <c r="T29" s="246">
        <v>2852.3782468169743</v>
      </c>
      <c r="U29" s="246">
        <v>2599.667978253342</v>
      </c>
      <c r="V29" s="246">
        <v>2306.6677603878179</v>
      </c>
      <c r="W29" s="246">
        <v>4153.540473432191</v>
      </c>
      <c r="X29" s="246">
        <v>3207.9168832247906</v>
      </c>
      <c r="Y29" s="246">
        <v>3536.0623554365948</v>
      </c>
      <c r="Z29" s="246">
        <v>3963.8159773096409</v>
      </c>
      <c r="AA29" s="246">
        <v>3889.6510901870301</v>
      </c>
      <c r="AB29" s="246">
        <v>2695.0553191728172</v>
      </c>
      <c r="AC29" s="246">
        <v>6622.9279513080064</v>
      </c>
      <c r="AD29" s="246">
        <v>39373.983933498319</v>
      </c>
      <c r="AE29" s="246">
        <v>2088.4932304972049</v>
      </c>
      <c r="AF29" s="246">
        <v>3133.6788361272943</v>
      </c>
      <c r="AG29" s="246">
        <v>3318.0255428290884</v>
      </c>
      <c r="AH29" s="246">
        <v>2953.2191949518028</v>
      </c>
      <c r="AI29" s="246">
        <v>2751.00468459287</v>
      </c>
      <c r="AJ29" s="246">
        <v>3426.8267736421076</v>
      </c>
      <c r="AK29" s="246">
        <v>3019.9863150285846</v>
      </c>
      <c r="AL29" s="246">
        <v>4120.4512602122923</v>
      </c>
      <c r="AM29" s="246">
        <v>4326.1287852747537</v>
      </c>
      <c r="AN29" s="246">
        <v>4102.5511416717836</v>
      </c>
      <c r="AO29" s="246">
        <v>4156.8340196478784</v>
      </c>
      <c r="AP29" s="246">
        <v>5424.2048730314891</v>
      </c>
      <c r="AQ29" s="246">
        <v>42821.404657507155</v>
      </c>
      <c r="AR29" s="246">
        <v>3005.3955608056303</v>
      </c>
      <c r="AS29" s="246">
        <v>3048.8465218813212</v>
      </c>
      <c r="AT29" s="246">
        <v>3383.6877187215996</v>
      </c>
      <c r="AU29" s="246">
        <v>3351.8498876236486</v>
      </c>
      <c r="AV29" s="246">
        <v>3397.866478881283</v>
      </c>
      <c r="AW29" s="246">
        <v>3961.9538448746248</v>
      </c>
      <c r="AX29" s="246">
        <v>5555.576193223179</v>
      </c>
      <c r="AY29" s="246">
        <v>5027.409013591815</v>
      </c>
      <c r="AZ29" s="246">
        <v>4359.7910344974034</v>
      </c>
      <c r="BA29" s="246">
        <v>4804.2713798524146</v>
      </c>
      <c r="BB29" s="246">
        <v>4660.2335511683759</v>
      </c>
      <c r="BC29" s="246">
        <v>5534.9907257909736</v>
      </c>
      <c r="BD29" s="246">
        <v>50091.871910912269</v>
      </c>
      <c r="BE29" s="246">
        <v>3386.3921893474835</v>
      </c>
      <c r="BF29" s="246">
        <v>3069.5858720868537</v>
      </c>
      <c r="BG29" s="246">
        <v>5041.3163499307684</v>
      </c>
      <c r="BH29" s="246">
        <v>2774.9473948809846</v>
      </c>
    </row>
    <row r="30" spans="1:60" s="251" customFormat="1" ht="15.75" customHeight="1" x14ac:dyDescent="0.25">
      <c r="A30" s="334"/>
      <c r="B30" s="334" t="s">
        <v>71</v>
      </c>
      <c r="C30" s="335" t="s">
        <v>244</v>
      </c>
      <c r="D30" s="334" t="s">
        <v>245</v>
      </c>
      <c r="E30" s="239">
        <v>492.25749083984641</v>
      </c>
      <c r="F30" s="239">
        <v>222.66732242380945</v>
      </c>
      <c r="G30" s="239">
        <v>348.45874042447969</v>
      </c>
      <c r="H30" s="239">
        <v>274.45951496737933</v>
      </c>
      <c r="I30" s="239">
        <v>291.20126692471541</v>
      </c>
      <c r="J30" s="239">
        <v>399.49636627290772</v>
      </c>
      <c r="K30" s="239">
        <v>434.58433916549757</v>
      </c>
      <c r="L30" s="239">
        <v>323.33369777057692</v>
      </c>
      <c r="M30" s="239">
        <v>342.14916780774996</v>
      </c>
      <c r="N30" s="239">
        <v>435.46538383755313</v>
      </c>
      <c r="O30" s="239">
        <v>332.39634527295135</v>
      </c>
      <c r="P30" s="239">
        <v>274.36328007188752</v>
      </c>
      <c r="Q30" s="239">
        <v>4170.8329157793542</v>
      </c>
      <c r="R30" s="239">
        <v>517.59352655500402</v>
      </c>
      <c r="S30" s="239">
        <v>720.81592925420694</v>
      </c>
      <c r="T30" s="239">
        <v>805.50664516808536</v>
      </c>
      <c r="U30" s="239">
        <v>808.55014700224706</v>
      </c>
      <c r="V30" s="239">
        <v>734.43956193554845</v>
      </c>
      <c r="W30" s="239">
        <v>810.1190041349339</v>
      </c>
      <c r="X30" s="239">
        <v>770.88350007367706</v>
      </c>
      <c r="Y30" s="239">
        <v>820.3373768039628</v>
      </c>
      <c r="Z30" s="239">
        <v>835.63209645898473</v>
      </c>
      <c r="AA30" s="239">
        <v>915.11453073648249</v>
      </c>
      <c r="AB30" s="239">
        <v>974.40463820400873</v>
      </c>
      <c r="AC30" s="239">
        <v>1152.2803289192298</v>
      </c>
      <c r="AD30" s="239">
        <v>9865.6772852463728</v>
      </c>
      <c r="AE30" s="239">
        <v>1117.7580820692485</v>
      </c>
      <c r="AF30" s="239">
        <v>1105.1242101439798</v>
      </c>
      <c r="AG30" s="239">
        <v>693.13681442063148</v>
      </c>
      <c r="AH30" s="239">
        <v>934.5775731420639</v>
      </c>
      <c r="AI30" s="239">
        <v>1126.2263248306767</v>
      </c>
      <c r="AJ30" s="239">
        <v>892.49373639091925</v>
      </c>
      <c r="AK30" s="239">
        <v>1425.5145608383521</v>
      </c>
      <c r="AL30" s="239">
        <v>1572.7324914620856</v>
      </c>
      <c r="AM30" s="239">
        <v>2399.2966906573001</v>
      </c>
      <c r="AN30" s="239">
        <v>2916.764443565899</v>
      </c>
      <c r="AO30" s="239">
        <v>2632.3665652322961</v>
      </c>
      <c r="AP30" s="239">
        <v>1695.29393235717</v>
      </c>
      <c r="AQ30" s="239">
        <v>18511.285425110622</v>
      </c>
      <c r="AR30" s="239">
        <v>1399.4343937402282</v>
      </c>
      <c r="AS30" s="239">
        <v>1213.1268547341897</v>
      </c>
      <c r="AT30" s="239">
        <v>1293.637497341505</v>
      </c>
      <c r="AU30" s="239">
        <v>1399.9060804717467</v>
      </c>
      <c r="AV30" s="239">
        <v>1174.0037779120621</v>
      </c>
      <c r="AW30" s="239">
        <v>1025.1533369474589</v>
      </c>
      <c r="AX30" s="239">
        <v>1486.3454471212738</v>
      </c>
      <c r="AY30" s="239">
        <v>1078.9036099216255</v>
      </c>
      <c r="AZ30" s="239">
        <v>1115.2469575841405</v>
      </c>
      <c r="BA30" s="239">
        <v>1286.5445131270528</v>
      </c>
      <c r="BB30" s="239">
        <v>1855.9788670841685</v>
      </c>
      <c r="BC30" s="239">
        <v>1716.9966855092214</v>
      </c>
      <c r="BD30" s="239">
        <v>16045.278021494672</v>
      </c>
      <c r="BE30" s="239">
        <v>732.66775831307484</v>
      </c>
      <c r="BF30" s="239">
        <v>869.75078013594464</v>
      </c>
      <c r="BG30" s="239">
        <v>1567.5800916106211</v>
      </c>
      <c r="BH30" s="239">
        <v>1275.1569307728071</v>
      </c>
    </row>
    <row r="31" spans="1:60" s="31" customFormat="1" ht="15.75" customHeight="1" x14ac:dyDescent="0.25">
      <c r="A31" s="332"/>
      <c r="B31" s="332" t="s">
        <v>71</v>
      </c>
      <c r="C31" s="333" t="s">
        <v>246</v>
      </c>
      <c r="D31" s="332" t="s">
        <v>247</v>
      </c>
      <c r="E31" s="246">
        <v>234.63201710486729</v>
      </c>
      <c r="F31" s="246">
        <v>228.44830558766776</v>
      </c>
      <c r="G31" s="246">
        <v>287.23112496536652</v>
      </c>
      <c r="H31" s="246">
        <v>284.64385014218408</v>
      </c>
      <c r="I31" s="246">
        <v>354.78473404196393</v>
      </c>
      <c r="J31" s="246">
        <v>501.80999465753086</v>
      </c>
      <c r="K31" s="246">
        <v>359.21720642489873</v>
      </c>
      <c r="L31" s="246">
        <v>437.42820244252533</v>
      </c>
      <c r="M31" s="246">
        <v>256.11691132206818</v>
      </c>
      <c r="N31" s="246">
        <v>407.49132896373243</v>
      </c>
      <c r="O31" s="246">
        <v>351.80340544393096</v>
      </c>
      <c r="P31" s="246">
        <v>309.08883606060539</v>
      </c>
      <c r="Q31" s="246">
        <v>4012.6959171573412</v>
      </c>
      <c r="R31" s="246">
        <v>332.27025657290318</v>
      </c>
      <c r="S31" s="246">
        <v>288.12941608175925</v>
      </c>
      <c r="T31" s="246">
        <v>443.16564773096769</v>
      </c>
      <c r="U31" s="246">
        <v>406.91206640904625</v>
      </c>
      <c r="V31" s="246">
        <v>380.32690278348974</v>
      </c>
      <c r="W31" s="246">
        <v>544.80256429378244</v>
      </c>
      <c r="X31" s="246">
        <v>720.36710734720214</v>
      </c>
      <c r="Y31" s="246">
        <v>609.25532972785595</v>
      </c>
      <c r="Z31" s="246">
        <v>334.45276263609344</v>
      </c>
      <c r="AA31" s="246">
        <v>181.72152381484975</v>
      </c>
      <c r="AB31" s="246">
        <v>177.39481334989023</v>
      </c>
      <c r="AC31" s="246">
        <v>201.74627258074278</v>
      </c>
      <c r="AD31" s="246">
        <v>4620.5446633285837</v>
      </c>
      <c r="AE31" s="246">
        <v>75.515451952171176</v>
      </c>
      <c r="AF31" s="246">
        <v>210.61196166777191</v>
      </c>
      <c r="AG31" s="246">
        <v>131.4932348527424</v>
      </c>
      <c r="AH31" s="246">
        <v>30.457795060051538</v>
      </c>
      <c r="AI31" s="246">
        <v>147.56245762539427</v>
      </c>
      <c r="AJ31" s="246">
        <v>137.36974673722167</v>
      </c>
      <c r="AK31" s="246">
        <v>111.70020307711283</v>
      </c>
      <c r="AL31" s="246">
        <v>131.50950465413752</v>
      </c>
      <c r="AM31" s="246">
        <v>130.62699077914655</v>
      </c>
      <c r="AN31" s="246">
        <v>120.00978945609651</v>
      </c>
      <c r="AO31" s="246">
        <v>106.36107466552338</v>
      </c>
      <c r="AP31" s="246">
        <v>659.70556337479559</v>
      </c>
      <c r="AQ31" s="246">
        <v>1992.9237739021655</v>
      </c>
      <c r="AR31" s="246">
        <v>70.421184503580605</v>
      </c>
      <c r="AS31" s="246">
        <v>76.202231131675504</v>
      </c>
      <c r="AT31" s="246">
        <v>101.08273235242942</v>
      </c>
      <c r="AU31" s="246">
        <v>101.7010648885815</v>
      </c>
      <c r="AV31" s="246">
        <v>106.924189580766</v>
      </c>
      <c r="AW31" s="246">
        <v>94.951002676559312</v>
      </c>
      <c r="AX31" s="246">
        <v>100.72286771347603</v>
      </c>
      <c r="AY31" s="246">
        <v>92.852429143086027</v>
      </c>
      <c r="AZ31" s="246">
        <v>109.15014282756782</v>
      </c>
      <c r="BA31" s="246">
        <v>201.97120632103693</v>
      </c>
      <c r="BB31" s="246">
        <v>77.556994510742939</v>
      </c>
      <c r="BC31" s="246">
        <v>70.6991913856249</v>
      </c>
      <c r="BD31" s="246">
        <v>1204.2352370351271</v>
      </c>
      <c r="BE31" s="246">
        <v>127.64788645158271</v>
      </c>
      <c r="BF31" s="246">
        <v>64.618653537244612</v>
      </c>
      <c r="BG31" s="246">
        <v>86.043055672698031</v>
      </c>
      <c r="BH31" s="246">
        <v>68.235446101360836</v>
      </c>
    </row>
    <row r="32" spans="1:60" s="31" customFormat="1" ht="15.75" customHeight="1" x14ac:dyDescent="0.25">
      <c r="A32" s="334"/>
      <c r="B32" s="334" t="s">
        <v>71</v>
      </c>
      <c r="C32" s="335" t="s">
        <v>71</v>
      </c>
      <c r="D32" s="334" t="s">
        <v>231</v>
      </c>
      <c r="E32" s="239">
        <v>136.44959475949696</v>
      </c>
      <c r="F32" s="239">
        <v>334.23625768351997</v>
      </c>
      <c r="G32" s="239">
        <v>1201.4296281296004</v>
      </c>
      <c r="H32" s="239">
        <v>904.19780531518438</v>
      </c>
      <c r="I32" s="239">
        <v>621.65737191023118</v>
      </c>
      <c r="J32" s="239">
        <v>1245.0080700746494</v>
      </c>
      <c r="K32" s="239">
        <v>508.36532080254716</v>
      </c>
      <c r="L32" s="239">
        <v>398.10600347546313</v>
      </c>
      <c r="M32" s="239">
        <v>3682.5925179947599</v>
      </c>
      <c r="N32" s="239">
        <v>1693.8377347231819</v>
      </c>
      <c r="O32" s="239">
        <v>1039.5932146602081</v>
      </c>
      <c r="P32" s="239">
        <v>3412.2541340893936</v>
      </c>
      <c r="Q32" s="239">
        <v>15177.727653618234</v>
      </c>
      <c r="R32" s="239">
        <v>989.66707012018503</v>
      </c>
      <c r="S32" s="239">
        <v>2667.6949582171942</v>
      </c>
      <c r="T32" s="239">
        <v>1391.1136358529657</v>
      </c>
      <c r="U32" s="239">
        <v>1088.5805666750059</v>
      </c>
      <c r="V32" s="239">
        <v>1736.4287228700068</v>
      </c>
      <c r="W32" s="239">
        <v>2001.4665259455749</v>
      </c>
      <c r="X32" s="239">
        <v>1161.90357333354</v>
      </c>
      <c r="Y32" s="239">
        <v>1380.7962409981565</v>
      </c>
      <c r="Z32" s="239">
        <v>2311.9094070517913</v>
      </c>
      <c r="AA32" s="239">
        <v>2382.1193757490228</v>
      </c>
      <c r="AB32" s="239">
        <v>2788.6322636383966</v>
      </c>
      <c r="AC32" s="239">
        <v>2038.8078591369233</v>
      </c>
      <c r="AD32" s="239">
        <v>21939.120199588757</v>
      </c>
      <c r="AE32" s="239">
        <v>5069.7485555156336</v>
      </c>
      <c r="AF32" s="239">
        <v>1092.1378697910504</v>
      </c>
      <c r="AG32" s="239">
        <v>2009.1914037766219</v>
      </c>
      <c r="AH32" s="239">
        <v>2339.2253621748555</v>
      </c>
      <c r="AI32" s="239">
        <v>1629.3388511058502</v>
      </c>
      <c r="AJ32" s="239">
        <v>2463.2918744126896</v>
      </c>
      <c r="AK32" s="239">
        <v>6546.2004027661496</v>
      </c>
      <c r="AL32" s="239">
        <v>1722.9942108325884</v>
      </c>
      <c r="AM32" s="239">
        <v>1792.6156344468252</v>
      </c>
      <c r="AN32" s="239">
        <v>1738.3501942595192</v>
      </c>
      <c r="AO32" s="239">
        <v>1103.0230175404324</v>
      </c>
      <c r="AP32" s="239">
        <v>1517.6732741840281</v>
      </c>
      <c r="AQ32" s="239">
        <v>29023.790650806244</v>
      </c>
      <c r="AR32" s="239">
        <v>3793.0199134171944</v>
      </c>
      <c r="AS32" s="239">
        <v>1312.4684165263629</v>
      </c>
      <c r="AT32" s="239">
        <v>1019.1652911541403</v>
      </c>
      <c r="AU32" s="239">
        <v>1329.5208702275099</v>
      </c>
      <c r="AV32" s="239">
        <v>1733.0940814297055</v>
      </c>
      <c r="AW32" s="239">
        <v>1725.2508210789381</v>
      </c>
      <c r="AX32" s="239">
        <v>1027.0655926352133</v>
      </c>
      <c r="AY32" s="239">
        <v>853.13956924760248</v>
      </c>
      <c r="AZ32" s="239">
        <v>1507.5916345164417</v>
      </c>
      <c r="BA32" s="239">
        <v>2893.9693223347622</v>
      </c>
      <c r="BB32" s="239">
        <v>2436.2333220349428</v>
      </c>
      <c r="BC32" s="239">
        <v>2568.527254246223</v>
      </c>
      <c r="BD32" s="239">
        <v>22199.046088849034</v>
      </c>
      <c r="BE32" s="239">
        <v>1218.9779043089497</v>
      </c>
      <c r="BF32" s="239">
        <v>1832.7723557676418</v>
      </c>
      <c r="BG32" s="239">
        <v>2015.6657059248407</v>
      </c>
      <c r="BH32" s="239">
        <v>2095.2118560825684</v>
      </c>
    </row>
    <row r="33" spans="1:60" s="31" customFormat="1" ht="15.75" customHeight="1" x14ac:dyDescent="0.25">
      <c r="A33" s="300">
        <v>277</v>
      </c>
      <c r="B33" s="300" t="s">
        <v>77</v>
      </c>
      <c r="C33" s="301" t="s">
        <v>71</v>
      </c>
      <c r="D33" s="300" t="s">
        <v>71</v>
      </c>
      <c r="E33" s="279">
        <v>14917.059556521956</v>
      </c>
      <c r="F33" s="279">
        <v>18942.016982414774</v>
      </c>
      <c r="G33" s="279">
        <v>23931.065290203645</v>
      </c>
      <c r="H33" s="279">
        <v>19401.939687559832</v>
      </c>
      <c r="I33" s="279">
        <v>25567.49596025125</v>
      </c>
      <c r="J33" s="279">
        <v>21999.119331340611</v>
      </c>
      <c r="K33" s="279">
        <v>24566.142762461815</v>
      </c>
      <c r="L33" s="279">
        <v>26638.562860571958</v>
      </c>
      <c r="M33" s="279">
        <v>22465.403843903496</v>
      </c>
      <c r="N33" s="279">
        <v>27468.749114274749</v>
      </c>
      <c r="O33" s="279">
        <v>29284.405556109607</v>
      </c>
      <c r="P33" s="279">
        <v>42623.828284230731</v>
      </c>
      <c r="Q33" s="279">
        <v>297805.78922984446</v>
      </c>
      <c r="R33" s="279">
        <v>13893.778040726454</v>
      </c>
      <c r="S33" s="279">
        <v>17416.545833561056</v>
      </c>
      <c r="T33" s="279">
        <v>18388.081381582266</v>
      </c>
      <c r="U33" s="279">
        <v>21193.572978266919</v>
      </c>
      <c r="V33" s="279">
        <v>18889.93682516956</v>
      </c>
      <c r="W33" s="279">
        <v>26948.756888342898</v>
      </c>
      <c r="X33" s="279">
        <v>25834.491130400325</v>
      </c>
      <c r="Y33" s="279">
        <v>23103.864124383421</v>
      </c>
      <c r="Z33" s="279">
        <v>28536.107192854171</v>
      </c>
      <c r="AA33" s="279">
        <v>31426.323222300769</v>
      </c>
      <c r="AB33" s="279">
        <v>27407.583464876629</v>
      </c>
      <c r="AC33" s="279">
        <v>57082.246171437924</v>
      </c>
      <c r="AD33" s="279">
        <v>310121.28725390241</v>
      </c>
      <c r="AE33" s="279">
        <v>17441.632881696169</v>
      </c>
      <c r="AF33" s="279">
        <v>21495.415785687102</v>
      </c>
      <c r="AG33" s="279">
        <v>26387.07673674664</v>
      </c>
      <c r="AH33" s="279">
        <v>42181.408558185438</v>
      </c>
      <c r="AI33" s="279">
        <v>18488.69193390978</v>
      </c>
      <c r="AJ33" s="279">
        <v>26148.222607239677</v>
      </c>
      <c r="AK33" s="279">
        <v>48533.450256836571</v>
      </c>
      <c r="AL33" s="279">
        <v>23751.624939921425</v>
      </c>
      <c r="AM33" s="279">
        <v>29373.303154583813</v>
      </c>
      <c r="AN33" s="279">
        <v>32666.65578624684</v>
      </c>
      <c r="AO33" s="279">
        <v>43680.175472549694</v>
      </c>
      <c r="AP33" s="279">
        <v>49625.331746697382</v>
      </c>
      <c r="AQ33" s="279">
        <v>379772.9898603005</v>
      </c>
      <c r="AR33" s="279">
        <v>19504.742847726426</v>
      </c>
      <c r="AS33" s="279">
        <v>25822.920898642551</v>
      </c>
      <c r="AT33" s="279">
        <v>27598.924635453095</v>
      </c>
      <c r="AU33" s="279">
        <v>32425.268396017935</v>
      </c>
      <c r="AV33" s="279">
        <v>28497.217796210847</v>
      </c>
      <c r="AW33" s="279">
        <v>49499.4021459918</v>
      </c>
      <c r="AX33" s="279">
        <v>37260.96495707029</v>
      </c>
      <c r="AY33" s="279">
        <v>38855.678841177505</v>
      </c>
      <c r="AZ33" s="279">
        <v>34489.840757247592</v>
      </c>
      <c r="BA33" s="279">
        <v>37616.12388603935</v>
      </c>
      <c r="BB33" s="279">
        <v>38980.997117215724</v>
      </c>
      <c r="BC33" s="279">
        <v>52625.608726776634</v>
      </c>
      <c r="BD33" s="279">
        <v>423177.69100556971</v>
      </c>
      <c r="BE33" s="279">
        <v>29444.41620558071</v>
      </c>
      <c r="BF33" s="279">
        <v>27587.855084615519</v>
      </c>
      <c r="BG33" s="279">
        <v>32196.826050923606</v>
      </c>
      <c r="BH33" s="279">
        <v>36464.409132605353</v>
      </c>
    </row>
    <row r="34" spans="1:60" s="31" customFormat="1" ht="15.75" customHeight="1" x14ac:dyDescent="0.25">
      <c r="A34" s="334"/>
      <c r="B34" s="334" t="s">
        <v>71</v>
      </c>
      <c r="C34" s="335" t="s">
        <v>248</v>
      </c>
      <c r="D34" s="334" t="s">
        <v>249</v>
      </c>
      <c r="E34" s="239">
        <v>3650.3115621579796</v>
      </c>
      <c r="F34" s="239">
        <v>4134.3969060845684</v>
      </c>
      <c r="G34" s="239">
        <v>6834.6518242738957</v>
      </c>
      <c r="H34" s="239">
        <v>5184.8851378677791</v>
      </c>
      <c r="I34" s="239">
        <v>12992.010057455636</v>
      </c>
      <c r="J34" s="239">
        <v>4425.135724158984</v>
      </c>
      <c r="K34" s="239">
        <v>7916.8755508597433</v>
      </c>
      <c r="L34" s="239">
        <v>4114.5284188286923</v>
      </c>
      <c r="M34" s="239">
        <v>7767.2949449561929</v>
      </c>
      <c r="N34" s="239">
        <v>10652.653122812213</v>
      </c>
      <c r="O34" s="239">
        <v>9972.9245272423177</v>
      </c>
      <c r="P34" s="239">
        <v>18839.022707741238</v>
      </c>
      <c r="Q34" s="239">
        <v>96484.690484439241</v>
      </c>
      <c r="R34" s="239">
        <v>4822.9632529828687</v>
      </c>
      <c r="S34" s="239">
        <v>6661.50418088271</v>
      </c>
      <c r="T34" s="239">
        <v>6016.3785465012934</v>
      </c>
      <c r="U34" s="239">
        <v>9782.8098030066521</v>
      </c>
      <c r="V34" s="239">
        <v>7025.0060678076816</v>
      </c>
      <c r="W34" s="239">
        <v>7714.5030924209823</v>
      </c>
      <c r="X34" s="239">
        <v>11454.122367684251</v>
      </c>
      <c r="Y34" s="239">
        <v>7629.4784772037146</v>
      </c>
      <c r="Z34" s="239">
        <v>13981.986774613542</v>
      </c>
      <c r="AA34" s="239">
        <v>12591.747576688091</v>
      </c>
      <c r="AB34" s="239">
        <v>7285.1302373788085</v>
      </c>
      <c r="AC34" s="239">
        <v>23960.081226451115</v>
      </c>
      <c r="AD34" s="239">
        <v>118925.71160362173</v>
      </c>
      <c r="AE34" s="239">
        <v>4978.3248762315379</v>
      </c>
      <c r="AF34" s="239">
        <v>6254.914688891673</v>
      </c>
      <c r="AG34" s="239">
        <v>10635.802817482752</v>
      </c>
      <c r="AH34" s="239">
        <v>10399.509424942225</v>
      </c>
      <c r="AI34" s="239">
        <v>5896.0508531496944</v>
      </c>
      <c r="AJ34" s="239">
        <v>7485.5416277979157</v>
      </c>
      <c r="AK34" s="239">
        <v>14343.175723297756</v>
      </c>
      <c r="AL34" s="239">
        <v>7136.8938403511283</v>
      </c>
      <c r="AM34" s="239">
        <v>9502.2333261599688</v>
      </c>
      <c r="AN34" s="239">
        <v>11875.11409283373</v>
      </c>
      <c r="AO34" s="239">
        <v>11958.481987533847</v>
      </c>
      <c r="AP34" s="239">
        <v>15183.075850862469</v>
      </c>
      <c r="AQ34" s="239">
        <v>115649.1191095347</v>
      </c>
      <c r="AR34" s="239">
        <v>5259.2283784042866</v>
      </c>
      <c r="AS34" s="239">
        <v>7061.8697715697972</v>
      </c>
      <c r="AT34" s="239">
        <v>9300.194670835248</v>
      </c>
      <c r="AU34" s="239">
        <v>9948.8190681733631</v>
      </c>
      <c r="AV34" s="239">
        <v>12131.771893151878</v>
      </c>
      <c r="AW34" s="239">
        <v>11990.798988715109</v>
      </c>
      <c r="AX34" s="239">
        <v>16094.140836705152</v>
      </c>
      <c r="AY34" s="239">
        <v>6901.6331106395673</v>
      </c>
      <c r="AZ34" s="239">
        <v>10851.140886826113</v>
      </c>
      <c r="BA34" s="239">
        <v>10669.158958347245</v>
      </c>
      <c r="BB34" s="239">
        <v>8050.4944733262564</v>
      </c>
      <c r="BC34" s="239">
        <v>26493.375055717141</v>
      </c>
      <c r="BD34" s="239">
        <v>134752.62609241114</v>
      </c>
      <c r="BE34" s="239">
        <v>8992.3153395194877</v>
      </c>
      <c r="BF34" s="239">
        <v>9734.1820999949905</v>
      </c>
      <c r="BG34" s="239">
        <v>10470.079573580568</v>
      </c>
      <c r="BH34" s="239">
        <v>12896.227452913792</v>
      </c>
    </row>
    <row r="35" spans="1:60" s="305" customFormat="1" ht="15.75" customHeight="1" x14ac:dyDescent="0.25">
      <c r="A35" s="332"/>
      <c r="B35" s="332" t="s">
        <v>71</v>
      </c>
      <c r="C35" s="333" t="s">
        <v>250</v>
      </c>
      <c r="D35" s="332" t="s">
        <v>251</v>
      </c>
      <c r="E35" s="246">
        <v>3872.346620361147</v>
      </c>
      <c r="F35" s="246">
        <v>4666.7422965171627</v>
      </c>
      <c r="G35" s="246">
        <v>4335.2912542799168</v>
      </c>
      <c r="H35" s="246">
        <v>4965.5160504320929</v>
      </c>
      <c r="I35" s="246">
        <v>3974.6055227220199</v>
      </c>
      <c r="J35" s="246">
        <v>6377.4889546568538</v>
      </c>
      <c r="K35" s="246">
        <v>4616.307110132364</v>
      </c>
      <c r="L35" s="246">
        <v>5221.4600375905175</v>
      </c>
      <c r="M35" s="246">
        <v>5262.0558090837521</v>
      </c>
      <c r="N35" s="246">
        <v>4211.0308821844037</v>
      </c>
      <c r="O35" s="246">
        <v>4732.6098908645463</v>
      </c>
      <c r="P35" s="246">
        <v>8576.0238545097509</v>
      </c>
      <c r="Q35" s="246">
        <v>60811.478283334531</v>
      </c>
      <c r="R35" s="246">
        <v>4790.1220430929961</v>
      </c>
      <c r="S35" s="246">
        <v>5188.1247836689226</v>
      </c>
      <c r="T35" s="246">
        <v>3662.0562567290276</v>
      </c>
      <c r="U35" s="246">
        <v>4106.9840431000166</v>
      </c>
      <c r="V35" s="246">
        <v>4760.5689770472054</v>
      </c>
      <c r="W35" s="246">
        <v>10545.563029929848</v>
      </c>
      <c r="X35" s="246">
        <v>4305.2036197740254</v>
      </c>
      <c r="Y35" s="246">
        <v>5581.324236642663</v>
      </c>
      <c r="Z35" s="246">
        <v>5355.8727211796067</v>
      </c>
      <c r="AA35" s="246">
        <v>4259.7699094613172</v>
      </c>
      <c r="AB35" s="246">
        <v>5144.0101006782961</v>
      </c>
      <c r="AC35" s="246">
        <v>10561.992922031175</v>
      </c>
      <c r="AD35" s="246">
        <v>68261.592643335098</v>
      </c>
      <c r="AE35" s="246">
        <v>6375.2125637981389</v>
      </c>
      <c r="AF35" s="246">
        <v>7169.8280762615332</v>
      </c>
      <c r="AG35" s="246">
        <v>8963.4131515470635</v>
      </c>
      <c r="AH35" s="246">
        <v>12492.770722598651</v>
      </c>
      <c r="AI35" s="246">
        <v>7129.5366881959344</v>
      </c>
      <c r="AJ35" s="246">
        <v>10321.902633251193</v>
      </c>
      <c r="AK35" s="246">
        <v>9985.3300718257105</v>
      </c>
      <c r="AL35" s="246">
        <v>10682.601592897812</v>
      </c>
      <c r="AM35" s="246">
        <v>9762.9842414491359</v>
      </c>
      <c r="AN35" s="246">
        <v>10212.984442765806</v>
      </c>
      <c r="AO35" s="246">
        <v>9894.2549110056916</v>
      </c>
      <c r="AP35" s="246">
        <v>11910.816589807782</v>
      </c>
      <c r="AQ35" s="246">
        <v>114901.63568540446</v>
      </c>
      <c r="AR35" s="246">
        <v>8541.0219779010004</v>
      </c>
      <c r="AS35" s="246">
        <v>9418.3270146198411</v>
      </c>
      <c r="AT35" s="246">
        <v>10530.113251870607</v>
      </c>
      <c r="AU35" s="246">
        <v>9942.8006709872789</v>
      </c>
      <c r="AV35" s="246">
        <v>7989.4896488064323</v>
      </c>
      <c r="AW35" s="246">
        <v>13296.316753274212</v>
      </c>
      <c r="AX35" s="246">
        <v>9974.0404238656374</v>
      </c>
      <c r="AY35" s="246">
        <v>9646.9671245057216</v>
      </c>
      <c r="AZ35" s="246">
        <v>11655.646175210704</v>
      </c>
      <c r="BA35" s="246">
        <v>12235.471721330967</v>
      </c>
      <c r="BB35" s="246">
        <v>10074.298638976872</v>
      </c>
      <c r="BC35" s="246">
        <v>11978.270970679541</v>
      </c>
      <c r="BD35" s="246">
        <v>125282.76437202882</v>
      </c>
      <c r="BE35" s="246">
        <v>12412.888202125949</v>
      </c>
      <c r="BF35" s="246">
        <v>9466.9373158970448</v>
      </c>
      <c r="BG35" s="246">
        <v>9603.5409740075629</v>
      </c>
      <c r="BH35" s="246">
        <v>11282.501634964894</v>
      </c>
    </row>
    <row r="36" spans="1:60" s="251" customFormat="1" ht="15.75" customHeight="1" x14ac:dyDescent="0.3">
      <c r="A36" s="267"/>
      <c r="B36" s="267" t="s">
        <v>71</v>
      </c>
      <c r="C36" s="335" t="s">
        <v>252</v>
      </c>
      <c r="D36" s="334" t="s">
        <v>253</v>
      </c>
      <c r="E36" s="239">
        <v>630.66352335425699</v>
      </c>
      <c r="F36" s="239">
        <v>144.95879437476526</v>
      </c>
      <c r="G36" s="239">
        <v>1209.6882538299967</v>
      </c>
      <c r="H36" s="239">
        <v>2321.6793541335069</v>
      </c>
      <c r="I36" s="239">
        <v>320.15317101188106</v>
      </c>
      <c r="J36" s="239">
        <v>367.32045487309557</v>
      </c>
      <c r="K36" s="239">
        <v>3385.6248778636805</v>
      </c>
      <c r="L36" s="239">
        <v>1987.4391915314256</v>
      </c>
      <c r="M36" s="239">
        <v>60.166891800910761</v>
      </c>
      <c r="N36" s="239">
        <v>3492.3201544718518</v>
      </c>
      <c r="O36" s="239">
        <v>3840.7132701514784</v>
      </c>
      <c r="P36" s="239">
        <v>1420.3540330339124</v>
      </c>
      <c r="Q36" s="239">
        <v>19181.081970430761</v>
      </c>
      <c r="R36" s="239">
        <v>286.03832133417137</v>
      </c>
      <c r="S36" s="239">
        <v>1063.544732712382</v>
      </c>
      <c r="T36" s="239">
        <v>596.52844686369713</v>
      </c>
      <c r="U36" s="239">
        <v>2258.8092931748042</v>
      </c>
      <c r="V36" s="239">
        <v>860.16815358743884</v>
      </c>
      <c r="W36" s="239">
        <v>1624.657066405776</v>
      </c>
      <c r="X36" s="239">
        <v>2945.9970431709726</v>
      </c>
      <c r="Y36" s="239">
        <v>359.92678016026497</v>
      </c>
      <c r="Z36" s="239">
        <v>1317.6490869235936</v>
      </c>
      <c r="AA36" s="239">
        <v>3727.8112306900221</v>
      </c>
      <c r="AB36" s="239">
        <v>3540.8223918396943</v>
      </c>
      <c r="AC36" s="239">
        <v>3587.1353278263182</v>
      </c>
      <c r="AD36" s="239">
        <v>22169.087874689136</v>
      </c>
      <c r="AE36" s="239">
        <v>1295.4129220097882</v>
      </c>
      <c r="AF36" s="239">
        <v>1118.809022548797</v>
      </c>
      <c r="AG36" s="239">
        <v>1196.7652106067433</v>
      </c>
      <c r="AH36" s="239">
        <v>3132.9377660629975</v>
      </c>
      <c r="AI36" s="239">
        <v>1040.7666714578663</v>
      </c>
      <c r="AJ36" s="239">
        <v>977.82673728114548</v>
      </c>
      <c r="AK36" s="239">
        <v>3419.4978799721089</v>
      </c>
      <c r="AL36" s="239">
        <v>930.04840677688492</v>
      </c>
      <c r="AM36" s="239">
        <v>2007.1455457752404</v>
      </c>
      <c r="AN36" s="239">
        <v>4452.0883780800878</v>
      </c>
      <c r="AO36" s="239">
        <v>3415.674419628011</v>
      </c>
      <c r="AP36" s="239">
        <v>3918.553768103352</v>
      </c>
      <c r="AQ36" s="239">
        <v>26905.526728303026</v>
      </c>
      <c r="AR36" s="239">
        <v>1379.783395448326</v>
      </c>
      <c r="AS36" s="239">
        <v>3397.5028767305812</v>
      </c>
      <c r="AT36" s="239">
        <v>1869.2610351694666</v>
      </c>
      <c r="AU36" s="239">
        <v>4262.6877806488383</v>
      </c>
      <c r="AV36" s="239">
        <v>1604.5177928238709</v>
      </c>
      <c r="AW36" s="239">
        <v>2135.6478318897061</v>
      </c>
      <c r="AX36" s="239">
        <v>4348.7214323719027</v>
      </c>
      <c r="AY36" s="239">
        <v>1931.8778883453706</v>
      </c>
      <c r="AZ36" s="239">
        <v>1761.1256097324699</v>
      </c>
      <c r="BA36" s="239">
        <v>4346.0493395109115</v>
      </c>
      <c r="BB36" s="239">
        <v>4498.3299804992685</v>
      </c>
      <c r="BC36" s="239">
        <v>3851.2886943303961</v>
      </c>
      <c r="BD36" s="239">
        <v>35386.793657501104</v>
      </c>
      <c r="BE36" s="239">
        <v>1829.1287523965962</v>
      </c>
      <c r="BF36" s="239">
        <v>1796.502767835663</v>
      </c>
      <c r="BG36" s="239">
        <v>1902.9868814313388</v>
      </c>
      <c r="BH36" s="239">
        <v>4752.4948961332284</v>
      </c>
    </row>
    <row r="37" spans="1:60" s="31" customFormat="1" ht="15.75" customHeight="1" x14ac:dyDescent="0.25">
      <c r="A37" s="332"/>
      <c r="B37" s="332" t="s">
        <v>71</v>
      </c>
      <c r="C37" s="333" t="s">
        <v>254</v>
      </c>
      <c r="D37" s="332" t="s">
        <v>255</v>
      </c>
      <c r="E37" s="246">
        <v>206.0547746114344</v>
      </c>
      <c r="F37" s="246">
        <v>413.9674819470182</v>
      </c>
      <c r="G37" s="246">
        <v>498.37845898614057</v>
      </c>
      <c r="H37" s="246">
        <v>471.94081068668396</v>
      </c>
      <c r="I37" s="246">
        <v>417.84917682158971</v>
      </c>
      <c r="J37" s="246">
        <v>406.81376830643757</v>
      </c>
      <c r="K37" s="246">
        <v>769.98615529846757</v>
      </c>
      <c r="L37" s="246">
        <v>452.75925387631179</v>
      </c>
      <c r="M37" s="246">
        <v>444.4068782139143</v>
      </c>
      <c r="N37" s="246">
        <v>400.57703074635606</v>
      </c>
      <c r="O37" s="246">
        <v>320.84491036592573</v>
      </c>
      <c r="P37" s="246">
        <v>642.53085742352255</v>
      </c>
      <c r="Q37" s="246">
        <v>5446.1095572838021</v>
      </c>
      <c r="R37" s="246">
        <v>274.91473019467793</v>
      </c>
      <c r="S37" s="246">
        <v>338.4397096674291</v>
      </c>
      <c r="T37" s="246">
        <v>298.40049248934798</v>
      </c>
      <c r="U37" s="246">
        <v>650.74486592809546</v>
      </c>
      <c r="V37" s="246">
        <v>199.63176791474032</v>
      </c>
      <c r="W37" s="246">
        <v>698.30668901482318</v>
      </c>
      <c r="X37" s="246">
        <v>576.53510726300283</v>
      </c>
      <c r="Y37" s="246">
        <v>3330.8158779610753</v>
      </c>
      <c r="Z37" s="246">
        <v>736.74610411133551</v>
      </c>
      <c r="AA37" s="246">
        <v>987.82971261869056</v>
      </c>
      <c r="AB37" s="246">
        <v>3860.5291136469896</v>
      </c>
      <c r="AC37" s="246">
        <v>8377.7387798360651</v>
      </c>
      <c r="AD37" s="246">
        <v>20330.632950646272</v>
      </c>
      <c r="AE37" s="246">
        <v>853.90097627286593</v>
      </c>
      <c r="AF37" s="246">
        <v>1110.8984323034517</v>
      </c>
      <c r="AG37" s="246">
        <v>1197.4194236674518</v>
      </c>
      <c r="AH37" s="246">
        <v>1607.8644417415435</v>
      </c>
      <c r="AI37" s="246">
        <v>1714.073271341211</v>
      </c>
      <c r="AJ37" s="246">
        <v>1472.1607342639261</v>
      </c>
      <c r="AK37" s="246">
        <v>1274.1665759715688</v>
      </c>
      <c r="AL37" s="246">
        <v>1936.9123176236128</v>
      </c>
      <c r="AM37" s="246">
        <v>2508.4767632085882</v>
      </c>
      <c r="AN37" s="246">
        <v>2074.8836913779824</v>
      </c>
      <c r="AO37" s="246">
        <v>1064.0537391736564</v>
      </c>
      <c r="AP37" s="246">
        <v>2369.9978468380191</v>
      </c>
      <c r="AQ37" s="246">
        <v>19184.808213783879</v>
      </c>
      <c r="AR37" s="246">
        <v>1999.9529110771971</v>
      </c>
      <c r="AS37" s="246">
        <v>2080.5348901997368</v>
      </c>
      <c r="AT37" s="246">
        <v>1235.9587981670888</v>
      </c>
      <c r="AU37" s="246">
        <v>1924.1158247396193</v>
      </c>
      <c r="AV37" s="246">
        <v>2170.5532214551145</v>
      </c>
      <c r="AW37" s="246">
        <v>1783.6571864766904</v>
      </c>
      <c r="AX37" s="246">
        <v>2154.8877092690891</v>
      </c>
      <c r="AY37" s="246">
        <v>1635.4274368580925</v>
      </c>
      <c r="AZ37" s="246">
        <v>1491.376039846904</v>
      </c>
      <c r="BA37" s="246">
        <v>1573.4002400235779</v>
      </c>
      <c r="BB37" s="246">
        <v>1222.4106950270946</v>
      </c>
      <c r="BC37" s="246">
        <v>1759.9381225931236</v>
      </c>
      <c r="BD37" s="246">
        <v>21032.213075733329</v>
      </c>
      <c r="BE37" s="246">
        <v>1920.8287493563409</v>
      </c>
      <c r="BF37" s="246">
        <v>1468.7207946990018</v>
      </c>
      <c r="BG37" s="246">
        <v>1724.9075876043482</v>
      </c>
      <c r="BH37" s="246">
        <v>1623.107312231331</v>
      </c>
    </row>
    <row r="38" spans="1:60" s="31" customFormat="1" ht="15.75" customHeight="1" x14ac:dyDescent="0.25">
      <c r="A38" s="334"/>
      <c r="B38" s="334" t="s">
        <v>71</v>
      </c>
      <c r="C38" s="335" t="s">
        <v>256</v>
      </c>
      <c r="D38" s="334" t="s">
        <v>257</v>
      </c>
      <c r="E38" s="239">
        <v>629.4544073181213</v>
      </c>
      <c r="F38" s="239">
        <v>3086.6656745617629</v>
      </c>
      <c r="G38" s="239">
        <v>780.6993763043082</v>
      </c>
      <c r="H38" s="239">
        <v>184.0356743058627</v>
      </c>
      <c r="I38" s="239">
        <v>453.75142887000396</v>
      </c>
      <c r="J38" s="239">
        <v>2504.9576418510414</v>
      </c>
      <c r="K38" s="239">
        <v>377.10330380693125</v>
      </c>
      <c r="L38" s="239">
        <v>1488.7035843443145</v>
      </c>
      <c r="M38" s="239">
        <v>767.94028621706991</v>
      </c>
      <c r="N38" s="239">
        <v>1811.9377005333324</v>
      </c>
      <c r="O38" s="239">
        <v>2980.6168911437107</v>
      </c>
      <c r="P38" s="239">
        <v>1635.5397932987294</v>
      </c>
      <c r="Q38" s="239">
        <v>16701.40576255519</v>
      </c>
      <c r="R38" s="239">
        <v>87.174597588637681</v>
      </c>
      <c r="S38" s="239">
        <v>234.12547592836933</v>
      </c>
      <c r="T38" s="239">
        <v>336.14272039182578</v>
      </c>
      <c r="U38" s="239">
        <v>169.08696147636411</v>
      </c>
      <c r="V38" s="239">
        <v>153.80337148425966</v>
      </c>
      <c r="W38" s="239">
        <v>295.92912594505947</v>
      </c>
      <c r="X38" s="239">
        <v>343.79987866067779</v>
      </c>
      <c r="Y38" s="239">
        <v>463.79647986006898</v>
      </c>
      <c r="Z38" s="239">
        <v>1916.6483679028729</v>
      </c>
      <c r="AA38" s="239">
        <v>381.54801126364754</v>
      </c>
      <c r="AB38" s="239">
        <v>373.93638084667589</v>
      </c>
      <c r="AC38" s="239">
        <v>593.21893055839223</v>
      </c>
      <c r="AD38" s="239">
        <v>5349.2103019068518</v>
      </c>
      <c r="AE38" s="239">
        <v>527.53133454022782</v>
      </c>
      <c r="AF38" s="239">
        <v>509.96548429941851</v>
      </c>
      <c r="AG38" s="239">
        <v>350.94183819064523</v>
      </c>
      <c r="AH38" s="239">
        <v>985.92640111632102</v>
      </c>
      <c r="AI38" s="239">
        <v>403.11952131578118</v>
      </c>
      <c r="AJ38" s="239">
        <v>462.1958510407519</v>
      </c>
      <c r="AK38" s="239">
        <v>697.55250287307751</v>
      </c>
      <c r="AL38" s="239">
        <v>580.83950782634918</v>
      </c>
      <c r="AM38" s="239">
        <v>741.59613954515635</v>
      </c>
      <c r="AN38" s="239">
        <v>498.55911443074058</v>
      </c>
      <c r="AO38" s="239">
        <v>748.52761127228837</v>
      </c>
      <c r="AP38" s="239">
        <v>992.04663011759419</v>
      </c>
      <c r="AQ38" s="239">
        <v>7498.8019365683513</v>
      </c>
      <c r="AR38" s="239">
        <v>415.69749830362298</v>
      </c>
      <c r="AS38" s="239">
        <v>909.25592606499629</v>
      </c>
      <c r="AT38" s="239">
        <v>1095.485634461824</v>
      </c>
      <c r="AU38" s="239">
        <v>1064.2680584824291</v>
      </c>
      <c r="AV38" s="239">
        <v>905.54791620077162</v>
      </c>
      <c r="AW38" s="239">
        <v>1006.1996017979874</v>
      </c>
      <c r="AX38" s="239">
        <v>1430.353762203496</v>
      </c>
      <c r="AY38" s="239">
        <v>1055.961045912577</v>
      </c>
      <c r="AZ38" s="239">
        <v>1120.9325248099801</v>
      </c>
      <c r="BA38" s="239">
        <v>1207.1001276981335</v>
      </c>
      <c r="BB38" s="239">
        <v>1228.8982308481272</v>
      </c>
      <c r="BC38" s="239">
        <v>1516.8335933537776</v>
      </c>
      <c r="BD38" s="239">
        <v>12956.533920137725</v>
      </c>
      <c r="BE38" s="239">
        <v>1125.0502535129099</v>
      </c>
      <c r="BF38" s="239">
        <v>1609.26442770533</v>
      </c>
      <c r="BG38" s="239">
        <v>1573.917586191696</v>
      </c>
      <c r="BH38" s="239">
        <v>1251.183039276646</v>
      </c>
    </row>
    <row r="39" spans="1:60" s="251" customFormat="1" ht="15.75" customHeight="1" x14ac:dyDescent="0.25">
      <c r="A39" s="332"/>
      <c r="B39" s="332" t="s">
        <v>71</v>
      </c>
      <c r="C39" s="333" t="s">
        <v>258</v>
      </c>
      <c r="D39" s="332" t="s">
        <v>259</v>
      </c>
      <c r="E39" s="246">
        <v>1022.4468719175464</v>
      </c>
      <c r="F39" s="246">
        <v>2298.6256685365452</v>
      </c>
      <c r="G39" s="246">
        <v>3109.1122779339162</v>
      </c>
      <c r="H39" s="246">
        <v>744.32728655184735</v>
      </c>
      <c r="I39" s="246">
        <v>575.52682984853084</v>
      </c>
      <c r="J39" s="246">
        <v>810.32690823673101</v>
      </c>
      <c r="K39" s="246">
        <v>1189.3285164663025</v>
      </c>
      <c r="L39" s="246">
        <v>5869.417667842943</v>
      </c>
      <c r="M39" s="246">
        <v>852.81317812340239</v>
      </c>
      <c r="N39" s="246">
        <v>1042.386007930347</v>
      </c>
      <c r="O39" s="246">
        <v>1109.2166418064651</v>
      </c>
      <c r="P39" s="246">
        <v>1218.2402415038048</v>
      </c>
      <c r="Q39" s="246">
        <v>19841.768096698386</v>
      </c>
      <c r="R39" s="246">
        <v>779.63352181535936</v>
      </c>
      <c r="S39" s="246">
        <v>714.91100822643637</v>
      </c>
      <c r="T39" s="246">
        <v>828.21332921120847</v>
      </c>
      <c r="U39" s="246">
        <v>547.33727702103283</v>
      </c>
      <c r="V39" s="246">
        <v>3815.7082112074604</v>
      </c>
      <c r="W39" s="246">
        <v>1523.8141169815606</v>
      </c>
      <c r="X39" s="246">
        <v>871.217136665662</v>
      </c>
      <c r="Y39" s="246">
        <v>626.11768159161477</v>
      </c>
      <c r="Z39" s="246">
        <v>1193.0366697237657</v>
      </c>
      <c r="AA39" s="246">
        <v>1920.8315599711925</v>
      </c>
      <c r="AB39" s="246">
        <v>1563.8471085586866</v>
      </c>
      <c r="AC39" s="246">
        <v>1811.0791581079718</v>
      </c>
      <c r="AD39" s="246">
        <v>16195.746779081952</v>
      </c>
      <c r="AE39" s="246">
        <v>647.13267148182865</v>
      </c>
      <c r="AF39" s="246">
        <v>3718.0076841301839</v>
      </c>
      <c r="AG39" s="246">
        <v>2251.1438080072426</v>
      </c>
      <c r="AH39" s="246">
        <v>1277.3863776794274</v>
      </c>
      <c r="AI39" s="246">
        <v>1064.9198296645086</v>
      </c>
      <c r="AJ39" s="246">
        <v>3744.6943291983298</v>
      </c>
      <c r="AK39" s="246">
        <v>1138.3182715543892</v>
      </c>
      <c r="AL39" s="246">
        <v>816.21598461469364</v>
      </c>
      <c r="AM39" s="246">
        <v>2897.2172785782641</v>
      </c>
      <c r="AN39" s="246">
        <v>1193.9921919674684</v>
      </c>
      <c r="AO39" s="246">
        <v>1709.8594831360792</v>
      </c>
      <c r="AP39" s="246">
        <v>2139.0902842813798</v>
      </c>
      <c r="AQ39" s="246">
        <v>22597.978194293795</v>
      </c>
      <c r="AR39" s="246">
        <v>556.74996268757059</v>
      </c>
      <c r="AS39" s="246">
        <v>681.08455771024319</v>
      </c>
      <c r="AT39" s="246">
        <v>764.32276058080845</v>
      </c>
      <c r="AU39" s="246">
        <v>1262.5658254405112</v>
      </c>
      <c r="AV39" s="246">
        <v>638.07316968725149</v>
      </c>
      <c r="AW39" s="246">
        <v>3911.1576787593986</v>
      </c>
      <c r="AX39" s="246">
        <v>791.50277788089159</v>
      </c>
      <c r="AY39" s="246">
        <v>529.18116684052052</v>
      </c>
      <c r="AZ39" s="246">
        <v>3609.4448744738938</v>
      </c>
      <c r="BA39" s="246">
        <v>1569.5880709928761</v>
      </c>
      <c r="BB39" s="246">
        <v>3166.4517918220236</v>
      </c>
      <c r="BC39" s="246">
        <v>3366.1259313452438</v>
      </c>
      <c r="BD39" s="246">
        <v>20846.248568221228</v>
      </c>
      <c r="BE39" s="246">
        <v>925.31890236832419</v>
      </c>
      <c r="BF39" s="246">
        <v>1056.2276205241533</v>
      </c>
      <c r="BG39" s="246">
        <v>684.67563856531535</v>
      </c>
      <c r="BH39" s="246">
        <v>1060.2828494964685</v>
      </c>
    </row>
    <row r="40" spans="1:60" s="31" customFormat="1" ht="15.75" customHeight="1" x14ac:dyDescent="0.25">
      <c r="A40" s="334"/>
      <c r="B40" s="334" t="s">
        <v>71</v>
      </c>
      <c r="C40" s="335" t="s">
        <v>260</v>
      </c>
      <c r="D40" s="334" t="s">
        <v>261</v>
      </c>
      <c r="E40" s="239">
        <v>1992.970510879675</v>
      </c>
      <c r="F40" s="239">
        <v>2263.802299383211</v>
      </c>
      <c r="G40" s="239">
        <v>2983.5221733519879</v>
      </c>
      <c r="H40" s="239">
        <v>2663.3060742181256</v>
      </c>
      <c r="I40" s="239">
        <v>3422.0480748738619</v>
      </c>
      <c r="J40" s="239">
        <v>2904.0065034783524</v>
      </c>
      <c r="K40" s="239">
        <v>3197.7898329108602</v>
      </c>
      <c r="L40" s="239">
        <v>3293.3700233326917</v>
      </c>
      <c r="M40" s="239">
        <v>3165.1916219837808</v>
      </c>
      <c r="N40" s="239">
        <v>3463.2662644487086</v>
      </c>
      <c r="O40" s="239">
        <v>5289.9147644428831</v>
      </c>
      <c r="P40" s="239">
        <v>8265.4406018301561</v>
      </c>
      <c r="Q40" s="239">
        <v>42904.628745134294</v>
      </c>
      <c r="R40" s="239">
        <v>2147.2592229446905</v>
      </c>
      <c r="S40" s="239">
        <v>2566.0606533784126</v>
      </c>
      <c r="T40" s="239">
        <v>3097.5152664388552</v>
      </c>
      <c r="U40" s="239">
        <v>2798.4403166915677</v>
      </c>
      <c r="V40" s="239">
        <v>419.56357826150344</v>
      </c>
      <c r="W40" s="239">
        <v>3338.5172911832033</v>
      </c>
      <c r="X40" s="239">
        <v>4133.4894648158797</v>
      </c>
      <c r="Y40" s="239">
        <v>3422.1276185793308</v>
      </c>
      <c r="Z40" s="239">
        <v>2848.4655092303128</v>
      </c>
      <c r="AA40" s="239">
        <v>3806.8443336791843</v>
      </c>
      <c r="AB40" s="239">
        <v>4604.019885751668</v>
      </c>
      <c r="AC40" s="239">
        <v>6498.9410306523614</v>
      </c>
      <c r="AD40" s="239">
        <v>39681.244171606966</v>
      </c>
      <c r="AE40" s="239">
        <v>1921.1729873437901</v>
      </c>
      <c r="AF40" s="239">
        <v>679.79212143696998</v>
      </c>
      <c r="AG40" s="239">
        <v>555.21710952150056</v>
      </c>
      <c r="AH40" s="239">
        <v>11438.956608306638</v>
      </c>
      <c r="AI40" s="239">
        <v>678.70785508877145</v>
      </c>
      <c r="AJ40" s="239">
        <v>889.74143396267482</v>
      </c>
      <c r="AK40" s="239">
        <v>16697.399176216837</v>
      </c>
      <c r="AL40" s="239">
        <v>755.25050237265282</v>
      </c>
      <c r="AM40" s="239">
        <v>939.55945298268534</v>
      </c>
      <c r="AN40" s="239">
        <v>1412.3881331083642</v>
      </c>
      <c r="AO40" s="239">
        <v>13610.062092293172</v>
      </c>
      <c r="AP40" s="239">
        <v>11772.384340369952</v>
      </c>
      <c r="AQ40" s="239">
        <v>61350.631813004002</v>
      </c>
      <c r="AR40" s="239">
        <v>407.35520287290359</v>
      </c>
      <c r="AS40" s="239">
        <v>1045.7818045276701</v>
      </c>
      <c r="AT40" s="239">
        <v>1202.8288799520506</v>
      </c>
      <c r="AU40" s="239">
        <v>1317.6381808581721</v>
      </c>
      <c r="AV40" s="239">
        <v>1093.9025260623587</v>
      </c>
      <c r="AW40" s="239">
        <v>12083.970545692393</v>
      </c>
      <c r="AX40" s="239">
        <v>862.46210574507745</v>
      </c>
      <c r="AY40" s="239">
        <v>12094.302651092947</v>
      </c>
      <c r="AZ40" s="239">
        <v>1032.5267986534127</v>
      </c>
      <c r="BA40" s="239">
        <v>1267.0060831095154</v>
      </c>
      <c r="BB40" s="239">
        <v>9926.4398184627407</v>
      </c>
      <c r="BC40" s="239">
        <v>1920.8521450048806</v>
      </c>
      <c r="BD40" s="239">
        <v>44255.06674203412</v>
      </c>
      <c r="BE40" s="239">
        <v>987.12718209137802</v>
      </c>
      <c r="BF40" s="239">
        <v>1099.6007305236137</v>
      </c>
      <c r="BG40" s="239">
        <v>888.60201131023643</v>
      </c>
      <c r="BH40" s="239">
        <v>722.54996887369293</v>
      </c>
    </row>
    <row r="41" spans="1:60" s="31" customFormat="1" ht="15.75" customHeight="1" x14ac:dyDescent="0.25">
      <c r="A41" s="332"/>
      <c r="B41" s="332" t="s">
        <v>71</v>
      </c>
      <c r="C41" s="333" t="s">
        <v>71</v>
      </c>
      <c r="D41" s="332" t="s">
        <v>231</v>
      </c>
      <c r="E41" s="246">
        <v>2912.8112859217954</v>
      </c>
      <c r="F41" s="246">
        <v>1932.8578610097381</v>
      </c>
      <c r="G41" s="246">
        <v>4179.7216712434838</v>
      </c>
      <c r="H41" s="246">
        <v>2866.249299363933</v>
      </c>
      <c r="I41" s="246">
        <v>3411.5516986477264</v>
      </c>
      <c r="J41" s="246">
        <v>4203.0693757791132</v>
      </c>
      <c r="K41" s="246">
        <v>3113.1274151234702</v>
      </c>
      <c r="L41" s="246">
        <v>4210.8846832250565</v>
      </c>
      <c r="M41" s="246">
        <v>4145.5342335244713</v>
      </c>
      <c r="N41" s="246">
        <v>2394.5779511475384</v>
      </c>
      <c r="O41" s="246">
        <v>1037.5646600922789</v>
      </c>
      <c r="P41" s="246">
        <v>2026.6761948896135</v>
      </c>
      <c r="Q41" s="246">
        <v>36434.626329968218</v>
      </c>
      <c r="R41" s="246">
        <v>705.67235077305213</v>
      </c>
      <c r="S41" s="246">
        <v>649.83528909639415</v>
      </c>
      <c r="T41" s="246">
        <v>3552.8463229570098</v>
      </c>
      <c r="U41" s="246">
        <v>879.36041786838814</v>
      </c>
      <c r="V41" s="246">
        <v>1655.4866978592718</v>
      </c>
      <c r="W41" s="246">
        <v>1207.4664764616414</v>
      </c>
      <c r="X41" s="246">
        <v>1204.1265123658534</v>
      </c>
      <c r="Y41" s="246">
        <v>1690.2769723846882</v>
      </c>
      <c r="Z41" s="246">
        <v>1185.7019591691437</v>
      </c>
      <c r="AA41" s="246">
        <v>3749.9408879286261</v>
      </c>
      <c r="AB41" s="246">
        <v>1035.2882461758072</v>
      </c>
      <c r="AC41" s="246">
        <v>1692.0587959745276</v>
      </c>
      <c r="AD41" s="246">
        <v>19208.060929014406</v>
      </c>
      <c r="AE41" s="246">
        <v>842.94455001799338</v>
      </c>
      <c r="AF41" s="246">
        <v>933.20027581507679</v>
      </c>
      <c r="AG41" s="246">
        <v>1236.3733777232387</v>
      </c>
      <c r="AH41" s="246">
        <v>846.05681573763741</v>
      </c>
      <c r="AI41" s="246">
        <v>561.51724369601311</v>
      </c>
      <c r="AJ41" s="246">
        <v>794.15926044374055</v>
      </c>
      <c r="AK41" s="246">
        <v>978.01005512512211</v>
      </c>
      <c r="AL41" s="246">
        <v>912.86278745829077</v>
      </c>
      <c r="AM41" s="246">
        <v>1014.0904068847751</v>
      </c>
      <c r="AN41" s="246">
        <v>946.64574168266063</v>
      </c>
      <c r="AO41" s="246">
        <v>1279.2612285069426</v>
      </c>
      <c r="AP41" s="246">
        <v>1339.3664363168318</v>
      </c>
      <c r="AQ41" s="246">
        <v>11684.488179408323</v>
      </c>
      <c r="AR41" s="246">
        <v>944.95352103151629</v>
      </c>
      <c r="AS41" s="246">
        <v>1228.5640572196851</v>
      </c>
      <c r="AT41" s="246">
        <v>1600.7596044160014</v>
      </c>
      <c r="AU41" s="246">
        <v>2702.3729866877206</v>
      </c>
      <c r="AV41" s="246">
        <v>1963.3616280231674</v>
      </c>
      <c r="AW41" s="246">
        <v>3291.6535593863105</v>
      </c>
      <c r="AX41" s="246">
        <v>1604.8559090290403</v>
      </c>
      <c r="AY41" s="246">
        <v>5060.3284169827066</v>
      </c>
      <c r="AZ41" s="246">
        <v>2967.647847694112</v>
      </c>
      <c r="BA41" s="246">
        <v>4748.3493450261212</v>
      </c>
      <c r="BB41" s="246">
        <v>813.67348825334238</v>
      </c>
      <c r="BC41" s="246">
        <v>1738.9242137525293</v>
      </c>
      <c r="BD41" s="246">
        <v>28665.444577502254</v>
      </c>
      <c r="BE41" s="246">
        <v>1251.7588242097238</v>
      </c>
      <c r="BF41" s="246">
        <v>1356.4193274357226</v>
      </c>
      <c r="BG41" s="246">
        <v>5348.1157982325403</v>
      </c>
      <c r="BH41" s="246">
        <v>2876.0619787153018</v>
      </c>
    </row>
    <row r="42" spans="1:60" s="305" customFormat="1" ht="15.75" customHeight="1" x14ac:dyDescent="0.25">
      <c r="A42" s="298">
        <v>209</v>
      </c>
      <c r="B42" s="298" t="s">
        <v>207</v>
      </c>
      <c r="C42" s="299" t="s">
        <v>71</v>
      </c>
      <c r="D42" s="298" t="s">
        <v>71</v>
      </c>
      <c r="E42" s="277">
        <v>18950.403877468878</v>
      </c>
      <c r="F42" s="277">
        <v>17776.893671157162</v>
      </c>
      <c r="G42" s="277">
        <v>20565.202525285476</v>
      </c>
      <c r="H42" s="277">
        <v>23021.488633481516</v>
      </c>
      <c r="I42" s="277">
        <v>23650.703707942732</v>
      </c>
      <c r="J42" s="277">
        <v>28140.857847917709</v>
      </c>
      <c r="K42" s="277">
        <v>21469.786010514756</v>
      </c>
      <c r="L42" s="277">
        <v>21388.613871028771</v>
      </c>
      <c r="M42" s="277">
        <v>20361.152016701351</v>
      </c>
      <c r="N42" s="277">
        <v>19244.559288445824</v>
      </c>
      <c r="O42" s="277">
        <v>19605.929763649241</v>
      </c>
      <c r="P42" s="277">
        <v>21256.051967617794</v>
      </c>
      <c r="Q42" s="277">
        <v>255431.6431812112</v>
      </c>
      <c r="R42" s="277">
        <v>20777.493970773467</v>
      </c>
      <c r="S42" s="277">
        <v>18214.671423998498</v>
      </c>
      <c r="T42" s="277">
        <v>22723.513009466729</v>
      </c>
      <c r="U42" s="277">
        <v>20590.876460951109</v>
      </c>
      <c r="V42" s="277">
        <v>23458.271025806243</v>
      </c>
      <c r="W42" s="277">
        <v>20035.766790650174</v>
      </c>
      <c r="X42" s="277">
        <v>21397.447695169969</v>
      </c>
      <c r="Y42" s="277">
        <v>19480.305073409501</v>
      </c>
      <c r="Z42" s="277">
        <v>20485.694500931531</v>
      </c>
      <c r="AA42" s="277">
        <v>20660.219673062697</v>
      </c>
      <c r="AB42" s="277">
        <v>19257.216769138715</v>
      </c>
      <c r="AC42" s="277">
        <v>20599.055192114753</v>
      </c>
      <c r="AD42" s="277">
        <v>247680.53158547342</v>
      </c>
      <c r="AE42" s="277">
        <v>21468.956302192742</v>
      </c>
      <c r="AF42" s="277">
        <v>20351.81716602356</v>
      </c>
      <c r="AG42" s="277">
        <v>22222.543901220659</v>
      </c>
      <c r="AH42" s="277">
        <v>23017.537168024188</v>
      </c>
      <c r="AI42" s="277">
        <v>22851.388761512651</v>
      </c>
      <c r="AJ42" s="277">
        <v>21425.865063222329</v>
      </c>
      <c r="AK42" s="277">
        <v>25030.573573493642</v>
      </c>
      <c r="AL42" s="277">
        <v>23726.955563803909</v>
      </c>
      <c r="AM42" s="277">
        <v>22738.734621782758</v>
      </c>
      <c r="AN42" s="277">
        <v>23539.853205223226</v>
      </c>
      <c r="AO42" s="277">
        <v>24406.314026175649</v>
      </c>
      <c r="AP42" s="277">
        <v>26084.188147957757</v>
      </c>
      <c r="AQ42" s="277">
        <v>276864.72750063305</v>
      </c>
      <c r="AR42" s="277">
        <v>21736.211853423141</v>
      </c>
      <c r="AS42" s="277">
        <v>21194.579633958747</v>
      </c>
      <c r="AT42" s="277">
        <v>23851.741555654367</v>
      </c>
      <c r="AU42" s="277">
        <v>23915.090905692647</v>
      </c>
      <c r="AV42" s="277">
        <v>27260.118047856726</v>
      </c>
      <c r="AW42" s="277">
        <v>24416.128640157141</v>
      </c>
      <c r="AX42" s="277">
        <v>25959.153148471232</v>
      </c>
      <c r="AY42" s="277">
        <v>26749.837514633015</v>
      </c>
      <c r="AZ42" s="277">
        <v>27106.430249053359</v>
      </c>
      <c r="BA42" s="277">
        <v>27442.86747569048</v>
      </c>
      <c r="BB42" s="277">
        <v>24467.447253390616</v>
      </c>
      <c r="BC42" s="277">
        <v>27002.620550040876</v>
      </c>
      <c r="BD42" s="277">
        <v>301102.22682802234</v>
      </c>
      <c r="BE42" s="277">
        <v>25218.284473343614</v>
      </c>
      <c r="BF42" s="277">
        <v>24344.033752709438</v>
      </c>
      <c r="BG42" s="277">
        <v>27179.450268594686</v>
      </c>
      <c r="BH42" s="277">
        <v>25694.212587312159</v>
      </c>
    </row>
    <row r="43" spans="1:60" s="251" customFormat="1" ht="15.75" customHeight="1" x14ac:dyDescent="0.25">
      <c r="A43" s="332"/>
      <c r="B43" s="332" t="s">
        <v>71</v>
      </c>
      <c r="C43" s="333" t="s">
        <v>262</v>
      </c>
      <c r="D43" s="332" t="s">
        <v>263</v>
      </c>
      <c r="E43" s="246">
        <v>10003.068971941655</v>
      </c>
      <c r="F43" s="246">
        <v>8412.7014955981485</v>
      </c>
      <c r="G43" s="246">
        <v>11158.16031377121</v>
      </c>
      <c r="H43" s="246">
        <v>10023.157241452762</v>
      </c>
      <c r="I43" s="246">
        <v>9304.3803564064401</v>
      </c>
      <c r="J43" s="246">
        <v>10862.247398726287</v>
      </c>
      <c r="K43" s="246">
        <v>9715.3920939708514</v>
      </c>
      <c r="L43" s="246">
        <v>10204.250945266876</v>
      </c>
      <c r="M43" s="246">
        <v>9564.9030561945347</v>
      </c>
      <c r="N43" s="246">
        <v>10509.851079034152</v>
      </c>
      <c r="O43" s="246">
        <v>10020.814977988475</v>
      </c>
      <c r="P43" s="246">
        <v>10413.22802841572</v>
      </c>
      <c r="Q43" s="246">
        <v>120192.15595876711</v>
      </c>
      <c r="R43" s="246">
        <v>10246.75757870969</v>
      </c>
      <c r="S43" s="246">
        <v>8152.1194850214215</v>
      </c>
      <c r="T43" s="246">
        <v>11681.082637341104</v>
      </c>
      <c r="U43" s="246">
        <v>10663.788870916944</v>
      </c>
      <c r="V43" s="246">
        <v>11757.513700882386</v>
      </c>
      <c r="W43" s="246">
        <v>10709.217375545271</v>
      </c>
      <c r="X43" s="246">
        <v>10839.768344846709</v>
      </c>
      <c r="Y43" s="246">
        <v>10691.347188066487</v>
      </c>
      <c r="Z43" s="246">
        <v>11130.253708267383</v>
      </c>
      <c r="AA43" s="246">
        <v>11671.627557967466</v>
      </c>
      <c r="AB43" s="246">
        <v>11043.198342347814</v>
      </c>
      <c r="AC43" s="246">
        <v>11328.148590483896</v>
      </c>
      <c r="AD43" s="246">
        <v>129914.82338039657</v>
      </c>
      <c r="AE43" s="246">
        <v>11676.023721040232</v>
      </c>
      <c r="AF43" s="246">
        <v>10869.31378738575</v>
      </c>
      <c r="AG43" s="246">
        <v>12009.136035781457</v>
      </c>
      <c r="AH43" s="246">
        <v>11110.214336079105</v>
      </c>
      <c r="AI43" s="246">
        <v>13401.820669836428</v>
      </c>
      <c r="AJ43" s="246">
        <v>11729.369048210938</v>
      </c>
      <c r="AK43" s="246">
        <v>13877.644872834293</v>
      </c>
      <c r="AL43" s="246">
        <v>12988.534660340862</v>
      </c>
      <c r="AM43" s="246">
        <v>11937.077770721067</v>
      </c>
      <c r="AN43" s="246">
        <v>13122.484451002123</v>
      </c>
      <c r="AO43" s="246">
        <v>13581.338575348482</v>
      </c>
      <c r="AP43" s="246">
        <v>15025.163195627822</v>
      </c>
      <c r="AQ43" s="246">
        <v>151328.12112420856</v>
      </c>
      <c r="AR43" s="246">
        <v>12357.580234454606</v>
      </c>
      <c r="AS43" s="246">
        <v>11565.537615523439</v>
      </c>
      <c r="AT43" s="246">
        <v>13875.618945882712</v>
      </c>
      <c r="AU43" s="246">
        <v>15419.314013634688</v>
      </c>
      <c r="AV43" s="246">
        <v>16573.724716775549</v>
      </c>
      <c r="AW43" s="246">
        <v>14473.882032045778</v>
      </c>
      <c r="AX43" s="246">
        <v>15710.905626291496</v>
      </c>
      <c r="AY43" s="246">
        <v>15979.058268701563</v>
      </c>
      <c r="AZ43" s="246">
        <v>16270.734218344152</v>
      </c>
      <c r="BA43" s="246">
        <v>17180.155671769455</v>
      </c>
      <c r="BB43" s="246">
        <v>14822.895263920127</v>
      </c>
      <c r="BC43" s="246">
        <v>17679.426128060066</v>
      </c>
      <c r="BD43" s="246">
        <v>181908.83273540364</v>
      </c>
      <c r="BE43" s="246">
        <v>15364.201962890233</v>
      </c>
      <c r="BF43" s="246">
        <v>14963.329549089392</v>
      </c>
      <c r="BG43" s="246">
        <v>17658.706401740732</v>
      </c>
      <c r="BH43" s="246">
        <v>17654.26854282069</v>
      </c>
    </row>
    <row r="44" spans="1:60" s="31" customFormat="1" ht="15.75" customHeight="1" x14ac:dyDescent="0.25">
      <c r="A44" s="334"/>
      <c r="B44" s="334" t="s">
        <v>71</v>
      </c>
      <c r="C44" s="335" t="s">
        <v>264</v>
      </c>
      <c r="D44" s="334" t="s">
        <v>265</v>
      </c>
      <c r="E44" s="239">
        <v>3023.2208816813863</v>
      </c>
      <c r="F44" s="239">
        <v>2511.0425631151143</v>
      </c>
      <c r="G44" s="239">
        <v>2898.7547692258186</v>
      </c>
      <c r="H44" s="239">
        <v>3611.4020578004333</v>
      </c>
      <c r="I44" s="239">
        <v>2913.6886749701803</v>
      </c>
      <c r="J44" s="239">
        <v>3067.6898484604362</v>
      </c>
      <c r="K44" s="239">
        <v>3383.8436631428885</v>
      </c>
      <c r="L44" s="239">
        <v>2785.849710309707</v>
      </c>
      <c r="M44" s="239">
        <v>3255.9867702712727</v>
      </c>
      <c r="N44" s="239">
        <v>2702.3732028249569</v>
      </c>
      <c r="O44" s="239">
        <v>2874.3952462188386</v>
      </c>
      <c r="P44" s="239">
        <v>2896.4314703245795</v>
      </c>
      <c r="Q44" s="239">
        <v>35924.678858345607</v>
      </c>
      <c r="R44" s="239">
        <v>2909.8164947816008</v>
      </c>
      <c r="S44" s="239">
        <v>3066.08891630167</v>
      </c>
      <c r="T44" s="239">
        <v>3600.3728457313387</v>
      </c>
      <c r="U44" s="239">
        <v>3193.9857307255816</v>
      </c>
      <c r="V44" s="239">
        <v>3598.9644440680299</v>
      </c>
      <c r="W44" s="239">
        <v>2284.5789341134105</v>
      </c>
      <c r="X44" s="239">
        <v>2925.6121232532159</v>
      </c>
      <c r="Y44" s="239">
        <v>2948.9895598852722</v>
      </c>
      <c r="Z44" s="239">
        <v>3006.6489855381747</v>
      </c>
      <c r="AA44" s="239">
        <v>3668.9743026169808</v>
      </c>
      <c r="AB44" s="239">
        <v>3218.0679861219642</v>
      </c>
      <c r="AC44" s="239">
        <v>3068.8309133869511</v>
      </c>
      <c r="AD44" s="239">
        <v>37490.931236524186</v>
      </c>
      <c r="AE44" s="239">
        <v>3195.0294044937095</v>
      </c>
      <c r="AF44" s="239">
        <v>3496.2779093101967</v>
      </c>
      <c r="AG44" s="239">
        <v>4242.4165442946896</v>
      </c>
      <c r="AH44" s="239">
        <v>4299.0406005691893</v>
      </c>
      <c r="AI44" s="239">
        <v>3748.6672821857755</v>
      </c>
      <c r="AJ44" s="239">
        <v>2987.1052145334047</v>
      </c>
      <c r="AK44" s="239">
        <v>3594.9223769818877</v>
      </c>
      <c r="AL44" s="239">
        <v>3883.9388967590289</v>
      </c>
      <c r="AM44" s="239">
        <v>3678.7234020509409</v>
      </c>
      <c r="AN44" s="239">
        <v>3635.2860474365025</v>
      </c>
      <c r="AO44" s="239">
        <v>3678.3038837945742</v>
      </c>
      <c r="AP44" s="239">
        <v>3985.2798974485809</v>
      </c>
      <c r="AQ44" s="239">
        <v>44424.991459858473</v>
      </c>
      <c r="AR44" s="239">
        <v>3543.4463385104932</v>
      </c>
      <c r="AS44" s="239">
        <v>3513.2925544156296</v>
      </c>
      <c r="AT44" s="239">
        <v>3652.1852825738088</v>
      </c>
      <c r="AU44" s="239">
        <v>3284.6411199319655</v>
      </c>
      <c r="AV44" s="239">
        <v>4004.3553045406316</v>
      </c>
      <c r="AW44" s="239">
        <v>2839.0340076188363</v>
      </c>
      <c r="AX44" s="239">
        <v>3134.6919583750946</v>
      </c>
      <c r="AY44" s="239">
        <v>2962.118792607876</v>
      </c>
      <c r="AZ44" s="239">
        <v>3581.157775255394</v>
      </c>
      <c r="BA44" s="239">
        <v>3165.4041124771752</v>
      </c>
      <c r="BB44" s="239">
        <v>3035.392105506427</v>
      </c>
      <c r="BC44" s="239">
        <v>3249.1352196776411</v>
      </c>
      <c r="BD44" s="239">
        <v>39964.854571490971</v>
      </c>
      <c r="BE44" s="239">
        <v>3294.3257326646381</v>
      </c>
      <c r="BF44" s="239">
        <v>3648.4187210861933</v>
      </c>
      <c r="BG44" s="239">
        <v>3601.5274250487746</v>
      </c>
      <c r="BH44" s="239">
        <v>2601.4150933393125</v>
      </c>
    </row>
    <row r="45" spans="1:60" s="251" customFormat="1" ht="15.75" customHeight="1" x14ac:dyDescent="0.25">
      <c r="A45" s="332"/>
      <c r="B45" s="332" t="s">
        <v>71</v>
      </c>
      <c r="C45" s="333" t="s">
        <v>266</v>
      </c>
      <c r="D45" s="332" t="s">
        <v>267</v>
      </c>
      <c r="E45" s="246">
        <v>3087.868585775569</v>
      </c>
      <c r="F45" s="246">
        <v>3169.8274281918707</v>
      </c>
      <c r="G45" s="246">
        <v>2647.4482195313917</v>
      </c>
      <c r="H45" s="246">
        <v>2848.4506385740851</v>
      </c>
      <c r="I45" s="246">
        <v>2186.9279563783912</v>
      </c>
      <c r="J45" s="246">
        <v>2797.8976959541387</v>
      </c>
      <c r="K45" s="246">
        <v>2707.1819407663015</v>
      </c>
      <c r="L45" s="246">
        <v>2904.1027175699678</v>
      </c>
      <c r="M45" s="246">
        <v>3051.7345636812643</v>
      </c>
      <c r="N45" s="246">
        <v>2726.4682979848803</v>
      </c>
      <c r="O45" s="246">
        <v>2230.0939202767613</v>
      </c>
      <c r="P45" s="246">
        <v>2476.2581528653295</v>
      </c>
      <c r="Q45" s="246">
        <v>32834.260117549951</v>
      </c>
      <c r="R45" s="246">
        <v>2660.8760391573383</v>
      </c>
      <c r="S45" s="246">
        <v>2461.3189884684148</v>
      </c>
      <c r="T45" s="246">
        <v>2381.6931730721594</v>
      </c>
      <c r="U45" s="246">
        <v>2098.242422983878</v>
      </c>
      <c r="V45" s="246">
        <v>2665.5433217310801</v>
      </c>
      <c r="W45" s="246">
        <v>2383.7557981278578</v>
      </c>
      <c r="X45" s="246">
        <v>1881.2159365994519</v>
      </c>
      <c r="Y45" s="246">
        <v>1835.9269429912347</v>
      </c>
      <c r="Z45" s="246">
        <v>1551.6438838039869</v>
      </c>
      <c r="AA45" s="246">
        <v>1540.1917927921552</v>
      </c>
      <c r="AB45" s="246">
        <v>1382.3018097598845</v>
      </c>
      <c r="AC45" s="246">
        <v>1569.0642245610718</v>
      </c>
      <c r="AD45" s="246">
        <v>24411.774334048514</v>
      </c>
      <c r="AE45" s="246">
        <v>1490.1404586297338</v>
      </c>
      <c r="AF45" s="246">
        <v>1800.4081161112624</v>
      </c>
      <c r="AG45" s="246">
        <v>1448.4779813122993</v>
      </c>
      <c r="AH45" s="246">
        <v>1563.2284280337674</v>
      </c>
      <c r="AI45" s="246">
        <v>1645.2797649399572</v>
      </c>
      <c r="AJ45" s="246">
        <v>1589.5707847809329</v>
      </c>
      <c r="AK45" s="246">
        <v>1866.302871446768</v>
      </c>
      <c r="AL45" s="246">
        <v>1869.6945393366145</v>
      </c>
      <c r="AM45" s="246">
        <v>2194.0841457570559</v>
      </c>
      <c r="AN45" s="246">
        <v>2009.023007575061</v>
      </c>
      <c r="AO45" s="246">
        <v>1715.0796724955335</v>
      </c>
      <c r="AP45" s="246">
        <v>1915.7199803648098</v>
      </c>
      <c r="AQ45" s="246">
        <v>21107.009750783796</v>
      </c>
      <c r="AR45" s="246">
        <v>2001.8862528428012</v>
      </c>
      <c r="AS45" s="246">
        <v>1533.298126188545</v>
      </c>
      <c r="AT45" s="246">
        <v>1634.9589625103924</v>
      </c>
      <c r="AU45" s="246">
        <v>1894.550564685323</v>
      </c>
      <c r="AV45" s="246">
        <v>1734.5393469065382</v>
      </c>
      <c r="AW45" s="246">
        <v>1680.3983964954339</v>
      </c>
      <c r="AX45" s="246">
        <v>2202.5177870992479</v>
      </c>
      <c r="AY45" s="246">
        <v>2660.7671840609264</v>
      </c>
      <c r="AZ45" s="246">
        <v>1896.1318256126915</v>
      </c>
      <c r="BA45" s="246">
        <v>1948.93950489127</v>
      </c>
      <c r="BB45" s="246">
        <v>1683.4398756883581</v>
      </c>
      <c r="BC45" s="246">
        <v>2559.5729482200436</v>
      </c>
      <c r="BD45" s="246">
        <v>23431.00077520157</v>
      </c>
      <c r="BE45" s="246">
        <v>2169.0048876686442</v>
      </c>
      <c r="BF45" s="246">
        <v>1778.1699132007657</v>
      </c>
      <c r="BG45" s="246">
        <v>1770.8008935454338</v>
      </c>
      <c r="BH45" s="246">
        <v>1467.625598983318</v>
      </c>
    </row>
    <row r="46" spans="1:60" s="31" customFormat="1" ht="15.75" customHeight="1" x14ac:dyDescent="0.25">
      <c r="A46" s="334"/>
      <c r="B46" s="334" t="s">
        <v>71</v>
      </c>
      <c r="C46" s="335" t="s">
        <v>268</v>
      </c>
      <c r="D46" s="334" t="s">
        <v>269</v>
      </c>
      <c r="E46" s="239">
        <v>284.70907288683367</v>
      </c>
      <c r="F46" s="239">
        <v>204.43891930738977</v>
      </c>
      <c r="G46" s="239">
        <v>289.03902906484592</v>
      </c>
      <c r="H46" s="239">
        <v>168.97549210621111</v>
      </c>
      <c r="I46" s="239">
        <v>173.73456415070498</v>
      </c>
      <c r="J46" s="239">
        <v>257.85783943759918</v>
      </c>
      <c r="K46" s="239">
        <v>208.65968872833318</v>
      </c>
      <c r="L46" s="239">
        <v>251.86228302146563</v>
      </c>
      <c r="M46" s="239">
        <v>160.15671959746038</v>
      </c>
      <c r="N46" s="239">
        <v>656.2038079305388</v>
      </c>
      <c r="O46" s="239">
        <v>342.34365102745051</v>
      </c>
      <c r="P46" s="239">
        <v>609.39536405875356</v>
      </c>
      <c r="Q46" s="239">
        <v>3607.3764313175861</v>
      </c>
      <c r="R46" s="239">
        <v>457.08564443421568</v>
      </c>
      <c r="S46" s="239">
        <v>530.52078209702597</v>
      </c>
      <c r="T46" s="239">
        <v>727.88405546785839</v>
      </c>
      <c r="U46" s="239">
        <v>490.67307855292057</v>
      </c>
      <c r="V46" s="239">
        <v>798.35416756073255</v>
      </c>
      <c r="W46" s="239">
        <v>395.42647323596219</v>
      </c>
      <c r="X46" s="239">
        <v>773.05073866941052</v>
      </c>
      <c r="Y46" s="239">
        <v>351.44180546001928</v>
      </c>
      <c r="Z46" s="239">
        <v>458.76526878539403</v>
      </c>
      <c r="AA46" s="239">
        <v>435.31582424229777</v>
      </c>
      <c r="AB46" s="239">
        <v>508.50762136613338</v>
      </c>
      <c r="AC46" s="239">
        <v>430.96102652461508</v>
      </c>
      <c r="AD46" s="239">
        <v>6357.986486396585</v>
      </c>
      <c r="AE46" s="239">
        <v>339.33705508053248</v>
      </c>
      <c r="AF46" s="239">
        <v>404.8258547845179</v>
      </c>
      <c r="AG46" s="239">
        <v>793.99820888785291</v>
      </c>
      <c r="AH46" s="239">
        <v>838.26439430931248</v>
      </c>
      <c r="AI46" s="239">
        <v>618.36799282854111</v>
      </c>
      <c r="AJ46" s="239">
        <v>452.4209353079068</v>
      </c>
      <c r="AK46" s="239">
        <v>563.44401822244811</v>
      </c>
      <c r="AL46" s="239">
        <v>662.37811621403239</v>
      </c>
      <c r="AM46" s="239">
        <v>477.92925416358639</v>
      </c>
      <c r="AN46" s="239">
        <v>507.98193657091366</v>
      </c>
      <c r="AO46" s="239">
        <v>879.60333144101844</v>
      </c>
      <c r="AP46" s="239">
        <v>710.34580723013676</v>
      </c>
      <c r="AQ46" s="239">
        <v>7248.8969050407986</v>
      </c>
      <c r="AR46" s="239">
        <v>444.16159138991668</v>
      </c>
      <c r="AS46" s="239">
        <v>571.9652612071377</v>
      </c>
      <c r="AT46" s="239">
        <v>335.44039171709755</v>
      </c>
      <c r="AU46" s="239">
        <v>489.92724741020419</v>
      </c>
      <c r="AV46" s="239">
        <v>407.07597219380551</v>
      </c>
      <c r="AW46" s="239">
        <v>518.98120574013717</v>
      </c>
      <c r="AX46" s="239">
        <v>664.9972159322914</v>
      </c>
      <c r="AY46" s="239">
        <v>524.13324931840202</v>
      </c>
      <c r="AZ46" s="239">
        <v>817.74034651874967</v>
      </c>
      <c r="BA46" s="239">
        <v>516.2715588863424</v>
      </c>
      <c r="BB46" s="239">
        <v>626.40521897601445</v>
      </c>
      <c r="BC46" s="239">
        <v>297.79516219890093</v>
      </c>
      <c r="BD46" s="239">
        <v>6214.8944214889998</v>
      </c>
      <c r="BE46" s="239">
        <v>597.61965388647081</v>
      </c>
      <c r="BF46" s="239">
        <v>717.35860291051233</v>
      </c>
      <c r="BG46" s="239">
        <v>641.05048857956433</v>
      </c>
      <c r="BH46" s="239">
        <v>367.09776019584655</v>
      </c>
    </row>
    <row r="47" spans="1:60" s="31" customFormat="1" ht="15.75" customHeight="1" x14ac:dyDescent="0.25">
      <c r="A47" s="332"/>
      <c r="B47" s="332" t="s">
        <v>71</v>
      </c>
      <c r="C47" s="333" t="s">
        <v>71</v>
      </c>
      <c r="D47" s="332" t="s">
        <v>231</v>
      </c>
      <c r="E47" s="246">
        <v>2551.5363651834327</v>
      </c>
      <c r="F47" s="246">
        <v>3478.8832649446404</v>
      </c>
      <c r="G47" s="246">
        <v>3571.8001936922101</v>
      </c>
      <c r="H47" s="246">
        <v>6369.5032035480235</v>
      </c>
      <c r="I47" s="246">
        <v>9071.9721560370162</v>
      </c>
      <c r="J47" s="246">
        <v>11155.165065339246</v>
      </c>
      <c r="K47" s="246">
        <v>5454.7086239063819</v>
      </c>
      <c r="L47" s="246">
        <v>5242.5482148607562</v>
      </c>
      <c r="M47" s="246">
        <v>4328.3709069568167</v>
      </c>
      <c r="N47" s="246">
        <v>2649.662900671296</v>
      </c>
      <c r="O47" s="246">
        <v>4138.281968137715</v>
      </c>
      <c r="P47" s="246">
        <v>4860.7389519534108</v>
      </c>
      <c r="Q47" s="246">
        <v>62873.171815230948</v>
      </c>
      <c r="R47" s="246">
        <v>4502.9582136906211</v>
      </c>
      <c r="S47" s="246">
        <v>4004.6232521099651</v>
      </c>
      <c r="T47" s="246">
        <v>4332.480297854273</v>
      </c>
      <c r="U47" s="246">
        <v>4144.1863577717841</v>
      </c>
      <c r="V47" s="246">
        <v>4637.8953915640186</v>
      </c>
      <c r="W47" s="246">
        <v>4262.7882096276726</v>
      </c>
      <c r="X47" s="246">
        <v>4977.8005518011823</v>
      </c>
      <c r="Y47" s="246">
        <v>3652.5995770064851</v>
      </c>
      <c r="Z47" s="246">
        <v>4338.3826545365955</v>
      </c>
      <c r="AA47" s="246">
        <v>3344.1101954437981</v>
      </c>
      <c r="AB47" s="246">
        <v>3105.1410095429205</v>
      </c>
      <c r="AC47" s="246">
        <v>4202.0504371582201</v>
      </c>
      <c r="AD47" s="246">
        <v>49505.016148107541</v>
      </c>
      <c r="AE47" s="246">
        <v>4768.4256629485353</v>
      </c>
      <c r="AF47" s="246">
        <v>3780.991498431833</v>
      </c>
      <c r="AG47" s="246">
        <v>3728.5151309443586</v>
      </c>
      <c r="AH47" s="246">
        <v>5206.7894090328145</v>
      </c>
      <c r="AI47" s="246">
        <v>3437.2530517219484</v>
      </c>
      <c r="AJ47" s="246">
        <v>4667.3990803891475</v>
      </c>
      <c r="AK47" s="246">
        <v>5128.2594340082469</v>
      </c>
      <c r="AL47" s="246">
        <v>4322.4093511533683</v>
      </c>
      <c r="AM47" s="246">
        <v>4450.9200490901112</v>
      </c>
      <c r="AN47" s="246">
        <v>4265.0777626386289</v>
      </c>
      <c r="AO47" s="246">
        <v>4551.988563096038</v>
      </c>
      <c r="AP47" s="246">
        <v>4447.6792672864094</v>
      </c>
      <c r="AQ47" s="246">
        <v>52755.708260741441</v>
      </c>
      <c r="AR47" s="246">
        <v>3389.1374362253237</v>
      </c>
      <c r="AS47" s="246">
        <v>4010.4860766239935</v>
      </c>
      <c r="AT47" s="246">
        <v>4353.5379729703563</v>
      </c>
      <c r="AU47" s="246">
        <v>2826.657960030464</v>
      </c>
      <c r="AV47" s="246">
        <v>4540.4227074401997</v>
      </c>
      <c r="AW47" s="246">
        <v>4903.8329982569558</v>
      </c>
      <c r="AX47" s="246">
        <v>4246.0405607731036</v>
      </c>
      <c r="AY47" s="246">
        <v>4623.7600199442477</v>
      </c>
      <c r="AZ47" s="246">
        <v>4540.6660833223759</v>
      </c>
      <c r="BA47" s="246">
        <v>4632.0966276662384</v>
      </c>
      <c r="BB47" s="246">
        <v>4299.3147892996922</v>
      </c>
      <c r="BC47" s="246">
        <v>3216.6910918842245</v>
      </c>
      <c r="BD47" s="246">
        <v>49582.644324437177</v>
      </c>
      <c r="BE47" s="246">
        <v>3793.1322362336309</v>
      </c>
      <c r="BF47" s="246">
        <v>3236.7569664225721</v>
      </c>
      <c r="BG47" s="246">
        <v>3507.3650596801822</v>
      </c>
      <c r="BH47" s="246">
        <v>3603.8055919729918</v>
      </c>
    </row>
    <row r="48" spans="1:60" s="305" customFormat="1" ht="15.75" customHeight="1" x14ac:dyDescent="0.25">
      <c r="A48" s="298">
        <v>280</v>
      </c>
      <c r="B48" s="298" t="s">
        <v>79</v>
      </c>
      <c r="C48" s="299" t="s">
        <v>71</v>
      </c>
      <c r="D48" s="298" t="s">
        <v>71</v>
      </c>
      <c r="E48" s="277">
        <v>6200.6433291422791</v>
      </c>
      <c r="F48" s="277">
        <v>8785.6323247888358</v>
      </c>
      <c r="G48" s="277">
        <v>9710.0582482231966</v>
      </c>
      <c r="H48" s="277">
        <v>9361.5990017729218</v>
      </c>
      <c r="I48" s="277">
        <v>8034.6368697925636</v>
      </c>
      <c r="J48" s="277">
        <v>9256.5761006786634</v>
      </c>
      <c r="K48" s="277">
        <v>7820.2643417769777</v>
      </c>
      <c r="L48" s="277">
        <v>7700.4173465660115</v>
      </c>
      <c r="M48" s="277">
        <v>8089.6812249407594</v>
      </c>
      <c r="N48" s="277">
        <v>11403.006232308178</v>
      </c>
      <c r="O48" s="277">
        <v>12674.090421934159</v>
      </c>
      <c r="P48" s="277">
        <v>10401.214013089588</v>
      </c>
      <c r="Q48" s="277">
        <v>109437.81945501415</v>
      </c>
      <c r="R48" s="277">
        <v>4986.0901913261687</v>
      </c>
      <c r="S48" s="277">
        <v>8267.7448942864394</v>
      </c>
      <c r="T48" s="277">
        <v>8076.7025607328169</v>
      </c>
      <c r="U48" s="277">
        <v>7297.3430035076508</v>
      </c>
      <c r="V48" s="277">
        <v>6843.3975912876112</v>
      </c>
      <c r="W48" s="277">
        <v>10692.391483638419</v>
      </c>
      <c r="X48" s="277">
        <v>10142.05420879825</v>
      </c>
      <c r="Y48" s="277">
        <v>11016.55974051978</v>
      </c>
      <c r="Z48" s="277">
        <v>12237.691504904771</v>
      </c>
      <c r="AA48" s="277">
        <v>12352.653389201314</v>
      </c>
      <c r="AB48" s="277">
        <v>14590.508904878936</v>
      </c>
      <c r="AC48" s="277">
        <v>18369.829436473785</v>
      </c>
      <c r="AD48" s="277">
        <v>124872.96690955594</v>
      </c>
      <c r="AE48" s="277">
        <v>10433.414504630278</v>
      </c>
      <c r="AF48" s="277">
        <v>13757.872428828705</v>
      </c>
      <c r="AG48" s="277">
        <v>14696.068320271665</v>
      </c>
      <c r="AH48" s="277">
        <v>14504.83965513064</v>
      </c>
      <c r="AI48" s="277">
        <v>14461.482688483418</v>
      </c>
      <c r="AJ48" s="277">
        <v>14451.355583770346</v>
      </c>
      <c r="AK48" s="277">
        <v>16855.54739166491</v>
      </c>
      <c r="AL48" s="277">
        <v>15378.497749685665</v>
      </c>
      <c r="AM48" s="277">
        <v>15767.568241601039</v>
      </c>
      <c r="AN48" s="277">
        <v>16272.758014528865</v>
      </c>
      <c r="AO48" s="277">
        <v>16041.665862990583</v>
      </c>
      <c r="AP48" s="277">
        <v>24526.00064349638</v>
      </c>
      <c r="AQ48" s="277">
        <v>187147.07108508245</v>
      </c>
      <c r="AR48" s="277">
        <v>13503.242627996233</v>
      </c>
      <c r="AS48" s="277">
        <v>15922.883998110447</v>
      </c>
      <c r="AT48" s="277">
        <v>18826.773215908426</v>
      </c>
      <c r="AU48" s="277">
        <v>18365.091139323307</v>
      </c>
      <c r="AV48" s="277">
        <v>17972.98911828101</v>
      </c>
      <c r="AW48" s="277">
        <v>18538.47219757432</v>
      </c>
      <c r="AX48" s="277">
        <v>19812.011086776307</v>
      </c>
      <c r="AY48" s="277">
        <v>19917.268049289341</v>
      </c>
      <c r="AZ48" s="277">
        <v>19906.051993110024</v>
      </c>
      <c r="BA48" s="277">
        <v>23907.957346444255</v>
      </c>
      <c r="BB48" s="277">
        <v>22590.297529174062</v>
      </c>
      <c r="BC48" s="277">
        <v>24398.937819961498</v>
      </c>
      <c r="BD48" s="277">
        <v>233661.97612194921</v>
      </c>
      <c r="BE48" s="277">
        <v>14583.553095629468</v>
      </c>
      <c r="BF48" s="277">
        <v>22402.480927527129</v>
      </c>
      <c r="BG48" s="277">
        <v>20971.225513318321</v>
      </c>
      <c r="BH48" s="277">
        <v>21725.381544759206</v>
      </c>
    </row>
    <row r="49" spans="1:60" s="251" customFormat="1" ht="15.75" customHeight="1" x14ac:dyDescent="0.25">
      <c r="A49" s="332"/>
      <c r="B49" s="332" t="s">
        <v>71</v>
      </c>
      <c r="C49" s="333" t="s">
        <v>270</v>
      </c>
      <c r="D49" s="332" t="s">
        <v>271</v>
      </c>
      <c r="E49" s="246">
        <v>2504.9071402820105</v>
      </c>
      <c r="F49" s="246">
        <v>2676.234163374269</v>
      </c>
      <c r="G49" s="246">
        <v>3043.6363636363667</v>
      </c>
      <c r="H49" s="246">
        <v>2418.6560864248763</v>
      </c>
      <c r="I49" s="246">
        <v>2770.0144777178134</v>
      </c>
      <c r="J49" s="246">
        <v>2903.6625594667698</v>
      </c>
      <c r="K49" s="246">
        <v>2659.7095921344735</v>
      </c>
      <c r="L49" s="246">
        <v>2471.6654122811356</v>
      </c>
      <c r="M49" s="246">
        <v>2420.8365188509028</v>
      </c>
      <c r="N49" s="246">
        <v>1904.3144629116539</v>
      </c>
      <c r="O49" s="246">
        <v>2582.5576363201558</v>
      </c>
      <c r="P49" s="246">
        <v>2588.8257738430752</v>
      </c>
      <c r="Q49" s="246">
        <v>30945.020187243499</v>
      </c>
      <c r="R49" s="246">
        <v>1848.3900672170155</v>
      </c>
      <c r="S49" s="246">
        <v>2448.7777456805352</v>
      </c>
      <c r="T49" s="246">
        <v>2563.1771220938831</v>
      </c>
      <c r="U49" s="246">
        <v>2378.9253217432947</v>
      </c>
      <c r="V49" s="246">
        <v>3074.6639329795717</v>
      </c>
      <c r="W49" s="246">
        <v>3703.5092565638411</v>
      </c>
      <c r="X49" s="246">
        <v>2816.0806857585067</v>
      </c>
      <c r="Y49" s="246">
        <v>2989.0404091970581</v>
      </c>
      <c r="Z49" s="246">
        <v>4944.327621886413</v>
      </c>
      <c r="AA49" s="246">
        <v>3905.7546012110583</v>
      </c>
      <c r="AB49" s="246">
        <v>3524.4224895818634</v>
      </c>
      <c r="AC49" s="246">
        <v>6046.7737298338516</v>
      </c>
      <c r="AD49" s="246">
        <v>40243.842983746894</v>
      </c>
      <c r="AE49" s="246">
        <v>3559.9779310346853</v>
      </c>
      <c r="AF49" s="246">
        <v>6100.3376413153383</v>
      </c>
      <c r="AG49" s="246">
        <v>6246.4201487749197</v>
      </c>
      <c r="AH49" s="246">
        <v>5290.2118645017699</v>
      </c>
      <c r="AI49" s="246">
        <v>5965.8215479266164</v>
      </c>
      <c r="AJ49" s="246">
        <v>5869.480213822264</v>
      </c>
      <c r="AK49" s="246">
        <v>6282.3320354744865</v>
      </c>
      <c r="AL49" s="246">
        <v>5638.9981593437196</v>
      </c>
      <c r="AM49" s="246">
        <v>6005.7887784283021</v>
      </c>
      <c r="AN49" s="246">
        <v>4881.3066100007773</v>
      </c>
      <c r="AO49" s="246">
        <v>6668.4304895503074</v>
      </c>
      <c r="AP49" s="246">
        <v>12473.631043495328</v>
      </c>
      <c r="AQ49" s="246">
        <v>74982.736463668523</v>
      </c>
      <c r="AR49" s="246">
        <v>5170.9753630126834</v>
      </c>
      <c r="AS49" s="246">
        <v>6962.5734323332408</v>
      </c>
      <c r="AT49" s="246">
        <v>6000.2859090118127</v>
      </c>
      <c r="AU49" s="246">
        <v>6504.8478363463873</v>
      </c>
      <c r="AV49" s="246">
        <v>6703.4298588278953</v>
      </c>
      <c r="AW49" s="246">
        <v>6881.9659218814177</v>
      </c>
      <c r="AX49" s="246">
        <v>5806.9554672902996</v>
      </c>
      <c r="AY49" s="246">
        <v>6767.8908447740778</v>
      </c>
      <c r="AZ49" s="246">
        <v>7294.7551024778877</v>
      </c>
      <c r="BA49" s="246">
        <v>7775.4250760669465</v>
      </c>
      <c r="BB49" s="246">
        <v>7643.5942087678441</v>
      </c>
      <c r="BC49" s="246">
        <v>9189.4851374004702</v>
      </c>
      <c r="BD49" s="246">
        <v>82702.184158190954</v>
      </c>
      <c r="BE49" s="246">
        <v>5938.7379819513371</v>
      </c>
      <c r="BF49" s="246">
        <v>7591.6442183657737</v>
      </c>
      <c r="BG49" s="246">
        <v>7653.4890495215932</v>
      </c>
      <c r="BH49" s="246">
        <v>9454.6804457862399</v>
      </c>
    </row>
    <row r="50" spans="1:60" s="31" customFormat="1" ht="15.75" customHeight="1" x14ac:dyDescent="0.25">
      <c r="A50" s="334"/>
      <c r="B50" s="334" t="s">
        <v>71</v>
      </c>
      <c r="C50" s="335" t="s">
        <v>272</v>
      </c>
      <c r="D50" s="334" t="s">
        <v>273</v>
      </c>
      <c r="E50" s="239">
        <v>1776.8400193244345</v>
      </c>
      <c r="F50" s="239">
        <v>3115.6798429086602</v>
      </c>
      <c r="G50" s="239">
        <v>3466.553803815048</v>
      </c>
      <c r="H50" s="239">
        <v>2929.6550840473287</v>
      </c>
      <c r="I50" s="239">
        <v>2712.548829590728</v>
      </c>
      <c r="J50" s="239">
        <v>3394.5210009921739</v>
      </c>
      <c r="K50" s="239">
        <v>2202.5182497331257</v>
      </c>
      <c r="L50" s="239">
        <v>2823.6926622364526</v>
      </c>
      <c r="M50" s="239">
        <v>3222.6735933883824</v>
      </c>
      <c r="N50" s="239">
        <v>4440.8286308026027</v>
      </c>
      <c r="O50" s="239">
        <v>3197.8273045258143</v>
      </c>
      <c r="P50" s="239">
        <v>3767.4318144966014</v>
      </c>
      <c r="Q50" s="239">
        <v>37050.770835861353</v>
      </c>
      <c r="R50" s="239">
        <v>1448.3534936949327</v>
      </c>
      <c r="S50" s="239">
        <v>3792.4568704147578</v>
      </c>
      <c r="T50" s="239">
        <v>3150.7199936002398</v>
      </c>
      <c r="U50" s="239">
        <v>2299.0730203493217</v>
      </c>
      <c r="V50" s="239">
        <v>2020.4883505197715</v>
      </c>
      <c r="W50" s="239">
        <v>3160.7046643641925</v>
      </c>
      <c r="X50" s="239">
        <v>3948.7701580576631</v>
      </c>
      <c r="Y50" s="239">
        <v>5317.4181860997642</v>
      </c>
      <c r="Z50" s="239">
        <v>3581.9246745633395</v>
      </c>
      <c r="AA50" s="239">
        <v>3479.6651786874922</v>
      </c>
      <c r="AB50" s="239">
        <v>4712.0483903098902</v>
      </c>
      <c r="AC50" s="239">
        <v>4442.4409336515082</v>
      </c>
      <c r="AD50" s="239">
        <v>41354.063914312872</v>
      </c>
      <c r="AE50" s="239">
        <v>4267.7657614611244</v>
      </c>
      <c r="AF50" s="239">
        <v>3311.0693710823934</v>
      </c>
      <c r="AG50" s="239">
        <v>3438.6846401033272</v>
      </c>
      <c r="AH50" s="239">
        <v>4539.2864449497883</v>
      </c>
      <c r="AI50" s="239">
        <v>3405.35649194795</v>
      </c>
      <c r="AJ50" s="239">
        <v>3123.4316241948345</v>
      </c>
      <c r="AK50" s="239">
        <v>4019.0019176220021</v>
      </c>
      <c r="AL50" s="239">
        <v>3956.3896739191637</v>
      </c>
      <c r="AM50" s="239">
        <v>3676.2402055479115</v>
      </c>
      <c r="AN50" s="239">
        <v>5494.0110178445766</v>
      </c>
      <c r="AO50" s="239">
        <v>3737.6192890994603</v>
      </c>
      <c r="AP50" s="239">
        <v>4274.4053260120409</v>
      </c>
      <c r="AQ50" s="239">
        <v>47243.261763784569</v>
      </c>
      <c r="AR50" s="239">
        <v>4151.1187775392082</v>
      </c>
      <c r="AS50" s="239">
        <v>3504.5971971559738</v>
      </c>
      <c r="AT50" s="239">
        <v>4682.1629512190348</v>
      </c>
      <c r="AU50" s="239">
        <v>4653.0425721801912</v>
      </c>
      <c r="AV50" s="239">
        <v>4644.2674704642513</v>
      </c>
      <c r="AW50" s="239">
        <v>4395.4612749757516</v>
      </c>
      <c r="AX50" s="239">
        <v>5913.2556269101806</v>
      </c>
      <c r="AY50" s="239">
        <v>4450.7580950182737</v>
      </c>
      <c r="AZ50" s="239">
        <v>5486.0502186011427</v>
      </c>
      <c r="BA50" s="239">
        <v>6021.2721166454339</v>
      </c>
      <c r="BB50" s="239">
        <v>6915.3143667105369</v>
      </c>
      <c r="BC50" s="239">
        <v>4878.8816888972315</v>
      </c>
      <c r="BD50" s="239">
        <v>59696.182356317215</v>
      </c>
      <c r="BE50" s="239">
        <v>4498.873441465973</v>
      </c>
      <c r="BF50" s="239">
        <v>3785.8785385952092</v>
      </c>
      <c r="BG50" s="239">
        <v>4192.7763963643119</v>
      </c>
      <c r="BH50" s="239">
        <v>4191.5695251883499</v>
      </c>
    </row>
    <row r="51" spans="1:60" s="31" customFormat="1" ht="15.75" customHeight="1" x14ac:dyDescent="0.25">
      <c r="A51" s="332"/>
      <c r="B51" s="332" t="s">
        <v>71</v>
      </c>
      <c r="C51" s="333" t="s">
        <v>250</v>
      </c>
      <c r="D51" s="332" t="s">
        <v>251</v>
      </c>
      <c r="E51" s="246">
        <v>1127.6539684050319</v>
      </c>
      <c r="F51" s="246">
        <v>1820.5838658335413</v>
      </c>
      <c r="G51" s="246">
        <v>1563.4659043248621</v>
      </c>
      <c r="H51" s="246">
        <v>2642.6274907032653</v>
      </c>
      <c r="I51" s="246">
        <v>1358.0769835852752</v>
      </c>
      <c r="J51" s="246">
        <v>1448.9060956754001</v>
      </c>
      <c r="K51" s="246">
        <v>1813.0524457618708</v>
      </c>
      <c r="L51" s="246">
        <v>1402.4492720148389</v>
      </c>
      <c r="M51" s="246">
        <v>1371.7771200304226</v>
      </c>
      <c r="N51" s="246">
        <v>1629.7575233288674</v>
      </c>
      <c r="O51" s="246">
        <v>3586.8908365382317</v>
      </c>
      <c r="P51" s="246">
        <v>2356.8326297982917</v>
      </c>
      <c r="Q51" s="246">
        <v>22122.074135999901</v>
      </c>
      <c r="R51" s="246">
        <v>936.30013055912718</v>
      </c>
      <c r="S51" s="246">
        <v>1240.4384645748819</v>
      </c>
      <c r="T51" s="246">
        <v>1198.1824565829977</v>
      </c>
      <c r="U51" s="246">
        <v>1490.4696007630769</v>
      </c>
      <c r="V51" s="246">
        <v>738.32803193571033</v>
      </c>
      <c r="W51" s="246">
        <v>1345.2027764668933</v>
      </c>
      <c r="X51" s="246">
        <v>1188.7196797860904</v>
      </c>
      <c r="Y51" s="246">
        <v>1416.2425912426029</v>
      </c>
      <c r="Z51" s="246">
        <v>1983.2483477165913</v>
      </c>
      <c r="AA51" s="246">
        <v>1402.1010359185193</v>
      </c>
      <c r="AB51" s="246">
        <v>3082.3760998913749</v>
      </c>
      <c r="AC51" s="246">
        <v>4833.7122144656132</v>
      </c>
      <c r="AD51" s="246">
        <v>20855.321429903481</v>
      </c>
      <c r="AE51" s="246">
        <v>749.46413145833378</v>
      </c>
      <c r="AF51" s="246">
        <v>1211.1787719133008</v>
      </c>
      <c r="AG51" s="246">
        <v>2069.7739438619546</v>
      </c>
      <c r="AH51" s="246">
        <v>1622.8534204716714</v>
      </c>
      <c r="AI51" s="246">
        <v>1309.2499949142145</v>
      </c>
      <c r="AJ51" s="246">
        <v>1776.4483351501447</v>
      </c>
      <c r="AK51" s="246">
        <v>3260.7283991044637</v>
      </c>
      <c r="AL51" s="246">
        <v>1904.0171086789599</v>
      </c>
      <c r="AM51" s="246">
        <v>1624.0929992874303</v>
      </c>
      <c r="AN51" s="246">
        <v>1552.1069686337341</v>
      </c>
      <c r="AO51" s="246">
        <v>1133.3733354796188</v>
      </c>
      <c r="AP51" s="246">
        <v>2717.7625638325721</v>
      </c>
      <c r="AQ51" s="246">
        <v>20931.049972786401</v>
      </c>
      <c r="AR51" s="246">
        <v>773.40031522918446</v>
      </c>
      <c r="AS51" s="246">
        <v>1671.8950084182229</v>
      </c>
      <c r="AT51" s="246">
        <v>3058.113725566021</v>
      </c>
      <c r="AU51" s="246">
        <v>1694.8229780433896</v>
      </c>
      <c r="AV51" s="246">
        <v>2507.8622441939601</v>
      </c>
      <c r="AW51" s="246">
        <v>2649.3668393505263</v>
      </c>
      <c r="AX51" s="246">
        <v>3470.7160622146394</v>
      </c>
      <c r="AY51" s="246">
        <v>3623.5956217657567</v>
      </c>
      <c r="AZ51" s="246">
        <v>3904.9742849188192</v>
      </c>
      <c r="BA51" s="246">
        <v>2892.8787681285175</v>
      </c>
      <c r="BB51" s="246">
        <v>3288.1152083672664</v>
      </c>
      <c r="BC51" s="246">
        <v>5211.2847823251568</v>
      </c>
      <c r="BD51" s="246">
        <v>34747.025838521462</v>
      </c>
      <c r="BE51" s="246">
        <v>2390.7373247682317</v>
      </c>
      <c r="BF51" s="246">
        <v>5633.040491669286</v>
      </c>
      <c r="BG51" s="246">
        <v>4536.7700071535037</v>
      </c>
      <c r="BH51" s="246">
        <v>3342.4239414198851</v>
      </c>
    </row>
    <row r="52" spans="1:60" s="251" customFormat="1" ht="15.75" customHeight="1" x14ac:dyDescent="0.25">
      <c r="A52" s="334"/>
      <c r="B52" s="334" t="s">
        <v>71</v>
      </c>
      <c r="C52" s="335" t="s">
        <v>274</v>
      </c>
      <c r="D52" s="334" t="s">
        <v>275</v>
      </c>
      <c r="E52" s="239">
        <v>160.15688729826456</v>
      </c>
      <c r="F52" s="239">
        <v>366.58198695896704</v>
      </c>
      <c r="G52" s="239">
        <v>688.21045335729957</v>
      </c>
      <c r="H52" s="239">
        <v>284.58453006104492</v>
      </c>
      <c r="I52" s="239">
        <v>225.61062371369633</v>
      </c>
      <c r="J52" s="239">
        <v>330.23939350254011</v>
      </c>
      <c r="K52" s="239">
        <v>101.81771344850341</v>
      </c>
      <c r="L52" s="239">
        <v>99.444545400609186</v>
      </c>
      <c r="M52" s="239">
        <v>176.97198087986629</v>
      </c>
      <c r="N52" s="239">
        <v>1791.2799080575148</v>
      </c>
      <c r="O52" s="239">
        <v>1865.7206702812475</v>
      </c>
      <c r="P52" s="239">
        <v>355.57676231873415</v>
      </c>
      <c r="Q52" s="239">
        <v>6446.1954552782881</v>
      </c>
      <c r="R52" s="239">
        <v>133.85020399350563</v>
      </c>
      <c r="S52" s="239">
        <v>287.26747499668232</v>
      </c>
      <c r="T52" s="239">
        <v>233.38892743605911</v>
      </c>
      <c r="U52" s="239">
        <v>251.31033312755653</v>
      </c>
      <c r="V52" s="239">
        <v>33.704625374690707</v>
      </c>
      <c r="W52" s="239">
        <v>139.00825512915068</v>
      </c>
      <c r="X52" s="239">
        <v>242.79658279061454</v>
      </c>
      <c r="Y52" s="239">
        <v>33.353762447918633</v>
      </c>
      <c r="Z52" s="239">
        <v>336.32689455467056</v>
      </c>
      <c r="AA52" s="239">
        <v>1762.7016466503076</v>
      </c>
      <c r="AB52" s="239">
        <v>2057.5528370027582</v>
      </c>
      <c r="AC52" s="239">
        <v>340.03462252679992</v>
      </c>
      <c r="AD52" s="239">
        <v>5851.2961660307155</v>
      </c>
      <c r="AE52" s="239">
        <v>1248.6181068260007</v>
      </c>
      <c r="AF52" s="239">
        <v>2309.9338122906074</v>
      </c>
      <c r="AG52" s="239">
        <v>2053.6535288156256</v>
      </c>
      <c r="AH52" s="239">
        <v>1938.1806640270047</v>
      </c>
      <c r="AI52" s="239">
        <v>2689.3141208442926</v>
      </c>
      <c r="AJ52" s="239">
        <v>2445.7428854330301</v>
      </c>
      <c r="AK52" s="239">
        <v>2179.9296941185994</v>
      </c>
      <c r="AL52" s="239">
        <v>2940.193930205317</v>
      </c>
      <c r="AM52" s="239">
        <v>2539.0760752488745</v>
      </c>
      <c r="AN52" s="239">
        <v>2691.6022468684309</v>
      </c>
      <c r="AO52" s="239">
        <v>2858.3732731022774</v>
      </c>
      <c r="AP52" s="239">
        <v>3196.1180630134181</v>
      </c>
      <c r="AQ52" s="239">
        <v>29090.736400793481</v>
      </c>
      <c r="AR52" s="239">
        <v>2303.5892497966283</v>
      </c>
      <c r="AS52" s="239">
        <v>2805.9424169381909</v>
      </c>
      <c r="AT52" s="239">
        <v>3033.8056592099892</v>
      </c>
      <c r="AU52" s="239">
        <v>3157.525010162929</v>
      </c>
      <c r="AV52" s="239">
        <v>2431.6595216230739</v>
      </c>
      <c r="AW52" s="239">
        <v>2897.7680752840015</v>
      </c>
      <c r="AX52" s="239">
        <v>2819.8450820990674</v>
      </c>
      <c r="AY52" s="239">
        <v>2587.1230804936627</v>
      </c>
      <c r="AZ52" s="239">
        <v>1524.5950499361086</v>
      </c>
      <c r="BA52" s="239">
        <v>2520.7326250971259</v>
      </c>
      <c r="BB52" s="239">
        <v>3161.6416708118609</v>
      </c>
      <c r="BC52" s="239">
        <v>3185.9120166369939</v>
      </c>
      <c r="BD52" s="239">
        <v>32430.139458089638</v>
      </c>
      <c r="BE52" s="239">
        <v>126.52204224701214</v>
      </c>
      <c r="BF52" s="239">
        <v>3884.0186882833686</v>
      </c>
      <c r="BG52" s="239">
        <v>2913.5426244148507</v>
      </c>
      <c r="BH52" s="239">
        <v>2802.7064776260968</v>
      </c>
    </row>
    <row r="53" spans="1:60" s="31" customFormat="1" ht="15.75" customHeight="1" x14ac:dyDescent="0.25">
      <c r="A53" s="332"/>
      <c r="B53" s="332" t="s">
        <v>71</v>
      </c>
      <c r="C53" s="333" t="s">
        <v>276</v>
      </c>
      <c r="D53" s="332" t="s">
        <v>277</v>
      </c>
      <c r="E53" s="246">
        <v>132.35195151792792</v>
      </c>
      <c r="F53" s="246">
        <v>60.096258373153688</v>
      </c>
      <c r="G53" s="246">
        <v>338.98582725467958</v>
      </c>
      <c r="H53" s="246">
        <v>223.67124336471932</v>
      </c>
      <c r="I53" s="246">
        <v>126.52847956031657</v>
      </c>
      <c r="J53" s="246">
        <v>466.70361167880674</v>
      </c>
      <c r="K53" s="246">
        <v>139.45308628426253</v>
      </c>
      <c r="L53" s="246">
        <v>126.20077904990822</v>
      </c>
      <c r="M53" s="246">
        <v>185.25499639010832</v>
      </c>
      <c r="N53" s="246">
        <v>234.02710295307463</v>
      </c>
      <c r="O53" s="246">
        <v>331.43362420874354</v>
      </c>
      <c r="P53" s="246">
        <v>176.84445115408113</v>
      </c>
      <c r="Q53" s="246">
        <v>2541.5514117897819</v>
      </c>
      <c r="R53" s="246">
        <v>156.99151516179771</v>
      </c>
      <c r="S53" s="246">
        <v>200.77959864566992</v>
      </c>
      <c r="T53" s="246">
        <v>237.02654547905797</v>
      </c>
      <c r="U53" s="246">
        <v>252.14002060313538</v>
      </c>
      <c r="V53" s="246">
        <v>203.65063183356648</v>
      </c>
      <c r="W53" s="246">
        <v>244.96349486177181</v>
      </c>
      <c r="X53" s="246">
        <v>213.23303019901127</v>
      </c>
      <c r="Y53" s="246">
        <v>229.52347877116708</v>
      </c>
      <c r="Z53" s="246">
        <v>281.37100387045882</v>
      </c>
      <c r="AA53" s="246">
        <v>136.0016770638976</v>
      </c>
      <c r="AB53" s="246">
        <v>253.42151563985828</v>
      </c>
      <c r="AC53" s="246">
        <v>285.37715082853185</v>
      </c>
      <c r="AD53" s="246">
        <v>2694.4796629579237</v>
      </c>
      <c r="AE53" s="246">
        <v>153.32784990075012</v>
      </c>
      <c r="AF53" s="246">
        <v>181.3214115355382</v>
      </c>
      <c r="AG53" s="246">
        <v>209.83441539867763</v>
      </c>
      <c r="AH53" s="246">
        <v>221.64644965850542</v>
      </c>
      <c r="AI53" s="246">
        <v>238.37658530631279</v>
      </c>
      <c r="AJ53" s="246">
        <v>249.29300184995699</v>
      </c>
      <c r="AK53" s="246">
        <v>209.99935434678835</v>
      </c>
      <c r="AL53" s="246">
        <v>199.00522835719272</v>
      </c>
      <c r="AM53" s="246">
        <v>267.64296451168082</v>
      </c>
      <c r="AN53" s="246">
        <v>229.18834584077555</v>
      </c>
      <c r="AO53" s="246">
        <v>297.64039002999931</v>
      </c>
      <c r="AP53" s="246">
        <v>260.23496021505429</v>
      </c>
      <c r="AQ53" s="246">
        <v>2717.5109569512319</v>
      </c>
      <c r="AR53" s="246">
        <v>205.38552595248899</v>
      </c>
      <c r="AS53" s="246">
        <v>131.72761297980833</v>
      </c>
      <c r="AT53" s="246">
        <v>233.64953307167303</v>
      </c>
      <c r="AU53" s="246">
        <v>608.83824814380432</v>
      </c>
      <c r="AV53" s="246">
        <v>308.76152049065286</v>
      </c>
      <c r="AW53" s="246">
        <v>252.13164490493469</v>
      </c>
      <c r="AX53" s="246">
        <v>289.08818689137178</v>
      </c>
      <c r="AY53" s="246">
        <v>383.66594468659281</v>
      </c>
      <c r="AZ53" s="246">
        <v>251.94252630913383</v>
      </c>
      <c r="BA53" s="246">
        <v>262.20337385606354</v>
      </c>
      <c r="BB53" s="246">
        <v>212.7715245343816</v>
      </c>
      <c r="BC53" s="246">
        <v>256.08444860507427</v>
      </c>
      <c r="BD53" s="246">
        <v>3396.25009042598</v>
      </c>
      <c r="BE53" s="246">
        <v>384.3193010861205</v>
      </c>
      <c r="BF53" s="246">
        <v>303.32256877225313</v>
      </c>
      <c r="BG53" s="246">
        <v>257.95781794983668</v>
      </c>
      <c r="BH53" s="246">
        <v>243.22370102174318</v>
      </c>
    </row>
    <row r="54" spans="1:60" s="305" customFormat="1" ht="15.75" customHeight="1" x14ac:dyDescent="0.25">
      <c r="A54" s="334"/>
      <c r="B54" s="334" t="s">
        <v>71</v>
      </c>
      <c r="C54" s="335" t="s">
        <v>71</v>
      </c>
      <c r="D54" s="334" t="s">
        <v>231</v>
      </c>
      <c r="E54" s="239">
        <v>498.73336231460922</v>
      </c>
      <c r="F54" s="239">
        <v>746.45620734024476</v>
      </c>
      <c r="G54" s="239">
        <v>609.20589583494041</v>
      </c>
      <c r="H54" s="239">
        <v>862.40456717168718</v>
      </c>
      <c r="I54" s="239">
        <v>841.85747562473466</v>
      </c>
      <c r="J54" s="239">
        <v>712.54343936297391</v>
      </c>
      <c r="K54" s="239">
        <v>903.71325441474301</v>
      </c>
      <c r="L54" s="239">
        <v>776.96467558306563</v>
      </c>
      <c r="M54" s="239">
        <v>712.1670154010767</v>
      </c>
      <c r="N54" s="239">
        <v>1402.7986042544669</v>
      </c>
      <c r="O54" s="239">
        <v>1109.6603500599663</v>
      </c>
      <c r="P54" s="239">
        <v>1155.7025814788033</v>
      </c>
      <c r="Q54" s="239">
        <v>10332.207428841311</v>
      </c>
      <c r="R54" s="239">
        <v>462.20478069978941</v>
      </c>
      <c r="S54" s="239">
        <v>298.02473997391206</v>
      </c>
      <c r="T54" s="239">
        <v>694.20751554057904</v>
      </c>
      <c r="U54" s="239">
        <v>625.42470692126506</v>
      </c>
      <c r="V54" s="239">
        <v>772.56201864430102</v>
      </c>
      <c r="W54" s="239">
        <v>2099.0030362525708</v>
      </c>
      <c r="X54" s="239">
        <v>1732.4540722063653</v>
      </c>
      <c r="Y54" s="239">
        <v>1030.9813127612708</v>
      </c>
      <c r="Z54" s="239">
        <v>1110.4929623132987</v>
      </c>
      <c r="AA54" s="239">
        <v>1666.4292496700384</v>
      </c>
      <c r="AB54" s="239">
        <v>960.68757245318909</v>
      </c>
      <c r="AC54" s="239">
        <v>2421.4907851674816</v>
      </c>
      <c r="AD54" s="239">
        <v>13873.96275260406</v>
      </c>
      <c r="AE54" s="239">
        <v>454.26072394938558</v>
      </c>
      <c r="AF54" s="239">
        <v>644.03142069152591</v>
      </c>
      <c r="AG54" s="239">
        <v>677.70164331715773</v>
      </c>
      <c r="AH54" s="239">
        <v>892.66081152190122</v>
      </c>
      <c r="AI54" s="239">
        <v>853.36394754403204</v>
      </c>
      <c r="AJ54" s="239">
        <v>986.95952332011734</v>
      </c>
      <c r="AK54" s="239">
        <v>903.5559909985717</v>
      </c>
      <c r="AL54" s="239">
        <v>739.89364918131059</v>
      </c>
      <c r="AM54" s="239">
        <v>1654.7272185768434</v>
      </c>
      <c r="AN54" s="239">
        <v>1424.5428253405703</v>
      </c>
      <c r="AO54" s="239">
        <v>1346.2290857289206</v>
      </c>
      <c r="AP54" s="239">
        <v>1603.8486869279661</v>
      </c>
      <c r="AQ54" s="239">
        <v>12181.775527098303</v>
      </c>
      <c r="AR54" s="239">
        <v>898.77339646603832</v>
      </c>
      <c r="AS54" s="239">
        <v>846.148330285008</v>
      </c>
      <c r="AT54" s="239">
        <v>1818.7554378298955</v>
      </c>
      <c r="AU54" s="239">
        <v>1746.0144944465999</v>
      </c>
      <c r="AV54" s="239">
        <v>1377.0085026811757</v>
      </c>
      <c r="AW54" s="239">
        <v>1461.7784411776868</v>
      </c>
      <c r="AX54" s="239">
        <v>1512.1506613707511</v>
      </c>
      <c r="AY54" s="239">
        <v>2104.2344625509768</v>
      </c>
      <c r="AZ54" s="239">
        <v>1443.7348108669289</v>
      </c>
      <c r="BA54" s="239">
        <v>4435.4453866501663</v>
      </c>
      <c r="BB54" s="239">
        <v>1368.8605499821715</v>
      </c>
      <c r="BC54" s="239">
        <v>1677.2897460965676</v>
      </c>
      <c r="BD54" s="239">
        <v>20690.19422040397</v>
      </c>
      <c r="BE54" s="239">
        <v>1244.3630041107915</v>
      </c>
      <c r="BF54" s="239">
        <v>1204.5764218412412</v>
      </c>
      <c r="BG54" s="239">
        <v>1416.6896179142263</v>
      </c>
      <c r="BH54" s="239">
        <v>1690.7774537168937</v>
      </c>
    </row>
    <row r="55" spans="1:60" s="251" customFormat="1" ht="15.75" customHeight="1" x14ac:dyDescent="0.25">
      <c r="A55" s="300">
        <v>213</v>
      </c>
      <c r="B55" s="300" t="s">
        <v>94</v>
      </c>
      <c r="C55" s="300" t="s">
        <v>71</v>
      </c>
      <c r="D55" s="300" t="s">
        <v>71</v>
      </c>
      <c r="E55" s="279">
        <v>8534.3365415439093</v>
      </c>
      <c r="F55" s="279">
        <v>6952.4122673556549</v>
      </c>
      <c r="G55" s="279">
        <v>4741.8595918673855</v>
      </c>
      <c r="H55" s="279">
        <v>10646.944084811448</v>
      </c>
      <c r="I55" s="279">
        <v>8191.3720397589213</v>
      </c>
      <c r="J55" s="279">
        <v>5508.0078116364293</v>
      </c>
      <c r="K55" s="279">
        <v>8293.3105418182004</v>
      </c>
      <c r="L55" s="279">
        <v>9676.6455181453657</v>
      </c>
      <c r="M55" s="279">
        <v>9143.0507729400397</v>
      </c>
      <c r="N55" s="279">
        <v>7532.8953791191871</v>
      </c>
      <c r="O55" s="279">
        <v>8737.5890382891612</v>
      </c>
      <c r="P55" s="279">
        <v>8569.9116988914484</v>
      </c>
      <c r="Q55" s="279">
        <v>96528.335286177156</v>
      </c>
      <c r="R55" s="279">
        <v>8143.0064144463013</v>
      </c>
      <c r="S55" s="279">
        <v>8342.1600056213574</v>
      </c>
      <c r="T55" s="279">
        <v>7837.0370087119591</v>
      </c>
      <c r="U55" s="279">
        <v>8576.8202034880705</v>
      </c>
      <c r="V55" s="279">
        <v>8628.4067827005874</v>
      </c>
      <c r="W55" s="279">
        <v>8467.8785012275039</v>
      </c>
      <c r="X55" s="279">
        <v>8404.4841854538863</v>
      </c>
      <c r="Y55" s="279">
        <v>9294.8832226500508</v>
      </c>
      <c r="Z55" s="279">
        <v>8728.5542789057836</v>
      </c>
      <c r="AA55" s="279">
        <v>8439.6666789665669</v>
      </c>
      <c r="AB55" s="279">
        <v>8976.6830083300247</v>
      </c>
      <c r="AC55" s="279">
        <v>9162.8921678488678</v>
      </c>
      <c r="AD55" s="279">
        <v>103002.47245835097</v>
      </c>
      <c r="AE55" s="279">
        <v>12412.36872271324</v>
      </c>
      <c r="AF55" s="279">
        <v>10448.00770582997</v>
      </c>
      <c r="AG55" s="279">
        <v>10529.718726251493</v>
      </c>
      <c r="AH55" s="279">
        <v>11397.873874755929</v>
      </c>
      <c r="AI55" s="279">
        <v>11563.172195055413</v>
      </c>
      <c r="AJ55" s="279">
        <v>11856.993066928662</v>
      </c>
      <c r="AK55" s="279">
        <v>11747.309647769007</v>
      </c>
      <c r="AL55" s="279">
        <v>11771.472683829197</v>
      </c>
      <c r="AM55" s="279">
        <v>11067.302212378419</v>
      </c>
      <c r="AN55" s="279">
        <v>11011.127740635884</v>
      </c>
      <c r="AO55" s="279">
        <v>11751.195547716714</v>
      </c>
      <c r="AP55" s="279">
        <v>12238.548234763959</v>
      </c>
      <c r="AQ55" s="279">
        <v>137795.0903586279</v>
      </c>
      <c r="AR55" s="279">
        <v>14125.052976910323</v>
      </c>
      <c r="AS55" s="279">
        <v>12291.45096234208</v>
      </c>
      <c r="AT55" s="279">
        <v>11221.176601380468</v>
      </c>
      <c r="AU55" s="279">
        <v>12353.63085420045</v>
      </c>
      <c r="AV55" s="279">
        <v>12338.007984050935</v>
      </c>
      <c r="AW55" s="279">
        <v>12710.462405402715</v>
      </c>
      <c r="AX55" s="279">
        <v>13511.013524382255</v>
      </c>
      <c r="AY55" s="279">
        <v>14266.850402838101</v>
      </c>
      <c r="AZ55" s="279">
        <v>12453.095090219513</v>
      </c>
      <c r="BA55" s="279">
        <v>13146.981666487689</v>
      </c>
      <c r="BB55" s="279">
        <v>13331.401455291374</v>
      </c>
      <c r="BC55" s="279">
        <v>13835.19986237364</v>
      </c>
      <c r="BD55" s="279">
        <v>155584.32378587956</v>
      </c>
      <c r="BE55" s="279">
        <v>16697.228236189025</v>
      </c>
      <c r="BF55" s="279">
        <v>14758.973380350724</v>
      </c>
      <c r="BG55" s="279">
        <v>13037.752893245553</v>
      </c>
      <c r="BH55" s="279">
        <v>14458.798358395887</v>
      </c>
    </row>
    <row r="56" spans="1:60" s="31" customFormat="1" ht="15.75" customHeight="1" x14ac:dyDescent="0.25">
      <c r="A56" s="334"/>
      <c r="B56" s="334" t="s">
        <v>71</v>
      </c>
      <c r="C56" s="335" t="s">
        <v>278</v>
      </c>
      <c r="D56" s="334" t="s">
        <v>279</v>
      </c>
      <c r="E56" s="239">
        <v>876.65890151232691</v>
      </c>
      <c r="F56" s="239">
        <v>970.14910669092239</v>
      </c>
      <c r="G56" s="239">
        <v>885.00915766977846</v>
      </c>
      <c r="H56" s="239">
        <v>1098.2473074473601</v>
      </c>
      <c r="I56" s="239">
        <v>934.50412922958606</v>
      </c>
      <c r="J56" s="239">
        <v>864.94106469139342</v>
      </c>
      <c r="K56" s="239">
        <v>783.82764503930082</v>
      </c>
      <c r="L56" s="239">
        <v>950.87283966968835</v>
      </c>
      <c r="M56" s="239">
        <v>870.76005813185373</v>
      </c>
      <c r="N56" s="239">
        <v>787.17390275845162</v>
      </c>
      <c r="O56" s="239">
        <v>1737.6703645045784</v>
      </c>
      <c r="P56" s="239">
        <v>949.20473627591332</v>
      </c>
      <c r="Q56" s="239">
        <v>11709.019213621152</v>
      </c>
      <c r="R56" s="239">
        <v>948.52229561859315</v>
      </c>
      <c r="S56" s="239">
        <v>580.55958506072955</v>
      </c>
      <c r="T56" s="239">
        <v>508.50430048347488</v>
      </c>
      <c r="U56" s="239">
        <v>844.68899120584103</v>
      </c>
      <c r="V56" s="239">
        <v>771.21593323876903</v>
      </c>
      <c r="W56" s="239">
        <v>707.21868986705397</v>
      </c>
      <c r="X56" s="239">
        <v>676.89282701434581</v>
      </c>
      <c r="Y56" s="239">
        <v>797.17934075902485</v>
      </c>
      <c r="Z56" s="239">
        <v>796.15171586911481</v>
      </c>
      <c r="AA56" s="239">
        <v>815.54563822434409</v>
      </c>
      <c r="AB56" s="239">
        <v>982.54244201295717</v>
      </c>
      <c r="AC56" s="239">
        <v>809.53105627050184</v>
      </c>
      <c r="AD56" s="239">
        <v>9238.552815624751</v>
      </c>
      <c r="AE56" s="239">
        <v>1485.6091432819883</v>
      </c>
      <c r="AF56" s="239">
        <v>1060.5603705624849</v>
      </c>
      <c r="AG56" s="239">
        <v>1260.9616944206252</v>
      </c>
      <c r="AH56" s="239">
        <v>2075.9292156809875</v>
      </c>
      <c r="AI56" s="239">
        <v>1892.1808118782637</v>
      </c>
      <c r="AJ56" s="239">
        <v>1828.49324366274</v>
      </c>
      <c r="AK56" s="239">
        <v>2385.3748360496324</v>
      </c>
      <c r="AL56" s="239">
        <v>2406.8678384225459</v>
      </c>
      <c r="AM56" s="239">
        <v>1907.3531323318705</v>
      </c>
      <c r="AN56" s="239">
        <v>2422.6644734519823</v>
      </c>
      <c r="AO56" s="239">
        <v>3247.7748113047742</v>
      </c>
      <c r="AP56" s="239">
        <v>2365.991141213367</v>
      </c>
      <c r="AQ56" s="239">
        <v>24339.760712261261</v>
      </c>
      <c r="AR56" s="239">
        <v>2503.8853603399675</v>
      </c>
      <c r="AS56" s="239">
        <v>2590.9829334173123</v>
      </c>
      <c r="AT56" s="239">
        <v>2394.6460335260335</v>
      </c>
      <c r="AU56" s="239">
        <v>2350.3703046076625</v>
      </c>
      <c r="AV56" s="239">
        <v>2597.0811584962585</v>
      </c>
      <c r="AW56" s="239">
        <v>2713.1207320304661</v>
      </c>
      <c r="AX56" s="239">
        <v>2885.8220423920725</v>
      </c>
      <c r="AY56" s="239">
        <v>2969.6959809279952</v>
      </c>
      <c r="AZ56" s="239">
        <v>2632.1833190046864</v>
      </c>
      <c r="BA56" s="239">
        <v>3030.0046775233254</v>
      </c>
      <c r="BB56" s="239">
        <v>3488.7468030690511</v>
      </c>
      <c r="BC56" s="239">
        <v>3818.1055395712756</v>
      </c>
      <c r="BD56" s="239">
        <v>33974.644884906098</v>
      </c>
      <c r="BE56" s="239">
        <v>4259.3732438493389</v>
      </c>
      <c r="BF56" s="239">
        <v>4669.3923587292256</v>
      </c>
      <c r="BG56" s="239">
        <v>4167.6152517070695</v>
      </c>
      <c r="BH56" s="239">
        <v>4112.4343313408735</v>
      </c>
    </row>
    <row r="57" spans="1:60" s="305" customFormat="1" ht="15.75" customHeight="1" x14ac:dyDescent="0.25">
      <c r="A57" s="332"/>
      <c r="B57" s="332" t="s">
        <v>71</v>
      </c>
      <c r="C57" s="333" t="s">
        <v>71</v>
      </c>
      <c r="D57" s="332" t="s">
        <v>231</v>
      </c>
      <c r="E57" s="246">
        <v>7657.677640031583</v>
      </c>
      <c r="F57" s="246">
        <v>5982.2631606647337</v>
      </c>
      <c r="G57" s="246">
        <v>3856.8504341976068</v>
      </c>
      <c r="H57" s="246">
        <v>9548.6967773640881</v>
      </c>
      <c r="I57" s="246">
        <v>7256.8679105293349</v>
      </c>
      <c r="J57" s="246">
        <v>4643.0667469450364</v>
      </c>
      <c r="K57" s="246">
        <v>7509.4828967788972</v>
      </c>
      <c r="L57" s="246">
        <v>8725.7726784756778</v>
      </c>
      <c r="M57" s="246">
        <v>8272.2907148081867</v>
      </c>
      <c r="N57" s="246">
        <v>6745.7214763607353</v>
      </c>
      <c r="O57" s="246">
        <v>6999.9186737845812</v>
      </c>
      <c r="P57" s="246">
        <v>7620.7069626155335</v>
      </c>
      <c r="Q57" s="246">
        <v>84819.316072555986</v>
      </c>
      <c r="R57" s="246">
        <v>7194.4841188277078</v>
      </c>
      <c r="S57" s="246">
        <v>7761.6004205606268</v>
      </c>
      <c r="T57" s="246">
        <v>7328.5327082284839</v>
      </c>
      <c r="U57" s="246">
        <v>7732.1312122822274</v>
      </c>
      <c r="V57" s="246">
        <v>7857.1908494618183</v>
      </c>
      <c r="W57" s="246">
        <v>7760.6598113604505</v>
      </c>
      <c r="X57" s="246">
        <v>7727.591358439543</v>
      </c>
      <c r="Y57" s="246">
        <v>8497.703881891026</v>
      </c>
      <c r="Z57" s="246">
        <v>7932.4025630366677</v>
      </c>
      <c r="AA57" s="246">
        <v>7624.1210407422213</v>
      </c>
      <c r="AB57" s="246">
        <v>7994.1405663170681</v>
      </c>
      <c r="AC57" s="246">
        <v>8353.3611115783679</v>
      </c>
      <c r="AD57" s="246">
        <v>93763.919642726192</v>
      </c>
      <c r="AE57" s="246">
        <v>10926.759579431249</v>
      </c>
      <c r="AF57" s="246">
        <v>9387.447335267485</v>
      </c>
      <c r="AG57" s="246">
        <v>9268.7570318308681</v>
      </c>
      <c r="AH57" s="246">
        <v>9321.9446590749412</v>
      </c>
      <c r="AI57" s="246">
        <v>9670.9913831771501</v>
      </c>
      <c r="AJ57" s="246">
        <v>10028.49982326592</v>
      </c>
      <c r="AK57" s="246">
        <v>9361.9348117193767</v>
      </c>
      <c r="AL57" s="246">
        <v>9364.6048454066549</v>
      </c>
      <c r="AM57" s="246">
        <v>9159.9490800465464</v>
      </c>
      <c r="AN57" s="246">
        <v>8588.463267183899</v>
      </c>
      <c r="AO57" s="246">
        <v>8503.4207364119411</v>
      </c>
      <c r="AP57" s="246">
        <v>9872.5570935505893</v>
      </c>
      <c r="AQ57" s="246">
        <v>113455.32964636662</v>
      </c>
      <c r="AR57" s="246">
        <v>11621.167616570356</v>
      </c>
      <c r="AS57" s="246">
        <v>9700.4680289247717</v>
      </c>
      <c r="AT57" s="246">
        <v>8826.5305678544355</v>
      </c>
      <c r="AU57" s="246">
        <v>10003.260549592786</v>
      </c>
      <c r="AV57" s="246">
        <v>9740.9268255546795</v>
      </c>
      <c r="AW57" s="246">
        <v>9997.3416733722497</v>
      </c>
      <c r="AX57" s="246">
        <v>10625.191481990183</v>
      </c>
      <c r="AY57" s="246">
        <v>11297.154421910107</v>
      </c>
      <c r="AZ57" s="246">
        <v>9820.9117712148236</v>
      </c>
      <c r="BA57" s="246">
        <v>10116.976988964365</v>
      </c>
      <c r="BB57" s="246">
        <v>9842.6546522223216</v>
      </c>
      <c r="BC57" s="246">
        <v>10017.094322802364</v>
      </c>
      <c r="BD57" s="246">
        <v>121609.67890097345</v>
      </c>
      <c r="BE57" s="246">
        <v>12437.854992339686</v>
      </c>
      <c r="BF57" s="246">
        <v>10089.581021621498</v>
      </c>
      <c r="BG57" s="246">
        <v>8870.1376415384839</v>
      </c>
      <c r="BH57" s="246">
        <v>10346.364027055015</v>
      </c>
    </row>
    <row r="58" spans="1:60" s="251" customFormat="1" ht="15.75" customHeight="1" x14ac:dyDescent="0.25">
      <c r="A58" s="298">
        <v>279</v>
      </c>
      <c r="B58" s="298" t="s">
        <v>81</v>
      </c>
      <c r="C58" s="299" t="s">
        <v>71</v>
      </c>
      <c r="D58" s="298" t="s">
        <v>71</v>
      </c>
      <c r="E58" s="277">
        <v>7198.3005546499971</v>
      </c>
      <c r="F58" s="277">
        <v>8434.7837181066989</v>
      </c>
      <c r="G58" s="277">
        <v>7544.5681960104175</v>
      </c>
      <c r="H58" s="277">
        <v>5203.2733084417468</v>
      </c>
      <c r="I58" s="277">
        <v>5097.7527914031998</v>
      </c>
      <c r="J58" s="277">
        <v>8846.7283387257157</v>
      </c>
      <c r="K58" s="277">
        <v>5844.4899180942575</v>
      </c>
      <c r="L58" s="277">
        <v>4678.9705928995927</v>
      </c>
      <c r="M58" s="277">
        <v>4125.6102476266178</v>
      </c>
      <c r="N58" s="277">
        <v>4539.3067100696571</v>
      </c>
      <c r="O58" s="277">
        <v>5246.4676885262797</v>
      </c>
      <c r="P58" s="277">
        <v>5704.3279446732513</v>
      </c>
      <c r="Q58" s="277">
        <v>72464.580009227429</v>
      </c>
      <c r="R58" s="277">
        <v>5199.9268050668197</v>
      </c>
      <c r="S58" s="277">
        <v>4273.8220268627883</v>
      </c>
      <c r="T58" s="277">
        <v>18260.758653418463</v>
      </c>
      <c r="U58" s="277">
        <v>3980.6566953988886</v>
      </c>
      <c r="V58" s="277">
        <v>4273.7155289550947</v>
      </c>
      <c r="W58" s="277">
        <v>17607.903323441551</v>
      </c>
      <c r="X58" s="277">
        <v>5370.7313042856567</v>
      </c>
      <c r="Y58" s="277">
        <v>5592.8271011574061</v>
      </c>
      <c r="Z58" s="277">
        <v>21574.95370648602</v>
      </c>
      <c r="AA58" s="277">
        <v>6335.9337067764691</v>
      </c>
      <c r="AB58" s="277">
        <v>19501.362531851366</v>
      </c>
      <c r="AC58" s="277">
        <v>13284.513452420993</v>
      </c>
      <c r="AD58" s="277">
        <v>125257.10483612152</v>
      </c>
      <c r="AE58" s="277">
        <v>5513.6179805750007</v>
      </c>
      <c r="AF58" s="277">
        <v>23155.644737705206</v>
      </c>
      <c r="AG58" s="277">
        <v>6629.6361560225059</v>
      </c>
      <c r="AH58" s="277">
        <v>7391.8144600371261</v>
      </c>
      <c r="AI58" s="277">
        <v>6521.2953381180814</v>
      </c>
      <c r="AJ58" s="277">
        <v>6113.7603495797694</v>
      </c>
      <c r="AK58" s="277">
        <v>7452.2439325778196</v>
      </c>
      <c r="AL58" s="277">
        <v>7511.934831757726</v>
      </c>
      <c r="AM58" s="277">
        <v>7473.2967912348149</v>
      </c>
      <c r="AN58" s="277">
        <v>6665.8820982381312</v>
      </c>
      <c r="AO58" s="277">
        <v>4665.1916379283575</v>
      </c>
      <c r="AP58" s="277">
        <v>8618.4632499681356</v>
      </c>
      <c r="AQ58" s="277">
        <v>97712.781563742668</v>
      </c>
      <c r="AR58" s="277">
        <v>5368.9355844055071</v>
      </c>
      <c r="AS58" s="277">
        <v>4449.9679017429917</v>
      </c>
      <c r="AT58" s="277">
        <v>5083.8730883006911</v>
      </c>
      <c r="AU58" s="277">
        <v>15370.102984398143</v>
      </c>
      <c r="AV58" s="277">
        <v>12021.312610327881</v>
      </c>
      <c r="AW58" s="277">
        <v>15393.695620993365</v>
      </c>
      <c r="AX58" s="277">
        <v>11014.685771557964</v>
      </c>
      <c r="AY58" s="277">
        <v>10087.38594064419</v>
      </c>
      <c r="AZ58" s="277">
        <v>11519.277642310006</v>
      </c>
      <c r="BA58" s="277">
        <v>14021.33150280763</v>
      </c>
      <c r="BB58" s="277">
        <v>13121.611561334854</v>
      </c>
      <c r="BC58" s="277">
        <v>15171.218718953565</v>
      </c>
      <c r="BD58" s="277">
        <v>132623.39892777678</v>
      </c>
      <c r="BE58" s="277">
        <v>38102.691297210986</v>
      </c>
      <c r="BF58" s="277">
        <v>11081.604338057225</v>
      </c>
      <c r="BG58" s="277">
        <v>11890.508205700096</v>
      </c>
      <c r="BH58" s="277">
        <v>14086.174169476766</v>
      </c>
    </row>
    <row r="59" spans="1:60" s="31" customFormat="1" ht="15.75" customHeight="1" x14ac:dyDescent="0.25">
      <c r="A59" s="332"/>
      <c r="B59" s="332" t="s">
        <v>71</v>
      </c>
      <c r="C59" s="333" t="s">
        <v>280</v>
      </c>
      <c r="D59" s="332" t="s">
        <v>281</v>
      </c>
      <c r="E59" s="246">
        <v>4223.2160425073016</v>
      </c>
      <c r="F59" s="246">
        <v>5009.0370714515147</v>
      </c>
      <c r="G59" s="246">
        <v>3852.8500885002272</v>
      </c>
      <c r="H59" s="246">
        <v>1663.0326745552716</v>
      </c>
      <c r="I59" s="246">
        <v>1261.1848516744242</v>
      </c>
      <c r="J59" s="246">
        <v>4927.2206939066364</v>
      </c>
      <c r="K59" s="246">
        <v>1868.844990302209</v>
      </c>
      <c r="L59" s="246">
        <v>1664.986008968141</v>
      </c>
      <c r="M59" s="246">
        <v>2251.4846116665476</v>
      </c>
      <c r="N59" s="246">
        <v>1770.0355125335175</v>
      </c>
      <c r="O59" s="246">
        <v>2163.0558142763639</v>
      </c>
      <c r="P59" s="246">
        <v>2135.9018442136903</v>
      </c>
      <c r="Q59" s="246">
        <v>32790.850204555849</v>
      </c>
      <c r="R59" s="246">
        <v>2831.2646420652172</v>
      </c>
      <c r="S59" s="246">
        <v>1744.5708381804511</v>
      </c>
      <c r="T59" s="246">
        <v>15839.386112785791</v>
      </c>
      <c r="U59" s="246">
        <v>1396.4225772146133</v>
      </c>
      <c r="V59" s="246">
        <v>997.45863304087527</v>
      </c>
      <c r="W59" s="246">
        <v>14039.142674010691</v>
      </c>
      <c r="X59" s="246">
        <v>1932.0884160393032</v>
      </c>
      <c r="Y59" s="246">
        <v>2074.0754206542852</v>
      </c>
      <c r="Z59" s="246">
        <v>18265.335376801628</v>
      </c>
      <c r="AA59" s="246">
        <v>2744.7119658799361</v>
      </c>
      <c r="AB59" s="246">
        <v>16736.023298642609</v>
      </c>
      <c r="AC59" s="246">
        <v>3894.0799914214608</v>
      </c>
      <c r="AD59" s="246">
        <v>82494.559946736859</v>
      </c>
      <c r="AE59" s="246">
        <v>2264.6911839745512</v>
      </c>
      <c r="AF59" s="246">
        <v>19214.471163239767</v>
      </c>
      <c r="AG59" s="246">
        <v>2804.6985854787554</v>
      </c>
      <c r="AH59" s="246">
        <v>2778.7527255861783</v>
      </c>
      <c r="AI59" s="246">
        <v>2512.5164454321803</v>
      </c>
      <c r="AJ59" s="246">
        <v>2388.1518166754404</v>
      </c>
      <c r="AK59" s="246">
        <v>2587.2147559247078</v>
      </c>
      <c r="AL59" s="246">
        <v>2778.1111676928876</v>
      </c>
      <c r="AM59" s="246">
        <v>1366.7378705478227</v>
      </c>
      <c r="AN59" s="246">
        <v>2528.7737058974394</v>
      </c>
      <c r="AO59" s="246">
        <v>1619.1535327084468</v>
      </c>
      <c r="AP59" s="246">
        <v>2214.9488291161069</v>
      </c>
      <c r="AQ59" s="246">
        <v>45058.221782274282</v>
      </c>
      <c r="AR59" s="246">
        <v>1224.977693045673</v>
      </c>
      <c r="AS59" s="246">
        <v>1188.8065504669382</v>
      </c>
      <c r="AT59" s="246">
        <v>1773.1291448347874</v>
      </c>
      <c r="AU59" s="246">
        <v>6918.7166200184138</v>
      </c>
      <c r="AV59" s="246">
        <v>6756.167417649609</v>
      </c>
      <c r="AW59" s="246">
        <v>10046.650411207998</v>
      </c>
      <c r="AX59" s="246">
        <v>6035.6944702228511</v>
      </c>
      <c r="AY59" s="246">
        <v>6401.6014376691255</v>
      </c>
      <c r="AZ59" s="246">
        <v>8092.2734416191706</v>
      </c>
      <c r="BA59" s="246">
        <v>9238.7628928239865</v>
      </c>
      <c r="BB59" s="246">
        <v>9919.6271531137318</v>
      </c>
      <c r="BC59" s="246">
        <v>9585.9053207950674</v>
      </c>
      <c r="BD59" s="246">
        <v>77182.312553467345</v>
      </c>
      <c r="BE59" s="246">
        <v>30297.174269469651</v>
      </c>
      <c r="BF59" s="246">
        <v>7018.4732382958246</v>
      </c>
      <c r="BG59" s="246">
        <v>7130.0596090322224</v>
      </c>
      <c r="BH59" s="246">
        <v>9401.48514322341</v>
      </c>
    </row>
    <row r="60" spans="1:60" s="31" customFormat="1" ht="15.75" customHeight="1" x14ac:dyDescent="0.25">
      <c r="A60" s="334"/>
      <c r="B60" s="334" t="s">
        <v>71</v>
      </c>
      <c r="C60" s="335" t="s">
        <v>282</v>
      </c>
      <c r="D60" s="334" t="s">
        <v>283</v>
      </c>
      <c r="E60" s="239">
        <v>170.36884991382189</v>
      </c>
      <c r="F60" s="239">
        <v>28.742053330478001</v>
      </c>
      <c r="G60" s="239">
        <v>95.348751888414284</v>
      </c>
      <c r="H60" s="239">
        <v>872.48502629329687</v>
      </c>
      <c r="I60" s="239">
        <v>667.52476453843656</v>
      </c>
      <c r="J60" s="239">
        <v>165.55319996947154</v>
      </c>
      <c r="K60" s="239">
        <v>9.7417334665268545</v>
      </c>
      <c r="L60" s="239">
        <v>199.34993848722226</v>
      </c>
      <c r="M60" s="239">
        <v>26.54629333702627</v>
      </c>
      <c r="N60" s="239">
        <v>231.61211785790522</v>
      </c>
      <c r="O60" s="239">
        <v>56.219012986619319</v>
      </c>
      <c r="P60" s="239">
        <v>540.26042686627477</v>
      </c>
      <c r="Q60" s="239">
        <v>3063.752168935494</v>
      </c>
      <c r="R60" s="239">
        <v>153.47607861788484</v>
      </c>
      <c r="S60" s="239">
        <v>29.126946329073078</v>
      </c>
      <c r="T60" s="239">
        <v>75.632998518904358</v>
      </c>
      <c r="U60" s="239">
        <v>81.87974147093837</v>
      </c>
      <c r="V60" s="239">
        <v>116.78933964347438</v>
      </c>
      <c r="W60" s="239">
        <v>435.05331572128995</v>
      </c>
      <c r="X60" s="239">
        <v>156.57248287784989</v>
      </c>
      <c r="Y60" s="239">
        <v>408.09190854917591</v>
      </c>
      <c r="Z60" s="239">
        <v>678.59382587778657</v>
      </c>
      <c r="AA60" s="239">
        <v>588.00408845442473</v>
      </c>
      <c r="AB60" s="239">
        <v>183.10244268642501</v>
      </c>
      <c r="AC60" s="239">
        <v>2721.0292204515822</v>
      </c>
      <c r="AD60" s="239">
        <v>5627.3523891988098</v>
      </c>
      <c r="AE60" s="239">
        <v>189.82740218859962</v>
      </c>
      <c r="AF60" s="239">
        <v>466.51574070746193</v>
      </c>
      <c r="AG60" s="239">
        <v>283.20167892678626</v>
      </c>
      <c r="AH60" s="239">
        <v>1343.9206696078668</v>
      </c>
      <c r="AI60" s="239">
        <v>229.49674392948822</v>
      </c>
      <c r="AJ60" s="239">
        <v>349.53251424694355</v>
      </c>
      <c r="AK60" s="239">
        <v>601.24472030670483</v>
      </c>
      <c r="AL60" s="239">
        <v>909.50676471377074</v>
      </c>
      <c r="AM60" s="239">
        <v>341.04980124784669</v>
      </c>
      <c r="AN60" s="239">
        <v>822.23830265891888</v>
      </c>
      <c r="AO60" s="239">
        <v>5.7940608758973058</v>
      </c>
      <c r="AP60" s="239">
        <v>1634.2734247950284</v>
      </c>
      <c r="AQ60" s="239">
        <v>7176.6018242053133</v>
      </c>
      <c r="AR60" s="239">
        <v>187.90396555678944</v>
      </c>
      <c r="AS60" s="239">
        <v>133.75961433641379</v>
      </c>
      <c r="AT60" s="239">
        <v>67.714758028653705</v>
      </c>
      <c r="AU60" s="239">
        <v>2149.3855513450126</v>
      </c>
      <c r="AV60" s="239">
        <v>1960.130894660967</v>
      </c>
      <c r="AW60" s="239">
        <v>1777.8621073589554</v>
      </c>
      <c r="AX60" s="239">
        <v>1061.6414863209475</v>
      </c>
      <c r="AY60" s="239">
        <v>737.06093803000817</v>
      </c>
      <c r="AZ60" s="239">
        <v>190.85607815181851</v>
      </c>
      <c r="BA60" s="239">
        <v>1396.9873023085051</v>
      </c>
      <c r="BB60" s="239">
        <v>10.527223985455899</v>
      </c>
      <c r="BC60" s="239">
        <v>1868.9395887868234</v>
      </c>
      <c r="BD60" s="239">
        <v>11542.769508870353</v>
      </c>
      <c r="BE60" s="239">
        <v>3235.6006295507468</v>
      </c>
      <c r="BF60" s="239">
        <v>157.84700746108834</v>
      </c>
      <c r="BG60" s="239">
        <v>307.36875617601152</v>
      </c>
      <c r="BH60" s="239">
        <v>1217.3551557808184</v>
      </c>
    </row>
    <row r="61" spans="1:60" x14ac:dyDescent="0.25">
      <c r="A61" s="354"/>
      <c r="B61" s="354" t="s">
        <v>71</v>
      </c>
      <c r="C61" s="354" t="s">
        <v>71</v>
      </c>
      <c r="D61" s="354" t="s">
        <v>231</v>
      </c>
      <c r="E61" s="355">
        <v>2804.715662228873</v>
      </c>
      <c r="F61" s="355">
        <v>3397.0045933247079</v>
      </c>
      <c r="G61" s="355">
        <v>3596.3693556217759</v>
      </c>
      <c r="H61" s="355">
        <v>2667.7556075931784</v>
      </c>
      <c r="I61" s="355">
        <v>3169.0431751903398</v>
      </c>
      <c r="J61" s="355">
        <v>3753.9544448496072</v>
      </c>
      <c r="K61" s="355">
        <v>3965.9031943255213</v>
      </c>
      <c r="L61" s="355">
        <v>2814.6346454442282</v>
      </c>
      <c r="M61" s="355">
        <v>1847.5793426230437</v>
      </c>
      <c r="N61" s="355">
        <v>2537.6590796782348</v>
      </c>
      <c r="O61" s="355">
        <v>3027.1928612632973</v>
      </c>
      <c r="P61" s="355">
        <v>3028.1656735932856</v>
      </c>
      <c r="Q61" s="355">
        <v>36609.97763573609</v>
      </c>
      <c r="R61" s="355">
        <v>2215.1860843837194</v>
      </c>
      <c r="S61" s="355">
        <v>2500.1242423532649</v>
      </c>
      <c r="T61" s="355">
        <v>2345.7395421137689</v>
      </c>
      <c r="U61" s="355">
        <v>2502.3543767133369</v>
      </c>
      <c r="V61" s="355">
        <v>3159.4675562707453</v>
      </c>
      <c r="W61" s="355">
        <v>3133.7073337095717</v>
      </c>
      <c r="X61" s="355">
        <v>3282.0704053685035</v>
      </c>
      <c r="Y61" s="355">
        <v>3110.6597719539427</v>
      </c>
      <c r="Z61" s="355">
        <v>2631.0245038066114</v>
      </c>
      <c r="AA61" s="355">
        <v>3003.2176524421079</v>
      </c>
      <c r="AB61" s="355">
        <v>2582.2367905223423</v>
      </c>
      <c r="AC61" s="355">
        <v>6669.4042405479486</v>
      </c>
      <c r="AD61" s="355">
        <v>37135.192500185862</v>
      </c>
      <c r="AE61" s="355">
        <v>3059.0993944118504</v>
      </c>
      <c r="AF61" s="355">
        <v>3474.6578337579799</v>
      </c>
      <c r="AG61" s="355">
        <v>3541.7358916169651</v>
      </c>
      <c r="AH61" s="355">
        <v>3269.1410648430819</v>
      </c>
      <c r="AI61" s="355">
        <v>3779.2821487564165</v>
      </c>
      <c r="AJ61" s="355">
        <v>3376.0760186573852</v>
      </c>
      <c r="AK61" s="355">
        <v>4263.7844563464059</v>
      </c>
      <c r="AL61" s="355">
        <v>3824.3168993510681</v>
      </c>
      <c r="AM61" s="355">
        <v>5765.5091194391453</v>
      </c>
      <c r="AN61" s="355">
        <v>3314.8700896817727</v>
      </c>
      <c r="AO61" s="355">
        <v>3040.2440443440137</v>
      </c>
      <c r="AP61" s="355">
        <v>4769.2409960570003</v>
      </c>
      <c r="AQ61" s="355">
        <v>45477.957957263076</v>
      </c>
      <c r="AR61" s="355">
        <v>3956.053925803044</v>
      </c>
      <c r="AS61" s="355">
        <v>3127.4017369396406</v>
      </c>
      <c r="AT61" s="355">
        <v>3243.0291854372504</v>
      </c>
      <c r="AU61" s="355">
        <v>6302.000813034716</v>
      </c>
      <c r="AV61" s="355">
        <v>3305.014298017305</v>
      </c>
      <c r="AW61" s="355">
        <v>3569.1831024264102</v>
      </c>
      <c r="AX61" s="355">
        <v>3917.3498150141659</v>
      </c>
      <c r="AY61" s="355">
        <v>2948.7235649450558</v>
      </c>
      <c r="AZ61" s="355">
        <v>3236.1481225390171</v>
      </c>
      <c r="BA61" s="355">
        <v>3385.5813076751374</v>
      </c>
      <c r="BB61" s="355">
        <v>3191.4571842356627</v>
      </c>
      <c r="BC61" s="355">
        <v>3716.3738093716765</v>
      </c>
      <c r="BD61" s="355">
        <v>43898.316865439083</v>
      </c>
      <c r="BE61" s="355">
        <v>4569.9163981905849</v>
      </c>
      <c r="BF61" s="355">
        <v>3905.2840923003082</v>
      </c>
      <c r="BG61" s="355">
        <v>4453.0798404918642</v>
      </c>
      <c r="BH61" s="355">
        <v>3467.3338704725384</v>
      </c>
    </row>
    <row r="62" spans="1:60" x14ac:dyDescent="0.25">
      <c r="P62" s="131"/>
      <c r="Q62" s="131"/>
      <c r="S62" s="133"/>
      <c r="T62" s="133"/>
    </row>
    <row r="63" spans="1:60" ht="15" customHeight="1" x14ac:dyDescent="0.25">
      <c r="A63" s="182" t="s">
        <v>59</v>
      </c>
      <c r="B63" s="73"/>
      <c r="C63" s="73"/>
      <c r="D63" s="73"/>
      <c r="E63" s="136"/>
      <c r="F63" s="136"/>
      <c r="G63" s="136"/>
      <c r="H63" s="136"/>
      <c r="I63" s="136"/>
      <c r="J63" s="136"/>
      <c r="K63" s="136"/>
      <c r="L63" s="136"/>
      <c r="M63" s="136"/>
      <c r="N63" s="143"/>
      <c r="O63" s="127"/>
      <c r="R63" s="133"/>
      <c r="S63" s="133"/>
      <c r="T63" s="133"/>
    </row>
    <row r="64" spans="1:60" ht="15" customHeight="1" x14ac:dyDescent="0.25">
      <c r="A64" s="220" t="s">
        <v>60</v>
      </c>
      <c r="B64" s="74"/>
      <c r="C64" s="74"/>
      <c r="D64" s="74"/>
      <c r="E64" s="127"/>
      <c r="F64" s="127"/>
      <c r="G64" s="127"/>
      <c r="H64" s="127"/>
      <c r="I64" s="127"/>
      <c r="J64" s="127"/>
      <c r="K64" s="127"/>
      <c r="L64" s="127"/>
      <c r="M64" s="127"/>
      <c r="N64" s="144"/>
      <c r="O64" s="127"/>
      <c r="R64" s="133"/>
      <c r="S64" s="133"/>
      <c r="T64" s="133"/>
    </row>
    <row r="65" spans="1:44" ht="15" customHeight="1" x14ac:dyDescent="0.25">
      <c r="A65" s="43" t="s">
        <v>284</v>
      </c>
      <c r="B65" s="37"/>
      <c r="C65" s="37"/>
      <c r="D65" s="37"/>
      <c r="E65" s="127"/>
      <c r="F65" s="127"/>
      <c r="G65" s="127"/>
      <c r="H65" s="127"/>
      <c r="I65" s="127"/>
      <c r="J65" s="127"/>
      <c r="K65" s="127"/>
      <c r="L65" s="127"/>
      <c r="M65" s="131"/>
      <c r="N65" s="156"/>
      <c r="O65" s="131"/>
      <c r="P65" s="131"/>
      <c r="Q65" s="131"/>
      <c r="S65" s="133"/>
      <c r="T65" s="133"/>
    </row>
    <row r="66" spans="1:44" ht="15" customHeight="1" x14ac:dyDescent="0.25">
      <c r="A66" s="180" t="s">
        <v>192</v>
      </c>
      <c r="B66" s="75"/>
      <c r="C66" s="75"/>
      <c r="D66" s="75"/>
      <c r="E66" s="127"/>
      <c r="F66" s="127"/>
      <c r="G66" s="127"/>
      <c r="H66" s="127"/>
      <c r="I66" s="127"/>
      <c r="J66" s="127"/>
      <c r="K66" s="127"/>
      <c r="L66" s="127"/>
      <c r="M66" s="127"/>
      <c r="N66" s="144"/>
      <c r="O66" s="127"/>
      <c r="P66" s="131"/>
      <c r="Q66" s="131"/>
      <c r="S66" s="133"/>
      <c r="T66" s="133"/>
    </row>
    <row r="67" spans="1:44" ht="15" customHeight="1" x14ac:dyDescent="0.25">
      <c r="A67" s="181" t="s">
        <v>193</v>
      </c>
      <c r="B67" s="76"/>
      <c r="C67" s="76"/>
      <c r="D67" s="76"/>
      <c r="E67" s="127"/>
      <c r="F67" s="127"/>
      <c r="G67" s="127"/>
      <c r="H67" s="127"/>
      <c r="I67" s="127"/>
      <c r="J67" s="127"/>
      <c r="K67" s="127"/>
      <c r="L67" s="127"/>
      <c r="M67" s="127"/>
      <c r="N67" s="144"/>
      <c r="O67" s="127"/>
      <c r="P67" s="131"/>
      <c r="Q67" s="131"/>
      <c r="S67" s="133"/>
      <c r="T67" s="133"/>
    </row>
    <row r="68" spans="1:44" ht="15" customHeight="1" x14ac:dyDescent="0.25">
      <c r="A68" s="109" t="s">
        <v>285</v>
      </c>
      <c r="B68" s="75"/>
      <c r="C68" s="75"/>
      <c r="D68" s="75"/>
      <c r="E68" s="127"/>
      <c r="F68" s="127"/>
      <c r="G68" s="127"/>
      <c r="H68" s="127"/>
      <c r="I68" s="127"/>
      <c r="J68" s="127"/>
      <c r="K68" s="127"/>
      <c r="L68" s="127"/>
      <c r="M68" s="127"/>
      <c r="N68" s="144"/>
      <c r="O68" s="127"/>
      <c r="P68" s="131"/>
      <c r="Q68" s="131"/>
      <c r="S68" s="133"/>
      <c r="T68" s="133"/>
    </row>
    <row r="69" spans="1:44" s="11" customFormat="1" ht="15" customHeight="1" x14ac:dyDescent="0.25">
      <c r="A69" s="191" t="s">
        <v>67</v>
      </c>
      <c r="B69" s="146"/>
      <c r="C69" s="146"/>
      <c r="D69" s="146"/>
      <c r="E69" s="147"/>
      <c r="F69" s="147"/>
      <c r="G69" s="147"/>
      <c r="H69" s="147"/>
      <c r="I69" s="147"/>
      <c r="J69" s="147"/>
      <c r="K69" s="147"/>
      <c r="L69" s="147"/>
      <c r="M69" s="164"/>
      <c r="N69" s="157"/>
      <c r="O69" s="131"/>
      <c r="P69" s="131"/>
      <c r="Q69" s="131"/>
      <c r="R69" s="131"/>
      <c r="S69" s="131"/>
      <c r="T69" s="131"/>
      <c r="U69" s="131"/>
      <c r="V69" s="131"/>
      <c r="W69" s="131"/>
      <c r="X69" s="131"/>
      <c r="Y69" s="131"/>
      <c r="Z69" s="131"/>
      <c r="AA69" s="131"/>
      <c r="AB69" s="131"/>
      <c r="AC69" s="131"/>
      <c r="AD69" s="131"/>
      <c r="AE69" s="131"/>
      <c r="AF69" s="131"/>
      <c r="AG69" s="131"/>
      <c r="AH69" s="131"/>
      <c r="AI69" s="131"/>
      <c r="AJ69" s="131"/>
      <c r="AK69" s="131"/>
      <c r="AL69" s="131"/>
      <c r="AM69" s="131"/>
      <c r="AN69" s="131"/>
      <c r="AO69" s="131"/>
      <c r="AP69" s="131"/>
      <c r="AQ69" s="131"/>
      <c r="AR69" s="131"/>
    </row>
    <row r="70" spans="1:44" ht="16.8" x14ac:dyDescent="0.25">
      <c r="A70" s="36"/>
      <c r="B70" s="37"/>
      <c r="C70" s="37"/>
      <c r="D70" s="37"/>
      <c r="E70" s="127"/>
      <c r="F70" s="127"/>
      <c r="G70" s="127"/>
      <c r="H70" s="127"/>
      <c r="I70" s="127"/>
      <c r="J70" s="127"/>
      <c r="K70" s="127"/>
      <c r="L70" s="127"/>
      <c r="M70" s="127"/>
      <c r="N70" s="127"/>
      <c r="O70" s="127"/>
      <c r="P70" s="127"/>
      <c r="Q70" s="127"/>
    </row>
    <row r="71" spans="1:44" ht="16.8" x14ac:dyDescent="0.25">
      <c r="A71" s="36"/>
      <c r="B71" s="37"/>
      <c r="C71" s="37"/>
      <c r="D71" s="37"/>
      <c r="E71" s="127"/>
      <c r="F71" s="127"/>
      <c r="G71" s="127"/>
      <c r="H71" s="127"/>
      <c r="I71" s="127"/>
      <c r="J71" s="127"/>
      <c r="K71" s="127"/>
      <c r="L71" s="127"/>
      <c r="M71" s="127"/>
      <c r="N71" s="127"/>
      <c r="O71" s="127"/>
      <c r="P71" s="127"/>
      <c r="Q71" s="127"/>
    </row>
    <row r="72" spans="1:44" ht="16.8" x14ac:dyDescent="0.25">
      <c r="A72" s="36"/>
      <c r="B72" s="37"/>
      <c r="C72" s="37"/>
      <c r="D72" s="37"/>
      <c r="E72" s="127"/>
      <c r="F72" s="127"/>
      <c r="G72" s="127"/>
      <c r="H72" s="127"/>
      <c r="I72" s="127"/>
      <c r="J72" s="127"/>
      <c r="K72" s="127"/>
      <c r="L72" s="127"/>
      <c r="M72" s="127"/>
      <c r="N72" s="127"/>
      <c r="O72" s="127"/>
      <c r="P72" s="127"/>
      <c r="Q72" s="127"/>
    </row>
    <row r="73" spans="1:44" ht="19.2" x14ac:dyDescent="0.25">
      <c r="A73" s="89"/>
      <c r="B73" s="90"/>
      <c r="C73" s="90"/>
      <c r="D73" s="90"/>
      <c r="E73" s="134"/>
      <c r="F73" s="134"/>
      <c r="G73" s="134"/>
      <c r="H73" s="134"/>
      <c r="I73" s="134"/>
      <c r="J73" s="134"/>
      <c r="K73" s="134"/>
      <c r="L73" s="134"/>
      <c r="M73" s="134"/>
      <c r="N73" s="134"/>
      <c r="O73" s="134"/>
      <c r="P73" s="134"/>
      <c r="Q73" s="134"/>
    </row>
    <row r="74" spans="1:44" ht="16.8" x14ac:dyDescent="0.25">
      <c r="A74" s="36"/>
      <c r="B74" s="37"/>
      <c r="C74" s="37"/>
      <c r="D74" s="37"/>
      <c r="E74" s="127"/>
      <c r="F74" s="127"/>
      <c r="G74" s="127"/>
      <c r="H74" s="127"/>
      <c r="I74" s="127"/>
      <c r="J74" s="127"/>
      <c r="K74" s="127"/>
      <c r="L74" s="127"/>
      <c r="M74" s="127"/>
      <c r="N74" s="127"/>
      <c r="O74" s="127"/>
      <c r="P74" s="127"/>
      <c r="Q74" s="127"/>
    </row>
    <row r="75" spans="1:44" ht="16.8" x14ac:dyDescent="0.25">
      <c r="A75" s="36"/>
      <c r="B75" s="37"/>
      <c r="C75" s="37"/>
      <c r="D75" s="37"/>
      <c r="E75" s="127"/>
      <c r="F75" s="127"/>
      <c r="G75" s="127"/>
      <c r="H75" s="127"/>
      <c r="I75" s="127"/>
      <c r="J75" s="127"/>
      <c r="K75" s="127"/>
      <c r="L75" s="127"/>
      <c r="M75" s="127"/>
      <c r="N75" s="127"/>
      <c r="O75" s="127"/>
      <c r="P75" s="127"/>
      <c r="Q75" s="127"/>
    </row>
    <row r="76" spans="1:44" ht="16.8" x14ac:dyDescent="0.25">
      <c r="A76" s="36"/>
      <c r="B76" s="37"/>
      <c r="C76" s="37"/>
      <c r="D76" s="37"/>
      <c r="E76" s="127"/>
      <c r="F76" s="127"/>
      <c r="G76" s="127"/>
      <c r="H76" s="127"/>
      <c r="I76" s="127"/>
      <c r="J76" s="127"/>
      <c r="K76" s="127"/>
      <c r="L76" s="127"/>
      <c r="M76" s="127"/>
      <c r="N76" s="127"/>
      <c r="O76" s="127"/>
      <c r="P76" s="127"/>
      <c r="Q76" s="127"/>
    </row>
    <row r="77" spans="1:44" ht="19.2" x14ac:dyDescent="0.25">
      <c r="A77" s="89"/>
      <c r="B77" s="90"/>
      <c r="C77" s="90"/>
      <c r="D77" s="90"/>
      <c r="E77" s="134"/>
      <c r="F77" s="134"/>
      <c r="G77" s="134"/>
      <c r="H77" s="134"/>
      <c r="I77" s="134"/>
      <c r="J77" s="134"/>
      <c r="K77" s="134"/>
      <c r="L77" s="134"/>
      <c r="M77" s="134"/>
      <c r="N77" s="134"/>
      <c r="O77" s="134"/>
      <c r="P77" s="134"/>
      <c r="Q77" s="134"/>
    </row>
    <row r="78" spans="1:44" ht="16.8" x14ac:dyDescent="0.25">
      <c r="A78" s="36"/>
      <c r="B78" s="37"/>
      <c r="C78" s="37"/>
      <c r="D78" s="37"/>
      <c r="E78" s="127"/>
      <c r="F78" s="127"/>
      <c r="G78" s="127"/>
      <c r="H78" s="127"/>
      <c r="I78" s="127"/>
      <c r="J78" s="127"/>
      <c r="K78" s="127"/>
      <c r="L78" s="127"/>
      <c r="M78" s="127"/>
      <c r="N78" s="127"/>
      <c r="O78" s="127"/>
      <c r="P78" s="127"/>
      <c r="Q78" s="127"/>
    </row>
    <row r="79" spans="1:44" ht="16.8" x14ac:dyDescent="0.25">
      <c r="A79" s="36"/>
      <c r="B79" s="37"/>
      <c r="C79" s="37"/>
      <c r="D79" s="37"/>
      <c r="E79" s="127"/>
      <c r="F79" s="127"/>
      <c r="G79" s="127"/>
      <c r="H79" s="127"/>
      <c r="I79" s="127"/>
      <c r="J79" s="127"/>
      <c r="K79" s="127"/>
      <c r="L79" s="127"/>
      <c r="M79" s="127"/>
      <c r="N79" s="127"/>
      <c r="O79" s="127"/>
      <c r="P79" s="127"/>
      <c r="Q79" s="127"/>
    </row>
    <row r="80" spans="1:44" ht="16.8" x14ac:dyDescent="0.25">
      <c r="A80" s="36"/>
      <c r="B80" s="37"/>
      <c r="C80" s="37"/>
      <c r="D80" s="37"/>
      <c r="E80" s="127"/>
      <c r="F80" s="127"/>
      <c r="G80" s="127"/>
      <c r="H80" s="127"/>
      <c r="I80" s="127"/>
      <c r="J80" s="127"/>
      <c r="K80" s="127"/>
      <c r="L80" s="127"/>
      <c r="M80" s="127"/>
      <c r="N80" s="127"/>
      <c r="O80" s="127"/>
      <c r="P80" s="127"/>
      <c r="Q80" s="127"/>
    </row>
    <row r="81" spans="1:17" ht="19.2" x14ac:dyDescent="0.25">
      <c r="A81" s="89"/>
      <c r="B81" s="90"/>
      <c r="C81" s="90"/>
      <c r="D81" s="90"/>
      <c r="E81" s="134"/>
      <c r="F81" s="134"/>
      <c r="G81" s="134"/>
      <c r="H81" s="134"/>
      <c r="I81" s="134"/>
      <c r="J81" s="134"/>
      <c r="K81" s="134"/>
      <c r="L81" s="134"/>
      <c r="M81" s="134"/>
      <c r="N81" s="134"/>
      <c r="O81" s="134"/>
      <c r="P81" s="134"/>
      <c r="Q81" s="134"/>
    </row>
    <row r="82" spans="1:17" ht="16.8" x14ac:dyDescent="0.25">
      <c r="A82" s="36"/>
      <c r="B82" s="37"/>
      <c r="C82" s="37"/>
      <c r="D82" s="37"/>
      <c r="E82" s="127"/>
      <c r="F82" s="127"/>
      <c r="G82" s="127"/>
      <c r="H82" s="127"/>
      <c r="I82" s="127"/>
      <c r="J82" s="127"/>
      <c r="K82" s="127"/>
      <c r="L82" s="127"/>
      <c r="M82" s="127"/>
      <c r="N82" s="127"/>
      <c r="O82" s="127"/>
      <c r="P82" s="127"/>
      <c r="Q82" s="127"/>
    </row>
    <row r="83" spans="1:17" ht="16.8" x14ac:dyDescent="0.25">
      <c r="A83" s="36"/>
      <c r="B83" s="37"/>
      <c r="C83" s="37"/>
      <c r="D83" s="37"/>
      <c r="E83" s="127"/>
      <c r="F83" s="127"/>
      <c r="G83" s="127"/>
      <c r="H83" s="127"/>
      <c r="I83" s="127"/>
      <c r="J83" s="127"/>
      <c r="K83" s="127"/>
      <c r="L83" s="127"/>
      <c r="M83" s="127"/>
      <c r="N83" s="127"/>
      <c r="O83" s="127"/>
      <c r="P83" s="127"/>
      <c r="Q83" s="127"/>
    </row>
    <row r="84" spans="1:17" ht="16.8" x14ac:dyDescent="0.25">
      <c r="A84" s="36"/>
      <c r="B84" s="37"/>
      <c r="C84" s="37"/>
      <c r="D84" s="37"/>
      <c r="E84" s="127"/>
      <c r="F84" s="127"/>
      <c r="G84" s="127"/>
      <c r="H84" s="127"/>
      <c r="I84" s="127"/>
      <c r="J84" s="127"/>
      <c r="K84" s="127"/>
      <c r="L84" s="127"/>
      <c r="M84" s="127"/>
      <c r="N84" s="127"/>
      <c r="O84" s="127"/>
      <c r="P84" s="127"/>
      <c r="Q84" s="127"/>
    </row>
    <row r="85" spans="1:17" ht="19.2" x14ac:dyDescent="0.25">
      <c r="A85" s="89"/>
      <c r="B85" s="90"/>
      <c r="C85" s="90"/>
      <c r="D85" s="90"/>
      <c r="E85" s="134"/>
      <c r="F85" s="134"/>
      <c r="G85" s="134"/>
      <c r="H85" s="134"/>
      <c r="I85" s="134"/>
      <c r="J85" s="134"/>
      <c r="K85" s="134"/>
      <c r="L85" s="134"/>
      <c r="M85" s="134"/>
      <c r="N85" s="134"/>
      <c r="O85" s="134"/>
      <c r="P85" s="134"/>
      <c r="Q85" s="134"/>
    </row>
    <row r="86" spans="1:17" ht="16.8" x14ac:dyDescent="0.25">
      <c r="A86" s="36"/>
      <c r="B86" s="37"/>
      <c r="C86" s="37"/>
      <c r="D86" s="37"/>
      <c r="E86" s="127"/>
      <c r="F86" s="127"/>
      <c r="G86" s="127"/>
      <c r="H86" s="127"/>
      <c r="I86" s="127"/>
      <c r="J86" s="127"/>
      <c r="K86" s="127"/>
      <c r="L86" s="127"/>
      <c r="M86" s="127"/>
      <c r="N86" s="127"/>
      <c r="O86" s="127"/>
      <c r="P86" s="127"/>
      <c r="Q86" s="127"/>
    </row>
    <row r="87" spans="1:17" ht="16.8" x14ac:dyDescent="0.25">
      <c r="A87" s="36"/>
      <c r="B87" s="37"/>
      <c r="C87" s="37"/>
      <c r="D87" s="37"/>
      <c r="E87" s="127"/>
      <c r="F87" s="127"/>
      <c r="G87" s="127"/>
      <c r="H87" s="127"/>
      <c r="I87" s="127"/>
      <c r="J87" s="127"/>
      <c r="K87" s="127"/>
      <c r="L87" s="127"/>
      <c r="M87" s="127"/>
      <c r="N87" s="127"/>
      <c r="O87" s="127"/>
      <c r="P87" s="127"/>
      <c r="Q87" s="127"/>
    </row>
    <row r="88" spans="1:17" ht="16.8" x14ac:dyDescent="0.25">
      <c r="A88" s="36"/>
      <c r="B88" s="37"/>
      <c r="C88" s="37"/>
      <c r="D88" s="37"/>
      <c r="E88" s="127"/>
      <c r="F88" s="127"/>
      <c r="G88" s="127"/>
      <c r="H88" s="127"/>
      <c r="I88" s="127"/>
      <c r="J88" s="127"/>
      <c r="K88" s="127"/>
      <c r="L88" s="127"/>
      <c r="M88" s="127"/>
      <c r="N88" s="127"/>
      <c r="O88" s="127"/>
      <c r="P88" s="127"/>
      <c r="Q88" s="127"/>
    </row>
  </sheetData>
  <mergeCells count="11">
    <mergeCell ref="BE5:BH5"/>
    <mergeCell ref="AR5:BD5"/>
    <mergeCell ref="A3:D3"/>
    <mergeCell ref="R5:AD5"/>
    <mergeCell ref="AE5:AQ5"/>
    <mergeCell ref="A4:D4"/>
    <mergeCell ref="A5:A6"/>
    <mergeCell ref="B5:B6"/>
    <mergeCell ref="C5:C6"/>
    <mergeCell ref="D5:D6"/>
    <mergeCell ref="E5:Q5"/>
  </mergeCells>
  <phoneticPr fontId="36" type="noConversion"/>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F53"/>
  <sheetViews>
    <sheetView showGridLines="0" zoomScale="90" zoomScaleNormal="90" workbookViewId="0">
      <pane xSplit="2" ySplit="6" topLeftCell="BC7" activePane="bottomRight" state="frozen"/>
      <selection pane="topRight" activeCell="C1" sqref="C1"/>
      <selection pane="bottomLeft" activeCell="A7" sqref="A7"/>
      <selection pane="bottomRight" activeCell="A3" sqref="A3:B3"/>
    </sheetView>
  </sheetViews>
  <sheetFormatPr baseColWidth="10" defaultColWidth="11.44140625" defaultRowHeight="15" x14ac:dyDescent="0.25"/>
  <cols>
    <col min="1" max="1" width="33.44140625" style="38" customWidth="1"/>
    <col min="2" max="2" width="76.6640625" style="38" customWidth="1"/>
    <col min="3" max="3" width="14" style="38" customWidth="1"/>
    <col min="4" max="4" width="11.109375" style="38" customWidth="1"/>
    <col min="5" max="5" width="11.44140625" style="38"/>
    <col min="6" max="7" width="11.33203125" style="38" customWidth="1"/>
    <col min="8" max="10" width="10" style="38" bestFit="1" customWidth="1"/>
    <col min="11" max="11" width="13.88671875" style="38" bestFit="1" customWidth="1"/>
    <col min="12" max="12" width="10" style="38" bestFit="1" customWidth="1"/>
    <col min="13" max="13" width="13.44140625" style="38" bestFit="1" customWidth="1"/>
    <col min="14" max="14" width="12.44140625" style="38" bestFit="1" customWidth="1"/>
    <col min="15" max="15" width="11.44140625" style="38" bestFit="1"/>
    <col min="16" max="23" width="10" style="11" bestFit="1" customWidth="1"/>
    <col min="24" max="24" width="14.33203125" style="11" bestFit="1" customWidth="1"/>
    <col min="25" max="25" width="10" style="11" bestFit="1" customWidth="1"/>
    <col min="26" max="26" width="13.44140625" style="11" bestFit="1" customWidth="1"/>
    <col min="27" max="27" width="12.44140625" style="11" bestFit="1" customWidth="1"/>
    <col min="28" max="35" width="12.44140625" style="11" customWidth="1"/>
    <col min="36" max="36" width="11.44140625" style="11"/>
    <col min="37" max="39" width="14.109375" style="11" customWidth="1"/>
    <col min="40" max="40" width="12.5546875" style="11" bestFit="1" customWidth="1"/>
    <col min="41" max="49" width="11.44140625" style="11"/>
    <col min="50" max="50" width="13.88671875" style="11" bestFit="1" customWidth="1"/>
    <col min="51" max="51" width="11.44140625" style="11"/>
    <col min="52" max="55" width="14" style="11" customWidth="1"/>
    <col min="56" max="58" width="12" style="11" customWidth="1"/>
    <col min="59" max="16384" width="11.44140625" style="11"/>
  </cols>
  <sheetData>
    <row r="1" spans="1:58" s="19" customFormat="1" ht="60" customHeight="1" x14ac:dyDescent="0.25"/>
    <row r="2" spans="1:58" s="19" customFormat="1" ht="30.75" customHeight="1" x14ac:dyDescent="0.25"/>
    <row r="3" spans="1:58" ht="22.5" customHeight="1" x14ac:dyDescent="0.25">
      <c r="A3" s="376" t="s">
        <v>0</v>
      </c>
      <c r="B3" s="377"/>
      <c r="C3" s="20"/>
      <c r="D3" s="20"/>
      <c r="E3" s="20"/>
      <c r="F3" s="20"/>
      <c r="G3" s="20"/>
      <c r="H3" s="20"/>
      <c r="I3" s="20"/>
      <c r="J3" s="20"/>
      <c r="K3" s="20"/>
      <c r="L3" s="20"/>
      <c r="M3" s="20"/>
      <c r="N3" s="20"/>
      <c r="O3" s="20"/>
    </row>
    <row r="4" spans="1:58" ht="42" customHeight="1" x14ac:dyDescent="0.3">
      <c r="A4" s="380" t="s">
        <v>286</v>
      </c>
      <c r="B4" s="381"/>
      <c r="C4" s="21"/>
      <c r="D4" s="21"/>
      <c r="E4" s="85"/>
      <c r="F4" s="85"/>
      <c r="G4" s="85"/>
      <c r="H4" s="85"/>
      <c r="I4" s="85"/>
      <c r="J4" s="85"/>
      <c r="K4" s="85"/>
      <c r="L4" s="85"/>
      <c r="M4" s="85"/>
      <c r="N4" s="85"/>
      <c r="O4" s="85"/>
      <c r="P4" s="22"/>
      <c r="Q4" s="22"/>
      <c r="U4" s="22"/>
      <c r="V4" s="22"/>
      <c r="W4" s="22"/>
      <c r="X4" s="22"/>
      <c r="AK4" s="22"/>
      <c r="AL4" s="22"/>
      <c r="AO4" s="22"/>
      <c r="AP4" s="22"/>
      <c r="AQ4" s="22"/>
      <c r="AR4" s="22"/>
      <c r="AS4" s="22"/>
      <c r="AT4" s="22"/>
      <c r="AU4" s="22"/>
      <c r="AV4" s="22"/>
      <c r="AW4" s="22"/>
      <c r="AX4" s="22"/>
      <c r="AY4" s="22"/>
      <c r="AZ4" s="22"/>
      <c r="BA4" s="22"/>
      <c r="BB4" s="22"/>
      <c r="BC4" s="22"/>
      <c r="BD4" s="22"/>
      <c r="BE4" s="22"/>
      <c r="BF4" s="22" t="s">
        <v>32</v>
      </c>
    </row>
    <row r="5" spans="1:58" s="15" customFormat="1" ht="20.25" customHeight="1" x14ac:dyDescent="0.25">
      <c r="A5" s="378" t="s">
        <v>287</v>
      </c>
      <c r="B5" s="387" t="s">
        <v>288</v>
      </c>
      <c r="C5" s="386" t="s">
        <v>34</v>
      </c>
      <c r="D5" s="386"/>
      <c r="E5" s="386"/>
      <c r="F5" s="386"/>
      <c r="G5" s="386"/>
      <c r="H5" s="386"/>
      <c r="I5" s="386"/>
      <c r="J5" s="386"/>
      <c r="K5" s="386"/>
      <c r="L5" s="386"/>
      <c r="M5" s="386"/>
      <c r="N5" s="386"/>
      <c r="O5" s="386"/>
      <c r="P5" s="386" t="s">
        <v>35</v>
      </c>
      <c r="Q5" s="386"/>
      <c r="R5" s="386"/>
      <c r="S5" s="386"/>
      <c r="T5" s="386"/>
      <c r="U5" s="386"/>
      <c r="V5" s="386"/>
      <c r="W5" s="386"/>
      <c r="X5" s="386"/>
      <c r="Y5" s="386"/>
      <c r="Z5" s="386"/>
      <c r="AA5" s="386"/>
      <c r="AB5" s="386"/>
      <c r="AC5" s="386" t="s">
        <v>36</v>
      </c>
      <c r="AD5" s="386"/>
      <c r="AE5" s="386"/>
      <c r="AF5" s="386"/>
      <c r="AG5" s="386"/>
      <c r="AH5" s="386"/>
      <c r="AI5" s="386"/>
      <c r="AJ5" s="386"/>
      <c r="AK5" s="386"/>
      <c r="AL5" s="386"/>
      <c r="AM5" s="386"/>
      <c r="AN5" s="386"/>
      <c r="AO5" s="386"/>
      <c r="AP5" s="375" t="s">
        <v>37</v>
      </c>
      <c r="AQ5" s="375"/>
      <c r="AR5" s="375"/>
      <c r="AS5" s="375"/>
      <c r="AT5" s="375"/>
      <c r="AU5" s="375"/>
      <c r="AV5" s="375"/>
      <c r="AW5" s="375"/>
      <c r="AX5" s="375"/>
      <c r="AY5" s="375"/>
      <c r="AZ5" s="375"/>
      <c r="BA5" s="375"/>
      <c r="BB5" s="375"/>
      <c r="BC5" s="375" t="s">
        <v>38</v>
      </c>
      <c r="BD5" s="375"/>
      <c r="BE5" s="375"/>
      <c r="BF5" s="375"/>
    </row>
    <row r="6" spans="1:58" s="15" customFormat="1" ht="33.75" customHeight="1" x14ac:dyDescent="0.25">
      <c r="A6" s="379"/>
      <c r="B6" s="388"/>
      <c r="C6" s="47" t="s">
        <v>39</v>
      </c>
      <c r="D6" s="47" t="s">
        <v>40</v>
      </c>
      <c r="E6" s="47" t="s">
        <v>41</v>
      </c>
      <c r="F6" s="47" t="s">
        <v>42</v>
      </c>
      <c r="G6" s="47" t="s">
        <v>43</v>
      </c>
      <c r="H6" s="47" t="s">
        <v>44</v>
      </c>
      <c r="I6" s="47" t="s">
        <v>45</v>
      </c>
      <c r="J6" s="47" t="s">
        <v>46</v>
      </c>
      <c r="K6" s="47" t="s">
        <v>47</v>
      </c>
      <c r="L6" s="47" t="s">
        <v>48</v>
      </c>
      <c r="M6" s="47" t="s">
        <v>49</v>
      </c>
      <c r="N6" s="47" t="s">
        <v>50</v>
      </c>
      <c r="O6" s="47" t="s">
        <v>51</v>
      </c>
      <c r="P6" s="47" t="s">
        <v>39</v>
      </c>
      <c r="Q6" s="47" t="s">
        <v>40</v>
      </c>
      <c r="R6" s="47" t="s">
        <v>41</v>
      </c>
      <c r="S6" s="47" t="s">
        <v>42</v>
      </c>
      <c r="T6" s="47" t="s">
        <v>43</v>
      </c>
      <c r="U6" s="47" t="s">
        <v>44</v>
      </c>
      <c r="V6" s="47" t="s">
        <v>45</v>
      </c>
      <c r="W6" s="47" t="s">
        <v>46</v>
      </c>
      <c r="X6" s="47" t="s">
        <v>47</v>
      </c>
      <c r="Y6" s="47" t="s">
        <v>48</v>
      </c>
      <c r="Z6" s="47" t="s">
        <v>49</v>
      </c>
      <c r="AA6" s="47" t="s">
        <v>50</v>
      </c>
      <c r="AB6" s="47" t="s">
        <v>51</v>
      </c>
      <c r="AC6" s="47" t="s">
        <v>39</v>
      </c>
      <c r="AD6" s="47" t="s">
        <v>40</v>
      </c>
      <c r="AE6" s="47" t="s">
        <v>41</v>
      </c>
      <c r="AF6" s="47" t="s">
        <v>42</v>
      </c>
      <c r="AG6" s="47" t="s">
        <v>43</v>
      </c>
      <c r="AH6" s="47" t="s">
        <v>44</v>
      </c>
      <c r="AI6" s="47" t="s">
        <v>45</v>
      </c>
      <c r="AJ6" s="47" t="s">
        <v>46</v>
      </c>
      <c r="AK6" s="47" t="s">
        <v>47</v>
      </c>
      <c r="AL6" s="47" t="s">
        <v>48</v>
      </c>
      <c r="AM6" s="47" t="s">
        <v>49</v>
      </c>
      <c r="AN6" s="47" t="s">
        <v>50</v>
      </c>
      <c r="AO6" s="47" t="s">
        <v>51</v>
      </c>
      <c r="AP6" s="47" t="s">
        <v>39</v>
      </c>
      <c r="AQ6" s="47" t="s">
        <v>40</v>
      </c>
      <c r="AR6" s="47" t="s">
        <v>41</v>
      </c>
      <c r="AS6" s="47" t="s">
        <v>42</v>
      </c>
      <c r="AT6" s="47" t="s">
        <v>43</v>
      </c>
      <c r="AU6" s="47" t="s">
        <v>44</v>
      </c>
      <c r="AV6" s="47" t="s">
        <v>45</v>
      </c>
      <c r="AW6" s="47" t="s">
        <v>46</v>
      </c>
      <c r="AX6" s="47" t="s">
        <v>47</v>
      </c>
      <c r="AY6" s="47" t="s">
        <v>48</v>
      </c>
      <c r="AZ6" s="47" t="s">
        <v>49</v>
      </c>
      <c r="BA6" s="47" t="s">
        <v>50</v>
      </c>
      <c r="BB6" s="47" t="s">
        <v>51</v>
      </c>
      <c r="BC6" s="47" t="s">
        <v>39</v>
      </c>
      <c r="BD6" s="47" t="s">
        <v>40</v>
      </c>
      <c r="BE6" s="47" t="s">
        <v>41</v>
      </c>
      <c r="BF6" s="47" t="s">
        <v>42</v>
      </c>
    </row>
    <row r="7" spans="1:58" s="27" customFormat="1" ht="15.75" customHeight="1" x14ac:dyDescent="0.3">
      <c r="A7" s="106" t="s">
        <v>289</v>
      </c>
      <c r="B7" s="80" t="s">
        <v>71</v>
      </c>
      <c r="C7" s="81">
        <v>425448.71944158518</v>
      </c>
      <c r="D7" s="81">
        <v>432317.39134901389</v>
      </c>
      <c r="E7" s="81">
        <v>480080.83165362559</v>
      </c>
      <c r="F7" s="81">
        <v>464936.64210450352</v>
      </c>
      <c r="G7" s="81">
        <v>478351.42630415253</v>
      </c>
      <c r="H7" s="81">
        <v>523122.42511897336</v>
      </c>
      <c r="I7" s="81">
        <v>531883.12687056174</v>
      </c>
      <c r="J7" s="81">
        <v>533117.09777369245</v>
      </c>
      <c r="K7" s="81">
        <v>548804.65806422464</v>
      </c>
      <c r="L7" s="81">
        <v>516458.3585147608</v>
      </c>
      <c r="M7" s="81">
        <v>514801.97632739734</v>
      </c>
      <c r="N7" s="81">
        <v>634697.82800172339</v>
      </c>
      <c r="O7" s="81">
        <v>6084020.4815242141</v>
      </c>
      <c r="P7" s="82">
        <v>485343.80783914932</v>
      </c>
      <c r="Q7" s="82">
        <v>473608.97212274402</v>
      </c>
      <c r="R7" s="82">
        <v>515141.60307536909</v>
      </c>
      <c r="S7" s="82">
        <v>513747.80443329032</v>
      </c>
      <c r="T7" s="82">
        <v>516581.74891545053</v>
      </c>
      <c r="U7" s="82">
        <v>554956.18173144711</v>
      </c>
      <c r="V7" s="82">
        <v>584086.38050296367</v>
      </c>
      <c r="W7" s="82">
        <v>581354.69306079589</v>
      </c>
      <c r="X7" s="82">
        <v>555550.95856183779</v>
      </c>
      <c r="Y7" s="82">
        <v>574351.61665370327</v>
      </c>
      <c r="Z7" s="82">
        <v>586013.60643831606</v>
      </c>
      <c r="AA7" s="82">
        <v>724942.15734430845</v>
      </c>
      <c r="AB7" s="82">
        <v>6665679.5306793759</v>
      </c>
      <c r="AC7" s="82">
        <v>588867.32026564959</v>
      </c>
      <c r="AD7" s="82">
        <v>571987.94545282098</v>
      </c>
      <c r="AE7" s="82">
        <v>559989.90325100638</v>
      </c>
      <c r="AF7" s="82">
        <v>605870.97819126467</v>
      </c>
      <c r="AG7" s="82">
        <v>581230.71999113797</v>
      </c>
      <c r="AH7" s="82">
        <v>579030.8766804625</v>
      </c>
      <c r="AI7" s="82">
        <v>663514.23849377537</v>
      </c>
      <c r="AJ7" s="82">
        <v>621372.125581773</v>
      </c>
      <c r="AK7" s="82">
        <v>609115.05385104648</v>
      </c>
      <c r="AL7" s="82">
        <v>611437.79902021016</v>
      </c>
      <c r="AM7" s="82">
        <v>621902.20189751161</v>
      </c>
      <c r="AN7" s="82">
        <v>782555.90967966057</v>
      </c>
      <c r="AO7" s="82">
        <v>7396875.07235632</v>
      </c>
      <c r="AP7" s="82">
        <v>625162.10113895137</v>
      </c>
      <c r="AQ7" s="82">
        <v>580086.58886726422</v>
      </c>
      <c r="AR7" s="82">
        <v>627564.2897148187</v>
      </c>
      <c r="AS7" s="82">
        <v>635925.37876337953</v>
      </c>
      <c r="AT7" s="82">
        <v>616170.31998133461</v>
      </c>
      <c r="AU7" s="82">
        <v>671879.68765073037</v>
      </c>
      <c r="AV7" s="82">
        <v>716285.71439698315</v>
      </c>
      <c r="AW7" s="82">
        <v>688050.48777089606</v>
      </c>
      <c r="AX7" s="82">
        <v>657925.69600849459</v>
      </c>
      <c r="AY7" s="82">
        <v>674168.98277858086</v>
      </c>
      <c r="AZ7" s="82">
        <v>667738.48317960184</v>
      </c>
      <c r="BA7" s="82">
        <v>866904.87682359572</v>
      </c>
      <c r="BB7" s="82">
        <v>8027862.6070746304</v>
      </c>
      <c r="BC7" s="82">
        <v>699029.47959987167</v>
      </c>
      <c r="BD7" s="82">
        <v>651847.26042733167</v>
      </c>
      <c r="BE7" s="82">
        <v>710045.96067778138</v>
      </c>
      <c r="BF7" s="82">
        <v>710629.02381545154</v>
      </c>
    </row>
    <row r="8" spans="1:58" s="31" customFormat="1" ht="15.75" customHeight="1" x14ac:dyDescent="0.25">
      <c r="A8" s="28" t="s">
        <v>71</v>
      </c>
      <c r="B8" s="65" t="s">
        <v>52</v>
      </c>
      <c r="C8" s="34">
        <v>176812.42780684598</v>
      </c>
      <c r="D8" s="34">
        <v>193904.01341151074</v>
      </c>
      <c r="E8" s="34">
        <v>210747.9797297843</v>
      </c>
      <c r="F8" s="34">
        <v>200207.74557914806</v>
      </c>
      <c r="G8" s="34">
        <v>203153.00201407084</v>
      </c>
      <c r="H8" s="34">
        <v>216569.55045546844</v>
      </c>
      <c r="I8" s="34">
        <v>208152.93323595158</v>
      </c>
      <c r="J8" s="34">
        <v>209183.22799632669</v>
      </c>
      <c r="K8" s="34">
        <v>217567.63030979913</v>
      </c>
      <c r="L8" s="34">
        <v>210041.7680139989</v>
      </c>
      <c r="M8" s="34">
        <v>218510.23081101567</v>
      </c>
      <c r="N8" s="34">
        <v>250577.19083228466</v>
      </c>
      <c r="O8" s="34">
        <v>2515427.7001962052</v>
      </c>
      <c r="P8" s="34">
        <v>169953.22847125685</v>
      </c>
      <c r="Q8" s="34">
        <v>192294.54069685278</v>
      </c>
      <c r="R8" s="34">
        <v>205020.694863521</v>
      </c>
      <c r="S8" s="34">
        <v>192064.60946614837</v>
      </c>
      <c r="T8" s="34">
        <v>199402.24055415174</v>
      </c>
      <c r="U8" s="34">
        <v>223304.48438861809</v>
      </c>
      <c r="V8" s="34">
        <v>204014.26742024173</v>
      </c>
      <c r="W8" s="34">
        <v>213764.19098621362</v>
      </c>
      <c r="X8" s="34">
        <v>238915.9165808649</v>
      </c>
      <c r="Y8" s="34">
        <v>236201.72085760639</v>
      </c>
      <c r="Z8" s="34">
        <v>235854.96311330548</v>
      </c>
      <c r="AA8" s="34">
        <v>322600.81964995287</v>
      </c>
      <c r="AB8" s="34">
        <v>2633391.6770487344</v>
      </c>
      <c r="AC8" s="34">
        <v>215658.46033290916</v>
      </c>
      <c r="AD8" s="34">
        <v>232168.89062706873</v>
      </c>
      <c r="AE8" s="34">
        <v>223829.79947266815</v>
      </c>
      <c r="AF8" s="34">
        <v>246221.42222162709</v>
      </c>
      <c r="AG8" s="34">
        <v>223588.55463995543</v>
      </c>
      <c r="AH8" s="34">
        <v>233646.68684729101</v>
      </c>
      <c r="AI8" s="34">
        <v>252472.64803757711</v>
      </c>
      <c r="AJ8" s="34">
        <v>217226.37837888493</v>
      </c>
      <c r="AK8" s="34">
        <v>247861.90271355901</v>
      </c>
      <c r="AL8" s="34">
        <v>244838.26724266168</v>
      </c>
      <c r="AM8" s="34">
        <v>241426.16512910102</v>
      </c>
      <c r="AN8" s="34">
        <v>304626.59598221706</v>
      </c>
      <c r="AO8" s="34">
        <v>2883565.7716255207</v>
      </c>
      <c r="AP8" s="34">
        <v>208084.11429077334</v>
      </c>
      <c r="AQ8" s="34">
        <v>216752.49108450327</v>
      </c>
      <c r="AR8" s="34">
        <v>246186.92730146565</v>
      </c>
      <c r="AS8" s="34">
        <v>244473.94822298392</v>
      </c>
      <c r="AT8" s="34">
        <v>239703.47635702786</v>
      </c>
      <c r="AU8" s="34">
        <v>284288.73850339442</v>
      </c>
      <c r="AV8" s="34">
        <v>258545.87418974651</v>
      </c>
      <c r="AW8" s="34">
        <v>250541.75228041416</v>
      </c>
      <c r="AX8" s="34">
        <v>256406.15212036471</v>
      </c>
      <c r="AY8" s="34">
        <v>268087.53335386264</v>
      </c>
      <c r="AZ8" s="34">
        <v>272591.32371190476</v>
      </c>
      <c r="BA8" s="34">
        <v>350615.63467065583</v>
      </c>
      <c r="BB8" s="34">
        <v>3096277.9660870973</v>
      </c>
      <c r="BC8" s="34">
        <v>253336.99546359843</v>
      </c>
      <c r="BD8" s="34">
        <v>239006.3717940526</v>
      </c>
      <c r="BE8" s="34">
        <v>264425.4409823264</v>
      </c>
      <c r="BF8" s="34">
        <v>278760.83015001478</v>
      </c>
    </row>
    <row r="9" spans="1:58" s="27" customFormat="1" ht="15.75" customHeight="1" x14ac:dyDescent="0.25">
      <c r="A9" s="225" t="s">
        <v>71</v>
      </c>
      <c r="B9" s="225" t="s">
        <v>53</v>
      </c>
      <c r="C9" s="25">
        <v>135319.96085108171</v>
      </c>
      <c r="D9" s="25">
        <v>111329.45016215468</v>
      </c>
      <c r="E9" s="25">
        <v>122600.83798570267</v>
      </c>
      <c r="F9" s="25">
        <v>122978.79530902127</v>
      </c>
      <c r="G9" s="25">
        <v>149338.57551012654</v>
      </c>
      <c r="H9" s="25">
        <v>153511.28957031286</v>
      </c>
      <c r="I9" s="25">
        <v>188174.86019776078</v>
      </c>
      <c r="J9" s="25">
        <v>185498.32079258739</v>
      </c>
      <c r="K9" s="25">
        <v>179872.63093103148</v>
      </c>
      <c r="L9" s="25">
        <v>169638.02732230499</v>
      </c>
      <c r="M9" s="25">
        <v>165166.24749610646</v>
      </c>
      <c r="N9" s="25">
        <v>206434.17357385324</v>
      </c>
      <c r="O9" s="25">
        <v>1889863.1697020438</v>
      </c>
      <c r="P9" s="58">
        <v>189604.61410191868</v>
      </c>
      <c r="Q9" s="58">
        <v>149901.2561125728</v>
      </c>
      <c r="R9" s="58">
        <v>156610.76299166708</v>
      </c>
      <c r="S9" s="58">
        <v>173420.74804247121</v>
      </c>
      <c r="T9" s="58">
        <v>168713.55617866234</v>
      </c>
      <c r="U9" s="58">
        <v>163887.9719846994</v>
      </c>
      <c r="V9" s="58">
        <v>214966.80362759472</v>
      </c>
      <c r="W9" s="58">
        <v>193793.68045292466</v>
      </c>
      <c r="X9" s="58">
        <v>155286.61873972096</v>
      </c>
      <c r="Y9" s="58">
        <v>165965.66186458926</v>
      </c>
      <c r="Z9" s="58">
        <v>180068.20779338057</v>
      </c>
      <c r="AA9" s="58">
        <v>190602.16979978749</v>
      </c>
      <c r="AB9" s="58">
        <v>2102822.0516899894</v>
      </c>
      <c r="AC9" s="58">
        <v>202668.33792021146</v>
      </c>
      <c r="AD9" s="58">
        <v>161315.46089098993</v>
      </c>
      <c r="AE9" s="58">
        <v>154236.75674716377</v>
      </c>
      <c r="AF9" s="58">
        <v>161642.72160991176</v>
      </c>
      <c r="AG9" s="58">
        <v>165395.5350886033</v>
      </c>
      <c r="AH9" s="58">
        <v>152397.97529335119</v>
      </c>
      <c r="AI9" s="58">
        <v>200534.41618497556</v>
      </c>
      <c r="AJ9" s="58">
        <v>197972.95461905593</v>
      </c>
      <c r="AK9" s="58">
        <v>179952.59868505868</v>
      </c>
      <c r="AL9" s="58">
        <v>182539.38849592424</v>
      </c>
      <c r="AM9" s="58">
        <v>199563.16269099235</v>
      </c>
      <c r="AN9" s="58">
        <v>237003.86709951574</v>
      </c>
      <c r="AO9" s="58">
        <v>2195223.1753257536</v>
      </c>
      <c r="AP9" s="58">
        <v>241449.005377558</v>
      </c>
      <c r="AQ9" s="58">
        <v>180776.94424593289</v>
      </c>
      <c r="AR9" s="58">
        <v>186189.79089731461</v>
      </c>
      <c r="AS9" s="58">
        <v>202349.24537294466</v>
      </c>
      <c r="AT9" s="58">
        <v>197597.53079664471</v>
      </c>
      <c r="AU9" s="58">
        <v>193561.62236932648</v>
      </c>
      <c r="AV9" s="58">
        <v>235517.59233824542</v>
      </c>
      <c r="AW9" s="58">
        <v>228728.6165925558</v>
      </c>
      <c r="AX9" s="58">
        <v>177943.80798386241</v>
      </c>
      <c r="AY9" s="58">
        <v>203718.80873471551</v>
      </c>
      <c r="AZ9" s="58">
        <v>197941.22087335805</v>
      </c>
      <c r="BA9" s="58">
        <v>241191.3503073703</v>
      </c>
      <c r="BB9" s="58">
        <v>2486965.5358898286</v>
      </c>
      <c r="BC9" s="58">
        <v>252269.7409024355</v>
      </c>
      <c r="BD9" s="58">
        <v>206866.87816984934</v>
      </c>
      <c r="BE9" s="58">
        <v>218124.66020541012</v>
      </c>
      <c r="BF9" s="58">
        <v>225850.19313101485</v>
      </c>
    </row>
    <row r="10" spans="1:58" s="31" customFormat="1" ht="15.75" customHeight="1" x14ac:dyDescent="0.25">
      <c r="A10" s="55" t="s">
        <v>71</v>
      </c>
      <c r="B10" s="55" t="s">
        <v>54</v>
      </c>
      <c r="C10" s="34">
        <v>97568.3152321651</v>
      </c>
      <c r="D10" s="34">
        <v>112059.97141828506</v>
      </c>
      <c r="E10" s="34">
        <v>122230.15605195948</v>
      </c>
      <c r="F10" s="34">
        <v>122210.38387404777</v>
      </c>
      <c r="G10" s="34">
        <v>108091.1993409446</v>
      </c>
      <c r="H10" s="34">
        <v>127449.77319760394</v>
      </c>
      <c r="I10" s="34">
        <v>115212.10478414413</v>
      </c>
      <c r="J10" s="34">
        <v>114413.12635062927</v>
      </c>
      <c r="K10" s="34">
        <v>130192.49223893095</v>
      </c>
      <c r="L10" s="34">
        <v>120447.55188142651</v>
      </c>
      <c r="M10" s="34">
        <v>114100.62580408218</v>
      </c>
      <c r="N10" s="34">
        <v>146809.99559355419</v>
      </c>
      <c r="O10" s="34">
        <v>1430785.6957677731</v>
      </c>
      <c r="P10" s="34">
        <v>108284.17225499888</v>
      </c>
      <c r="Q10" s="34">
        <v>113633.32479802477</v>
      </c>
      <c r="R10" s="34">
        <v>124403.45021078542</v>
      </c>
      <c r="S10" s="34">
        <v>124430.4607297545</v>
      </c>
      <c r="T10" s="34">
        <v>122003.94953326392</v>
      </c>
      <c r="U10" s="34">
        <v>142445.03882895556</v>
      </c>
      <c r="V10" s="34">
        <v>139097.3608439271</v>
      </c>
      <c r="W10" s="34">
        <v>146521.3771695141</v>
      </c>
      <c r="X10" s="34">
        <v>133598.25131056225</v>
      </c>
      <c r="Y10" s="34">
        <v>147765.9993529589</v>
      </c>
      <c r="Z10" s="34">
        <v>144812.99841203346</v>
      </c>
      <c r="AA10" s="34">
        <v>168920.91381814494</v>
      </c>
      <c r="AB10" s="34">
        <v>1615917.297262924</v>
      </c>
      <c r="AC10" s="34">
        <v>143998.58861412251</v>
      </c>
      <c r="AD10" s="34">
        <v>149371.24166721647</v>
      </c>
      <c r="AE10" s="34">
        <v>150450.20256639336</v>
      </c>
      <c r="AF10" s="34">
        <v>166384.28214156767</v>
      </c>
      <c r="AG10" s="34">
        <v>159137.52409256395</v>
      </c>
      <c r="AH10" s="34">
        <v>158441.14289758849</v>
      </c>
      <c r="AI10" s="34">
        <v>180208.82420284583</v>
      </c>
      <c r="AJ10" s="34">
        <v>174026.04932176694</v>
      </c>
      <c r="AK10" s="34">
        <v>155073.22752005365</v>
      </c>
      <c r="AL10" s="34">
        <v>162857.18832488847</v>
      </c>
      <c r="AM10" s="34">
        <v>155371.95420296231</v>
      </c>
      <c r="AN10" s="34">
        <v>208457.42956448183</v>
      </c>
      <c r="AO10" s="34">
        <v>1963777.6551164514</v>
      </c>
      <c r="AP10" s="34">
        <v>150765.34903650687</v>
      </c>
      <c r="AQ10" s="34">
        <v>160800.37523282733</v>
      </c>
      <c r="AR10" s="34">
        <v>167628.66845925301</v>
      </c>
      <c r="AS10" s="34">
        <v>166114.12719900976</v>
      </c>
      <c r="AT10" s="34">
        <v>159866.71634578321</v>
      </c>
      <c r="AU10" s="34">
        <v>167636.57901394533</v>
      </c>
      <c r="AV10" s="34">
        <v>183204.95051818612</v>
      </c>
      <c r="AW10" s="34">
        <v>184629.3244276091</v>
      </c>
      <c r="AX10" s="34">
        <v>196053.47474143375</v>
      </c>
      <c r="AY10" s="34">
        <v>176173.17274914141</v>
      </c>
      <c r="AZ10" s="34">
        <v>171500.52780238618</v>
      </c>
      <c r="BA10" s="34">
        <v>236444.76728240523</v>
      </c>
      <c r="BB10" s="34">
        <v>2120818.0328084873</v>
      </c>
      <c r="BC10" s="34">
        <v>164919.80671933826</v>
      </c>
      <c r="BD10" s="34">
        <v>176648.37069752676</v>
      </c>
      <c r="BE10" s="34">
        <v>191946.94287572071</v>
      </c>
      <c r="BF10" s="34">
        <v>176609.50512363634</v>
      </c>
    </row>
    <row r="11" spans="1:58" s="31" customFormat="1" ht="15.75" customHeight="1" x14ac:dyDescent="0.25">
      <c r="A11" s="225" t="s">
        <v>71</v>
      </c>
      <c r="B11" s="225" t="s">
        <v>55</v>
      </c>
      <c r="C11" s="25">
        <v>11575.000826692216</v>
      </c>
      <c r="D11" s="25">
        <v>9746.289170751541</v>
      </c>
      <c r="E11" s="25">
        <v>15939.237432247975</v>
      </c>
      <c r="F11" s="25">
        <v>13331.883726313485</v>
      </c>
      <c r="G11" s="25">
        <v>10666.549838567713</v>
      </c>
      <c r="H11" s="25">
        <v>17384.873471430288</v>
      </c>
      <c r="I11" s="25">
        <v>12399.021071693505</v>
      </c>
      <c r="J11" s="25">
        <v>13258.883324717704</v>
      </c>
      <c r="K11" s="25">
        <v>14980.61077265888</v>
      </c>
      <c r="L11" s="25">
        <v>9728.3439957679675</v>
      </c>
      <c r="M11" s="25">
        <v>10719.341735844726</v>
      </c>
      <c r="N11" s="25">
        <v>24691.795378743358</v>
      </c>
      <c r="O11" s="25">
        <v>164421.83074542935</v>
      </c>
      <c r="P11" s="58">
        <v>14287.893767395672</v>
      </c>
      <c r="Q11" s="58">
        <v>11817.795231737755</v>
      </c>
      <c r="R11" s="58">
        <v>20498.715770135888</v>
      </c>
      <c r="S11" s="58">
        <v>14964.544233598688</v>
      </c>
      <c r="T11" s="58">
        <v>19247.238188308933</v>
      </c>
      <c r="U11" s="58">
        <v>18314.265094718445</v>
      </c>
      <c r="V11" s="58">
        <v>19134.5800343011</v>
      </c>
      <c r="W11" s="58">
        <v>16618.970657488942</v>
      </c>
      <c r="X11" s="58">
        <v>20484.58200823369</v>
      </c>
      <c r="Y11" s="58">
        <v>15817.253092793235</v>
      </c>
      <c r="Z11" s="58">
        <v>16444.202302760514</v>
      </c>
      <c r="AA11" s="58">
        <v>34852.574515668573</v>
      </c>
      <c r="AB11" s="58">
        <v>222482.61489714141</v>
      </c>
      <c r="AC11" s="58">
        <v>18745.028146203877</v>
      </c>
      <c r="AD11" s="58">
        <v>17516.435241856587</v>
      </c>
      <c r="AE11" s="58">
        <v>21129.972955695383</v>
      </c>
      <c r="AF11" s="58">
        <v>18767.44878161425</v>
      </c>
      <c r="AG11" s="58">
        <v>21639.102913444571</v>
      </c>
      <c r="AH11" s="58">
        <v>22678.929711286495</v>
      </c>
      <c r="AI11" s="58">
        <v>19228.129807938967</v>
      </c>
      <c r="AJ11" s="58">
        <v>16837.432019216729</v>
      </c>
      <c r="AK11" s="58">
        <v>14828.507140485031</v>
      </c>
      <c r="AL11" s="58">
        <v>17027.640858742376</v>
      </c>
      <c r="AM11" s="58">
        <v>17173.845718687877</v>
      </c>
      <c r="AN11" s="58">
        <v>22531.891058095585</v>
      </c>
      <c r="AO11" s="58">
        <v>228104.36435326771</v>
      </c>
      <c r="AP11" s="58">
        <v>17350.497328070567</v>
      </c>
      <c r="AQ11" s="58">
        <v>17285.163095483233</v>
      </c>
      <c r="AR11" s="58">
        <v>20929.481255196148</v>
      </c>
      <c r="AS11" s="58">
        <v>16800.896207239752</v>
      </c>
      <c r="AT11" s="58">
        <v>13910.092354248245</v>
      </c>
      <c r="AU11" s="58">
        <v>16189.377633104745</v>
      </c>
      <c r="AV11" s="58">
        <v>21725.831693826804</v>
      </c>
      <c r="AW11" s="58">
        <v>14412.768104442079</v>
      </c>
      <c r="AX11" s="58">
        <v>18052.064243340254</v>
      </c>
      <c r="AY11" s="58">
        <v>18780.837065996435</v>
      </c>
      <c r="AZ11" s="58">
        <v>20253.461643513921</v>
      </c>
      <c r="BA11" s="58">
        <v>28369.460945587292</v>
      </c>
      <c r="BB11" s="58">
        <v>224059.93157004946</v>
      </c>
      <c r="BC11" s="58">
        <v>21218.363633243389</v>
      </c>
      <c r="BD11" s="58">
        <v>21609.683790856318</v>
      </c>
      <c r="BE11" s="58">
        <v>23598.91485286731</v>
      </c>
      <c r="BF11" s="58">
        <v>19659.509888730365</v>
      </c>
    </row>
    <row r="12" spans="1:58" s="31" customFormat="1" ht="15.75" customHeight="1" x14ac:dyDescent="0.25">
      <c r="A12" s="55" t="s">
        <v>71</v>
      </c>
      <c r="B12" s="55" t="s">
        <v>56</v>
      </c>
      <c r="C12" s="34">
        <v>4173.0147248002013</v>
      </c>
      <c r="D12" s="34">
        <v>5277.6671863118663</v>
      </c>
      <c r="E12" s="34">
        <v>8562.6204539311639</v>
      </c>
      <c r="F12" s="34">
        <v>6207.8336159729706</v>
      </c>
      <c r="G12" s="34">
        <v>7099.3004519297929</v>
      </c>
      <c r="H12" s="34">
        <v>8204.0763870657956</v>
      </c>
      <c r="I12" s="34">
        <v>7941.6319170517263</v>
      </c>
      <c r="J12" s="34">
        <v>10760.936630481841</v>
      </c>
      <c r="K12" s="34">
        <v>6191.2938118043103</v>
      </c>
      <c r="L12" s="34">
        <v>6602.6673012624369</v>
      </c>
      <c r="M12" s="34">
        <v>6305.5304803483541</v>
      </c>
      <c r="N12" s="34">
        <v>6184.0250288308935</v>
      </c>
      <c r="O12" s="34">
        <v>83510.597989791349</v>
      </c>
      <c r="P12" s="34">
        <v>3202.3852133303426</v>
      </c>
      <c r="Q12" s="34">
        <v>5962.0552835559547</v>
      </c>
      <c r="R12" s="34">
        <v>8569.2364460990175</v>
      </c>
      <c r="S12" s="34">
        <v>8867.4419613175032</v>
      </c>
      <c r="T12" s="34">
        <v>7214.7644610635789</v>
      </c>
      <c r="U12" s="34">
        <v>7004.4214344556658</v>
      </c>
      <c r="V12" s="34">
        <v>6873.3685768991036</v>
      </c>
      <c r="W12" s="34">
        <v>10656.473794654581</v>
      </c>
      <c r="X12" s="34">
        <v>7265.5899224559635</v>
      </c>
      <c r="Y12" s="34">
        <v>8596.6434657038808</v>
      </c>
      <c r="Z12" s="34">
        <v>8833.2348168360586</v>
      </c>
      <c r="AA12" s="34">
        <v>7961.0713927831503</v>
      </c>
      <c r="AB12" s="34">
        <v>91006.68676915481</v>
      </c>
      <c r="AC12" s="34">
        <v>7796.9052522025459</v>
      </c>
      <c r="AD12" s="34">
        <v>11615.917025689254</v>
      </c>
      <c r="AE12" s="34">
        <v>10342.374707839317</v>
      </c>
      <c r="AF12" s="34">
        <v>12855.026910719798</v>
      </c>
      <c r="AG12" s="34">
        <v>11470.003256570752</v>
      </c>
      <c r="AH12" s="34">
        <v>11866.141930945338</v>
      </c>
      <c r="AI12" s="34">
        <v>11070.220260437975</v>
      </c>
      <c r="AJ12" s="34">
        <v>15309.311242848446</v>
      </c>
      <c r="AK12" s="34">
        <v>11396.441708041993</v>
      </c>
      <c r="AL12" s="34">
        <v>4170.9695562034822</v>
      </c>
      <c r="AM12" s="34">
        <v>8367.0741557680849</v>
      </c>
      <c r="AN12" s="34">
        <v>9934.9522409252113</v>
      </c>
      <c r="AO12" s="34">
        <v>126195.33824819219</v>
      </c>
      <c r="AP12" s="34">
        <v>7512.3504404364403</v>
      </c>
      <c r="AQ12" s="34">
        <v>4471.6152085175418</v>
      </c>
      <c r="AR12" s="34">
        <v>6628.2027609674933</v>
      </c>
      <c r="AS12" s="34">
        <v>6185.4195773154015</v>
      </c>
      <c r="AT12" s="34">
        <v>5085.8540032069423</v>
      </c>
      <c r="AU12" s="34">
        <v>10202.092140736937</v>
      </c>
      <c r="AV12" s="34">
        <v>17290.868010443348</v>
      </c>
      <c r="AW12" s="34">
        <v>9732.7919093811925</v>
      </c>
      <c r="AX12" s="34">
        <v>9425.6062650361637</v>
      </c>
      <c r="AY12" s="34">
        <v>7408.6308748648989</v>
      </c>
      <c r="AZ12" s="34">
        <v>5451.2315392369583</v>
      </c>
      <c r="BA12" s="34">
        <v>10257.606718915786</v>
      </c>
      <c r="BB12" s="34">
        <v>99652.269449059109</v>
      </c>
      <c r="BC12" s="34">
        <v>7266.5207566355348</v>
      </c>
      <c r="BD12" s="34">
        <v>7675.1886687377128</v>
      </c>
      <c r="BE12" s="34">
        <v>11829.644239157371</v>
      </c>
      <c r="BF12" s="34">
        <v>9708.808535177659</v>
      </c>
    </row>
    <row r="13" spans="1:58" s="31" customFormat="1" ht="15.75" customHeight="1" x14ac:dyDescent="0.25">
      <c r="A13" s="225" t="s">
        <v>71</v>
      </c>
      <c r="B13" s="225" t="s">
        <v>290</v>
      </c>
      <c r="C13" s="25">
        <v>0</v>
      </c>
      <c r="D13" s="25">
        <v>0</v>
      </c>
      <c r="E13" s="25">
        <v>0</v>
      </c>
      <c r="F13" s="25">
        <v>0</v>
      </c>
      <c r="G13" s="25">
        <v>2.7991485130682299</v>
      </c>
      <c r="H13" s="25">
        <v>2.8620370920007101</v>
      </c>
      <c r="I13" s="25">
        <v>2.5756639600100399</v>
      </c>
      <c r="J13" s="25">
        <v>2.6026789495699698</v>
      </c>
      <c r="K13" s="25">
        <v>0</v>
      </c>
      <c r="L13" s="25">
        <v>0</v>
      </c>
      <c r="M13" s="25">
        <v>0</v>
      </c>
      <c r="N13" s="25">
        <v>0.64759445716648101</v>
      </c>
      <c r="O13" s="25">
        <v>11.487122971815431</v>
      </c>
      <c r="P13" s="25">
        <v>11.514030248888799</v>
      </c>
      <c r="Q13" s="25">
        <v>0</v>
      </c>
      <c r="R13" s="25">
        <v>38.742793160700401</v>
      </c>
      <c r="S13" s="25">
        <v>0</v>
      </c>
      <c r="T13" s="25">
        <v>0</v>
      </c>
      <c r="U13" s="25">
        <v>0</v>
      </c>
      <c r="V13" s="25">
        <v>0</v>
      </c>
      <c r="W13" s="25">
        <v>0</v>
      </c>
      <c r="X13" s="25">
        <v>0</v>
      </c>
      <c r="Y13" s="25">
        <v>4.3380200515785763</v>
      </c>
      <c r="Z13" s="25">
        <v>0</v>
      </c>
      <c r="AA13" s="25">
        <v>4.60816797148407</v>
      </c>
      <c r="AB13" s="25">
        <v>59.203011432651849</v>
      </c>
      <c r="AC13" s="25">
        <v>0</v>
      </c>
      <c r="AD13" s="25">
        <v>0</v>
      </c>
      <c r="AE13" s="25">
        <v>0.79680124642354899</v>
      </c>
      <c r="AF13" s="25">
        <v>7.6525824104704501E-2</v>
      </c>
      <c r="AG13" s="25">
        <v>0</v>
      </c>
      <c r="AH13" s="25">
        <v>0</v>
      </c>
      <c r="AI13" s="25">
        <v>0</v>
      </c>
      <c r="AJ13" s="25">
        <v>0</v>
      </c>
      <c r="AK13" s="25">
        <v>2.3760838481687698</v>
      </c>
      <c r="AL13" s="25">
        <v>4.3445417899173302</v>
      </c>
      <c r="AM13" s="25">
        <v>0</v>
      </c>
      <c r="AN13" s="25">
        <v>1.17373442516129</v>
      </c>
      <c r="AO13" s="25">
        <v>8.7676871337756435</v>
      </c>
      <c r="AP13" s="25">
        <v>0.78466560611748604</v>
      </c>
      <c r="AQ13" s="25">
        <v>0</v>
      </c>
      <c r="AR13" s="25">
        <v>1.2190406217977219</v>
      </c>
      <c r="AS13" s="25">
        <v>1.74218388602562</v>
      </c>
      <c r="AT13" s="25">
        <v>6.6501244236780899</v>
      </c>
      <c r="AU13" s="25">
        <v>1.2779902224145401</v>
      </c>
      <c r="AV13" s="25">
        <v>0.59764653476372598</v>
      </c>
      <c r="AW13" s="25">
        <v>5.2344564937400122</v>
      </c>
      <c r="AX13" s="25">
        <v>44.590654457229803</v>
      </c>
      <c r="AY13" s="25">
        <v>0</v>
      </c>
      <c r="AZ13" s="25">
        <v>0.71760920187876098</v>
      </c>
      <c r="BA13" s="25">
        <v>26.056898661282556</v>
      </c>
      <c r="BB13" s="25">
        <v>88.871270108928314</v>
      </c>
      <c r="BC13" s="25">
        <v>18.052124620523362</v>
      </c>
      <c r="BD13" s="25">
        <v>40.767306308830825</v>
      </c>
      <c r="BE13" s="25">
        <v>120.35752229958828</v>
      </c>
      <c r="BF13" s="25">
        <v>40.17698687756139</v>
      </c>
    </row>
    <row r="14" spans="1:58" s="31" customFormat="1" ht="15.75" customHeight="1" x14ac:dyDescent="0.25">
      <c r="A14" s="55" t="s">
        <v>71</v>
      </c>
      <c r="B14" s="55" t="s">
        <v>71</v>
      </c>
      <c r="C14" s="34"/>
      <c r="D14" s="34"/>
      <c r="E14" s="34"/>
      <c r="F14" s="34"/>
      <c r="G14" s="34"/>
      <c r="H14" s="34"/>
      <c r="I14" s="34"/>
      <c r="J14" s="34"/>
      <c r="K14" s="34"/>
      <c r="L14" s="34"/>
      <c r="M14" s="34"/>
      <c r="N14" s="34"/>
      <c r="O14" s="34"/>
      <c r="P14" s="34"/>
      <c r="Q14" s="34"/>
      <c r="R14" s="34"/>
      <c r="S14" s="34"/>
      <c r="T14" s="34"/>
      <c r="U14" s="34"/>
      <c r="V14" s="34"/>
      <c r="W14" s="34"/>
      <c r="X14" s="34"/>
      <c r="Y14" s="34"/>
      <c r="Z14" s="34"/>
      <c r="AA14" s="34"/>
      <c r="AB14" s="34"/>
      <c r="AC14" s="34"/>
      <c r="AD14" s="34"/>
      <c r="AE14" s="34"/>
      <c r="AF14" s="34"/>
      <c r="AG14" s="34"/>
      <c r="AH14" s="34"/>
      <c r="AI14" s="34"/>
      <c r="AJ14" s="34"/>
      <c r="AK14" s="34"/>
      <c r="AL14" s="34"/>
      <c r="AM14" s="34"/>
      <c r="AN14" s="34"/>
      <c r="AO14" s="34"/>
      <c r="AP14" s="34"/>
      <c r="AQ14" s="34"/>
      <c r="AR14" s="34"/>
      <c r="AS14" s="34"/>
      <c r="AT14" s="34"/>
      <c r="AU14" s="34"/>
      <c r="AV14" s="34"/>
      <c r="AW14" s="34"/>
      <c r="AX14" s="34"/>
      <c r="AY14" s="34"/>
      <c r="AZ14" s="34"/>
      <c r="BA14" s="34"/>
      <c r="BB14" s="34"/>
      <c r="BC14" s="34"/>
      <c r="BD14" s="34"/>
      <c r="BE14" s="34"/>
      <c r="BF14" s="34"/>
    </row>
    <row r="15" spans="1:58" s="31" customFormat="1" ht="15.75" customHeight="1" x14ac:dyDescent="0.25">
      <c r="A15" s="49" t="s">
        <v>291</v>
      </c>
      <c r="B15" s="49" t="s">
        <v>71</v>
      </c>
      <c r="C15" s="52">
        <v>34076.368502675643</v>
      </c>
      <c r="D15" s="52">
        <v>31705.655561119769</v>
      </c>
      <c r="E15" s="52">
        <v>33335.448406288866</v>
      </c>
      <c r="F15" s="52">
        <v>38768.760723089777</v>
      </c>
      <c r="G15" s="52">
        <v>39075.746057047101</v>
      </c>
      <c r="H15" s="52">
        <v>43570.00988078324</v>
      </c>
      <c r="I15" s="52">
        <v>41647.263179733818</v>
      </c>
      <c r="J15" s="52">
        <v>40465.594166450093</v>
      </c>
      <c r="K15" s="52">
        <v>41105.464824141498</v>
      </c>
      <c r="L15" s="52">
        <v>36145.61013540117</v>
      </c>
      <c r="M15" s="52">
        <v>36427.854357962773</v>
      </c>
      <c r="N15" s="52">
        <v>36546.283989681957</v>
      </c>
      <c r="O15" s="52">
        <v>452870.05978437565</v>
      </c>
      <c r="P15" s="52">
        <v>32220.899277642129</v>
      </c>
      <c r="Q15" s="52">
        <v>32530.670684894416</v>
      </c>
      <c r="R15" s="52">
        <v>40301.587602706852</v>
      </c>
      <c r="S15" s="52">
        <v>39328.532685922284</v>
      </c>
      <c r="T15" s="52">
        <v>38646.799380657343</v>
      </c>
      <c r="U15" s="52">
        <v>37189.020992162055</v>
      </c>
      <c r="V15" s="52">
        <v>40439.847225307982</v>
      </c>
      <c r="W15" s="52">
        <v>41084.969482972483</v>
      </c>
      <c r="X15" s="52">
        <v>43236.219366079735</v>
      </c>
      <c r="Y15" s="52">
        <v>49405.840387246521</v>
      </c>
      <c r="Z15" s="52">
        <v>37688.846524697125</v>
      </c>
      <c r="AA15" s="52">
        <v>38423.434134772564</v>
      </c>
      <c r="AB15" s="52">
        <v>470496.66774506151</v>
      </c>
      <c r="AC15" s="52">
        <v>42601.358294399004</v>
      </c>
      <c r="AD15" s="52">
        <v>41331.057328620671</v>
      </c>
      <c r="AE15" s="52">
        <v>42606.806803899301</v>
      </c>
      <c r="AF15" s="52">
        <v>44823.370641971029</v>
      </c>
      <c r="AG15" s="52">
        <v>44957.856089253728</v>
      </c>
      <c r="AH15" s="52">
        <v>42570.999483773267</v>
      </c>
      <c r="AI15" s="52">
        <v>45574.990782661123</v>
      </c>
      <c r="AJ15" s="52">
        <v>46589.049283856133</v>
      </c>
      <c r="AK15" s="52">
        <v>44117.191169869206</v>
      </c>
      <c r="AL15" s="52">
        <v>41794.952405136697</v>
      </c>
      <c r="AM15" s="52">
        <v>42870.859801201332</v>
      </c>
      <c r="AN15" s="52">
        <v>48779.181770326293</v>
      </c>
      <c r="AO15" s="52">
        <v>528617.6738549677</v>
      </c>
      <c r="AP15" s="52">
        <v>80766.755370275205</v>
      </c>
      <c r="AQ15" s="52">
        <v>45173.17651618841</v>
      </c>
      <c r="AR15" s="52">
        <v>45012.986987877244</v>
      </c>
      <c r="AS15" s="52">
        <v>55387.151715082742</v>
      </c>
      <c r="AT15" s="52">
        <v>52117.080064138863</v>
      </c>
      <c r="AU15" s="52">
        <v>48941.755784017929</v>
      </c>
      <c r="AV15" s="52">
        <v>58272.656248066618</v>
      </c>
      <c r="AW15" s="52">
        <v>48473.649276128373</v>
      </c>
      <c r="AX15" s="52">
        <v>55316.971647631523</v>
      </c>
      <c r="AY15" s="52">
        <v>60212.823285032224</v>
      </c>
      <c r="AZ15" s="52">
        <v>50414.324187506281</v>
      </c>
      <c r="BA15" s="52">
        <v>77884.467305786398</v>
      </c>
      <c r="BB15" s="52">
        <v>677973.79838773189</v>
      </c>
      <c r="BC15" s="52">
        <v>56864.132873293565</v>
      </c>
      <c r="BD15" s="52">
        <v>52641.686834834305</v>
      </c>
      <c r="BE15" s="52">
        <v>54439.816570505762</v>
      </c>
      <c r="BF15" s="52">
        <v>56684.112445466046</v>
      </c>
    </row>
    <row r="16" spans="1:58" s="31" customFormat="1" ht="15.75" customHeight="1" x14ac:dyDescent="0.25">
      <c r="A16" s="55" t="s">
        <v>71</v>
      </c>
      <c r="B16" s="55" t="s">
        <v>53</v>
      </c>
      <c r="C16" s="34">
        <v>24196.185573830058</v>
      </c>
      <c r="D16" s="34">
        <v>21417.344020822467</v>
      </c>
      <c r="E16" s="34">
        <v>22226.672478923461</v>
      </c>
      <c r="F16" s="34">
        <v>30567.126147368021</v>
      </c>
      <c r="G16" s="34">
        <v>29247.266817779822</v>
      </c>
      <c r="H16" s="34">
        <v>30609.795418803809</v>
      </c>
      <c r="I16" s="34">
        <v>26888.287195778492</v>
      </c>
      <c r="J16" s="34">
        <v>27953.280356878135</v>
      </c>
      <c r="K16" s="34">
        <v>26241.902035702922</v>
      </c>
      <c r="L16" s="34">
        <v>23902.233771966206</v>
      </c>
      <c r="M16" s="34">
        <v>25851.13707914605</v>
      </c>
      <c r="N16" s="34">
        <v>27102.140448188889</v>
      </c>
      <c r="O16" s="34">
        <v>316203.37134518829</v>
      </c>
      <c r="P16" s="34">
        <v>26079.674466920031</v>
      </c>
      <c r="Q16" s="34">
        <v>24111.982178222963</v>
      </c>
      <c r="R16" s="34">
        <v>27906.054794042149</v>
      </c>
      <c r="S16" s="34">
        <v>26929.585971494216</v>
      </c>
      <c r="T16" s="34">
        <v>28337.621594176522</v>
      </c>
      <c r="U16" s="34">
        <v>26000.111898204948</v>
      </c>
      <c r="V16" s="34">
        <v>27921.772408331373</v>
      </c>
      <c r="W16" s="34">
        <v>26901.294898960103</v>
      </c>
      <c r="X16" s="34">
        <v>27250.200731473291</v>
      </c>
      <c r="Y16" s="34">
        <v>26986.677563914949</v>
      </c>
      <c r="Z16" s="34">
        <v>26510.16552221571</v>
      </c>
      <c r="AA16" s="34">
        <v>28008.743021717964</v>
      </c>
      <c r="AB16" s="34">
        <v>322943.88504967419</v>
      </c>
      <c r="AC16" s="34">
        <v>31407.148432669921</v>
      </c>
      <c r="AD16" s="34">
        <v>28618.181756356316</v>
      </c>
      <c r="AE16" s="34">
        <v>30525.80888705402</v>
      </c>
      <c r="AF16" s="34">
        <v>32673.02790452155</v>
      </c>
      <c r="AG16" s="34">
        <v>31796.032277902043</v>
      </c>
      <c r="AH16" s="34">
        <v>31280.546364311664</v>
      </c>
      <c r="AI16" s="34">
        <v>34562.28389595457</v>
      </c>
      <c r="AJ16" s="34">
        <v>33109.973186162162</v>
      </c>
      <c r="AK16" s="34">
        <v>31539.716679058223</v>
      </c>
      <c r="AL16" s="34">
        <v>31374.186427954544</v>
      </c>
      <c r="AM16" s="34">
        <v>32562.714366354947</v>
      </c>
      <c r="AN16" s="34">
        <v>35501.364105723122</v>
      </c>
      <c r="AO16" s="34">
        <v>384950.984284023</v>
      </c>
      <c r="AP16" s="34">
        <v>33288.608172609071</v>
      </c>
      <c r="AQ16" s="34">
        <v>31313.416102423704</v>
      </c>
      <c r="AR16" s="34">
        <v>32379.367181608992</v>
      </c>
      <c r="AS16" s="34">
        <v>33754.716302280707</v>
      </c>
      <c r="AT16" s="34">
        <v>36854.348167427168</v>
      </c>
      <c r="AU16" s="34">
        <v>34990.086520205448</v>
      </c>
      <c r="AV16" s="34">
        <v>36385.012311766084</v>
      </c>
      <c r="AW16" s="34">
        <v>38019.314494584185</v>
      </c>
      <c r="AX16" s="34">
        <v>37107.759091043554</v>
      </c>
      <c r="AY16" s="34">
        <v>38131.908353817096</v>
      </c>
      <c r="AZ16" s="34">
        <v>35507.150912748504</v>
      </c>
      <c r="BA16" s="34">
        <v>37836.119438845941</v>
      </c>
      <c r="BB16" s="34">
        <v>425567.80704936053</v>
      </c>
      <c r="BC16" s="34">
        <v>39400.802357496301</v>
      </c>
      <c r="BD16" s="34">
        <v>35980.92511744309</v>
      </c>
      <c r="BE16" s="34">
        <v>37746.002595530161</v>
      </c>
      <c r="BF16" s="34">
        <v>37826.612733416019</v>
      </c>
    </row>
    <row r="17" spans="1:58" s="31" customFormat="1" ht="15.75" customHeight="1" x14ac:dyDescent="0.25">
      <c r="A17" s="225" t="s">
        <v>71</v>
      </c>
      <c r="B17" s="225" t="s">
        <v>57</v>
      </c>
      <c r="C17" s="25">
        <v>2345.1690605792023</v>
      </c>
      <c r="D17" s="25">
        <v>2932.4813934960266</v>
      </c>
      <c r="E17" s="25">
        <v>2695.0804381883768</v>
      </c>
      <c r="F17" s="25">
        <v>3206.3318518252959</v>
      </c>
      <c r="G17" s="25">
        <v>2864.4846203744628</v>
      </c>
      <c r="H17" s="25">
        <v>4299.4454856134944</v>
      </c>
      <c r="I17" s="25">
        <v>3295.0975015284121</v>
      </c>
      <c r="J17" s="25">
        <v>2783.7634028637294</v>
      </c>
      <c r="K17" s="25">
        <v>4052.9123740231239</v>
      </c>
      <c r="L17" s="25">
        <v>4166.5479560918538</v>
      </c>
      <c r="M17" s="25">
        <v>6169.9950649466346</v>
      </c>
      <c r="N17" s="25">
        <v>2937.465694793314</v>
      </c>
      <c r="O17" s="25">
        <v>41748.774844323925</v>
      </c>
      <c r="P17" s="58">
        <v>2328.9135105299702</v>
      </c>
      <c r="Q17" s="58">
        <v>3479.5751713081891</v>
      </c>
      <c r="R17" s="58">
        <v>3352.6354893909856</v>
      </c>
      <c r="S17" s="58">
        <v>4279.5533145196514</v>
      </c>
      <c r="T17" s="58">
        <v>4892.508900635461</v>
      </c>
      <c r="U17" s="58">
        <v>3788.2299253430842</v>
      </c>
      <c r="V17" s="58">
        <v>3360.6869301357751</v>
      </c>
      <c r="W17" s="58">
        <v>4262.2592572947524</v>
      </c>
      <c r="X17" s="58">
        <v>4591.8599329657582</v>
      </c>
      <c r="Y17" s="58">
        <v>5745.7912778161899</v>
      </c>
      <c r="Z17" s="58">
        <v>4174.0807965128897</v>
      </c>
      <c r="AA17" s="58">
        <v>3475.1145990917898</v>
      </c>
      <c r="AB17" s="58">
        <v>47731.209105544498</v>
      </c>
      <c r="AC17" s="58">
        <v>3595.457100885571</v>
      </c>
      <c r="AD17" s="58">
        <v>3442.2640938832023</v>
      </c>
      <c r="AE17" s="58">
        <v>3862.2595152470853</v>
      </c>
      <c r="AF17" s="58">
        <v>3848.9606879602989</v>
      </c>
      <c r="AG17" s="58">
        <v>4238.9179047360512</v>
      </c>
      <c r="AH17" s="58">
        <v>4832.833060873455</v>
      </c>
      <c r="AI17" s="58">
        <v>4183.5156264857796</v>
      </c>
      <c r="AJ17" s="58">
        <v>4616.0156385754281</v>
      </c>
      <c r="AK17" s="58">
        <v>4699.0438840706365</v>
      </c>
      <c r="AL17" s="58">
        <v>2818.5830232946714</v>
      </c>
      <c r="AM17" s="58">
        <v>2946.6415171318072</v>
      </c>
      <c r="AN17" s="58">
        <v>3283.0843269301699</v>
      </c>
      <c r="AO17" s="58">
        <v>46367.576380074155</v>
      </c>
      <c r="AP17" s="58">
        <v>38793.015577461963</v>
      </c>
      <c r="AQ17" s="58">
        <v>3684.4598408410957</v>
      </c>
      <c r="AR17" s="58">
        <v>3830.3595251445258</v>
      </c>
      <c r="AS17" s="58">
        <v>13800.898076285086</v>
      </c>
      <c r="AT17" s="58">
        <v>4024.2214598727719</v>
      </c>
      <c r="AU17" s="58">
        <v>5109.7656734305883</v>
      </c>
      <c r="AV17" s="58">
        <v>12688.791962087187</v>
      </c>
      <c r="AW17" s="58">
        <v>2858.3655695204966</v>
      </c>
      <c r="AX17" s="58">
        <v>9943.5856603365719</v>
      </c>
      <c r="AY17" s="58">
        <v>10381.184826723265</v>
      </c>
      <c r="AZ17" s="58">
        <v>3416.5569548930084</v>
      </c>
      <c r="BA17" s="58">
        <v>29654.851443770731</v>
      </c>
      <c r="BB17" s="58">
        <v>138186.05657036728</v>
      </c>
      <c r="BC17" s="58">
        <v>10007.535426603212</v>
      </c>
      <c r="BD17" s="58">
        <v>9250.6689405814104</v>
      </c>
      <c r="BE17" s="58">
        <v>8788.2115363990288</v>
      </c>
      <c r="BF17" s="58">
        <v>10197.845709803923</v>
      </c>
    </row>
    <row r="18" spans="1:58" s="31" customFormat="1" ht="15.75" customHeight="1" x14ac:dyDescent="0.25">
      <c r="A18" s="55" t="s">
        <v>71</v>
      </c>
      <c r="B18" s="55" t="s">
        <v>56</v>
      </c>
      <c r="C18" s="34">
        <v>2895.7496485549818</v>
      </c>
      <c r="D18" s="34">
        <v>4265.4524270575994</v>
      </c>
      <c r="E18" s="34">
        <v>3396.792344601814</v>
      </c>
      <c r="F18" s="34">
        <v>1946.5468900960313</v>
      </c>
      <c r="G18" s="34">
        <v>2039.7410143520276</v>
      </c>
      <c r="H18" s="34">
        <v>3071.30797215132</v>
      </c>
      <c r="I18" s="34">
        <v>2351.9539226826651</v>
      </c>
      <c r="J18" s="34">
        <v>2541.9011907396148</v>
      </c>
      <c r="K18" s="34">
        <v>3030.1061180781871</v>
      </c>
      <c r="L18" s="34">
        <v>2765.6441569107383</v>
      </c>
      <c r="M18" s="34">
        <v>1771.3982330966292</v>
      </c>
      <c r="N18" s="34">
        <v>2016.5239353150605</v>
      </c>
      <c r="O18" s="34">
        <v>32093.117853636668</v>
      </c>
      <c r="P18" s="34">
        <v>1848.4326952783892</v>
      </c>
      <c r="Q18" s="34">
        <v>1805.4307493318145</v>
      </c>
      <c r="R18" s="34">
        <v>3939.5856586842001</v>
      </c>
      <c r="S18" s="34">
        <v>2608.7102289158174</v>
      </c>
      <c r="T18" s="34">
        <v>1785.6409736458204</v>
      </c>
      <c r="U18" s="34">
        <v>3552.6685403026509</v>
      </c>
      <c r="V18" s="34">
        <v>3988.0303769958437</v>
      </c>
      <c r="W18" s="34">
        <v>4029.4253118455135</v>
      </c>
      <c r="X18" s="34">
        <v>3367.2044977168262</v>
      </c>
      <c r="Y18" s="34">
        <v>4217.3929219683241</v>
      </c>
      <c r="Z18" s="34">
        <v>2837.5182624165836</v>
      </c>
      <c r="AA18" s="34">
        <v>2922.6075686965473</v>
      </c>
      <c r="AB18" s="34">
        <v>36902.647785798334</v>
      </c>
      <c r="AC18" s="34">
        <v>5006.3364483796213</v>
      </c>
      <c r="AD18" s="34">
        <v>5572.259703312041</v>
      </c>
      <c r="AE18" s="34">
        <v>4504.6405775323237</v>
      </c>
      <c r="AF18" s="34">
        <v>3382.3827383939165</v>
      </c>
      <c r="AG18" s="34">
        <v>3661.9003482679809</v>
      </c>
      <c r="AH18" s="34">
        <v>3423.1483796985108</v>
      </c>
      <c r="AI18" s="34">
        <v>3185.4049212518821</v>
      </c>
      <c r="AJ18" s="34">
        <v>3492.7186711559016</v>
      </c>
      <c r="AK18" s="34">
        <v>3122.7446900540613</v>
      </c>
      <c r="AL18" s="34">
        <v>4317.5493407545528</v>
      </c>
      <c r="AM18" s="34">
        <v>5183.2847536873542</v>
      </c>
      <c r="AN18" s="34">
        <v>6152.545052742661</v>
      </c>
      <c r="AO18" s="34">
        <v>51004.915625230802</v>
      </c>
      <c r="AP18" s="34">
        <v>5345.9516144843046</v>
      </c>
      <c r="AQ18" s="34">
        <v>6264.860523988913</v>
      </c>
      <c r="AR18" s="34">
        <v>4487.858413410413</v>
      </c>
      <c r="AS18" s="34">
        <v>4104.1794190072578</v>
      </c>
      <c r="AT18" s="34">
        <v>5827.4050882860874</v>
      </c>
      <c r="AU18" s="34">
        <v>5222.4417708563788</v>
      </c>
      <c r="AV18" s="34">
        <v>5305.608473464742</v>
      </c>
      <c r="AW18" s="34">
        <v>4343.4428423231275</v>
      </c>
      <c r="AX18" s="34">
        <v>4934.5430588657619</v>
      </c>
      <c r="AY18" s="34">
        <v>5931.94079618052</v>
      </c>
      <c r="AZ18" s="34">
        <v>5172.9687328048067</v>
      </c>
      <c r="BA18" s="34">
        <v>6995.1009664048215</v>
      </c>
      <c r="BB18" s="34">
        <v>63936.301700077136</v>
      </c>
      <c r="BC18" s="34">
        <v>5487.1861491169693</v>
      </c>
      <c r="BD18" s="34">
        <v>4042.9803311297696</v>
      </c>
      <c r="BE18" s="34">
        <v>4740.8144681887898</v>
      </c>
      <c r="BF18" s="34">
        <v>4972.9346708738476</v>
      </c>
    </row>
    <row r="19" spans="1:58" s="31" customFormat="1" ht="15.75" customHeight="1" x14ac:dyDescent="0.25">
      <c r="A19" s="225" t="s">
        <v>71</v>
      </c>
      <c r="B19" s="225" t="s">
        <v>58</v>
      </c>
      <c r="C19" s="25">
        <v>2407.8603269184655</v>
      </c>
      <c r="D19" s="25">
        <v>2594.559006346446</v>
      </c>
      <c r="E19" s="25">
        <v>2939.6806959362743</v>
      </c>
      <c r="F19" s="25">
        <v>1996.2269791947356</v>
      </c>
      <c r="G19" s="25">
        <v>3636.6164261980739</v>
      </c>
      <c r="H19" s="25">
        <v>3905.8652680138707</v>
      </c>
      <c r="I19" s="25">
        <v>4777.0564728817089</v>
      </c>
      <c r="J19" s="25">
        <v>5560.1604145778356</v>
      </c>
      <c r="K19" s="25">
        <v>4677.8379714596349</v>
      </c>
      <c r="L19" s="25">
        <v>4297.6889263086168</v>
      </c>
      <c r="M19" s="25">
        <v>2040.1451774433824</v>
      </c>
      <c r="N19" s="25">
        <v>3701.5534358223576</v>
      </c>
      <c r="O19" s="25">
        <v>42535.251101101399</v>
      </c>
      <c r="P19" s="58">
        <v>1845.809690984524</v>
      </c>
      <c r="Q19" s="58">
        <v>2883.4288182922992</v>
      </c>
      <c r="R19" s="58">
        <v>4522.2948076105276</v>
      </c>
      <c r="S19" s="58">
        <v>5092.5118779150916</v>
      </c>
      <c r="T19" s="58">
        <v>2831.5997568898056</v>
      </c>
      <c r="U19" s="58">
        <v>3043.5344105236281</v>
      </c>
      <c r="V19" s="58">
        <v>4193.9214840418736</v>
      </c>
      <c r="W19" s="58">
        <v>5397.0263608619471</v>
      </c>
      <c r="X19" s="58">
        <v>7203.1822035795813</v>
      </c>
      <c r="Y19" s="58">
        <v>10548.24661945799</v>
      </c>
      <c r="Z19" s="58">
        <v>2579.0415381976854</v>
      </c>
      <c r="AA19" s="58">
        <v>2967.7179213711206</v>
      </c>
      <c r="AB19" s="58">
        <v>53108.315489726076</v>
      </c>
      <c r="AC19" s="58">
        <v>2018.7802937397876</v>
      </c>
      <c r="AD19" s="58">
        <v>2273.6216594663269</v>
      </c>
      <c r="AE19" s="58">
        <v>2306.9411809033163</v>
      </c>
      <c r="AF19" s="58">
        <v>3862.7076732478599</v>
      </c>
      <c r="AG19" s="58">
        <v>3975.0379766507435</v>
      </c>
      <c r="AH19" s="58">
        <v>1769.8019465236566</v>
      </c>
      <c r="AI19" s="58">
        <v>2644.9637051800405</v>
      </c>
      <c r="AJ19" s="58">
        <v>3199.3868855783712</v>
      </c>
      <c r="AK19" s="58">
        <v>3541.2811295156989</v>
      </c>
      <c r="AL19" s="58">
        <v>2835.3175807806597</v>
      </c>
      <c r="AM19" s="58">
        <v>1911.7665360623807</v>
      </c>
      <c r="AN19" s="58">
        <v>3286.0931188488798</v>
      </c>
      <c r="AO19" s="58">
        <v>33625.699686497719</v>
      </c>
      <c r="AP19" s="58">
        <v>2817.7425489530488</v>
      </c>
      <c r="AQ19" s="58">
        <v>3422.7250814568952</v>
      </c>
      <c r="AR19" s="58">
        <v>3703.1478993058931</v>
      </c>
      <c r="AS19" s="58">
        <v>2830.9864354034598</v>
      </c>
      <c r="AT19" s="58">
        <v>3186.8836507762844</v>
      </c>
      <c r="AU19" s="58">
        <v>2389.9416310724023</v>
      </c>
      <c r="AV19" s="58">
        <v>2776.6455077520795</v>
      </c>
      <c r="AW19" s="58">
        <v>2780.4668949713496</v>
      </c>
      <c r="AX19" s="58">
        <v>2145.595138661552</v>
      </c>
      <c r="AY19" s="58">
        <v>2887.9729503892199</v>
      </c>
      <c r="AZ19" s="58">
        <v>2801.8365900577051</v>
      </c>
      <c r="BA19" s="58">
        <v>2651.5913004422582</v>
      </c>
      <c r="BB19" s="58">
        <v>34395.535629242149</v>
      </c>
      <c r="BC19" s="58">
        <v>1700.6971768393146</v>
      </c>
      <c r="BD19" s="58">
        <v>2304.0452026060357</v>
      </c>
      <c r="BE19" s="58">
        <v>2418.443882854755</v>
      </c>
      <c r="BF19" s="58">
        <v>2344.8749769178817</v>
      </c>
    </row>
    <row r="20" spans="1:58" s="31" customFormat="1" ht="15.75" customHeight="1" x14ac:dyDescent="0.25">
      <c r="A20" s="55" t="s">
        <v>71</v>
      </c>
      <c r="B20" s="55" t="s">
        <v>52</v>
      </c>
      <c r="C20" s="34">
        <v>2231.4038927929359</v>
      </c>
      <c r="D20" s="34">
        <v>458.87001671454817</v>
      </c>
      <c r="E20" s="34">
        <v>2040.5944639275804</v>
      </c>
      <c r="F20" s="34">
        <v>1052.5288546056906</v>
      </c>
      <c r="G20" s="34">
        <v>1287.6371783427207</v>
      </c>
      <c r="H20" s="34">
        <v>1683.5957362007409</v>
      </c>
      <c r="I20" s="34">
        <v>4334.8680868625415</v>
      </c>
      <c r="J20" s="34">
        <v>1626.4888013907816</v>
      </c>
      <c r="K20" s="34">
        <v>3102.706324877624</v>
      </c>
      <c r="L20" s="34">
        <v>1013.4953241237533</v>
      </c>
      <c r="M20" s="34">
        <v>595.17880333007145</v>
      </c>
      <c r="N20" s="34">
        <v>788.60047556233837</v>
      </c>
      <c r="O20" s="34">
        <v>20215.967958731329</v>
      </c>
      <c r="P20" s="34">
        <v>118.06891392921686</v>
      </c>
      <c r="Q20" s="34">
        <v>250.25376773914834</v>
      </c>
      <c r="R20" s="34">
        <v>581.01685297899019</v>
      </c>
      <c r="S20" s="34">
        <v>418.1712930775069</v>
      </c>
      <c r="T20" s="34">
        <v>799.42815530972985</v>
      </c>
      <c r="U20" s="34">
        <v>804.47621778774283</v>
      </c>
      <c r="V20" s="34">
        <v>975.43602580312256</v>
      </c>
      <c r="W20" s="34">
        <v>494.96365401016214</v>
      </c>
      <c r="X20" s="34">
        <v>823.77200034427688</v>
      </c>
      <c r="Y20" s="34">
        <v>1907.732004089065</v>
      </c>
      <c r="Z20" s="34">
        <v>1588.0404053542568</v>
      </c>
      <c r="AA20" s="34">
        <v>1049.2510238951418</v>
      </c>
      <c r="AB20" s="34">
        <v>9810.6103143183591</v>
      </c>
      <c r="AC20" s="34">
        <v>573.63601872409799</v>
      </c>
      <c r="AD20" s="34">
        <v>1424.7301156027841</v>
      </c>
      <c r="AE20" s="34">
        <v>1407.1566431625599</v>
      </c>
      <c r="AF20" s="34">
        <v>1056.2916378474076</v>
      </c>
      <c r="AG20" s="34">
        <v>1285.967581696907</v>
      </c>
      <c r="AH20" s="34">
        <v>1264.6697323659823</v>
      </c>
      <c r="AI20" s="34">
        <v>998.82263378885568</v>
      </c>
      <c r="AJ20" s="34">
        <v>2170.9549023842692</v>
      </c>
      <c r="AK20" s="34">
        <v>1214.4047871705823</v>
      </c>
      <c r="AL20" s="34">
        <v>449.31603235226981</v>
      </c>
      <c r="AM20" s="34">
        <v>266.45262796484241</v>
      </c>
      <c r="AN20" s="34">
        <v>556.09516608146782</v>
      </c>
      <c r="AO20" s="34">
        <v>12668.497879142025</v>
      </c>
      <c r="AP20" s="34">
        <v>521.43745676681976</v>
      </c>
      <c r="AQ20" s="34">
        <v>487.71496747780395</v>
      </c>
      <c r="AR20" s="34">
        <v>612.25396840741678</v>
      </c>
      <c r="AS20" s="34">
        <v>896.37148210622786</v>
      </c>
      <c r="AT20" s="34">
        <v>2224.2216977765506</v>
      </c>
      <c r="AU20" s="34">
        <v>1229.5201884531145</v>
      </c>
      <c r="AV20" s="34">
        <v>1116.5979929965222</v>
      </c>
      <c r="AW20" s="34">
        <v>472.05947472920974</v>
      </c>
      <c r="AX20" s="34">
        <v>1185.4886987240873</v>
      </c>
      <c r="AY20" s="34">
        <v>2879.8163579221223</v>
      </c>
      <c r="AZ20" s="34">
        <v>3515.8109970022542</v>
      </c>
      <c r="BA20" s="34">
        <v>746.80415632264055</v>
      </c>
      <c r="BB20" s="34">
        <v>15888.097438684768</v>
      </c>
      <c r="BC20" s="34">
        <v>267.91176323776619</v>
      </c>
      <c r="BD20" s="34">
        <v>1063.067243073998</v>
      </c>
      <c r="BE20" s="34">
        <v>746.34408753302102</v>
      </c>
      <c r="BF20" s="34">
        <v>1341.8443544543791</v>
      </c>
    </row>
    <row r="21" spans="1:58" s="31" customFormat="1" ht="15.75" customHeight="1" x14ac:dyDescent="0.25">
      <c r="A21" s="225" t="s">
        <v>71</v>
      </c>
      <c r="B21" s="225" t="s">
        <v>290</v>
      </c>
      <c r="C21" s="25">
        <v>0</v>
      </c>
      <c r="D21" s="25">
        <v>36.948696682679497</v>
      </c>
      <c r="E21" s="25">
        <v>36.627984711363901</v>
      </c>
      <c r="F21" s="25">
        <v>0</v>
      </c>
      <c r="G21" s="25">
        <v>0</v>
      </c>
      <c r="H21" s="25">
        <v>0</v>
      </c>
      <c r="I21" s="25">
        <v>0</v>
      </c>
      <c r="J21" s="25">
        <v>0</v>
      </c>
      <c r="K21" s="25">
        <v>0</v>
      </c>
      <c r="L21" s="25">
        <v>0</v>
      </c>
      <c r="M21" s="25">
        <v>0</v>
      </c>
      <c r="N21" s="25">
        <v>0</v>
      </c>
      <c r="O21" s="25">
        <v>73.576681394043391</v>
      </c>
      <c r="P21" s="58">
        <v>0</v>
      </c>
      <c r="Q21" s="58">
        <v>0</v>
      </c>
      <c r="R21" s="58">
        <v>0</v>
      </c>
      <c r="S21" s="58">
        <v>0</v>
      </c>
      <c r="T21" s="58">
        <v>0</v>
      </c>
      <c r="U21" s="58">
        <v>0</v>
      </c>
      <c r="V21" s="58">
        <v>0</v>
      </c>
      <c r="W21" s="58">
        <v>0</v>
      </c>
      <c r="X21" s="58">
        <v>0</v>
      </c>
      <c r="Y21" s="58">
        <v>0</v>
      </c>
      <c r="Z21" s="58">
        <v>0</v>
      </c>
      <c r="AA21" s="58">
        <v>0</v>
      </c>
      <c r="AB21" s="58">
        <v>0</v>
      </c>
      <c r="AC21" s="58">
        <v>0</v>
      </c>
      <c r="AD21" s="58">
        <v>0</v>
      </c>
      <c r="AE21" s="58">
        <v>0</v>
      </c>
      <c r="AF21" s="58">
        <v>0</v>
      </c>
      <c r="AG21" s="58">
        <v>0</v>
      </c>
      <c r="AH21" s="58">
        <v>0</v>
      </c>
      <c r="AI21" s="58">
        <v>0</v>
      </c>
      <c r="AJ21" s="58">
        <v>0</v>
      </c>
      <c r="AK21" s="58">
        <v>0</v>
      </c>
      <c r="AL21" s="58">
        <v>0</v>
      </c>
      <c r="AM21" s="58">
        <v>0</v>
      </c>
      <c r="AN21" s="58">
        <v>0</v>
      </c>
      <c r="AO21" s="58">
        <v>0</v>
      </c>
      <c r="AP21" s="58">
        <v>0</v>
      </c>
      <c r="AQ21" s="58">
        <v>0</v>
      </c>
      <c r="AR21" s="58">
        <v>0</v>
      </c>
      <c r="AS21" s="58">
        <v>0</v>
      </c>
      <c r="AT21" s="58">
        <v>0</v>
      </c>
      <c r="AU21" s="58">
        <v>0</v>
      </c>
      <c r="AV21" s="58">
        <v>0</v>
      </c>
      <c r="AW21" s="58">
        <v>0</v>
      </c>
      <c r="AX21" s="58">
        <v>0</v>
      </c>
      <c r="AY21" s="58">
        <v>0</v>
      </c>
      <c r="AZ21" s="58">
        <v>0</v>
      </c>
      <c r="BA21" s="58">
        <v>0</v>
      </c>
      <c r="BB21" s="58">
        <v>0</v>
      </c>
      <c r="BC21" s="58">
        <v>0</v>
      </c>
      <c r="BD21" s="58">
        <v>0</v>
      </c>
      <c r="BE21" s="58">
        <v>0</v>
      </c>
      <c r="BF21" s="58">
        <v>0</v>
      </c>
    </row>
    <row r="22" spans="1:58" s="31" customFormat="1" ht="15.75" customHeight="1" x14ac:dyDescent="0.25">
      <c r="A22" s="55" t="s">
        <v>71</v>
      </c>
      <c r="B22" s="55" t="s">
        <v>71</v>
      </c>
      <c r="C22" s="34"/>
      <c r="D22" s="34"/>
      <c r="E22" s="34"/>
      <c r="F22" s="34"/>
      <c r="G22" s="34"/>
      <c r="H22" s="34"/>
      <c r="I22" s="34"/>
      <c r="J22" s="34"/>
      <c r="K22" s="34"/>
      <c r="L22" s="34"/>
      <c r="M22" s="34"/>
      <c r="N22" s="34"/>
      <c r="O22" s="34"/>
      <c r="P22" s="34"/>
      <c r="Q22" s="34"/>
      <c r="R22" s="34"/>
      <c r="S22" s="34"/>
      <c r="T22" s="34"/>
      <c r="U22" s="34"/>
      <c r="V22" s="34"/>
      <c r="W22" s="34"/>
      <c r="X22" s="34"/>
      <c r="Y22" s="34"/>
      <c r="Z22" s="34"/>
      <c r="AA22" s="34"/>
      <c r="AB22" s="34"/>
      <c r="AC22" s="34"/>
      <c r="AD22" s="34"/>
      <c r="AE22" s="34"/>
      <c r="AF22" s="34"/>
      <c r="AG22" s="34"/>
      <c r="AH22" s="34"/>
      <c r="AI22" s="34"/>
      <c r="AJ22" s="34"/>
      <c r="AK22" s="34"/>
      <c r="AL22" s="34"/>
      <c r="AM22" s="34"/>
      <c r="AN22" s="34"/>
      <c r="AO22" s="34"/>
      <c r="AP22" s="34"/>
      <c r="AQ22" s="34"/>
      <c r="AR22" s="34"/>
      <c r="AS22" s="34"/>
      <c r="AT22" s="34"/>
      <c r="AU22" s="34"/>
      <c r="AV22" s="34"/>
      <c r="AW22" s="34"/>
      <c r="AX22" s="34"/>
      <c r="AY22" s="34"/>
      <c r="AZ22" s="34"/>
      <c r="BA22" s="34"/>
      <c r="BB22" s="34"/>
      <c r="BC22" s="34"/>
      <c r="BD22" s="34"/>
      <c r="BE22" s="34"/>
      <c r="BF22" s="34"/>
    </row>
    <row r="23" spans="1:58" s="31" customFormat="1" ht="15.75" customHeight="1" x14ac:dyDescent="0.25">
      <c r="A23" s="49" t="s">
        <v>292</v>
      </c>
      <c r="B23" s="49" t="s">
        <v>71</v>
      </c>
      <c r="C23" s="52">
        <v>2899.5250108679788</v>
      </c>
      <c r="D23" s="52">
        <v>3888.0985160167497</v>
      </c>
      <c r="E23" s="52">
        <v>4166.4241334052995</v>
      </c>
      <c r="F23" s="52">
        <v>4608.434208229829</v>
      </c>
      <c r="G23" s="52">
        <v>4360.5809820352069</v>
      </c>
      <c r="H23" s="52">
        <v>4735.3342435317954</v>
      </c>
      <c r="I23" s="52">
        <v>3781.893411012159</v>
      </c>
      <c r="J23" s="52">
        <v>6777.2758104592931</v>
      </c>
      <c r="K23" s="52">
        <v>4124.8418064480047</v>
      </c>
      <c r="L23" s="52">
        <v>6781.51457340665</v>
      </c>
      <c r="M23" s="52">
        <v>7520.4097677520849</v>
      </c>
      <c r="N23" s="52">
        <v>4993.7272038242754</v>
      </c>
      <c r="O23" s="52">
        <v>58638.059666989328</v>
      </c>
      <c r="P23" s="52">
        <v>2933.873779069655</v>
      </c>
      <c r="Q23" s="52">
        <v>3603.0328250691596</v>
      </c>
      <c r="R23" s="52">
        <v>4441.1032064597539</v>
      </c>
      <c r="S23" s="52">
        <v>3979.0512534356631</v>
      </c>
      <c r="T23" s="52">
        <v>4132.9141051376282</v>
      </c>
      <c r="U23" s="52">
        <v>7691.7544814966259</v>
      </c>
      <c r="V23" s="52">
        <v>6910.3839013399447</v>
      </c>
      <c r="W23" s="52">
        <v>4162.0587132751807</v>
      </c>
      <c r="X23" s="52">
        <v>5384.077609775637</v>
      </c>
      <c r="Y23" s="52">
        <v>5557.1161804503026</v>
      </c>
      <c r="Z23" s="52">
        <v>4932.596558684766</v>
      </c>
      <c r="AA23" s="52">
        <v>9063.5670950960866</v>
      </c>
      <c r="AB23" s="52">
        <v>62791.5297092904</v>
      </c>
      <c r="AC23" s="52">
        <v>3704.9143805389072</v>
      </c>
      <c r="AD23" s="52">
        <v>5257.0175948387405</v>
      </c>
      <c r="AE23" s="52">
        <v>5672.8425022606725</v>
      </c>
      <c r="AF23" s="52">
        <v>5692.0505180747077</v>
      </c>
      <c r="AG23" s="52">
        <v>5540.0202697767909</v>
      </c>
      <c r="AH23" s="52">
        <v>4669.0580803339872</v>
      </c>
      <c r="AI23" s="52">
        <v>4622.139416665108</v>
      </c>
      <c r="AJ23" s="52">
        <v>5863.3721258102532</v>
      </c>
      <c r="AK23" s="52">
        <v>5576.494024022134</v>
      </c>
      <c r="AL23" s="52">
        <v>6137.2460565670499</v>
      </c>
      <c r="AM23" s="52">
        <v>5508.5162457431297</v>
      </c>
      <c r="AN23" s="52">
        <v>8746.8196723530382</v>
      </c>
      <c r="AO23" s="52">
        <v>66990.490886984509</v>
      </c>
      <c r="AP23" s="52">
        <v>4968.3909539842789</v>
      </c>
      <c r="AQ23" s="52">
        <v>6669.4223524994268</v>
      </c>
      <c r="AR23" s="52">
        <v>6034.4190464221465</v>
      </c>
      <c r="AS23" s="52">
        <v>6108.6228406685568</v>
      </c>
      <c r="AT23" s="52">
        <v>5345.092044973333</v>
      </c>
      <c r="AU23" s="52">
        <v>5947.2117350473709</v>
      </c>
      <c r="AV23" s="52">
        <v>7224.0288553150967</v>
      </c>
      <c r="AW23" s="52">
        <v>5726.6718131922808</v>
      </c>
      <c r="AX23" s="52">
        <v>6227.5106496028257</v>
      </c>
      <c r="AY23" s="52">
        <v>9496.3753145557512</v>
      </c>
      <c r="AZ23" s="52">
        <v>6796.4471697531808</v>
      </c>
      <c r="BA23" s="52">
        <v>8168.0011159169317</v>
      </c>
      <c r="BB23" s="52">
        <v>78712.19389193118</v>
      </c>
      <c r="BC23" s="52">
        <v>3100.137186101203</v>
      </c>
      <c r="BD23" s="52">
        <v>5870.8419793785288</v>
      </c>
      <c r="BE23" s="52">
        <v>5754.940028259969</v>
      </c>
      <c r="BF23" s="52">
        <v>6177.9873877041355</v>
      </c>
    </row>
    <row r="24" spans="1:58" s="31" customFormat="1" ht="15.75" customHeight="1" x14ac:dyDescent="0.25">
      <c r="A24" s="55" t="s">
        <v>71</v>
      </c>
      <c r="B24" s="55" t="s">
        <v>52</v>
      </c>
      <c r="C24" s="34">
        <v>1958.0971641633357</v>
      </c>
      <c r="D24" s="34">
        <v>2967.1355330234846</v>
      </c>
      <c r="E24" s="34">
        <v>2825.9497908446133</v>
      </c>
      <c r="F24" s="34">
        <v>3513.1078924181538</v>
      </c>
      <c r="G24" s="34">
        <v>3072.7437578787512</v>
      </c>
      <c r="H24" s="34">
        <v>3508.7292555311519</v>
      </c>
      <c r="I24" s="34">
        <v>2721.4666875624721</v>
      </c>
      <c r="J24" s="34">
        <v>5127.0096282329587</v>
      </c>
      <c r="K24" s="34">
        <v>2857.1937664917696</v>
      </c>
      <c r="L24" s="34">
        <v>5054.8564717744794</v>
      </c>
      <c r="M24" s="34">
        <v>4752.0108617182341</v>
      </c>
      <c r="N24" s="34">
        <v>3850.987162026473</v>
      </c>
      <c r="O24" s="34">
        <v>42209.287971665879</v>
      </c>
      <c r="P24" s="34">
        <v>2044.4416113913444</v>
      </c>
      <c r="Q24" s="34">
        <v>2956.9673831291675</v>
      </c>
      <c r="R24" s="34">
        <v>3300.3400618373003</v>
      </c>
      <c r="S24" s="34">
        <v>3035.0786757550991</v>
      </c>
      <c r="T24" s="34">
        <v>2393.5299336178982</v>
      </c>
      <c r="U24" s="34">
        <v>4994.5467957448545</v>
      </c>
      <c r="V24" s="34">
        <v>4100.5938351044715</v>
      </c>
      <c r="W24" s="34">
        <v>3020.883629970635</v>
      </c>
      <c r="X24" s="34">
        <v>4133.5416590017148</v>
      </c>
      <c r="Y24" s="34">
        <v>3972.0547615757087</v>
      </c>
      <c r="Z24" s="34">
        <v>3560.2499221304215</v>
      </c>
      <c r="AA24" s="34">
        <v>7375.9262541576472</v>
      </c>
      <c r="AB24" s="34">
        <v>44888.154523416262</v>
      </c>
      <c r="AC24" s="34">
        <v>2654.6793080644889</v>
      </c>
      <c r="AD24" s="34">
        <v>3544.5719355781207</v>
      </c>
      <c r="AE24" s="34">
        <v>3812.6326717331108</v>
      </c>
      <c r="AF24" s="34">
        <v>3443.9614661451942</v>
      </c>
      <c r="AG24" s="34">
        <v>3854.1287414296175</v>
      </c>
      <c r="AH24" s="34">
        <v>2587.6268336005996</v>
      </c>
      <c r="AI24" s="34">
        <v>3394.4869925649205</v>
      </c>
      <c r="AJ24" s="34">
        <v>3867.5752908350069</v>
      </c>
      <c r="AK24" s="34">
        <v>3861.2211304895955</v>
      </c>
      <c r="AL24" s="34">
        <v>4105.1954714352569</v>
      </c>
      <c r="AM24" s="34">
        <v>3321.4871332184166</v>
      </c>
      <c r="AN24" s="34">
        <v>5941.9597202022278</v>
      </c>
      <c r="AO24" s="34">
        <v>44389.526695296554</v>
      </c>
      <c r="AP24" s="34">
        <v>2254.7893171349815</v>
      </c>
      <c r="AQ24" s="34">
        <v>4074.5706706718834</v>
      </c>
      <c r="AR24" s="34">
        <v>4085.8971694282768</v>
      </c>
      <c r="AS24" s="34">
        <v>4202.0047847560645</v>
      </c>
      <c r="AT24" s="34">
        <v>3181.1837140586881</v>
      </c>
      <c r="AU24" s="34">
        <v>3967.4223104954685</v>
      </c>
      <c r="AV24" s="34">
        <v>4697.9779006892122</v>
      </c>
      <c r="AW24" s="34">
        <v>3680.2505958407842</v>
      </c>
      <c r="AX24" s="34">
        <v>4347.0628308719643</v>
      </c>
      <c r="AY24" s="34">
        <v>6966.8166529812588</v>
      </c>
      <c r="AZ24" s="34">
        <v>4355.183716231385</v>
      </c>
      <c r="BA24" s="34">
        <v>5476.5614392844063</v>
      </c>
      <c r="BB24" s="34">
        <v>51289.721102444375</v>
      </c>
      <c r="BC24" s="34">
        <v>2169.9055090220231</v>
      </c>
      <c r="BD24" s="34">
        <v>3727.577421861065</v>
      </c>
      <c r="BE24" s="34">
        <v>4210.6461943273871</v>
      </c>
      <c r="BF24" s="34">
        <v>4059.042412898199</v>
      </c>
    </row>
    <row r="25" spans="1:58" s="31" customFormat="1" ht="15.75" customHeight="1" x14ac:dyDescent="0.25">
      <c r="A25" s="225" t="s">
        <v>71</v>
      </c>
      <c r="B25" s="225" t="s">
        <v>57</v>
      </c>
      <c r="C25" s="25">
        <v>186.35763432135815</v>
      </c>
      <c r="D25" s="25">
        <v>491.88562240366457</v>
      </c>
      <c r="E25" s="25">
        <v>632.01390754120246</v>
      </c>
      <c r="F25" s="25">
        <v>689.1991578130345</v>
      </c>
      <c r="G25" s="25">
        <v>820.85415806187723</v>
      </c>
      <c r="H25" s="25">
        <v>910.20386184204926</v>
      </c>
      <c r="I25" s="25">
        <v>668.9589989747567</v>
      </c>
      <c r="J25" s="25">
        <v>1061.6720729003841</v>
      </c>
      <c r="K25" s="25">
        <v>629.90614281548119</v>
      </c>
      <c r="L25" s="25">
        <v>801.20775612572663</v>
      </c>
      <c r="M25" s="25">
        <v>667.95548194848936</v>
      </c>
      <c r="N25" s="25">
        <v>701.04637322245992</v>
      </c>
      <c r="O25" s="25">
        <v>8261.2611679704842</v>
      </c>
      <c r="P25" s="58">
        <v>530.58236047947037</v>
      </c>
      <c r="Q25" s="58">
        <v>508.96080406194966</v>
      </c>
      <c r="R25" s="58">
        <v>591.74172084852637</v>
      </c>
      <c r="S25" s="58">
        <v>664.14776376588236</v>
      </c>
      <c r="T25" s="58">
        <v>822.84113228986087</v>
      </c>
      <c r="U25" s="58">
        <v>614.68716181183697</v>
      </c>
      <c r="V25" s="58">
        <v>834.6773317488877</v>
      </c>
      <c r="W25" s="58">
        <v>780.16913424277027</v>
      </c>
      <c r="X25" s="58">
        <v>658.91657926695416</v>
      </c>
      <c r="Y25" s="58">
        <v>1073.7356300368933</v>
      </c>
      <c r="Z25" s="58">
        <v>692.70544898845435</v>
      </c>
      <c r="AA25" s="58">
        <v>871.59188895626448</v>
      </c>
      <c r="AB25" s="58">
        <v>8644.7569564977493</v>
      </c>
      <c r="AC25" s="58">
        <v>658.02867017044741</v>
      </c>
      <c r="AD25" s="58">
        <v>688.42254995866028</v>
      </c>
      <c r="AE25" s="58">
        <v>806.81037286277194</v>
      </c>
      <c r="AF25" s="58">
        <v>1300.1171327704201</v>
      </c>
      <c r="AG25" s="58">
        <v>875.70298907506435</v>
      </c>
      <c r="AH25" s="58">
        <v>781.99573216265912</v>
      </c>
      <c r="AI25" s="58">
        <v>736.65457185600803</v>
      </c>
      <c r="AJ25" s="58">
        <v>949.0445593219473</v>
      </c>
      <c r="AK25" s="58">
        <v>816.62951834265004</v>
      </c>
      <c r="AL25" s="58">
        <v>980.27448128825552</v>
      </c>
      <c r="AM25" s="58">
        <v>1244.9212559817045</v>
      </c>
      <c r="AN25" s="58">
        <v>1908.5001567975646</v>
      </c>
      <c r="AO25" s="58">
        <v>11747.101990588153</v>
      </c>
      <c r="AP25" s="58">
        <v>1240.8300276355349</v>
      </c>
      <c r="AQ25" s="58">
        <v>1951.9776160079482</v>
      </c>
      <c r="AR25" s="58">
        <v>1102.3897449778613</v>
      </c>
      <c r="AS25" s="58">
        <v>844.72018054977934</v>
      </c>
      <c r="AT25" s="58">
        <v>996.63104454034624</v>
      </c>
      <c r="AU25" s="58">
        <v>1204.3444860690076</v>
      </c>
      <c r="AV25" s="58">
        <v>1292.8309637823729</v>
      </c>
      <c r="AW25" s="58">
        <v>1191.6307164371724</v>
      </c>
      <c r="AX25" s="58">
        <v>1083.1538427805547</v>
      </c>
      <c r="AY25" s="58">
        <v>1350.4924043692711</v>
      </c>
      <c r="AZ25" s="58">
        <v>1539.2387232525266</v>
      </c>
      <c r="BA25" s="58">
        <v>1640.8276537080712</v>
      </c>
      <c r="BB25" s="58">
        <v>15439.067404110448</v>
      </c>
      <c r="BC25" s="58">
        <v>571.5326905471652</v>
      </c>
      <c r="BD25" s="58">
        <v>687.28738890665966</v>
      </c>
      <c r="BE25" s="58">
        <v>761.15246674281786</v>
      </c>
      <c r="BF25" s="58">
        <v>1376.5504642408669</v>
      </c>
    </row>
    <row r="26" spans="1:58" s="31" customFormat="1" ht="15.75" customHeight="1" x14ac:dyDescent="0.25">
      <c r="A26" s="55" t="s">
        <v>71</v>
      </c>
      <c r="B26" s="55" t="s">
        <v>56</v>
      </c>
      <c r="C26" s="34">
        <v>590.54492326279717</v>
      </c>
      <c r="D26" s="34">
        <v>228.41984911536306</v>
      </c>
      <c r="E26" s="34">
        <v>388.34951530346439</v>
      </c>
      <c r="F26" s="34">
        <v>169.49460872738146</v>
      </c>
      <c r="G26" s="34">
        <v>151.31027439601411</v>
      </c>
      <c r="H26" s="34">
        <v>240.79958956268075</v>
      </c>
      <c r="I26" s="34">
        <v>327.16289673164329</v>
      </c>
      <c r="J26" s="34">
        <v>457.0433791019247</v>
      </c>
      <c r="K26" s="34">
        <v>197.93032875163152</v>
      </c>
      <c r="L26" s="34">
        <v>152.46728995252442</v>
      </c>
      <c r="M26" s="34">
        <v>304.21295506313874</v>
      </c>
      <c r="N26" s="34">
        <v>260.21706887098458</v>
      </c>
      <c r="O26" s="34">
        <v>3467.9526788395478</v>
      </c>
      <c r="P26" s="34">
        <v>248.66411550501132</v>
      </c>
      <c r="Q26" s="34">
        <v>137.10463787804258</v>
      </c>
      <c r="R26" s="34">
        <v>284.14290962338617</v>
      </c>
      <c r="S26" s="34">
        <v>272.21167736508835</v>
      </c>
      <c r="T26" s="34">
        <v>117.81685253294741</v>
      </c>
      <c r="U26" s="34">
        <v>1798.7414915513923</v>
      </c>
      <c r="V26" s="34">
        <v>1834.1947966847561</v>
      </c>
      <c r="W26" s="34">
        <v>202.58945702508737</v>
      </c>
      <c r="X26" s="34">
        <v>459.35010781981248</v>
      </c>
      <c r="Y26" s="34">
        <v>301.31559978831956</v>
      </c>
      <c r="Z26" s="34">
        <v>301.44537814571174</v>
      </c>
      <c r="AA26" s="34">
        <v>482.31415148212648</v>
      </c>
      <c r="AB26" s="34">
        <v>6439.8911754016808</v>
      </c>
      <c r="AC26" s="34">
        <v>206.46359484177572</v>
      </c>
      <c r="AD26" s="34">
        <v>932.39710803640617</v>
      </c>
      <c r="AE26" s="34">
        <v>862.24101715170843</v>
      </c>
      <c r="AF26" s="34">
        <v>670.10510063577362</v>
      </c>
      <c r="AG26" s="34">
        <v>652.40096639945978</v>
      </c>
      <c r="AH26" s="34">
        <v>472.08059172894383</v>
      </c>
      <c r="AI26" s="34">
        <v>396.40499013221324</v>
      </c>
      <c r="AJ26" s="34">
        <v>496.13822496106951</v>
      </c>
      <c r="AK26" s="34">
        <v>432.21845052140526</v>
      </c>
      <c r="AL26" s="34">
        <v>401.52113087043784</v>
      </c>
      <c r="AM26" s="34">
        <v>503.75485116124344</v>
      </c>
      <c r="AN26" s="34">
        <v>528.54399096775387</v>
      </c>
      <c r="AO26" s="34">
        <v>6554.2700174081911</v>
      </c>
      <c r="AP26" s="34">
        <v>475.17306190104034</v>
      </c>
      <c r="AQ26" s="34">
        <v>455.48710619072403</v>
      </c>
      <c r="AR26" s="34">
        <v>546.75953674522884</v>
      </c>
      <c r="AS26" s="34">
        <v>432.43003929667896</v>
      </c>
      <c r="AT26" s="34">
        <v>755.74918280050815</v>
      </c>
      <c r="AU26" s="34">
        <v>538.98246987351354</v>
      </c>
      <c r="AV26" s="34">
        <v>965.70573023002612</v>
      </c>
      <c r="AW26" s="34">
        <v>650.22889977632917</v>
      </c>
      <c r="AX26" s="34">
        <v>350.06088401136918</v>
      </c>
      <c r="AY26" s="34">
        <v>568.90672313079767</v>
      </c>
      <c r="AZ26" s="34">
        <v>392.62942893239011</v>
      </c>
      <c r="BA26" s="34">
        <v>652.57056945200452</v>
      </c>
      <c r="BB26" s="34">
        <v>6784.6836323406105</v>
      </c>
      <c r="BC26" s="34">
        <v>213.51180303114376</v>
      </c>
      <c r="BD26" s="34">
        <v>310.72154947494107</v>
      </c>
      <c r="BE26" s="34">
        <v>456.65844760364689</v>
      </c>
      <c r="BF26" s="34">
        <v>431.54386855962809</v>
      </c>
    </row>
    <row r="27" spans="1:58" s="31" customFormat="1" ht="15.75" customHeight="1" x14ac:dyDescent="0.25">
      <c r="A27" s="50" t="s">
        <v>71</v>
      </c>
      <c r="B27" s="50" t="s">
        <v>290</v>
      </c>
      <c r="C27" s="87">
        <v>164.52528912048786</v>
      </c>
      <c r="D27" s="87">
        <v>200.65751147423771</v>
      </c>
      <c r="E27" s="87">
        <v>320.11091971601962</v>
      </c>
      <c r="F27" s="87">
        <v>236.63254927125951</v>
      </c>
      <c r="G27" s="87">
        <v>315.67279169856386</v>
      </c>
      <c r="H27" s="87">
        <v>75.601536595914297</v>
      </c>
      <c r="I27" s="87">
        <v>64.304827743287007</v>
      </c>
      <c r="J27" s="87">
        <v>131.55073022402439</v>
      </c>
      <c r="K27" s="87">
        <v>439.8115683891225</v>
      </c>
      <c r="L27" s="87">
        <v>772.98305555392017</v>
      </c>
      <c r="M27" s="87">
        <v>1796.2304690222227</v>
      </c>
      <c r="N27" s="87">
        <v>181.47659970435836</v>
      </c>
      <c r="O27" s="87">
        <v>4699.5578485134192</v>
      </c>
      <c r="P27" s="88">
        <v>110.18569169382882</v>
      </c>
      <c r="Q27" s="88">
        <v>0</v>
      </c>
      <c r="R27" s="88">
        <v>264.87851415054138</v>
      </c>
      <c r="S27" s="88">
        <v>7.61313654959344</v>
      </c>
      <c r="T27" s="88">
        <v>798.72618669692179</v>
      </c>
      <c r="U27" s="88">
        <v>283.77903238854225</v>
      </c>
      <c r="V27" s="88">
        <v>140.91793780182931</v>
      </c>
      <c r="W27" s="88">
        <v>158.416492036688</v>
      </c>
      <c r="X27" s="88">
        <v>132.26926368715607</v>
      </c>
      <c r="Y27" s="88">
        <v>210.01018904938087</v>
      </c>
      <c r="Z27" s="88">
        <v>378.1958094201795</v>
      </c>
      <c r="AA27" s="88">
        <v>333.73480050004753</v>
      </c>
      <c r="AB27" s="88">
        <v>2818.7270539747092</v>
      </c>
      <c r="AC27" s="88">
        <v>185.74280746219566</v>
      </c>
      <c r="AD27" s="88">
        <v>91.626001265553242</v>
      </c>
      <c r="AE27" s="88">
        <v>191.15844051308082</v>
      </c>
      <c r="AF27" s="88">
        <v>277.86681852331924</v>
      </c>
      <c r="AG27" s="88">
        <v>157.78757287264889</v>
      </c>
      <c r="AH27" s="88">
        <v>827.35492284178531</v>
      </c>
      <c r="AI27" s="88">
        <v>94.592862111966909</v>
      </c>
      <c r="AJ27" s="88">
        <v>550.61405069222963</v>
      </c>
      <c r="AK27" s="88">
        <v>466.42492466848307</v>
      </c>
      <c r="AL27" s="88">
        <v>650.25497297310039</v>
      </c>
      <c r="AM27" s="88">
        <v>438.35300538176591</v>
      </c>
      <c r="AN27" s="88">
        <v>367.81580438549167</v>
      </c>
      <c r="AO27" s="88">
        <v>4299.5921836916214</v>
      </c>
      <c r="AP27" s="88">
        <v>997.59854731272162</v>
      </c>
      <c r="AQ27" s="88">
        <v>187.38695962887149</v>
      </c>
      <c r="AR27" s="88">
        <v>299.3725952707797</v>
      </c>
      <c r="AS27" s="88">
        <v>629.46783606603412</v>
      </c>
      <c r="AT27" s="88">
        <v>411.52810357378996</v>
      </c>
      <c r="AU27" s="88">
        <v>236.46246860938038</v>
      </c>
      <c r="AV27" s="88">
        <v>267.51426061348508</v>
      </c>
      <c r="AW27" s="88">
        <v>204.5616011379955</v>
      </c>
      <c r="AX27" s="88">
        <v>447.23309193893715</v>
      </c>
      <c r="AY27" s="88">
        <v>610.15953407442203</v>
      </c>
      <c r="AZ27" s="88">
        <v>509.39530133687884</v>
      </c>
      <c r="BA27" s="88">
        <v>398.04145347244946</v>
      </c>
      <c r="BB27" s="88">
        <v>5198.7217530357457</v>
      </c>
      <c r="BC27" s="88">
        <v>145.18718350087113</v>
      </c>
      <c r="BD27" s="88">
        <v>1145.2556191358633</v>
      </c>
      <c r="BE27" s="88">
        <v>326.48291958611748</v>
      </c>
      <c r="BF27" s="88">
        <v>310.85064200544122</v>
      </c>
    </row>
    <row r="28" spans="1:58" s="31" customFormat="1" ht="15.75" customHeight="1" x14ac:dyDescent="0.25">
      <c r="A28" s="225" t="s">
        <v>293</v>
      </c>
      <c r="B28" s="225"/>
      <c r="C28" s="25"/>
      <c r="D28" s="25"/>
      <c r="E28" s="25"/>
      <c r="F28" s="25"/>
      <c r="G28" s="25"/>
      <c r="H28" s="25"/>
      <c r="I28" s="25"/>
      <c r="J28" s="25"/>
      <c r="K28" s="25"/>
      <c r="L28" s="25"/>
      <c r="M28" s="25"/>
      <c r="N28" s="25"/>
      <c r="O28" s="25"/>
      <c r="P28" s="58"/>
      <c r="Q28" s="58"/>
      <c r="R28" s="58"/>
      <c r="S28" s="58"/>
      <c r="T28" s="58"/>
      <c r="U28" s="58"/>
      <c r="V28" s="58"/>
      <c r="W28" s="58"/>
      <c r="X28" s="58"/>
      <c r="Y28" s="58"/>
      <c r="Z28" s="58"/>
      <c r="AA28" s="58"/>
      <c r="AB28" s="58"/>
      <c r="AC28" s="58"/>
      <c r="AD28" s="58"/>
      <c r="AE28" s="58"/>
      <c r="AF28" s="58"/>
      <c r="AG28" s="58"/>
      <c r="AH28" s="58"/>
      <c r="AI28" s="58"/>
      <c r="AJ28" s="58"/>
      <c r="AK28" s="58"/>
      <c r="AL28" s="58"/>
      <c r="AM28" s="58"/>
      <c r="AN28" s="58"/>
      <c r="AO28" s="58"/>
      <c r="AP28" s="58"/>
      <c r="AQ28" s="58"/>
      <c r="AR28" s="58"/>
      <c r="AS28" s="58"/>
      <c r="AT28" s="58"/>
      <c r="AU28" s="58"/>
      <c r="AV28" s="58"/>
      <c r="AW28" s="58"/>
      <c r="AX28" s="58"/>
    </row>
    <row r="29" spans="1:58" s="38" customFormat="1" ht="15" customHeight="1" x14ac:dyDescent="0.25">
      <c r="A29" s="39" t="s">
        <v>59</v>
      </c>
      <c r="B29" s="73"/>
      <c r="C29" s="40"/>
      <c r="D29" s="40"/>
      <c r="E29" s="40"/>
      <c r="F29" s="40"/>
      <c r="G29" s="40"/>
      <c r="H29" s="40"/>
      <c r="I29" s="40"/>
      <c r="J29" s="40"/>
      <c r="K29" s="40"/>
      <c r="L29" s="40"/>
      <c r="M29" s="40"/>
      <c r="N29" s="41"/>
      <c r="O29" s="158"/>
    </row>
    <row r="30" spans="1:58" s="38" customFormat="1" ht="15" customHeight="1" x14ac:dyDescent="0.25">
      <c r="A30" s="208" t="s">
        <v>60</v>
      </c>
      <c r="B30" s="74"/>
      <c r="C30" s="37"/>
      <c r="D30" s="37"/>
      <c r="E30" s="37"/>
      <c r="F30" s="37"/>
      <c r="G30" s="37"/>
      <c r="H30" s="37"/>
      <c r="I30" s="37"/>
      <c r="J30" s="37"/>
      <c r="K30" s="37"/>
      <c r="L30" s="37"/>
      <c r="M30" s="37"/>
      <c r="O30" s="159"/>
    </row>
    <row r="31" spans="1:58" ht="15" customHeight="1" x14ac:dyDescent="0.25">
      <c r="A31" s="180" t="s">
        <v>192</v>
      </c>
      <c r="B31" s="75"/>
      <c r="C31" s="37"/>
      <c r="D31" s="37"/>
      <c r="E31" s="37"/>
      <c r="F31" s="37"/>
      <c r="G31" s="37"/>
      <c r="H31" s="37"/>
      <c r="I31" s="37"/>
      <c r="J31" s="37"/>
      <c r="K31" s="37"/>
      <c r="L31" s="37"/>
      <c r="M31" s="37"/>
      <c r="N31" s="11"/>
      <c r="O31" s="44"/>
    </row>
    <row r="32" spans="1:58" ht="15" customHeight="1" x14ac:dyDescent="0.25">
      <c r="A32" s="181" t="s">
        <v>193</v>
      </c>
      <c r="B32" s="76"/>
      <c r="C32" s="37"/>
      <c r="D32" s="37"/>
      <c r="E32" s="37"/>
      <c r="F32" s="37"/>
      <c r="G32" s="37"/>
      <c r="H32" s="37"/>
      <c r="I32" s="37"/>
      <c r="J32" s="37"/>
      <c r="K32" s="37"/>
      <c r="L32" s="37"/>
      <c r="M32" s="37"/>
      <c r="N32" s="11"/>
      <c r="O32" s="44"/>
    </row>
    <row r="33" spans="1:15" ht="15" customHeight="1" x14ac:dyDescent="0.25">
      <c r="A33" s="109" t="s">
        <v>285</v>
      </c>
      <c r="B33" s="75"/>
      <c r="C33" s="37"/>
      <c r="D33" s="37"/>
      <c r="E33" s="37"/>
      <c r="F33" s="37"/>
      <c r="G33" s="37"/>
      <c r="H33" s="37"/>
      <c r="I33" s="37"/>
      <c r="J33" s="37"/>
      <c r="K33" s="37"/>
      <c r="L33" s="37"/>
      <c r="M33" s="37"/>
      <c r="N33" s="11"/>
      <c r="O33" s="44"/>
    </row>
    <row r="34" spans="1:15" ht="15" customHeight="1" x14ac:dyDescent="0.25">
      <c r="A34" s="191" t="s">
        <v>67</v>
      </c>
      <c r="B34" s="146"/>
      <c r="C34" s="146"/>
      <c r="D34" s="146"/>
      <c r="E34" s="146"/>
      <c r="F34" s="146"/>
      <c r="G34" s="146"/>
      <c r="H34" s="146"/>
      <c r="I34" s="146"/>
      <c r="J34" s="146"/>
      <c r="K34" s="146"/>
      <c r="L34" s="146"/>
      <c r="M34" s="146"/>
      <c r="N34" s="146"/>
      <c r="O34" s="153"/>
    </row>
    <row r="35" spans="1:15" ht="16.8" x14ac:dyDescent="0.25">
      <c r="A35" s="397"/>
      <c r="B35" s="398"/>
      <c r="C35" s="398"/>
      <c r="D35" s="398"/>
      <c r="E35" s="398"/>
      <c r="F35" s="398"/>
      <c r="G35" s="398"/>
      <c r="H35" s="398"/>
      <c r="I35" s="398"/>
      <c r="J35" s="398"/>
      <c r="K35" s="398"/>
      <c r="L35" s="398"/>
      <c r="M35" s="398"/>
      <c r="N35" s="398"/>
      <c r="O35" s="79"/>
    </row>
    <row r="36" spans="1:15" ht="16.8" x14ac:dyDescent="0.25">
      <c r="A36" s="397"/>
      <c r="B36" s="398"/>
      <c r="C36" s="398"/>
      <c r="D36" s="398"/>
      <c r="E36" s="398"/>
      <c r="F36" s="398"/>
      <c r="G36" s="398"/>
      <c r="H36" s="398"/>
      <c r="I36" s="398"/>
      <c r="J36" s="398"/>
      <c r="K36" s="398"/>
      <c r="L36" s="398"/>
      <c r="M36" s="398"/>
      <c r="N36" s="398"/>
      <c r="O36" s="79"/>
    </row>
    <row r="37" spans="1:15" ht="16.8" x14ac:dyDescent="0.25">
      <c r="A37" s="397"/>
      <c r="B37" s="398"/>
      <c r="C37" s="398"/>
      <c r="D37" s="398"/>
      <c r="E37" s="398"/>
      <c r="F37" s="398"/>
      <c r="G37" s="398"/>
      <c r="H37" s="398"/>
      <c r="I37" s="398"/>
      <c r="J37" s="398"/>
      <c r="K37" s="398"/>
      <c r="L37" s="398"/>
      <c r="M37" s="398"/>
      <c r="N37" s="398"/>
      <c r="O37" s="79"/>
    </row>
    <row r="38" spans="1:15" ht="19.2" x14ac:dyDescent="0.25">
      <c r="A38" s="392"/>
      <c r="B38" s="393"/>
      <c r="C38" s="393"/>
      <c r="D38" s="393"/>
      <c r="E38" s="393"/>
      <c r="F38" s="393"/>
      <c r="G38" s="393"/>
      <c r="H38" s="393"/>
      <c r="I38" s="393"/>
      <c r="J38" s="393"/>
      <c r="K38" s="393"/>
      <c r="L38" s="393"/>
      <c r="M38" s="393"/>
      <c r="N38" s="393"/>
      <c r="O38" s="77"/>
    </row>
    <row r="39" spans="1:15" ht="16.8" x14ac:dyDescent="0.25">
      <c r="A39" s="397"/>
      <c r="B39" s="398"/>
      <c r="C39" s="398"/>
      <c r="D39" s="398"/>
      <c r="E39" s="398"/>
      <c r="F39" s="398"/>
      <c r="G39" s="398"/>
      <c r="H39" s="398"/>
      <c r="I39" s="398"/>
      <c r="J39" s="398"/>
      <c r="K39" s="398"/>
      <c r="L39" s="398"/>
      <c r="M39" s="398"/>
      <c r="N39" s="398"/>
      <c r="O39" s="79"/>
    </row>
    <row r="40" spans="1:15" ht="16.8" x14ac:dyDescent="0.25">
      <c r="A40" s="397"/>
      <c r="B40" s="398"/>
      <c r="C40" s="398"/>
      <c r="D40" s="398"/>
      <c r="E40" s="398"/>
      <c r="F40" s="398"/>
      <c r="G40" s="398"/>
      <c r="H40" s="398"/>
      <c r="I40" s="398"/>
      <c r="J40" s="398"/>
      <c r="K40" s="398"/>
      <c r="L40" s="398"/>
      <c r="M40" s="398"/>
      <c r="N40" s="398"/>
      <c r="O40" s="79"/>
    </row>
    <row r="41" spans="1:15" ht="16.8" x14ac:dyDescent="0.25">
      <c r="A41" s="397"/>
      <c r="B41" s="398"/>
      <c r="C41" s="398"/>
      <c r="D41" s="398"/>
      <c r="E41" s="398"/>
      <c r="F41" s="398"/>
      <c r="G41" s="398"/>
      <c r="H41" s="398"/>
      <c r="I41" s="398"/>
      <c r="J41" s="398"/>
      <c r="K41" s="398"/>
      <c r="L41" s="398"/>
      <c r="M41" s="398"/>
      <c r="N41" s="398"/>
      <c r="O41" s="79"/>
    </row>
    <row r="42" spans="1:15" ht="19.2" x14ac:dyDescent="0.25">
      <c r="A42" s="392"/>
      <c r="B42" s="393"/>
      <c r="C42" s="393"/>
      <c r="D42" s="393"/>
      <c r="E42" s="393"/>
      <c r="F42" s="393"/>
      <c r="G42" s="393"/>
      <c r="H42" s="393"/>
      <c r="I42" s="393"/>
      <c r="J42" s="393"/>
      <c r="K42" s="393"/>
      <c r="L42" s="393"/>
      <c r="M42" s="393"/>
      <c r="N42" s="393"/>
      <c r="O42" s="77"/>
    </row>
    <row r="43" spans="1:15" ht="16.8" x14ac:dyDescent="0.25">
      <c r="A43" s="397"/>
      <c r="B43" s="398"/>
      <c r="C43" s="398"/>
      <c r="D43" s="398"/>
      <c r="E43" s="398"/>
      <c r="F43" s="398"/>
      <c r="G43" s="398"/>
      <c r="H43" s="398"/>
      <c r="I43" s="398"/>
      <c r="J43" s="398"/>
      <c r="K43" s="398"/>
      <c r="L43" s="398"/>
      <c r="M43" s="398"/>
      <c r="N43" s="398"/>
      <c r="O43" s="79"/>
    </row>
    <row r="44" spans="1:15" ht="16.8" x14ac:dyDescent="0.25">
      <c r="A44" s="397"/>
      <c r="B44" s="398"/>
      <c r="C44" s="398"/>
      <c r="D44" s="398"/>
      <c r="E44" s="398"/>
      <c r="F44" s="398"/>
      <c r="G44" s="398"/>
      <c r="H44" s="398"/>
      <c r="I44" s="398"/>
      <c r="J44" s="398"/>
      <c r="K44" s="398"/>
      <c r="L44" s="398"/>
      <c r="M44" s="398"/>
      <c r="N44" s="398"/>
      <c r="O44" s="79"/>
    </row>
    <row r="45" spans="1:15" ht="16.8" x14ac:dyDescent="0.25">
      <c r="A45" s="397"/>
      <c r="B45" s="398"/>
      <c r="C45" s="398"/>
      <c r="D45" s="398"/>
      <c r="E45" s="398"/>
      <c r="F45" s="398"/>
      <c r="G45" s="398"/>
      <c r="H45" s="398"/>
      <c r="I45" s="398"/>
      <c r="J45" s="398"/>
      <c r="K45" s="398"/>
      <c r="L45" s="398"/>
      <c r="M45" s="398"/>
      <c r="N45" s="398"/>
      <c r="O45" s="79"/>
    </row>
    <row r="46" spans="1:15" ht="19.2" x14ac:dyDescent="0.25">
      <c r="A46" s="392"/>
      <c r="B46" s="393"/>
      <c r="C46" s="393"/>
      <c r="D46" s="393"/>
      <c r="E46" s="393"/>
      <c r="F46" s="393"/>
      <c r="G46" s="393"/>
      <c r="H46" s="393"/>
      <c r="I46" s="393"/>
      <c r="J46" s="393"/>
      <c r="K46" s="393"/>
      <c r="L46" s="393"/>
      <c r="M46" s="393"/>
      <c r="N46" s="393"/>
      <c r="O46" s="77"/>
    </row>
    <row r="47" spans="1:15" ht="16.8" x14ac:dyDescent="0.25">
      <c r="A47" s="397"/>
      <c r="B47" s="398"/>
      <c r="C47" s="398"/>
      <c r="D47" s="398"/>
      <c r="E47" s="398"/>
      <c r="F47" s="398"/>
      <c r="G47" s="398"/>
      <c r="H47" s="398"/>
      <c r="I47" s="398"/>
      <c r="J47" s="398"/>
      <c r="K47" s="398"/>
      <c r="L47" s="398"/>
      <c r="M47" s="398"/>
      <c r="N47" s="398"/>
      <c r="O47" s="79"/>
    </row>
    <row r="48" spans="1:15" ht="16.8" x14ac:dyDescent="0.25">
      <c r="A48" s="397"/>
      <c r="B48" s="398"/>
      <c r="C48" s="398"/>
      <c r="D48" s="398"/>
      <c r="E48" s="398"/>
      <c r="F48" s="398"/>
      <c r="G48" s="398"/>
      <c r="H48" s="398"/>
      <c r="I48" s="398"/>
      <c r="J48" s="398"/>
      <c r="K48" s="398"/>
      <c r="L48" s="398"/>
      <c r="M48" s="398"/>
      <c r="N48" s="398"/>
      <c r="O48" s="79"/>
    </row>
    <row r="49" spans="1:15" ht="16.8" x14ac:dyDescent="0.25">
      <c r="A49" s="397"/>
      <c r="B49" s="398"/>
      <c r="C49" s="398"/>
      <c r="D49" s="398"/>
      <c r="E49" s="398"/>
      <c r="F49" s="398"/>
      <c r="G49" s="398"/>
      <c r="H49" s="398"/>
      <c r="I49" s="398"/>
      <c r="J49" s="398"/>
      <c r="K49" s="398"/>
      <c r="L49" s="398"/>
      <c r="M49" s="398"/>
      <c r="N49" s="398"/>
      <c r="O49" s="79"/>
    </row>
    <row r="50" spans="1:15" ht="19.2" x14ac:dyDescent="0.25">
      <c r="A50" s="392"/>
      <c r="B50" s="393"/>
      <c r="C50" s="393"/>
      <c r="D50" s="393"/>
      <c r="E50" s="393"/>
      <c r="F50" s="393"/>
      <c r="G50" s="393"/>
      <c r="H50" s="393"/>
      <c r="I50" s="393"/>
      <c r="J50" s="393"/>
      <c r="K50" s="393"/>
      <c r="L50" s="393"/>
      <c r="M50" s="393"/>
      <c r="N50" s="393"/>
      <c r="O50" s="77"/>
    </row>
    <row r="51" spans="1:15" ht="16.8" x14ac:dyDescent="0.25">
      <c r="A51" s="397"/>
      <c r="B51" s="398"/>
      <c r="C51" s="398"/>
      <c r="D51" s="398"/>
      <c r="E51" s="398"/>
      <c r="F51" s="398"/>
      <c r="G51" s="398"/>
      <c r="H51" s="398"/>
      <c r="I51" s="398"/>
      <c r="J51" s="398"/>
      <c r="K51" s="398"/>
      <c r="L51" s="398"/>
      <c r="M51" s="398"/>
      <c r="N51" s="398"/>
      <c r="O51" s="79"/>
    </row>
    <row r="52" spans="1:15" ht="16.8" x14ac:dyDescent="0.25">
      <c r="A52" s="397"/>
      <c r="B52" s="398"/>
      <c r="C52" s="398"/>
      <c r="D52" s="398"/>
      <c r="E52" s="398"/>
      <c r="F52" s="398"/>
      <c r="G52" s="398"/>
      <c r="H52" s="398"/>
      <c r="I52" s="398"/>
      <c r="J52" s="398"/>
      <c r="K52" s="398"/>
      <c r="L52" s="398"/>
      <c r="M52" s="398"/>
      <c r="N52" s="398"/>
      <c r="O52" s="79"/>
    </row>
    <row r="53" spans="1:15" ht="16.8" x14ac:dyDescent="0.25">
      <c r="A53" s="397"/>
      <c r="B53" s="398"/>
      <c r="C53" s="398"/>
      <c r="D53" s="398"/>
      <c r="E53" s="398"/>
      <c r="F53" s="398"/>
      <c r="G53" s="398"/>
      <c r="H53" s="398"/>
      <c r="I53" s="398"/>
      <c r="J53" s="398"/>
      <c r="K53" s="398"/>
      <c r="L53" s="398"/>
      <c r="M53" s="398"/>
      <c r="N53" s="398"/>
      <c r="O53" s="79"/>
    </row>
  </sheetData>
  <mergeCells count="18">
    <mergeCell ref="BC5:BF5"/>
    <mergeCell ref="A50:N50"/>
    <mergeCell ref="A51:N53"/>
    <mergeCell ref="A43:N45"/>
    <mergeCell ref="A4:B4"/>
    <mergeCell ref="A5:A6"/>
    <mergeCell ref="B5:B6"/>
    <mergeCell ref="C5:O5"/>
    <mergeCell ref="A42:N42"/>
    <mergeCell ref="A46:N46"/>
    <mergeCell ref="AP5:BB5"/>
    <mergeCell ref="A3:B3"/>
    <mergeCell ref="A47:N49"/>
    <mergeCell ref="AC5:AO5"/>
    <mergeCell ref="A35:N37"/>
    <mergeCell ref="A38:N38"/>
    <mergeCell ref="A39:N41"/>
    <mergeCell ref="P5:AB5"/>
  </mergeCells>
  <phoneticPr fontId="36" type="noConversion"/>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G141"/>
  <sheetViews>
    <sheetView showGridLines="0" zoomScale="90" zoomScaleNormal="90" workbookViewId="0">
      <pane xSplit="3" ySplit="6" topLeftCell="BD7" activePane="bottomRight" state="frozen"/>
      <selection pane="topRight" activeCell="D1" sqref="D1"/>
      <selection pane="bottomLeft" activeCell="A7" sqref="A7"/>
      <selection pane="bottomRight" activeCell="A3" sqref="A3:C3"/>
    </sheetView>
  </sheetViews>
  <sheetFormatPr baseColWidth="10" defaultColWidth="11.44140625" defaultRowHeight="15" x14ac:dyDescent="0.25"/>
  <cols>
    <col min="1" max="1" width="24.109375" style="38" customWidth="1"/>
    <col min="2" max="2" width="17.109375" style="38" customWidth="1"/>
    <col min="3" max="3" width="76.6640625" style="38" customWidth="1"/>
    <col min="4" max="16" width="14.6640625" style="133" customWidth="1"/>
    <col min="17" max="19" width="14.6640625" style="131" customWidth="1"/>
    <col min="20" max="51" width="14.6640625" style="133" customWidth="1"/>
    <col min="52" max="52" width="14.109375" style="38" customWidth="1"/>
    <col min="53" max="58" width="13.6640625" style="38" customWidth="1"/>
    <col min="59" max="59" width="15.109375" style="38" customWidth="1"/>
    <col min="60" max="16384" width="11.44140625" style="38"/>
  </cols>
  <sheetData>
    <row r="1" spans="1:59" s="45" customFormat="1" ht="60" customHeight="1" x14ac:dyDescent="0.25">
      <c r="A1" s="19"/>
      <c r="B1" s="19"/>
      <c r="C1" s="19"/>
      <c r="D1" s="129"/>
      <c r="E1" s="129"/>
      <c r="F1" s="129"/>
      <c r="G1" s="129"/>
      <c r="H1" s="129"/>
      <c r="I1" s="129"/>
      <c r="J1" s="129"/>
      <c r="K1" s="129"/>
      <c r="L1" s="129"/>
      <c r="M1" s="129"/>
      <c r="N1" s="129"/>
      <c r="O1" s="129"/>
      <c r="P1" s="129"/>
      <c r="Q1" s="129"/>
      <c r="R1" s="129"/>
      <c r="S1" s="129"/>
      <c r="T1" s="133"/>
      <c r="U1" s="133"/>
      <c r="V1" s="133"/>
      <c r="W1" s="133"/>
      <c r="X1" s="133"/>
      <c r="Y1" s="133"/>
      <c r="Z1" s="133"/>
      <c r="AA1" s="133"/>
      <c r="AB1" s="133"/>
      <c r="AC1" s="133"/>
      <c r="AD1" s="133"/>
      <c r="AE1" s="133"/>
      <c r="AF1" s="133"/>
      <c r="AG1" s="133"/>
      <c r="AH1" s="133"/>
      <c r="AI1" s="133"/>
      <c r="AJ1" s="133"/>
      <c r="AK1" s="133"/>
      <c r="AL1" s="133"/>
      <c r="AM1" s="133"/>
      <c r="AN1" s="133"/>
      <c r="AO1" s="133"/>
      <c r="AP1" s="133"/>
      <c r="AQ1" s="133"/>
      <c r="AR1" s="133"/>
      <c r="AS1" s="133"/>
      <c r="AT1" s="133"/>
      <c r="AU1" s="133"/>
      <c r="AV1" s="133"/>
      <c r="AW1" s="133"/>
      <c r="AX1" s="133"/>
      <c r="AY1" s="133"/>
    </row>
    <row r="2" spans="1:59" s="45" customFormat="1" ht="30.75" customHeight="1" x14ac:dyDescent="0.25">
      <c r="A2" s="19"/>
      <c r="B2" s="19"/>
      <c r="C2" s="19"/>
      <c r="D2" s="129"/>
      <c r="E2" s="129"/>
      <c r="F2" s="129"/>
      <c r="G2" s="129"/>
      <c r="H2" s="129"/>
      <c r="I2" s="129"/>
      <c r="J2" s="129"/>
      <c r="K2" s="129"/>
      <c r="L2" s="129"/>
      <c r="M2" s="129"/>
      <c r="N2" s="129"/>
      <c r="O2" s="129"/>
      <c r="P2" s="129"/>
      <c r="Q2" s="129"/>
      <c r="R2" s="129"/>
      <c r="S2" s="129"/>
      <c r="T2" s="133"/>
      <c r="U2" s="133"/>
      <c r="V2" s="133"/>
      <c r="W2" s="133"/>
      <c r="X2" s="133"/>
      <c r="Y2" s="133"/>
      <c r="Z2" s="133"/>
      <c r="AA2" s="133"/>
      <c r="AB2" s="133"/>
      <c r="AC2" s="133"/>
      <c r="AD2" s="133"/>
      <c r="AE2" s="133"/>
      <c r="AF2" s="133"/>
      <c r="AG2" s="133"/>
      <c r="AH2" s="133"/>
      <c r="AI2" s="133"/>
      <c r="AJ2" s="133"/>
      <c r="AK2" s="133"/>
      <c r="AL2" s="133"/>
      <c r="AM2" s="133"/>
      <c r="AN2" s="133"/>
      <c r="AO2" s="133"/>
      <c r="AP2" s="133"/>
      <c r="AQ2" s="133"/>
      <c r="AR2" s="133"/>
      <c r="AS2" s="133"/>
      <c r="AT2" s="133"/>
      <c r="AU2" s="133"/>
      <c r="AV2" s="133"/>
      <c r="AW2" s="133"/>
      <c r="AX2" s="133"/>
      <c r="AY2" s="133"/>
    </row>
    <row r="3" spans="1:59" ht="22.5" customHeight="1" x14ac:dyDescent="0.25">
      <c r="A3" s="376" t="s">
        <v>0</v>
      </c>
      <c r="B3" s="377"/>
      <c r="C3" s="377"/>
      <c r="D3" s="130"/>
      <c r="E3" s="130"/>
      <c r="F3" s="130"/>
      <c r="G3" s="130"/>
      <c r="H3" s="130"/>
      <c r="I3" s="130"/>
      <c r="J3" s="130"/>
      <c r="K3" s="130"/>
      <c r="L3" s="130"/>
      <c r="M3" s="130"/>
      <c r="N3" s="130"/>
      <c r="O3" s="130"/>
      <c r="P3" s="130"/>
    </row>
    <row r="4" spans="1:59" ht="54" customHeight="1" x14ac:dyDescent="0.3">
      <c r="A4" s="380" t="s">
        <v>294</v>
      </c>
      <c r="B4" s="381"/>
      <c r="C4" s="381"/>
      <c r="D4" s="154"/>
      <c r="E4" s="125"/>
      <c r="F4" s="125"/>
      <c r="G4" s="125"/>
      <c r="H4" s="125"/>
      <c r="I4" s="125"/>
      <c r="J4" s="125"/>
      <c r="K4" s="125"/>
      <c r="L4" s="125"/>
      <c r="M4" s="125"/>
      <c r="N4" s="125"/>
      <c r="O4" s="125"/>
      <c r="P4" s="125"/>
      <c r="Q4" s="132"/>
      <c r="R4" s="132"/>
      <c r="V4" s="132"/>
      <c r="W4" s="132"/>
      <c r="X4" s="132"/>
      <c r="Y4" s="132"/>
      <c r="AL4" s="132"/>
      <c r="AM4" s="132"/>
      <c r="AP4" s="132"/>
      <c r="AQ4" s="132"/>
      <c r="AR4" s="132"/>
      <c r="AS4" s="132"/>
      <c r="AT4" s="132"/>
      <c r="AU4" s="132"/>
      <c r="AV4" s="132"/>
      <c r="AW4" s="132"/>
      <c r="AX4" s="132"/>
      <c r="AY4" s="132"/>
      <c r="AZ4" s="132"/>
      <c r="BA4" s="132"/>
      <c r="BB4" s="132"/>
      <c r="BC4" s="132"/>
      <c r="BD4" s="132"/>
      <c r="BE4" s="132"/>
      <c r="BF4" s="132"/>
      <c r="BG4" s="132" t="s">
        <v>32</v>
      </c>
    </row>
    <row r="5" spans="1:59" s="78" customFormat="1" ht="20.25" customHeight="1" x14ac:dyDescent="0.25">
      <c r="A5" s="387" t="s">
        <v>150</v>
      </c>
      <c r="B5" s="387" t="s">
        <v>295</v>
      </c>
      <c r="C5" s="387" t="s">
        <v>296</v>
      </c>
      <c r="D5" s="375" t="s">
        <v>34</v>
      </c>
      <c r="E5" s="375"/>
      <c r="F5" s="375"/>
      <c r="G5" s="375"/>
      <c r="H5" s="375"/>
      <c r="I5" s="375"/>
      <c r="J5" s="375"/>
      <c r="K5" s="375"/>
      <c r="L5" s="375"/>
      <c r="M5" s="375"/>
      <c r="N5" s="375"/>
      <c r="O5" s="375"/>
      <c r="P5" s="375"/>
      <c r="Q5" s="375" t="s">
        <v>35</v>
      </c>
      <c r="R5" s="375"/>
      <c r="S5" s="375"/>
      <c r="T5" s="375"/>
      <c r="U5" s="375"/>
      <c r="V5" s="375"/>
      <c r="W5" s="375"/>
      <c r="X5" s="375"/>
      <c r="Y5" s="375"/>
      <c r="Z5" s="375"/>
      <c r="AA5" s="375"/>
      <c r="AB5" s="375"/>
      <c r="AC5" s="375"/>
      <c r="AD5" s="375" t="s">
        <v>36</v>
      </c>
      <c r="AE5" s="375"/>
      <c r="AF5" s="375"/>
      <c r="AG5" s="375"/>
      <c r="AH5" s="375"/>
      <c r="AI5" s="375"/>
      <c r="AJ5" s="375"/>
      <c r="AK5" s="375"/>
      <c r="AL5" s="375"/>
      <c r="AM5" s="375"/>
      <c r="AN5" s="375"/>
      <c r="AO5" s="375"/>
      <c r="AP5" s="375"/>
      <c r="AQ5" s="375" t="s">
        <v>37</v>
      </c>
      <c r="AR5" s="375"/>
      <c r="AS5" s="375"/>
      <c r="AT5" s="375"/>
      <c r="AU5" s="375"/>
      <c r="AV5" s="375"/>
      <c r="AW5" s="375"/>
      <c r="AX5" s="375"/>
      <c r="AY5" s="375"/>
      <c r="AZ5" s="375"/>
      <c r="BA5" s="375"/>
      <c r="BB5" s="375"/>
      <c r="BC5" s="375"/>
      <c r="BD5" s="375" t="s">
        <v>297</v>
      </c>
      <c r="BE5" s="375"/>
      <c r="BF5" s="375"/>
      <c r="BG5" s="375"/>
    </row>
    <row r="6" spans="1:59" s="78" customFormat="1" ht="33.75" customHeight="1" x14ac:dyDescent="0.25">
      <c r="A6" s="388"/>
      <c r="B6" s="388"/>
      <c r="C6" s="388"/>
      <c r="D6" s="47" t="s">
        <v>39</v>
      </c>
      <c r="E6" s="47" t="s">
        <v>40</v>
      </c>
      <c r="F6" s="47" t="s">
        <v>41</v>
      </c>
      <c r="G6" s="47" t="s">
        <v>42</v>
      </c>
      <c r="H6" s="47" t="s">
        <v>43</v>
      </c>
      <c r="I6" s="47" t="s">
        <v>44</v>
      </c>
      <c r="J6" s="47" t="s">
        <v>45</v>
      </c>
      <c r="K6" s="47" t="s">
        <v>46</v>
      </c>
      <c r="L6" s="47" t="s">
        <v>47</v>
      </c>
      <c r="M6" s="47" t="s">
        <v>48</v>
      </c>
      <c r="N6" s="47" t="s">
        <v>49</v>
      </c>
      <c r="O6" s="47" t="s">
        <v>50</v>
      </c>
      <c r="P6" s="47" t="s">
        <v>51</v>
      </c>
      <c r="Q6" s="47" t="s">
        <v>39</v>
      </c>
      <c r="R6" s="47" t="s">
        <v>40</v>
      </c>
      <c r="S6" s="47" t="s">
        <v>41</v>
      </c>
      <c r="T6" s="47" t="s">
        <v>42</v>
      </c>
      <c r="U6" s="47" t="s">
        <v>43</v>
      </c>
      <c r="V6" s="47" t="s">
        <v>44</v>
      </c>
      <c r="W6" s="47" t="s">
        <v>45</v>
      </c>
      <c r="X6" s="47" t="s">
        <v>46</v>
      </c>
      <c r="Y6" s="47" t="s">
        <v>47</v>
      </c>
      <c r="Z6" s="47" t="s">
        <v>48</v>
      </c>
      <c r="AA6" s="47" t="s">
        <v>49</v>
      </c>
      <c r="AB6" s="47" t="s">
        <v>50</v>
      </c>
      <c r="AC6" s="47" t="s">
        <v>51</v>
      </c>
      <c r="AD6" s="47" t="s">
        <v>39</v>
      </c>
      <c r="AE6" s="47" t="s">
        <v>40</v>
      </c>
      <c r="AF6" s="47" t="s">
        <v>41</v>
      </c>
      <c r="AG6" s="47" t="s">
        <v>42</v>
      </c>
      <c r="AH6" s="47" t="s">
        <v>43</v>
      </c>
      <c r="AI6" s="47" t="s">
        <v>44</v>
      </c>
      <c r="AJ6" s="47" t="s">
        <v>45</v>
      </c>
      <c r="AK6" s="47" t="s">
        <v>46</v>
      </c>
      <c r="AL6" s="47" t="s">
        <v>47</v>
      </c>
      <c r="AM6" s="47" t="s">
        <v>48</v>
      </c>
      <c r="AN6" s="47" t="s">
        <v>49</v>
      </c>
      <c r="AO6" s="47" t="s">
        <v>50</v>
      </c>
      <c r="AP6" s="47" t="s">
        <v>51</v>
      </c>
      <c r="AQ6" s="47" t="s">
        <v>39</v>
      </c>
      <c r="AR6" s="47" t="s">
        <v>40</v>
      </c>
      <c r="AS6" s="47" t="s">
        <v>41</v>
      </c>
      <c r="AT6" s="47" t="s">
        <v>42</v>
      </c>
      <c r="AU6" s="47" t="s">
        <v>43</v>
      </c>
      <c r="AV6" s="47" t="s">
        <v>44</v>
      </c>
      <c r="AW6" s="47" t="s">
        <v>45</v>
      </c>
      <c r="AX6" s="47" t="s">
        <v>46</v>
      </c>
      <c r="AY6" s="47" t="s">
        <v>47</v>
      </c>
      <c r="AZ6" s="47" t="s">
        <v>48</v>
      </c>
      <c r="BA6" s="47" t="s">
        <v>49</v>
      </c>
      <c r="BB6" s="47" t="s">
        <v>50</v>
      </c>
      <c r="BC6" s="47" t="s">
        <v>51</v>
      </c>
      <c r="BD6" s="47" t="s">
        <v>39</v>
      </c>
      <c r="BE6" s="47" t="s">
        <v>40</v>
      </c>
      <c r="BF6" s="47" t="s">
        <v>41</v>
      </c>
      <c r="BG6" s="47" t="s">
        <v>42</v>
      </c>
    </row>
    <row r="7" spans="1:59" s="251" customFormat="1" ht="15.75" customHeight="1" x14ac:dyDescent="0.3">
      <c r="A7" s="269" t="s">
        <v>167</v>
      </c>
      <c r="B7" s="270" t="s">
        <v>71</v>
      </c>
      <c r="C7" s="247" t="s">
        <v>71</v>
      </c>
      <c r="D7" s="248">
        <v>178885.1737662832</v>
      </c>
      <c r="E7" s="248">
        <v>194072.15963763159</v>
      </c>
      <c r="F7" s="248">
        <v>214535.25744788541</v>
      </c>
      <c r="G7" s="248">
        <v>204439.76356172792</v>
      </c>
      <c r="H7" s="248">
        <v>193688.46418891478</v>
      </c>
      <c r="I7" s="248">
        <v>216488.52695820751</v>
      </c>
      <c r="J7" s="248">
        <v>231017.00134058602</v>
      </c>
      <c r="K7" s="248">
        <v>231040.6803477974</v>
      </c>
      <c r="L7" s="248">
        <v>243883.17118168125</v>
      </c>
      <c r="M7" s="248">
        <v>207463.38071217551</v>
      </c>
      <c r="N7" s="248">
        <v>205625.4770860959</v>
      </c>
      <c r="O7" s="248">
        <v>246784.78639070119</v>
      </c>
      <c r="P7" s="248">
        <v>2567923.8426196915</v>
      </c>
      <c r="Q7" s="249">
        <v>193334.90061580192</v>
      </c>
      <c r="R7" s="249">
        <v>203322.41554174427</v>
      </c>
      <c r="S7" s="249">
        <v>214905.70374687357</v>
      </c>
      <c r="T7" s="249">
        <v>216220.39291580991</v>
      </c>
      <c r="U7" s="249">
        <v>212938.52070579151</v>
      </c>
      <c r="V7" s="249">
        <v>227746.7265174936</v>
      </c>
      <c r="W7" s="249">
        <v>233989.99060483355</v>
      </c>
      <c r="X7" s="249">
        <v>233568.64928430121</v>
      </c>
      <c r="Y7" s="249">
        <v>218033.1027550365</v>
      </c>
      <c r="Z7" s="249">
        <v>241761.37936392261</v>
      </c>
      <c r="AA7" s="249">
        <v>243737.6625372211</v>
      </c>
      <c r="AB7" s="249">
        <v>300455.89271511429</v>
      </c>
      <c r="AC7" s="249">
        <v>2740015.3373039439</v>
      </c>
      <c r="AD7" s="249">
        <v>233141.99758853109</v>
      </c>
      <c r="AE7" s="249">
        <v>229599.52272112598</v>
      </c>
      <c r="AF7" s="249">
        <v>232967.90264499112</v>
      </c>
      <c r="AG7" s="249">
        <v>260289.42800886574</v>
      </c>
      <c r="AH7" s="249">
        <v>243482.43803394047</v>
      </c>
      <c r="AI7" s="249">
        <v>238488.71352802677</v>
      </c>
      <c r="AJ7" s="249">
        <v>282405.09432272153</v>
      </c>
      <c r="AK7" s="249">
        <v>250428.28687689686</v>
      </c>
      <c r="AL7" s="249">
        <v>255311.15306050514</v>
      </c>
      <c r="AM7" s="249">
        <v>245987.7832728732</v>
      </c>
      <c r="AN7" s="249">
        <v>258880.45567377069</v>
      </c>
      <c r="AO7" s="249">
        <v>313861.81233432231</v>
      </c>
      <c r="AP7" s="249">
        <v>3044844.5880665751</v>
      </c>
      <c r="AQ7" s="249">
        <v>245134.53099637441</v>
      </c>
      <c r="AR7" s="249">
        <v>222591.05067522696</v>
      </c>
      <c r="AS7" s="249">
        <v>255788.75306025569</v>
      </c>
      <c r="AT7" s="249">
        <v>246880.52542077142</v>
      </c>
      <c r="AU7" s="249">
        <v>243056.79571821686</v>
      </c>
      <c r="AV7" s="249">
        <v>272710.01337457774</v>
      </c>
      <c r="AW7" s="249">
        <v>284984.6163286012</v>
      </c>
      <c r="AX7" s="249">
        <v>264851.95759412448</v>
      </c>
      <c r="AY7" s="249">
        <v>246723.57287409023</v>
      </c>
      <c r="AZ7" s="249">
        <v>270229.80941241962</v>
      </c>
      <c r="BA7" s="249">
        <v>276699.03219289321</v>
      </c>
      <c r="BB7" s="249">
        <v>329108.47999913734</v>
      </c>
      <c r="BC7" s="249">
        <v>3158759.1376466891</v>
      </c>
      <c r="BD7" s="249">
        <v>251716.19215312257</v>
      </c>
      <c r="BE7" s="249">
        <v>256226.23200711003</v>
      </c>
      <c r="BF7" s="249">
        <v>286219.94593846949</v>
      </c>
      <c r="BG7" s="249">
        <v>279402.69896881399</v>
      </c>
    </row>
    <row r="8" spans="1:59" s="31" customFormat="1" ht="15.75" customHeight="1" x14ac:dyDescent="0.25">
      <c r="A8" s="254" t="s">
        <v>71</v>
      </c>
      <c r="B8" s="310" t="s">
        <v>72</v>
      </c>
      <c r="C8" s="244" t="s">
        <v>73</v>
      </c>
      <c r="D8" s="239">
        <v>61192.593765046855</v>
      </c>
      <c r="E8" s="239">
        <v>63243.608491208084</v>
      </c>
      <c r="F8" s="239">
        <v>67528.95317240899</v>
      </c>
      <c r="G8" s="239">
        <v>70468.777600315472</v>
      </c>
      <c r="H8" s="239">
        <v>68665.229430652762</v>
      </c>
      <c r="I8" s="239">
        <v>71153.63686473378</v>
      </c>
      <c r="J8" s="239">
        <v>74320.895521616403</v>
      </c>
      <c r="K8" s="239">
        <v>73677.274922376761</v>
      </c>
      <c r="L8" s="239">
        <v>76261.064752277452</v>
      </c>
      <c r="M8" s="239">
        <v>72356.378447276977</v>
      </c>
      <c r="N8" s="239">
        <v>73769.116362929315</v>
      </c>
      <c r="O8" s="239">
        <v>76359.043192342797</v>
      </c>
      <c r="P8" s="239">
        <v>848996.57252318552</v>
      </c>
      <c r="Q8" s="239">
        <v>66113.771648227528</v>
      </c>
      <c r="R8" s="239">
        <v>71034.739036406041</v>
      </c>
      <c r="S8" s="239">
        <v>68601.38570156596</v>
      </c>
      <c r="T8" s="239">
        <v>68345.86594108335</v>
      </c>
      <c r="U8" s="239">
        <v>72980.87849065919</v>
      </c>
      <c r="V8" s="239">
        <v>70285.396421841389</v>
      </c>
      <c r="W8" s="239">
        <v>68154.949755858514</v>
      </c>
      <c r="X8" s="239">
        <v>68169.708463358955</v>
      </c>
      <c r="Y8" s="239">
        <v>69723.978533593996</v>
      </c>
      <c r="Z8" s="239">
        <v>75437.167774399975</v>
      </c>
      <c r="AA8" s="239">
        <v>68353.034315519544</v>
      </c>
      <c r="AB8" s="239">
        <v>81476.988042655008</v>
      </c>
      <c r="AC8" s="239">
        <v>848677.86412516935</v>
      </c>
      <c r="AD8" s="239">
        <v>77193.161690054578</v>
      </c>
      <c r="AE8" s="239">
        <v>67409.838381014852</v>
      </c>
      <c r="AF8" s="239">
        <v>63659.134081134449</v>
      </c>
      <c r="AG8" s="239">
        <v>67604.884071133056</v>
      </c>
      <c r="AH8" s="239">
        <v>70089.908449175316</v>
      </c>
      <c r="AI8" s="239">
        <v>70476.739494958529</v>
      </c>
      <c r="AJ8" s="239">
        <v>68503.865425094773</v>
      </c>
      <c r="AK8" s="239">
        <v>65218.023740648598</v>
      </c>
      <c r="AL8" s="239">
        <v>76655.498764418924</v>
      </c>
      <c r="AM8" s="239">
        <v>73951.609965478026</v>
      </c>
      <c r="AN8" s="239">
        <v>67124.607391359285</v>
      </c>
      <c r="AO8" s="239">
        <v>90804.039352474152</v>
      </c>
      <c r="AP8" s="239">
        <v>858691.3108069445</v>
      </c>
      <c r="AQ8" s="239">
        <v>65641.029256913942</v>
      </c>
      <c r="AR8" s="239">
        <v>59098.201528603815</v>
      </c>
      <c r="AS8" s="239">
        <v>69744.752131629313</v>
      </c>
      <c r="AT8" s="239">
        <v>61578.782830949516</v>
      </c>
      <c r="AU8" s="239">
        <v>61805.060689254831</v>
      </c>
      <c r="AV8" s="239">
        <v>69816.93452518413</v>
      </c>
      <c r="AW8" s="239">
        <v>66736.888030983522</v>
      </c>
      <c r="AX8" s="239">
        <v>61466.231209815094</v>
      </c>
      <c r="AY8" s="239">
        <v>62665.040798406655</v>
      </c>
      <c r="AZ8" s="239">
        <v>63391.252673687479</v>
      </c>
      <c r="BA8" s="239">
        <v>72748.853594868997</v>
      </c>
      <c r="BB8" s="239">
        <v>77438.358504565855</v>
      </c>
      <c r="BC8" s="239">
        <v>792131.38577486307</v>
      </c>
      <c r="BD8" s="239">
        <v>56577.37152370908</v>
      </c>
      <c r="BE8" s="239">
        <v>60099.396606772934</v>
      </c>
      <c r="BF8" s="239">
        <v>64175.328068343108</v>
      </c>
      <c r="BG8" s="239">
        <v>63243.898119484445</v>
      </c>
    </row>
    <row r="9" spans="1:59" s="31" customFormat="1" ht="15.75" customHeight="1" x14ac:dyDescent="0.25">
      <c r="A9" s="240" t="s">
        <v>71</v>
      </c>
      <c r="B9" s="311" t="s">
        <v>101</v>
      </c>
      <c r="C9" s="259" t="s">
        <v>102</v>
      </c>
      <c r="D9" s="242">
        <v>19104.049144608602</v>
      </c>
      <c r="E9" s="242">
        <v>26898.052278004179</v>
      </c>
      <c r="F9" s="242">
        <v>28102.962424137051</v>
      </c>
      <c r="G9" s="242">
        <v>26631.182849966983</v>
      </c>
      <c r="H9" s="242">
        <v>25390.199375737946</v>
      </c>
      <c r="I9" s="242">
        <v>30068.223675690802</v>
      </c>
      <c r="J9" s="242">
        <v>23858.994794610833</v>
      </c>
      <c r="K9" s="242">
        <v>25145.419221614269</v>
      </c>
      <c r="L9" s="242">
        <v>26173.934078257415</v>
      </c>
      <c r="M9" s="242">
        <v>26304.378914648751</v>
      </c>
      <c r="N9" s="242">
        <v>24098.219564200084</v>
      </c>
      <c r="O9" s="242">
        <v>28647.90915663978</v>
      </c>
      <c r="P9" s="242">
        <v>310423.52547811694</v>
      </c>
      <c r="Q9" s="243">
        <v>21674.040185315444</v>
      </c>
      <c r="R9" s="243">
        <v>24972.360475411173</v>
      </c>
      <c r="S9" s="243">
        <v>27304.041823360276</v>
      </c>
      <c r="T9" s="243">
        <v>28234.304691567733</v>
      </c>
      <c r="U9" s="243">
        <v>25984.741781476139</v>
      </c>
      <c r="V9" s="243">
        <v>32010.288406674546</v>
      </c>
      <c r="W9" s="243">
        <v>28728.866687836518</v>
      </c>
      <c r="X9" s="243">
        <v>30230.084009110007</v>
      </c>
      <c r="Y9" s="243">
        <v>25093.357323997636</v>
      </c>
      <c r="Z9" s="243">
        <v>30746.529018677342</v>
      </c>
      <c r="AA9" s="243">
        <v>28910.075653136417</v>
      </c>
      <c r="AB9" s="243">
        <v>39449.48057392038</v>
      </c>
      <c r="AC9" s="243">
        <v>343338.17063048354</v>
      </c>
      <c r="AD9" s="243">
        <v>27992.389984157315</v>
      </c>
      <c r="AE9" s="243">
        <v>29689.11532804892</v>
      </c>
      <c r="AF9" s="243">
        <v>30959.826574029878</v>
      </c>
      <c r="AG9" s="243">
        <v>35366.348640586511</v>
      </c>
      <c r="AH9" s="243">
        <v>33901.918782763845</v>
      </c>
      <c r="AI9" s="243">
        <v>32495.779852601147</v>
      </c>
      <c r="AJ9" s="243">
        <v>59718.530864692148</v>
      </c>
      <c r="AK9" s="243">
        <v>36917.497485673273</v>
      </c>
      <c r="AL9" s="243">
        <v>34070.193574976744</v>
      </c>
      <c r="AM9" s="243">
        <v>36639.364079024999</v>
      </c>
      <c r="AN9" s="243">
        <v>34863.174307389469</v>
      </c>
      <c r="AO9" s="243">
        <v>45817.734445870679</v>
      </c>
      <c r="AP9" s="243">
        <v>438431.87391981459</v>
      </c>
      <c r="AQ9" s="243">
        <v>33756.825819011807</v>
      </c>
      <c r="AR9" s="243">
        <v>39412.291484829722</v>
      </c>
      <c r="AS9" s="243">
        <v>37717.691355840761</v>
      </c>
      <c r="AT9" s="243">
        <v>35211.978104882015</v>
      </c>
      <c r="AU9" s="243">
        <v>37404.67889349586</v>
      </c>
      <c r="AV9" s="243">
        <v>39101.072362056802</v>
      </c>
      <c r="AW9" s="243">
        <v>42888.729881352388</v>
      </c>
      <c r="AX9" s="243">
        <v>39909.158407643452</v>
      </c>
      <c r="AY9" s="243">
        <v>43089.187583651998</v>
      </c>
      <c r="AZ9" s="243">
        <v>42437.030680861186</v>
      </c>
      <c r="BA9" s="243">
        <v>38605.150681946048</v>
      </c>
      <c r="BB9" s="243">
        <v>53600.978543766229</v>
      </c>
      <c r="BC9" s="243">
        <v>483134.77379933879</v>
      </c>
      <c r="BD9" s="243">
        <v>37704.942035106971</v>
      </c>
      <c r="BE9" s="243">
        <v>43763.822156135881</v>
      </c>
      <c r="BF9" s="243">
        <v>49909.973954753674</v>
      </c>
      <c r="BG9" s="243">
        <v>46313.475989144215</v>
      </c>
    </row>
    <row r="10" spans="1:59" s="31" customFormat="1" ht="15.75" customHeight="1" x14ac:dyDescent="0.25">
      <c r="A10" s="244" t="s">
        <v>71</v>
      </c>
      <c r="B10" s="310" t="s">
        <v>91</v>
      </c>
      <c r="C10" s="244" t="s">
        <v>92</v>
      </c>
      <c r="D10" s="239">
        <v>20434.38279157439</v>
      </c>
      <c r="E10" s="239">
        <v>23744.376489291622</v>
      </c>
      <c r="F10" s="239">
        <v>23442.002672376355</v>
      </c>
      <c r="G10" s="239">
        <v>12025.953234228771</v>
      </c>
      <c r="H10" s="239">
        <v>9513.1561141499606</v>
      </c>
      <c r="I10" s="239">
        <v>11769.549536562008</v>
      </c>
      <c r="J10" s="239">
        <v>27091.869291719366</v>
      </c>
      <c r="K10" s="239">
        <v>28992.383453156108</v>
      </c>
      <c r="L10" s="239">
        <v>43470.239764022852</v>
      </c>
      <c r="M10" s="239">
        <v>11902.073538438684</v>
      </c>
      <c r="N10" s="239">
        <v>9156.2382822928976</v>
      </c>
      <c r="O10" s="239">
        <v>24346.891461050967</v>
      </c>
      <c r="P10" s="239">
        <v>245889.11662886394</v>
      </c>
      <c r="Q10" s="239">
        <v>22512.161277602147</v>
      </c>
      <c r="R10" s="239">
        <v>20267.495087820662</v>
      </c>
      <c r="S10" s="239">
        <v>22260.444106709314</v>
      </c>
      <c r="T10" s="239">
        <v>25059.109380722355</v>
      </c>
      <c r="U10" s="239">
        <v>23933.590779376504</v>
      </c>
      <c r="V10" s="239">
        <v>20904.833098692005</v>
      </c>
      <c r="W10" s="239">
        <v>21158.188879339807</v>
      </c>
      <c r="X10" s="239">
        <v>21064.47245034116</v>
      </c>
      <c r="Y10" s="239">
        <v>18183.515846507467</v>
      </c>
      <c r="Z10" s="239">
        <v>22996.273903527352</v>
      </c>
      <c r="AA10" s="239">
        <v>40122.679944742726</v>
      </c>
      <c r="AB10" s="239">
        <v>21167.651996793389</v>
      </c>
      <c r="AC10" s="239">
        <v>279630.4167521749</v>
      </c>
      <c r="AD10" s="239">
        <v>22517.98658268838</v>
      </c>
      <c r="AE10" s="239">
        <v>23255.348697974339</v>
      </c>
      <c r="AF10" s="239">
        <v>21105.383417906243</v>
      </c>
      <c r="AG10" s="239">
        <v>25159.879165034552</v>
      </c>
      <c r="AH10" s="239">
        <v>22216.361600078475</v>
      </c>
      <c r="AI10" s="239">
        <v>12885.817170637085</v>
      </c>
      <c r="AJ10" s="239">
        <v>18734.933746231749</v>
      </c>
      <c r="AK10" s="239">
        <v>21986.819007943515</v>
      </c>
      <c r="AL10" s="239">
        <v>24023.236512472606</v>
      </c>
      <c r="AM10" s="239">
        <v>25992.544011370828</v>
      </c>
      <c r="AN10" s="239">
        <v>31167.41276264553</v>
      </c>
      <c r="AO10" s="239">
        <v>24403.049721858093</v>
      </c>
      <c r="AP10" s="239">
        <v>273448.77239684138</v>
      </c>
      <c r="AQ10" s="239">
        <v>23632.282234887567</v>
      </c>
      <c r="AR10" s="239">
        <v>23041.700359742721</v>
      </c>
      <c r="AS10" s="239">
        <v>26167.23912917386</v>
      </c>
      <c r="AT10" s="239">
        <v>26133.697485666755</v>
      </c>
      <c r="AU10" s="239">
        <v>26851.784040462713</v>
      </c>
      <c r="AV10" s="239">
        <v>21913.036618540507</v>
      </c>
      <c r="AW10" s="239">
        <v>24825.384263211952</v>
      </c>
      <c r="AX10" s="239">
        <v>26065.178215053602</v>
      </c>
      <c r="AY10" s="239">
        <v>13176.242640632379</v>
      </c>
      <c r="AZ10" s="239">
        <v>28532.980973219295</v>
      </c>
      <c r="BA10" s="239">
        <v>26659.573008878782</v>
      </c>
      <c r="BB10" s="239">
        <v>30403.975279666312</v>
      </c>
      <c r="BC10" s="239">
        <v>297403.07424913649</v>
      </c>
      <c r="BD10" s="239">
        <v>25203.218036783976</v>
      </c>
      <c r="BE10" s="239">
        <v>28715.98714160284</v>
      </c>
      <c r="BF10" s="239">
        <v>30806.638090844976</v>
      </c>
      <c r="BG10" s="239">
        <v>31395.425004026732</v>
      </c>
    </row>
    <row r="11" spans="1:59" s="31" customFormat="1" ht="15.75" customHeight="1" x14ac:dyDescent="0.25">
      <c r="A11" s="240" t="s">
        <v>71</v>
      </c>
      <c r="B11" s="311" t="s">
        <v>89</v>
      </c>
      <c r="C11" s="259" t="s">
        <v>90</v>
      </c>
      <c r="D11" s="242">
        <v>15379.947978878563</v>
      </c>
      <c r="E11" s="242">
        <v>7987.3072155668606</v>
      </c>
      <c r="F11" s="242">
        <v>11443.483460329111</v>
      </c>
      <c r="G11" s="242">
        <v>17498.620610379952</v>
      </c>
      <c r="H11" s="242">
        <v>13854.344760066222</v>
      </c>
      <c r="I11" s="242">
        <v>19158.779542582837</v>
      </c>
      <c r="J11" s="242">
        <v>23447.690336581494</v>
      </c>
      <c r="K11" s="242">
        <v>22722.14281636359</v>
      </c>
      <c r="L11" s="242">
        <v>17340.830615670933</v>
      </c>
      <c r="M11" s="242">
        <v>19532.324531922899</v>
      </c>
      <c r="N11" s="242">
        <v>19599.951271929869</v>
      </c>
      <c r="O11" s="242">
        <v>27569.487920666728</v>
      </c>
      <c r="P11" s="242">
        <v>215534.91106093908</v>
      </c>
      <c r="Q11" s="243">
        <v>26351.579995309588</v>
      </c>
      <c r="R11" s="243">
        <v>19240.443566541457</v>
      </c>
      <c r="S11" s="243">
        <v>21701.006859441033</v>
      </c>
      <c r="T11" s="243">
        <v>21986.635112077493</v>
      </c>
      <c r="U11" s="243">
        <v>20669.754124475014</v>
      </c>
      <c r="V11" s="243">
        <v>21332.871893123025</v>
      </c>
      <c r="W11" s="243">
        <v>34912.565801078184</v>
      </c>
      <c r="X11" s="243">
        <v>27071.943855246893</v>
      </c>
      <c r="Y11" s="243">
        <v>18778.739394694116</v>
      </c>
      <c r="Z11" s="243">
        <v>23517.064377266655</v>
      </c>
      <c r="AA11" s="243">
        <v>18579.95525738888</v>
      </c>
      <c r="AB11" s="243">
        <v>28326.653948587933</v>
      </c>
      <c r="AC11" s="243">
        <v>282469.21418523026</v>
      </c>
      <c r="AD11" s="243">
        <v>30942.243549101462</v>
      </c>
      <c r="AE11" s="243">
        <v>19805.419979786817</v>
      </c>
      <c r="AF11" s="243">
        <v>20512.987464774244</v>
      </c>
      <c r="AG11" s="243">
        <v>22027.399778316558</v>
      </c>
      <c r="AH11" s="243">
        <v>24509.110952849638</v>
      </c>
      <c r="AI11" s="243">
        <v>23434.528372312507</v>
      </c>
      <c r="AJ11" s="243">
        <v>30316.738335771293</v>
      </c>
      <c r="AK11" s="243">
        <v>32339.874987245279</v>
      </c>
      <c r="AL11" s="243">
        <v>25865.800116787861</v>
      </c>
      <c r="AM11" s="243">
        <v>22268.575610605549</v>
      </c>
      <c r="AN11" s="243">
        <v>27997.581271434698</v>
      </c>
      <c r="AO11" s="243">
        <v>35554.082956395068</v>
      </c>
      <c r="AP11" s="243">
        <v>315574.34337538097</v>
      </c>
      <c r="AQ11" s="243">
        <v>39288.524014639217</v>
      </c>
      <c r="AR11" s="243">
        <v>22617.382477985389</v>
      </c>
      <c r="AS11" s="243">
        <v>26095.05109143287</v>
      </c>
      <c r="AT11" s="243">
        <v>27625.222065949256</v>
      </c>
      <c r="AU11" s="243">
        <v>24205.308347092152</v>
      </c>
      <c r="AV11" s="243">
        <v>27936.289379577887</v>
      </c>
      <c r="AW11" s="243">
        <v>35106.785206082837</v>
      </c>
      <c r="AX11" s="243">
        <v>30787.28676933785</v>
      </c>
      <c r="AY11" s="243">
        <v>27077.671222259312</v>
      </c>
      <c r="AZ11" s="243">
        <v>29810.76108204099</v>
      </c>
      <c r="BA11" s="243">
        <v>25343.215199123126</v>
      </c>
      <c r="BB11" s="243">
        <v>38890.958316214383</v>
      </c>
      <c r="BC11" s="243">
        <v>354784.45517173526</v>
      </c>
      <c r="BD11" s="243">
        <v>37057.812817283193</v>
      </c>
      <c r="BE11" s="243">
        <v>24614.620538533778</v>
      </c>
      <c r="BF11" s="243">
        <v>31738.869018054484</v>
      </c>
      <c r="BG11" s="243">
        <v>29268.227411127835</v>
      </c>
    </row>
    <row r="12" spans="1:59" s="31" customFormat="1" ht="15.75" customHeight="1" x14ac:dyDescent="0.25">
      <c r="A12" s="244" t="s">
        <v>71</v>
      </c>
      <c r="B12" s="310" t="s">
        <v>74</v>
      </c>
      <c r="C12" s="244" t="s">
        <v>75</v>
      </c>
      <c r="D12" s="239">
        <v>10822.931152263804</v>
      </c>
      <c r="E12" s="239">
        <v>12963.016168285192</v>
      </c>
      <c r="F12" s="239">
        <v>11380.250156114576</v>
      </c>
      <c r="G12" s="239">
        <v>10840.920942941464</v>
      </c>
      <c r="H12" s="239">
        <v>12019.952306297791</v>
      </c>
      <c r="I12" s="239">
        <v>15364.346388893538</v>
      </c>
      <c r="J12" s="239">
        <v>11899.136456103211</v>
      </c>
      <c r="K12" s="239">
        <v>12599.279376969036</v>
      </c>
      <c r="L12" s="239">
        <v>14601.180669798898</v>
      </c>
      <c r="M12" s="239">
        <v>11412.973795403386</v>
      </c>
      <c r="N12" s="239">
        <v>11805.389072868977</v>
      </c>
      <c r="O12" s="239">
        <v>12845.288329456082</v>
      </c>
      <c r="P12" s="239">
        <v>148554.66481539592</v>
      </c>
      <c r="Q12" s="239">
        <v>8662.5745392461322</v>
      </c>
      <c r="R12" s="239">
        <v>11123.316182995919</v>
      </c>
      <c r="S12" s="239">
        <v>9894.6047347956319</v>
      </c>
      <c r="T12" s="239">
        <v>12116.948070897752</v>
      </c>
      <c r="U12" s="239">
        <v>11465.981532549169</v>
      </c>
      <c r="V12" s="239">
        <v>14089.163722805493</v>
      </c>
      <c r="W12" s="239">
        <v>11376.045748030354</v>
      </c>
      <c r="X12" s="239">
        <v>12922.596324642554</v>
      </c>
      <c r="Y12" s="239">
        <v>16014.541898564297</v>
      </c>
      <c r="Z12" s="239">
        <v>13131.434420590542</v>
      </c>
      <c r="AA12" s="239">
        <v>13509.830631406283</v>
      </c>
      <c r="AB12" s="239">
        <v>18598.618108495186</v>
      </c>
      <c r="AC12" s="239">
        <v>152905.65591501925</v>
      </c>
      <c r="AD12" s="239">
        <v>10464.767191714796</v>
      </c>
      <c r="AE12" s="239">
        <v>14396.297250478819</v>
      </c>
      <c r="AF12" s="239">
        <v>15427.520324077768</v>
      </c>
      <c r="AG12" s="239">
        <v>14266.537721802211</v>
      </c>
      <c r="AH12" s="239">
        <v>14531.354481644992</v>
      </c>
      <c r="AI12" s="239">
        <v>16629.027873524203</v>
      </c>
      <c r="AJ12" s="239">
        <v>13554.589827222246</v>
      </c>
      <c r="AK12" s="239">
        <v>12996.543669803064</v>
      </c>
      <c r="AL12" s="239">
        <v>17348.723737574965</v>
      </c>
      <c r="AM12" s="239">
        <v>13044.239634589729</v>
      </c>
      <c r="AN12" s="239">
        <v>12490.22463932101</v>
      </c>
      <c r="AO12" s="239">
        <v>14394.180994259945</v>
      </c>
      <c r="AP12" s="239">
        <v>169544.00734601376</v>
      </c>
      <c r="AQ12" s="239">
        <v>14477.622734304277</v>
      </c>
      <c r="AR12" s="239">
        <v>12404.206204048018</v>
      </c>
      <c r="AS12" s="239">
        <v>16465.487664584969</v>
      </c>
      <c r="AT12" s="239">
        <v>15712.807165919823</v>
      </c>
      <c r="AU12" s="239">
        <v>16669.699146877043</v>
      </c>
      <c r="AV12" s="239">
        <v>20043.706925262992</v>
      </c>
      <c r="AW12" s="239">
        <v>20245.402823663346</v>
      </c>
      <c r="AX12" s="239">
        <v>16665.293884359067</v>
      </c>
      <c r="AY12" s="239">
        <v>17946.509265689878</v>
      </c>
      <c r="AZ12" s="239">
        <v>20633.18810523205</v>
      </c>
      <c r="BA12" s="239">
        <v>17662.450048641778</v>
      </c>
      <c r="BB12" s="239">
        <v>27158.684797589325</v>
      </c>
      <c r="BC12" s="239">
        <v>216085.05876617265</v>
      </c>
      <c r="BD12" s="239">
        <v>14892.381616782659</v>
      </c>
      <c r="BE12" s="239">
        <v>17313.386224428279</v>
      </c>
      <c r="BF12" s="239">
        <v>18049.364196338927</v>
      </c>
      <c r="BG12" s="239">
        <v>21437.366854402262</v>
      </c>
    </row>
    <row r="13" spans="1:59" s="31" customFormat="1" ht="15.75" customHeight="1" x14ac:dyDescent="0.25">
      <c r="A13" s="259" t="s">
        <v>71</v>
      </c>
      <c r="B13" s="311" t="s">
        <v>76</v>
      </c>
      <c r="C13" s="259" t="s">
        <v>77</v>
      </c>
      <c r="D13" s="242">
        <v>7481.3767208304707</v>
      </c>
      <c r="E13" s="242">
        <v>9315.4373458532173</v>
      </c>
      <c r="F13" s="242">
        <v>10252.159236008794</v>
      </c>
      <c r="G13" s="242">
        <v>11228.640684295378</v>
      </c>
      <c r="H13" s="242">
        <v>14772.562011874648</v>
      </c>
      <c r="I13" s="242">
        <v>10425.591360464037</v>
      </c>
      <c r="J13" s="242">
        <v>12124.193553151881</v>
      </c>
      <c r="K13" s="242">
        <v>10142.192899742573</v>
      </c>
      <c r="L13" s="242">
        <v>10419.041101791727</v>
      </c>
      <c r="M13" s="242">
        <v>14655.331213663019</v>
      </c>
      <c r="N13" s="242">
        <v>15039.427111616229</v>
      </c>
      <c r="O13" s="242">
        <v>17447.300034807929</v>
      </c>
      <c r="P13" s="242">
        <v>143303.25327409996</v>
      </c>
      <c r="Q13" s="242">
        <v>6338.9271848950948</v>
      </c>
      <c r="R13" s="242">
        <v>7852.4914833870753</v>
      </c>
      <c r="S13" s="242">
        <v>7061.2544319845283</v>
      </c>
      <c r="T13" s="242">
        <v>9557.4469605752856</v>
      </c>
      <c r="U13" s="242">
        <v>9071.6872967391118</v>
      </c>
      <c r="V13" s="242">
        <v>11855.645685745625</v>
      </c>
      <c r="W13" s="242">
        <v>13690.444734770112</v>
      </c>
      <c r="X13" s="242">
        <v>11342.615179727898</v>
      </c>
      <c r="Y13" s="242">
        <v>9904.3554276408413</v>
      </c>
      <c r="Z13" s="242">
        <v>15737.29540443085</v>
      </c>
      <c r="AA13" s="242">
        <v>15892.15728349987</v>
      </c>
      <c r="AB13" s="242">
        <v>26271.253240151938</v>
      </c>
      <c r="AC13" s="242">
        <v>144575.57431354819</v>
      </c>
      <c r="AD13" s="242">
        <v>5262.5296811113494</v>
      </c>
      <c r="AE13" s="242">
        <v>7387.9193877713096</v>
      </c>
      <c r="AF13" s="242">
        <v>10137.159617081554</v>
      </c>
      <c r="AG13" s="242">
        <v>22443.250127725518</v>
      </c>
      <c r="AH13" s="242">
        <v>5819.9826768566036</v>
      </c>
      <c r="AI13" s="242">
        <v>11494.571870822158</v>
      </c>
      <c r="AJ13" s="242">
        <v>27756.828602440572</v>
      </c>
      <c r="AK13" s="242">
        <v>8114.1454067689265</v>
      </c>
      <c r="AL13" s="242">
        <v>10432.885585572041</v>
      </c>
      <c r="AM13" s="242">
        <v>14448.379840287893</v>
      </c>
      <c r="AN13" s="242">
        <v>25465.904886882643</v>
      </c>
      <c r="AO13" s="242">
        <v>25168.102909814133</v>
      </c>
      <c r="AP13" s="242">
        <v>173931.66059313461</v>
      </c>
      <c r="AQ13" s="242">
        <v>7601.8255344925974</v>
      </c>
      <c r="AR13" s="242">
        <v>8739.4886081469012</v>
      </c>
      <c r="AS13" s="242">
        <v>9675.7753137023592</v>
      </c>
      <c r="AT13" s="242">
        <v>11195.451210907755</v>
      </c>
      <c r="AU13" s="242">
        <v>8665.654068868389</v>
      </c>
      <c r="AV13" s="242">
        <v>22730.75733744344</v>
      </c>
      <c r="AW13" s="242">
        <v>14808.635559350138</v>
      </c>
      <c r="AX13" s="242">
        <v>19435.098409369679</v>
      </c>
      <c r="AY13" s="242">
        <v>12517.703275600617</v>
      </c>
      <c r="AZ13" s="242">
        <v>14873.575245777938</v>
      </c>
      <c r="BA13" s="242">
        <v>23475.475478824323</v>
      </c>
      <c r="BB13" s="242">
        <v>20431.219146058083</v>
      </c>
      <c r="BC13" s="242">
        <v>174150.65918854225</v>
      </c>
      <c r="BD13" s="242">
        <v>12197.6856074026</v>
      </c>
      <c r="BE13" s="242">
        <v>10264.014521857995</v>
      </c>
      <c r="BF13" s="242">
        <v>10064.216575434371</v>
      </c>
      <c r="BG13" s="242">
        <v>14200.810380358216</v>
      </c>
    </row>
    <row r="14" spans="1:59" s="31" customFormat="1" ht="15.75" customHeight="1" x14ac:dyDescent="0.25">
      <c r="A14" s="244" t="s">
        <v>71</v>
      </c>
      <c r="B14" s="310" t="s">
        <v>78</v>
      </c>
      <c r="C14" s="244" t="s">
        <v>79</v>
      </c>
      <c r="D14" s="239">
        <v>1743.6728537498839</v>
      </c>
      <c r="E14" s="239">
        <v>2649.2652398350097</v>
      </c>
      <c r="F14" s="239">
        <v>3338.5542704392437</v>
      </c>
      <c r="G14" s="239">
        <v>2827.5539142042971</v>
      </c>
      <c r="H14" s="239">
        <v>1952.8405572684158</v>
      </c>
      <c r="I14" s="239">
        <v>1906.7941758191648</v>
      </c>
      <c r="J14" s="239">
        <v>2114.0672019714925</v>
      </c>
      <c r="K14" s="239">
        <v>2288.1159328355843</v>
      </c>
      <c r="L14" s="239">
        <v>2235.8260162200013</v>
      </c>
      <c r="M14" s="239">
        <v>3443.077509841728</v>
      </c>
      <c r="N14" s="239">
        <v>3850.9328342667109</v>
      </c>
      <c r="O14" s="239">
        <v>2568.0409363284452</v>
      </c>
      <c r="P14" s="239">
        <v>30918.741442779974</v>
      </c>
      <c r="Q14" s="239">
        <v>1258.8238308308355</v>
      </c>
      <c r="R14" s="239">
        <v>2774.6665302302272</v>
      </c>
      <c r="S14" s="239">
        <v>2679.5152328017912</v>
      </c>
      <c r="T14" s="239">
        <v>1345.4151787093422</v>
      </c>
      <c r="U14" s="239">
        <v>1683.8809061156787</v>
      </c>
      <c r="V14" s="239">
        <v>2851.967920105249</v>
      </c>
      <c r="W14" s="239">
        <v>2861.0042603320326</v>
      </c>
      <c r="X14" s="239">
        <v>3180.573203270068</v>
      </c>
      <c r="Y14" s="239">
        <v>2490.7650203994422</v>
      </c>
      <c r="Z14" s="239">
        <v>4245.0540440505401</v>
      </c>
      <c r="AA14" s="239">
        <v>5787.4463264641363</v>
      </c>
      <c r="AB14" s="239">
        <v>3779.5283403035314</v>
      </c>
      <c r="AC14" s="239">
        <v>34938.640793612889</v>
      </c>
      <c r="AD14" s="239">
        <v>3984.292026802063</v>
      </c>
      <c r="AE14" s="239">
        <v>5338.1245459565025</v>
      </c>
      <c r="AF14" s="239">
        <v>5877.8779019772355</v>
      </c>
      <c r="AG14" s="239">
        <v>6198.6488883159582</v>
      </c>
      <c r="AH14" s="239">
        <v>6254.6300082072994</v>
      </c>
      <c r="AI14" s="239">
        <v>5814.067834719378</v>
      </c>
      <c r="AJ14" s="239">
        <v>6666.8836876515161</v>
      </c>
      <c r="AK14" s="239">
        <v>6550.6679789148529</v>
      </c>
      <c r="AL14" s="239">
        <v>6580.1854110104568</v>
      </c>
      <c r="AM14" s="239">
        <v>6856.5028109387758</v>
      </c>
      <c r="AN14" s="239">
        <v>6720.0782455501185</v>
      </c>
      <c r="AO14" s="239">
        <v>8283.4867139654707</v>
      </c>
      <c r="AP14" s="239">
        <v>75125.446054009633</v>
      </c>
      <c r="AQ14" s="239">
        <v>6473.2275285377327</v>
      </c>
      <c r="AR14" s="239">
        <v>7444.496178490539</v>
      </c>
      <c r="AS14" s="239">
        <v>6725.6409388836209</v>
      </c>
      <c r="AT14" s="239">
        <v>8634.6287375065913</v>
      </c>
      <c r="AU14" s="239">
        <v>8402.4644452797565</v>
      </c>
      <c r="AV14" s="239">
        <v>7953.9592900432408</v>
      </c>
      <c r="AW14" s="239">
        <v>8484.0350421322328</v>
      </c>
      <c r="AX14" s="239">
        <v>8621.7121798910066</v>
      </c>
      <c r="AY14" s="239">
        <v>8251.023147142485</v>
      </c>
      <c r="AZ14" s="239">
        <v>11224.714966801888</v>
      </c>
      <c r="BA14" s="239">
        <v>8085.7959862834641</v>
      </c>
      <c r="BB14" s="239">
        <v>9253.7076884685921</v>
      </c>
      <c r="BC14" s="239">
        <v>99555.406129461131</v>
      </c>
      <c r="BD14" s="239">
        <v>5036.9802523621493</v>
      </c>
      <c r="BE14" s="239">
        <v>10270.572832963266</v>
      </c>
      <c r="BF14" s="239">
        <v>9251.557170559794</v>
      </c>
      <c r="BG14" s="239">
        <v>8800.4311252271855</v>
      </c>
    </row>
    <row r="15" spans="1:59" s="31" customFormat="1" ht="15.75" customHeight="1" x14ac:dyDescent="0.25">
      <c r="A15" s="268" t="s">
        <v>71</v>
      </c>
      <c r="B15" s="312" t="s">
        <v>117</v>
      </c>
      <c r="C15" s="259" t="s">
        <v>118</v>
      </c>
      <c r="D15" s="242">
        <v>2054.178634885121</v>
      </c>
      <c r="E15" s="242">
        <v>4172.7775731057345</v>
      </c>
      <c r="F15" s="242">
        <v>7688.4185785228728</v>
      </c>
      <c r="G15" s="242">
        <v>3912.9919414328861</v>
      </c>
      <c r="H15" s="242">
        <v>4360.2132361238864</v>
      </c>
      <c r="I15" s="242">
        <v>5479.1761573230015</v>
      </c>
      <c r="J15" s="242">
        <v>5831.2732132868341</v>
      </c>
      <c r="K15" s="242">
        <v>7742.4617891519765</v>
      </c>
      <c r="L15" s="242">
        <v>4791.9991898324824</v>
      </c>
      <c r="M15" s="242">
        <v>4926.8571681684762</v>
      </c>
      <c r="N15" s="242">
        <v>3889.1864685626806</v>
      </c>
      <c r="O15" s="242">
        <v>2789.3649564705574</v>
      </c>
      <c r="P15" s="242">
        <v>57638.898906866518</v>
      </c>
      <c r="Q15" s="243">
        <v>1401.8702437660136</v>
      </c>
      <c r="R15" s="243">
        <v>4070.8630081015167</v>
      </c>
      <c r="S15" s="243">
        <v>7087.8670760637897</v>
      </c>
      <c r="T15" s="243">
        <v>7084.3652083651532</v>
      </c>
      <c r="U15" s="243">
        <v>3306.8441815408469</v>
      </c>
      <c r="V15" s="243">
        <v>5835.0280861516894</v>
      </c>
      <c r="W15" s="243">
        <v>5042.7226057683692</v>
      </c>
      <c r="X15" s="243">
        <v>8036.4167829389762</v>
      </c>
      <c r="Y15" s="243">
        <v>5557.4608929474825</v>
      </c>
      <c r="Z15" s="243">
        <v>6126.9489927952391</v>
      </c>
      <c r="AA15" s="243">
        <v>5944.5754329622505</v>
      </c>
      <c r="AB15" s="243">
        <v>4806.6033739030427</v>
      </c>
      <c r="AC15" s="243">
        <v>64301.565885304379</v>
      </c>
      <c r="AD15" s="243">
        <v>4583.6685014999111</v>
      </c>
      <c r="AE15" s="243">
        <v>8874.8794957011905</v>
      </c>
      <c r="AF15" s="243">
        <v>8216.4187790446431</v>
      </c>
      <c r="AG15" s="243">
        <v>9563.072877231456</v>
      </c>
      <c r="AH15" s="243">
        <v>9124.5062451789163</v>
      </c>
      <c r="AI15" s="243">
        <v>8551.81895108758</v>
      </c>
      <c r="AJ15" s="243">
        <v>7872.1646115237299</v>
      </c>
      <c r="AK15" s="243">
        <v>12758.887302694868</v>
      </c>
      <c r="AL15" s="243">
        <v>8622.112052747887</v>
      </c>
      <c r="AM15" s="243">
        <v>2218.1994460485698</v>
      </c>
      <c r="AN15" s="243">
        <v>4414.6672335317635</v>
      </c>
      <c r="AO15" s="243">
        <v>5753.7396495399607</v>
      </c>
      <c r="AP15" s="243">
        <v>90554.135145830471</v>
      </c>
      <c r="AQ15" s="243">
        <v>4637.7105812059617</v>
      </c>
      <c r="AR15" s="243">
        <v>1904.8949236303713</v>
      </c>
      <c r="AS15" s="243">
        <v>4258.8873474990833</v>
      </c>
      <c r="AT15" s="243">
        <v>2988.2187063402735</v>
      </c>
      <c r="AU15" s="243">
        <v>2893.553759117663</v>
      </c>
      <c r="AV15" s="243">
        <v>8502.4796462371341</v>
      </c>
      <c r="AW15" s="243">
        <v>13785.159805486466</v>
      </c>
      <c r="AX15" s="243">
        <v>8187.7936245355013</v>
      </c>
      <c r="AY15" s="243">
        <v>7093.1879765805688</v>
      </c>
      <c r="AZ15" s="243">
        <v>5144.9936317304337</v>
      </c>
      <c r="BA15" s="243">
        <v>3561.3109067618616</v>
      </c>
      <c r="BB15" s="243">
        <v>4722.8222454756897</v>
      </c>
      <c r="BC15" s="243">
        <v>67681.013154600994</v>
      </c>
      <c r="BD15" s="243">
        <v>3901.1171415810559</v>
      </c>
      <c r="BE15" s="243">
        <v>3613.2912467367187</v>
      </c>
      <c r="BF15" s="243">
        <v>5929.8564926606332</v>
      </c>
      <c r="BG15" s="243">
        <v>7135.1775563286747</v>
      </c>
    </row>
    <row r="16" spans="1:59" s="31" customFormat="1" ht="15.75" customHeight="1" x14ac:dyDescent="0.25">
      <c r="A16" s="244" t="s">
        <v>71</v>
      </c>
      <c r="B16" s="310" t="s">
        <v>105</v>
      </c>
      <c r="C16" s="244" t="s">
        <v>106</v>
      </c>
      <c r="D16" s="239">
        <v>2414.42145657527</v>
      </c>
      <c r="E16" s="239">
        <v>4327.2624256601885</v>
      </c>
      <c r="F16" s="239">
        <v>4783.3599158803027</v>
      </c>
      <c r="G16" s="239">
        <v>4320.2809820874418</v>
      </c>
      <c r="H16" s="239">
        <v>4512.5040833456824</v>
      </c>
      <c r="I16" s="239">
        <v>3564.8017774310351</v>
      </c>
      <c r="J16" s="239">
        <v>4423.2932635106172</v>
      </c>
      <c r="K16" s="239">
        <v>4008.6916939279431</v>
      </c>
      <c r="L16" s="239">
        <v>4621.9603211890117</v>
      </c>
      <c r="M16" s="239">
        <v>2973.0493334759208</v>
      </c>
      <c r="N16" s="239">
        <v>2967.2384580711978</v>
      </c>
      <c r="O16" s="239">
        <v>4952.7121920901582</v>
      </c>
      <c r="P16" s="239">
        <v>47869.575903244768</v>
      </c>
      <c r="Q16" s="239">
        <v>2465.2717715075701</v>
      </c>
      <c r="R16" s="239">
        <v>3118.2690390866328</v>
      </c>
      <c r="S16" s="239">
        <v>4398.2295411310679</v>
      </c>
      <c r="T16" s="239">
        <v>4015.3703879132072</v>
      </c>
      <c r="U16" s="239">
        <v>3810.8924466167909</v>
      </c>
      <c r="V16" s="239">
        <v>3897.1612169690752</v>
      </c>
      <c r="W16" s="239">
        <v>5286.9071649269181</v>
      </c>
      <c r="X16" s="239">
        <v>4388.6883282061308</v>
      </c>
      <c r="Y16" s="239">
        <v>3615.7503494800299</v>
      </c>
      <c r="Z16" s="239">
        <v>4613.930394666947</v>
      </c>
      <c r="AA16" s="239">
        <v>5744.2141709585021</v>
      </c>
      <c r="AB16" s="239">
        <v>4572.6787953370813</v>
      </c>
      <c r="AC16" s="239">
        <v>49927.363606799925</v>
      </c>
      <c r="AD16" s="239">
        <v>5235.2944315126933</v>
      </c>
      <c r="AE16" s="239">
        <v>5041.3896576199049</v>
      </c>
      <c r="AF16" s="239">
        <v>5795.7165890313299</v>
      </c>
      <c r="AG16" s="239">
        <v>5884.1378340400133</v>
      </c>
      <c r="AH16" s="239">
        <v>3954.9697470746773</v>
      </c>
      <c r="AI16" s="239">
        <v>4871.2455757734024</v>
      </c>
      <c r="AJ16" s="239">
        <v>4309.8398428441697</v>
      </c>
      <c r="AK16" s="239">
        <v>5026.0768738464212</v>
      </c>
      <c r="AL16" s="239">
        <v>2913.9270918268717</v>
      </c>
      <c r="AM16" s="239">
        <v>4885.8925936646201</v>
      </c>
      <c r="AN16" s="239">
        <v>3379.5663330827479</v>
      </c>
      <c r="AO16" s="239">
        <v>2898.5283833019657</v>
      </c>
      <c r="AP16" s="239">
        <v>54196.584953618825</v>
      </c>
      <c r="AQ16" s="239">
        <v>4261.7515207108445</v>
      </c>
      <c r="AR16" s="239">
        <v>3087.1282355648705</v>
      </c>
      <c r="AS16" s="239">
        <v>3827.131387637512</v>
      </c>
      <c r="AT16" s="239">
        <v>4405.3447687757262</v>
      </c>
      <c r="AU16" s="239">
        <v>3428.632195994649</v>
      </c>
      <c r="AV16" s="239">
        <v>5231.9174229182554</v>
      </c>
      <c r="AW16" s="239">
        <v>5298.0167539007844</v>
      </c>
      <c r="AX16" s="239">
        <v>5498.4256923740077</v>
      </c>
      <c r="AY16" s="239">
        <v>3749.3108480622682</v>
      </c>
      <c r="AZ16" s="239">
        <v>4493.4010319499876</v>
      </c>
      <c r="BA16" s="239">
        <v>6407.1551386400533</v>
      </c>
      <c r="BB16" s="239">
        <v>4476.4018536336589</v>
      </c>
      <c r="BC16" s="239">
        <v>54164.616850162616</v>
      </c>
      <c r="BD16" s="239">
        <v>4782.7114848583533</v>
      </c>
      <c r="BE16" s="239">
        <v>4702.6874998299609</v>
      </c>
      <c r="BF16" s="239">
        <v>4814.9257646453298</v>
      </c>
      <c r="BG16" s="239">
        <v>5863.2646325563583</v>
      </c>
    </row>
    <row r="17" spans="1:59" s="31" customFormat="1" ht="15.75" customHeight="1" x14ac:dyDescent="0.25">
      <c r="A17" s="259" t="s">
        <v>71</v>
      </c>
      <c r="B17" s="311" t="s">
        <v>109</v>
      </c>
      <c r="C17" s="259" t="s">
        <v>110</v>
      </c>
      <c r="D17" s="242">
        <v>3243.5257738444229</v>
      </c>
      <c r="E17" s="242">
        <v>2782.3407263296767</v>
      </c>
      <c r="F17" s="242">
        <v>6373.6698996714995</v>
      </c>
      <c r="G17" s="242">
        <v>3096.7776804635487</v>
      </c>
      <c r="H17" s="242">
        <v>2846.8793446998657</v>
      </c>
      <c r="I17" s="242">
        <v>5599.6424785665149</v>
      </c>
      <c r="J17" s="242">
        <v>3769.0540123563901</v>
      </c>
      <c r="K17" s="242">
        <v>2966.0758579232074</v>
      </c>
      <c r="L17" s="242">
        <v>6960.683418699402</v>
      </c>
      <c r="M17" s="242">
        <v>2977.6171974537092</v>
      </c>
      <c r="N17" s="242">
        <v>4801.4210030837712</v>
      </c>
      <c r="O17" s="242">
        <v>9245.1459719848481</v>
      </c>
      <c r="P17" s="242">
        <v>54662.833365076855</v>
      </c>
      <c r="Q17" s="243">
        <v>3073.8861768505612</v>
      </c>
      <c r="R17" s="243">
        <v>2793.6963791707963</v>
      </c>
      <c r="S17" s="243">
        <v>7402.6878326272617</v>
      </c>
      <c r="T17" s="243">
        <v>4599.4349290429054</v>
      </c>
      <c r="U17" s="243">
        <v>2860.1925882368664</v>
      </c>
      <c r="V17" s="243">
        <v>7314.2966907029813</v>
      </c>
      <c r="W17" s="243">
        <v>4342.7357491549801</v>
      </c>
      <c r="X17" s="243">
        <v>5092.3686030796398</v>
      </c>
      <c r="Y17" s="243">
        <v>10136.699839731124</v>
      </c>
      <c r="Z17" s="243">
        <v>6047.6686390044351</v>
      </c>
      <c r="AA17" s="243">
        <v>3321.4287659698625</v>
      </c>
      <c r="AB17" s="243">
        <v>18138.834185315536</v>
      </c>
      <c r="AC17" s="243">
        <v>75123.930378886944</v>
      </c>
      <c r="AD17" s="243">
        <v>5491.6147550937967</v>
      </c>
      <c r="AE17" s="243">
        <v>6538.6415718658272</v>
      </c>
      <c r="AF17" s="243">
        <v>4758.9530180914344</v>
      </c>
      <c r="AG17" s="243">
        <v>4978.8613784679892</v>
      </c>
      <c r="AH17" s="243">
        <v>6450.6321465720303</v>
      </c>
      <c r="AI17" s="243">
        <v>9855.2422988341932</v>
      </c>
      <c r="AJ17" s="243">
        <v>4085.0041847597363</v>
      </c>
      <c r="AK17" s="243">
        <v>4463.8434749159587</v>
      </c>
      <c r="AL17" s="243">
        <v>4610.8772582220736</v>
      </c>
      <c r="AM17" s="243">
        <v>4194.7732305440468</v>
      </c>
      <c r="AN17" s="243">
        <v>4685.3322598886425</v>
      </c>
      <c r="AO17" s="243">
        <v>6407.0743913418628</v>
      </c>
      <c r="AP17" s="243">
        <v>66520.849968597584</v>
      </c>
      <c r="AQ17" s="243">
        <v>5470.9650960099552</v>
      </c>
      <c r="AR17" s="243">
        <v>4877.5036034835739</v>
      </c>
      <c r="AS17" s="243">
        <v>5249.3240173237136</v>
      </c>
      <c r="AT17" s="243">
        <v>6829.9633667113721</v>
      </c>
      <c r="AU17" s="243">
        <v>3839.7613349256994</v>
      </c>
      <c r="AV17" s="243">
        <v>4957.1169493544394</v>
      </c>
      <c r="AW17" s="243">
        <v>6564.1978791590909</v>
      </c>
      <c r="AX17" s="243">
        <v>5475.3514392631405</v>
      </c>
      <c r="AY17" s="243">
        <v>5972.1695308667686</v>
      </c>
      <c r="AZ17" s="243">
        <v>5486.1661270281547</v>
      </c>
      <c r="BA17" s="243">
        <v>8205.0709817714451</v>
      </c>
      <c r="BB17" s="243">
        <v>7099.9528568485921</v>
      </c>
      <c r="BC17" s="243">
        <v>70027.543182745954</v>
      </c>
      <c r="BD17" s="243">
        <v>6267.673525652307</v>
      </c>
      <c r="BE17" s="243">
        <v>8697.3527263851738</v>
      </c>
      <c r="BF17" s="243">
        <v>11631.45988677268</v>
      </c>
      <c r="BG17" s="243">
        <v>5352.0326455813756</v>
      </c>
    </row>
    <row r="18" spans="1:59" s="31" customFormat="1" ht="15.75" customHeight="1" x14ac:dyDescent="0.25">
      <c r="A18" s="244" t="s">
        <v>71</v>
      </c>
      <c r="B18" s="310" t="s">
        <v>71</v>
      </c>
      <c r="C18" s="244" t="s">
        <v>88</v>
      </c>
      <c r="D18" s="239">
        <v>35014.093494025619</v>
      </c>
      <c r="E18" s="239">
        <v>35988.715684491617</v>
      </c>
      <c r="F18" s="239">
        <v>40201.443661996513</v>
      </c>
      <c r="G18" s="239">
        <v>41588.063121411571</v>
      </c>
      <c r="H18" s="239">
        <v>35800.582968697672</v>
      </c>
      <c r="I18" s="239">
        <v>41997.985000140776</v>
      </c>
      <c r="J18" s="239">
        <v>42136.533695677623</v>
      </c>
      <c r="K18" s="239">
        <v>40756.642383736282</v>
      </c>
      <c r="L18" s="239">
        <v>37006.411253920989</v>
      </c>
      <c r="M18" s="239">
        <v>36979.319061882285</v>
      </c>
      <c r="N18" s="239">
        <v>36648.356656274096</v>
      </c>
      <c r="O18" s="239">
        <v>40013.602238862928</v>
      </c>
      <c r="P18" s="239">
        <v>464131.74922111782</v>
      </c>
      <c r="Q18" s="239">
        <v>33481.993762251288</v>
      </c>
      <c r="R18" s="239">
        <v>36074.074752592627</v>
      </c>
      <c r="S18" s="239">
        <v>36514.666406392877</v>
      </c>
      <c r="T18" s="239">
        <v>33875.497054855317</v>
      </c>
      <c r="U18" s="239">
        <v>37170.076578006578</v>
      </c>
      <c r="V18" s="239">
        <v>37370.073374682361</v>
      </c>
      <c r="W18" s="239">
        <v>38435.559217737806</v>
      </c>
      <c r="X18" s="239">
        <v>42069.182084378663</v>
      </c>
      <c r="Y18" s="239">
        <v>38533.938227479877</v>
      </c>
      <c r="Z18" s="239">
        <v>39162.012394512945</v>
      </c>
      <c r="AA18" s="239">
        <v>37572.264755172713</v>
      </c>
      <c r="AB18" s="239">
        <v>53867.602109651503</v>
      </c>
      <c r="AC18" s="239">
        <v>464126.94071771461</v>
      </c>
      <c r="AD18" s="239">
        <v>39474.049194794818</v>
      </c>
      <c r="AE18" s="239">
        <v>41862.548424907378</v>
      </c>
      <c r="AF18" s="239">
        <v>46516.924877842364</v>
      </c>
      <c r="AG18" s="239">
        <v>46796.407526211777</v>
      </c>
      <c r="AH18" s="239">
        <v>46629.062943538542</v>
      </c>
      <c r="AI18" s="239">
        <v>41979.874232756556</v>
      </c>
      <c r="AJ18" s="239">
        <v>40885.715194489116</v>
      </c>
      <c r="AK18" s="239">
        <v>44055.906948441734</v>
      </c>
      <c r="AL18" s="239">
        <v>44187.712954894603</v>
      </c>
      <c r="AM18" s="239">
        <v>41487.702050320251</v>
      </c>
      <c r="AN18" s="239">
        <v>40571.906342684539</v>
      </c>
      <c r="AO18" s="239">
        <v>54377.792815500907</v>
      </c>
      <c r="AP18" s="239">
        <v>528825.60350638267</v>
      </c>
      <c r="AQ18" s="239">
        <v>39892.766675660569</v>
      </c>
      <c r="AR18" s="239">
        <v>39963.757070700944</v>
      </c>
      <c r="AS18" s="239">
        <v>49861.772682547853</v>
      </c>
      <c r="AT18" s="239">
        <v>46564.430977162599</v>
      </c>
      <c r="AU18" s="239">
        <v>48890.198796848454</v>
      </c>
      <c r="AV18" s="239">
        <v>44522.742917959054</v>
      </c>
      <c r="AW18" s="239">
        <v>46241.381083278269</v>
      </c>
      <c r="AX18" s="239">
        <v>42740.42776248193</v>
      </c>
      <c r="AY18" s="239">
        <v>45185.526585197498</v>
      </c>
      <c r="AZ18" s="239">
        <v>44201.744894090247</v>
      </c>
      <c r="BA18" s="239">
        <v>45944.981167152931</v>
      </c>
      <c r="BB18" s="239">
        <v>55631.420766850315</v>
      </c>
      <c r="BC18" s="239">
        <v>549641.15137993055</v>
      </c>
      <c r="BD18" s="239">
        <v>48094.298111600154</v>
      </c>
      <c r="BE18" s="239">
        <v>44171.100511863275</v>
      </c>
      <c r="BF18" s="239">
        <v>49847.756720061654</v>
      </c>
      <c r="BG18" s="239">
        <v>46392.589250576457</v>
      </c>
    </row>
    <row r="19" spans="1:59" s="251" customFormat="1" ht="15.75" customHeight="1" x14ac:dyDescent="0.25">
      <c r="A19" s="302" t="s">
        <v>171</v>
      </c>
      <c r="B19" s="313" t="s">
        <v>71</v>
      </c>
      <c r="C19" s="262" t="s">
        <v>71</v>
      </c>
      <c r="D19" s="274">
        <v>33911.579917750169</v>
      </c>
      <c r="E19" s="274">
        <v>31320.304999664262</v>
      </c>
      <c r="F19" s="274">
        <v>29489.836403798283</v>
      </c>
      <c r="G19" s="274">
        <v>17914.617903414099</v>
      </c>
      <c r="H19" s="274">
        <v>30283.802324024455</v>
      </c>
      <c r="I19" s="274">
        <v>35139.932446866274</v>
      </c>
      <c r="J19" s="274">
        <v>37402.637624010349</v>
      </c>
      <c r="K19" s="274">
        <v>40185.930249696634</v>
      </c>
      <c r="L19" s="274">
        <v>34837.957617337466</v>
      </c>
      <c r="M19" s="274">
        <v>31373.850474105202</v>
      </c>
      <c r="N19" s="274">
        <v>32256.00335643168</v>
      </c>
      <c r="O19" s="274">
        <v>42951.512123727298</v>
      </c>
      <c r="P19" s="274">
        <v>397067.96544082637</v>
      </c>
      <c r="Q19" s="263">
        <v>31933.956223423233</v>
      </c>
      <c r="R19" s="263">
        <v>31462.828322259778</v>
      </c>
      <c r="S19" s="263">
        <v>29837.700901616307</v>
      </c>
      <c r="T19" s="263">
        <v>39540.334573840948</v>
      </c>
      <c r="U19" s="263">
        <v>31677.68274545703</v>
      </c>
      <c r="V19" s="263">
        <v>33696.200862562146</v>
      </c>
      <c r="W19" s="263">
        <v>38646.695047100402</v>
      </c>
      <c r="X19" s="263">
        <v>43346.393587189857</v>
      </c>
      <c r="Y19" s="263">
        <v>36483.497645423435</v>
      </c>
      <c r="Z19" s="263">
        <v>31944.408764598717</v>
      </c>
      <c r="AA19" s="263">
        <v>32843.16404491791</v>
      </c>
      <c r="AB19" s="263">
        <v>44053.713631907209</v>
      </c>
      <c r="AC19" s="263">
        <v>425466.5763502976</v>
      </c>
      <c r="AD19" s="263">
        <v>41580.709715128905</v>
      </c>
      <c r="AE19" s="263">
        <v>32813.78382293466</v>
      </c>
      <c r="AF19" s="263">
        <v>33848.165854936538</v>
      </c>
      <c r="AG19" s="263">
        <v>33741.033939720393</v>
      </c>
      <c r="AH19" s="263">
        <v>33611.420825311412</v>
      </c>
      <c r="AI19" s="263">
        <v>37174.020115281557</v>
      </c>
      <c r="AJ19" s="263">
        <v>42581.762478247161</v>
      </c>
      <c r="AK19" s="263">
        <v>46579.793947470789</v>
      </c>
      <c r="AL19" s="263">
        <v>41656.961441914871</v>
      </c>
      <c r="AM19" s="263">
        <v>38698.128943138821</v>
      </c>
      <c r="AN19" s="263">
        <v>44714.21243846471</v>
      </c>
      <c r="AO19" s="263">
        <v>50829.343886758244</v>
      </c>
      <c r="AP19" s="263">
        <v>477829.33740930795</v>
      </c>
      <c r="AQ19" s="263">
        <v>45281.353954806771</v>
      </c>
      <c r="AR19" s="263">
        <v>37077.680688961911</v>
      </c>
      <c r="AS19" s="263">
        <v>41175.756945921421</v>
      </c>
      <c r="AT19" s="263">
        <v>42776.563105979629</v>
      </c>
      <c r="AU19" s="263">
        <v>40941.969319928183</v>
      </c>
      <c r="AV19" s="263">
        <v>42566.11806519526</v>
      </c>
      <c r="AW19" s="263">
        <v>55683.636116163718</v>
      </c>
      <c r="AX19" s="263">
        <v>59120.185413600826</v>
      </c>
      <c r="AY19" s="263">
        <v>46565.312124892756</v>
      </c>
      <c r="AZ19" s="263">
        <v>50450.309936871359</v>
      </c>
      <c r="BA19" s="263">
        <v>45626.362360605104</v>
      </c>
      <c r="BB19" s="263">
        <v>72330.822083482184</v>
      </c>
      <c r="BC19" s="263">
        <v>579596.07011640852</v>
      </c>
      <c r="BD19" s="263">
        <v>56088.917751771296</v>
      </c>
      <c r="BE19" s="263">
        <v>45528.750255101819</v>
      </c>
      <c r="BF19" s="263">
        <v>48932.426037720943</v>
      </c>
      <c r="BG19" s="263">
        <v>49553.495444993991</v>
      </c>
    </row>
    <row r="20" spans="1:59" s="31" customFormat="1" ht="15.75" customHeight="1" x14ac:dyDescent="0.25">
      <c r="A20" s="244" t="s">
        <v>71</v>
      </c>
      <c r="B20" s="310" t="s">
        <v>72</v>
      </c>
      <c r="C20" s="244" t="s">
        <v>73</v>
      </c>
      <c r="D20" s="239">
        <v>11222.037453594327</v>
      </c>
      <c r="E20" s="239">
        <v>13007.177564394571</v>
      </c>
      <c r="F20" s="239">
        <v>12096.245845064881</v>
      </c>
      <c r="G20" s="239">
        <v>9474.4499182964664</v>
      </c>
      <c r="H20" s="239">
        <v>9358.6447738873921</v>
      </c>
      <c r="I20" s="239">
        <v>11219.344657106758</v>
      </c>
      <c r="J20" s="239">
        <v>11429.371911695824</v>
      </c>
      <c r="K20" s="239">
        <v>11525.622025343184</v>
      </c>
      <c r="L20" s="239">
        <v>10818.110852658454</v>
      </c>
      <c r="M20" s="239">
        <v>10755.440567784288</v>
      </c>
      <c r="N20" s="239">
        <v>11173.717396949458</v>
      </c>
      <c r="O20" s="239">
        <v>11838.318209367737</v>
      </c>
      <c r="P20" s="239">
        <v>133918.48117614334</v>
      </c>
      <c r="Q20" s="239">
        <v>10360.062753760445</v>
      </c>
      <c r="R20" s="239">
        <v>11824.117174019957</v>
      </c>
      <c r="S20" s="239">
        <v>10520.290983454559</v>
      </c>
      <c r="T20" s="239">
        <v>10789.621576071604</v>
      </c>
      <c r="U20" s="239">
        <v>11048.951384781714</v>
      </c>
      <c r="V20" s="239">
        <v>10442.476222428442</v>
      </c>
      <c r="W20" s="239">
        <v>11281.887230095077</v>
      </c>
      <c r="X20" s="239">
        <v>11038.015642530543</v>
      </c>
      <c r="Y20" s="239">
        <v>11685.782867728976</v>
      </c>
      <c r="Z20" s="239">
        <v>10926.406300051876</v>
      </c>
      <c r="AA20" s="239">
        <v>11342.935541819541</v>
      </c>
      <c r="AB20" s="239">
        <v>10796.367931499151</v>
      </c>
      <c r="AC20" s="239">
        <v>132056.91560824189</v>
      </c>
      <c r="AD20" s="239">
        <v>11616.180525992273</v>
      </c>
      <c r="AE20" s="239">
        <v>11412.688415941286</v>
      </c>
      <c r="AF20" s="239">
        <v>12385.892746925512</v>
      </c>
      <c r="AG20" s="239">
        <v>11990.928070379048</v>
      </c>
      <c r="AH20" s="239">
        <v>11891.742091935681</v>
      </c>
      <c r="AI20" s="239">
        <v>12211.236923347875</v>
      </c>
      <c r="AJ20" s="239">
        <v>11989.156533986532</v>
      </c>
      <c r="AK20" s="239">
        <v>12024.492053363614</v>
      </c>
      <c r="AL20" s="239">
        <v>13567.454074851516</v>
      </c>
      <c r="AM20" s="239">
        <v>12814.163177996325</v>
      </c>
      <c r="AN20" s="239">
        <v>13385.020078320236</v>
      </c>
      <c r="AO20" s="239">
        <v>12476.187153986972</v>
      </c>
      <c r="AP20" s="239">
        <v>147765.14184702688</v>
      </c>
      <c r="AQ20" s="239">
        <v>10843.864402474304</v>
      </c>
      <c r="AR20" s="239">
        <v>11899.056432369563</v>
      </c>
      <c r="AS20" s="239">
        <v>13960.569449546598</v>
      </c>
      <c r="AT20" s="239">
        <v>13521.455705961802</v>
      </c>
      <c r="AU20" s="239">
        <v>13596.024389895745</v>
      </c>
      <c r="AV20" s="239">
        <v>13949.233862243489</v>
      </c>
      <c r="AW20" s="239">
        <v>15143.929371295635</v>
      </c>
      <c r="AX20" s="239">
        <v>15391.447660376509</v>
      </c>
      <c r="AY20" s="239">
        <v>15900.225943931644</v>
      </c>
      <c r="AZ20" s="239">
        <v>17565.85908750946</v>
      </c>
      <c r="BA20" s="239">
        <v>14496.24996148275</v>
      </c>
      <c r="BB20" s="239">
        <v>17824.02511476733</v>
      </c>
      <c r="BC20" s="239">
        <v>174091.94138185482</v>
      </c>
      <c r="BD20" s="239">
        <v>17431.342659746497</v>
      </c>
      <c r="BE20" s="239">
        <v>14786.47606307004</v>
      </c>
      <c r="BF20" s="239">
        <v>18096.385451841958</v>
      </c>
      <c r="BG20" s="239">
        <v>20707.605957762993</v>
      </c>
    </row>
    <row r="21" spans="1:59" s="31" customFormat="1" ht="15.75" customHeight="1" x14ac:dyDescent="0.25">
      <c r="A21" s="240" t="s">
        <v>71</v>
      </c>
      <c r="B21" s="311" t="s">
        <v>89</v>
      </c>
      <c r="C21" s="259" t="s">
        <v>90</v>
      </c>
      <c r="D21" s="242">
        <v>9661.3201750813205</v>
      </c>
      <c r="E21" s="242">
        <v>5954.3836941509999</v>
      </c>
      <c r="F21" s="242">
        <v>6622.9694472993715</v>
      </c>
      <c r="G21" s="242">
        <v>0</v>
      </c>
      <c r="H21" s="242">
        <v>7576.6331817606097</v>
      </c>
      <c r="I21" s="242">
        <v>8957.2119094663503</v>
      </c>
      <c r="J21" s="242">
        <v>13729.295590803</v>
      </c>
      <c r="K21" s="242">
        <v>15351.198019650499</v>
      </c>
      <c r="L21" s="242">
        <v>10964.355561590201</v>
      </c>
      <c r="M21" s="242">
        <v>9594.9393133577196</v>
      </c>
      <c r="N21" s="242">
        <v>10329.1073696842</v>
      </c>
      <c r="O21" s="242">
        <v>14086.4073877141</v>
      </c>
      <c r="P21" s="242">
        <v>112827.82165055837</v>
      </c>
      <c r="Q21" s="243">
        <v>13033.6756759123</v>
      </c>
      <c r="R21" s="243">
        <v>8633.3603470666094</v>
      </c>
      <c r="S21" s="243">
        <v>9208.4150246068803</v>
      </c>
      <c r="T21" s="243">
        <v>16355.447154734</v>
      </c>
      <c r="U21" s="243">
        <v>7005.18376931076</v>
      </c>
      <c r="V21" s="243">
        <v>10207.8715357974</v>
      </c>
      <c r="W21" s="243">
        <v>14807.5324974959</v>
      </c>
      <c r="X21" s="243">
        <v>18475.1143915313</v>
      </c>
      <c r="Y21" s="243">
        <v>10901.3691359815</v>
      </c>
      <c r="Z21" s="243">
        <v>7976.0925037642601</v>
      </c>
      <c r="AA21" s="243">
        <v>8675.8932139492699</v>
      </c>
      <c r="AB21" s="243">
        <v>15340.196567545399</v>
      </c>
      <c r="AC21" s="243">
        <v>140620.15181769559</v>
      </c>
      <c r="AD21" s="243">
        <v>14920.084864217901</v>
      </c>
      <c r="AE21" s="243">
        <v>8795.7232300043706</v>
      </c>
      <c r="AF21" s="243">
        <v>8613.7851250028507</v>
      </c>
      <c r="AG21" s="243">
        <v>7411.0537244033403</v>
      </c>
      <c r="AH21" s="243">
        <v>7191.6469877304198</v>
      </c>
      <c r="AI21" s="243">
        <v>9519.9541307664003</v>
      </c>
      <c r="AJ21" s="243">
        <v>14862.568302997999</v>
      </c>
      <c r="AK21" s="243">
        <v>20143.768857323001</v>
      </c>
      <c r="AL21" s="243">
        <v>13056.5683129685</v>
      </c>
      <c r="AM21" s="243">
        <v>12003.5352643977</v>
      </c>
      <c r="AN21" s="243">
        <v>15113.7408809056</v>
      </c>
      <c r="AO21" s="243">
        <v>22228.624261905701</v>
      </c>
      <c r="AP21" s="243">
        <v>153861.05394262378</v>
      </c>
      <c r="AQ21" s="243">
        <v>21225.238075018598</v>
      </c>
      <c r="AR21" s="243">
        <v>12746.4043895881</v>
      </c>
      <c r="AS21" s="243">
        <v>12342.659171323099</v>
      </c>
      <c r="AT21" s="243">
        <v>13042.1077224281</v>
      </c>
      <c r="AU21" s="243">
        <v>11939.240563546453</v>
      </c>
      <c r="AV21" s="243">
        <v>14295.0465419875</v>
      </c>
      <c r="AW21" s="243">
        <v>22188.702129502501</v>
      </c>
      <c r="AX21" s="243">
        <v>27874.946951360998</v>
      </c>
      <c r="AY21" s="243">
        <v>15432.800929679501</v>
      </c>
      <c r="AZ21" s="243">
        <v>14611.3705825459</v>
      </c>
      <c r="BA21" s="243">
        <v>16406.0349252325</v>
      </c>
      <c r="BB21" s="243">
        <v>26731.765057115001</v>
      </c>
      <c r="BC21" s="243">
        <v>208836.31703932825</v>
      </c>
      <c r="BD21" s="243">
        <v>25356.8170507305</v>
      </c>
      <c r="BE21" s="243">
        <v>16309.664085840801</v>
      </c>
      <c r="BF21" s="243">
        <v>15404.818417018199</v>
      </c>
      <c r="BG21" s="243">
        <v>12881.610101804599</v>
      </c>
    </row>
    <row r="22" spans="1:59" s="31" customFormat="1" ht="15.75" customHeight="1" x14ac:dyDescent="0.25">
      <c r="A22" s="244" t="s">
        <v>71</v>
      </c>
      <c r="B22" s="310" t="s">
        <v>101</v>
      </c>
      <c r="C22" s="244" t="s">
        <v>102</v>
      </c>
      <c r="D22" s="239">
        <v>6603.528225692623</v>
      </c>
      <c r="E22" s="239">
        <v>6260.3357428173676</v>
      </c>
      <c r="F22" s="239">
        <v>3849.1914663584848</v>
      </c>
      <c r="G22" s="239">
        <v>2226.7115952567128</v>
      </c>
      <c r="H22" s="239">
        <v>4224.9159980537761</v>
      </c>
      <c r="I22" s="239">
        <v>5445.0692995958852</v>
      </c>
      <c r="J22" s="239">
        <v>3216.2029683760898</v>
      </c>
      <c r="K22" s="239">
        <v>4360.5613950508377</v>
      </c>
      <c r="L22" s="239">
        <v>3684.8558896494083</v>
      </c>
      <c r="M22" s="239">
        <v>3229.9270046007769</v>
      </c>
      <c r="N22" s="239">
        <v>4229.3357326145533</v>
      </c>
      <c r="O22" s="239">
        <v>5912.0677261021292</v>
      </c>
      <c r="P22" s="239">
        <v>53242.703044168615</v>
      </c>
      <c r="Q22" s="239">
        <v>3134.5160049180613</v>
      </c>
      <c r="R22" s="239">
        <v>3529.2929324474494</v>
      </c>
      <c r="S22" s="239">
        <v>3166.3534848250652</v>
      </c>
      <c r="T22" s="239">
        <v>5601.2927920652946</v>
      </c>
      <c r="U22" s="239">
        <v>4886.5863295561321</v>
      </c>
      <c r="V22" s="239">
        <v>4985.0458563883012</v>
      </c>
      <c r="W22" s="239">
        <v>5369.7596225295019</v>
      </c>
      <c r="X22" s="239">
        <v>6805.0305305775391</v>
      </c>
      <c r="Y22" s="239">
        <v>5341.1307104544558</v>
      </c>
      <c r="Z22" s="239">
        <v>5689.1497409497069</v>
      </c>
      <c r="AA22" s="239">
        <v>6070.9464575064485</v>
      </c>
      <c r="AB22" s="239">
        <v>7870.7667389684639</v>
      </c>
      <c r="AC22" s="239">
        <v>62449.871201186412</v>
      </c>
      <c r="AD22" s="239">
        <v>5761.3905898543389</v>
      </c>
      <c r="AE22" s="239">
        <v>5997.807234782319</v>
      </c>
      <c r="AF22" s="239">
        <v>6444.0230110843868</v>
      </c>
      <c r="AG22" s="239">
        <v>5906.4950086721146</v>
      </c>
      <c r="AH22" s="239">
        <v>6673.5754295488532</v>
      </c>
      <c r="AI22" s="239">
        <v>6733.5023252466108</v>
      </c>
      <c r="AJ22" s="239">
        <v>5544.7064267585592</v>
      </c>
      <c r="AK22" s="239">
        <v>6798.5859536876133</v>
      </c>
      <c r="AL22" s="239">
        <v>6607.901136294724</v>
      </c>
      <c r="AM22" s="239">
        <v>6255.4650344631218</v>
      </c>
      <c r="AN22" s="239">
        <v>7773.802379669014</v>
      </c>
      <c r="AO22" s="239">
        <v>7460.4851339635061</v>
      </c>
      <c r="AP22" s="239">
        <v>77957.739664025183</v>
      </c>
      <c r="AQ22" s="239">
        <v>5984.4918234294155</v>
      </c>
      <c r="AR22" s="239">
        <v>7381.3086398817859</v>
      </c>
      <c r="AS22" s="239">
        <v>7171.800864252421</v>
      </c>
      <c r="AT22" s="239">
        <v>8592.7962320046026</v>
      </c>
      <c r="AU22" s="239">
        <v>8369.2005005495539</v>
      </c>
      <c r="AV22" s="239">
        <v>7929.2265205458198</v>
      </c>
      <c r="AW22" s="239">
        <v>10556.908323743772</v>
      </c>
      <c r="AX22" s="239">
        <v>8036.7887210432227</v>
      </c>
      <c r="AY22" s="239">
        <v>9135.3034971082707</v>
      </c>
      <c r="AZ22" s="239">
        <v>8933.4634161193062</v>
      </c>
      <c r="BA22" s="239">
        <v>5978.7767092676249</v>
      </c>
      <c r="BB22" s="239">
        <v>9603.1012808626583</v>
      </c>
      <c r="BC22" s="239">
        <v>97673.166528808506</v>
      </c>
      <c r="BD22" s="239">
        <v>7183.3942618611682</v>
      </c>
      <c r="BE22" s="239">
        <v>7909.8792395277669</v>
      </c>
      <c r="BF22" s="239">
        <v>9044.9829472699475</v>
      </c>
      <c r="BG22" s="239">
        <v>9226.4626593788507</v>
      </c>
    </row>
    <row r="23" spans="1:59" s="31" customFormat="1" ht="15.75" customHeight="1" x14ac:dyDescent="0.25">
      <c r="A23" s="240" t="s">
        <v>71</v>
      </c>
      <c r="B23" s="314" t="s">
        <v>78</v>
      </c>
      <c r="C23" s="240" t="s">
        <v>79</v>
      </c>
      <c r="D23" s="242">
        <v>329.89165895759288</v>
      </c>
      <c r="E23" s="242">
        <v>963.23253184565965</v>
      </c>
      <c r="F23" s="242">
        <v>632.07747179982084</v>
      </c>
      <c r="G23" s="242">
        <v>165.45187928653496</v>
      </c>
      <c r="H23" s="242">
        <v>389.31975754999547</v>
      </c>
      <c r="I23" s="242">
        <v>1561.6976332013271</v>
      </c>
      <c r="J23" s="242">
        <v>558.12302744760427</v>
      </c>
      <c r="K23" s="242">
        <v>653.51718383794173</v>
      </c>
      <c r="L23" s="242">
        <v>566.37249977501631</v>
      </c>
      <c r="M23" s="242">
        <v>551.68943320019366</v>
      </c>
      <c r="N23" s="242">
        <v>670.80609435112979</v>
      </c>
      <c r="O23" s="242">
        <v>820.59886740525235</v>
      </c>
      <c r="P23" s="242">
        <v>7862.7780386580698</v>
      </c>
      <c r="Q23" s="243">
        <v>168.17724571413834</v>
      </c>
      <c r="R23" s="243">
        <v>1042.8312890859834</v>
      </c>
      <c r="S23" s="243">
        <v>876.15297246504838</v>
      </c>
      <c r="T23" s="243">
        <v>365.93488285131366</v>
      </c>
      <c r="U23" s="243">
        <v>811.00413975113156</v>
      </c>
      <c r="V23" s="243">
        <v>1033.2984263246913</v>
      </c>
      <c r="W23" s="243">
        <v>1038.1181002034598</v>
      </c>
      <c r="X23" s="243">
        <v>1160.8555757209638</v>
      </c>
      <c r="Y23" s="243">
        <v>1599.3082651090456</v>
      </c>
      <c r="Z23" s="243">
        <v>926.87907438785328</v>
      </c>
      <c r="AA23" s="243">
        <v>1214.6388362101191</v>
      </c>
      <c r="AB23" s="243">
        <v>1113.7225712534701</v>
      </c>
      <c r="AC23" s="243">
        <v>11350.921379077219</v>
      </c>
      <c r="AD23" s="243">
        <v>1405.1973881216429</v>
      </c>
      <c r="AE23" s="243">
        <v>1229.7022710781541</v>
      </c>
      <c r="AF23" s="243">
        <v>1093.4446828431085</v>
      </c>
      <c r="AG23" s="243">
        <v>1552.1259787420342</v>
      </c>
      <c r="AH23" s="243">
        <v>1107.8150694685069</v>
      </c>
      <c r="AI23" s="243">
        <v>1016.5091148529107</v>
      </c>
      <c r="AJ23" s="243">
        <v>1245.5021623789062</v>
      </c>
      <c r="AK23" s="243">
        <v>919.49066244636094</v>
      </c>
      <c r="AL23" s="243">
        <v>1068.6586538856209</v>
      </c>
      <c r="AM23" s="243">
        <v>803.78988438558247</v>
      </c>
      <c r="AN23" s="243">
        <v>795.2368966570823</v>
      </c>
      <c r="AO23" s="243">
        <v>1213.6553062054538</v>
      </c>
      <c r="AP23" s="243">
        <v>13451.128071065363</v>
      </c>
      <c r="AQ23" s="243">
        <v>942.11526017341214</v>
      </c>
      <c r="AR23" s="243">
        <v>314.50090238496102</v>
      </c>
      <c r="AS23" s="243">
        <v>2008.30102859573</v>
      </c>
      <c r="AT23" s="243">
        <v>846.20537070177988</v>
      </c>
      <c r="AU23" s="243">
        <v>860.22676988518856</v>
      </c>
      <c r="AV23" s="243">
        <v>831.59215167655702</v>
      </c>
      <c r="AW23" s="243">
        <v>1033.5419528069588</v>
      </c>
      <c r="AX23" s="243">
        <v>728.11769146605502</v>
      </c>
      <c r="AY23" s="243">
        <v>849.25751081277667</v>
      </c>
      <c r="AZ23" s="243">
        <v>1091.3340208341529</v>
      </c>
      <c r="BA23" s="243">
        <v>1399.8838760229073</v>
      </c>
      <c r="BB23" s="243">
        <v>1082.0628689359987</v>
      </c>
      <c r="BC23" s="243">
        <v>11987.139404296477</v>
      </c>
      <c r="BD23" s="243">
        <v>669.2086545021009</v>
      </c>
      <c r="BE23" s="243">
        <v>640.38999607065648</v>
      </c>
      <c r="BF23" s="243">
        <v>842.30548362139996</v>
      </c>
      <c r="BG23" s="243">
        <v>1116.4973486430304</v>
      </c>
    </row>
    <row r="24" spans="1:59" s="31" customFormat="1" ht="15.75" customHeight="1" x14ac:dyDescent="0.25">
      <c r="A24" s="244" t="s">
        <v>71</v>
      </c>
      <c r="B24" s="310" t="s">
        <v>91</v>
      </c>
      <c r="C24" s="244" t="s">
        <v>92</v>
      </c>
      <c r="D24" s="239">
        <v>1702.41737715152</v>
      </c>
      <c r="E24" s="239">
        <v>2267.8830235727801</v>
      </c>
      <c r="F24" s="239">
        <v>2715.6510930561399</v>
      </c>
      <c r="G24" s="239">
        <v>1899.79572800504</v>
      </c>
      <c r="H24" s="239">
        <v>2449.3094390257602</v>
      </c>
      <c r="I24" s="239">
        <v>2894.0837665256099</v>
      </c>
      <c r="J24" s="239">
        <v>2742.3643657204998</v>
      </c>
      <c r="K24" s="239">
        <v>2276.81984349597</v>
      </c>
      <c r="L24" s="239">
        <v>2168.9156408567101</v>
      </c>
      <c r="M24" s="239">
        <v>2211.5070549257098</v>
      </c>
      <c r="N24" s="239">
        <v>2396.9028514378401</v>
      </c>
      <c r="O24" s="239">
        <v>2528.5911359637098</v>
      </c>
      <c r="P24" s="239">
        <v>28254.241319737292</v>
      </c>
      <c r="Q24" s="239">
        <v>1672.0774362576699</v>
      </c>
      <c r="R24" s="239">
        <v>1489.13376482437</v>
      </c>
      <c r="S24" s="239">
        <v>1853.3363906367499</v>
      </c>
      <c r="T24" s="239">
        <v>1842.9606407327001</v>
      </c>
      <c r="U24" s="239">
        <v>1809.64667027988</v>
      </c>
      <c r="V24" s="239">
        <v>1282.6462939566434</v>
      </c>
      <c r="W24" s="239">
        <v>1600.7768842385772</v>
      </c>
      <c r="X24" s="239">
        <v>1532.6873600480915</v>
      </c>
      <c r="Y24" s="239">
        <v>884.296847179878</v>
      </c>
      <c r="Z24" s="239">
        <v>1440.1049524800101</v>
      </c>
      <c r="AA24" s="239">
        <v>1026.35243397923</v>
      </c>
      <c r="AB24" s="239">
        <v>1606.1689174993201</v>
      </c>
      <c r="AC24" s="239">
        <v>18040.188592113122</v>
      </c>
      <c r="AD24" s="239">
        <v>842.54548621901597</v>
      </c>
      <c r="AE24" s="239">
        <v>1025.3780840362699</v>
      </c>
      <c r="AF24" s="239">
        <v>836.15071306258699</v>
      </c>
      <c r="AG24" s="239">
        <v>858.93722521154405</v>
      </c>
      <c r="AH24" s="239">
        <v>1007.29093332684</v>
      </c>
      <c r="AI24" s="239">
        <v>1290.6742534933101</v>
      </c>
      <c r="AJ24" s="239">
        <v>979.86982736287905</v>
      </c>
      <c r="AK24" s="239">
        <v>909.51807930592895</v>
      </c>
      <c r="AL24" s="239">
        <v>949.18978919926701</v>
      </c>
      <c r="AM24" s="239">
        <v>1496.0263279891401</v>
      </c>
      <c r="AN24" s="239">
        <v>2017.79440232567</v>
      </c>
      <c r="AO24" s="239">
        <v>2133.6238790151001</v>
      </c>
      <c r="AP24" s="239">
        <v>14346.999000547552</v>
      </c>
      <c r="AQ24" s="239">
        <v>1175.56720696862</v>
      </c>
      <c r="AR24" s="239">
        <v>736.31172858198397</v>
      </c>
      <c r="AS24" s="239">
        <v>1224.42600684442</v>
      </c>
      <c r="AT24" s="239">
        <v>996.27919799264498</v>
      </c>
      <c r="AU24" s="239">
        <v>909.19141262507799</v>
      </c>
      <c r="AV24" s="239">
        <v>972.52357487194604</v>
      </c>
      <c r="AW24" s="239">
        <v>1369.98527537523</v>
      </c>
      <c r="AX24" s="239">
        <v>1264.07874694269</v>
      </c>
      <c r="AY24" s="239">
        <v>3.10946986037471</v>
      </c>
      <c r="AZ24" s="239">
        <v>2180.1565951290399</v>
      </c>
      <c r="BA24" s="239">
        <v>1919.51507894934</v>
      </c>
      <c r="BB24" s="239">
        <v>1831.5989457835001</v>
      </c>
      <c r="BC24" s="239">
        <v>14582.743239924868</v>
      </c>
      <c r="BD24" s="239">
        <v>1048.2128043206801</v>
      </c>
      <c r="BE24" s="239">
        <v>1016.18100475369</v>
      </c>
      <c r="BF24" s="239">
        <v>1211.37254707999</v>
      </c>
      <c r="BG24" s="239">
        <v>736.99605880863498</v>
      </c>
    </row>
    <row r="25" spans="1:59" s="31" customFormat="1" ht="15.75" customHeight="1" x14ac:dyDescent="0.25">
      <c r="A25" s="259" t="s">
        <v>71</v>
      </c>
      <c r="B25" s="311" t="s">
        <v>93</v>
      </c>
      <c r="C25" s="259" t="s">
        <v>94</v>
      </c>
      <c r="D25" s="242">
        <v>277.41037244703313</v>
      </c>
      <c r="E25" s="242">
        <v>283.8515327113322</v>
      </c>
      <c r="F25" s="242">
        <v>195.05848471009301</v>
      </c>
      <c r="G25" s="242">
        <v>346.0287973947672</v>
      </c>
      <c r="H25" s="242">
        <v>218.85459886255435</v>
      </c>
      <c r="I25" s="242">
        <v>174.15940910594202</v>
      </c>
      <c r="J25" s="242">
        <v>292.71745509186769</v>
      </c>
      <c r="K25" s="242">
        <v>424.73962202758162</v>
      </c>
      <c r="L25" s="242">
        <v>315.10215846939741</v>
      </c>
      <c r="M25" s="242">
        <v>279.58965196320491</v>
      </c>
      <c r="N25" s="242">
        <v>311.84104283753533</v>
      </c>
      <c r="O25" s="242">
        <v>250.25443063377531</v>
      </c>
      <c r="P25" s="242">
        <v>3369.6075562550841</v>
      </c>
      <c r="Q25" s="242">
        <v>341.1048692725771</v>
      </c>
      <c r="R25" s="242">
        <v>225.26517961009642</v>
      </c>
      <c r="S25" s="242">
        <v>311.03858212230142</v>
      </c>
      <c r="T25" s="242">
        <v>302.91099450008238</v>
      </c>
      <c r="U25" s="242">
        <v>352.21864343146314</v>
      </c>
      <c r="V25" s="242">
        <v>408.72237171638091</v>
      </c>
      <c r="W25" s="242">
        <v>398.42662774867273</v>
      </c>
      <c r="X25" s="242">
        <v>322.16397527111849</v>
      </c>
      <c r="Y25" s="242">
        <v>411.77737293901612</v>
      </c>
      <c r="Z25" s="242">
        <v>403.43965408112427</v>
      </c>
      <c r="AA25" s="242">
        <v>409.8309120173667</v>
      </c>
      <c r="AB25" s="242">
        <v>463.6413705911894</v>
      </c>
      <c r="AC25" s="242">
        <v>4350.5405533013891</v>
      </c>
      <c r="AD25" s="242">
        <v>533.82450171530741</v>
      </c>
      <c r="AE25" s="242">
        <v>367.1961181187271</v>
      </c>
      <c r="AF25" s="242">
        <v>532.66535181092854</v>
      </c>
      <c r="AG25" s="242">
        <v>545.61180414284433</v>
      </c>
      <c r="AH25" s="242">
        <v>580.8962356176462</v>
      </c>
      <c r="AI25" s="242">
        <v>532.19120326842994</v>
      </c>
      <c r="AJ25" s="242">
        <v>533.57633227104145</v>
      </c>
      <c r="AK25" s="242">
        <v>520.69310366879949</v>
      </c>
      <c r="AL25" s="242">
        <v>534.4483941350403</v>
      </c>
      <c r="AM25" s="242">
        <v>540.00545950436174</v>
      </c>
      <c r="AN25" s="242">
        <v>426.64421183283844</v>
      </c>
      <c r="AO25" s="242">
        <v>477.27617432476109</v>
      </c>
      <c r="AP25" s="242">
        <v>6125.0288904107265</v>
      </c>
      <c r="AQ25" s="242">
        <v>549.8483875975503</v>
      </c>
      <c r="AR25" s="242">
        <v>561.57874974260812</v>
      </c>
      <c r="AS25" s="242">
        <v>507.92424740434228</v>
      </c>
      <c r="AT25" s="242">
        <v>551.49383448669073</v>
      </c>
      <c r="AU25" s="242">
        <v>544.2741317701466</v>
      </c>
      <c r="AV25" s="242">
        <v>570.85662053390161</v>
      </c>
      <c r="AW25" s="242">
        <v>584.64332999245198</v>
      </c>
      <c r="AX25" s="242">
        <v>609.30669668930557</v>
      </c>
      <c r="AY25" s="242">
        <v>643.38643602130696</v>
      </c>
      <c r="AZ25" s="242">
        <v>640.47018467773751</v>
      </c>
      <c r="BA25" s="242">
        <v>576.23543498069762</v>
      </c>
      <c r="BB25" s="242">
        <v>636.90725952632374</v>
      </c>
      <c r="BC25" s="242">
        <v>6976.9253134230639</v>
      </c>
      <c r="BD25" s="242">
        <v>716.1886829829391</v>
      </c>
      <c r="BE25" s="242">
        <v>712.29037186512483</v>
      </c>
      <c r="BF25" s="242">
        <v>627.47356311306658</v>
      </c>
      <c r="BG25" s="242">
        <v>694.0895766858971</v>
      </c>
    </row>
    <row r="26" spans="1:59" s="31" customFormat="1" ht="15.75" customHeight="1" x14ac:dyDescent="0.25">
      <c r="A26" s="244" t="s">
        <v>71</v>
      </c>
      <c r="B26" s="310" t="s">
        <v>74</v>
      </c>
      <c r="C26" s="244" t="s">
        <v>75</v>
      </c>
      <c r="D26" s="239">
        <v>909.39702277879815</v>
      </c>
      <c r="E26" s="239">
        <v>162.58453005987121</v>
      </c>
      <c r="F26" s="239">
        <v>819.42970947015988</v>
      </c>
      <c r="G26" s="239">
        <v>154.52116566859547</v>
      </c>
      <c r="H26" s="239">
        <v>1249.7304871457522</v>
      </c>
      <c r="I26" s="239">
        <v>578.48409555387798</v>
      </c>
      <c r="J26" s="239">
        <v>2281.2122029909842</v>
      </c>
      <c r="K26" s="239">
        <v>609.21010279742302</v>
      </c>
      <c r="L26" s="239">
        <v>1966.8176408111485</v>
      </c>
      <c r="M26" s="239">
        <v>1011.2042823711952</v>
      </c>
      <c r="N26" s="239">
        <v>834.27990643019791</v>
      </c>
      <c r="O26" s="239">
        <v>2841.3333152792911</v>
      </c>
      <c r="P26" s="239">
        <v>13418.204461357294</v>
      </c>
      <c r="Q26" s="239">
        <v>810.94563557338063</v>
      </c>
      <c r="R26" s="239">
        <v>1217.8482182126661</v>
      </c>
      <c r="S26" s="239">
        <v>400.58088539254175</v>
      </c>
      <c r="T26" s="239">
        <v>489.95720068861078</v>
      </c>
      <c r="U26" s="239">
        <v>942.66829782221134</v>
      </c>
      <c r="V26" s="239">
        <v>1099.1934940714257</v>
      </c>
      <c r="W26" s="239">
        <v>250.44814656391776</v>
      </c>
      <c r="X26" s="239">
        <v>305.96686114587283</v>
      </c>
      <c r="Y26" s="239">
        <v>2087.3474494908278</v>
      </c>
      <c r="Z26" s="239">
        <v>1074.5841928935183</v>
      </c>
      <c r="AA26" s="239">
        <v>539.02953464614211</v>
      </c>
      <c r="AB26" s="239">
        <v>1482.759474197476</v>
      </c>
      <c r="AC26" s="239">
        <v>10701.329390698589</v>
      </c>
      <c r="AD26" s="239">
        <v>2911.4997339764036</v>
      </c>
      <c r="AE26" s="239">
        <v>472.32837119899341</v>
      </c>
      <c r="AF26" s="239">
        <v>338.97289355857777</v>
      </c>
      <c r="AG26" s="239">
        <v>1000.4177034565801</v>
      </c>
      <c r="AH26" s="239">
        <v>455.94471733532782</v>
      </c>
      <c r="AI26" s="239">
        <v>1007.3750920464225</v>
      </c>
      <c r="AJ26" s="239">
        <v>2818.9626110855161</v>
      </c>
      <c r="AK26" s="239">
        <v>1026.4868572204796</v>
      </c>
      <c r="AL26" s="239">
        <v>1181.7031501879617</v>
      </c>
      <c r="AM26" s="239">
        <v>834.64737955556836</v>
      </c>
      <c r="AN26" s="239">
        <v>351.25155782678007</v>
      </c>
      <c r="AO26" s="239">
        <v>897.52235569897493</v>
      </c>
      <c r="AP26" s="239">
        <v>13297.112423147588</v>
      </c>
      <c r="AQ26" s="239">
        <v>1073.3157603584209</v>
      </c>
      <c r="AR26" s="239">
        <v>543.01965866834576</v>
      </c>
      <c r="AS26" s="239">
        <v>376.42495311382237</v>
      </c>
      <c r="AT26" s="239">
        <v>476.1290201997071</v>
      </c>
      <c r="AU26" s="239">
        <v>915.65168983056458</v>
      </c>
      <c r="AV26" s="239">
        <v>448.7238330468777</v>
      </c>
      <c r="AW26" s="239">
        <v>510.28743952386242</v>
      </c>
      <c r="AX26" s="239">
        <v>363.29094755580934</v>
      </c>
      <c r="AY26" s="239">
        <v>259.5147840045363</v>
      </c>
      <c r="AZ26" s="239">
        <v>732.50790533052111</v>
      </c>
      <c r="BA26" s="239">
        <v>582.43930783418625</v>
      </c>
      <c r="BB26" s="239">
        <v>729.40273515358786</v>
      </c>
      <c r="BC26" s="239">
        <v>7010.7080346202438</v>
      </c>
      <c r="BD26" s="239">
        <v>291.65282052533411</v>
      </c>
      <c r="BE26" s="239">
        <v>554.64762832465817</v>
      </c>
      <c r="BF26" s="239">
        <v>358.82297151754523</v>
      </c>
      <c r="BG26" s="239">
        <v>648.242314029162</v>
      </c>
    </row>
    <row r="27" spans="1:59" s="31" customFormat="1" ht="15.75" customHeight="1" x14ac:dyDescent="0.25">
      <c r="A27" s="268" t="s">
        <v>71</v>
      </c>
      <c r="B27" s="312" t="s">
        <v>298</v>
      </c>
      <c r="C27" s="259" t="s">
        <v>299</v>
      </c>
      <c r="D27" s="242">
        <v>45.096577816741998</v>
      </c>
      <c r="E27" s="242">
        <v>45.593874599150269</v>
      </c>
      <c r="F27" s="242">
        <v>52.087232667046884</v>
      </c>
      <c r="G27" s="242">
        <v>40.263834629323348</v>
      </c>
      <c r="H27" s="242">
        <v>57.59552861809307</v>
      </c>
      <c r="I27" s="242">
        <v>30.380841735708863</v>
      </c>
      <c r="J27" s="242">
        <v>28.371911548117673</v>
      </c>
      <c r="K27" s="242">
        <v>29.55602215131659</v>
      </c>
      <c r="L27" s="242">
        <v>52.732386919944759</v>
      </c>
      <c r="M27" s="242">
        <v>184.47120131523391</v>
      </c>
      <c r="N27" s="242">
        <v>60.65731338509076</v>
      </c>
      <c r="O27" s="242">
        <v>66.39524300235756</v>
      </c>
      <c r="P27" s="242">
        <v>693.20196838812581</v>
      </c>
      <c r="Q27" s="243">
        <v>40.398465307695069</v>
      </c>
      <c r="R27" s="243">
        <v>20.745297970847041</v>
      </c>
      <c r="S27" s="243">
        <v>25.20799228563304</v>
      </c>
      <c r="T27" s="243">
        <v>88.493686868594367</v>
      </c>
      <c r="U27" s="243">
        <v>88.569188212594398</v>
      </c>
      <c r="V27" s="243">
        <v>32.099880552098412</v>
      </c>
      <c r="W27" s="243">
        <v>131.60561901889164</v>
      </c>
      <c r="X27" s="243">
        <v>62.578776494360014</v>
      </c>
      <c r="Y27" s="243">
        <v>34.801168878971914</v>
      </c>
      <c r="Z27" s="243">
        <v>76.51299208841742</v>
      </c>
      <c r="AA27" s="243">
        <v>50.112351723868052</v>
      </c>
      <c r="AB27" s="243">
        <v>29.294058448602676</v>
      </c>
      <c r="AC27" s="243">
        <v>680.41947785057403</v>
      </c>
      <c r="AD27" s="243">
        <v>40.12133525560921</v>
      </c>
      <c r="AE27" s="243">
        <v>30.488330500893902</v>
      </c>
      <c r="AF27" s="243">
        <v>61.817620485324646</v>
      </c>
      <c r="AG27" s="243">
        <v>241.29445499738873</v>
      </c>
      <c r="AH27" s="243">
        <v>252.83136566203754</v>
      </c>
      <c r="AI27" s="243">
        <v>301.85265300236466</v>
      </c>
      <c r="AJ27" s="243">
        <v>113.99180052384216</v>
      </c>
      <c r="AK27" s="243">
        <v>452.25703896964569</v>
      </c>
      <c r="AL27" s="243">
        <v>242.92839303841052</v>
      </c>
      <c r="AM27" s="243">
        <v>120.52185331347233</v>
      </c>
      <c r="AN27" s="243">
        <v>128.42496009929579</v>
      </c>
      <c r="AO27" s="243">
        <v>76.206081509281887</v>
      </c>
      <c r="AP27" s="243">
        <v>2062.7358873575672</v>
      </c>
      <c r="AQ27" s="243">
        <v>180.95665699801123</v>
      </c>
      <c r="AR27" s="243">
        <v>28.685182717813927</v>
      </c>
      <c r="AS27" s="243">
        <v>179.30531118887865</v>
      </c>
      <c r="AT27" s="243">
        <v>366.23569596239508</v>
      </c>
      <c r="AU27" s="243">
        <v>363.97280283961982</v>
      </c>
      <c r="AV27" s="243">
        <v>168.09619082579476</v>
      </c>
      <c r="AW27" s="243">
        <v>202.76204263954403</v>
      </c>
      <c r="AX27" s="243">
        <v>167.07492705812103</v>
      </c>
      <c r="AY27" s="243">
        <v>134.25026490154065</v>
      </c>
      <c r="AZ27" s="243">
        <v>205.96027773657786</v>
      </c>
      <c r="BA27" s="243">
        <v>300.39749792006853</v>
      </c>
      <c r="BB27" s="243">
        <v>569.6515856510913</v>
      </c>
      <c r="BC27" s="243">
        <v>2867.3484364394571</v>
      </c>
      <c r="BD27" s="243">
        <v>217.56905496913248</v>
      </c>
      <c r="BE27" s="243">
        <v>373.70810692322323</v>
      </c>
      <c r="BF27" s="243">
        <v>357.00914613723154</v>
      </c>
      <c r="BG27" s="243">
        <v>508.89689028096211</v>
      </c>
    </row>
    <row r="28" spans="1:59" s="31" customFormat="1" ht="15.75" customHeight="1" x14ac:dyDescent="0.25">
      <c r="A28" s="244" t="s">
        <v>71</v>
      </c>
      <c r="B28" s="310" t="s">
        <v>76</v>
      </c>
      <c r="C28" s="244" t="s">
        <v>77</v>
      </c>
      <c r="D28" s="239">
        <v>238.08984894518051</v>
      </c>
      <c r="E28" s="239">
        <v>104.99955536762029</v>
      </c>
      <c r="F28" s="239">
        <v>40.772531970653027</v>
      </c>
      <c r="G28" s="239">
        <v>436.28917827714412</v>
      </c>
      <c r="H28" s="239">
        <v>1483.4633689981615</v>
      </c>
      <c r="I28" s="239">
        <v>299.97354205710525</v>
      </c>
      <c r="J28" s="239">
        <v>621.58853216178954</v>
      </c>
      <c r="K28" s="239">
        <v>589.30620228655141</v>
      </c>
      <c r="L28" s="239">
        <v>275.34553351177186</v>
      </c>
      <c r="M28" s="239">
        <v>627.91480113816408</v>
      </c>
      <c r="N28" s="239">
        <v>437.59336107445915</v>
      </c>
      <c r="O28" s="239">
        <v>1226.8540204701849</v>
      </c>
      <c r="P28" s="239">
        <v>6382.1904762587847</v>
      </c>
      <c r="Q28" s="239">
        <v>446.33531393162463</v>
      </c>
      <c r="R28" s="239">
        <v>558.10414600948923</v>
      </c>
      <c r="S28" s="239">
        <v>980.30702356858455</v>
      </c>
      <c r="T28" s="239">
        <v>914.55378377333352</v>
      </c>
      <c r="U28" s="239">
        <v>377.71307739026872</v>
      </c>
      <c r="V28" s="239">
        <v>497.85782235356618</v>
      </c>
      <c r="W28" s="239">
        <v>904.90480742413274</v>
      </c>
      <c r="X28" s="239">
        <v>586.63528136657612</v>
      </c>
      <c r="Y28" s="239">
        <v>953.11532083490192</v>
      </c>
      <c r="Z28" s="239">
        <v>779.52067539714733</v>
      </c>
      <c r="AA28" s="239">
        <v>727.21046012458794</v>
      </c>
      <c r="AB28" s="239">
        <v>888.28605007182159</v>
      </c>
      <c r="AC28" s="239">
        <v>8614.5437622460322</v>
      </c>
      <c r="AD28" s="239">
        <v>629.4804384446079</v>
      </c>
      <c r="AE28" s="239">
        <v>786.19413871353117</v>
      </c>
      <c r="AF28" s="239">
        <v>515.68189472875838</v>
      </c>
      <c r="AG28" s="239">
        <v>368.76967329850595</v>
      </c>
      <c r="AH28" s="239">
        <v>685.08659843597911</v>
      </c>
      <c r="AI28" s="239">
        <v>787.44344571345016</v>
      </c>
      <c r="AJ28" s="239">
        <v>886.09912630654912</v>
      </c>
      <c r="AK28" s="239">
        <v>693.50283745533079</v>
      </c>
      <c r="AL28" s="239">
        <v>773.94726949201333</v>
      </c>
      <c r="AM28" s="239">
        <v>1130.0251560782872</v>
      </c>
      <c r="AN28" s="239">
        <v>738.4038826075132</v>
      </c>
      <c r="AO28" s="239">
        <v>1064.8633168801944</v>
      </c>
      <c r="AP28" s="239">
        <v>9059.4977781547204</v>
      </c>
      <c r="AQ28" s="239">
        <v>556.52315254047778</v>
      </c>
      <c r="AR28" s="239">
        <v>485.81765767511655</v>
      </c>
      <c r="AS28" s="239">
        <v>599.87891765433756</v>
      </c>
      <c r="AT28" s="239">
        <v>1167.6225276034638</v>
      </c>
      <c r="AU28" s="239">
        <v>433.12453311382728</v>
      </c>
      <c r="AV28" s="239">
        <v>699.3445954651645</v>
      </c>
      <c r="AW28" s="239">
        <v>414.6813170496302</v>
      </c>
      <c r="AX28" s="239">
        <v>817.03377770069881</v>
      </c>
      <c r="AY28" s="239">
        <v>931.8310687948541</v>
      </c>
      <c r="AZ28" s="239">
        <v>712.84182709068841</v>
      </c>
      <c r="BA28" s="239">
        <v>639.25615505500252</v>
      </c>
      <c r="BB28" s="239">
        <v>826.47743497014471</v>
      </c>
      <c r="BC28" s="239">
        <v>8284.4329647134073</v>
      </c>
      <c r="BD28" s="239">
        <v>503.74817377754027</v>
      </c>
      <c r="BE28" s="239">
        <v>773.39317646793597</v>
      </c>
      <c r="BF28" s="239">
        <v>361.75177631375709</v>
      </c>
      <c r="BG28" s="239">
        <v>502.99716838784747</v>
      </c>
    </row>
    <row r="29" spans="1:59" s="31" customFormat="1" ht="15.75" customHeight="1" x14ac:dyDescent="0.25">
      <c r="A29" s="259" t="s">
        <v>71</v>
      </c>
      <c r="B29" s="311" t="s">
        <v>300</v>
      </c>
      <c r="C29" s="259" t="s">
        <v>301</v>
      </c>
      <c r="D29" s="242">
        <v>461.06224710274608</v>
      </c>
      <c r="E29" s="242">
        <v>208.83087091686855</v>
      </c>
      <c r="F29" s="242">
        <v>499.68809284347157</v>
      </c>
      <c r="G29" s="242">
        <v>649.73812161513035</v>
      </c>
      <c r="H29" s="242">
        <v>571.99741459005327</v>
      </c>
      <c r="I29" s="242">
        <v>1030.6363474470634</v>
      </c>
      <c r="J29" s="242">
        <v>390.47406417810487</v>
      </c>
      <c r="K29" s="242">
        <v>1555.3347977988994</v>
      </c>
      <c r="L29" s="242">
        <v>453.40028524253904</v>
      </c>
      <c r="M29" s="242">
        <v>596.49813503060329</v>
      </c>
      <c r="N29" s="242">
        <v>120.11361042252963</v>
      </c>
      <c r="O29" s="242">
        <v>151.0100057793145</v>
      </c>
      <c r="P29" s="242">
        <v>6688.7839929673237</v>
      </c>
      <c r="Q29" s="243">
        <v>113.1815324647816</v>
      </c>
      <c r="R29" s="243">
        <v>578.66144088859028</v>
      </c>
      <c r="S29" s="243">
        <v>231.17778102037283</v>
      </c>
      <c r="T29" s="243">
        <v>261.59612439750038</v>
      </c>
      <c r="U29" s="243">
        <v>414.45398683385253</v>
      </c>
      <c r="V29" s="243">
        <v>491.74844656608025</v>
      </c>
      <c r="W29" s="243">
        <v>416.9229856289864</v>
      </c>
      <c r="X29" s="243">
        <v>410.81918675190104</v>
      </c>
      <c r="Y29" s="243">
        <v>446.58278702020272</v>
      </c>
      <c r="Z29" s="243">
        <v>390.18379022094246</v>
      </c>
      <c r="AA29" s="243">
        <v>477.59625909117989</v>
      </c>
      <c r="AB29" s="243">
        <v>741.15267199010725</v>
      </c>
      <c r="AC29" s="243">
        <v>4974.0769928744976</v>
      </c>
      <c r="AD29" s="243">
        <v>431.41028731838293</v>
      </c>
      <c r="AE29" s="243">
        <v>374.9886854099293</v>
      </c>
      <c r="AF29" s="243">
        <v>532.57738823592797</v>
      </c>
      <c r="AG29" s="243">
        <v>1082.61910667132</v>
      </c>
      <c r="AH29" s="243">
        <v>520.73522629081435</v>
      </c>
      <c r="AI29" s="243">
        <v>516.4812875838187</v>
      </c>
      <c r="AJ29" s="243">
        <v>412.70874855307386</v>
      </c>
      <c r="AK29" s="243">
        <v>289.28460515643934</v>
      </c>
      <c r="AL29" s="243">
        <v>457.40857349135553</v>
      </c>
      <c r="AM29" s="243">
        <v>345.80430030097841</v>
      </c>
      <c r="AN29" s="243">
        <v>1109.7840405802065</v>
      </c>
      <c r="AO29" s="243">
        <v>484.18426388011562</v>
      </c>
      <c r="AP29" s="243">
        <v>6557.9865134723632</v>
      </c>
      <c r="AQ29" s="243">
        <v>615.35101878846547</v>
      </c>
      <c r="AR29" s="243">
        <v>329.66605700165923</v>
      </c>
      <c r="AS29" s="243">
        <v>357.80123160805095</v>
      </c>
      <c r="AT29" s="243">
        <v>351.21885119128314</v>
      </c>
      <c r="AU29" s="243">
        <v>450.19698433165655</v>
      </c>
      <c r="AV29" s="243">
        <v>340.77583754913678</v>
      </c>
      <c r="AW29" s="243">
        <v>390.74080948315367</v>
      </c>
      <c r="AX29" s="243">
        <v>695.57047052612472</v>
      </c>
      <c r="AY29" s="243">
        <v>533.7044504478597</v>
      </c>
      <c r="AZ29" s="243">
        <v>839.09288157148126</v>
      </c>
      <c r="BA29" s="243">
        <v>633.35839521769969</v>
      </c>
      <c r="BB29" s="243">
        <v>1201.5365213084747</v>
      </c>
      <c r="BC29" s="243">
        <v>6739.013509025046</v>
      </c>
      <c r="BD29" s="243">
        <v>468.31959309006481</v>
      </c>
      <c r="BE29" s="243">
        <v>272.02136536713317</v>
      </c>
      <c r="BF29" s="243">
        <v>496.64195914972987</v>
      </c>
      <c r="BG29" s="243">
        <v>469.29405386159743</v>
      </c>
    </row>
    <row r="30" spans="1:59" s="31" customFormat="1" ht="15.75" customHeight="1" x14ac:dyDescent="0.25">
      <c r="A30" s="244" t="s">
        <v>71</v>
      </c>
      <c r="B30" s="310" t="s">
        <v>71</v>
      </c>
      <c r="C30" s="244" t="s">
        <v>88</v>
      </c>
      <c r="D30" s="239">
        <v>2461.3289581822764</v>
      </c>
      <c r="E30" s="239">
        <v>2061.4320792280469</v>
      </c>
      <c r="F30" s="239">
        <v>1966.6650285581634</v>
      </c>
      <c r="G30" s="239">
        <v>2521.3676849843851</v>
      </c>
      <c r="H30" s="239">
        <v>2703.3377755323095</v>
      </c>
      <c r="I30" s="239">
        <v>2948.890945070631</v>
      </c>
      <c r="J30" s="239">
        <v>2112.9155939964844</v>
      </c>
      <c r="K30" s="239">
        <v>2810.0650352565044</v>
      </c>
      <c r="L30" s="239">
        <v>3571.9491678528598</v>
      </c>
      <c r="M30" s="239">
        <v>2330.6690284181041</v>
      </c>
      <c r="N30" s="239">
        <v>1691.6486772446676</v>
      </c>
      <c r="O30" s="239">
        <v>3229.6817820094288</v>
      </c>
      <c r="P30" s="239">
        <v>30409.951756333856</v>
      </c>
      <c r="Q30" s="239">
        <v>1813.4812903105744</v>
      </c>
      <c r="R30" s="239">
        <v>2343.4685321237002</v>
      </c>
      <c r="S30" s="239">
        <v>2264.8397812385715</v>
      </c>
      <c r="T30" s="239">
        <v>2527.565737157915</v>
      </c>
      <c r="U30" s="239">
        <v>3940.6872580870258</v>
      </c>
      <c r="V30" s="239">
        <v>3215.2405124071288</v>
      </c>
      <c r="W30" s="239">
        <v>2446.3125261533037</v>
      </c>
      <c r="X30" s="239">
        <v>2646.526005751562</v>
      </c>
      <c r="Y30" s="239">
        <v>2137.9857198056652</v>
      </c>
      <c r="Z30" s="239">
        <v>2261.5348882838566</v>
      </c>
      <c r="AA30" s="239">
        <v>2308.6180438501669</v>
      </c>
      <c r="AB30" s="239">
        <v>3721.357279842216</v>
      </c>
      <c r="AC30" s="239">
        <v>31627.617575011689</v>
      </c>
      <c r="AD30" s="239">
        <v>2488.9745640134111</v>
      </c>
      <c r="AE30" s="239">
        <v>2321.2889431501826</v>
      </c>
      <c r="AF30" s="239">
        <v>2493.1544271985717</v>
      </c>
      <c r="AG30" s="239">
        <v>2782.7811897456318</v>
      </c>
      <c r="AH30" s="239">
        <v>3243.856169959311</v>
      </c>
      <c r="AI30" s="239">
        <v>3256.7996859599939</v>
      </c>
      <c r="AJ30" s="239">
        <v>3194.6206060222512</v>
      </c>
      <c r="AK30" s="239">
        <v>2801.713898873571</v>
      </c>
      <c r="AL30" s="239">
        <v>3216.7536943704581</v>
      </c>
      <c r="AM30" s="239">
        <v>2354.1451051542913</v>
      </c>
      <c r="AN30" s="239">
        <v>2874.1091476405099</v>
      </c>
      <c r="AO30" s="239">
        <v>2316.7159593881433</v>
      </c>
      <c r="AP30" s="239">
        <v>33344.913391476315</v>
      </c>
      <c r="AQ30" s="239">
        <v>2134.0822104594763</v>
      </c>
      <c r="AR30" s="239">
        <v>2051.3312903499318</v>
      </c>
      <c r="AS30" s="239">
        <v>2446.6657643897074</v>
      </c>
      <c r="AT30" s="239">
        <v>2865.0189474471176</v>
      </c>
      <c r="AU30" s="239">
        <v>2560.8655415403787</v>
      </c>
      <c r="AV30" s="239">
        <v>2360.698336449097</v>
      </c>
      <c r="AW30" s="239">
        <v>3287.4541247509815</v>
      </c>
      <c r="AX30" s="239">
        <v>3172.5288228813074</v>
      </c>
      <c r="AY30" s="239">
        <v>2741.927769330166</v>
      </c>
      <c r="AZ30" s="239">
        <v>2937.2531583264695</v>
      </c>
      <c r="BA30" s="239">
        <v>2694.2150186423446</v>
      </c>
      <c r="BB30" s="239">
        <v>11294.293279408123</v>
      </c>
      <c r="BC30" s="239">
        <v>40546.334263975099</v>
      </c>
      <c r="BD30" s="239">
        <v>2202.4639952653724</v>
      </c>
      <c r="BE30" s="239">
        <v>2180.0992168908128</v>
      </c>
      <c r="BF30" s="239">
        <v>2130.861774658144</v>
      </c>
      <c r="BG30" s="239">
        <v>2060.8033153503693</v>
      </c>
    </row>
    <row r="31" spans="1:59" s="251" customFormat="1" ht="15.75" customHeight="1" x14ac:dyDescent="0.25">
      <c r="A31" s="302" t="s">
        <v>157</v>
      </c>
      <c r="B31" s="313" t="s">
        <v>71</v>
      </c>
      <c r="C31" s="262" t="s">
        <v>71</v>
      </c>
      <c r="D31" s="274">
        <v>12649.252420191931</v>
      </c>
      <c r="E31" s="274">
        <v>11088.842857564119</v>
      </c>
      <c r="F31" s="274">
        <v>14235.711972800165</v>
      </c>
      <c r="G31" s="274">
        <v>15834.460508940077</v>
      </c>
      <c r="H31" s="274">
        <v>16926.190230867014</v>
      </c>
      <c r="I31" s="274">
        <v>19279.816231683424</v>
      </c>
      <c r="J31" s="274">
        <v>18989.312637821098</v>
      </c>
      <c r="K31" s="274">
        <v>22752.376923137181</v>
      </c>
      <c r="L31" s="274">
        <v>21160.52503907053</v>
      </c>
      <c r="M31" s="274">
        <v>21127.343130955087</v>
      </c>
      <c r="N31" s="274">
        <v>16983.828735380059</v>
      </c>
      <c r="O31" s="274">
        <v>21105.066604258951</v>
      </c>
      <c r="P31" s="274">
        <v>212132.72729266973</v>
      </c>
      <c r="Q31" s="263">
        <v>21086.624612817333</v>
      </c>
      <c r="R31" s="263">
        <v>18616.866875385494</v>
      </c>
      <c r="S31" s="263">
        <v>18929.949454328216</v>
      </c>
      <c r="T31" s="263">
        <v>19837.425575228335</v>
      </c>
      <c r="U31" s="263">
        <v>20680.314930586843</v>
      </c>
      <c r="V31" s="263">
        <v>23037.571380213187</v>
      </c>
      <c r="W31" s="263">
        <v>26474.018935670061</v>
      </c>
      <c r="X31" s="263">
        <v>22707.800293895849</v>
      </c>
      <c r="Y31" s="263">
        <v>22944.709653972692</v>
      </c>
      <c r="Z31" s="263">
        <v>24701.292330086544</v>
      </c>
      <c r="AA31" s="263">
        <v>24152.195059269059</v>
      </c>
      <c r="AB31" s="263">
        <v>28079.203389827315</v>
      </c>
      <c r="AC31" s="263">
        <v>271247.97249128087</v>
      </c>
      <c r="AD31" s="263">
        <v>29904.208267308204</v>
      </c>
      <c r="AE31" s="263">
        <v>28711.582699208491</v>
      </c>
      <c r="AF31" s="263">
        <v>27782.265403382946</v>
      </c>
      <c r="AG31" s="263">
        <v>28652.498517073418</v>
      </c>
      <c r="AH31" s="263">
        <v>33399.199048769224</v>
      </c>
      <c r="AI31" s="263">
        <v>27991.831684883204</v>
      </c>
      <c r="AJ31" s="263">
        <v>34091.892654082527</v>
      </c>
      <c r="AK31" s="263">
        <v>32080.786814834384</v>
      </c>
      <c r="AL31" s="263">
        <v>32278.751482462845</v>
      </c>
      <c r="AM31" s="263">
        <v>30485.604525183775</v>
      </c>
      <c r="AN31" s="263">
        <v>27385.105148769206</v>
      </c>
      <c r="AO31" s="263">
        <v>33393.367226649141</v>
      </c>
      <c r="AP31" s="263">
        <v>366157.09347260738</v>
      </c>
      <c r="AQ31" s="263">
        <v>39228.471791466065</v>
      </c>
      <c r="AR31" s="263">
        <v>32410.362528615879</v>
      </c>
      <c r="AS31" s="263">
        <v>33930.261160843773</v>
      </c>
      <c r="AT31" s="263">
        <v>36511.847411138522</v>
      </c>
      <c r="AU31" s="263">
        <v>35885.66153904712</v>
      </c>
      <c r="AV31" s="263">
        <v>33743.163834116494</v>
      </c>
      <c r="AW31" s="263">
        <v>41050.786344457192</v>
      </c>
      <c r="AX31" s="263">
        <v>35893.006912581972</v>
      </c>
      <c r="AY31" s="263">
        <v>34088.203289368364</v>
      </c>
      <c r="AZ31" s="263">
        <v>38150.380985647265</v>
      </c>
      <c r="BA31" s="263">
        <v>34005.789473127879</v>
      </c>
      <c r="BB31" s="263">
        <v>41787.885019205758</v>
      </c>
      <c r="BC31" s="263">
        <v>436685.82028961653</v>
      </c>
      <c r="BD31" s="263">
        <v>44199.143669456455</v>
      </c>
      <c r="BE31" s="263">
        <v>36513.695624046952</v>
      </c>
      <c r="BF31" s="263">
        <v>43984.142326432411</v>
      </c>
      <c r="BG31" s="263">
        <v>44539.974908485754</v>
      </c>
    </row>
    <row r="32" spans="1:59" s="31" customFormat="1" ht="15.75" customHeight="1" x14ac:dyDescent="0.25">
      <c r="A32" s="244" t="s">
        <v>71</v>
      </c>
      <c r="B32" s="310" t="s">
        <v>101</v>
      </c>
      <c r="C32" s="244" t="s">
        <v>102</v>
      </c>
      <c r="D32" s="239">
        <v>4605.7842567149619</v>
      </c>
      <c r="E32" s="239">
        <v>5170.0140011041512</v>
      </c>
      <c r="F32" s="239">
        <v>5798.6908166288258</v>
      </c>
      <c r="G32" s="239">
        <v>6899.8206925634086</v>
      </c>
      <c r="H32" s="239">
        <v>5381.1638943909802</v>
      </c>
      <c r="I32" s="239">
        <v>6258.4572092704921</v>
      </c>
      <c r="J32" s="239">
        <v>6207.1612616004577</v>
      </c>
      <c r="K32" s="239">
        <v>6620.4605864852419</v>
      </c>
      <c r="L32" s="239">
        <v>8885.8013407009221</v>
      </c>
      <c r="M32" s="239">
        <v>8437.0667613996211</v>
      </c>
      <c r="N32" s="239">
        <v>6880.5483660264317</v>
      </c>
      <c r="O32" s="239">
        <v>9679.0739367600527</v>
      </c>
      <c r="P32" s="239">
        <v>80824.043123645533</v>
      </c>
      <c r="Q32" s="239">
        <v>8717.0137548186594</v>
      </c>
      <c r="R32" s="239">
        <v>8916.907734307697</v>
      </c>
      <c r="S32" s="239">
        <v>9226.3012038538272</v>
      </c>
      <c r="T32" s="239">
        <v>9949.0761792814756</v>
      </c>
      <c r="U32" s="239">
        <v>9761.79402762885</v>
      </c>
      <c r="V32" s="239">
        <v>10280.396734959499</v>
      </c>
      <c r="W32" s="239">
        <v>11179.968282676349</v>
      </c>
      <c r="X32" s="239">
        <v>10878.756794435747</v>
      </c>
      <c r="Y32" s="239">
        <v>11344.666885641398</v>
      </c>
      <c r="Z32" s="239">
        <v>10851.87047479335</v>
      </c>
      <c r="AA32" s="239">
        <v>12503.753750903534</v>
      </c>
      <c r="AB32" s="239">
        <v>12865.955621280978</v>
      </c>
      <c r="AC32" s="239">
        <v>126476.46144458135</v>
      </c>
      <c r="AD32" s="239">
        <v>13469.239628169949</v>
      </c>
      <c r="AE32" s="239">
        <v>12717.949815010867</v>
      </c>
      <c r="AF32" s="239">
        <v>12354.548635869456</v>
      </c>
      <c r="AG32" s="239">
        <v>13460.870097519399</v>
      </c>
      <c r="AH32" s="239">
        <v>15278.414290253995</v>
      </c>
      <c r="AI32" s="239">
        <v>12332.301166779034</v>
      </c>
      <c r="AJ32" s="239">
        <v>13351.843097002286</v>
      </c>
      <c r="AK32" s="239">
        <v>15153.5066031674</v>
      </c>
      <c r="AL32" s="239">
        <v>13812.87283711541</v>
      </c>
      <c r="AM32" s="239">
        <v>12799.977282949723</v>
      </c>
      <c r="AN32" s="239">
        <v>10732.83090214189</v>
      </c>
      <c r="AO32" s="239">
        <v>13609.017654237787</v>
      </c>
      <c r="AP32" s="239">
        <v>159073.37201021719</v>
      </c>
      <c r="AQ32" s="239">
        <v>14370.712741919475</v>
      </c>
      <c r="AR32" s="239">
        <v>14896.586925713704</v>
      </c>
      <c r="AS32" s="239">
        <v>15285.557365480188</v>
      </c>
      <c r="AT32" s="239">
        <v>15230.799998130924</v>
      </c>
      <c r="AU32" s="239">
        <v>15056.924665388284</v>
      </c>
      <c r="AV32" s="239">
        <v>12604.787905160776</v>
      </c>
      <c r="AW32" s="239">
        <v>17813.431579989385</v>
      </c>
      <c r="AX32" s="239">
        <v>15526.16882346791</v>
      </c>
      <c r="AY32" s="239">
        <v>16880.323909059498</v>
      </c>
      <c r="AZ32" s="239">
        <v>17196.769023432469</v>
      </c>
      <c r="BA32" s="239">
        <v>15309.955672158889</v>
      </c>
      <c r="BB32" s="239">
        <v>19420.080710844897</v>
      </c>
      <c r="BC32" s="239">
        <v>189592.09932074638</v>
      </c>
      <c r="BD32" s="239">
        <v>19388.488458831587</v>
      </c>
      <c r="BE32" s="239">
        <v>18457.958932446225</v>
      </c>
      <c r="BF32" s="239">
        <v>21210.561119256989</v>
      </c>
      <c r="BG32" s="239">
        <v>17742.987653415232</v>
      </c>
    </row>
    <row r="33" spans="1:59" s="31" customFormat="1" ht="15.75" customHeight="1" x14ac:dyDescent="0.25">
      <c r="A33" s="240" t="s">
        <v>71</v>
      </c>
      <c r="B33" s="311" t="s">
        <v>89</v>
      </c>
      <c r="C33" s="259" t="s">
        <v>90</v>
      </c>
      <c r="D33" s="242">
        <v>3518.2448880174802</v>
      </c>
      <c r="E33" s="242">
        <v>2680.5288040114897</v>
      </c>
      <c r="F33" s="242">
        <v>3693.9573029842713</v>
      </c>
      <c r="G33" s="242">
        <v>5246.4852192812959</v>
      </c>
      <c r="H33" s="242">
        <v>7135.4612507149386</v>
      </c>
      <c r="I33" s="242">
        <v>8555.7172052949791</v>
      </c>
      <c r="J33" s="242">
        <v>8665.5709244429036</v>
      </c>
      <c r="K33" s="242">
        <v>10459.985551866817</v>
      </c>
      <c r="L33" s="242">
        <v>7790.2146560475812</v>
      </c>
      <c r="M33" s="242">
        <v>8394.2630129213503</v>
      </c>
      <c r="N33" s="242">
        <v>6226.8784224500432</v>
      </c>
      <c r="O33" s="242">
        <v>6793.7344793338834</v>
      </c>
      <c r="P33" s="242">
        <v>79161.041717367028</v>
      </c>
      <c r="Q33" s="243">
        <v>9258.6138785638614</v>
      </c>
      <c r="R33" s="243">
        <v>6431.6638429768191</v>
      </c>
      <c r="S33" s="243">
        <v>5736.8259843898904</v>
      </c>
      <c r="T33" s="243">
        <v>5773.1158070396614</v>
      </c>
      <c r="U33" s="243">
        <v>6597.4082858684897</v>
      </c>
      <c r="V33" s="243">
        <v>7696.9665516242403</v>
      </c>
      <c r="W33" s="243">
        <v>11380.127843541601</v>
      </c>
      <c r="X33" s="243">
        <v>7350.1338997351704</v>
      </c>
      <c r="Y33" s="243">
        <v>8009.8537802526798</v>
      </c>
      <c r="Z33" s="243">
        <v>8269.8977420372903</v>
      </c>
      <c r="AA33" s="243">
        <v>7254.0797136842602</v>
      </c>
      <c r="AB33" s="243">
        <v>8489.9980978983403</v>
      </c>
      <c r="AC33" s="243">
        <v>92248.685427612319</v>
      </c>
      <c r="AD33" s="243">
        <v>12279.332307782401</v>
      </c>
      <c r="AE33" s="243">
        <v>9867.0875337074103</v>
      </c>
      <c r="AF33" s="243">
        <v>7304.2765130575399</v>
      </c>
      <c r="AG33" s="243">
        <v>8759.2329527093607</v>
      </c>
      <c r="AH33" s="243">
        <v>10506.710144859901</v>
      </c>
      <c r="AI33" s="243">
        <v>8028.29526191891</v>
      </c>
      <c r="AJ33" s="243">
        <v>13031.83733566405</v>
      </c>
      <c r="AK33" s="243">
        <v>9040.0836486370099</v>
      </c>
      <c r="AL33" s="243">
        <v>8652.5174621919905</v>
      </c>
      <c r="AM33" s="243">
        <v>9522.8628511320203</v>
      </c>
      <c r="AN33" s="243">
        <v>8897.0395110161098</v>
      </c>
      <c r="AO33" s="243">
        <v>11785.54238900641</v>
      </c>
      <c r="AP33" s="243">
        <v>117674.81791168312</v>
      </c>
      <c r="AQ33" s="243">
        <v>15085.11850749682</v>
      </c>
      <c r="AR33" s="243">
        <v>8637.6494385833212</v>
      </c>
      <c r="AS33" s="243">
        <v>9397.4176350031903</v>
      </c>
      <c r="AT33" s="243">
        <v>8577.0693836355713</v>
      </c>
      <c r="AU33" s="243">
        <v>10743.695073964289</v>
      </c>
      <c r="AV33" s="243">
        <v>10607.287485808891</v>
      </c>
      <c r="AW33" s="243">
        <v>13414.9268099533</v>
      </c>
      <c r="AX33" s="243">
        <v>9482.4825519710903</v>
      </c>
      <c r="AY33" s="243">
        <v>8437.2754455903996</v>
      </c>
      <c r="AZ33" s="243">
        <v>9340.4827956067002</v>
      </c>
      <c r="BA33" s="243">
        <v>10846.90369809527</v>
      </c>
      <c r="BB33" s="243">
        <v>12013.57725312742</v>
      </c>
      <c r="BC33" s="243">
        <v>126583.88607883628</v>
      </c>
      <c r="BD33" s="243">
        <v>14498.145295831229</v>
      </c>
      <c r="BE33" s="243">
        <v>12474.678472056781</v>
      </c>
      <c r="BF33" s="243">
        <v>11334.5649432666</v>
      </c>
      <c r="BG33" s="243">
        <v>12850.86914087337</v>
      </c>
    </row>
    <row r="34" spans="1:59" s="31" customFormat="1" ht="15.75" customHeight="1" x14ac:dyDescent="0.25">
      <c r="A34" s="244" t="s">
        <v>71</v>
      </c>
      <c r="B34" s="310" t="s">
        <v>91</v>
      </c>
      <c r="C34" s="244" t="s">
        <v>92</v>
      </c>
      <c r="D34" s="239">
        <v>1324.42185177448</v>
      </c>
      <c r="E34" s="239">
        <v>1424.5094071507799</v>
      </c>
      <c r="F34" s="239">
        <v>1640.115995028058</v>
      </c>
      <c r="G34" s="239">
        <v>1447.17955423991</v>
      </c>
      <c r="H34" s="239">
        <v>2107.4637378838001</v>
      </c>
      <c r="I34" s="239">
        <v>1763.76711922187</v>
      </c>
      <c r="J34" s="239">
        <v>1973.7164109416999</v>
      </c>
      <c r="K34" s="239">
        <v>1656.39901922848</v>
      </c>
      <c r="L34" s="239">
        <v>1631.04696332661</v>
      </c>
      <c r="M34" s="239">
        <v>2145.8837241113201</v>
      </c>
      <c r="N34" s="239">
        <v>1449.2049449045301</v>
      </c>
      <c r="O34" s="239">
        <v>1767.324952081</v>
      </c>
      <c r="P34" s="239">
        <v>20331.033679892538</v>
      </c>
      <c r="Q34" s="239">
        <v>976.66996507933197</v>
      </c>
      <c r="R34" s="239">
        <v>896.24967143701099</v>
      </c>
      <c r="S34" s="239">
        <v>1392.2033687007799</v>
      </c>
      <c r="T34" s="239">
        <v>1661.62120507135</v>
      </c>
      <c r="U34" s="239">
        <v>1658.3324570301199</v>
      </c>
      <c r="V34" s="239">
        <v>1175.57755895587</v>
      </c>
      <c r="W34" s="239">
        <v>1034.82534252751</v>
      </c>
      <c r="X34" s="239">
        <v>1172.5920595449049</v>
      </c>
      <c r="Y34" s="239">
        <v>724.79835705679898</v>
      </c>
      <c r="Z34" s="239">
        <v>1422.107272958272</v>
      </c>
      <c r="AA34" s="239">
        <v>759.15184146068202</v>
      </c>
      <c r="AB34" s="239">
        <v>658.26390279785596</v>
      </c>
      <c r="AC34" s="239">
        <v>13532.393002620487</v>
      </c>
      <c r="AD34" s="239">
        <v>632.86264225695504</v>
      </c>
      <c r="AE34" s="239">
        <v>1278.1219510946719</v>
      </c>
      <c r="AF34" s="239">
        <v>2305.0236775497597</v>
      </c>
      <c r="AG34" s="239">
        <v>2273.2042586276639</v>
      </c>
      <c r="AH34" s="239">
        <v>3094.0190235090004</v>
      </c>
      <c r="AI34" s="239">
        <v>2974.9868717128302</v>
      </c>
      <c r="AJ34" s="239">
        <v>2949.5143057733699</v>
      </c>
      <c r="AK34" s="239">
        <v>3510.8357928950322</v>
      </c>
      <c r="AL34" s="239">
        <v>4237.9781785062705</v>
      </c>
      <c r="AM34" s="239">
        <v>3695.2481132941339</v>
      </c>
      <c r="AN34" s="239">
        <v>3948.98047831246</v>
      </c>
      <c r="AO34" s="239">
        <v>1945.7102973886681</v>
      </c>
      <c r="AP34" s="239">
        <v>32846.48559092082</v>
      </c>
      <c r="AQ34" s="239">
        <v>5528.4323335249674</v>
      </c>
      <c r="AR34" s="239">
        <v>4558.9810923097411</v>
      </c>
      <c r="AS34" s="239">
        <v>4206.9712979254145</v>
      </c>
      <c r="AT34" s="239">
        <v>7459.8564105918804</v>
      </c>
      <c r="AU34" s="239">
        <v>5963.3261803596097</v>
      </c>
      <c r="AV34" s="239">
        <v>4884.0378851048617</v>
      </c>
      <c r="AW34" s="239">
        <v>4965.4060408082514</v>
      </c>
      <c r="AX34" s="239">
        <v>5247.0739403661901</v>
      </c>
      <c r="AY34" s="239">
        <v>1045.4802035178077</v>
      </c>
      <c r="AZ34" s="239">
        <v>4944.1503715191329</v>
      </c>
      <c r="BA34" s="239">
        <v>4401.4596053193436</v>
      </c>
      <c r="BB34" s="239">
        <v>5139.4345867716902</v>
      </c>
      <c r="BC34" s="239">
        <v>58344.609948118887</v>
      </c>
      <c r="BD34" s="239">
        <v>5938.0677144253696</v>
      </c>
      <c r="BE34" s="239">
        <v>1747.1195503680799</v>
      </c>
      <c r="BF34" s="239">
        <v>2040.147372173268</v>
      </c>
      <c r="BG34" s="239">
        <v>7281.1991939963291</v>
      </c>
    </row>
    <row r="35" spans="1:59" s="31" customFormat="1" ht="15.75" customHeight="1" x14ac:dyDescent="0.25">
      <c r="A35" s="240" t="s">
        <v>71</v>
      </c>
      <c r="B35" s="314" t="s">
        <v>76</v>
      </c>
      <c r="C35" s="240" t="s">
        <v>77</v>
      </c>
      <c r="D35" s="242">
        <v>946.94687635345588</v>
      </c>
      <c r="E35" s="242">
        <v>71.537284693575742</v>
      </c>
      <c r="F35" s="242">
        <v>226.47708949918746</v>
      </c>
      <c r="G35" s="242">
        <v>41.124898562661301</v>
      </c>
      <c r="H35" s="242">
        <v>114.94846436505362</v>
      </c>
      <c r="I35" s="242">
        <v>242.73534425006147</v>
      </c>
      <c r="J35" s="242">
        <v>76.828507234532282</v>
      </c>
      <c r="K35" s="242">
        <v>1823.6025181245327</v>
      </c>
      <c r="L35" s="242">
        <v>198.96626955978269</v>
      </c>
      <c r="M35" s="242">
        <v>162.34498010977723</v>
      </c>
      <c r="N35" s="242">
        <v>113.92584916544557</v>
      </c>
      <c r="O35" s="242">
        <v>246.78862037542808</v>
      </c>
      <c r="P35" s="242">
        <v>4266.2267022934939</v>
      </c>
      <c r="Q35" s="243">
        <v>249.36376711929535</v>
      </c>
      <c r="R35" s="243">
        <v>26.893811044400941</v>
      </c>
      <c r="S35" s="243">
        <v>167.14118488194134</v>
      </c>
      <c r="T35" s="243">
        <v>51.646009109318406</v>
      </c>
      <c r="U35" s="243">
        <v>112.84117918392393</v>
      </c>
      <c r="V35" s="243">
        <v>832.5977344054329</v>
      </c>
      <c r="W35" s="243">
        <v>146.25014588100251</v>
      </c>
      <c r="X35" s="243">
        <v>435.34651199716211</v>
      </c>
      <c r="Y35" s="243">
        <v>266.33349875748684</v>
      </c>
      <c r="Z35" s="243">
        <v>151.28741316637249</v>
      </c>
      <c r="AA35" s="243">
        <v>314.77976899765792</v>
      </c>
      <c r="AB35" s="243">
        <v>695.24980763130964</v>
      </c>
      <c r="AC35" s="243">
        <v>3449.7308321753039</v>
      </c>
      <c r="AD35" s="243">
        <v>298.28345552081009</v>
      </c>
      <c r="AE35" s="243">
        <v>1732.2605432060452</v>
      </c>
      <c r="AF35" s="243">
        <v>2073.3130031476489</v>
      </c>
      <c r="AG35" s="243">
        <v>428.42801651786186</v>
      </c>
      <c r="AH35" s="243">
        <v>614.93670447045645</v>
      </c>
      <c r="AI35" s="243">
        <v>408.62303993992299</v>
      </c>
      <c r="AJ35" s="243">
        <v>532.32092033070876</v>
      </c>
      <c r="AK35" s="243">
        <v>1004.4197129711727</v>
      </c>
      <c r="AL35" s="243">
        <v>1650.915872971723</v>
      </c>
      <c r="AM35" s="243">
        <v>992.54918848703471</v>
      </c>
      <c r="AN35" s="243">
        <v>543.07934011882867</v>
      </c>
      <c r="AO35" s="243">
        <v>1506.8975848908187</v>
      </c>
      <c r="AP35" s="243">
        <v>11786.027382573035</v>
      </c>
      <c r="AQ35" s="243">
        <v>636.31296580159506</v>
      </c>
      <c r="AR35" s="243">
        <v>944.68828353056563</v>
      </c>
      <c r="AS35" s="243">
        <v>775.41762533593669</v>
      </c>
      <c r="AT35" s="243">
        <v>2126.3012060015012</v>
      </c>
      <c r="AU35" s="243">
        <v>1132.5309631772532</v>
      </c>
      <c r="AV35" s="243">
        <v>2518.8927164038328</v>
      </c>
      <c r="AW35" s="243">
        <v>1651.3213804026382</v>
      </c>
      <c r="AX35" s="243">
        <v>1328.226657961249</v>
      </c>
      <c r="AY35" s="243">
        <v>4074.3414685386747</v>
      </c>
      <c r="AZ35" s="243">
        <v>3704.5453331701842</v>
      </c>
      <c r="BA35" s="243">
        <v>570.11687231204701</v>
      </c>
      <c r="BB35" s="243">
        <v>2069.9868198073746</v>
      </c>
      <c r="BC35" s="243">
        <v>21532.682292442849</v>
      </c>
      <c r="BD35" s="243">
        <v>658.27826254082845</v>
      </c>
      <c r="BE35" s="243">
        <v>562.21474460528293</v>
      </c>
      <c r="BF35" s="243">
        <v>3128.8624410900225</v>
      </c>
      <c r="BG35" s="243">
        <v>1617.6039570114915</v>
      </c>
    </row>
    <row r="36" spans="1:59" s="31" customFormat="1" ht="15.75" customHeight="1" x14ac:dyDescent="0.25">
      <c r="A36" s="244" t="s">
        <v>71</v>
      </c>
      <c r="B36" s="310" t="s">
        <v>72</v>
      </c>
      <c r="C36" s="244" t="s">
        <v>73</v>
      </c>
      <c r="D36" s="239">
        <v>243.12058173324681</v>
      </c>
      <c r="E36" s="239">
        <v>90.567550547442266</v>
      </c>
      <c r="F36" s="239">
        <v>272.16429437487687</v>
      </c>
      <c r="G36" s="239">
        <v>398.72269364842771</v>
      </c>
      <c r="H36" s="239">
        <v>252.65562342715953</v>
      </c>
      <c r="I36" s="239">
        <v>274.89497383886049</v>
      </c>
      <c r="J36" s="239">
        <v>271.35638636894402</v>
      </c>
      <c r="K36" s="239">
        <v>349.31629956144366</v>
      </c>
      <c r="L36" s="239">
        <v>238.84446475376637</v>
      </c>
      <c r="M36" s="239">
        <v>334.400836220484</v>
      </c>
      <c r="N36" s="239">
        <v>245.33047469205263</v>
      </c>
      <c r="O36" s="239">
        <v>453.64231883694737</v>
      </c>
      <c r="P36" s="239">
        <v>3425.0164980036516</v>
      </c>
      <c r="Q36" s="239">
        <v>243.93939932949945</v>
      </c>
      <c r="R36" s="239">
        <v>230.18719632321773</v>
      </c>
      <c r="S36" s="239">
        <v>201.54057230229307</v>
      </c>
      <c r="T36" s="239">
        <v>428.21933893125987</v>
      </c>
      <c r="U36" s="239">
        <v>320.00694032147749</v>
      </c>
      <c r="V36" s="239">
        <v>349.60710511380807</v>
      </c>
      <c r="W36" s="239">
        <v>408.91680962145676</v>
      </c>
      <c r="X36" s="239">
        <v>378.82930906182145</v>
      </c>
      <c r="Y36" s="239">
        <v>405.62882182653243</v>
      </c>
      <c r="Z36" s="239">
        <v>1102.1157117555595</v>
      </c>
      <c r="AA36" s="239">
        <v>623.03136885220204</v>
      </c>
      <c r="AB36" s="239">
        <v>2230.361330485865</v>
      </c>
      <c r="AC36" s="239">
        <v>6922.3839039249933</v>
      </c>
      <c r="AD36" s="239">
        <v>668.75711669920406</v>
      </c>
      <c r="AE36" s="239">
        <v>578.18402359301399</v>
      </c>
      <c r="AF36" s="239">
        <v>170.60958519535322</v>
      </c>
      <c r="AG36" s="239">
        <v>653.71642321745821</v>
      </c>
      <c r="AH36" s="239">
        <v>627.21656078782007</v>
      </c>
      <c r="AI36" s="239">
        <v>657.32288808960698</v>
      </c>
      <c r="AJ36" s="239">
        <v>810.76004250443759</v>
      </c>
      <c r="AK36" s="239">
        <v>750.24773085298864</v>
      </c>
      <c r="AL36" s="239">
        <v>722.55232241993076</v>
      </c>
      <c r="AM36" s="239">
        <v>389.10264103523463</v>
      </c>
      <c r="AN36" s="239">
        <v>667.72718223717231</v>
      </c>
      <c r="AO36" s="239">
        <v>428.52161338406097</v>
      </c>
      <c r="AP36" s="239">
        <v>7124.7181300162811</v>
      </c>
      <c r="AQ36" s="239">
        <v>617.84662685525871</v>
      </c>
      <c r="AR36" s="239">
        <v>173.32937656706099</v>
      </c>
      <c r="AS36" s="239">
        <v>1017.7780785367652</v>
      </c>
      <c r="AT36" s="239">
        <v>138.14768261741077</v>
      </c>
      <c r="AU36" s="239">
        <v>456.21571211739115</v>
      </c>
      <c r="AV36" s="239">
        <v>835.14971471913191</v>
      </c>
      <c r="AW36" s="239">
        <v>645.80174963188506</v>
      </c>
      <c r="AX36" s="239">
        <v>542.31227508524739</v>
      </c>
      <c r="AY36" s="239">
        <v>998.13778551490839</v>
      </c>
      <c r="AZ36" s="239">
        <v>623.47646709982507</v>
      </c>
      <c r="BA36" s="239">
        <v>727.16605552645296</v>
      </c>
      <c r="BB36" s="239">
        <v>448.76898179726413</v>
      </c>
      <c r="BC36" s="239">
        <v>7224.1305060686027</v>
      </c>
      <c r="BD36" s="239">
        <v>939.99646494031856</v>
      </c>
      <c r="BE36" s="239">
        <v>840.33251339222011</v>
      </c>
      <c r="BF36" s="239">
        <v>1252.5694897829173</v>
      </c>
      <c r="BG36" s="239">
        <v>1155.7706774330441</v>
      </c>
    </row>
    <row r="37" spans="1:59" s="31" customFormat="1" ht="15.75" customHeight="1" x14ac:dyDescent="0.25">
      <c r="A37" s="259" t="s">
        <v>71</v>
      </c>
      <c r="B37" s="311" t="s">
        <v>121</v>
      </c>
      <c r="C37" s="259" t="s">
        <v>122</v>
      </c>
      <c r="D37" s="242">
        <v>7.8660048827266502</v>
      </c>
      <c r="E37" s="242">
        <v>48.097027859394601</v>
      </c>
      <c r="F37" s="242">
        <v>0</v>
      </c>
      <c r="G37" s="242">
        <v>49.087762609999203</v>
      </c>
      <c r="H37" s="242">
        <v>0</v>
      </c>
      <c r="I37" s="242">
        <v>0</v>
      </c>
      <c r="J37" s="242">
        <v>22.897080234720299</v>
      </c>
      <c r="K37" s="242">
        <v>160.74931779960014</v>
      </c>
      <c r="L37" s="242">
        <v>1.128189837224445</v>
      </c>
      <c r="M37" s="242">
        <v>0</v>
      </c>
      <c r="N37" s="242">
        <v>0</v>
      </c>
      <c r="O37" s="242">
        <v>0</v>
      </c>
      <c r="P37" s="242">
        <v>289.82538322366537</v>
      </c>
      <c r="Q37" s="242">
        <v>7.7627608480240804</v>
      </c>
      <c r="R37" s="242">
        <v>0</v>
      </c>
      <c r="S37" s="242">
        <v>287.60554938470034</v>
      </c>
      <c r="T37" s="242">
        <v>25.331994229830698</v>
      </c>
      <c r="U37" s="242">
        <v>0</v>
      </c>
      <c r="V37" s="242">
        <v>193.95438828582962</v>
      </c>
      <c r="W37" s="242">
        <v>4.6664807454797197</v>
      </c>
      <c r="X37" s="242">
        <v>19.735304357081901</v>
      </c>
      <c r="Y37" s="242">
        <v>29.602294473529145</v>
      </c>
      <c r="Z37" s="242">
        <v>0.66454573700548603</v>
      </c>
      <c r="AA37" s="242">
        <v>0</v>
      </c>
      <c r="AB37" s="242">
        <v>0</v>
      </c>
      <c r="AC37" s="242">
        <v>569.32331806148102</v>
      </c>
      <c r="AD37" s="242">
        <v>158.18788419627376</v>
      </c>
      <c r="AE37" s="242">
        <v>100.05395937453299</v>
      </c>
      <c r="AF37" s="242">
        <v>0</v>
      </c>
      <c r="AG37" s="242">
        <v>99.914546163083898</v>
      </c>
      <c r="AH37" s="242">
        <v>3.9252015888997098</v>
      </c>
      <c r="AI37" s="242">
        <v>6.8764273843084398</v>
      </c>
      <c r="AJ37" s="242">
        <v>10.764884903525187</v>
      </c>
      <c r="AK37" s="242">
        <v>7.6171802163800697</v>
      </c>
      <c r="AL37" s="242">
        <v>39.102856601008703</v>
      </c>
      <c r="AM37" s="242">
        <v>53.875517901344601</v>
      </c>
      <c r="AN37" s="242">
        <v>41.686758169897701</v>
      </c>
      <c r="AO37" s="242">
        <v>50.590074351888347</v>
      </c>
      <c r="AP37" s="242">
        <v>572.59529085114343</v>
      </c>
      <c r="AQ37" s="242">
        <v>5.3062431239725969</v>
      </c>
      <c r="AR37" s="242">
        <v>0</v>
      </c>
      <c r="AS37" s="242">
        <v>0</v>
      </c>
      <c r="AT37" s="242">
        <v>1117.9526477363488</v>
      </c>
      <c r="AU37" s="242">
        <v>0.75463079712041303</v>
      </c>
      <c r="AV37" s="242">
        <v>0.74535248657466002</v>
      </c>
      <c r="AW37" s="242">
        <v>27.553113825061601</v>
      </c>
      <c r="AX37" s="242">
        <v>6.3225593162846598</v>
      </c>
      <c r="AY37" s="242">
        <v>0</v>
      </c>
      <c r="AZ37" s="242">
        <v>5.22996686137353</v>
      </c>
      <c r="BA37" s="242">
        <v>0</v>
      </c>
      <c r="BB37" s="242">
        <v>0</v>
      </c>
      <c r="BC37" s="242">
        <v>1163.8645141467362</v>
      </c>
      <c r="BD37" s="242">
        <v>710.30858422776259</v>
      </c>
      <c r="BE37" s="242">
        <v>647.06447737596</v>
      </c>
      <c r="BF37" s="242">
        <v>2348.2529024434002</v>
      </c>
      <c r="BG37" s="242">
        <v>1016.11362337131</v>
      </c>
    </row>
    <row r="38" spans="1:59" s="31" customFormat="1" ht="15.75" customHeight="1" x14ac:dyDescent="0.25">
      <c r="A38" s="244" t="s">
        <v>71</v>
      </c>
      <c r="B38" s="310" t="s">
        <v>302</v>
      </c>
      <c r="C38" s="244" t="s">
        <v>207</v>
      </c>
      <c r="D38" s="239">
        <v>753.24578729732866</v>
      </c>
      <c r="E38" s="239">
        <v>593.33878991029337</v>
      </c>
      <c r="F38" s="239">
        <v>1562.3241116297518</v>
      </c>
      <c r="G38" s="239">
        <v>653.61080015671075</v>
      </c>
      <c r="H38" s="239">
        <v>743.30654765583404</v>
      </c>
      <c r="I38" s="239">
        <v>736.54028476209055</v>
      </c>
      <c r="J38" s="239">
        <v>505.20858705315857</v>
      </c>
      <c r="K38" s="239">
        <v>723.35851184228227</v>
      </c>
      <c r="L38" s="239">
        <v>571.73579968292483</v>
      </c>
      <c r="M38" s="239">
        <v>602.71397855528278</v>
      </c>
      <c r="N38" s="239">
        <v>629.72350033985163</v>
      </c>
      <c r="O38" s="239">
        <v>607.91201564557969</v>
      </c>
      <c r="P38" s="239">
        <v>8683.0187145310902</v>
      </c>
      <c r="Q38" s="239">
        <v>604.3653843996201</v>
      </c>
      <c r="R38" s="239">
        <v>448.62992486642787</v>
      </c>
      <c r="S38" s="239">
        <v>637.66386871065663</v>
      </c>
      <c r="T38" s="239">
        <v>737.57037245974732</v>
      </c>
      <c r="U38" s="239">
        <v>746.07149241637751</v>
      </c>
      <c r="V38" s="239">
        <v>858.19482159716893</v>
      </c>
      <c r="W38" s="239">
        <v>782.35666804272307</v>
      </c>
      <c r="X38" s="239">
        <v>878.3616822229726</v>
      </c>
      <c r="Y38" s="239">
        <v>741.97844069893597</v>
      </c>
      <c r="Z38" s="239">
        <v>1160.1218392422138</v>
      </c>
      <c r="AA38" s="239">
        <v>982.83336967521825</v>
      </c>
      <c r="AB38" s="239">
        <v>1043.2123330752991</v>
      </c>
      <c r="AC38" s="239">
        <v>9621.3601974073608</v>
      </c>
      <c r="AD38" s="239">
        <v>1226.8968593699237</v>
      </c>
      <c r="AE38" s="239">
        <v>1035.4916846390072</v>
      </c>
      <c r="AF38" s="239">
        <v>1965.0624119269035</v>
      </c>
      <c r="AG38" s="239">
        <v>1057.6680685485305</v>
      </c>
      <c r="AH38" s="239">
        <v>1550.4019021841511</v>
      </c>
      <c r="AI38" s="239">
        <v>1349.230742973245</v>
      </c>
      <c r="AJ38" s="239">
        <v>1511.7181103648293</v>
      </c>
      <c r="AK38" s="239">
        <v>1299.7768105450082</v>
      </c>
      <c r="AL38" s="239">
        <v>1363.4869536547319</v>
      </c>
      <c r="AM38" s="239">
        <v>1451.8057545999882</v>
      </c>
      <c r="AN38" s="239">
        <v>1516.7351595049086</v>
      </c>
      <c r="AO38" s="239">
        <v>1510.1378398834609</v>
      </c>
      <c r="AP38" s="239">
        <v>16838.412298194686</v>
      </c>
      <c r="AQ38" s="239">
        <v>1716.7424859731079</v>
      </c>
      <c r="AR38" s="239">
        <v>1266.4707663610268</v>
      </c>
      <c r="AS38" s="239">
        <v>1368.9971191585655</v>
      </c>
      <c r="AT38" s="239">
        <v>849.96986164391865</v>
      </c>
      <c r="AU38" s="239">
        <v>1070.6055602871975</v>
      </c>
      <c r="AV38" s="239">
        <v>945.9327724146649</v>
      </c>
      <c r="AW38" s="239">
        <v>983.99792122944382</v>
      </c>
      <c r="AX38" s="239">
        <v>804.80695109323619</v>
      </c>
      <c r="AY38" s="239">
        <v>858.55736507868619</v>
      </c>
      <c r="AZ38" s="239">
        <v>734.60262555215445</v>
      </c>
      <c r="BA38" s="239">
        <v>734.87883576688955</v>
      </c>
      <c r="BB38" s="239">
        <v>794.13775210121469</v>
      </c>
      <c r="BC38" s="239">
        <v>12129.700016660106</v>
      </c>
      <c r="BD38" s="239">
        <v>755.95428883841964</v>
      </c>
      <c r="BE38" s="239">
        <v>699.73147543927257</v>
      </c>
      <c r="BF38" s="239">
        <v>777.42121344330531</v>
      </c>
      <c r="BG38" s="239">
        <v>982.81400252622518</v>
      </c>
    </row>
    <row r="39" spans="1:59" s="31" customFormat="1" ht="15.75" customHeight="1" x14ac:dyDescent="0.25">
      <c r="A39" s="268" t="s">
        <v>71</v>
      </c>
      <c r="B39" s="312" t="s">
        <v>74</v>
      </c>
      <c r="C39" s="259" t="s">
        <v>75</v>
      </c>
      <c r="D39" s="242">
        <v>110.47260180614101</v>
      </c>
      <c r="E39" s="242">
        <v>105.08314625501571</v>
      </c>
      <c r="F39" s="242">
        <v>121.37332521057466</v>
      </c>
      <c r="G39" s="242">
        <v>100.83939233036173</v>
      </c>
      <c r="H39" s="242">
        <v>108.22329235085613</v>
      </c>
      <c r="I39" s="242">
        <v>273.04876911204775</v>
      </c>
      <c r="J39" s="242">
        <v>330.73562882906168</v>
      </c>
      <c r="K39" s="242">
        <v>127.72490784277649</v>
      </c>
      <c r="L39" s="242">
        <v>400.47581552991022</v>
      </c>
      <c r="M39" s="242">
        <v>111.64599826079495</v>
      </c>
      <c r="N39" s="242">
        <v>244.28920143475153</v>
      </c>
      <c r="O39" s="242">
        <v>130.2790474552524</v>
      </c>
      <c r="P39" s="242">
        <v>2164.1911264175442</v>
      </c>
      <c r="Q39" s="243">
        <v>157.62224080619865</v>
      </c>
      <c r="R39" s="243">
        <v>78.370848069871442</v>
      </c>
      <c r="S39" s="243">
        <v>103.92262270069448</v>
      </c>
      <c r="T39" s="243">
        <v>133.18278080393617</v>
      </c>
      <c r="U39" s="243">
        <v>166.57999317336134</v>
      </c>
      <c r="V39" s="243">
        <v>265.08433297599441</v>
      </c>
      <c r="W39" s="243">
        <v>406.81838005246237</v>
      </c>
      <c r="X39" s="243">
        <v>309.02454730956583</v>
      </c>
      <c r="Y39" s="243">
        <v>204.78705649498443</v>
      </c>
      <c r="Z39" s="243">
        <v>227.94131926531</v>
      </c>
      <c r="AA39" s="243">
        <v>142.14304661428721</v>
      </c>
      <c r="AB39" s="243">
        <v>294.95137076312932</v>
      </c>
      <c r="AC39" s="243">
        <v>2490.428539029796</v>
      </c>
      <c r="AD39" s="243">
        <v>173.21981600174195</v>
      </c>
      <c r="AE39" s="243">
        <v>204.47603985142305</v>
      </c>
      <c r="AF39" s="243">
        <v>254.54786493768154</v>
      </c>
      <c r="AG39" s="243">
        <v>346.77522073133105</v>
      </c>
      <c r="AH39" s="243">
        <v>163.50285454350808</v>
      </c>
      <c r="AI39" s="243">
        <v>131.4159479192252</v>
      </c>
      <c r="AJ39" s="243">
        <v>294.51225934035654</v>
      </c>
      <c r="AK39" s="243">
        <v>326.99958439106769</v>
      </c>
      <c r="AL39" s="243">
        <v>426.55247798830948</v>
      </c>
      <c r="AM39" s="243">
        <v>262.44261049024925</v>
      </c>
      <c r="AN39" s="243">
        <v>181.83765454552793</v>
      </c>
      <c r="AO39" s="243">
        <v>498.55504219851736</v>
      </c>
      <c r="AP39" s="243">
        <v>3264.8373729389396</v>
      </c>
      <c r="AQ39" s="243">
        <v>133.08880493061793</v>
      </c>
      <c r="AR39" s="243">
        <v>152.58542375755528</v>
      </c>
      <c r="AS39" s="243">
        <v>253.15321629512215</v>
      </c>
      <c r="AT39" s="243">
        <v>146.05187535336671</v>
      </c>
      <c r="AU39" s="243">
        <v>184.00668033820372</v>
      </c>
      <c r="AV39" s="243">
        <v>254.34387831257629</v>
      </c>
      <c r="AW39" s="243">
        <v>209.19014563767496</v>
      </c>
      <c r="AX39" s="243">
        <v>175.51612436335233</v>
      </c>
      <c r="AY39" s="243">
        <v>249.10382202695843</v>
      </c>
      <c r="AZ39" s="243">
        <v>208.74249323223177</v>
      </c>
      <c r="BA39" s="243">
        <v>243.91740142887932</v>
      </c>
      <c r="BB39" s="243">
        <v>265.17458578305178</v>
      </c>
      <c r="BC39" s="243">
        <v>2474.8744514595901</v>
      </c>
      <c r="BD39" s="243">
        <v>164.37514422703768</v>
      </c>
      <c r="BE39" s="243">
        <v>182.90929979568199</v>
      </c>
      <c r="BF39" s="243">
        <v>303.59208283482712</v>
      </c>
      <c r="BG39" s="243">
        <v>391.18664764319112</v>
      </c>
    </row>
    <row r="40" spans="1:59" s="31" customFormat="1" ht="15.75" customHeight="1" x14ac:dyDescent="0.25">
      <c r="A40" s="244" t="s">
        <v>71</v>
      </c>
      <c r="B40" s="310" t="s">
        <v>125</v>
      </c>
      <c r="C40" s="244" t="s">
        <v>126</v>
      </c>
      <c r="D40" s="239">
        <v>0</v>
      </c>
      <c r="E40" s="239">
        <v>0</v>
      </c>
      <c r="F40" s="239">
        <v>0</v>
      </c>
      <c r="G40" s="239">
        <v>0</v>
      </c>
      <c r="H40" s="239">
        <v>0</v>
      </c>
      <c r="I40" s="239">
        <v>0</v>
      </c>
      <c r="J40" s="239">
        <v>0</v>
      </c>
      <c r="K40" s="239">
        <v>0</v>
      </c>
      <c r="L40" s="239">
        <v>0</v>
      </c>
      <c r="M40" s="239">
        <v>0</v>
      </c>
      <c r="N40" s="239">
        <v>0</v>
      </c>
      <c r="O40" s="239">
        <v>0</v>
      </c>
      <c r="P40" s="239">
        <v>0</v>
      </c>
      <c r="Q40" s="239">
        <v>0</v>
      </c>
      <c r="R40" s="239">
        <v>0</v>
      </c>
      <c r="S40" s="239">
        <v>0</v>
      </c>
      <c r="T40" s="239">
        <v>0</v>
      </c>
      <c r="U40" s="239">
        <v>0</v>
      </c>
      <c r="V40" s="239">
        <v>0</v>
      </c>
      <c r="W40" s="239">
        <v>0</v>
      </c>
      <c r="X40" s="239">
        <v>0</v>
      </c>
      <c r="Y40" s="239">
        <v>0</v>
      </c>
      <c r="Z40" s="239">
        <v>0</v>
      </c>
      <c r="AA40" s="239">
        <v>0</v>
      </c>
      <c r="AB40" s="239">
        <v>0</v>
      </c>
      <c r="AC40" s="239">
        <v>0</v>
      </c>
      <c r="AD40" s="239">
        <v>0</v>
      </c>
      <c r="AE40" s="239">
        <v>0</v>
      </c>
      <c r="AF40" s="239">
        <v>0</v>
      </c>
      <c r="AG40" s="239">
        <v>337.58100491161599</v>
      </c>
      <c r="AH40" s="239">
        <v>0</v>
      </c>
      <c r="AI40" s="239">
        <v>0</v>
      </c>
      <c r="AJ40" s="239">
        <v>0</v>
      </c>
      <c r="AK40" s="239">
        <v>0</v>
      </c>
      <c r="AL40" s="239">
        <v>0</v>
      </c>
      <c r="AM40" s="239">
        <v>0</v>
      </c>
      <c r="AN40" s="239">
        <v>0</v>
      </c>
      <c r="AO40" s="239">
        <v>279.159061880492</v>
      </c>
      <c r="AP40" s="239">
        <v>616.740066792108</v>
      </c>
      <c r="AQ40" s="239">
        <v>0</v>
      </c>
      <c r="AR40" s="239">
        <v>0</v>
      </c>
      <c r="AS40" s="239">
        <v>0</v>
      </c>
      <c r="AT40" s="239">
        <v>0</v>
      </c>
      <c r="AU40" s="239">
        <v>0</v>
      </c>
      <c r="AV40" s="239">
        <v>0</v>
      </c>
      <c r="AW40" s="239">
        <v>0</v>
      </c>
      <c r="AX40" s="239">
        <v>0</v>
      </c>
      <c r="AY40" s="239">
        <v>0</v>
      </c>
      <c r="AZ40" s="239">
        <v>0</v>
      </c>
      <c r="BA40" s="239">
        <v>218.5760506402664</v>
      </c>
      <c r="BB40" s="239">
        <v>0</v>
      </c>
      <c r="BC40" s="239">
        <v>218.5760506402664</v>
      </c>
      <c r="BD40" s="239">
        <v>0</v>
      </c>
      <c r="BE40" s="239">
        <v>0</v>
      </c>
      <c r="BF40" s="239">
        <v>0</v>
      </c>
      <c r="BG40" s="239">
        <v>302.12449491161397</v>
      </c>
    </row>
    <row r="41" spans="1:59" s="31" customFormat="1" ht="15.75" customHeight="1" x14ac:dyDescent="0.25">
      <c r="A41" s="259" t="s">
        <v>71</v>
      </c>
      <c r="B41" s="311" t="s">
        <v>78</v>
      </c>
      <c r="C41" s="259" t="s">
        <v>79</v>
      </c>
      <c r="D41" s="242">
        <v>36.406493849006488</v>
      </c>
      <c r="E41" s="242">
        <v>109.88619225904105</v>
      </c>
      <c r="F41" s="242">
        <v>66.927123094533812</v>
      </c>
      <c r="G41" s="242">
        <v>107.96122944954651</v>
      </c>
      <c r="H41" s="242">
        <v>50.128146824830488</v>
      </c>
      <c r="I41" s="242">
        <v>4.6253063439702196</v>
      </c>
      <c r="J41" s="242">
        <v>57.133950330711514</v>
      </c>
      <c r="K41" s="242">
        <v>106.16269597985912</v>
      </c>
      <c r="L41" s="242">
        <v>72.566830361704163</v>
      </c>
      <c r="M41" s="242">
        <v>115.66036183185851</v>
      </c>
      <c r="N41" s="242">
        <v>274.82245918838106</v>
      </c>
      <c r="O41" s="242">
        <v>108.1104753797766</v>
      </c>
      <c r="P41" s="242">
        <v>1110.3912648932194</v>
      </c>
      <c r="Q41" s="243">
        <v>63.410407732515495</v>
      </c>
      <c r="R41" s="243">
        <v>224.79694156653665</v>
      </c>
      <c r="S41" s="243">
        <v>135.30290044064708</v>
      </c>
      <c r="T41" s="243">
        <v>171.85031167029882</v>
      </c>
      <c r="U41" s="243">
        <v>119.77826781285236</v>
      </c>
      <c r="V41" s="243">
        <v>224.39079670913725</v>
      </c>
      <c r="W41" s="243">
        <v>160.50565599551823</v>
      </c>
      <c r="X41" s="243">
        <v>129.33174783836009</v>
      </c>
      <c r="Y41" s="243">
        <v>183.25414227687017</v>
      </c>
      <c r="Z41" s="243">
        <v>90.121259390033714</v>
      </c>
      <c r="AA41" s="243">
        <v>94.083529994930785</v>
      </c>
      <c r="AB41" s="243">
        <v>186.60502203520318</v>
      </c>
      <c r="AC41" s="243">
        <v>1783.4309834629041</v>
      </c>
      <c r="AD41" s="243">
        <v>51.251293972328625</v>
      </c>
      <c r="AE41" s="243">
        <v>68.675878240898811</v>
      </c>
      <c r="AF41" s="243">
        <v>95.021177285115385</v>
      </c>
      <c r="AG41" s="243">
        <v>96.409094646071381</v>
      </c>
      <c r="AH41" s="243">
        <v>94.373352747141681</v>
      </c>
      <c r="AI41" s="243">
        <v>86.848041096300491</v>
      </c>
      <c r="AJ41" s="243">
        <v>158.58171404626546</v>
      </c>
      <c r="AK41" s="243">
        <v>69.105347422248698</v>
      </c>
      <c r="AL41" s="243">
        <v>88.299799394893228</v>
      </c>
      <c r="AM41" s="243">
        <v>66.030587343833417</v>
      </c>
      <c r="AN41" s="243">
        <v>63.357456855485005</v>
      </c>
      <c r="AO41" s="243">
        <v>147.98380692720832</v>
      </c>
      <c r="AP41" s="243">
        <v>1085.9375499777905</v>
      </c>
      <c r="AQ41" s="243">
        <v>61.856257618344436</v>
      </c>
      <c r="AR41" s="243">
        <v>241.76310275076014</v>
      </c>
      <c r="AS41" s="243">
        <v>124.28438158581619</v>
      </c>
      <c r="AT41" s="243">
        <v>31.880773597865549</v>
      </c>
      <c r="AU41" s="243">
        <v>176.70065518701665</v>
      </c>
      <c r="AV41" s="243">
        <v>132.16028238794789</v>
      </c>
      <c r="AW41" s="243">
        <v>157.03898932155363</v>
      </c>
      <c r="AX41" s="243">
        <v>176.60126232807011</v>
      </c>
      <c r="AY41" s="243">
        <v>443.48138244439633</v>
      </c>
      <c r="AZ41" s="243">
        <v>139.48933557124636</v>
      </c>
      <c r="BA41" s="243">
        <v>127.81948400103886</v>
      </c>
      <c r="BB41" s="243">
        <v>541.72338209273221</v>
      </c>
      <c r="BC41" s="243">
        <v>2354.799288886788</v>
      </c>
      <c r="BD41" s="243">
        <v>134.15612471739331</v>
      </c>
      <c r="BE41" s="243">
        <v>290.4380149004117</v>
      </c>
      <c r="BF41" s="243">
        <v>359.67272301931195</v>
      </c>
      <c r="BG41" s="243">
        <v>214.95206176772786</v>
      </c>
    </row>
    <row r="42" spans="1:59" s="31" customFormat="1" ht="15.75" customHeight="1" x14ac:dyDescent="0.25">
      <c r="A42" s="244" t="s">
        <v>71</v>
      </c>
      <c r="B42" s="310" t="s">
        <v>71</v>
      </c>
      <c r="C42" s="244" t="s">
        <v>88</v>
      </c>
      <c r="D42" s="239">
        <v>1102.7430777631082</v>
      </c>
      <c r="E42" s="239">
        <v>795.28065377293262</v>
      </c>
      <c r="F42" s="239">
        <v>853.68191435008441</v>
      </c>
      <c r="G42" s="239">
        <v>889.62826609775641</v>
      </c>
      <c r="H42" s="239">
        <v>1032.8392732535599</v>
      </c>
      <c r="I42" s="239">
        <v>1170.0300195890545</v>
      </c>
      <c r="J42" s="239">
        <v>878.70390078490698</v>
      </c>
      <c r="K42" s="239">
        <v>724.61751440615444</v>
      </c>
      <c r="L42" s="239">
        <v>1369.74470927008</v>
      </c>
      <c r="M42" s="239">
        <v>823.36347754457984</v>
      </c>
      <c r="N42" s="239">
        <v>919.10551717857311</v>
      </c>
      <c r="O42" s="239">
        <v>1318.2007583910372</v>
      </c>
      <c r="P42" s="239">
        <v>11877.939082401828</v>
      </c>
      <c r="Q42" s="239">
        <v>807.86305412032914</v>
      </c>
      <c r="R42" s="239">
        <v>1363.166904793507</v>
      </c>
      <c r="S42" s="239">
        <v>1041.4421989627735</v>
      </c>
      <c r="T42" s="239">
        <v>905.8115766314753</v>
      </c>
      <c r="U42" s="239">
        <v>1197.502287151395</v>
      </c>
      <c r="V42" s="239">
        <v>1160.8013555862044</v>
      </c>
      <c r="W42" s="239">
        <v>969.58332658597897</v>
      </c>
      <c r="X42" s="239">
        <v>1155.6884373930845</v>
      </c>
      <c r="Y42" s="239">
        <v>1033.8063764934989</v>
      </c>
      <c r="Z42" s="239">
        <v>1425.1647517411411</v>
      </c>
      <c r="AA42" s="239">
        <v>1478.3386690862897</v>
      </c>
      <c r="AB42" s="239">
        <v>1614.6059038593401</v>
      </c>
      <c r="AC42" s="239">
        <v>14153.774842405021</v>
      </c>
      <c r="AD42" s="239">
        <v>946.17726333859935</v>
      </c>
      <c r="AE42" s="239">
        <v>1129.2812704906328</v>
      </c>
      <c r="AF42" s="239">
        <v>1259.8625344134894</v>
      </c>
      <c r="AG42" s="239">
        <v>1138.6988334810237</v>
      </c>
      <c r="AH42" s="239">
        <v>1465.6990138243343</v>
      </c>
      <c r="AI42" s="239">
        <v>2015.9312970698254</v>
      </c>
      <c r="AJ42" s="239">
        <v>1440.0399841527285</v>
      </c>
      <c r="AK42" s="239">
        <v>918.19440373606869</v>
      </c>
      <c r="AL42" s="239">
        <v>1284.4727216185947</v>
      </c>
      <c r="AM42" s="239">
        <v>1251.7099779501909</v>
      </c>
      <c r="AN42" s="239">
        <v>791.83070586691861</v>
      </c>
      <c r="AO42" s="239">
        <v>1631.251862499827</v>
      </c>
      <c r="AP42" s="239">
        <v>15273.149868442233</v>
      </c>
      <c r="AQ42" s="239">
        <v>1073.0548242219475</v>
      </c>
      <c r="AR42" s="239">
        <v>1538.3081190421394</v>
      </c>
      <c r="AS42" s="239">
        <v>1500.6844415227861</v>
      </c>
      <c r="AT42" s="239">
        <v>833.81757182974877</v>
      </c>
      <c r="AU42" s="239">
        <v>1100.9014174307342</v>
      </c>
      <c r="AV42" s="239">
        <v>959.8258413172274</v>
      </c>
      <c r="AW42" s="239">
        <v>1182.1186136580168</v>
      </c>
      <c r="AX42" s="239">
        <v>2603.4957666293435</v>
      </c>
      <c r="AY42" s="239">
        <v>1101.5019075970397</v>
      </c>
      <c r="AZ42" s="239">
        <v>1252.8925736019482</v>
      </c>
      <c r="BA42" s="239">
        <v>824.99579787878474</v>
      </c>
      <c r="BB42" s="239">
        <v>1095.0009468801177</v>
      </c>
      <c r="BC42" s="239">
        <v>15066.597821609836</v>
      </c>
      <c r="BD42" s="239">
        <v>1011.3733308765122</v>
      </c>
      <c r="BE42" s="239">
        <v>611.24814366705311</v>
      </c>
      <c r="BF42" s="239">
        <v>1228.4980391217687</v>
      </c>
      <c r="BG42" s="239">
        <v>984.35345553618936</v>
      </c>
    </row>
    <row r="43" spans="1:59" s="251" customFormat="1" ht="15.75" customHeight="1" x14ac:dyDescent="0.25">
      <c r="A43" s="302" t="s">
        <v>158</v>
      </c>
      <c r="B43" s="313" t="s">
        <v>71</v>
      </c>
      <c r="C43" s="262" t="s">
        <v>71</v>
      </c>
      <c r="D43" s="274">
        <v>20438.465732522527</v>
      </c>
      <c r="E43" s="274">
        <v>17086.334958806732</v>
      </c>
      <c r="F43" s="274">
        <v>19973.637091956389</v>
      </c>
      <c r="G43" s="274">
        <v>22221.328200102598</v>
      </c>
      <c r="H43" s="274">
        <v>22621.292701379618</v>
      </c>
      <c r="I43" s="274">
        <v>23210.49942544744</v>
      </c>
      <c r="J43" s="274">
        <v>26583.161077333109</v>
      </c>
      <c r="K43" s="274">
        <v>23283.635456997257</v>
      </c>
      <c r="L43" s="274">
        <v>26134.421911067395</v>
      </c>
      <c r="M43" s="274">
        <v>24047.142723947309</v>
      </c>
      <c r="N43" s="274">
        <v>27224.064293018917</v>
      </c>
      <c r="O43" s="274">
        <v>33728.187797417384</v>
      </c>
      <c r="P43" s="274">
        <v>286552.17136999709</v>
      </c>
      <c r="Q43" s="263">
        <v>22276.939422863532</v>
      </c>
      <c r="R43" s="263">
        <v>21920.475941381748</v>
      </c>
      <c r="S43" s="263">
        <v>23779.573447969593</v>
      </c>
      <c r="T43" s="263">
        <v>23657.497129260813</v>
      </c>
      <c r="U43" s="263">
        <v>25508.765395818617</v>
      </c>
      <c r="V43" s="263">
        <v>26885.636649854117</v>
      </c>
      <c r="W43" s="263">
        <v>26959.130192317625</v>
      </c>
      <c r="X43" s="263">
        <v>27321.805826046329</v>
      </c>
      <c r="Y43" s="263">
        <v>26813.164380718525</v>
      </c>
      <c r="Z43" s="263">
        <v>30169.990466311512</v>
      </c>
      <c r="AA43" s="263">
        <v>28469.82479155697</v>
      </c>
      <c r="AB43" s="263">
        <v>39654.148675825818</v>
      </c>
      <c r="AC43" s="263">
        <v>323416.95231992519</v>
      </c>
      <c r="AD43" s="263">
        <v>32121.33680265976</v>
      </c>
      <c r="AE43" s="263">
        <v>29184.577691520182</v>
      </c>
      <c r="AF43" s="263">
        <v>32993.737872151847</v>
      </c>
      <c r="AG43" s="263">
        <v>32194.814009472906</v>
      </c>
      <c r="AH43" s="263">
        <v>32267.346107505637</v>
      </c>
      <c r="AI43" s="263">
        <v>36361.116620926456</v>
      </c>
      <c r="AJ43" s="263">
        <v>37354.532220958412</v>
      </c>
      <c r="AK43" s="263">
        <v>35749.489437400436</v>
      </c>
      <c r="AL43" s="263">
        <v>33583.387793234295</v>
      </c>
      <c r="AM43" s="263">
        <v>32735.212769320562</v>
      </c>
      <c r="AN43" s="263">
        <v>33094.777177402466</v>
      </c>
      <c r="AO43" s="263">
        <v>43975.141928004989</v>
      </c>
      <c r="AP43" s="263">
        <v>411615.47043055727</v>
      </c>
      <c r="AQ43" s="263">
        <v>30673.519796692388</v>
      </c>
      <c r="AR43" s="263">
        <v>31114.650376836169</v>
      </c>
      <c r="AS43" s="263">
        <v>32884.277997797493</v>
      </c>
      <c r="AT43" s="263">
        <v>36071.9792151293</v>
      </c>
      <c r="AU43" s="263">
        <v>34195.84654943533</v>
      </c>
      <c r="AV43" s="263">
        <v>36947.722246461708</v>
      </c>
      <c r="AW43" s="263">
        <v>37700.656504694925</v>
      </c>
      <c r="AX43" s="263">
        <v>42775.76228264199</v>
      </c>
      <c r="AY43" s="263">
        <v>40131.026657386916</v>
      </c>
      <c r="AZ43" s="263">
        <v>36604.615823746579</v>
      </c>
      <c r="BA43" s="263">
        <v>37440.097645763781</v>
      </c>
      <c r="BB43" s="263">
        <v>57825.47173325262</v>
      </c>
      <c r="BC43" s="263">
        <v>454365.62682983949</v>
      </c>
      <c r="BD43" s="263">
        <v>33186.932905657799</v>
      </c>
      <c r="BE43" s="263">
        <v>39479.450090696562</v>
      </c>
      <c r="BF43" s="263">
        <v>40391.513507883523</v>
      </c>
      <c r="BG43" s="263">
        <v>36716.062707944278</v>
      </c>
    </row>
    <row r="44" spans="1:59" s="31" customFormat="1" ht="15.75" customHeight="1" x14ac:dyDescent="0.25">
      <c r="A44" s="244" t="s">
        <v>71</v>
      </c>
      <c r="B44" s="310" t="s">
        <v>101</v>
      </c>
      <c r="C44" s="244" t="s">
        <v>102</v>
      </c>
      <c r="D44" s="239">
        <v>3703.0699243764366</v>
      </c>
      <c r="E44" s="239">
        <v>4509.5725321483815</v>
      </c>
      <c r="F44" s="239">
        <v>5287.8645996107043</v>
      </c>
      <c r="G44" s="239">
        <v>6137.6698523196728</v>
      </c>
      <c r="H44" s="239">
        <v>4885.4286343624944</v>
      </c>
      <c r="I44" s="239">
        <v>5164.428659289847</v>
      </c>
      <c r="J44" s="239">
        <v>5476.2023238496113</v>
      </c>
      <c r="K44" s="239">
        <v>5477.2494119834255</v>
      </c>
      <c r="L44" s="239">
        <v>6941.2169755810637</v>
      </c>
      <c r="M44" s="239">
        <v>7136.2190393357405</v>
      </c>
      <c r="N44" s="239">
        <v>5930.1560866354275</v>
      </c>
      <c r="O44" s="239">
        <v>8288.0270508836384</v>
      </c>
      <c r="P44" s="239">
        <v>68937.105090376441</v>
      </c>
      <c r="Q44" s="239">
        <v>6936.0356190256662</v>
      </c>
      <c r="R44" s="239">
        <v>7415.8519085280577</v>
      </c>
      <c r="S44" s="239">
        <v>8347.9631009286495</v>
      </c>
      <c r="T44" s="239">
        <v>8128.562448126203</v>
      </c>
      <c r="U44" s="239">
        <v>8057.1008057537019</v>
      </c>
      <c r="V44" s="239">
        <v>8515.3646674724332</v>
      </c>
      <c r="W44" s="239">
        <v>8500.1275038875629</v>
      </c>
      <c r="X44" s="239">
        <v>8694.1623455954941</v>
      </c>
      <c r="Y44" s="239">
        <v>8803.3339906976562</v>
      </c>
      <c r="Z44" s="239">
        <v>9323.9191863592823</v>
      </c>
      <c r="AA44" s="239">
        <v>10016.211184801239</v>
      </c>
      <c r="AB44" s="239">
        <v>9563.2747125068418</v>
      </c>
      <c r="AC44" s="239">
        <v>102301.90747368282</v>
      </c>
      <c r="AD44" s="239">
        <v>10664.679905769754</v>
      </c>
      <c r="AE44" s="239">
        <v>11740.1466632478</v>
      </c>
      <c r="AF44" s="239">
        <v>11453.574252659953</v>
      </c>
      <c r="AG44" s="239">
        <v>12402.732886262327</v>
      </c>
      <c r="AH44" s="239">
        <v>12843.39701376745</v>
      </c>
      <c r="AI44" s="239">
        <v>13029.725212107216</v>
      </c>
      <c r="AJ44" s="239">
        <v>13592.827816149264</v>
      </c>
      <c r="AK44" s="239">
        <v>14443.177341019198</v>
      </c>
      <c r="AL44" s="239">
        <v>13312.346665953943</v>
      </c>
      <c r="AM44" s="239">
        <v>13399.100606361666</v>
      </c>
      <c r="AN44" s="239">
        <v>11202.21170273423</v>
      </c>
      <c r="AO44" s="239">
        <v>16059.677578933952</v>
      </c>
      <c r="AP44" s="239">
        <v>154143.59764496688</v>
      </c>
      <c r="AQ44" s="239">
        <v>13127.869700971602</v>
      </c>
      <c r="AR44" s="239">
        <v>12862.827095023198</v>
      </c>
      <c r="AS44" s="239">
        <v>14111.61671735153</v>
      </c>
      <c r="AT44" s="239">
        <v>15181.877736399192</v>
      </c>
      <c r="AU44" s="239">
        <v>14929.354668054541</v>
      </c>
      <c r="AV44" s="239">
        <v>13913.678595504354</v>
      </c>
      <c r="AW44" s="239">
        <v>16347.500934139856</v>
      </c>
      <c r="AX44" s="239">
        <v>14441.375038841306</v>
      </c>
      <c r="AY44" s="239">
        <v>18734.606375452495</v>
      </c>
      <c r="AZ44" s="239">
        <v>15524.000003620535</v>
      </c>
      <c r="BA44" s="239">
        <v>16188.531831925749</v>
      </c>
      <c r="BB44" s="239">
        <v>25772.473881250873</v>
      </c>
      <c r="BC44" s="239">
        <v>191135.71257853534</v>
      </c>
      <c r="BD44" s="239">
        <v>13813.819990596085</v>
      </c>
      <c r="BE44" s="239">
        <v>15937.950239819491</v>
      </c>
      <c r="BF44" s="239">
        <v>18422.242787234547</v>
      </c>
      <c r="BG44" s="239">
        <v>14422.084503578062</v>
      </c>
    </row>
    <row r="45" spans="1:59" s="31" customFormat="1" ht="15.75" customHeight="1" x14ac:dyDescent="0.25">
      <c r="A45" s="240" t="s">
        <v>71</v>
      </c>
      <c r="B45" s="311" t="s">
        <v>89</v>
      </c>
      <c r="C45" s="259" t="s">
        <v>90</v>
      </c>
      <c r="D45" s="242">
        <v>5961.9551553737801</v>
      </c>
      <c r="E45" s="242">
        <v>3329.635165521212</v>
      </c>
      <c r="F45" s="242">
        <v>3998.75659091544</v>
      </c>
      <c r="G45" s="242">
        <v>5442.7806406674299</v>
      </c>
      <c r="H45" s="242">
        <v>5323.3412707419975</v>
      </c>
      <c r="I45" s="242">
        <v>5984.7358021759992</v>
      </c>
      <c r="J45" s="242">
        <v>7679.5424261890294</v>
      </c>
      <c r="K45" s="242">
        <v>6186.4036051674411</v>
      </c>
      <c r="L45" s="242">
        <v>5917.16691277685</v>
      </c>
      <c r="M45" s="242">
        <v>6660.0526444281613</v>
      </c>
      <c r="N45" s="242">
        <v>6896.1288992097598</v>
      </c>
      <c r="O45" s="242">
        <v>8739.3333517915707</v>
      </c>
      <c r="P45" s="242">
        <v>72119.832464958672</v>
      </c>
      <c r="Q45" s="243">
        <v>6364.165966346889</v>
      </c>
      <c r="R45" s="243">
        <v>4465.4969043510828</v>
      </c>
      <c r="S45" s="243">
        <v>4078.5899582201619</v>
      </c>
      <c r="T45" s="243">
        <v>5631.843078045883</v>
      </c>
      <c r="U45" s="243">
        <v>5129.1022785115256</v>
      </c>
      <c r="V45" s="243">
        <v>4238.9130370302591</v>
      </c>
      <c r="W45" s="243">
        <v>5961.6044924952566</v>
      </c>
      <c r="X45" s="243">
        <v>6016.5697838279657</v>
      </c>
      <c r="Y45" s="243">
        <v>4655.5002587908475</v>
      </c>
      <c r="Z45" s="243">
        <v>5365.5626479854946</v>
      </c>
      <c r="AA45" s="243">
        <v>5273.7665616245831</v>
      </c>
      <c r="AB45" s="243">
        <v>6001.8606819218348</v>
      </c>
      <c r="AC45" s="243">
        <v>63182.975649151784</v>
      </c>
      <c r="AD45" s="243">
        <v>5828.4985502726831</v>
      </c>
      <c r="AE45" s="243">
        <v>4358.2501610180225</v>
      </c>
      <c r="AF45" s="243">
        <v>5852.1248343345442</v>
      </c>
      <c r="AG45" s="243">
        <v>5428.6755189580217</v>
      </c>
      <c r="AH45" s="243">
        <v>5088.0720884373204</v>
      </c>
      <c r="AI45" s="243">
        <v>5615.9844286022826</v>
      </c>
      <c r="AJ45" s="243">
        <v>7731.4405625876852</v>
      </c>
      <c r="AK45" s="243">
        <v>7805.6360633661616</v>
      </c>
      <c r="AL45" s="243">
        <v>6196.3824454153873</v>
      </c>
      <c r="AM45" s="243">
        <v>6315.1625967473556</v>
      </c>
      <c r="AN45" s="243">
        <v>6435.2788233017873</v>
      </c>
      <c r="AO45" s="243">
        <v>7065.3161503111569</v>
      </c>
      <c r="AP45" s="243">
        <v>73720.822223352414</v>
      </c>
      <c r="AQ45" s="243">
        <v>5893.7176202810015</v>
      </c>
      <c r="AR45" s="243">
        <v>4677.0641601763618</v>
      </c>
      <c r="AS45" s="243">
        <v>5106.0048142920632</v>
      </c>
      <c r="AT45" s="243">
        <v>6052.1211328283789</v>
      </c>
      <c r="AU45" s="243">
        <v>5135.5256959875178</v>
      </c>
      <c r="AV45" s="243">
        <v>5364.5296329880466</v>
      </c>
      <c r="AW45" s="243">
        <v>7638.7539750300011</v>
      </c>
      <c r="AX45" s="243">
        <v>8245.2483690093977</v>
      </c>
      <c r="AY45" s="243">
        <v>6646.4441493728609</v>
      </c>
      <c r="AZ45" s="243">
        <v>6893.2698732976014</v>
      </c>
      <c r="BA45" s="243">
        <v>7255.2099519745052</v>
      </c>
      <c r="BB45" s="243">
        <v>7439.320791491059</v>
      </c>
      <c r="BC45" s="243">
        <v>76347.210166728779</v>
      </c>
      <c r="BD45" s="243">
        <v>7502.8429005713479</v>
      </c>
      <c r="BE45" s="243">
        <v>8359.3436947253904</v>
      </c>
      <c r="BF45" s="243">
        <v>7222.8592516695835</v>
      </c>
      <c r="BG45" s="243">
        <v>7965.4369901431501</v>
      </c>
    </row>
    <row r="46" spans="1:59" s="31" customFormat="1" ht="15.75" customHeight="1" x14ac:dyDescent="0.25">
      <c r="A46" s="244" t="s">
        <v>71</v>
      </c>
      <c r="B46" s="310" t="s">
        <v>72</v>
      </c>
      <c r="C46" s="244" t="s">
        <v>73</v>
      </c>
      <c r="D46" s="239">
        <v>3336.8672316133525</v>
      </c>
      <c r="E46" s="239">
        <v>1707.0387302025174</v>
      </c>
      <c r="F46" s="239">
        <v>2616.1538539750545</v>
      </c>
      <c r="G46" s="239">
        <v>3077.020402416887</v>
      </c>
      <c r="H46" s="239">
        <v>2702.5801286861902</v>
      </c>
      <c r="I46" s="239">
        <v>2592.9992452702186</v>
      </c>
      <c r="J46" s="239">
        <v>2767.9689839099819</v>
      </c>
      <c r="K46" s="239">
        <v>2373.8349905277405</v>
      </c>
      <c r="L46" s="239">
        <v>3960.3597576805191</v>
      </c>
      <c r="M46" s="239">
        <v>2213.5285623544401</v>
      </c>
      <c r="N46" s="239">
        <v>3135.359434131919</v>
      </c>
      <c r="O46" s="239">
        <v>2649.0372311404471</v>
      </c>
      <c r="P46" s="239">
        <v>33132.748551909259</v>
      </c>
      <c r="Q46" s="239">
        <v>1837.9111989958069</v>
      </c>
      <c r="R46" s="239">
        <v>1741.4591059443212</v>
      </c>
      <c r="S46" s="239">
        <v>2081.2634360498846</v>
      </c>
      <c r="T46" s="239">
        <v>2083.2052455444227</v>
      </c>
      <c r="U46" s="239">
        <v>2214.8019407889997</v>
      </c>
      <c r="V46" s="239">
        <v>2104.1903249618567</v>
      </c>
      <c r="W46" s="239">
        <v>2560.2691213068588</v>
      </c>
      <c r="X46" s="239">
        <v>2609.7531964629379</v>
      </c>
      <c r="Y46" s="239">
        <v>2806.8113353891185</v>
      </c>
      <c r="Z46" s="239">
        <v>2922.5691301827719</v>
      </c>
      <c r="AA46" s="239">
        <v>3135.3648034806301</v>
      </c>
      <c r="AB46" s="239">
        <v>5180.4756365669446</v>
      </c>
      <c r="AC46" s="239">
        <v>31278.074475674552</v>
      </c>
      <c r="AD46" s="239">
        <v>2510.4626176860179</v>
      </c>
      <c r="AE46" s="239">
        <v>3548.4069185083176</v>
      </c>
      <c r="AF46" s="239">
        <v>3232.4885315224833</v>
      </c>
      <c r="AG46" s="239">
        <v>3188.6529610754442</v>
      </c>
      <c r="AH46" s="239">
        <v>3407.5781968836318</v>
      </c>
      <c r="AI46" s="239">
        <v>3061.695900140423</v>
      </c>
      <c r="AJ46" s="239">
        <v>3438.5688457302736</v>
      </c>
      <c r="AK46" s="239">
        <v>3085.1896908037761</v>
      </c>
      <c r="AL46" s="239">
        <v>3322.0707777151829</v>
      </c>
      <c r="AM46" s="239">
        <v>3311.5654422786843</v>
      </c>
      <c r="AN46" s="239">
        <v>3319.5060289399116</v>
      </c>
      <c r="AO46" s="239">
        <v>2543.4576426988419</v>
      </c>
      <c r="AP46" s="239">
        <v>37969.643553982991</v>
      </c>
      <c r="AQ46" s="239">
        <v>2706.9421937791535</v>
      </c>
      <c r="AR46" s="239">
        <v>3357.3340277861889</v>
      </c>
      <c r="AS46" s="239">
        <v>3150.0360105179711</v>
      </c>
      <c r="AT46" s="239">
        <v>2448.6479793283588</v>
      </c>
      <c r="AU46" s="239">
        <v>3188.2349442591417</v>
      </c>
      <c r="AV46" s="239">
        <v>3459.211521117104</v>
      </c>
      <c r="AW46" s="239">
        <v>3122.3648489797956</v>
      </c>
      <c r="AX46" s="239">
        <v>3529.7539183943618</v>
      </c>
      <c r="AY46" s="239">
        <v>3825.2345870136555</v>
      </c>
      <c r="AZ46" s="239">
        <v>3295.5795116991749</v>
      </c>
      <c r="BA46" s="239">
        <v>3553.8997495278882</v>
      </c>
      <c r="BB46" s="239">
        <v>2868.5904010554086</v>
      </c>
      <c r="BC46" s="239">
        <v>38505.82969345821</v>
      </c>
      <c r="BD46" s="239">
        <v>4299.786973017598</v>
      </c>
      <c r="BE46" s="239">
        <v>3983.8801701860389</v>
      </c>
      <c r="BF46" s="239">
        <v>3973.2276690869185</v>
      </c>
      <c r="BG46" s="239">
        <v>4332.0453725371281</v>
      </c>
    </row>
    <row r="47" spans="1:59" s="31" customFormat="1" ht="15.75" customHeight="1" x14ac:dyDescent="0.25">
      <c r="A47" s="240" t="s">
        <v>71</v>
      </c>
      <c r="B47" s="314" t="s">
        <v>76</v>
      </c>
      <c r="C47" s="240" t="s">
        <v>77</v>
      </c>
      <c r="D47" s="242">
        <v>353.57218152387202</v>
      </c>
      <c r="E47" s="242">
        <v>394.58913245870815</v>
      </c>
      <c r="F47" s="242">
        <v>843.81500784173863</v>
      </c>
      <c r="G47" s="242">
        <v>875.41069269508876</v>
      </c>
      <c r="H47" s="242">
        <v>671.43013654386971</v>
      </c>
      <c r="I47" s="242">
        <v>992.31990366595119</v>
      </c>
      <c r="J47" s="242">
        <v>1190.1332683613632</v>
      </c>
      <c r="K47" s="242">
        <v>1164.1752866025281</v>
      </c>
      <c r="L47" s="242">
        <v>1051.0071721928502</v>
      </c>
      <c r="M47" s="242">
        <v>1814.9885319546395</v>
      </c>
      <c r="N47" s="242">
        <v>1545.5665642894553</v>
      </c>
      <c r="O47" s="242">
        <v>1783.2512649113419</v>
      </c>
      <c r="P47" s="242">
        <v>12680.259143041409</v>
      </c>
      <c r="Q47" s="243">
        <v>703.41518431933116</v>
      </c>
      <c r="R47" s="243">
        <v>541.49220947874915</v>
      </c>
      <c r="S47" s="243">
        <v>825.28401653867707</v>
      </c>
      <c r="T47" s="243">
        <v>872.72798116058414</v>
      </c>
      <c r="U47" s="243">
        <v>809.56055572592152</v>
      </c>
      <c r="V47" s="243">
        <v>1287.8939997339758</v>
      </c>
      <c r="W47" s="243">
        <v>747.45697542756136</v>
      </c>
      <c r="X47" s="243">
        <v>955.46047607713058</v>
      </c>
      <c r="Y47" s="243">
        <v>2909.0000950592294</v>
      </c>
      <c r="Z47" s="243">
        <v>1524.1266482718297</v>
      </c>
      <c r="AA47" s="243">
        <v>862.11473130581351</v>
      </c>
      <c r="AB47" s="243">
        <v>3356.8593944521258</v>
      </c>
      <c r="AC47" s="243">
        <v>15395.392267550931</v>
      </c>
      <c r="AD47" s="243">
        <v>772.23845445574011</v>
      </c>
      <c r="AE47" s="243">
        <v>1306.8152643813739</v>
      </c>
      <c r="AF47" s="243">
        <v>1172.5890759747524</v>
      </c>
      <c r="AG47" s="243">
        <v>1305.5049644404949</v>
      </c>
      <c r="AH47" s="243">
        <v>1057.6338987504978</v>
      </c>
      <c r="AI47" s="243">
        <v>1051.2382887392071</v>
      </c>
      <c r="AJ47" s="243">
        <v>1458.113655421593</v>
      </c>
      <c r="AK47" s="243">
        <v>1482.5982366057367</v>
      </c>
      <c r="AL47" s="243">
        <v>2363.4610521570908</v>
      </c>
      <c r="AM47" s="243">
        <v>1273.762610396119</v>
      </c>
      <c r="AN47" s="243">
        <v>1293.0613641039365</v>
      </c>
      <c r="AO47" s="243">
        <v>3107.0658949220165</v>
      </c>
      <c r="AP47" s="243">
        <v>17644.08276034857</v>
      </c>
      <c r="AQ47" s="243">
        <v>1354.0229164593225</v>
      </c>
      <c r="AR47" s="243">
        <v>1377.920759699125</v>
      </c>
      <c r="AS47" s="243">
        <v>1295.3009899267227</v>
      </c>
      <c r="AT47" s="243">
        <v>3976.3771359683738</v>
      </c>
      <c r="AU47" s="243">
        <v>2197.553159600137</v>
      </c>
      <c r="AV47" s="243">
        <v>3611.2468974034223</v>
      </c>
      <c r="AW47" s="243">
        <v>1907.8436467574898</v>
      </c>
      <c r="AX47" s="243">
        <v>4082.3048358425176</v>
      </c>
      <c r="AY47" s="243">
        <v>1789.569253268309</v>
      </c>
      <c r="AZ47" s="243">
        <v>1738.3676450146613</v>
      </c>
      <c r="BA47" s="243">
        <v>1287.045177421413</v>
      </c>
      <c r="BB47" s="243">
        <v>3064.8383367903857</v>
      </c>
      <c r="BC47" s="243">
        <v>27682.390754151889</v>
      </c>
      <c r="BD47" s="243">
        <v>1618.5139103010642</v>
      </c>
      <c r="BE47" s="243">
        <v>1416.2675592828828</v>
      </c>
      <c r="BF47" s="243">
        <v>3337.4838573839925</v>
      </c>
      <c r="BG47" s="243">
        <v>1836.1477104934741</v>
      </c>
    </row>
    <row r="48" spans="1:59" s="31" customFormat="1" ht="15.75" customHeight="1" x14ac:dyDescent="0.25">
      <c r="A48" s="244" t="s">
        <v>71</v>
      </c>
      <c r="B48" s="310" t="s">
        <v>74</v>
      </c>
      <c r="C48" s="244" t="s">
        <v>75</v>
      </c>
      <c r="D48" s="239">
        <v>930.71681879148059</v>
      </c>
      <c r="E48" s="239">
        <v>884.92057413836631</v>
      </c>
      <c r="F48" s="239">
        <v>736.29186179222097</v>
      </c>
      <c r="G48" s="239">
        <v>1056.2470372915036</v>
      </c>
      <c r="H48" s="239">
        <v>1050.4813732819237</v>
      </c>
      <c r="I48" s="239">
        <v>748.73332598390482</v>
      </c>
      <c r="J48" s="239">
        <v>1012.3252259678923</v>
      </c>
      <c r="K48" s="239">
        <v>1211.4410930729177</v>
      </c>
      <c r="L48" s="239">
        <v>1566.3461106884606</v>
      </c>
      <c r="M48" s="239">
        <v>1106.9356583161923</v>
      </c>
      <c r="N48" s="239">
        <v>1892.7453362257145</v>
      </c>
      <c r="O48" s="239">
        <v>1862.3386074715036</v>
      </c>
      <c r="P48" s="239">
        <v>14059.523023022075</v>
      </c>
      <c r="Q48" s="239">
        <v>661.76163012005304</v>
      </c>
      <c r="R48" s="239">
        <v>1699.3249689654365</v>
      </c>
      <c r="S48" s="239">
        <v>1092.2083499035039</v>
      </c>
      <c r="T48" s="239">
        <v>1164.1541109814693</v>
      </c>
      <c r="U48" s="239">
        <v>963.99805574368509</v>
      </c>
      <c r="V48" s="239">
        <v>2189.2333775855391</v>
      </c>
      <c r="W48" s="239">
        <v>1789.7456398909371</v>
      </c>
      <c r="X48" s="239">
        <v>1096.728180798395</v>
      </c>
      <c r="Y48" s="239">
        <v>1495.3752267645505</v>
      </c>
      <c r="Z48" s="239">
        <v>1306.214380440937</v>
      </c>
      <c r="AA48" s="239">
        <v>1407.8224794893924</v>
      </c>
      <c r="AB48" s="239">
        <v>3009.9087207749844</v>
      </c>
      <c r="AC48" s="239">
        <v>17876.475121458887</v>
      </c>
      <c r="AD48" s="239">
        <v>948.9347223597515</v>
      </c>
      <c r="AE48" s="239">
        <v>1722.0594428269553</v>
      </c>
      <c r="AF48" s="239">
        <v>1418.883239169629</v>
      </c>
      <c r="AG48" s="239">
        <v>1964.9349711468506</v>
      </c>
      <c r="AH48" s="239">
        <v>1545.7561197017358</v>
      </c>
      <c r="AI48" s="239">
        <v>2330.0380899659303</v>
      </c>
      <c r="AJ48" s="239">
        <v>1909.0123919070259</v>
      </c>
      <c r="AK48" s="239">
        <v>1446.7747620166754</v>
      </c>
      <c r="AL48" s="239">
        <v>1600.3967153075557</v>
      </c>
      <c r="AM48" s="239">
        <v>2087.9592043243033</v>
      </c>
      <c r="AN48" s="239">
        <v>2704.2152790909563</v>
      </c>
      <c r="AO48" s="239">
        <v>2291.8431427013807</v>
      </c>
      <c r="AP48" s="239">
        <v>21970.808080518753</v>
      </c>
      <c r="AQ48" s="239">
        <v>1292.5733849184683</v>
      </c>
      <c r="AR48" s="239">
        <v>1449.7506025993528</v>
      </c>
      <c r="AS48" s="239">
        <v>2065.4289360221173</v>
      </c>
      <c r="AT48" s="239">
        <v>1706.2998509436329</v>
      </c>
      <c r="AU48" s="239">
        <v>1520.0476759179514</v>
      </c>
      <c r="AV48" s="239">
        <v>1762.473228329229</v>
      </c>
      <c r="AW48" s="239">
        <v>1832.478067733274</v>
      </c>
      <c r="AX48" s="239">
        <v>2798.4042848252893</v>
      </c>
      <c r="AY48" s="239">
        <v>1667.8410040048841</v>
      </c>
      <c r="AZ48" s="239">
        <v>1598.6273968771654</v>
      </c>
      <c r="BA48" s="239">
        <v>2774.0854055272953</v>
      </c>
      <c r="BB48" s="239">
        <v>2897.2803255862505</v>
      </c>
      <c r="BC48" s="239">
        <v>23365.290163284903</v>
      </c>
      <c r="BD48" s="239">
        <v>989.71974903025239</v>
      </c>
      <c r="BE48" s="239">
        <v>1205.4468625009358</v>
      </c>
      <c r="BF48" s="239">
        <v>914.64504537286791</v>
      </c>
      <c r="BG48" s="239">
        <v>1591.9313074094262</v>
      </c>
    </row>
    <row r="49" spans="1:59" s="31" customFormat="1" ht="15.75" customHeight="1" x14ac:dyDescent="0.25">
      <c r="A49" s="259" t="s">
        <v>71</v>
      </c>
      <c r="B49" s="311" t="s">
        <v>78</v>
      </c>
      <c r="C49" s="259" t="s">
        <v>79</v>
      </c>
      <c r="D49" s="242">
        <v>527.35585915099887</v>
      </c>
      <c r="E49" s="242">
        <v>184.17377694336545</v>
      </c>
      <c r="F49" s="242">
        <v>140.03223817340765</v>
      </c>
      <c r="G49" s="242">
        <v>501.56974116934907</v>
      </c>
      <c r="H49" s="242">
        <v>605.14007942438468</v>
      </c>
      <c r="I49" s="242">
        <v>400.38626900604635</v>
      </c>
      <c r="J49" s="242">
        <v>502.55576764830147</v>
      </c>
      <c r="K49" s="242">
        <v>527.39876511745967</v>
      </c>
      <c r="L49" s="242">
        <v>612.21643291273904</v>
      </c>
      <c r="M49" s="242">
        <v>774.42559476579061</v>
      </c>
      <c r="N49" s="242">
        <v>1123.1577277969616</v>
      </c>
      <c r="O49" s="242">
        <v>1088.6192302093157</v>
      </c>
      <c r="P49" s="242">
        <v>6987.0314823181179</v>
      </c>
      <c r="Q49" s="242">
        <v>572.76802316624048</v>
      </c>
      <c r="R49" s="242">
        <v>395.47189452672632</v>
      </c>
      <c r="S49" s="242">
        <v>516.21026847870621</v>
      </c>
      <c r="T49" s="242">
        <v>423.26564902333985</v>
      </c>
      <c r="U49" s="242">
        <v>265.97760339501639</v>
      </c>
      <c r="V49" s="242">
        <v>337.99724800700142</v>
      </c>
      <c r="W49" s="242">
        <v>442.34570929008737</v>
      </c>
      <c r="X49" s="242">
        <v>482.85500062423881</v>
      </c>
      <c r="Y49" s="242">
        <v>414.06303975457007</v>
      </c>
      <c r="Z49" s="242">
        <v>383.36923603826341</v>
      </c>
      <c r="AA49" s="242">
        <v>396.06365839641745</v>
      </c>
      <c r="AB49" s="242">
        <v>590.66211662295382</v>
      </c>
      <c r="AC49" s="242">
        <v>5221.0494473235613</v>
      </c>
      <c r="AD49" s="242">
        <v>406.5341552912376</v>
      </c>
      <c r="AE49" s="242">
        <v>566.7055282231845</v>
      </c>
      <c r="AF49" s="242">
        <v>488.95258410763262</v>
      </c>
      <c r="AG49" s="242">
        <v>714.31970524459337</v>
      </c>
      <c r="AH49" s="242">
        <v>624.17218405010681</v>
      </c>
      <c r="AI49" s="242">
        <v>534.44929339761563</v>
      </c>
      <c r="AJ49" s="242">
        <v>725.03656171126238</v>
      </c>
      <c r="AK49" s="242">
        <v>678.71761713736964</v>
      </c>
      <c r="AL49" s="242">
        <v>708.93132253764338</v>
      </c>
      <c r="AM49" s="242">
        <v>891.63566280030204</v>
      </c>
      <c r="AN49" s="242">
        <v>671.971336365301</v>
      </c>
      <c r="AO49" s="242">
        <v>1344.0698115876589</v>
      </c>
      <c r="AP49" s="242">
        <v>8355.4957624539093</v>
      </c>
      <c r="AQ49" s="242">
        <v>620.17787301402564</v>
      </c>
      <c r="AR49" s="242">
        <v>812.16511827904901</v>
      </c>
      <c r="AS49" s="242">
        <v>834.38641944277845</v>
      </c>
      <c r="AT49" s="242">
        <v>793.84476643942185</v>
      </c>
      <c r="AU49" s="242">
        <v>719.71913079474166</v>
      </c>
      <c r="AV49" s="242">
        <v>870.68669183588725</v>
      </c>
      <c r="AW49" s="242">
        <v>878.8081715480655</v>
      </c>
      <c r="AX49" s="242">
        <v>932.77836826977284</v>
      </c>
      <c r="AY49" s="242">
        <v>1057.6440029248804</v>
      </c>
      <c r="AZ49" s="242">
        <v>787.7496720617761</v>
      </c>
      <c r="BA49" s="242">
        <v>763.39937756139648</v>
      </c>
      <c r="BB49" s="242">
        <v>1225.0859505326171</v>
      </c>
      <c r="BC49" s="242">
        <v>10296.44554270441</v>
      </c>
      <c r="BD49" s="242">
        <v>469.23398706384182</v>
      </c>
      <c r="BE49" s="242">
        <v>901.52373793650838</v>
      </c>
      <c r="BF49" s="242">
        <v>766.00323243808691</v>
      </c>
      <c r="BG49" s="242">
        <v>907.85042889772285</v>
      </c>
    </row>
    <row r="50" spans="1:59" s="31" customFormat="1" ht="15.75" customHeight="1" x14ac:dyDescent="0.25">
      <c r="A50" s="244" t="s">
        <v>71</v>
      </c>
      <c r="B50" s="310" t="s">
        <v>303</v>
      </c>
      <c r="C50" s="244" t="s">
        <v>304</v>
      </c>
      <c r="D50" s="239">
        <v>659.42203324351328</v>
      </c>
      <c r="E50" s="239">
        <v>674.61276149374726</v>
      </c>
      <c r="F50" s="239">
        <v>862.44196223933932</v>
      </c>
      <c r="G50" s="239">
        <v>958.49518927324357</v>
      </c>
      <c r="H50" s="239">
        <v>951.46839919846877</v>
      </c>
      <c r="I50" s="239">
        <v>496.47693834112022</v>
      </c>
      <c r="J50" s="239">
        <v>1133.8844306412657</v>
      </c>
      <c r="K50" s="239">
        <v>1211.5526034065792</v>
      </c>
      <c r="L50" s="239">
        <v>484.45310648041504</v>
      </c>
      <c r="M50" s="239">
        <v>620.21375981965571</v>
      </c>
      <c r="N50" s="239">
        <v>920.57223073749287</v>
      </c>
      <c r="O50" s="239">
        <v>890.91246409990731</v>
      </c>
      <c r="P50" s="239">
        <v>9864.5058789747472</v>
      </c>
      <c r="Q50" s="239">
        <v>470.30670585720947</v>
      </c>
      <c r="R50" s="239">
        <v>1181.0691504727406</v>
      </c>
      <c r="S50" s="239">
        <v>1434.4908358052105</v>
      </c>
      <c r="T50" s="239">
        <v>670.60101087296493</v>
      </c>
      <c r="U50" s="239">
        <v>1807.3859216630406</v>
      </c>
      <c r="V50" s="239">
        <v>1289.6413344251005</v>
      </c>
      <c r="W50" s="239">
        <v>1439.0513424976004</v>
      </c>
      <c r="X50" s="239">
        <v>1559.5997640242306</v>
      </c>
      <c r="Y50" s="239">
        <v>742.2493844872979</v>
      </c>
      <c r="Z50" s="239">
        <v>1153.6011914243304</v>
      </c>
      <c r="AA50" s="239">
        <v>1189.7163632738186</v>
      </c>
      <c r="AB50" s="239">
        <v>2814.6856627762791</v>
      </c>
      <c r="AC50" s="239">
        <v>15752.398667579822</v>
      </c>
      <c r="AD50" s="239">
        <v>3739.4962779239454</v>
      </c>
      <c r="AE50" s="239">
        <v>1217.1933640979139</v>
      </c>
      <c r="AF50" s="239">
        <v>1109.9207989930055</v>
      </c>
      <c r="AG50" s="239">
        <v>1132.7507603892086</v>
      </c>
      <c r="AH50" s="239">
        <v>1185.5473456697282</v>
      </c>
      <c r="AI50" s="239">
        <v>1503.8798783930495</v>
      </c>
      <c r="AJ50" s="239">
        <v>2318.4916997603873</v>
      </c>
      <c r="AK50" s="239">
        <v>946.17834177590203</v>
      </c>
      <c r="AL50" s="239">
        <v>949.57568166565375</v>
      </c>
      <c r="AM50" s="239">
        <v>534.07271965680354</v>
      </c>
      <c r="AN50" s="239">
        <v>534.11242755439218</v>
      </c>
      <c r="AO50" s="239">
        <v>1056.3634911119716</v>
      </c>
      <c r="AP50" s="239">
        <v>16227.582786991958</v>
      </c>
      <c r="AQ50" s="239">
        <v>475.2552428550535</v>
      </c>
      <c r="AR50" s="239">
        <v>1103.530323768457</v>
      </c>
      <c r="AS50" s="239">
        <v>1509.8891166064066</v>
      </c>
      <c r="AT50" s="239">
        <v>1499.0009952666428</v>
      </c>
      <c r="AU50" s="239">
        <v>1729.9370982399878</v>
      </c>
      <c r="AV50" s="239">
        <v>2200.636442534194</v>
      </c>
      <c r="AW50" s="239">
        <v>1368.3843745746572</v>
      </c>
      <c r="AX50" s="239">
        <v>961.83175133195482</v>
      </c>
      <c r="AY50" s="239">
        <v>1468.707198896949</v>
      </c>
      <c r="AZ50" s="239">
        <v>853.14914278541312</v>
      </c>
      <c r="BA50" s="239">
        <v>1131.3305835692054</v>
      </c>
      <c r="BB50" s="239">
        <v>3654.2048143188554</v>
      </c>
      <c r="BC50" s="239">
        <v>17955.857084747775</v>
      </c>
      <c r="BD50" s="239">
        <v>1031.0180928326874</v>
      </c>
      <c r="BE50" s="239">
        <v>967.65886148540017</v>
      </c>
      <c r="BF50" s="239">
        <v>1476.0780751981788</v>
      </c>
      <c r="BG50" s="239">
        <v>811.30279355388666</v>
      </c>
    </row>
    <row r="51" spans="1:59" s="31" customFormat="1" ht="15.75" customHeight="1" x14ac:dyDescent="0.25">
      <c r="A51" s="268" t="s">
        <v>71</v>
      </c>
      <c r="B51" s="312" t="s">
        <v>103</v>
      </c>
      <c r="C51" s="259" t="s">
        <v>104</v>
      </c>
      <c r="D51" s="242">
        <v>411.03344595166743</v>
      </c>
      <c r="E51" s="242">
        <v>434.91347816855045</v>
      </c>
      <c r="F51" s="242">
        <v>90.854338544495391</v>
      </c>
      <c r="G51" s="242">
        <v>435.09117628293507</v>
      </c>
      <c r="H51" s="242">
        <v>847.89666964332923</v>
      </c>
      <c r="I51" s="242">
        <v>785.57041459257391</v>
      </c>
      <c r="J51" s="242">
        <v>584.51247906419064</v>
      </c>
      <c r="K51" s="242">
        <v>610.34487081943496</v>
      </c>
      <c r="L51" s="242">
        <v>906.58624235421314</v>
      </c>
      <c r="M51" s="242">
        <v>472.79525099279942</v>
      </c>
      <c r="N51" s="242">
        <v>626.00495724555026</v>
      </c>
      <c r="O51" s="242">
        <v>852.87563506609649</v>
      </c>
      <c r="P51" s="242">
        <v>7058.4789587258374</v>
      </c>
      <c r="Q51" s="243">
        <v>623.16923730318695</v>
      </c>
      <c r="R51" s="243">
        <v>652.1889712139789</v>
      </c>
      <c r="S51" s="243">
        <v>755.68588048308004</v>
      </c>
      <c r="T51" s="243">
        <v>849.53217352216086</v>
      </c>
      <c r="U51" s="243">
        <v>767.52745931655761</v>
      </c>
      <c r="V51" s="243">
        <v>869.43620608590254</v>
      </c>
      <c r="W51" s="243">
        <v>739.97546824891197</v>
      </c>
      <c r="X51" s="243">
        <v>742.63697023871885</v>
      </c>
      <c r="Y51" s="243">
        <v>760.15614686135575</v>
      </c>
      <c r="Z51" s="243">
        <v>744.1562321923692</v>
      </c>
      <c r="AA51" s="243">
        <v>801.82981532324584</v>
      </c>
      <c r="AB51" s="243">
        <v>888.99953853921193</v>
      </c>
      <c r="AC51" s="243">
        <v>9195.2940993286829</v>
      </c>
      <c r="AD51" s="243">
        <v>950.79209935139829</v>
      </c>
      <c r="AE51" s="243">
        <v>432.05736221462735</v>
      </c>
      <c r="AF51" s="243">
        <v>564.96926948215332</v>
      </c>
      <c r="AG51" s="243">
        <v>471.1286507687181</v>
      </c>
      <c r="AH51" s="243">
        <v>735.02145868357229</v>
      </c>
      <c r="AI51" s="243">
        <v>456.34866158256278</v>
      </c>
      <c r="AJ51" s="243">
        <v>762.73979264623415</v>
      </c>
      <c r="AK51" s="243">
        <v>517.11424897529923</v>
      </c>
      <c r="AL51" s="243">
        <v>682.94359283419635</v>
      </c>
      <c r="AM51" s="243">
        <v>492.89370203813627</v>
      </c>
      <c r="AN51" s="243">
        <v>520.75415034239154</v>
      </c>
      <c r="AO51" s="243">
        <v>793.53546034154442</v>
      </c>
      <c r="AP51" s="243">
        <v>7380.2984492608339</v>
      </c>
      <c r="AQ51" s="243">
        <v>570.70702804419432</v>
      </c>
      <c r="AR51" s="243">
        <v>489.96305672307079</v>
      </c>
      <c r="AS51" s="243">
        <v>811.72420293497805</v>
      </c>
      <c r="AT51" s="243">
        <v>718.43813226299267</v>
      </c>
      <c r="AU51" s="243">
        <v>488.79663508890474</v>
      </c>
      <c r="AV51" s="243">
        <v>546.33340545376359</v>
      </c>
      <c r="AW51" s="243">
        <v>598.37459940359065</v>
      </c>
      <c r="AX51" s="243">
        <v>4154.2036264355702</v>
      </c>
      <c r="AY51" s="243">
        <v>1149.8735917385402</v>
      </c>
      <c r="AZ51" s="243">
        <v>595.76416697701791</v>
      </c>
      <c r="BA51" s="243">
        <v>528.21293210841179</v>
      </c>
      <c r="BB51" s="243">
        <v>1311.3181594381203</v>
      </c>
      <c r="BC51" s="243">
        <v>11963.709536609154</v>
      </c>
      <c r="BD51" s="243">
        <v>634.14707364048445</v>
      </c>
      <c r="BE51" s="243">
        <v>848.68778976963824</v>
      </c>
      <c r="BF51" s="243">
        <v>659.22075264820182</v>
      </c>
      <c r="BG51" s="243">
        <v>775.67809832080161</v>
      </c>
    </row>
    <row r="52" spans="1:59" s="31" customFormat="1" ht="15.75" customHeight="1" x14ac:dyDescent="0.25">
      <c r="A52" s="244" t="s">
        <v>71</v>
      </c>
      <c r="B52" s="310" t="s">
        <v>305</v>
      </c>
      <c r="C52" s="244" t="s">
        <v>306</v>
      </c>
      <c r="D52" s="239">
        <v>97.949900030728728</v>
      </c>
      <c r="E52" s="239">
        <v>149.6647834821793</v>
      </c>
      <c r="F52" s="239">
        <v>612.22073286150112</v>
      </c>
      <c r="G52" s="239">
        <v>245.34732830263869</v>
      </c>
      <c r="H52" s="239">
        <v>176.28589471541633</v>
      </c>
      <c r="I52" s="239">
        <v>200.92416237714448</v>
      </c>
      <c r="J52" s="239">
        <v>199.30487722557675</v>
      </c>
      <c r="K52" s="239">
        <v>257.30870682864548</v>
      </c>
      <c r="L52" s="239">
        <v>378.4899297269788</v>
      </c>
      <c r="M52" s="239">
        <v>140.68736661063289</v>
      </c>
      <c r="N52" s="239">
        <v>265.0775217452906</v>
      </c>
      <c r="O52" s="239">
        <v>794.16214456693592</v>
      </c>
      <c r="P52" s="239">
        <v>3517.4233484736692</v>
      </c>
      <c r="Q52" s="239">
        <v>222.18063707709601</v>
      </c>
      <c r="R52" s="239">
        <v>228.29175872936563</v>
      </c>
      <c r="S52" s="239">
        <v>471.86292515174506</v>
      </c>
      <c r="T52" s="239">
        <v>263.88816631730054</v>
      </c>
      <c r="U52" s="239">
        <v>230.45825589891817</v>
      </c>
      <c r="V52" s="239">
        <v>291.61341119332957</v>
      </c>
      <c r="W52" s="239">
        <v>572.15418397848703</v>
      </c>
      <c r="X52" s="239">
        <v>255.20907430338968</v>
      </c>
      <c r="Y52" s="239">
        <v>568.4455617742675</v>
      </c>
      <c r="Z52" s="239">
        <v>874.98222054047312</v>
      </c>
      <c r="AA52" s="239">
        <v>543.39221158999726</v>
      </c>
      <c r="AB52" s="239">
        <v>875.18364612915855</v>
      </c>
      <c r="AC52" s="239">
        <v>5397.6620526835277</v>
      </c>
      <c r="AD52" s="239">
        <v>608.03615885572253</v>
      </c>
      <c r="AE52" s="239">
        <v>361.51190216922623</v>
      </c>
      <c r="AF52" s="239">
        <v>986.65290008215243</v>
      </c>
      <c r="AG52" s="239">
        <v>593.54504154288054</v>
      </c>
      <c r="AH52" s="239">
        <v>594.55056384727538</v>
      </c>
      <c r="AI52" s="239">
        <v>850.64452473684184</v>
      </c>
      <c r="AJ52" s="239">
        <v>635.70234383289505</v>
      </c>
      <c r="AK52" s="239">
        <v>612.98857854920027</v>
      </c>
      <c r="AL52" s="239">
        <v>691.96843755645307</v>
      </c>
      <c r="AM52" s="239">
        <v>569.47161719670976</v>
      </c>
      <c r="AN52" s="239">
        <v>696.48673344748397</v>
      </c>
      <c r="AO52" s="239">
        <v>1257.3061566207452</v>
      </c>
      <c r="AP52" s="239">
        <v>8458.8649584375871</v>
      </c>
      <c r="AQ52" s="239">
        <v>1310.8697215870393</v>
      </c>
      <c r="AR52" s="239">
        <v>597.55930090237939</v>
      </c>
      <c r="AS52" s="239">
        <v>686.17996724626903</v>
      </c>
      <c r="AT52" s="239">
        <v>589.05154251131376</v>
      </c>
      <c r="AU52" s="239">
        <v>1104.6347568762194</v>
      </c>
      <c r="AV52" s="239">
        <v>648.77274960596594</v>
      </c>
      <c r="AW52" s="239">
        <v>574.35358582409333</v>
      </c>
      <c r="AX52" s="239">
        <v>437.09267656789382</v>
      </c>
      <c r="AY52" s="239">
        <v>401.68746280072116</v>
      </c>
      <c r="AZ52" s="239">
        <v>465.58651260997135</v>
      </c>
      <c r="BA52" s="239">
        <v>373.07349368399031</v>
      </c>
      <c r="BB52" s="239">
        <v>965.20922482155061</v>
      </c>
      <c r="BC52" s="239">
        <v>8154.0709950374076</v>
      </c>
      <c r="BD52" s="239">
        <v>647.06957229175271</v>
      </c>
      <c r="BE52" s="239">
        <v>482.65834262552454</v>
      </c>
      <c r="BF52" s="239">
        <v>417.75387030054725</v>
      </c>
      <c r="BG52" s="239">
        <v>631.95847984669274</v>
      </c>
    </row>
    <row r="53" spans="1:59" s="31" customFormat="1" ht="15.75" customHeight="1" x14ac:dyDescent="0.25">
      <c r="A53" s="259" t="s">
        <v>71</v>
      </c>
      <c r="B53" s="311" t="s">
        <v>93</v>
      </c>
      <c r="C53" s="259" t="s">
        <v>94</v>
      </c>
      <c r="D53" s="242">
        <v>382.43045098682865</v>
      </c>
      <c r="E53" s="242">
        <v>252.87742483444239</v>
      </c>
      <c r="F53" s="242">
        <v>176.35745956484504</v>
      </c>
      <c r="G53" s="242">
        <v>467.69718390437879</v>
      </c>
      <c r="H53" s="242">
        <v>607.10371320795127</v>
      </c>
      <c r="I53" s="242">
        <v>232.85101294912801</v>
      </c>
      <c r="J53" s="242">
        <v>363.5058586292464</v>
      </c>
      <c r="K53" s="242">
        <v>437.89714735192757</v>
      </c>
      <c r="L53" s="242">
        <v>360.76948772016556</v>
      </c>
      <c r="M53" s="242">
        <v>345.92013897208892</v>
      </c>
      <c r="N53" s="242">
        <v>316.3114136404231</v>
      </c>
      <c r="O53" s="242">
        <v>313.48813462064072</v>
      </c>
      <c r="P53" s="242">
        <v>4257.2094263820663</v>
      </c>
      <c r="Q53" s="243">
        <v>394.0605858933198</v>
      </c>
      <c r="R53" s="243">
        <v>358.28746463881561</v>
      </c>
      <c r="S53" s="243">
        <v>398.34414263349169</v>
      </c>
      <c r="T53" s="243">
        <v>296.95084899695331</v>
      </c>
      <c r="U53" s="243">
        <v>354.86000132440245</v>
      </c>
      <c r="V53" s="243">
        <v>428.65695416808228</v>
      </c>
      <c r="W53" s="243">
        <v>370.67963346296176</v>
      </c>
      <c r="X53" s="243">
        <v>296.16246551004554</v>
      </c>
      <c r="Y53" s="243">
        <v>371.033420396049</v>
      </c>
      <c r="Z53" s="243">
        <v>338.87001249776245</v>
      </c>
      <c r="AA53" s="243">
        <v>423.54165184517348</v>
      </c>
      <c r="AB53" s="243">
        <v>371.93975063701322</v>
      </c>
      <c r="AC53" s="243">
        <v>4403.3869320040703</v>
      </c>
      <c r="AD53" s="243">
        <v>474.78714060693068</v>
      </c>
      <c r="AE53" s="243">
        <v>412.95748370906523</v>
      </c>
      <c r="AF53" s="243">
        <v>265.77155549118191</v>
      </c>
      <c r="AG53" s="243">
        <v>480.89758586878713</v>
      </c>
      <c r="AH53" s="243">
        <v>414.87367406879275</v>
      </c>
      <c r="AI53" s="243">
        <v>453.200098842459</v>
      </c>
      <c r="AJ53" s="243">
        <v>565.32874216366451</v>
      </c>
      <c r="AK53" s="243">
        <v>601.59317550773221</v>
      </c>
      <c r="AL53" s="243">
        <v>413.80965842141046</v>
      </c>
      <c r="AM53" s="243">
        <v>532.0171691999235</v>
      </c>
      <c r="AN53" s="243">
        <v>427.8393616431697</v>
      </c>
      <c r="AO53" s="243">
        <v>406.23707836148719</v>
      </c>
      <c r="AP53" s="243">
        <v>5449.3127238846046</v>
      </c>
      <c r="AQ53" s="243">
        <v>419.79726002079326</v>
      </c>
      <c r="AR53" s="243">
        <v>466.42691893070349</v>
      </c>
      <c r="AS53" s="243">
        <v>433.5818622996469</v>
      </c>
      <c r="AT53" s="243">
        <v>442.20164195632901</v>
      </c>
      <c r="AU53" s="243">
        <v>465.99403337314266</v>
      </c>
      <c r="AV53" s="243">
        <v>476.16792553282005</v>
      </c>
      <c r="AW53" s="243">
        <v>531.4654095054259</v>
      </c>
      <c r="AX53" s="243">
        <v>547.06024782385771</v>
      </c>
      <c r="AY53" s="243">
        <v>536.73896260579568</v>
      </c>
      <c r="AZ53" s="243">
        <v>593.50182787762333</v>
      </c>
      <c r="BA53" s="243">
        <v>558.62033446170449</v>
      </c>
      <c r="BB53" s="243">
        <v>552.2607144744112</v>
      </c>
      <c r="BC53" s="243">
        <v>6023.8171388622541</v>
      </c>
      <c r="BD53" s="243">
        <v>655.72120836319436</v>
      </c>
      <c r="BE53" s="243">
        <v>605.70489348992146</v>
      </c>
      <c r="BF53" s="243">
        <v>550.06763025462101</v>
      </c>
      <c r="BG53" s="243">
        <v>631.04719293777441</v>
      </c>
    </row>
    <row r="54" spans="1:59" s="31" customFormat="1" ht="15.75" customHeight="1" x14ac:dyDescent="0.25">
      <c r="A54" s="244" t="s">
        <v>71</v>
      </c>
      <c r="B54" s="310" t="s">
        <v>71</v>
      </c>
      <c r="C54" s="244" t="s">
        <v>88</v>
      </c>
      <c r="D54" s="239">
        <v>4074.092731479871</v>
      </c>
      <c r="E54" s="239">
        <v>4564.3365994152646</v>
      </c>
      <c r="F54" s="239">
        <v>4608.8484464376652</v>
      </c>
      <c r="G54" s="239">
        <v>3023.9989557794602</v>
      </c>
      <c r="H54" s="239">
        <v>4800.1364015736135</v>
      </c>
      <c r="I54" s="239">
        <v>5611.0736917955001</v>
      </c>
      <c r="J54" s="239">
        <v>5673.2254358466489</v>
      </c>
      <c r="K54" s="239">
        <v>3826.0289761191543</v>
      </c>
      <c r="L54" s="239">
        <v>3955.8097829531466</v>
      </c>
      <c r="M54" s="239">
        <v>2761.3761763971738</v>
      </c>
      <c r="N54" s="239">
        <v>4572.9841213609097</v>
      </c>
      <c r="O54" s="239">
        <v>6466.1426826559964</v>
      </c>
      <c r="P54" s="239">
        <v>53938.054001814409</v>
      </c>
      <c r="Q54" s="239">
        <v>3491.1646347587184</v>
      </c>
      <c r="R54" s="239">
        <v>3241.5416045324819</v>
      </c>
      <c r="S54" s="239">
        <v>3777.6705337764865</v>
      </c>
      <c r="T54" s="239">
        <v>3272.7664166695367</v>
      </c>
      <c r="U54" s="239">
        <v>4907.9925176968245</v>
      </c>
      <c r="V54" s="239">
        <v>5332.6960891906501</v>
      </c>
      <c r="W54" s="239">
        <v>3835.7201218313858</v>
      </c>
      <c r="X54" s="239">
        <v>4612.6685685838056</v>
      </c>
      <c r="Y54" s="239">
        <v>3287.1959207435716</v>
      </c>
      <c r="Z54" s="239">
        <v>6232.6195803780138</v>
      </c>
      <c r="AA54" s="239">
        <v>4420.0013304266386</v>
      </c>
      <c r="AB54" s="239">
        <v>7000.2988148984878</v>
      </c>
      <c r="AC54" s="239">
        <v>53412.336133486606</v>
      </c>
      <c r="AD54" s="239">
        <v>5216.8767200865896</v>
      </c>
      <c r="AE54" s="239">
        <v>3518.4736011236719</v>
      </c>
      <c r="AF54" s="239">
        <v>6447.8108303343615</v>
      </c>
      <c r="AG54" s="239">
        <v>4511.6709637755757</v>
      </c>
      <c r="AH54" s="239">
        <v>4770.743563645532</v>
      </c>
      <c r="AI54" s="239">
        <v>7473.9122444188997</v>
      </c>
      <c r="AJ54" s="239">
        <v>4217.2698090480626</v>
      </c>
      <c r="AK54" s="239">
        <v>4129.5213816434152</v>
      </c>
      <c r="AL54" s="239">
        <v>3341.5014436697829</v>
      </c>
      <c r="AM54" s="239">
        <v>3327.5714383205441</v>
      </c>
      <c r="AN54" s="239">
        <v>5289.3399698789299</v>
      </c>
      <c r="AO54" s="239">
        <v>8050.2695204142492</v>
      </c>
      <c r="AP54" s="239">
        <v>60294.961486359622</v>
      </c>
      <c r="AQ54" s="239">
        <v>2901.5868547617492</v>
      </c>
      <c r="AR54" s="239">
        <v>3920.1090129483218</v>
      </c>
      <c r="AS54" s="239">
        <v>2880.1289611569778</v>
      </c>
      <c r="AT54" s="239">
        <v>2664.1183012246915</v>
      </c>
      <c r="AU54" s="239">
        <v>2716.0487512430468</v>
      </c>
      <c r="AV54" s="239">
        <v>4093.985156156938</v>
      </c>
      <c r="AW54" s="239">
        <v>2900.3288911986347</v>
      </c>
      <c r="AX54" s="239">
        <v>2645.7091653000698</v>
      </c>
      <c r="AY54" s="239">
        <v>2852.6800693078312</v>
      </c>
      <c r="AZ54" s="239">
        <v>4259.0200709256642</v>
      </c>
      <c r="BA54" s="239">
        <v>3026.6888080022454</v>
      </c>
      <c r="BB54" s="239">
        <v>8074.8891334931122</v>
      </c>
      <c r="BC54" s="239">
        <v>42935.293175719286</v>
      </c>
      <c r="BD54" s="239">
        <v>1525.059447949511</v>
      </c>
      <c r="BE54" s="239">
        <v>4770.3279388748106</v>
      </c>
      <c r="BF54" s="239">
        <v>2651.9313362959715</v>
      </c>
      <c r="BG54" s="239">
        <v>2810.5798302261692</v>
      </c>
    </row>
    <row r="55" spans="1:59" s="251" customFormat="1" ht="15.75" customHeight="1" x14ac:dyDescent="0.25">
      <c r="A55" s="302" t="s">
        <v>182</v>
      </c>
      <c r="B55" s="313" t="s">
        <v>71</v>
      </c>
      <c r="C55" s="262" t="s">
        <v>71</v>
      </c>
      <c r="D55" s="274">
        <v>15195.909567127848</v>
      </c>
      <c r="E55" s="274">
        <v>10237.990080160871</v>
      </c>
      <c r="F55" s="274">
        <v>12230.552956254969</v>
      </c>
      <c r="G55" s="274">
        <v>17248.046260172072</v>
      </c>
      <c r="H55" s="274">
        <v>15599.563100071244</v>
      </c>
      <c r="I55" s="274">
        <v>16596.486520865295</v>
      </c>
      <c r="J55" s="274">
        <v>22248.882918846564</v>
      </c>
      <c r="K55" s="274">
        <v>20721.55766696978</v>
      </c>
      <c r="L55" s="274">
        <v>17619.341486283021</v>
      </c>
      <c r="M55" s="274">
        <v>17421.506162183174</v>
      </c>
      <c r="N55" s="274">
        <v>21963.806789480543</v>
      </c>
      <c r="O55" s="274">
        <v>33004.057794223074</v>
      </c>
      <c r="P55" s="274">
        <v>220087.70130263845</v>
      </c>
      <c r="Q55" s="263">
        <v>30968.770385325864</v>
      </c>
      <c r="R55" s="263">
        <v>22816.145364073793</v>
      </c>
      <c r="S55" s="263">
        <v>25136.399313243739</v>
      </c>
      <c r="T55" s="263">
        <v>28919.813607593718</v>
      </c>
      <c r="U55" s="263">
        <v>26046.196045892488</v>
      </c>
      <c r="V55" s="263">
        <v>32111.812555478584</v>
      </c>
      <c r="W55" s="263">
        <v>42599.547792162324</v>
      </c>
      <c r="X55" s="263">
        <v>35446.119470412443</v>
      </c>
      <c r="Y55" s="263">
        <v>24554.919916217012</v>
      </c>
      <c r="Z55" s="263">
        <v>22770.677550004966</v>
      </c>
      <c r="AA55" s="263">
        <v>24054.094902762587</v>
      </c>
      <c r="AB55" s="263">
        <v>38663.224811805841</v>
      </c>
      <c r="AC55" s="263">
        <v>354087.72171497345</v>
      </c>
      <c r="AD55" s="263">
        <v>36342.362845482436</v>
      </c>
      <c r="AE55" s="263">
        <v>24909.965652734034</v>
      </c>
      <c r="AF55" s="263">
        <v>25172.863858234738</v>
      </c>
      <c r="AG55" s="263">
        <v>22571.391257266736</v>
      </c>
      <c r="AH55" s="263">
        <v>23537.574295050068</v>
      </c>
      <c r="AI55" s="263">
        <v>27976.592808130448</v>
      </c>
      <c r="AJ55" s="263">
        <v>35813.569443450309</v>
      </c>
      <c r="AK55" s="263">
        <v>34351.989921044718</v>
      </c>
      <c r="AL55" s="263">
        <v>27065.619263611188</v>
      </c>
      <c r="AM55" s="263">
        <v>25443.740263385149</v>
      </c>
      <c r="AN55" s="263">
        <v>27954.262128148261</v>
      </c>
      <c r="AO55" s="263">
        <v>47244.074289826392</v>
      </c>
      <c r="AP55" s="263">
        <v>358384.00602636457</v>
      </c>
      <c r="AQ55" s="263">
        <v>42296.434175217313</v>
      </c>
      <c r="AR55" s="263">
        <v>29026.450254324718</v>
      </c>
      <c r="AS55" s="263">
        <v>29755.609937401478</v>
      </c>
      <c r="AT55" s="263">
        <v>30419.272074864384</v>
      </c>
      <c r="AU55" s="263">
        <v>29928.378821195813</v>
      </c>
      <c r="AV55" s="263">
        <v>33390.095042599351</v>
      </c>
      <c r="AW55" s="263">
        <v>39290.995488543958</v>
      </c>
      <c r="AX55" s="263">
        <v>36959.4371569957</v>
      </c>
      <c r="AY55" s="263">
        <v>29171.991029235887</v>
      </c>
      <c r="AZ55" s="263">
        <v>27469.239146682365</v>
      </c>
      <c r="BA55" s="263">
        <v>28492.263898670924</v>
      </c>
      <c r="BB55" s="263">
        <v>40910.302929150064</v>
      </c>
      <c r="BC55" s="263">
        <v>397110.46995488199</v>
      </c>
      <c r="BD55" s="263">
        <v>40276.344200393112</v>
      </c>
      <c r="BE55" s="263">
        <v>29564.736145178216</v>
      </c>
      <c r="BF55" s="263">
        <v>32280.815455656444</v>
      </c>
      <c r="BG55" s="263">
        <v>33561.797239286338</v>
      </c>
    </row>
    <row r="56" spans="1:59" s="31" customFormat="1" ht="15.75" customHeight="1" x14ac:dyDescent="0.25">
      <c r="A56" s="244" t="s">
        <v>71</v>
      </c>
      <c r="B56" s="310" t="s">
        <v>89</v>
      </c>
      <c r="C56" s="244" t="s">
        <v>90</v>
      </c>
      <c r="D56" s="239">
        <v>13431.246466394799</v>
      </c>
      <c r="E56" s="239">
        <v>7996.1632762691597</v>
      </c>
      <c r="F56" s="239">
        <v>10408.6589059864</v>
      </c>
      <c r="G56" s="239">
        <v>13951.272112548901</v>
      </c>
      <c r="H56" s="239">
        <v>12934.648313776899</v>
      </c>
      <c r="I56" s="239">
        <v>14731.195441092899</v>
      </c>
      <c r="J56" s="239">
        <v>20413.942824174399</v>
      </c>
      <c r="K56" s="239">
        <v>18580.267297926701</v>
      </c>
      <c r="L56" s="239">
        <v>15180.6001419598</v>
      </c>
      <c r="M56" s="239">
        <v>15075.485986748299</v>
      </c>
      <c r="N56" s="239">
        <v>18993.843361920201</v>
      </c>
      <c r="O56" s="239">
        <v>29577.907632151</v>
      </c>
      <c r="P56" s="239">
        <v>191275.23176094948</v>
      </c>
      <c r="Q56" s="239">
        <v>28915.0150727242</v>
      </c>
      <c r="R56" s="239">
        <v>20917.771340979401</v>
      </c>
      <c r="S56" s="239">
        <v>23328.970593848699</v>
      </c>
      <c r="T56" s="239">
        <v>27005.014667204501</v>
      </c>
      <c r="U56" s="239">
        <v>23630.791210858701</v>
      </c>
      <c r="V56" s="239">
        <v>30034.3610839254</v>
      </c>
      <c r="W56" s="239">
        <v>40529.178790017497</v>
      </c>
      <c r="X56" s="239">
        <v>33118.242494554703</v>
      </c>
      <c r="Y56" s="239">
        <v>22276.7225906854</v>
      </c>
      <c r="Z56" s="239">
        <v>20123.1324347993</v>
      </c>
      <c r="AA56" s="239">
        <v>21580.908014533001</v>
      </c>
      <c r="AB56" s="239">
        <v>35047.497237704898</v>
      </c>
      <c r="AC56" s="239">
        <v>326507.6055318357</v>
      </c>
      <c r="AD56" s="239">
        <v>33968.475390788401</v>
      </c>
      <c r="AE56" s="239">
        <v>23013.009927866598</v>
      </c>
      <c r="AF56" s="239">
        <v>22648.623045489399</v>
      </c>
      <c r="AG56" s="239">
        <v>20105.202670199898</v>
      </c>
      <c r="AH56" s="239">
        <v>21841.5835487984</v>
      </c>
      <c r="AI56" s="239">
        <v>25331.137081579898</v>
      </c>
      <c r="AJ56" s="239">
        <v>33661.8064881436</v>
      </c>
      <c r="AK56" s="239">
        <v>31281.851656016701</v>
      </c>
      <c r="AL56" s="239">
        <v>24321.4888308359</v>
      </c>
      <c r="AM56" s="239">
        <v>23169.013782895301</v>
      </c>
      <c r="AN56" s="239">
        <v>25387.0048118257</v>
      </c>
      <c r="AO56" s="239">
        <v>42495.540593356098</v>
      </c>
      <c r="AP56" s="239">
        <v>327224.73782779591</v>
      </c>
      <c r="AQ56" s="239">
        <v>40043.747945757001</v>
      </c>
      <c r="AR56" s="239">
        <v>26781.504863188798</v>
      </c>
      <c r="AS56" s="239">
        <v>27505.202432280901</v>
      </c>
      <c r="AT56" s="239">
        <v>27354.4149187199</v>
      </c>
      <c r="AU56" s="239">
        <v>27709.549457817298</v>
      </c>
      <c r="AV56" s="239">
        <v>31092.255238252699</v>
      </c>
      <c r="AW56" s="239">
        <v>37035.716247819102</v>
      </c>
      <c r="AX56" s="239">
        <v>34982.904024045303</v>
      </c>
      <c r="AY56" s="239">
        <v>25878.2521189574</v>
      </c>
      <c r="AZ56" s="239">
        <v>25294.355003806199</v>
      </c>
      <c r="BA56" s="239">
        <v>25491.307077047699</v>
      </c>
      <c r="BB56" s="239">
        <v>37662.945006548201</v>
      </c>
      <c r="BC56" s="239">
        <v>366832.15433424048</v>
      </c>
      <c r="BD56" s="239">
        <v>38046.302948691002</v>
      </c>
      <c r="BE56" s="239">
        <v>27327.0820758593</v>
      </c>
      <c r="BF56" s="239">
        <v>30101.906810472501</v>
      </c>
      <c r="BG56" s="239">
        <v>31093.7049299723</v>
      </c>
    </row>
    <row r="57" spans="1:59" s="31" customFormat="1" ht="15.75" customHeight="1" x14ac:dyDescent="0.25">
      <c r="A57" s="240" t="s">
        <v>71</v>
      </c>
      <c r="B57" s="311" t="s">
        <v>101</v>
      </c>
      <c r="C57" s="259" t="s">
        <v>102</v>
      </c>
      <c r="D57" s="242">
        <v>571.31507781795267</v>
      </c>
      <c r="E57" s="242">
        <v>689.15859220314428</v>
      </c>
      <c r="F57" s="242">
        <v>512.93602284493795</v>
      </c>
      <c r="G57" s="242">
        <v>708.11356341791202</v>
      </c>
      <c r="H57" s="242">
        <v>423.59327838360656</v>
      </c>
      <c r="I57" s="242">
        <v>551.88852047522573</v>
      </c>
      <c r="J57" s="242">
        <v>548.86780828463452</v>
      </c>
      <c r="K57" s="242">
        <v>482.75576498051606</v>
      </c>
      <c r="L57" s="242">
        <v>631.62233563264215</v>
      </c>
      <c r="M57" s="242">
        <v>578.93935333943955</v>
      </c>
      <c r="N57" s="242">
        <v>848.4793824512094</v>
      </c>
      <c r="O57" s="242">
        <v>820.31882091474597</v>
      </c>
      <c r="P57" s="242">
        <v>7367.9885207459674</v>
      </c>
      <c r="Q57" s="243">
        <v>732.73756438677538</v>
      </c>
      <c r="R57" s="243">
        <v>665.40290280521162</v>
      </c>
      <c r="S57" s="243">
        <v>707.67490315756913</v>
      </c>
      <c r="T57" s="243">
        <v>662.28410386451549</v>
      </c>
      <c r="U57" s="243">
        <v>602.88729594332221</v>
      </c>
      <c r="V57" s="243">
        <v>572.56416084933085</v>
      </c>
      <c r="W57" s="243">
        <v>650.38095475858813</v>
      </c>
      <c r="X57" s="243">
        <v>613.89419055549706</v>
      </c>
      <c r="Y57" s="243">
        <v>663.16167583337631</v>
      </c>
      <c r="Z57" s="243">
        <v>785.68678830116482</v>
      </c>
      <c r="AA57" s="243">
        <v>589.16986494518949</v>
      </c>
      <c r="AB57" s="243">
        <v>821.46954050770842</v>
      </c>
      <c r="AC57" s="243">
        <v>8067.3139459082486</v>
      </c>
      <c r="AD57" s="243">
        <v>617.53774958660495</v>
      </c>
      <c r="AE57" s="243">
        <v>602.90550836906993</v>
      </c>
      <c r="AF57" s="243">
        <v>595.10769319624933</v>
      </c>
      <c r="AG57" s="243">
        <v>591.2411023648433</v>
      </c>
      <c r="AH57" s="243">
        <v>489.97200483033032</v>
      </c>
      <c r="AI57" s="243">
        <v>1181.2888453216917</v>
      </c>
      <c r="AJ57" s="243">
        <v>649.98135756258853</v>
      </c>
      <c r="AK57" s="243">
        <v>1175.5187296172699</v>
      </c>
      <c r="AL57" s="243">
        <v>704.6128654571811</v>
      </c>
      <c r="AM57" s="243">
        <v>603.11285878003605</v>
      </c>
      <c r="AN57" s="243">
        <v>599.58799200693056</v>
      </c>
      <c r="AO57" s="243">
        <v>1665.0185622865913</v>
      </c>
      <c r="AP57" s="243">
        <v>9475.8852693793851</v>
      </c>
      <c r="AQ57" s="243">
        <v>591.98864503946106</v>
      </c>
      <c r="AR57" s="243">
        <v>582.9506171344126</v>
      </c>
      <c r="AS57" s="243">
        <v>733.30385953065831</v>
      </c>
      <c r="AT57" s="243">
        <v>1577.5132706550164</v>
      </c>
      <c r="AU57" s="243">
        <v>612.6924543733852</v>
      </c>
      <c r="AV57" s="243">
        <v>612.34839515836939</v>
      </c>
      <c r="AW57" s="243">
        <v>901.53539283912085</v>
      </c>
      <c r="AX57" s="243">
        <v>692.27134430678234</v>
      </c>
      <c r="AY57" s="243">
        <v>1609.8691248713747</v>
      </c>
      <c r="AZ57" s="243">
        <v>625.89559431872658</v>
      </c>
      <c r="BA57" s="243">
        <v>684.33955038275133</v>
      </c>
      <c r="BB57" s="243">
        <v>1434.8190076489998</v>
      </c>
      <c r="BC57" s="243">
        <v>10659.527256259056</v>
      </c>
      <c r="BD57" s="243">
        <v>784.491968454166</v>
      </c>
      <c r="BE57" s="243">
        <v>775.09464820328685</v>
      </c>
      <c r="BF57" s="243">
        <v>803.38664964543159</v>
      </c>
      <c r="BG57" s="243">
        <v>831.90448406808503</v>
      </c>
    </row>
    <row r="58" spans="1:59" s="31" customFormat="1" ht="15.75" customHeight="1" x14ac:dyDescent="0.25">
      <c r="A58" s="244" t="s">
        <v>71</v>
      </c>
      <c r="B58" s="310" t="s">
        <v>113</v>
      </c>
      <c r="C58" s="244" t="s">
        <v>114</v>
      </c>
      <c r="D58" s="239">
        <v>331.85259714440372</v>
      </c>
      <c r="E58" s="239">
        <v>328.51701490153624</v>
      </c>
      <c r="F58" s="239">
        <v>309.23066234093056</v>
      </c>
      <c r="G58" s="239">
        <v>344.01455108408118</v>
      </c>
      <c r="H58" s="239">
        <v>313.04855886591298</v>
      </c>
      <c r="I58" s="239">
        <v>324.25989840828339</v>
      </c>
      <c r="J58" s="239">
        <v>291.94956380992369</v>
      </c>
      <c r="K58" s="239">
        <v>298.64387553261639</v>
      </c>
      <c r="L58" s="239">
        <v>377.71849881733999</v>
      </c>
      <c r="M58" s="239">
        <v>317.77396414816911</v>
      </c>
      <c r="N58" s="239">
        <v>295.7061788031952</v>
      </c>
      <c r="O58" s="239">
        <v>275.16624707859677</v>
      </c>
      <c r="P58" s="239">
        <v>3807.8816109349896</v>
      </c>
      <c r="Q58" s="239">
        <v>333.29672332438389</v>
      </c>
      <c r="R58" s="239">
        <v>321.21213067568175</v>
      </c>
      <c r="S58" s="239">
        <v>303.8392958420223</v>
      </c>
      <c r="T58" s="239">
        <v>299.82756853286816</v>
      </c>
      <c r="U58" s="239">
        <v>285.20321755804684</v>
      </c>
      <c r="V58" s="239">
        <v>291.87497686225265</v>
      </c>
      <c r="W58" s="239">
        <v>282.24332334055998</v>
      </c>
      <c r="X58" s="239">
        <v>282.56022074666157</v>
      </c>
      <c r="Y58" s="239">
        <v>296.93566321129384</v>
      </c>
      <c r="Z58" s="239">
        <v>287.55457696269423</v>
      </c>
      <c r="AA58" s="239">
        <v>301.19258057705804</v>
      </c>
      <c r="AB58" s="239">
        <v>299.07678792920234</v>
      </c>
      <c r="AC58" s="239">
        <v>3584.8170655627259</v>
      </c>
      <c r="AD58" s="239">
        <v>367.98796358726281</v>
      </c>
      <c r="AE58" s="239">
        <v>353.48459793333836</v>
      </c>
      <c r="AF58" s="239">
        <v>329.2961309479241</v>
      </c>
      <c r="AG58" s="239">
        <v>309.22430908297986</v>
      </c>
      <c r="AH58" s="239">
        <v>237.46810544952839</v>
      </c>
      <c r="AI58" s="239">
        <v>228.25682318454241</v>
      </c>
      <c r="AJ58" s="239">
        <v>10.5667141157851</v>
      </c>
      <c r="AK58" s="239">
        <v>283.51145749244233</v>
      </c>
      <c r="AL58" s="239">
        <v>281.84447672877957</v>
      </c>
      <c r="AM58" s="239">
        <v>269.76117021652112</v>
      </c>
      <c r="AN58" s="239">
        <v>225.60114175480851</v>
      </c>
      <c r="AO58" s="239">
        <v>224.55521242116231</v>
      </c>
      <c r="AP58" s="239">
        <v>3121.5581029150744</v>
      </c>
      <c r="AQ58" s="239">
        <v>281.6248434207198</v>
      </c>
      <c r="AR58" s="239">
        <v>344.18173669739252</v>
      </c>
      <c r="AS58" s="239">
        <v>348.8846406682004</v>
      </c>
      <c r="AT58" s="239">
        <v>318.53321994458253</v>
      </c>
      <c r="AU58" s="239">
        <v>282.44246297027598</v>
      </c>
      <c r="AV58" s="239">
        <v>302.64058013997868</v>
      </c>
      <c r="AW58" s="239">
        <v>331.81583082767219</v>
      </c>
      <c r="AX58" s="239">
        <v>229.026372569773</v>
      </c>
      <c r="AY58" s="239">
        <v>217.02472992280931</v>
      </c>
      <c r="AZ58" s="239">
        <v>274.75983292681946</v>
      </c>
      <c r="BA58" s="239">
        <v>280.23999542195065</v>
      </c>
      <c r="BB58" s="239">
        <v>254.14958000395305</v>
      </c>
      <c r="BC58" s="239">
        <v>3465.3238255141277</v>
      </c>
      <c r="BD58" s="239">
        <v>340.26365900281155</v>
      </c>
      <c r="BE58" s="239">
        <v>315.69673553576126</v>
      </c>
      <c r="BF58" s="239">
        <v>342.59080797762829</v>
      </c>
      <c r="BG58" s="239">
        <v>329.18116248375077</v>
      </c>
    </row>
    <row r="59" spans="1:59" s="31" customFormat="1" ht="15.75" customHeight="1" x14ac:dyDescent="0.25">
      <c r="A59" s="240" t="s">
        <v>71</v>
      </c>
      <c r="B59" s="314" t="s">
        <v>111</v>
      </c>
      <c r="C59" s="240" t="s">
        <v>112</v>
      </c>
      <c r="D59" s="243">
        <v>20.424460089315001</v>
      </c>
      <c r="E59" s="243">
        <v>17.225820618964548</v>
      </c>
      <c r="F59" s="243">
        <v>6.6356358078092041</v>
      </c>
      <c r="G59" s="243">
        <v>7.0271886341669951</v>
      </c>
      <c r="H59" s="243">
        <v>14.420217886522874</v>
      </c>
      <c r="I59" s="243">
        <v>113.37864538724425</v>
      </c>
      <c r="J59" s="243">
        <v>12.206586639279575</v>
      </c>
      <c r="K59" s="243">
        <v>7.4605502902873262</v>
      </c>
      <c r="L59" s="243">
        <v>31.769528093212532</v>
      </c>
      <c r="M59" s="243">
        <v>3.8481861099932808</v>
      </c>
      <c r="N59" s="243">
        <v>3.7619802243331555</v>
      </c>
      <c r="O59" s="243">
        <v>16.339177790617669</v>
      </c>
      <c r="P59" s="243">
        <v>254.49797757174639</v>
      </c>
      <c r="Q59" s="243">
        <v>198.37275876006311</v>
      </c>
      <c r="R59" s="243">
        <v>71.466991456061024</v>
      </c>
      <c r="S59" s="243">
        <v>6.5004221840029244</v>
      </c>
      <c r="T59" s="243">
        <v>58.556255738635052</v>
      </c>
      <c r="U59" s="243">
        <v>137.35655745275992</v>
      </c>
      <c r="V59" s="243">
        <v>130.36946092475085</v>
      </c>
      <c r="W59" s="243">
        <v>170.48517659129422</v>
      </c>
      <c r="X59" s="243">
        <v>146.9428606426622</v>
      </c>
      <c r="Y59" s="243">
        <v>104.05390174870689</v>
      </c>
      <c r="Z59" s="243">
        <v>104.82912963424316</v>
      </c>
      <c r="AA59" s="243">
        <v>188.43025667495374</v>
      </c>
      <c r="AB59" s="243">
        <v>279.24575969663778</v>
      </c>
      <c r="AC59" s="243">
        <v>1596.6095315047708</v>
      </c>
      <c r="AD59" s="243">
        <v>575.9761298348601</v>
      </c>
      <c r="AE59" s="243">
        <v>85.692041142284566</v>
      </c>
      <c r="AF59" s="243">
        <v>6.5790599213871035</v>
      </c>
      <c r="AG59" s="243">
        <v>83.718217437788638</v>
      </c>
      <c r="AH59" s="243">
        <v>187.94031654601397</v>
      </c>
      <c r="AI59" s="243">
        <v>346.07797522358942</v>
      </c>
      <c r="AJ59" s="243">
        <v>489.85589307982826</v>
      </c>
      <c r="AK59" s="243">
        <v>249.82102949458707</v>
      </c>
      <c r="AL59" s="243">
        <v>181.07633394506024</v>
      </c>
      <c r="AM59" s="243">
        <v>181.680303661398</v>
      </c>
      <c r="AN59" s="243">
        <v>229.80174515915931</v>
      </c>
      <c r="AO59" s="243">
        <v>782.81472927574225</v>
      </c>
      <c r="AP59" s="243">
        <v>3401.0337747216995</v>
      </c>
      <c r="AQ59" s="243">
        <v>307.24162181499173</v>
      </c>
      <c r="AR59" s="243">
        <v>128.90732688138183</v>
      </c>
      <c r="AS59" s="243">
        <v>209.5157189536161</v>
      </c>
      <c r="AT59" s="243">
        <v>192.86048043810442</v>
      </c>
      <c r="AU59" s="243">
        <v>148.85948926816002</v>
      </c>
      <c r="AV59" s="243">
        <v>433.20270621783465</v>
      </c>
      <c r="AW59" s="243">
        <v>59.82231461202467</v>
      </c>
      <c r="AX59" s="243">
        <v>113.67413151981799</v>
      </c>
      <c r="AY59" s="243">
        <v>217.97776356810925</v>
      </c>
      <c r="AZ59" s="243">
        <v>129.91623464945954</v>
      </c>
      <c r="BA59" s="243">
        <v>363.33871841036068</v>
      </c>
      <c r="BB59" s="243">
        <v>418.10912146384936</v>
      </c>
      <c r="BC59" s="243">
        <v>2723.4256277977101</v>
      </c>
      <c r="BD59" s="243">
        <v>136.41564461656469</v>
      </c>
      <c r="BE59" s="243">
        <v>151.99959268528096</v>
      </c>
      <c r="BF59" s="243">
        <v>111.02074653943782</v>
      </c>
      <c r="BG59" s="243">
        <v>240.07450410760396</v>
      </c>
    </row>
    <row r="60" spans="1:59" s="31" customFormat="1" ht="15.75" customHeight="1" x14ac:dyDescent="0.25">
      <c r="A60" s="244" t="s">
        <v>71</v>
      </c>
      <c r="B60" s="310" t="s">
        <v>305</v>
      </c>
      <c r="C60" s="244" t="s">
        <v>306</v>
      </c>
      <c r="D60" s="239">
        <v>4.9619761896504615</v>
      </c>
      <c r="E60" s="239">
        <v>5.7039982432483916</v>
      </c>
      <c r="F60" s="239">
        <v>5.4205603517301402</v>
      </c>
      <c r="G60" s="239">
        <v>7.0100517218378524</v>
      </c>
      <c r="H60" s="239">
        <v>6.8149935798167913</v>
      </c>
      <c r="I60" s="239">
        <v>5.9756790448004224</v>
      </c>
      <c r="J60" s="239">
        <v>6.6784104634215842</v>
      </c>
      <c r="K60" s="239">
        <v>6.0740742951964046</v>
      </c>
      <c r="L60" s="239">
        <v>9.167839327001607</v>
      </c>
      <c r="M60" s="239">
        <v>83.423207774747283</v>
      </c>
      <c r="N60" s="239">
        <v>5.2881661154932367</v>
      </c>
      <c r="O60" s="239">
        <v>16.693778044815925</v>
      </c>
      <c r="P60" s="239">
        <v>163.21273515176011</v>
      </c>
      <c r="Q60" s="239">
        <v>78.325351375358693</v>
      </c>
      <c r="R60" s="239">
        <v>64.941431207368097</v>
      </c>
      <c r="S60" s="239">
        <v>79.975565034880674</v>
      </c>
      <c r="T60" s="239">
        <v>98.11643258893838</v>
      </c>
      <c r="U60" s="239">
        <v>80.412740236158527</v>
      </c>
      <c r="V60" s="239">
        <v>103.0611498336028</v>
      </c>
      <c r="W60" s="239">
        <v>126.94405320389295</v>
      </c>
      <c r="X60" s="239">
        <v>102.49304080518399</v>
      </c>
      <c r="Y60" s="239">
        <v>120.04682707759804</v>
      </c>
      <c r="Z60" s="239">
        <v>109.84708939036302</v>
      </c>
      <c r="AA60" s="239">
        <v>129.78741069758749</v>
      </c>
      <c r="AB60" s="239">
        <v>192.73382666839203</v>
      </c>
      <c r="AC60" s="239">
        <v>1286.6849181193245</v>
      </c>
      <c r="AD60" s="239">
        <v>164.63100497594255</v>
      </c>
      <c r="AE60" s="239">
        <v>159.43222273000862</v>
      </c>
      <c r="AF60" s="239">
        <v>252.6214951417935</v>
      </c>
      <c r="AG60" s="239">
        <v>200.93215575210132</v>
      </c>
      <c r="AH60" s="239">
        <v>197.43422582331135</v>
      </c>
      <c r="AI60" s="239">
        <v>235.95383961437966</v>
      </c>
      <c r="AJ60" s="239">
        <v>111.69130378170884</v>
      </c>
      <c r="AK60" s="239">
        <v>189.79631361473341</v>
      </c>
      <c r="AL60" s="239">
        <v>185.30354906096306</v>
      </c>
      <c r="AM60" s="239">
        <v>201.15636468716878</v>
      </c>
      <c r="AN60" s="239">
        <v>34.426383937105399</v>
      </c>
      <c r="AO60" s="239">
        <v>45.713252892444601</v>
      </c>
      <c r="AP60" s="239">
        <v>1979.0921120116614</v>
      </c>
      <c r="AQ60" s="239">
        <v>148.95920262781431</v>
      </c>
      <c r="AR60" s="239">
        <v>149.46409896910117</v>
      </c>
      <c r="AS60" s="239">
        <v>164.77045404295981</v>
      </c>
      <c r="AT60" s="239">
        <v>159.904898138253</v>
      </c>
      <c r="AU60" s="239">
        <v>241.75681489038973</v>
      </c>
      <c r="AV60" s="239">
        <v>188.25208199897671</v>
      </c>
      <c r="AW60" s="239">
        <v>232.73292196667049</v>
      </c>
      <c r="AX60" s="239">
        <v>196.76033809491494</v>
      </c>
      <c r="AY60" s="239">
        <v>179.41770581528169</v>
      </c>
      <c r="AZ60" s="239">
        <v>185.9961597854539</v>
      </c>
      <c r="BA60" s="239">
        <v>159.97411871952616</v>
      </c>
      <c r="BB60" s="239">
        <v>43.965068010511743</v>
      </c>
      <c r="BC60" s="239">
        <v>2051.9538630598536</v>
      </c>
      <c r="BD60" s="239">
        <v>207.57985441094542</v>
      </c>
      <c r="BE60" s="239">
        <v>213.4430181087925</v>
      </c>
      <c r="BF60" s="239">
        <v>189.68045962888613</v>
      </c>
      <c r="BG60" s="239">
        <v>211.51514905797342</v>
      </c>
    </row>
    <row r="61" spans="1:59" s="31" customFormat="1" ht="15.75" customHeight="1" x14ac:dyDescent="0.25">
      <c r="A61" s="259" t="s">
        <v>71</v>
      </c>
      <c r="B61" s="311" t="s">
        <v>123</v>
      </c>
      <c r="C61" s="259" t="s">
        <v>124</v>
      </c>
      <c r="D61" s="242">
        <v>0.56530425097247217</v>
      </c>
      <c r="E61" s="242">
        <v>12.00177127021489</v>
      </c>
      <c r="F61" s="242">
        <v>112.07245579860708</v>
      </c>
      <c r="G61" s="242">
        <v>147.07689095281739</v>
      </c>
      <c r="H61" s="242">
        <v>94.327572692381949</v>
      </c>
      <c r="I61" s="242">
        <v>62.291919303274199</v>
      </c>
      <c r="J61" s="242">
        <v>54.990082124352952</v>
      </c>
      <c r="K61" s="242">
        <v>49.689189758990061</v>
      </c>
      <c r="L61" s="242">
        <v>163.80112011522766</v>
      </c>
      <c r="M61" s="242">
        <v>77.830052207641472</v>
      </c>
      <c r="N61" s="242">
        <v>106.24559623956274</v>
      </c>
      <c r="O61" s="242">
        <v>59.97401295754787</v>
      </c>
      <c r="P61" s="242">
        <v>940.86596767159062</v>
      </c>
      <c r="Q61" s="242">
        <v>52.180140399635157</v>
      </c>
      <c r="R61" s="242">
        <v>68.219722107279409</v>
      </c>
      <c r="S61" s="242">
        <v>53.523422616880325</v>
      </c>
      <c r="T61" s="242">
        <v>2.39946762637545E-2</v>
      </c>
      <c r="U61" s="242">
        <v>95.268836563955446</v>
      </c>
      <c r="V61" s="242">
        <v>28.558647254218947</v>
      </c>
      <c r="W61" s="242">
        <v>8.2086711433597888</v>
      </c>
      <c r="X61" s="242">
        <v>3.8988139394207764</v>
      </c>
      <c r="Y61" s="242">
        <v>3.7520096038127528</v>
      </c>
      <c r="Z61" s="242">
        <v>13.70844650573363</v>
      </c>
      <c r="AA61" s="242">
        <v>13.078869705178445</v>
      </c>
      <c r="AB61" s="242">
        <v>71.567426982876427</v>
      </c>
      <c r="AC61" s="242">
        <v>411.98900149861481</v>
      </c>
      <c r="AD61" s="242">
        <v>7.2665532745241901</v>
      </c>
      <c r="AE61" s="242">
        <v>140.66428435205859</v>
      </c>
      <c r="AF61" s="242">
        <v>101.4330294779321</v>
      </c>
      <c r="AG61" s="242">
        <v>159.0273843525043</v>
      </c>
      <c r="AH61" s="242">
        <v>43.527428062802272</v>
      </c>
      <c r="AI61" s="242">
        <v>18.502042026844279</v>
      </c>
      <c r="AJ61" s="242">
        <v>18.097204049907752</v>
      </c>
      <c r="AK61" s="242">
        <v>83.305652519512108</v>
      </c>
      <c r="AL61" s="242">
        <v>42.753251096211187</v>
      </c>
      <c r="AM61" s="242">
        <v>111.79558862634626</v>
      </c>
      <c r="AN61" s="242">
        <v>121.10753119793169</v>
      </c>
      <c r="AO61" s="242">
        <v>76.493414980372549</v>
      </c>
      <c r="AP61" s="242">
        <v>923.97336401694724</v>
      </c>
      <c r="AQ61" s="242">
        <v>47.493626932167942</v>
      </c>
      <c r="AR61" s="242">
        <v>42.053319444276177</v>
      </c>
      <c r="AS61" s="242">
        <v>60.580566887724501</v>
      </c>
      <c r="AT61" s="242">
        <v>110.7876624317215</v>
      </c>
      <c r="AU61" s="242">
        <v>146.48949178994027</v>
      </c>
      <c r="AV61" s="242">
        <v>127.25009663327208</v>
      </c>
      <c r="AW61" s="242">
        <v>29.94122523726443</v>
      </c>
      <c r="AX61" s="242">
        <v>18.289713792391094</v>
      </c>
      <c r="AY61" s="242">
        <v>26.142900995662632</v>
      </c>
      <c r="AZ61" s="242">
        <v>36.149202928563767</v>
      </c>
      <c r="BA61" s="242">
        <v>21.441381162208238</v>
      </c>
      <c r="BB61" s="242">
        <v>70.179340511468652</v>
      </c>
      <c r="BC61" s="242">
        <v>736.7985287466613</v>
      </c>
      <c r="BD61" s="242">
        <v>187.94657895862417</v>
      </c>
      <c r="BE61" s="242">
        <v>209.45786333114259</v>
      </c>
      <c r="BF61" s="242">
        <v>85.521207646921795</v>
      </c>
      <c r="BG61" s="242">
        <v>179.40501758295449</v>
      </c>
    </row>
    <row r="62" spans="1:59" s="31" customFormat="1" ht="15.75" customHeight="1" x14ac:dyDescent="0.25">
      <c r="A62" s="244" t="s">
        <v>71</v>
      </c>
      <c r="B62" s="310" t="s">
        <v>103</v>
      </c>
      <c r="C62" s="244" t="s">
        <v>104</v>
      </c>
      <c r="D62" s="239">
        <v>62.270225932972572</v>
      </c>
      <c r="E62" s="239">
        <v>146.03251805298214</v>
      </c>
      <c r="F62" s="239">
        <v>162.05261209110515</v>
      </c>
      <c r="G62" s="239">
        <v>405.67078884107548</v>
      </c>
      <c r="H62" s="239">
        <v>218.30596575399341</v>
      </c>
      <c r="I62" s="239">
        <v>67.469280801879179</v>
      </c>
      <c r="J62" s="239">
        <v>82.837016120443764</v>
      </c>
      <c r="K62" s="239">
        <v>363.51188892549885</v>
      </c>
      <c r="L62" s="239">
        <v>173.5792916492521</v>
      </c>
      <c r="M62" s="239">
        <v>120.6639375945543</v>
      </c>
      <c r="N62" s="239">
        <v>509.44324560070515</v>
      </c>
      <c r="O62" s="239">
        <v>801.44502399267742</v>
      </c>
      <c r="P62" s="239">
        <v>3113.2817953571393</v>
      </c>
      <c r="Q62" s="239">
        <v>128.49921585164583</v>
      </c>
      <c r="R62" s="239">
        <v>171.63558005355901</v>
      </c>
      <c r="S62" s="239">
        <v>69.331262705112607</v>
      </c>
      <c r="T62" s="239">
        <v>109.60680063425204</v>
      </c>
      <c r="U62" s="239">
        <v>600.76861502502857</v>
      </c>
      <c r="V62" s="239">
        <v>154.98870588825179</v>
      </c>
      <c r="W62" s="239">
        <v>78.663708099889547</v>
      </c>
      <c r="X62" s="239">
        <v>130.25074871715617</v>
      </c>
      <c r="Y62" s="239">
        <v>150.21398316336123</v>
      </c>
      <c r="Z62" s="239">
        <v>223.2101609658946</v>
      </c>
      <c r="AA62" s="239">
        <v>63.721328769386673</v>
      </c>
      <c r="AB62" s="239">
        <v>143.51046752526202</v>
      </c>
      <c r="AC62" s="239">
        <v>2024.4005773988004</v>
      </c>
      <c r="AD62" s="239">
        <v>92.098007481001105</v>
      </c>
      <c r="AE62" s="239">
        <v>69.88205248345264</v>
      </c>
      <c r="AF62" s="239">
        <v>62.964480856745993</v>
      </c>
      <c r="AG62" s="239">
        <v>146.13795365465228</v>
      </c>
      <c r="AH62" s="239">
        <v>57.079673095656503</v>
      </c>
      <c r="AI62" s="239">
        <v>141.66034060082663</v>
      </c>
      <c r="AJ62" s="239">
        <v>95.522778533437076</v>
      </c>
      <c r="AK62" s="239">
        <v>61.651244914582762</v>
      </c>
      <c r="AL62" s="239">
        <v>81.481648549830993</v>
      </c>
      <c r="AM62" s="239">
        <v>64.850204849075226</v>
      </c>
      <c r="AN62" s="239">
        <v>101.20348947149925</v>
      </c>
      <c r="AO62" s="239">
        <v>149.35114938169971</v>
      </c>
      <c r="AP62" s="239">
        <v>1123.8830238724599</v>
      </c>
      <c r="AQ62" s="239">
        <v>67.246306743443725</v>
      </c>
      <c r="AR62" s="239">
        <v>49.976622778861149</v>
      </c>
      <c r="AS62" s="239">
        <v>66.28255447497142</v>
      </c>
      <c r="AT62" s="239">
        <v>120.41791853765884</v>
      </c>
      <c r="AU62" s="239">
        <v>81.697824132008179</v>
      </c>
      <c r="AV62" s="239">
        <v>78.764990312362542</v>
      </c>
      <c r="AW62" s="239">
        <v>61.900342749669065</v>
      </c>
      <c r="AX62" s="239">
        <v>67.387265266148574</v>
      </c>
      <c r="AY62" s="239">
        <v>76.414788389816806</v>
      </c>
      <c r="AZ62" s="239">
        <v>129.18438484163005</v>
      </c>
      <c r="BA62" s="239">
        <v>152.61146889347674</v>
      </c>
      <c r="BB62" s="239">
        <v>278.6870160137824</v>
      </c>
      <c r="BC62" s="239">
        <v>1230.5714831338296</v>
      </c>
      <c r="BD62" s="239">
        <v>72.764534274180733</v>
      </c>
      <c r="BE62" s="239">
        <v>85.851410191185323</v>
      </c>
      <c r="BF62" s="239">
        <v>68.638617031578434</v>
      </c>
      <c r="BG62" s="239">
        <v>141.59125278874399</v>
      </c>
    </row>
    <row r="63" spans="1:59" s="31" customFormat="1" ht="15.75" customHeight="1" x14ac:dyDescent="0.25">
      <c r="A63" s="268" t="s">
        <v>71</v>
      </c>
      <c r="B63" s="312" t="s">
        <v>78</v>
      </c>
      <c r="C63" s="259" t="s">
        <v>79</v>
      </c>
      <c r="D63" s="242">
        <v>58.575621370115307</v>
      </c>
      <c r="E63" s="242">
        <v>40.494830468025498</v>
      </c>
      <c r="F63" s="242">
        <v>78.684409641228896</v>
      </c>
      <c r="G63" s="242">
        <v>18.232092849372869</v>
      </c>
      <c r="H63" s="242">
        <v>22.752474367023233</v>
      </c>
      <c r="I63" s="242">
        <v>76.576918836868117</v>
      </c>
      <c r="J63" s="242">
        <v>25.429244092294649</v>
      </c>
      <c r="K63" s="242">
        <v>34.300995062932628</v>
      </c>
      <c r="L63" s="242">
        <v>42.16479826671069</v>
      </c>
      <c r="M63" s="242">
        <v>156.68645716334862</v>
      </c>
      <c r="N63" s="242">
        <v>70.833780447093943</v>
      </c>
      <c r="O63" s="242">
        <v>18.508963798344162</v>
      </c>
      <c r="P63" s="242">
        <v>643.2405863633586</v>
      </c>
      <c r="Q63" s="243">
        <v>34.606350958587441</v>
      </c>
      <c r="R63" s="243">
        <v>4.3138693919828057</v>
      </c>
      <c r="S63" s="243">
        <v>5.5948990859763779</v>
      </c>
      <c r="T63" s="243">
        <v>10.022950504266106</v>
      </c>
      <c r="U63" s="243">
        <v>27.278760200524665</v>
      </c>
      <c r="V63" s="243">
        <v>0.58822579132896402</v>
      </c>
      <c r="W63" s="243">
        <v>1.89863764493003</v>
      </c>
      <c r="X63" s="243">
        <v>34.601486324423753</v>
      </c>
      <c r="Y63" s="243">
        <v>154.08127163784781</v>
      </c>
      <c r="Z63" s="243">
        <v>239.63062765413835</v>
      </c>
      <c r="AA63" s="243">
        <v>136.2236580197403</v>
      </c>
      <c r="AB63" s="243">
        <v>191.78119445773336</v>
      </c>
      <c r="AC63" s="243">
        <v>840.62193167148007</v>
      </c>
      <c r="AD63" s="243">
        <v>17.055328467710112</v>
      </c>
      <c r="AE63" s="243">
        <v>27.825437598047699</v>
      </c>
      <c r="AF63" s="243">
        <v>208.77551860225543</v>
      </c>
      <c r="AG63" s="243">
        <v>120.54135815757638</v>
      </c>
      <c r="AH63" s="243">
        <v>63.638820124239956</v>
      </c>
      <c r="AI63" s="243">
        <v>87.182463032400591</v>
      </c>
      <c r="AJ63" s="243">
        <v>80.801661566166089</v>
      </c>
      <c r="AK63" s="243">
        <v>6.2350781873229932</v>
      </c>
      <c r="AL63" s="243">
        <v>1.6427925257363301</v>
      </c>
      <c r="AM63" s="243">
        <v>6.2730175763095097</v>
      </c>
      <c r="AN63" s="243">
        <v>21.061538306831075</v>
      </c>
      <c r="AO63" s="243">
        <v>622.00513154333771</v>
      </c>
      <c r="AP63" s="243">
        <v>1263.0381456879336</v>
      </c>
      <c r="AQ63" s="243">
        <v>34.880011239035518</v>
      </c>
      <c r="AR63" s="243">
        <v>155.13317748519245</v>
      </c>
      <c r="AS63" s="243">
        <v>126.58035420815528</v>
      </c>
      <c r="AT63" s="243">
        <v>127.92283646320544</v>
      </c>
      <c r="AU63" s="243">
        <v>79.288096722161725</v>
      </c>
      <c r="AV63" s="243">
        <v>122.91314674400566</v>
      </c>
      <c r="AW63" s="243">
        <v>91.13775567021797</v>
      </c>
      <c r="AX63" s="243">
        <v>93.73694506150332</v>
      </c>
      <c r="AY63" s="243">
        <v>165.75264162161534</v>
      </c>
      <c r="AZ63" s="243">
        <v>178.74593461832268</v>
      </c>
      <c r="BA63" s="243">
        <v>171.47664094448683</v>
      </c>
      <c r="BB63" s="243">
        <v>255.3045404189354</v>
      </c>
      <c r="BC63" s="243">
        <v>1602.8720811968378</v>
      </c>
      <c r="BD63" s="243">
        <v>28.480968825878477</v>
      </c>
      <c r="BE63" s="243">
        <v>110.01345149087682</v>
      </c>
      <c r="BF63" s="243">
        <v>184.35760976596845</v>
      </c>
      <c r="BG63" s="243">
        <v>122.30399916849083</v>
      </c>
    </row>
    <row r="64" spans="1:59" s="31" customFormat="1" ht="15.75" customHeight="1" x14ac:dyDescent="0.25">
      <c r="A64" s="244" t="s">
        <v>71</v>
      </c>
      <c r="B64" s="310" t="s">
        <v>76</v>
      </c>
      <c r="C64" s="244" t="s">
        <v>77</v>
      </c>
      <c r="D64" s="239">
        <v>120.6045741486481</v>
      </c>
      <c r="E64" s="239">
        <v>220.98178459103815</v>
      </c>
      <c r="F64" s="239">
        <v>160.64500522358907</v>
      </c>
      <c r="G64" s="239">
        <v>165.26759156779553</v>
      </c>
      <c r="H64" s="239">
        <v>147.92019453018679</v>
      </c>
      <c r="I64" s="239">
        <v>144.81119035302689</v>
      </c>
      <c r="J64" s="239">
        <v>245.78771300094689</v>
      </c>
      <c r="K64" s="239">
        <v>156.47560328978619</v>
      </c>
      <c r="L64" s="239">
        <v>139.70247094324748</v>
      </c>
      <c r="M64" s="239">
        <v>130.28843527280742</v>
      </c>
      <c r="N64" s="239">
        <v>362.04523117822464</v>
      </c>
      <c r="O64" s="239">
        <v>300.49531399920579</v>
      </c>
      <c r="P64" s="239">
        <v>2295.0251080985031</v>
      </c>
      <c r="Q64" s="239">
        <v>185.43524817317086</v>
      </c>
      <c r="R64" s="239">
        <v>138.88452539889494</v>
      </c>
      <c r="S64" s="239">
        <v>224.85674304601096</v>
      </c>
      <c r="T64" s="239">
        <v>255.1175618062872</v>
      </c>
      <c r="U64" s="239">
        <v>165.71415112223187</v>
      </c>
      <c r="V64" s="239">
        <v>207.5707700427034</v>
      </c>
      <c r="W64" s="239">
        <v>190.8880360053077</v>
      </c>
      <c r="X64" s="239">
        <v>171.06362441922212</v>
      </c>
      <c r="Y64" s="239">
        <v>114.95757877638619</v>
      </c>
      <c r="Z64" s="239">
        <v>211.86480689203586</v>
      </c>
      <c r="AA64" s="239">
        <v>91.207431505724372</v>
      </c>
      <c r="AB64" s="239">
        <v>375.53149693789828</v>
      </c>
      <c r="AC64" s="239">
        <v>2333.091974125874</v>
      </c>
      <c r="AD64" s="239">
        <v>130.27870049478838</v>
      </c>
      <c r="AE64" s="239">
        <v>169.06508385155257</v>
      </c>
      <c r="AF64" s="239">
        <v>111.31546785286986</v>
      </c>
      <c r="AG64" s="239">
        <v>182.03399435673904</v>
      </c>
      <c r="AH64" s="239">
        <v>100.12792003342946</v>
      </c>
      <c r="AI64" s="239">
        <v>96.313517596851923</v>
      </c>
      <c r="AJ64" s="239">
        <v>162.55057949772976</v>
      </c>
      <c r="AK64" s="239">
        <v>168.29078406632476</v>
      </c>
      <c r="AL64" s="239">
        <v>185.20304024606594</v>
      </c>
      <c r="AM64" s="239">
        <v>184.27615679131748</v>
      </c>
      <c r="AN64" s="239">
        <v>501.98945906145053</v>
      </c>
      <c r="AO64" s="239">
        <v>399.35612585617997</v>
      </c>
      <c r="AP64" s="239">
        <v>2390.8008297052997</v>
      </c>
      <c r="AQ64" s="239">
        <v>201.09099073131532</v>
      </c>
      <c r="AR64" s="239">
        <v>128.41676861396098</v>
      </c>
      <c r="AS64" s="239">
        <v>75.007250439860016</v>
      </c>
      <c r="AT64" s="239">
        <v>154.24086387275543</v>
      </c>
      <c r="AU64" s="239">
        <v>212.60628351469487</v>
      </c>
      <c r="AV64" s="239">
        <v>48.116805923923501</v>
      </c>
      <c r="AW64" s="239">
        <v>92.758206812923049</v>
      </c>
      <c r="AX64" s="239">
        <v>59.870115317029345</v>
      </c>
      <c r="AY64" s="239">
        <v>177.24360641393153</v>
      </c>
      <c r="AZ64" s="239">
        <v>142.32854148533957</v>
      </c>
      <c r="BA64" s="239">
        <v>96.341874623081281</v>
      </c>
      <c r="BB64" s="239">
        <v>99.410995627453588</v>
      </c>
      <c r="BC64" s="239">
        <v>1487.4323033762687</v>
      </c>
      <c r="BD64" s="239">
        <v>247.93039155620767</v>
      </c>
      <c r="BE64" s="239">
        <v>118.21854999846481</v>
      </c>
      <c r="BF64" s="239">
        <v>72.514011107536149</v>
      </c>
      <c r="BG64" s="239">
        <v>119.18805118351823</v>
      </c>
    </row>
    <row r="65" spans="1:59" s="31" customFormat="1" ht="15.75" customHeight="1" x14ac:dyDescent="0.25">
      <c r="A65" s="259" t="s">
        <v>71</v>
      </c>
      <c r="B65" s="311" t="s">
        <v>303</v>
      </c>
      <c r="C65" s="259" t="s">
        <v>304</v>
      </c>
      <c r="D65" s="242">
        <v>22.999957253962279</v>
      </c>
      <c r="E65" s="242">
        <v>26.599687486955972</v>
      </c>
      <c r="F65" s="242">
        <v>26.665469152863473</v>
      </c>
      <c r="G65" s="242">
        <v>23.179123971587572</v>
      </c>
      <c r="H65" s="242">
        <v>31.785886448397051</v>
      </c>
      <c r="I65" s="242">
        <v>27.183246694877184</v>
      </c>
      <c r="J65" s="242">
        <v>19.399443050980523</v>
      </c>
      <c r="K65" s="242">
        <v>18.840388054767121</v>
      </c>
      <c r="L65" s="242">
        <v>21.199909510243401</v>
      </c>
      <c r="M65" s="242">
        <v>18.937439145968472</v>
      </c>
      <c r="N65" s="242">
        <v>16.691021680540612</v>
      </c>
      <c r="O65" s="242">
        <v>108.1509891897379</v>
      </c>
      <c r="P65" s="242">
        <v>361.63256164088159</v>
      </c>
      <c r="Q65" s="243">
        <v>22.98755323547735</v>
      </c>
      <c r="R65" s="243">
        <v>22.416922360240328</v>
      </c>
      <c r="S65" s="243">
        <v>22.638497062850071</v>
      </c>
      <c r="T65" s="243">
        <v>57.203748482080009</v>
      </c>
      <c r="U65" s="243">
        <v>26.546615968025666</v>
      </c>
      <c r="V65" s="243">
        <v>55.589237848571919</v>
      </c>
      <c r="W65" s="243">
        <v>25.869982334898886</v>
      </c>
      <c r="X65" s="243">
        <v>28.279236611700661</v>
      </c>
      <c r="Y65" s="243">
        <v>30.52600053173245</v>
      </c>
      <c r="Z65" s="243">
        <v>34.153766865657573</v>
      </c>
      <c r="AA65" s="243">
        <v>30.924001111219887</v>
      </c>
      <c r="AB65" s="243">
        <v>37.663680885542945</v>
      </c>
      <c r="AC65" s="243">
        <v>394.7992432979978</v>
      </c>
      <c r="AD65" s="243">
        <v>29.992347445141551</v>
      </c>
      <c r="AE65" s="243">
        <v>31.599628532466639</v>
      </c>
      <c r="AF65" s="243">
        <v>29.933004403382739</v>
      </c>
      <c r="AG65" s="243">
        <v>38.741198453006639</v>
      </c>
      <c r="AH65" s="243">
        <v>42.596462360345143</v>
      </c>
      <c r="AI65" s="243">
        <v>30.976821245291298</v>
      </c>
      <c r="AJ65" s="243">
        <v>40.385224833548563</v>
      </c>
      <c r="AK65" s="243">
        <v>32.648747611121401</v>
      </c>
      <c r="AL65" s="243">
        <v>31.699129478558262</v>
      </c>
      <c r="AM65" s="243">
        <v>36.671396668290399</v>
      </c>
      <c r="AN65" s="243">
        <v>32.537607675573128</v>
      </c>
      <c r="AO65" s="243">
        <v>170.39604571471136</v>
      </c>
      <c r="AP65" s="243">
        <v>548.17761442143717</v>
      </c>
      <c r="AQ65" s="243">
        <v>34.006200191276257</v>
      </c>
      <c r="AR65" s="243">
        <v>103.94723773301517</v>
      </c>
      <c r="AS65" s="243">
        <v>58.539809748458062</v>
      </c>
      <c r="AT65" s="243">
        <v>41.819188553966313</v>
      </c>
      <c r="AU65" s="243">
        <v>30.490938244936221</v>
      </c>
      <c r="AV65" s="243">
        <v>18.86184237715424</v>
      </c>
      <c r="AW65" s="243">
        <v>19.050942252248859</v>
      </c>
      <c r="AX65" s="243">
        <v>103.71838600791141</v>
      </c>
      <c r="AY65" s="243">
        <v>56.582102140322874</v>
      </c>
      <c r="AZ65" s="243">
        <v>38.726923393348116</v>
      </c>
      <c r="BA65" s="243">
        <v>54.830678211567538</v>
      </c>
      <c r="BB65" s="243">
        <v>62.432217362513768</v>
      </c>
      <c r="BC65" s="243">
        <v>623.00646621671876</v>
      </c>
      <c r="BD65" s="243">
        <v>43.734821043483699</v>
      </c>
      <c r="BE65" s="243">
        <v>49.7583900807983</v>
      </c>
      <c r="BF65" s="243">
        <v>78.442366076650416</v>
      </c>
      <c r="BG65" s="243">
        <v>53.271321520939409</v>
      </c>
    </row>
    <row r="66" spans="1:59" s="31" customFormat="1" ht="15.75" customHeight="1" x14ac:dyDescent="0.25">
      <c r="A66" s="244" t="s">
        <v>71</v>
      </c>
      <c r="B66" s="310" t="s">
        <v>71</v>
      </c>
      <c r="C66" s="244" t="s">
        <v>88</v>
      </c>
      <c r="D66" s="239">
        <v>571.09330653506242</v>
      </c>
      <c r="E66" s="239">
        <v>755.1107860556026</v>
      </c>
      <c r="F66" s="239">
        <v>447.55121701576786</v>
      </c>
      <c r="G66" s="239">
        <v>1471.1823045825199</v>
      </c>
      <c r="H66" s="239">
        <v>1391.9456437865003</v>
      </c>
      <c r="I66" s="239">
        <v>491.45578046691497</v>
      </c>
      <c r="J66" s="239">
        <v>546.79422708589618</v>
      </c>
      <c r="K66" s="239">
        <v>723.53803885249295</v>
      </c>
      <c r="L66" s="239">
        <v>848.01555196834306</v>
      </c>
      <c r="M66" s="239">
        <v>857.62914267820304</v>
      </c>
      <c r="N66" s="239">
        <v>751.46884481997347</v>
      </c>
      <c r="O66" s="239">
        <v>1009.0578343057927</v>
      </c>
      <c r="P66" s="239">
        <v>9864.8426781530688</v>
      </c>
      <c r="Q66" s="239">
        <v>287.31440613657958</v>
      </c>
      <c r="R66" s="239">
        <v>369.87994763811986</v>
      </c>
      <c r="S66" s="239">
        <v>333.49370865974004</v>
      </c>
      <c r="T66" s="239">
        <v>364.03952356112154</v>
      </c>
      <c r="U66" s="239">
        <v>393.96804496373414</v>
      </c>
      <c r="V66" s="239">
        <v>532.28613625817457</v>
      </c>
      <c r="W66" s="239">
        <v>534.786459022136</v>
      </c>
      <c r="X66" s="239">
        <v>813.89275309579921</v>
      </c>
      <c r="Y66" s="239">
        <v>640.46841394750277</v>
      </c>
      <c r="Z66" s="239">
        <v>637.05972203373506</v>
      </c>
      <c r="AA66" s="239">
        <v>929.45148622356294</v>
      </c>
      <c r="AB66" s="239">
        <v>1203.1473925096875</v>
      </c>
      <c r="AC66" s="239">
        <v>7039.7879940498924</v>
      </c>
      <c r="AD66" s="239">
        <v>371.06366954620182</v>
      </c>
      <c r="AE66" s="239">
        <v>256.40486787516647</v>
      </c>
      <c r="AF66" s="239">
        <v>826.21493234479203</v>
      </c>
      <c r="AG66" s="239">
        <v>634.59091345464151</v>
      </c>
      <c r="AH66" s="239">
        <v>276.20578992600753</v>
      </c>
      <c r="AI66" s="239">
        <v>279.24305870415952</v>
      </c>
      <c r="AJ66" s="239">
        <v>492.31023828598904</v>
      </c>
      <c r="AK66" s="239">
        <v>819.35922751010662</v>
      </c>
      <c r="AL66" s="239">
        <v>1048.5133456868875</v>
      </c>
      <c r="AM66" s="239">
        <v>615.14941863338254</v>
      </c>
      <c r="AN66" s="239">
        <v>699.94042775127866</v>
      </c>
      <c r="AO66" s="239">
        <v>612.83007211805318</v>
      </c>
      <c r="AP66" s="239">
        <v>6931.8259618366646</v>
      </c>
      <c r="AQ66" s="239">
        <v>538.15478072011183</v>
      </c>
      <c r="AR66" s="239">
        <v>559.91448539832186</v>
      </c>
      <c r="AS66" s="239">
        <v>406.94229616596772</v>
      </c>
      <c r="AT66" s="239">
        <v>260.85681710924081</v>
      </c>
      <c r="AU66" s="239">
        <v>382.50550747255784</v>
      </c>
      <c r="AV66" s="239">
        <v>365.48915884078923</v>
      </c>
      <c r="AW66" s="239">
        <v>434.58430775703084</v>
      </c>
      <c r="AX66" s="239">
        <v>401.79852101414758</v>
      </c>
      <c r="AY66" s="239">
        <v>567.31354653955486</v>
      </c>
      <c r="AZ66" s="239">
        <v>433.18133392849825</v>
      </c>
      <c r="BA66" s="239">
        <v>1016.3623948538274</v>
      </c>
      <c r="BB66" s="239">
        <v>330.30103554042466</v>
      </c>
      <c r="BC66" s="239">
        <v>5697.4041853404724</v>
      </c>
      <c r="BD66" s="239">
        <v>180.43283055919528</v>
      </c>
      <c r="BE66" s="239">
        <v>208.12040969331304</v>
      </c>
      <c r="BF66" s="239">
        <v>242.7561697639137</v>
      </c>
      <c r="BG66" s="239">
        <v>239.6573673519861</v>
      </c>
    </row>
    <row r="67" spans="1:59" s="251" customFormat="1" ht="15.75" customHeight="1" x14ac:dyDescent="0.25">
      <c r="A67" s="302" t="s">
        <v>153</v>
      </c>
      <c r="B67" s="313" t="s">
        <v>71</v>
      </c>
      <c r="C67" s="262" t="s">
        <v>71</v>
      </c>
      <c r="D67" s="274">
        <v>14782.637156307725</v>
      </c>
      <c r="E67" s="274">
        <v>14176.042412656398</v>
      </c>
      <c r="F67" s="274">
        <v>13878.841194562354</v>
      </c>
      <c r="G67" s="274">
        <v>10617.409461895915</v>
      </c>
      <c r="H67" s="274">
        <v>15778.932540752656</v>
      </c>
      <c r="I67" s="274">
        <v>14778.015840934751</v>
      </c>
      <c r="J67" s="274">
        <v>16631.096989866757</v>
      </c>
      <c r="K67" s="274">
        <v>16126.396112437218</v>
      </c>
      <c r="L67" s="274">
        <v>15827.26538466829</v>
      </c>
      <c r="M67" s="274">
        <v>16072.092969282403</v>
      </c>
      <c r="N67" s="274">
        <v>19693.130411119586</v>
      </c>
      <c r="O67" s="274">
        <v>19098.624133768062</v>
      </c>
      <c r="P67" s="274">
        <v>187460.48460825215</v>
      </c>
      <c r="Q67" s="263">
        <v>15511.598796410703</v>
      </c>
      <c r="R67" s="263">
        <v>15441.39701079248</v>
      </c>
      <c r="S67" s="263">
        <v>17710.487867644984</v>
      </c>
      <c r="T67" s="263">
        <v>16989.590040034222</v>
      </c>
      <c r="U67" s="263">
        <v>15853.625003517054</v>
      </c>
      <c r="V67" s="263">
        <v>15109.13982356525</v>
      </c>
      <c r="W67" s="263">
        <v>15613.962639378438</v>
      </c>
      <c r="X67" s="263">
        <v>16236.716673435447</v>
      </c>
      <c r="Y67" s="263">
        <v>15810.685567076844</v>
      </c>
      <c r="Z67" s="263">
        <v>18178.142567500312</v>
      </c>
      <c r="AA67" s="263">
        <v>18406.116724601725</v>
      </c>
      <c r="AB67" s="263">
        <v>25282.098231484691</v>
      </c>
      <c r="AC67" s="263">
        <v>206143.56094544203</v>
      </c>
      <c r="AD67" s="263">
        <v>20651.916861560094</v>
      </c>
      <c r="AE67" s="263">
        <v>19711.123451313622</v>
      </c>
      <c r="AF67" s="263">
        <v>17073.626339391787</v>
      </c>
      <c r="AG67" s="263">
        <v>17935.862329540087</v>
      </c>
      <c r="AH67" s="263">
        <v>20774.328037414016</v>
      </c>
      <c r="AI67" s="263">
        <v>16309.455860102851</v>
      </c>
      <c r="AJ67" s="263">
        <v>21433.906945953288</v>
      </c>
      <c r="AK67" s="263">
        <v>19823.195231614431</v>
      </c>
      <c r="AL67" s="263">
        <v>20684.670981525534</v>
      </c>
      <c r="AM67" s="263">
        <v>21332.20636111173</v>
      </c>
      <c r="AN67" s="263">
        <v>20922.972175864692</v>
      </c>
      <c r="AO67" s="263">
        <v>24707.800845428937</v>
      </c>
      <c r="AP67" s="263">
        <v>241361.06542082096</v>
      </c>
      <c r="AQ67" s="263">
        <v>38941.376827582484</v>
      </c>
      <c r="AR67" s="263">
        <v>20792.377984104365</v>
      </c>
      <c r="AS67" s="263">
        <v>19660.773799482664</v>
      </c>
      <c r="AT67" s="263">
        <v>29799.538040819567</v>
      </c>
      <c r="AU67" s="263">
        <v>20009.30750349267</v>
      </c>
      <c r="AV67" s="263">
        <v>20128.364686957233</v>
      </c>
      <c r="AW67" s="263">
        <v>24083.719079989063</v>
      </c>
      <c r="AX67" s="263">
        <v>21425.289093958814</v>
      </c>
      <c r="AY67" s="263">
        <v>17527.735872398127</v>
      </c>
      <c r="AZ67" s="263">
        <v>21376.991227621733</v>
      </c>
      <c r="BA67" s="263">
        <v>19155.071685231411</v>
      </c>
      <c r="BB67" s="263">
        <v>23812.078835845128</v>
      </c>
      <c r="BC67" s="263">
        <v>276712.62463748327</v>
      </c>
      <c r="BD67" s="263">
        <v>29123.775007027707</v>
      </c>
      <c r="BE67" s="263">
        <v>26199.871672417663</v>
      </c>
      <c r="BF67" s="263">
        <v>27376.407382704732</v>
      </c>
      <c r="BG67" s="263">
        <v>31814.306982892755</v>
      </c>
    </row>
    <row r="68" spans="1:59" s="31" customFormat="1" ht="15.75" customHeight="1" x14ac:dyDescent="0.25">
      <c r="A68" s="244" t="s">
        <v>71</v>
      </c>
      <c r="B68" s="310" t="s">
        <v>91</v>
      </c>
      <c r="C68" s="244" t="s">
        <v>92</v>
      </c>
      <c r="D68" s="239">
        <v>8032.9444035355009</v>
      </c>
      <c r="E68" s="239">
        <v>6475.0347448445327</v>
      </c>
      <c r="F68" s="239">
        <v>5128.5070109631797</v>
      </c>
      <c r="G68" s="239">
        <v>612.6148239037251</v>
      </c>
      <c r="H68" s="239">
        <v>5214.9895907793325</v>
      </c>
      <c r="I68" s="239">
        <v>4679.5899018851314</v>
      </c>
      <c r="J68" s="239">
        <v>4713.5790628763325</v>
      </c>
      <c r="K68" s="239">
        <v>4281.3837371186073</v>
      </c>
      <c r="L68" s="239">
        <v>4259.6929708720827</v>
      </c>
      <c r="M68" s="239">
        <v>5098.2338826758278</v>
      </c>
      <c r="N68" s="239">
        <v>4135.1055772598411</v>
      </c>
      <c r="O68" s="239">
        <v>3734.1534786266079</v>
      </c>
      <c r="P68" s="239">
        <v>56365.829185340706</v>
      </c>
      <c r="Q68" s="239">
        <v>6341.3156288114506</v>
      </c>
      <c r="R68" s="239">
        <v>5638.5071138766816</v>
      </c>
      <c r="S68" s="239">
        <v>5275.2215281626086</v>
      </c>
      <c r="T68" s="239">
        <v>5879.3556482844215</v>
      </c>
      <c r="U68" s="239">
        <v>4561.0717879910817</v>
      </c>
      <c r="V68" s="239">
        <v>4508.3194991749333</v>
      </c>
      <c r="W68" s="239">
        <v>3852.7614145427069</v>
      </c>
      <c r="X68" s="239">
        <v>3569.0680226572313</v>
      </c>
      <c r="Y68" s="239">
        <v>4272.6856530977229</v>
      </c>
      <c r="Z68" s="239">
        <v>4963.8070939527797</v>
      </c>
      <c r="AA68" s="239">
        <v>5669.4729975387108</v>
      </c>
      <c r="AB68" s="239">
        <v>6312.5700926164645</v>
      </c>
      <c r="AC68" s="239">
        <v>60844.156480706792</v>
      </c>
      <c r="AD68" s="239">
        <v>8941.67617052479</v>
      </c>
      <c r="AE68" s="239">
        <v>7098.2390150598694</v>
      </c>
      <c r="AF68" s="239">
        <v>4874.3894383835723</v>
      </c>
      <c r="AG68" s="239">
        <v>5611.6234281397974</v>
      </c>
      <c r="AH68" s="239">
        <v>9695.4854474808308</v>
      </c>
      <c r="AI68" s="239">
        <v>4513.0692933629907</v>
      </c>
      <c r="AJ68" s="239">
        <v>9117.0479856179099</v>
      </c>
      <c r="AK68" s="239">
        <v>7602.7718211748597</v>
      </c>
      <c r="AL68" s="239">
        <v>7441.3246201226702</v>
      </c>
      <c r="AM68" s="239">
        <v>9730.4550920467736</v>
      </c>
      <c r="AN68" s="239">
        <v>9392.5857312253538</v>
      </c>
      <c r="AO68" s="239">
        <v>9356.7754975904354</v>
      </c>
      <c r="AP68" s="239">
        <v>93375.443540729844</v>
      </c>
      <c r="AQ68" s="239">
        <v>11696.647804887107</v>
      </c>
      <c r="AR68" s="239">
        <v>10528.921861941166</v>
      </c>
      <c r="AS68" s="239">
        <v>8847.7835405347978</v>
      </c>
      <c r="AT68" s="239">
        <v>15247.725605453878</v>
      </c>
      <c r="AU68" s="239">
        <v>7073.812741174952</v>
      </c>
      <c r="AV68" s="239">
        <v>7870.6441488857381</v>
      </c>
      <c r="AW68" s="239">
        <v>7900.0697872972287</v>
      </c>
      <c r="AX68" s="239">
        <v>8885.815291270188</v>
      </c>
      <c r="AY68" s="239">
        <v>6169.8016323442043</v>
      </c>
      <c r="AZ68" s="239">
        <v>10223.127961249511</v>
      </c>
      <c r="BA68" s="239">
        <v>8640.091913140317</v>
      </c>
      <c r="BB68" s="239">
        <v>7892.1654990916313</v>
      </c>
      <c r="BC68" s="239">
        <v>110976.60778727074</v>
      </c>
      <c r="BD68" s="239">
        <v>13063.751456208503</v>
      </c>
      <c r="BE68" s="239">
        <v>11335.237076210986</v>
      </c>
      <c r="BF68" s="239">
        <v>11072.178948924837</v>
      </c>
      <c r="BG68" s="239">
        <v>14005.079632853311</v>
      </c>
    </row>
    <row r="69" spans="1:59" s="31" customFormat="1" ht="15.75" customHeight="1" x14ac:dyDescent="0.25">
      <c r="A69" s="240" t="s">
        <v>71</v>
      </c>
      <c r="B69" s="311" t="s">
        <v>125</v>
      </c>
      <c r="C69" s="259" t="s">
        <v>126</v>
      </c>
      <c r="D69" s="242">
        <v>113.485390936711</v>
      </c>
      <c r="E69" s="242">
        <v>359.370690922422</v>
      </c>
      <c r="F69" s="242">
        <v>524.10254672210306</v>
      </c>
      <c r="G69" s="242">
        <v>209.86363763392501</v>
      </c>
      <c r="H69" s="242">
        <v>91.471445956247706</v>
      </c>
      <c r="I69" s="242">
        <v>128.23274509637599</v>
      </c>
      <c r="J69" s="242">
        <v>91.707144902903195</v>
      </c>
      <c r="K69" s="242">
        <v>136.79102185839901</v>
      </c>
      <c r="L69" s="242">
        <v>149.35929778866199</v>
      </c>
      <c r="M69" s="242">
        <v>890.47731194657968</v>
      </c>
      <c r="N69" s="242">
        <v>2993.9939033755268</v>
      </c>
      <c r="O69" s="242">
        <v>614.36812098040684</v>
      </c>
      <c r="P69" s="242">
        <v>6303.2232581202634</v>
      </c>
      <c r="Q69" s="243">
        <v>237.110850473266</v>
      </c>
      <c r="R69" s="243">
        <v>599.24434416224904</v>
      </c>
      <c r="S69" s="243">
        <v>92.671980761728804</v>
      </c>
      <c r="T69" s="243">
        <v>84.559220365272395</v>
      </c>
      <c r="U69" s="243">
        <v>619.77551101029997</v>
      </c>
      <c r="V69" s="243">
        <v>144.47405108274751</v>
      </c>
      <c r="W69" s="243">
        <v>141.6637785023685</v>
      </c>
      <c r="X69" s="243">
        <v>282.13056756916501</v>
      </c>
      <c r="Y69" s="243">
        <v>549.69450359518601</v>
      </c>
      <c r="Z69" s="243">
        <v>610.40894246651703</v>
      </c>
      <c r="AA69" s="243">
        <v>545.02833924294703</v>
      </c>
      <c r="AB69" s="243">
        <v>574.41545742422898</v>
      </c>
      <c r="AC69" s="243">
        <v>4481.1775466559766</v>
      </c>
      <c r="AD69" s="243">
        <v>343.765693647386</v>
      </c>
      <c r="AE69" s="243">
        <v>415.17957105258199</v>
      </c>
      <c r="AF69" s="243">
        <v>163.24372571682801</v>
      </c>
      <c r="AG69" s="243">
        <v>251.03055638238499</v>
      </c>
      <c r="AH69" s="243">
        <v>354.41181963433701</v>
      </c>
      <c r="AI69" s="243">
        <v>1434.0920407331901</v>
      </c>
      <c r="AJ69" s="243">
        <v>231.045339718268</v>
      </c>
      <c r="AK69" s="243">
        <v>799.87894338530396</v>
      </c>
      <c r="AL69" s="243">
        <v>586.97758771303097</v>
      </c>
      <c r="AM69" s="243">
        <v>419.09438118165303</v>
      </c>
      <c r="AN69" s="243">
        <v>415.57643049951002</v>
      </c>
      <c r="AO69" s="243">
        <v>996.21000089672202</v>
      </c>
      <c r="AP69" s="243">
        <v>6410.5060905611972</v>
      </c>
      <c r="AQ69" s="243">
        <v>18054.074011834698</v>
      </c>
      <c r="AR69" s="243">
        <v>203.82441647791299</v>
      </c>
      <c r="AS69" s="243">
        <v>880.24037624949199</v>
      </c>
      <c r="AT69" s="243">
        <v>3901.4218762411601</v>
      </c>
      <c r="AU69" s="243">
        <v>218.894318381874</v>
      </c>
      <c r="AV69" s="243">
        <v>2150.7649222436398</v>
      </c>
      <c r="AW69" s="243">
        <v>2951.7712857443398</v>
      </c>
      <c r="AX69" s="243">
        <v>401.08053127701902</v>
      </c>
      <c r="AY69" s="243">
        <v>137.28350226861801</v>
      </c>
      <c r="AZ69" s="243">
        <v>137.95652540291101</v>
      </c>
      <c r="BA69" s="243">
        <v>314.08463228140897</v>
      </c>
      <c r="BB69" s="243">
        <v>1065.9870543085499</v>
      </c>
      <c r="BC69" s="243">
        <v>30417.383452711627</v>
      </c>
      <c r="BD69" s="243">
        <v>6717.9409941218501</v>
      </c>
      <c r="BE69" s="243">
        <v>5725.5478829934054</v>
      </c>
      <c r="BF69" s="243">
        <v>5444.4781120590096</v>
      </c>
      <c r="BG69" s="243">
        <v>6349.8386923780899</v>
      </c>
    </row>
    <row r="70" spans="1:59" s="31" customFormat="1" ht="15.75" customHeight="1" x14ac:dyDescent="0.25">
      <c r="A70" s="244" t="s">
        <v>71</v>
      </c>
      <c r="B70" s="310" t="s">
        <v>89</v>
      </c>
      <c r="C70" s="244" t="s">
        <v>90</v>
      </c>
      <c r="D70" s="239">
        <v>1885.1114098853002</v>
      </c>
      <c r="E70" s="239">
        <v>1530.9046000395649</v>
      </c>
      <c r="F70" s="239">
        <v>2338.5739898307388</v>
      </c>
      <c r="G70" s="239">
        <v>2424.672460876428</v>
      </c>
      <c r="H70" s="239">
        <v>2441.912968994824</v>
      </c>
      <c r="I70" s="239">
        <v>2275.675398353158</v>
      </c>
      <c r="J70" s="239">
        <v>3152.2708678263011</v>
      </c>
      <c r="K70" s="239">
        <v>3755.7427635263698</v>
      </c>
      <c r="L70" s="239">
        <v>3952.1011013271004</v>
      </c>
      <c r="M70" s="239">
        <v>3723.4545386581503</v>
      </c>
      <c r="N70" s="239">
        <v>3065.0663850605501</v>
      </c>
      <c r="O70" s="239">
        <v>2611.0975099501061</v>
      </c>
      <c r="P70" s="239">
        <v>33156.58399432859</v>
      </c>
      <c r="Q70" s="239">
        <v>1959.274138045688</v>
      </c>
      <c r="R70" s="239">
        <v>1862.8472683077919</v>
      </c>
      <c r="S70" s="239">
        <v>2668.8803691071289</v>
      </c>
      <c r="T70" s="239">
        <v>3230.3559364406719</v>
      </c>
      <c r="U70" s="239">
        <v>2225.8116367762032</v>
      </c>
      <c r="V70" s="239">
        <v>1979.2591017549219</v>
      </c>
      <c r="W70" s="239">
        <v>3654.549149134154</v>
      </c>
      <c r="X70" s="239">
        <v>4442.0061011907983</v>
      </c>
      <c r="Y70" s="239">
        <v>3696.009643101685</v>
      </c>
      <c r="Z70" s="239">
        <v>3318.6985443265639</v>
      </c>
      <c r="AA70" s="239">
        <v>2894.5267139270768</v>
      </c>
      <c r="AB70" s="239">
        <v>2015.506647911214</v>
      </c>
      <c r="AC70" s="239">
        <v>33947.725250023897</v>
      </c>
      <c r="AD70" s="239">
        <v>1968.4313805308582</v>
      </c>
      <c r="AE70" s="239">
        <v>2303.396510686247</v>
      </c>
      <c r="AF70" s="239">
        <v>2657.2780451189701</v>
      </c>
      <c r="AG70" s="239">
        <v>2287.9132459135189</v>
      </c>
      <c r="AH70" s="239">
        <v>1993.9021254585159</v>
      </c>
      <c r="AI70" s="239">
        <v>1951.6097394947085</v>
      </c>
      <c r="AJ70" s="239">
        <v>2160.0635680746254</v>
      </c>
      <c r="AK70" s="239">
        <v>2870.0272248447473</v>
      </c>
      <c r="AL70" s="239">
        <v>2859.4136841357772</v>
      </c>
      <c r="AM70" s="239">
        <v>2260.1331460158517</v>
      </c>
      <c r="AN70" s="239">
        <v>2021.1974831008447</v>
      </c>
      <c r="AO70" s="239">
        <v>1743.8925122707039</v>
      </c>
      <c r="AP70" s="239">
        <v>27077.258665645368</v>
      </c>
      <c r="AQ70" s="239">
        <v>1458.63462792674</v>
      </c>
      <c r="AR70" s="239">
        <v>1774.3817148948003</v>
      </c>
      <c r="AS70" s="239">
        <v>2936.0129347847137</v>
      </c>
      <c r="AT70" s="239">
        <v>2882.5258278702699</v>
      </c>
      <c r="AU70" s="239">
        <v>2990.4367437633487</v>
      </c>
      <c r="AV70" s="239">
        <v>2453.554767362989</v>
      </c>
      <c r="AW70" s="239">
        <v>2970.3121867923801</v>
      </c>
      <c r="AX70" s="239">
        <v>3771.1328769577599</v>
      </c>
      <c r="AY70" s="239">
        <v>3643.1429509674699</v>
      </c>
      <c r="AZ70" s="239">
        <v>2816.6240410058199</v>
      </c>
      <c r="BA70" s="239">
        <v>2285.2210889594198</v>
      </c>
      <c r="BB70" s="239">
        <v>1826.0754972768702</v>
      </c>
      <c r="BC70" s="239">
        <v>31808.055258562585</v>
      </c>
      <c r="BD70" s="239">
        <v>1688.0209650469001</v>
      </c>
      <c r="BE70" s="239">
        <v>1233.05689308261</v>
      </c>
      <c r="BF70" s="239">
        <v>2552.0579589720201</v>
      </c>
      <c r="BG70" s="239">
        <v>2749.8470406418592</v>
      </c>
    </row>
    <row r="71" spans="1:59" s="31" customFormat="1" ht="15.75" customHeight="1" x14ac:dyDescent="0.25">
      <c r="A71" s="240" t="s">
        <v>71</v>
      </c>
      <c r="B71" s="314" t="s">
        <v>101</v>
      </c>
      <c r="C71" s="240" t="s">
        <v>102</v>
      </c>
      <c r="D71" s="243">
        <v>1048.269350042463</v>
      </c>
      <c r="E71" s="243">
        <v>1084.2515604685318</v>
      </c>
      <c r="F71" s="243">
        <v>1297.0006610360604</v>
      </c>
      <c r="G71" s="243">
        <v>1614.4610585110547</v>
      </c>
      <c r="H71" s="243">
        <v>1576.9618671993785</v>
      </c>
      <c r="I71" s="243">
        <v>1768.1440428784831</v>
      </c>
      <c r="J71" s="243">
        <v>1926.5034602891328</v>
      </c>
      <c r="K71" s="243">
        <v>1291.6239634527903</v>
      </c>
      <c r="L71" s="243">
        <v>1797.8208027650358</v>
      </c>
      <c r="M71" s="243">
        <v>1645.9264169242094</v>
      </c>
      <c r="N71" s="243">
        <v>1498.779091882521</v>
      </c>
      <c r="O71" s="243">
        <v>2437.5998336333482</v>
      </c>
      <c r="P71" s="243">
        <v>18987.342109083005</v>
      </c>
      <c r="Q71" s="243">
        <v>1627.3408764455289</v>
      </c>
      <c r="R71" s="243">
        <v>1232.8618161660806</v>
      </c>
      <c r="S71" s="243">
        <v>1938.1513430161801</v>
      </c>
      <c r="T71" s="243">
        <v>1382.7057673735956</v>
      </c>
      <c r="U71" s="243">
        <v>2049.9503278179291</v>
      </c>
      <c r="V71" s="243">
        <v>1841.0954115240636</v>
      </c>
      <c r="W71" s="243">
        <v>1438.731134776745</v>
      </c>
      <c r="X71" s="243">
        <v>1670.316401038604</v>
      </c>
      <c r="Y71" s="243">
        <v>1436.3968821237195</v>
      </c>
      <c r="Z71" s="243">
        <v>1747.9724616818173</v>
      </c>
      <c r="AA71" s="243">
        <v>2075.4078723292209</v>
      </c>
      <c r="AB71" s="243">
        <v>2633.6571501016283</v>
      </c>
      <c r="AC71" s="243">
        <v>21074.587444395125</v>
      </c>
      <c r="AD71" s="243">
        <v>2145.3820416532008</v>
      </c>
      <c r="AE71" s="243">
        <v>3085.643166935231</v>
      </c>
      <c r="AF71" s="243">
        <v>2229.388132305688</v>
      </c>
      <c r="AG71" s="243">
        <v>2099.1305011769482</v>
      </c>
      <c r="AH71" s="243">
        <v>2209.1652495165799</v>
      </c>
      <c r="AI71" s="243">
        <v>2059.990288619902</v>
      </c>
      <c r="AJ71" s="243">
        <v>2427.2575447358195</v>
      </c>
      <c r="AK71" s="243">
        <v>2274.5665582867332</v>
      </c>
      <c r="AL71" s="243">
        <v>3502.2892540583907</v>
      </c>
      <c r="AM71" s="243">
        <v>1679.424492936766</v>
      </c>
      <c r="AN71" s="243">
        <v>2045.9177358583604</v>
      </c>
      <c r="AO71" s="243">
        <v>4531.5968318579071</v>
      </c>
      <c r="AP71" s="243">
        <v>30289.751797941524</v>
      </c>
      <c r="AQ71" s="243">
        <v>1533.6999649304341</v>
      </c>
      <c r="AR71" s="243">
        <v>2117.3168279654551</v>
      </c>
      <c r="AS71" s="243">
        <v>2336.9513833839242</v>
      </c>
      <c r="AT71" s="243">
        <v>1442.9077506780816</v>
      </c>
      <c r="AU71" s="243">
        <v>2299.1601996488557</v>
      </c>
      <c r="AV71" s="243">
        <v>2310.5037328399976</v>
      </c>
      <c r="AW71" s="243">
        <v>1480.624150514243</v>
      </c>
      <c r="AX71" s="243">
        <v>2331.9896523273819</v>
      </c>
      <c r="AY71" s="243">
        <v>2542.3659687563631</v>
      </c>
      <c r="AZ71" s="243">
        <v>1873.1535948759033</v>
      </c>
      <c r="BA71" s="243">
        <v>1416.1366547666737</v>
      </c>
      <c r="BB71" s="243">
        <v>4715.3270033946246</v>
      </c>
      <c r="BC71" s="243">
        <v>26400.136884081934</v>
      </c>
      <c r="BD71" s="243">
        <v>1427.8399626736723</v>
      </c>
      <c r="BE71" s="243">
        <v>1244.2446019663109</v>
      </c>
      <c r="BF71" s="243">
        <v>1803.4101002166456</v>
      </c>
      <c r="BG71" s="243">
        <v>1882.7712705719616</v>
      </c>
    </row>
    <row r="72" spans="1:59" s="31" customFormat="1" ht="15.75" customHeight="1" x14ac:dyDescent="0.25">
      <c r="A72" s="244" t="s">
        <v>71</v>
      </c>
      <c r="B72" s="310" t="s">
        <v>93</v>
      </c>
      <c r="C72" s="244" t="s">
        <v>94</v>
      </c>
      <c r="D72" s="239">
        <v>70.264993172731849</v>
      </c>
      <c r="E72" s="239">
        <v>71.39398602946919</v>
      </c>
      <c r="F72" s="239">
        <v>65.799514159612215</v>
      </c>
      <c r="G72" s="239">
        <v>69.853218391228822</v>
      </c>
      <c r="H72" s="239">
        <v>93.317639908866923</v>
      </c>
      <c r="I72" s="239">
        <v>56.125692188970746</v>
      </c>
      <c r="J72" s="239">
        <v>99.278223257887404</v>
      </c>
      <c r="K72" s="239">
        <v>131.98242790579309</v>
      </c>
      <c r="L72" s="239">
        <v>50.729974010132999</v>
      </c>
      <c r="M72" s="239">
        <v>152.75910861021472</v>
      </c>
      <c r="N72" s="239">
        <v>1069.875389564075</v>
      </c>
      <c r="O72" s="239">
        <v>1188.829094978478</v>
      </c>
      <c r="P72" s="239">
        <v>3120.2092621774609</v>
      </c>
      <c r="Q72" s="239">
        <v>1418.9028052835545</v>
      </c>
      <c r="R72" s="239">
        <v>1284.4558606528549</v>
      </c>
      <c r="S72" s="239">
        <v>1802.2156673985935</v>
      </c>
      <c r="T72" s="239">
        <v>1516.6359052960208</v>
      </c>
      <c r="U72" s="239">
        <v>1506.2457919682704</v>
      </c>
      <c r="V72" s="239">
        <v>1083.7915286927282</v>
      </c>
      <c r="W72" s="239">
        <v>1058.4954019789716</v>
      </c>
      <c r="X72" s="239">
        <v>930.56294652170016</v>
      </c>
      <c r="Y72" s="239">
        <v>1038.7490404594398</v>
      </c>
      <c r="Z72" s="239">
        <v>1058.9266332674872</v>
      </c>
      <c r="AA72" s="239">
        <v>1352.5019036160318</v>
      </c>
      <c r="AB72" s="239">
        <v>1158.7176817368165</v>
      </c>
      <c r="AC72" s="239">
        <v>15210.201166872468</v>
      </c>
      <c r="AD72" s="239">
        <v>3002.0008876411534</v>
      </c>
      <c r="AE72" s="239">
        <v>1844.8379080702698</v>
      </c>
      <c r="AF72" s="239">
        <v>1467.5404317300358</v>
      </c>
      <c r="AG72" s="239">
        <v>1979.9024916222497</v>
      </c>
      <c r="AH72" s="239">
        <v>1556.8447431144318</v>
      </c>
      <c r="AI72" s="239">
        <v>1386.4591766541814</v>
      </c>
      <c r="AJ72" s="239">
        <v>1170.6079719952706</v>
      </c>
      <c r="AK72" s="239">
        <v>1032.7037336725914</v>
      </c>
      <c r="AL72" s="239">
        <v>932.38027510897177</v>
      </c>
      <c r="AM72" s="239">
        <v>1023.0621701059182</v>
      </c>
      <c r="AN72" s="239">
        <v>966.7596076412475</v>
      </c>
      <c r="AO72" s="239">
        <v>1157.1872098205963</v>
      </c>
      <c r="AP72" s="239">
        <v>17520.286607176913</v>
      </c>
      <c r="AQ72" s="239">
        <v>2110.2824668874132</v>
      </c>
      <c r="AR72" s="239">
        <v>1360.8236533872735</v>
      </c>
      <c r="AS72" s="239">
        <v>156.03381605150673</v>
      </c>
      <c r="AT72" s="239">
        <v>1777.011443230085</v>
      </c>
      <c r="AU72" s="239">
        <v>1975.8375402652193</v>
      </c>
      <c r="AV72" s="239">
        <v>136.30129160396666</v>
      </c>
      <c r="AW72" s="239">
        <v>1639.1808654119839</v>
      </c>
      <c r="AX72" s="239">
        <v>961.34427929088338</v>
      </c>
      <c r="AY72" s="239">
        <v>150.16551884497838</v>
      </c>
      <c r="AZ72" s="239">
        <v>1335.312065173551</v>
      </c>
      <c r="BA72" s="239">
        <v>1210.6864872716997</v>
      </c>
      <c r="BB72" s="239">
        <v>918.3958260146311</v>
      </c>
      <c r="BC72" s="239">
        <v>13731.375253433194</v>
      </c>
      <c r="BD72" s="239">
        <v>1869.1941152842405</v>
      </c>
      <c r="BE72" s="239">
        <v>1270.1413047829544</v>
      </c>
      <c r="BF72" s="239">
        <v>1297.9425616611952</v>
      </c>
      <c r="BG72" s="239">
        <v>1686.8252971926604</v>
      </c>
    </row>
    <row r="73" spans="1:59" s="31" customFormat="1" ht="15.75" customHeight="1" x14ac:dyDescent="0.25">
      <c r="A73" s="259" t="s">
        <v>71</v>
      </c>
      <c r="B73" s="311" t="s">
        <v>76</v>
      </c>
      <c r="C73" s="259" t="s">
        <v>77</v>
      </c>
      <c r="D73" s="242">
        <v>513.09374044767173</v>
      </c>
      <c r="E73" s="242">
        <v>959.56774473382859</v>
      </c>
      <c r="F73" s="242">
        <v>693.10914123856298</v>
      </c>
      <c r="G73" s="242">
        <v>402.24762469212885</v>
      </c>
      <c r="H73" s="242">
        <v>1051.9519587705447</v>
      </c>
      <c r="I73" s="242">
        <v>433.7331987822559</v>
      </c>
      <c r="J73" s="242">
        <v>1166.5163759052855</v>
      </c>
      <c r="K73" s="242">
        <v>657.83647414802817</v>
      </c>
      <c r="L73" s="242">
        <v>710.20001348775429</v>
      </c>
      <c r="M73" s="242">
        <v>694.78732803922321</v>
      </c>
      <c r="N73" s="242">
        <v>1011.0745060447297</v>
      </c>
      <c r="O73" s="242">
        <v>1703.2548676359124</v>
      </c>
      <c r="P73" s="242">
        <v>9997.3729739259252</v>
      </c>
      <c r="Q73" s="242">
        <v>398.13888251128827</v>
      </c>
      <c r="R73" s="242">
        <v>528.23351524662371</v>
      </c>
      <c r="S73" s="242">
        <v>564.29320929416645</v>
      </c>
      <c r="T73" s="242">
        <v>1083.805846233163</v>
      </c>
      <c r="U73" s="242">
        <v>369.82424531109109</v>
      </c>
      <c r="V73" s="242">
        <v>711.42132082368141</v>
      </c>
      <c r="W73" s="242">
        <v>1173.1002764630123</v>
      </c>
      <c r="X73" s="242">
        <v>906.75342950093614</v>
      </c>
      <c r="Y73" s="242">
        <v>842.04035405985223</v>
      </c>
      <c r="Z73" s="242">
        <v>1377.2371732152908</v>
      </c>
      <c r="AA73" s="242">
        <v>712.32759131538364</v>
      </c>
      <c r="AB73" s="242">
        <v>3112.0414162234401</v>
      </c>
      <c r="AC73" s="242">
        <v>11779.217260197931</v>
      </c>
      <c r="AD73" s="242">
        <v>589.0761035043538</v>
      </c>
      <c r="AE73" s="242">
        <v>722.67337084248402</v>
      </c>
      <c r="AF73" s="242">
        <v>904.11475629430095</v>
      </c>
      <c r="AG73" s="242">
        <v>1250.8616480318919</v>
      </c>
      <c r="AH73" s="242">
        <v>592.21359435701174</v>
      </c>
      <c r="AI73" s="242">
        <v>707.96233399797256</v>
      </c>
      <c r="AJ73" s="242">
        <v>1563.4243368749969</v>
      </c>
      <c r="AK73" s="242">
        <v>598.63932904627268</v>
      </c>
      <c r="AL73" s="242">
        <v>793.5567753257078</v>
      </c>
      <c r="AM73" s="242">
        <v>1141.1752524432457</v>
      </c>
      <c r="AN73" s="242">
        <v>1428.2221694808177</v>
      </c>
      <c r="AO73" s="242">
        <v>1672.9140755957733</v>
      </c>
      <c r="AP73" s="242">
        <v>11964.833745794829</v>
      </c>
      <c r="AQ73" s="242">
        <v>431.2515206734073</v>
      </c>
      <c r="AR73" s="242">
        <v>604.94724984556558</v>
      </c>
      <c r="AS73" s="242">
        <v>539.67368187003353</v>
      </c>
      <c r="AT73" s="242">
        <v>574.86531192030361</v>
      </c>
      <c r="AU73" s="242">
        <v>980.35795003068893</v>
      </c>
      <c r="AV73" s="242">
        <v>704.82266882865895</v>
      </c>
      <c r="AW73" s="242">
        <v>1530.6321689743493</v>
      </c>
      <c r="AX73" s="242">
        <v>380.47575766463586</v>
      </c>
      <c r="AY73" s="242">
        <v>448.71082950131233</v>
      </c>
      <c r="AZ73" s="242">
        <v>524.71516644720941</v>
      </c>
      <c r="BA73" s="242">
        <v>471.59179648810772</v>
      </c>
      <c r="BB73" s="242">
        <v>1773.5924502212642</v>
      </c>
      <c r="BC73" s="242">
        <v>8965.6365524655375</v>
      </c>
      <c r="BD73" s="242">
        <v>309.78241960287289</v>
      </c>
      <c r="BE73" s="242">
        <v>358.30780167037898</v>
      </c>
      <c r="BF73" s="242">
        <v>397.24766383199233</v>
      </c>
      <c r="BG73" s="242">
        <v>922.40016206972791</v>
      </c>
    </row>
    <row r="74" spans="1:59" s="31" customFormat="1" ht="15.75" customHeight="1" x14ac:dyDescent="0.25">
      <c r="A74" s="244" t="s">
        <v>71</v>
      </c>
      <c r="B74" s="310" t="s">
        <v>78</v>
      </c>
      <c r="C74" s="244" t="s">
        <v>79</v>
      </c>
      <c r="D74" s="239">
        <v>209.00805803137553</v>
      </c>
      <c r="E74" s="239">
        <v>131.28520535664057</v>
      </c>
      <c r="F74" s="239">
        <v>324.88743229033855</v>
      </c>
      <c r="G74" s="239">
        <v>108.53755699341573</v>
      </c>
      <c r="H74" s="239">
        <v>185.78209935095072</v>
      </c>
      <c r="I74" s="239">
        <v>270.03825264019076</v>
      </c>
      <c r="J74" s="239">
        <v>103.40706982276031</v>
      </c>
      <c r="K74" s="239">
        <v>174.64577259638392</v>
      </c>
      <c r="L74" s="239">
        <v>139.33144489721909</v>
      </c>
      <c r="M74" s="239">
        <v>160.42810293431626</v>
      </c>
      <c r="N74" s="239">
        <v>326.40100644236202</v>
      </c>
      <c r="O74" s="239">
        <v>185.75832468187667</v>
      </c>
      <c r="P74" s="239">
        <v>2319.5103260378305</v>
      </c>
      <c r="Q74" s="239">
        <v>128.51675268283643</v>
      </c>
      <c r="R74" s="239">
        <v>193.83993191914604</v>
      </c>
      <c r="S74" s="239">
        <v>512.20111712987648</v>
      </c>
      <c r="T74" s="239">
        <v>91.336199400095239</v>
      </c>
      <c r="U74" s="239">
        <v>208.96880947908096</v>
      </c>
      <c r="V74" s="239">
        <v>354.48105500736722</v>
      </c>
      <c r="W74" s="239">
        <v>120.87008071089707</v>
      </c>
      <c r="X74" s="239">
        <v>197.2056716329005</v>
      </c>
      <c r="Y74" s="239">
        <v>228.22234759206941</v>
      </c>
      <c r="Z74" s="239">
        <v>240.39507700351305</v>
      </c>
      <c r="AA74" s="239">
        <v>281.43379448726824</v>
      </c>
      <c r="AB74" s="239">
        <v>1330.7207031852799</v>
      </c>
      <c r="AC74" s="239">
        <v>3888.1915402303312</v>
      </c>
      <c r="AD74" s="239">
        <v>55.216865365659501</v>
      </c>
      <c r="AE74" s="239">
        <v>122.18148275759725</v>
      </c>
      <c r="AF74" s="239">
        <v>94.746771963688531</v>
      </c>
      <c r="AG74" s="239">
        <v>89.584076975327989</v>
      </c>
      <c r="AH74" s="239">
        <v>194.31078923734205</v>
      </c>
      <c r="AI74" s="239">
        <v>252.81531573314243</v>
      </c>
      <c r="AJ74" s="239">
        <v>640.93486110225444</v>
      </c>
      <c r="AK74" s="239">
        <v>78.885582495992779</v>
      </c>
      <c r="AL74" s="239">
        <v>533.24026858817092</v>
      </c>
      <c r="AM74" s="239">
        <v>654.09003946374423</v>
      </c>
      <c r="AN74" s="239">
        <v>209.29207618019643</v>
      </c>
      <c r="AO74" s="239">
        <v>364.27362120576913</v>
      </c>
      <c r="AP74" s="239">
        <v>3289.5717510688855</v>
      </c>
      <c r="AQ74" s="239">
        <v>113.50559431829609</v>
      </c>
      <c r="AR74" s="239">
        <v>326.78932642110465</v>
      </c>
      <c r="AS74" s="239">
        <v>413.70719823669322</v>
      </c>
      <c r="AT74" s="239">
        <v>544.95965198375836</v>
      </c>
      <c r="AU74" s="239">
        <v>470.58153200519524</v>
      </c>
      <c r="AV74" s="239">
        <v>633.06486705935822</v>
      </c>
      <c r="AW74" s="239">
        <v>648.23638590890562</v>
      </c>
      <c r="AX74" s="239">
        <v>220.54094946862102</v>
      </c>
      <c r="AY74" s="239">
        <v>319.25071872708548</v>
      </c>
      <c r="AZ74" s="239">
        <v>697.43043171884915</v>
      </c>
      <c r="BA74" s="239">
        <v>419.60963327185277</v>
      </c>
      <c r="BB74" s="239">
        <v>739.89892256501309</v>
      </c>
      <c r="BC74" s="239">
        <v>5547.5752116847325</v>
      </c>
      <c r="BD74" s="239">
        <v>119.00165140774735</v>
      </c>
      <c r="BE74" s="239">
        <v>1057.496786761028</v>
      </c>
      <c r="BF74" s="239">
        <v>572.53507072108073</v>
      </c>
      <c r="BG74" s="239">
        <v>610.73777018645308</v>
      </c>
    </row>
    <row r="75" spans="1:59" s="31" customFormat="1" ht="15.75" customHeight="1" x14ac:dyDescent="0.25">
      <c r="A75" s="268" t="s">
        <v>71</v>
      </c>
      <c r="B75" s="312" t="s">
        <v>113</v>
      </c>
      <c r="C75" s="259" t="s">
        <v>114</v>
      </c>
      <c r="D75" s="242">
        <v>328.27075340294721</v>
      </c>
      <c r="E75" s="242">
        <v>363.92652132329829</v>
      </c>
      <c r="F75" s="242">
        <v>385.24169584900488</v>
      </c>
      <c r="G75" s="242">
        <v>418.1359152244857</v>
      </c>
      <c r="H75" s="242">
        <v>349.11104661587598</v>
      </c>
      <c r="I75" s="242">
        <v>230.78347735386632</v>
      </c>
      <c r="J75" s="242">
        <v>350.05837433101021</v>
      </c>
      <c r="K75" s="242">
        <v>170.3287957786969</v>
      </c>
      <c r="L75" s="242">
        <v>495.07595433199441</v>
      </c>
      <c r="M75" s="242">
        <v>471.67063494399918</v>
      </c>
      <c r="N75" s="242">
        <v>416.08528345974969</v>
      </c>
      <c r="O75" s="242">
        <v>514.84197896286423</v>
      </c>
      <c r="P75" s="242">
        <v>4493.530431577793</v>
      </c>
      <c r="Q75" s="243">
        <v>423.61264850040288</v>
      </c>
      <c r="R75" s="243">
        <v>428.4007505549784</v>
      </c>
      <c r="S75" s="243">
        <v>467.55623547769585</v>
      </c>
      <c r="T75" s="243">
        <v>469.07588870373968</v>
      </c>
      <c r="U75" s="243">
        <v>456.61791768187629</v>
      </c>
      <c r="V75" s="243">
        <v>414.03540951819031</v>
      </c>
      <c r="W75" s="243">
        <v>491.30185733527071</v>
      </c>
      <c r="X75" s="243">
        <v>462.42891025508163</v>
      </c>
      <c r="Y75" s="243">
        <v>453.16085270962901</v>
      </c>
      <c r="Z75" s="243">
        <v>469.31399362070954</v>
      </c>
      <c r="AA75" s="243">
        <v>489.11427093857912</v>
      </c>
      <c r="AB75" s="243">
        <v>508.59570306842159</v>
      </c>
      <c r="AC75" s="243">
        <v>5533.2144383645755</v>
      </c>
      <c r="AD75" s="243">
        <v>385.19960596021065</v>
      </c>
      <c r="AE75" s="243">
        <v>436.34434253601171</v>
      </c>
      <c r="AF75" s="243">
        <v>460.28492162567051</v>
      </c>
      <c r="AG75" s="243">
        <v>485.33917491719683</v>
      </c>
      <c r="AH75" s="243">
        <v>477.20858474669541</v>
      </c>
      <c r="AI75" s="243">
        <v>393.30146925507239</v>
      </c>
      <c r="AJ75" s="243">
        <v>409.38963557191244</v>
      </c>
      <c r="AK75" s="243">
        <v>429.29333627650226</v>
      </c>
      <c r="AL75" s="243">
        <v>399.2992409586044</v>
      </c>
      <c r="AM75" s="243">
        <v>434.69044374945605</v>
      </c>
      <c r="AN75" s="243">
        <v>449.17082370674575</v>
      </c>
      <c r="AO75" s="243">
        <v>405.05353811151917</v>
      </c>
      <c r="AP75" s="243">
        <v>5164.5751174155976</v>
      </c>
      <c r="AQ75" s="243">
        <v>432.22190594961222</v>
      </c>
      <c r="AR75" s="243">
        <v>376.63876742693139</v>
      </c>
      <c r="AS75" s="243">
        <v>415.71702016588961</v>
      </c>
      <c r="AT75" s="243">
        <v>423.24368145860331</v>
      </c>
      <c r="AU75" s="243">
        <v>443.13909282529727</v>
      </c>
      <c r="AV75" s="243">
        <v>455.35105226948406</v>
      </c>
      <c r="AW75" s="243">
        <v>496.13299182102827</v>
      </c>
      <c r="AX75" s="243">
        <v>472.63045693241128</v>
      </c>
      <c r="AY75" s="243">
        <v>443.27155186920061</v>
      </c>
      <c r="AZ75" s="243">
        <v>387.74039332681889</v>
      </c>
      <c r="BA75" s="243">
        <v>564.74521404008533</v>
      </c>
      <c r="BB75" s="243">
        <v>470.31259372158001</v>
      </c>
      <c r="BC75" s="243">
        <v>5381.1447218069425</v>
      </c>
      <c r="BD75" s="243">
        <v>418.03926669028601</v>
      </c>
      <c r="BE75" s="243">
        <v>465.93282649597785</v>
      </c>
      <c r="BF75" s="243">
        <v>488.83118537423297</v>
      </c>
      <c r="BG75" s="243">
        <v>512.81642776134993</v>
      </c>
    </row>
    <row r="76" spans="1:59" s="31" customFormat="1" ht="15.75" customHeight="1" x14ac:dyDescent="0.25">
      <c r="A76" s="244" t="s">
        <v>71</v>
      </c>
      <c r="B76" s="310" t="s">
        <v>129</v>
      </c>
      <c r="C76" s="244" t="s">
        <v>130</v>
      </c>
      <c r="D76" s="239">
        <v>77.49143667819736</v>
      </c>
      <c r="E76" s="239">
        <v>414.31073814419528</v>
      </c>
      <c r="F76" s="239">
        <v>428.16306748809387</v>
      </c>
      <c r="G76" s="239">
        <v>433.15997808584348</v>
      </c>
      <c r="H76" s="239">
        <v>446.85706387901729</v>
      </c>
      <c r="I76" s="239">
        <v>238.03778736972396</v>
      </c>
      <c r="J76" s="239">
        <v>413.78190333701178</v>
      </c>
      <c r="K76" s="239">
        <v>259.54562262983632</v>
      </c>
      <c r="L76" s="239">
        <v>479.19649065747438</v>
      </c>
      <c r="M76" s="239">
        <v>516.78664834992514</v>
      </c>
      <c r="N76" s="239">
        <v>465.89711678945196</v>
      </c>
      <c r="O76" s="239">
        <v>456.07314743463206</v>
      </c>
      <c r="P76" s="239">
        <v>4629.3010008434021</v>
      </c>
      <c r="Q76" s="239">
        <v>401.07767378717</v>
      </c>
      <c r="R76" s="239">
        <v>415.79454988822386</v>
      </c>
      <c r="S76" s="239">
        <v>458.34302050929028</v>
      </c>
      <c r="T76" s="239">
        <v>505.68516064289054</v>
      </c>
      <c r="U76" s="239">
        <v>426.59031270951397</v>
      </c>
      <c r="V76" s="239">
        <v>438.83758415023931</v>
      </c>
      <c r="W76" s="239">
        <v>428.57210810926387</v>
      </c>
      <c r="X76" s="239">
        <v>441.16709655267999</v>
      </c>
      <c r="Y76" s="239">
        <v>443.47055436181165</v>
      </c>
      <c r="Z76" s="239">
        <v>411.77939520119253</v>
      </c>
      <c r="AA76" s="239">
        <v>493.8787994533692</v>
      </c>
      <c r="AB76" s="239">
        <v>422.77319695115557</v>
      </c>
      <c r="AC76" s="239">
        <v>5287.9694523168009</v>
      </c>
      <c r="AD76" s="239">
        <v>367.89678047587421</v>
      </c>
      <c r="AE76" s="239">
        <v>367.14575487536456</v>
      </c>
      <c r="AF76" s="239">
        <v>486.77888363621776</v>
      </c>
      <c r="AG76" s="239">
        <v>437.97693987362982</v>
      </c>
      <c r="AH76" s="239">
        <v>464.01325906195439</v>
      </c>
      <c r="AI76" s="239">
        <v>374.24139772538683</v>
      </c>
      <c r="AJ76" s="239">
        <v>408.14958186762857</v>
      </c>
      <c r="AK76" s="239">
        <v>408.44816798027591</v>
      </c>
      <c r="AL76" s="239">
        <v>429.44428057873012</v>
      </c>
      <c r="AM76" s="239">
        <v>440.22313370843915</v>
      </c>
      <c r="AN76" s="239">
        <v>493.51181165945127</v>
      </c>
      <c r="AO76" s="239">
        <v>415.15559004472641</v>
      </c>
      <c r="AP76" s="239">
        <v>5092.9855814876792</v>
      </c>
      <c r="AQ76" s="239">
        <v>375.55488806308483</v>
      </c>
      <c r="AR76" s="239">
        <v>441.53659806925964</v>
      </c>
      <c r="AS76" s="239">
        <v>470.14848900833277</v>
      </c>
      <c r="AT76" s="239">
        <v>432.15528963193799</v>
      </c>
      <c r="AU76" s="239">
        <v>450.20269402242991</v>
      </c>
      <c r="AV76" s="239">
        <v>492.08117681093211</v>
      </c>
      <c r="AW76" s="239">
        <v>644.98310998923489</v>
      </c>
      <c r="AX76" s="239">
        <v>491.60035852463557</v>
      </c>
      <c r="AY76" s="239">
        <v>497.18194732972177</v>
      </c>
      <c r="AZ76" s="239">
        <v>512.98390800543621</v>
      </c>
      <c r="BA76" s="239">
        <v>563.42596546214099</v>
      </c>
      <c r="BB76" s="239">
        <v>475.47892498640613</v>
      </c>
      <c r="BC76" s="239">
        <v>5847.3333499035525</v>
      </c>
      <c r="BD76" s="239">
        <v>450.72304514814812</v>
      </c>
      <c r="BE76" s="239">
        <v>461.71777987049137</v>
      </c>
      <c r="BF76" s="239">
        <v>444.6303885971609</v>
      </c>
      <c r="BG76" s="239">
        <v>500.48421772714192</v>
      </c>
    </row>
    <row r="77" spans="1:59" s="31" customFormat="1" ht="15.75" customHeight="1" x14ac:dyDescent="0.25">
      <c r="A77" s="259" t="s">
        <v>71</v>
      </c>
      <c r="B77" s="311" t="s">
        <v>305</v>
      </c>
      <c r="C77" s="259" t="s">
        <v>306</v>
      </c>
      <c r="D77" s="242">
        <v>84.970904465831779</v>
      </c>
      <c r="E77" s="242">
        <v>143.1604469553572</v>
      </c>
      <c r="F77" s="242">
        <v>133.43214799237083</v>
      </c>
      <c r="G77" s="242">
        <v>331.5794802084485</v>
      </c>
      <c r="H77" s="242">
        <v>197.67337986086685</v>
      </c>
      <c r="I77" s="242">
        <v>181.07790676967167</v>
      </c>
      <c r="J77" s="242">
        <v>454.32262511966155</v>
      </c>
      <c r="K77" s="242">
        <v>228.8286899923915</v>
      </c>
      <c r="L77" s="242">
        <v>155.10445003452011</v>
      </c>
      <c r="M77" s="242">
        <v>113.84217242063457</v>
      </c>
      <c r="N77" s="242">
        <v>124.27261413444204</v>
      </c>
      <c r="O77" s="242">
        <v>294.40780080139797</v>
      </c>
      <c r="P77" s="242">
        <v>2442.6726187555942</v>
      </c>
      <c r="Q77" s="243">
        <v>300.99525679866599</v>
      </c>
      <c r="R77" s="243">
        <v>221.88528792527754</v>
      </c>
      <c r="S77" s="243">
        <v>157.76977611930215</v>
      </c>
      <c r="T77" s="243">
        <v>183.5999983269769</v>
      </c>
      <c r="U77" s="243">
        <v>326.37972283618723</v>
      </c>
      <c r="V77" s="243">
        <v>256.75984520209835</v>
      </c>
      <c r="W77" s="243">
        <v>306.77791906368736</v>
      </c>
      <c r="X77" s="243">
        <v>343.81638277124364</v>
      </c>
      <c r="Y77" s="243">
        <v>196.23047685607304</v>
      </c>
      <c r="Z77" s="243">
        <v>317.82764302772057</v>
      </c>
      <c r="AA77" s="243">
        <v>233.36137243247029</v>
      </c>
      <c r="AB77" s="243">
        <v>489.3193570309503</v>
      </c>
      <c r="AC77" s="243">
        <v>3334.7230383906535</v>
      </c>
      <c r="AD77" s="243">
        <v>228.84693813166973</v>
      </c>
      <c r="AE77" s="243">
        <v>390.30910041073878</v>
      </c>
      <c r="AF77" s="243">
        <v>383.86225936651653</v>
      </c>
      <c r="AG77" s="243">
        <v>248.04737185750582</v>
      </c>
      <c r="AH77" s="243">
        <v>402.81151099222109</v>
      </c>
      <c r="AI77" s="243">
        <v>314.4656197168805</v>
      </c>
      <c r="AJ77" s="243">
        <v>275.84999304494266</v>
      </c>
      <c r="AK77" s="243">
        <v>333.99274849786013</v>
      </c>
      <c r="AL77" s="243">
        <v>219.51985266254707</v>
      </c>
      <c r="AM77" s="243">
        <v>386.82681966303403</v>
      </c>
      <c r="AN77" s="243">
        <v>586.84806779447877</v>
      </c>
      <c r="AO77" s="243">
        <v>258.56568872957064</v>
      </c>
      <c r="AP77" s="243">
        <v>4029.9459708679651</v>
      </c>
      <c r="AQ77" s="243">
        <v>238.52977499483279</v>
      </c>
      <c r="AR77" s="243">
        <v>249.03976537595125</v>
      </c>
      <c r="AS77" s="243">
        <v>201.040567333225</v>
      </c>
      <c r="AT77" s="243">
        <v>351.28084875241422</v>
      </c>
      <c r="AU77" s="243">
        <v>492.5771579136395</v>
      </c>
      <c r="AV77" s="243">
        <v>315.29792369781507</v>
      </c>
      <c r="AW77" s="243">
        <v>552.43553850507737</v>
      </c>
      <c r="AX77" s="243">
        <v>339.77169119976458</v>
      </c>
      <c r="AY77" s="243">
        <v>320.55117380257411</v>
      </c>
      <c r="AZ77" s="243">
        <v>248.17161495134889</v>
      </c>
      <c r="BA77" s="243">
        <v>285.60218860246403</v>
      </c>
      <c r="BB77" s="243">
        <v>198.82555850364199</v>
      </c>
      <c r="BC77" s="243">
        <v>3793.1238036327486</v>
      </c>
      <c r="BD77" s="243">
        <v>356.13916949792275</v>
      </c>
      <c r="BE77" s="243">
        <v>409.28475457539201</v>
      </c>
      <c r="BF77" s="243">
        <v>331.76057848597827</v>
      </c>
      <c r="BG77" s="243">
        <v>352.47945276670339</v>
      </c>
    </row>
    <row r="78" spans="1:59" s="31" customFormat="1" ht="15.75" customHeight="1" x14ac:dyDescent="0.25">
      <c r="A78" s="244" t="s">
        <v>71</v>
      </c>
      <c r="B78" s="310" t="s">
        <v>71</v>
      </c>
      <c r="C78" s="244" t="s">
        <v>88</v>
      </c>
      <c r="D78" s="239">
        <v>2419.7267157090068</v>
      </c>
      <c r="E78" s="239">
        <v>2642.8361738385574</v>
      </c>
      <c r="F78" s="239">
        <v>2560.0239869922907</v>
      </c>
      <c r="G78" s="239">
        <v>3992.2837073752303</v>
      </c>
      <c r="H78" s="239">
        <v>4128.9034794367481</v>
      </c>
      <c r="I78" s="239">
        <v>4516.5774376169129</v>
      </c>
      <c r="J78" s="239">
        <v>4159.6718821984687</v>
      </c>
      <c r="K78" s="239">
        <v>5037.6868434299222</v>
      </c>
      <c r="L78" s="239">
        <v>3638.6528844963209</v>
      </c>
      <c r="M78" s="239">
        <v>2603.7268237793228</v>
      </c>
      <c r="N78" s="239">
        <v>4586.5795371063377</v>
      </c>
      <c r="O78" s="239">
        <v>5358.2399760824364</v>
      </c>
      <c r="P78" s="239">
        <v>45644.909448061546</v>
      </c>
      <c r="Q78" s="239">
        <v>2275.313283070851</v>
      </c>
      <c r="R78" s="239">
        <v>3035.3265720925747</v>
      </c>
      <c r="S78" s="239">
        <v>3773.1836206684193</v>
      </c>
      <c r="T78" s="239">
        <v>2562.4744689673644</v>
      </c>
      <c r="U78" s="239">
        <v>3102.3889399355253</v>
      </c>
      <c r="V78" s="239">
        <v>3376.6650166342761</v>
      </c>
      <c r="W78" s="239">
        <v>2947.1395187613521</v>
      </c>
      <c r="X78" s="239">
        <v>2991.2611437451269</v>
      </c>
      <c r="Y78" s="239">
        <v>2654.0252591196499</v>
      </c>
      <c r="Z78" s="239">
        <v>3661.7756097367192</v>
      </c>
      <c r="AA78" s="239">
        <v>3659.0630693206731</v>
      </c>
      <c r="AB78" s="239">
        <v>6723.7808252350878</v>
      </c>
      <c r="AC78" s="239">
        <v>40762.397327287617</v>
      </c>
      <c r="AD78" s="239">
        <v>2624.4243941249306</v>
      </c>
      <c r="AE78" s="239">
        <v>2925.1732280872288</v>
      </c>
      <c r="AF78" s="239">
        <v>3351.9989732503022</v>
      </c>
      <c r="AG78" s="239">
        <v>3194.4528946496494</v>
      </c>
      <c r="AH78" s="239">
        <v>2833.9609138140972</v>
      </c>
      <c r="AI78" s="239">
        <v>2921.4491848094276</v>
      </c>
      <c r="AJ78" s="239">
        <v>3030.1361273496641</v>
      </c>
      <c r="AK78" s="239">
        <v>3393.987785953308</v>
      </c>
      <c r="AL78" s="239">
        <v>2987.2251422729441</v>
      </c>
      <c r="AM78" s="239">
        <v>3163.031389796844</v>
      </c>
      <c r="AN78" s="239">
        <v>2913.8902387176981</v>
      </c>
      <c r="AO78" s="239">
        <v>3806.1762793052012</v>
      </c>
      <c r="AP78" s="239">
        <v>37145.906552131288</v>
      </c>
      <c r="AQ78" s="239">
        <v>2496.9742671168565</v>
      </c>
      <c r="AR78" s="239">
        <v>2808.1578022989615</v>
      </c>
      <c r="AS78" s="239">
        <v>2463.4647918640389</v>
      </c>
      <c r="AT78" s="239">
        <v>2221.4407535990808</v>
      </c>
      <c r="AU78" s="239">
        <v>2614.3075334611676</v>
      </c>
      <c r="AV78" s="239">
        <v>2605.9781353546518</v>
      </c>
      <c r="AW78" s="239">
        <v>3269.3406090302778</v>
      </c>
      <c r="AX78" s="239">
        <v>3168.9072490455064</v>
      </c>
      <c r="AY78" s="239">
        <v>2856.0100779866061</v>
      </c>
      <c r="AZ78" s="239">
        <v>2619.7755254643857</v>
      </c>
      <c r="BA78" s="239">
        <v>2983.876110947258</v>
      </c>
      <c r="BB78" s="239">
        <v>3736.0195057609008</v>
      </c>
      <c r="BC78" s="239">
        <v>33844.252361929684</v>
      </c>
      <c r="BD78" s="239">
        <v>2703.3419613455635</v>
      </c>
      <c r="BE78" s="239">
        <v>2638.9039640081319</v>
      </c>
      <c r="BF78" s="239">
        <v>2971.3348138605861</v>
      </c>
      <c r="BG78" s="239">
        <v>2241.027018743489</v>
      </c>
    </row>
    <row r="79" spans="1:59" s="251" customFormat="1" ht="15.75" customHeight="1" x14ac:dyDescent="0.25">
      <c r="A79" s="302" t="s">
        <v>159</v>
      </c>
      <c r="B79" s="313" t="s">
        <v>71</v>
      </c>
      <c r="C79" s="262" t="s">
        <v>71</v>
      </c>
      <c r="D79" s="274">
        <v>19560.142142673372</v>
      </c>
      <c r="E79" s="274">
        <v>22392.527127112262</v>
      </c>
      <c r="F79" s="274">
        <v>25324.27879307558</v>
      </c>
      <c r="G79" s="274">
        <v>24481.358203123586</v>
      </c>
      <c r="H79" s="274">
        <v>20413.496621792947</v>
      </c>
      <c r="I79" s="274">
        <v>24417.256514844405</v>
      </c>
      <c r="J79" s="274">
        <v>24589.526585947995</v>
      </c>
      <c r="K79" s="274">
        <v>19437.206860922859</v>
      </c>
      <c r="L79" s="274">
        <v>27589.006216321508</v>
      </c>
      <c r="M79" s="274">
        <v>24485.290874568709</v>
      </c>
      <c r="N79" s="274">
        <v>22348.671128286933</v>
      </c>
      <c r="O79" s="274">
        <v>23864.640753861335</v>
      </c>
      <c r="P79" s="274">
        <v>278903.40182253154</v>
      </c>
      <c r="Q79" s="263">
        <v>19613.806005172504</v>
      </c>
      <c r="R79" s="263">
        <v>22078.285486754703</v>
      </c>
      <c r="S79" s="263">
        <v>21753.709520621534</v>
      </c>
      <c r="T79" s="263">
        <v>19536.347421779377</v>
      </c>
      <c r="U79" s="263">
        <v>20787.291907590821</v>
      </c>
      <c r="V79" s="263">
        <v>19648.982200041617</v>
      </c>
      <c r="W79" s="263">
        <v>23088.951738628271</v>
      </c>
      <c r="X79" s="263">
        <v>25670.744124275465</v>
      </c>
      <c r="Y79" s="263">
        <v>23389.366367776638</v>
      </c>
      <c r="Z79" s="263">
        <v>26479.389968007301</v>
      </c>
      <c r="AA79" s="263">
        <v>23992.198186691177</v>
      </c>
      <c r="AB79" s="263">
        <v>24226.013853626886</v>
      </c>
      <c r="AC79" s="263">
        <v>270265.08678096626</v>
      </c>
      <c r="AD79" s="263">
        <v>24855.019944172873</v>
      </c>
      <c r="AE79" s="263">
        <v>27262.319815014558</v>
      </c>
      <c r="AF79" s="263">
        <v>24624.875039644805</v>
      </c>
      <c r="AG79" s="263">
        <v>30142.137152546693</v>
      </c>
      <c r="AH79" s="263">
        <v>30328.143091017548</v>
      </c>
      <c r="AI79" s="263">
        <v>28839.442099120937</v>
      </c>
      <c r="AJ79" s="263">
        <v>24085.607191298266</v>
      </c>
      <c r="AK79" s="263">
        <v>34135.226998806822</v>
      </c>
      <c r="AL79" s="263">
        <v>27717.572062150517</v>
      </c>
      <c r="AM79" s="263">
        <v>27817.420525383204</v>
      </c>
      <c r="AN79" s="263">
        <v>27383.351389997777</v>
      </c>
      <c r="AO79" s="263">
        <v>33050.053166990845</v>
      </c>
      <c r="AP79" s="263">
        <v>340241.16847614478</v>
      </c>
      <c r="AQ79" s="263">
        <v>27447.027867461191</v>
      </c>
      <c r="AR79" s="263">
        <v>29538.754829879279</v>
      </c>
      <c r="AS79" s="263">
        <v>30874.588900059953</v>
      </c>
      <c r="AT79" s="263">
        <v>28136.66926775478</v>
      </c>
      <c r="AU79" s="263">
        <v>29934.480822576137</v>
      </c>
      <c r="AV79" s="263">
        <v>28462.739182543326</v>
      </c>
      <c r="AW79" s="263">
        <v>33128.792704505206</v>
      </c>
      <c r="AX79" s="263">
        <v>32221.747495173335</v>
      </c>
      <c r="AY79" s="263">
        <v>32936.4004291456</v>
      </c>
      <c r="AZ79" s="263">
        <v>32926.017236544467</v>
      </c>
      <c r="BA79" s="263">
        <v>29781.239066606253</v>
      </c>
      <c r="BB79" s="263">
        <v>36410.576141177153</v>
      </c>
      <c r="BC79" s="263">
        <v>371799.03394342668</v>
      </c>
      <c r="BD79" s="263">
        <v>29431.908312852218</v>
      </c>
      <c r="BE79" s="263">
        <v>33399.703900152032</v>
      </c>
      <c r="BF79" s="263">
        <v>27325.296469113295</v>
      </c>
      <c r="BG79" s="263">
        <v>30455.47722654977</v>
      </c>
    </row>
    <row r="80" spans="1:59" s="31" customFormat="1" ht="15.75" customHeight="1" x14ac:dyDescent="0.25">
      <c r="A80" s="244" t="s">
        <v>71</v>
      </c>
      <c r="B80" s="310" t="s">
        <v>101</v>
      </c>
      <c r="C80" s="244" t="s">
        <v>102</v>
      </c>
      <c r="D80" s="239">
        <v>17765.59892441292</v>
      </c>
      <c r="E80" s="239">
        <v>19617.279938731503</v>
      </c>
      <c r="F80" s="239">
        <v>21461.795042123427</v>
      </c>
      <c r="G80" s="239">
        <v>21437.388577114281</v>
      </c>
      <c r="H80" s="239">
        <v>17988.924979288262</v>
      </c>
      <c r="I80" s="239">
        <v>20438.832119264225</v>
      </c>
      <c r="J80" s="239">
        <v>22066.269488821348</v>
      </c>
      <c r="K80" s="239">
        <v>17216.875329999119</v>
      </c>
      <c r="L80" s="239">
        <v>24675.144029153413</v>
      </c>
      <c r="M80" s="239">
        <v>22825.866730509624</v>
      </c>
      <c r="N80" s="239">
        <v>20714.078745156829</v>
      </c>
      <c r="O80" s="239">
        <v>21951.935753747162</v>
      </c>
      <c r="P80" s="239">
        <v>248159.98965832216</v>
      </c>
      <c r="Q80" s="239">
        <v>18105.791676506666</v>
      </c>
      <c r="R80" s="239">
        <v>19670.197606239737</v>
      </c>
      <c r="S80" s="239">
        <v>19275.398333787718</v>
      </c>
      <c r="T80" s="239">
        <v>16440.76495908467</v>
      </c>
      <c r="U80" s="239">
        <v>18218.342947090103</v>
      </c>
      <c r="V80" s="239">
        <v>17768.368040836365</v>
      </c>
      <c r="W80" s="239">
        <v>21402.285461242704</v>
      </c>
      <c r="X80" s="239">
        <v>23467.940779402186</v>
      </c>
      <c r="Y80" s="239">
        <v>21497.772184469472</v>
      </c>
      <c r="Z80" s="239">
        <v>24821.819172754927</v>
      </c>
      <c r="AA80" s="239">
        <v>21653.321023860655</v>
      </c>
      <c r="AB80" s="239">
        <v>21871.289409709043</v>
      </c>
      <c r="AC80" s="239">
        <v>244193.29159498427</v>
      </c>
      <c r="AD80" s="239">
        <v>22525.420177293061</v>
      </c>
      <c r="AE80" s="239">
        <v>24902.437874579315</v>
      </c>
      <c r="AF80" s="239">
        <v>21740.588139902269</v>
      </c>
      <c r="AG80" s="239">
        <v>27683.314078356085</v>
      </c>
      <c r="AH80" s="239">
        <v>27206.495941542446</v>
      </c>
      <c r="AI80" s="239">
        <v>26843.269399873359</v>
      </c>
      <c r="AJ80" s="239">
        <v>21830.150894269667</v>
      </c>
      <c r="AK80" s="239">
        <v>31536.210328905519</v>
      </c>
      <c r="AL80" s="239">
        <v>25623.382899767501</v>
      </c>
      <c r="AM80" s="239">
        <v>25116.327212570075</v>
      </c>
      <c r="AN80" s="239">
        <v>25016.787821100643</v>
      </c>
      <c r="AO80" s="239">
        <v>30183.146516309705</v>
      </c>
      <c r="AP80" s="239">
        <v>310207.53128446953</v>
      </c>
      <c r="AQ80" s="239">
        <v>25003.552240659177</v>
      </c>
      <c r="AR80" s="239">
        <v>27077.471868603101</v>
      </c>
      <c r="AS80" s="239">
        <v>27596.282457802452</v>
      </c>
      <c r="AT80" s="239">
        <v>25298.173942704434</v>
      </c>
      <c r="AU80" s="239">
        <v>26859.029162245639</v>
      </c>
      <c r="AV80" s="239">
        <v>25366.99906891719</v>
      </c>
      <c r="AW80" s="239">
        <v>27696.420307608529</v>
      </c>
      <c r="AX80" s="239">
        <v>29167.286970183086</v>
      </c>
      <c r="AY80" s="239">
        <v>29245.20092233668</v>
      </c>
      <c r="AZ80" s="239">
        <v>30024.797495183309</v>
      </c>
      <c r="BA80" s="239">
        <v>26491.911027375896</v>
      </c>
      <c r="BB80" s="239">
        <v>28941.875574240745</v>
      </c>
      <c r="BC80" s="239">
        <v>328769.00103786029</v>
      </c>
      <c r="BD80" s="239">
        <v>25849.278157016019</v>
      </c>
      <c r="BE80" s="239">
        <v>29709.798448692582</v>
      </c>
      <c r="BF80" s="239">
        <v>23413.106996455743</v>
      </c>
      <c r="BG80" s="239">
        <v>24605.914972780552</v>
      </c>
    </row>
    <row r="81" spans="1:59" s="31" customFormat="1" ht="15.75" customHeight="1" x14ac:dyDescent="0.25">
      <c r="A81" s="240" t="s">
        <v>71</v>
      </c>
      <c r="B81" s="311" t="s">
        <v>109</v>
      </c>
      <c r="C81" s="259" t="s">
        <v>110</v>
      </c>
      <c r="D81" s="242">
        <v>3.1012976245300901</v>
      </c>
      <c r="E81" s="242">
        <v>11.6148140619981</v>
      </c>
      <c r="F81" s="242">
        <v>1.87173102032413</v>
      </c>
      <c r="G81" s="242">
        <v>3.0830623504145298</v>
      </c>
      <c r="H81" s="242">
        <v>6.7637380603774897</v>
      </c>
      <c r="I81" s="242">
        <v>1176.75924119977</v>
      </c>
      <c r="J81" s="242">
        <v>3.2377813086632901</v>
      </c>
      <c r="K81" s="242">
        <v>10.5402713726585</v>
      </c>
      <c r="L81" s="242">
        <v>0</v>
      </c>
      <c r="M81" s="242">
        <v>3.2628509406042698</v>
      </c>
      <c r="N81" s="242">
        <v>5.99615073956112</v>
      </c>
      <c r="O81" s="242">
        <v>0</v>
      </c>
      <c r="P81" s="242">
        <v>1226.2309386789016</v>
      </c>
      <c r="Q81" s="243">
        <v>8.5832980094864002</v>
      </c>
      <c r="R81" s="243">
        <v>9.2011169840390004</v>
      </c>
      <c r="S81" s="243">
        <v>0</v>
      </c>
      <c r="T81" s="243">
        <v>0</v>
      </c>
      <c r="U81" s="243">
        <v>18.436642851113632</v>
      </c>
      <c r="V81" s="243">
        <v>21.582612465614901</v>
      </c>
      <c r="W81" s="243">
        <v>10.2520534909644</v>
      </c>
      <c r="X81" s="243">
        <v>23.684477874196702</v>
      </c>
      <c r="Y81" s="243">
        <v>5.0045939747095796</v>
      </c>
      <c r="Z81" s="243">
        <v>0</v>
      </c>
      <c r="AA81" s="243">
        <v>9.0576304177126907</v>
      </c>
      <c r="AB81" s="243">
        <v>21.782800376582667</v>
      </c>
      <c r="AC81" s="243">
        <v>127.58522644441997</v>
      </c>
      <c r="AD81" s="243">
        <v>0</v>
      </c>
      <c r="AE81" s="243">
        <v>4.5039492435474502</v>
      </c>
      <c r="AF81" s="243">
        <v>15.200516085618499</v>
      </c>
      <c r="AG81" s="243">
        <v>0</v>
      </c>
      <c r="AH81" s="243">
        <v>8.9426466699104488</v>
      </c>
      <c r="AI81" s="243">
        <v>0</v>
      </c>
      <c r="AJ81" s="243">
        <v>0</v>
      </c>
      <c r="AK81" s="243">
        <v>4.06046276840617</v>
      </c>
      <c r="AL81" s="243">
        <v>0</v>
      </c>
      <c r="AM81" s="243">
        <v>0</v>
      </c>
      <c r="AN81" s="243">
        <v>4.5848478110128497</v>
      </c>
      <c r="AO81" s="243">
        <v>23.687908182169998</v>
      </c>
      <c r="AP81" s="243">
        <v>60.98033076066541</v>
      </c>
      <c r="AQ81" s="243">
        <v>105.16678113139068</v>
      </c>
      <c r="AR81" s="243">
        <v>20.17563197228651</v>
      </c>
      <c r="AS81" s="243">
        <v>6.3320508110825404</v>
      </c>
      <c r="AT81" s="243">
        <v>22.105900108871921</v>
      </c>
      <c r="AU81" s="243">
        <v>5.5129443447891902</v>
      </c>
      <c r="AV81" s="243">
        <v>0</v>
      </c>
      <c r="AW81" s="243">
        <v>2534.37395597461</v>
      </c>
      <c r="AX81" s="243">
        <v>4.0574079363824396</v>
      </c>
      <c r="AY81" s="243">
        <v>0</v>
      </c>
      <c r="AZ81" s="243">
        <v>15.1867860756378</v>
      </c>
      <c r="BA81" s="243">
        <v>7.6549383504056427</v>
      </c>
      <c r="BB81" s="243">
        <v>4025.2332760712611</v>
      </c>
      <c r="BC81" s="243">
        <v>6745.7996727767177</v>
      </c>
      <c r="BD81" s="243">
        <v>360.60041830087687</v>
      </c>
      <c r="BE81" s="243">
        <v>290.84692312206749</v>
      </c>
      <c r="BF81" s="243">
        <v>290.71965220312882</v>
      </c>
      <c r="BG81" s="243">
        <v>2488.332149587623</v>
      </c>
    </row>
    <row r="82" spans="1:59" s="31" customFormat="1" ht="15.75" customHeight="1" x14ac:dyDescent="0.25">
      <c r="A82" s="244" t="s">
        <v>71</v>
      </c>
      <c r="B82" s="310" t="s">
        <v>72</v>
      </c>
      <c r="C82" s="244" t="s">
        <v>73</v>
      </c>
      <c r="D82" s="239">
        <v>799.5437304063862</v>
      </c>
      <c r="E82" s="239">
        <v>1190.990513904291</v>
      </c>
      <c r="F82" s="239">
        <v>2373.2102068846307</v>
      </c>
      <c r="G82" s="239">
        <v>1332.097805895203</v>
      </c>
      <c r="H82" s="239">
        <v>1140.2837802847796</v>
      </c>
      <c r="I82" s="239">
        <v>1526.1030502955314</v>
      </c>
      <c r="J82" s="239">
        <v>1155.5280210821154</v>
      </c>
      <c r="K82" s="239">
        <v>830.4914865345421</v>
      </c>
      <c r="L82" s="239">
        <v>1260.7465044046098</v>
      </c>
      <c r="M82" s="239">
        <v>616.5022509573372</v>
      </c>
      <c r="N82" s="239">
        <v>621.0584018302593</v>
      </c>
      <c r="O82" s="239">
        <v>456.00820003825032</v>
      </c>
      <c r="P82" s="239">
        <v>13302.563952517936</v>
      </c>
      <c r="Q82" s="239">
        <v>287.15449788645225</v>
      </c>
      <c r="R82" s="239">
        <v>1163.6968736418314</v>
      </c>
      <c r="S82" s="239">
        <v>856.884800482527</v>
      </c>
      <c r="T82" s="239">
        <v>1676.8148982431335</v>
      </c>
      <c r="U82" s="239">
        <v>316.90589981324791</v>
      </c>
      <c r="V82" s="239">
        <v>294.27206823321825</v>
      </c>
      <c r="W82" s="239">
        <v>313.981732670143</v>
      </c>
      <c r="X82" s="239">
        <v>335.72642368530046</v>
      </c>
      <c r="Y82" s="239">
        <v>301.00256693227175</v>
      </c>
      <c r="Z82" s="239">
        <v>451.58630060652206</v>
      </c>
      <c r="AA82" s="239">
        <v>733.31944583603547</v>
      </c>
      <c r="AB82" s="239">
        <v>742.26988804607129</v>
      </c>
      <c r="AC82" s="239">
        <v>7473.6153960767542</v>
      </c>
      <c r="AD82" s="239">
        <v>506.18963359262131</v>
      </c>
      <c r="AE82" s="239">
        <v>776.95833383222907</v>
      </c>
      <c r="AF82" s="239">
        <v>727.73342702041236</v>
      </c>
      <c r="AG82" s="239">
        <v>742.47733051728073</v>
      </c>
      <c r="AH82" s="239">
        <v>695.99249204533089</v>
      </c>
      <c r="AI82" s="239">
        <v>708.44417862188027</v>
      </c>
      <c r="AJ82" s="239">
        <v>681.70404183705023</v>
      </c>
      <c r="AK82" s="239">
        <v>674.66527135899128</v>
      </c>
      <c r="AL82" s="239">
        <v>643.43504227164249</v>
      </c>
      <c r="AM82" s="239">
        <v>1020.084622317607</v>
      </c>
      <c r="AN82" s="239">
        <v>1026.8643698146013</v>
      </c>
      <c r="AO82" s="239">
        <v>1023.2250482401702</v>
      </c>
      <c r="AP82" s="239">
        <v>9227.7737914698173</v>
      </c>
      <c r="AQ82" s="239">
        <v>1046.851171670201</v>
      </c>
      <c r="AR82" s="239">
        <v>1078.1118957351712</v>
      </c>
      <c r="AS82" s="239">
        <v>1259.7615088648713</v>
      </c>
      <c r="AT82" s="239">
        <v>986.33540953119598</v>
      </c>
      <c r="AU82" s="239">
        <v>966.68752289823942</v>
      </c>
      <c r="AV82" s="239">
        <v>1066.010613858306</v>
      </c>
      <c r="AW82" s="239">
        <v>968.47915661308843</v>
      </c>
      <c r="AX82" s="239">
        <v>1142.3357548464269</v>
      </c>
      <c r="AY82" s="239">
        <v>1144.5143709722993</v>
      </c>
      <c r="AZ82" s="239">
        <v>588.41988137907344</v>
      </c>
      <c r="BA82" s="239">
        <v>1237.7055169894038</v>
      </c>
      <c r="BB82" s="239">
        <v>1295.1357898877134</v>
      </c>
      <c r="BC82" s="239">
        <v>12780.34859324599</v>
      </c>
      <c r="BD82" s="239">
        <v>1292.1807319733953</v>
      </c>
      <c r="BE82" s="239">
        <v>1501.8491621870478</v>
      </c>
      <c r="BF82" s="239">
        <v>1574.4561118347917</v>
      </c>
      <c r="BG82" s="239">
        <v>1571.7848403638739</v>
      </c>
    </row>
    <row r="83" spans="1:59" s="31" customFormat="1" ht="15.75" customHeight="1" x14ac:dyDescent="0.25">
      <c r="A83" s="240" t="s">
        <v>71</v>
      </c>
      <c r="B83" s="314" t="s">
        <v>300</v>
      </c>
      <c r="C83" s="240" t="s">
        <v>301</v>
      </c>
      <c r="D83" s="243">
        <v>472.90538366181937</v>
      </c>
      <c r="E83" s="243">
        <v>512.49014095753887</v>
      </c>
      <c r="F83" s="243">
        <v>672.71814733317308</v>
      </c>
      <c r="G83" s="243">
        <v>701.64292896723452</v>
      </c>
      <c r="H83" s="243">
        <v>621.34702490844904</v>
      </c>
      <c r="I83" s="243">
        <v>885.52597881668521</v>
      </c>
      <c r="J83" s="243">
        <v>591.72410920431105</v>
      </c>
      <c r="K83" s="243">
        <v>614.00620389107064</v>
      </c>
      <c r="L83" s="243">
        <v>615.05044037070104</v>
      </c>
      <c r="M83" s="243">
        <v>638.08239986734804</v>
      </c>
      <c r="N83" s="243">
        <v>493.54160241873132</v>
      </c>
      <c r="O83" s="243">
        <v>609.00651501675259</v>
      </c>
      <c r="P83" s="243">
        <v>7428.0408754138152</v>
      </c>
      <c r="Q83" s="243">
        <v>549.07445591925978</v>
      </c>
      <c r="R83" s="243">
        <v>498.32207761113199</v>
      </c>
      <c r="S83" s="243">
        <v>588.55854280328595</v>
      </c>
      <c r="T83" s="243">
        <v>625.45821943505757</v>
      </c>
      <c r="U83" s="243">
        <v>745.23714754492573</v>
      </c>
      <c r="V83" s="243">
        <v>871.14172828135952</v>
      </c>
      <c r="W83" s="243">
        <v>688.908849055053</v>
      </c>
      <c r="X83" s="243">
        <v>793.88459609545509</v>
      </c>
      <c r="Y83" s="243">
        <v>753.63301908293249</v>
      </c>
      <c r="Z83" s="243">
        <v>643.12372861298491</v>
      </c>
      <c r="AA83" s="243">
        <v>740.7298066903287</v>
      </c>
      <c r="AB83" s="243">
        <v>788.15704907331724</v>
      </c>
      <c r="AC83" s="243">
        <v>8286.2292202050921</v>
      </c>
      <c r="AD83" s="243">
        <v>682.48362306403544</v>
      </c>
      <c r="AE83" s="243">
        <v>671.78411138249396</v>
      </c>
      <c r="AF83" s="243">
        <v>737.11013895249698</v>
      </c>
      <c r="AG83" s="243">
        <v>857.73995801077012</v>
      </c>
      <c r="AH83" s="243">
        <v>954.23467585865592</v>
      </c>
      <c r="AI83" s="243">
        <v>876.26338893592754</v>
      </c>
      <c r="AJ83" s="243">
        <v>827.48070272000609</v>
      </c>
      <c r="AK83" s="243">
        <v>900.60906782836184</v>
      </c>
      <c r="AL83" s="243">
        <v>811.19210885769917</v>
      </c>
      <c r="AM83" s="243">
        <v>810.4111806884149</v>
      </c>
      <c r="AN83" s="243">
        <v>738.93306926674586</v>
      </c>
      <c r="AO83" s="243">
        <v>702.86464702966225</v>
      </c>
      <c r="AP83" s="243">
        <v>9571.1066725952696</v>
      </c>
      <c r="AQ83" s="243">
        <v>603.76791511472743</v>
      </c>
      <c r="AR83" s="243">
        <v>644.97898472607494</v>
      </c>
      <c r="AS83" s="243">
        <v>755.1125268266278</v>
      </c>
      <c r="AT83" s="243">
        <v>820.87933910556831</v>
      </c>
      <c r="AU83" s="243">
        <v>881.88338908211938</v>
      </c>
      <c r="AV83" s="243">
        <v>909.90375569163859</v>
      </c>
      <c r="AW83" s="243">
        <v>943.31192694606364</v>
      </c>
      <c r="AX83" s="243">
        <v>793.44907490059791</v>
      </c>
      <c r="AY83" s="243">
        <v>882.3934045380521</v>
      </c>
      <c r="AZ83" s="243">
        <v>795.93617805167673</v>
      </c>
      <c r="BA83" s="243">
        <v>830.57573369840338</v>
      </c>
      <c r="BB83" s="243">
        <v>892.35316984305166</v>
      </c>
      <c r="BC83" s="243">
        <v>9754.5453985246022</v>
      </c>
      <c r="BD83" s="243">
        <v>738.39230747318425</v>
      </c>
      <c r="BE83" s="243">
        <v>708.0886562461983</v>
      </c>
      <c r="BF83" s="243">
        <v>821.65402048587589</v>
      </c>
      <c r="BG83" s="243">
        <v>882.16877203858724</v>
      </c>
    </row>
    <row r="84" spans="1:59" s="31" customFormat="1" ht="15.75" customHeight="1" x14ac:dyDescent="0.25">
      <c r="A84" s="244" t="s">
        <v>71</v>
      </c>
      <c r="B84" s="310" t="s">
        <v>307</v>
      </c>
      <c r="C84" s="244" t="s">
        <v>308</v>
      </c>
      <c r="D84" s="239">
        <v>0.56955465887452084</v>
      </c>
      <c r="E84" s="239">
        <v>0.42201964730670721</v>
      </c>
      <c r="F84" s="239">
        <v>50.569307664737927</v>
      </c>
      <c r="G84" s="239">
        <v>207.43177795201757</v>
      </c>
      <c r="H84" s="239">
        <v>141.92752858020893</v>
      </c>
      <c r="I84" s="239">
        <v>0.51771070953079501</v>
      </c>
      <c r="J84" s="239">
        <v>56.407727567942402</v>
      </c>
      <c r="K84" s="239">
        <v>37.024438315762644</v>
      </c>
      <c r="L84" s="239">
        <v>8.6129918660715514</v>
      </c>
      <c r="M84" s="239">
        <v>0.24173196444310327</v>
      </c>
      <c r="N84" s="239">
        <v>1.4547379015752546</v>
      </c>
      <c r="O84" s="239">
        <v>0.51122580817270136</v>
      </c>
      <c r="P84" s="239">
        <v>505.69075263664405</v>
      </c>
      <c r="Q84" s="239">
        <v>18.208120443873696</v>
      </c>
      <c r="R84" s="239">
        <v>16.210321952692176</v>
      </c>
      <c r="S84" s="239">
        <v>15.2220614761632</v>
      </c>
      <c r="T84" s="239">
        <v>16.239332733735523</v>
      </c>
      <c r="U84" s="239">
        <v>9.5550989621064737</v>
      </c>
      <c r="V84" s="239">
        <v>7.9835733916033256</v>
      </c>
      <c r="W84" s="239">
        <v>10.066269118770879</v>
      </c>
      <c r="X84" s="239">
        <v>14.186907177587383</v>
      </c>
      <c r="Y84" s="239">
        <v>11.274757644735171</v>
      </c>
      <c r="Z84" s="239">
        <v>1.2570950719975449</v>
      </c>
      <c r="AA84" s="239">
        <v>0.79033284930673298</v>
      </c>
      <c r="AB84" s="239">
        <v>55.150606964865915</v>
      </c>
      <c r="AC84" s="239">
        <v>176.14447778743803</v>
      </c>
      <c r="AD84" s="239">
        <v>3.9849829240466246</v>
      </c>
      <c r="AE84" s="239">
        <v>16.867108049817553</v>
      </c>
      <c r="AF84" s="239">
        <v>7.8008047356651193</v>
      </c>
      <c r="AG84" s="239">
        <v>9.2699660442509568</v>
      </c>
      <c r="AH84" s="239">
        <v>7.1132809725224133</v>
      </c>
      <c r="AI84" s="239">
        <v>8.6732032303378137</v>
      </c>
      <c r="AJ84" s="239">
        <v>17.071174796383488</v>
      </c>
      <c r="AK84" s="239">
        <v>25.112737295006372</v>
      </c>
      <c r="AL84" s="239">
        <v>9.2499428373871329</v>
      </c>
      <c r="AM84" s="239">
        <v>15.185423123354193</v>
      </c>
      <c r="AN84" s="239">
        <v>14.797265710148617</v>
      </c>
      <c r="AO84" s="239">
        <v>12.092178284166032</v>
      </c>
      <c r="AP84" s="239">
        <v>147.21806800308633</v>
      </c>
      <c r="AQ84" s="239">
        <v>16.179201209214821</v>
      </c>
      <c r="AR84" s="239">
        <v>18.217274918543112</v>
      </c>
      <c r="AS84" s="239">
        <v>358.36096556524444</v>
      </c>
      <c r="AT84" s="239">
        <v>172.62899917294772</v>
      </c>
      <c r="AU84" s="239">
        <v>294.02028843454599</v>
      </c>
      <c r="AV84" s="239">
        <v>255.88320380017967</v>
      </c>
      <c r="AW84" s="239">
        <v>192.69856589578922</v>
      </c>
      <c r="AX84" s="239">
        <v>25.501236313833715</v>
      </c>
      <c r="AY84" s="239">
        <v>118.52826925214654</v>
      </c>
      <c r="AZ84" s="239">
        <v>253.47558782858977</v>
      </c>
      <c r="BA84" s="239">
        <v>183.85110775583121</v>
      </c>
      <c r="BB84" s="239">
        <v>315.78105294539188</v>
      </c>
      <c r="BC84" s="239">
        <v>2205.1257530922585</v>
      </c>
      <c r="BD84" s="239">
        <v>195.01814440379036</v>
      </c>
      <c r="BE84" s="239">
        <v>1.5755073264180517</v>
      </c>
      <c r="BF84" s="239">
        <v>152.90658243515421</v>
      </c>
      <c r="BG84" s="239">
        <v>287.78427865288143</v>
      </c>
    </row>
    <row r="85" spans="1:59" s="31" customFormat="1" ht="15.75" customHeight="1" x14ac:dyDescent="0.25">
      <c r="A85" s="259" t="s">
        <v>71</v>
      </c>
      <c r="B85" s="311" t="s">
        <v>91</v>
      </c>
      <c r="C85" s="259" t="s">
        <v>92</v>
      </c>
      <c r="D85" s="242">
        <v>335.266174737737</v>
      </c>
      <c r="E85" s="242">
        <v>370.54976525225197</v>
      </c>
      <c r="F85" s="242">
        <v>349.41982150830802</v>
      </c>
      <c r="G85" s="242">
        <v>0</v>
      </c>
      <c r="H85" s="242">
        <v>0.55286293298112099</v>
      </c>
      <c r="I85" s="242">
        <v>0</v>
      </c>
      <c r="J85" s="242">
        <v>386.18108834154401</v>
      </c>
      <c r="K85" s="242">
        <v>478.47349054882397</v>
      </c>
      <c r="L85" s="242">
        <v>469.772429088352</v>
      </c>
      <c r="M85" s="242">
        <v>0</v>
      </c>
      <c r="N85" s="242">
        <v>3.50541698900581</v>
      </c>
      <c r="O85" s="242">
        <v>411.109083399638</v>
      </c>
      <c r="P85" s="242">
        <v>2804.8301327986419</v>
      </c>
      <c r="Q85" s="242">
        <v>218.76657472888701</v>
      </c>
      <c r="R85" s="242">
        <v>229.384799960442</v>
      </c>
      <c r="S85" s="242">
        <v>347.38476028097301</v>
      </c>
      <c r="T85" s="242">
        <v>304.88274051195901</v>
      </c>
      <c r="U85" s="242">
        <v>342.30452067303497</v>
      </c>
      <c r="V85" s="242">
        <v>353.38757240678802</v>
      </c>
      <c r="W85" s="242">
        <v>244.758868785277</v>
      </c>
      <c r="X85" s="242">
        <v>336.07058840895502</v>
      </c>
      <c r="Y85" s="242">
        <v>292.08114962073699</v>
      </c>
      <c r="Z85" s="242">
        <v>235.87892258728999</v>
      </c>
      <c r="AA85" s="242">
        <v>354.35385420141603</v>
      </c>
      <c r="AB85" s="242">
        <v>204.52981473786099</v>
      </c>
      <c r="AC85" s="242">
        <v>3463.7841669036197</v>
      </c>
      <c r="AD85" s="242">
        <v>247.79559661834301</v>
      </c>
      <c r="AE85" s="242">
        <v>217.13934323934899</v>
      </c>
      <c r="AF85" s="242">
        <v>271.26248290900497</v>
      </c>
      <c r="AG85" s="242">
        <v>249.26037963358499</v>
      </c>
      <c r="AH85" s="242">
        <v>197.53220970248</v>
      </c>
      <c r="AI85" s="242">
        <v>0</v>
      </c>
      <c r="AJ85" s="242">
        <v>328.829990080274</v>
      </c>
      <c r="AK85" s="242">
        <v>181.06397473529299</v>
      </c>
      <c r="AL85" s="242">
        <v>217.63880831752101</v>
      </c>
      <c r="AM85" s="242">
        <v>213.867611725698</v>
      </c>
      <c r="AN85" s="242">
        <v>25.912453820922</v>
      </c>
      <c r="AO85" s="242">
        <v>194.08646236369199</v>
      </c>
      <c r="AP85" s="242">
        <v>2344.3893131461618</v>
      </c>
      <c r="AQ85" s="242">
        <v>131.90135978999899</v>
      </c>
      <c r="AR85" s="242">
        <v>154.87009290325699</v>
      </c>
      <c r="AS85" s="242">
        <v>210.55978229345899</v>
      </c>
      <c r="AT85" s="242">
        <v>166.57469406064101</v>
      </c>
      <c r="AU85" s="242">
        <v>239.12755924993701</v>
      </c>
      <c r="AV85" s="242">
        <v>325.60648014216599</v>
      </c>
      <c r="AW85" s="242">
        <v>243.392603041439</v>
      </c>
      <c r="AX85" s="242">
        <v>267.24857846225302</v>
      </c>
      <c r="AY85" s="242">
        <v>0.350057569555139</v>
      </c>
      <c r="AZ85" s="242">
        <v>325.87998039150301</v>
      </c>
      <c r="BA85" s="242">
        <v>247.11111893683599</v>
      </c>
      <c r="BB85" s="242">
        <v>229.49952282554699</v>
      </c>
      <c r="BC85" s="242">
        <v>2542.1218296665925</v>
      </c>
      <c r="BD85" s="242">
        <v>107.788848045311</v>
      </c>
      <c r="BE85" s="242">
        <v>177.311093224156</v>
      </c>
      <c r="BF85" s="242">
        <v>177.786090554776</v>
      </c>
      <c r="BG85" s="242">
        <v>256.35195985167002</v>
      </c>
    </row>
    <row r="86" spans="1:59" s="31" customFormat="1" ht="15.75" customHeight="1" x14ac:dyDescent="0.25">
      <c r="A86" s="244" t="s">
        <v>71</v>
      </c>
      <c r="B86" s="310" t="s">
        <v>302</v>
      </c>
      <c r="C86" s="244" t="s">
        <v>207</v>
      </c>
      <c r="D86" s="239">
        <v>1.3556300967592851</v>
      </c>
      <c r="E86" s="239">
        <v>21.812394172956559</v>
      </c>
      <c r="F86" s="239">
        <v>10.626263002839298</v>
      </c>
      <c r="G86" s="239">
        <v>6.0282384677807599</v>
      </c>
      <c r="H86" s="239">
        <v>8.9032827771662699</v>
      </c>
      <c r="I86" s="239">
        <v>60.940783392552859</v>
      </c>
      <c r="J86" s="239">
        <v>82.237859446368532</v>
      </c>
      <c r="K86" s="239">
        <v>64.352798635487275</v>
      </c>
      <c r="L86" s="239">
        <v>85.45507979766569</v>
      </c>
      <c r="M86" s="239">
        <v>64.922541572434596</v>
      </c>
      <c r="N86" s="239">
        <v>134.0587559578895</v>
      </c>
      <c r="O86" s="239">
        <v>89.344645672914297</v>
      </c>
      <c r="P86" s="239">
        <v>630.03827299281488</v>
      </c>
      <c r="Q86" s="239">
        <v>155.76399665816786</v>
      </c>
      <c r="R86" s="239">
        <v>196.60584672959462</v>
      </c>
      <c r="S86" s="239">
        <v>313.04097147530513</v>
      </c>
      <c r="T86" s="239">
        <v>231.69083292565659</v>
      </c>
      <c r="U86" s="239">
        <v>804.05647864231196</v>
      </c>
      <c r="V86" s="239">
        <v>66.422237791548312</v>
      </c>
      <c r="W86" s="239">
        <v>203.51842435617783</v>
      </c>
      <c r="X86" s="239">
        <v>225.37753441633103</v>
      </c>
      <c r="Y86" s="239">
        <v>216.27257594375411</v>
      </c>
      <c r="Z86" s="239">
        <v>51.79785879461177</v>
      </c>
      <c r="AA86" s="239">
        <v>250.92993686085637</v>
      </c>
      <c r="AB86" s="239">
        <v>46.854942153938268</v>
      </c>
      <c r="AC86" s="239">
        <v>2762.3316367482539</v>
      </c>
      <c r="AD86" s="239">
        <v>299.62106323605389</v>
      </c>
      <c r="AE86" s="239">
        <v>236.37454116647066</v>
      </c>
      <c r="AF86" s="239">
        <v>647.81992962805998</v>
      </c>
      <c r="AG86" s="239">
        <v>398.03304502286903</v>
      </c>
      <c r="AH86" s="239">
        <v>804.47480834922715</v>
      </c>
      <c r="AI86" s="239">
        <v>140.64495447087748</v>
      </c>
      <c r="AJ86" s="239">
        <v>114.04431578259322</v>
      </c>
      <c r="AK86" s="239">
        <v>426.5488097699681</v>
      </c>
      <c r="AL86" s="239">
        <v>41.254152109693003</v>
      </c>
      <c r="AM86" s="239">
        <v>236.20380894558639</v>
      </c>
      <c r="AN86" s="239">
        <v>186.2022536441028</v>
      </c>
      <c r="AO86" s="239">
        <v>340.90155179936136</v>
      </c>
      <c r="AP86" s="239">
        <v>3872.1232339248631</v>
      </c>
      <c r="AQ86" s="239">
        <v>157.12348388533627</v>
      </c>
      <c r="AR86" s="239">
        <v>215.85484320304309</v>
      </c>
      <c r="AS86" s="239">
        <v>229.62118868544695</v>
      </c>
      <c r="AT86" s="239">
        <v>221.87413848691426</v>
      </c>
      <c r="AU86" s="239">
        <v>196.54991935061733</v>
      </c>
      <c r="AV86" s="239">
        <v>113.31764511400291</v>
      </c>
      <c r="AW86" s="239">
        <v>104.72648081468009</v>
      </c>
      <c r="AX86" s="239">
        <v>300.15850034303128</v>
      </c>
      <c r="AY86" s="239">
        <v>378.99583194381103</v>
      </c>
      <c r="AZ86" s="239">
        <v>192.40326290318069</v>
      </c>
      <c r="BA86" s="239">
        <v>457.76652829806653</v>
      </c>
      <c r="BB86" s="239">
        <v>172.0273843769757</v>
      </c>
      <c r="BC86" s="239">
        <v>2740.4192074051061</v>
      </c>
      <c r="BD86" s="239">
        <v>411.86562208469718</v>
      </c>
      <c r="BE86" s="239">
        <v>489.82579911222467</v>
      </c>
      <c r="BF86" s="239">
        <v>348.85675020053111</v>
      </c>
      <c r="BG86" s="239">
        <v>100.65383008684671</v>
      </c>
    </row>
    <row r="87" spans="1:59" s="31" customFormat="1" ht="15.75" customHeight="1" x14ac:dyDescent="0.25">
      <c r="A87" s="268" t="s">
        <v>71</v>
      </c>
      <c r="B87" s="312" t="s">
        <v>76</v>
      </c>
      <c r="C87" s="259" t="s">
        <v>77</v>
      </c>
      <c r="D87" s="242">
        <v>10.271985779280421</v>
      </c>
      <c r="E87" s="242">
        <v>5.0202806809953202</v>
      </c>
      <c r="F87" s="242">
        <v>45.056290209561993</v>
      </c>
      <c r="G87" s="242">
        <v>10.142415650799292</v>
      </c>
      <c r="H87" s="242">
        <v>5.4490091054394902</v>
      </c>
      <c r="I87" s="242">
        <v>23.869898153880062</v>
      </c>
      <c r="J87" s="242">
        <v>0</v>
      </c>
      <c r="K87" s="242">
        <v>3.5560691674524474</v>
      </c>
      <c r="L87" s="242">
        <v>24.279764013901886</v>
      </c>
      <c r="M87" s="242">
        <v>0</v>
      </c>
      <c r="N87" s="242">
        <v>7.0262602484901606</v>
      </c>
      <c r="O87" s="242">
        <v>25.285002931424099</v>
      </c>
      <c r="P87" s="242">
        <v>159.95697594122518</v>
      </c>
      <c r="Q87" s="243">
        <v>4.2530504616090221</v>
      </c>
      <c r="R87" s="243">
        <v>3.4088312526512801</v>
      </c>
      <c r="S87" s="243">
        <v>27.10002363364125</v>
      </c>
      <c r="T87" s="243">
        <v>5.4426089536244602</v>
      </c>
      <c r="U87" s="243">
        <v>5.1862419068661199</v>
      </c>
      <c r="V87" s="243">
        <v>64.633090604755736</v>
      </c>
      <c r="W87" s="243">
        <v>10.413263210751349</v>
      </c>
      <c r="X87" s="243">
        <v>68.397641454542736</v>
      </c>
      <c r="Y87" s="243">
        <v>27.169294169372865</v>
      </c>
      <c r="Z87" s="243">
        <v>23.956092279157467</v>
      </c>
      <c r="AA87" s="243">
        <v>57.080007335503623</v>
      </c>
      <c r="AB87" s="243">
        <v>33.86144841396333</v>
      </c>
      <c r="AC87" s="243">
        <v>330.90159367643923</v>
      </c>
      <c r="AD87" s="243">
        <v>30.29603573489236</v>
      </c>
      <c r="AE87" s="243">
        <v>14.438480536552076</v>
      </c>
      <c r="AF87" s="243">
        <v>22.06167493557524</v>
      </c>
      <c r="AG87" s="243">
        <v>21.843986250860461</v>
      </c>
      <c r="AH87" s="243">
        <v>34.40799612346359</v>
      </c>
      <c r="AI87" s="243">
        <v>19.623542809594447</v>
      </c>
      <c r="AJ87" s="243">
        <v>71.332565900976306</v>
      </c>
      <c r="AK87" s="243">
        <v>60.415494675397355</v>
      </c>
      <c r="AL87" s="243">
        <v>81.874235557145539</v>
      </c>
      <c r="AM87" s="243">
        <v>108.94464486159445</v>
      </c>
      <c r="AN87" s="243">
        <v>21.59004448600583</v>
      </c>
      <c r="AO87" s="243">
        <v>63.374817685588489</v>
      </c>
      <c r="AP87" s="243">
        <v>550.20351955764625</v>
      </c>
      <c r="AQ87" s="243">
        <v>36.437038523127242</v>
      </c>
      <c r="AR87" s="243">
        <v>25.489165324192381</v>
      </c>
      <c r="AS87" s="243">
        <v>64.580634558496584</v>
      </c>
      <c r="AT87" s="243">
        <v>131.67961759332374</v>
      </c>
      <c r="AU87" s="243">
        <v>27.949174235971931</v>
      </c>
      <c r="AV87" s="243">
        <v>50.70511901086423</v>
      </c>
      <c r="AW87" s="243">
        <v>38.57950678693841</v>
      </c>
      <c r="AX87" s="243">
        <v>79.692907677515322</v>
      </c>
      <c r="AY87" s="243">
        <v>35.214312739851948</v>
      </c>
      <c r="AZ87" s="243">
        <v>96.529132951217775</v>
      </c>
      <c r="BA87" s="243">
        <v>59.668003398320991</v>
      </c>
      <c r="BB87" s="243">
        <v>55.770688428691813</v>
      </c>
      <c r="BC87" s="243">
        <v>702.29530122851259</v>
      </c>
      <c r="BD87" s="243">
        <v>56.222536972429623</v>
      </c>
      <c r="BE87" s="243">
        <v>34.528667299662743</v>
      </c>
      <c r="BF87" s="243">
        <v>50.762363216638647</v>
      </c>
      <c r="BG87" s="243">
        <v>57.720227382378887</v>
      </c>
    </row>
    <row r="88" spans="1:59" s="31" customFormat="1" ht="15.75" customHeight="1" x14ac:dyDescent="0.25">
      <c r="A88" s="244" t="s">
        <v>71</v>
      </c>
      <c r="B88" s="310" t="s">
        <v>74</v>
      </c>
      <c r="C88" s="244" t="s">
        <v>75</v>
      </c>
      <c r="D88" s="239">
        <v>39.012493940950748</v>
      </c>
      <c r="E88" s="239">
        <v>64.238453623027965</v>
      </c>
      <c r="F88" s="239">
        <v>161.35182927294258</v>
      </c>
      <c r="G88" s="239">
        <v>89.041023658957528</v>
      </c>
      <c r="H88" s="239">
        <v>94.582813414798295</v>
      </c>
      <c r="I88" s="239">
        <v>56.33862774861565</v>
      </c>
      <c r="J88" s="239">
        <v>102.73121559965369</v>
      </c>
      <c r="K88" s="239">
        <v>102.31905970713419</v>
      </c>
      <c r="L88" s="239">
        <v>132.55576498917034</v>
      </c>
      <c r="M88" s="239">
        <v>56.319303080222014</v>
      </c>
      <c r="N88" s="239">
        <v>43.512434588891942</v>
      </c>
      <c r="O88" s="239">
        <v>157.55590976508753</v>
      </c>
      <c r="P88" s="239">
        <v>1099.5589293894527</v>
      </c>
      <c r="Q88" s="239">
        <v>111.45414161957345</v>
      </c>
      <c r="R88" s="239">
        <v>96.218858084211064</v>
      </c>
      <c r="S88" s="239">
        <v>128.35181476856229</v>
      </c>
      <c r="T88" s="239">
        <v>68.60782374670201</v>
      </c>
      <c r="U88" s="239">
        <v>149.20236039139778</v>
      </c>
      <c r="V88" s="239">
        <v>67.474439742192899</v>
      </c>
      <c r="W88" s="239">
        <v>66.71846105811386</v>
      </c>
      <c r="X88" s="239">
        <v>102.96003376711711</v>
      </c>
      <c r="Y88" s="239">
        <v>115.52668559083475</v>
      </c>
      <c r="Z88" s="239">
        <v>112.30917687500629</v>
      </c>
      <c r="AA88" s="239">
        <v>18.766443602867962</v>
      </c>
      <c r="AB88" s="239">
        <v>83.649367654291879</v>
      </c>
      <c r="AC88" s="239">
        <v>1121.2396069008712</v>
      </c>
      <c r="AD88" s="239">
        <v>77.217025868335782</v>
      </c>
      <c r="AE88" s="239">
        <v>180.02392211941302</v>
      </c>
      <c r="AF88" s="239">
        <v>163.6986743525396</v>
      </c>
      <c r="AG88" s="239">
        <v>53.254734647567133</v>
      </c>
      <c r="AH88" s="239">
        <v>91.496198332996016</v>
      </c>
      <c r="AI88" s="239">
        <v>47.073845162148892</v>
      </c>
      <c r="AJ88" s="239">
        <v>50.169412051245068</v>
      </c>
      <c r="AK88" s="239">
        <v>107.43623402131236</v>
      </c>
      <c r="AL88" s="239">
        <v>142.39408100569864</v>
      </c>
      <c r="AM88" s="239">
        <v>155.32007520937904</v>
      </c>
      <c r="AN88" s="239">
        <v>186.38190037968539</v>
      </c>
      <c r="AO88" s="239">
        <v>151.99302101867139</v>
      </c>
      <c r="AP88" s="239">
        <v>1406.459124168992</v>
      </c>
      <c r="AQ88" s="239">
        <v>99.187536352940398</v>
      </c>
      <c r="AR88" s="239">
        <v>138.16640220932914</v>
      </c>
      <c r="AS88" s="239">
        <v>164.50257148933704</v>
      </c>
      <c r="AT88" s="239">
        <v>165.99318732974194</v>
      </c>
      <c r="AU88" s="239">
        <v>192.44417587750854</v>
      </c>
      <c r="AV88" s="239">
        <v>225.79391222538504</v>
      </c>
      <c r="AW88" s="239">
        <v>279.0422807082665</v>
      </c>
      <c r="AX88" s="239">
        <v>169.06582908901746</v>
      </c>
      <c r="AY88" s="239">
        <v>210.06233217378403</v>
      </c>
      <c r="AZ88" s="239">
        <v>440.98902125465628</v>
      </c>
      <c r="BA88" s="239">
        <v>153.49019020913752</v>
      </c>
      <c r="BB88" s="239">
        <v>212.16192911034716</v>
      </c>
      <c r="BC88" s="239">
        <v>2450.8993680294502</v>
      </c>
      <c r="BD88" s="239">
        <v>218.22500977193968</v>
      </c>
      <c r="BE88" s="239">
        <v>347.76079898979759</v>
      </c>
      <c r="BF88" s="239">
        <v>222.79037189524706</v>
      </c>
      <c r="BG88" s="239">
        <v>56.297705351624117</v>
      </c>
    </row>
    <row r="89" spans="1:59" s="31" customFormat="1" ht="15.75" customHeight="1" x14ac:dyDescent="0.25">
      <c r="A89" s="259" t="s">
        <v>71</v>
      </c>
      <c r="B89" s="311" t="s">
        <v>309</v>
      </c>
      <c r="C89" s="259" t="s">
        <v>310</v>
      </c>
      <c r="D89" s="242">
        <v>14.146607617989137</v>
      </c>
      <c r="E89" s="242">
        <v>231.1188946983483</v>
      </c>
      <c r="F89" s="242">
        <v>24.282597441331031</v>
      </c>
      <c r="G89" s="242">
        <v>28.091617624338848</v>
      </c>
      <c r="H89" s="242">
        <v>77.36622558239543</v>
      </c>
      <c r="I89" s="242">
        <v>28.514793551724392</v>
      </c>
      <c r="J89" s="242">
        <v>22.261520843343654</v>
      </c>
      <c r="K89" s="242">
        <v>14.825321995230459</v>
      </c>
      <c r="L89" s="242">
        <v>51.367371946957419</v>
      </c>
      <c r="M89" s="242">
        <v>36.452288864665547</v>
      </c>
      <c r="N89" s="242">
        <v>45.775427872645565</v>
      </c>
      <c r="O89" s="242">
        <v>60.234429045289438</v>
      </c>
      <c r="P89" s="242">
        <v>634.43709708425934</v>
      </c>
      <c r="Q89" s="243">
        <v>24.44687507781963</v>
      </c>
      <c r="R89" s="243">
        <v>39.584540233025933</v>
      </c>
      <c r="S89" s="243">
        <v>77.911492690491116</v>
      </c>
      <c r="T89" s="243">
        <v>23.608780231732823</v>
      </c>
      <c r="U89" s="243">
        <v>52.149417845720812</v>
      </c>
      <c r="V89" s="243">
        <v>36.926135378773637</v>
      </c>
      <c r="W89" s="243">
        <v>31.013211337065698</v>
      </c>
      <c r="X89" s="243">
        <v>35.912274651249696</v>
      </c>
      <c r="Y89" s="243">
        <v>27.322121449075624</v>
      </c>
      <c r="Z89" s="243">
        <v>25.172689375022497</v>
      </c>
      <c r="AA89" s="243">
        <v>47.879760463780705</v>
      </c>
      <c r="AB89" s="243">
        <v>113.36893573200828</v>
      </c>
      <c r="AC89" s="243">
        <v>535.29623446576636</v>
      </c>
      <c r="AD89" s="243">
        <v>25.258998929026173</v>
      </c>
      <c r="AE89" s="243">
        <v>66.707133273086228</v>
      </c>
      <c r="AF89" s="243">
        <v>26.899928014116171</v>
      </c>
      <c r="AG89" s="243">
        <v>55.138924532955933</v>
      </c>
      <c r="AH89" s="243">
        <v>39.993790338206466</v>
      </c>
      <c r="AI89" s="243">
        <v>53.704155810939824</v>
      </c>
      <c r="AJ89" s="243">
        <v>40.022820005468816</v>
      </c>
      <c r="AK89" s="243">
        <v>37.940533169607654</v>
      </c>
      <c r="AL89" s="243">
        <v>25.852882521884592</v>
      </c>
      <c r="AM89" s="243">
        <v>34.296276947478191</v>
      </c>
      <c r="AN89" s="243">
        <v>57.451797249907969</v>
      </c>
      <c r="AO89" s="243">
        <v>39.5441549376227</v>
      </c>
      <c r="AP89" s="243">
        <v>502.81139573030066</v>
      </c>
      <c r="AQ89" s="243">
        <v>64.761145408092332</v>
      </c>
      <c r="AR89" s="243">
        <v>24.724378929008356</v>
      </c>
      <c r="AS89" s="243">
        <v>22.50705709479708</v>
      </c>
      <c r="AT89" s="243">
        <v>35.185245756098929</v>
      </c>
      <c r="AU89" s="243">
        <v>75.51589435168836</v>
      </c>
      <c r="AV89" s="243">
        <v>20.664691053096032</v>
      </c>
      <c r="AW89" s="243">
        <v>25.286264028607839</v>
      </c>
      <c r="AX89" s="243">
        <v>39.421490883540365</v>
      </c>
      <c r="AY89" s="243">
        <v>34.309466188977048</v>
      </c>
      <c r="AZ89" s="243">
        <v>45.631789656359679</v>
      </c>
      <c r="BA89" s="243">
        <v>34.728112303066851</v>
      </c>
      <c r="BB89" s="243">
        <v>48.714326030327996</v>
      </c>
      <c r="BC89" s="243">
        <v>471.44986168366086</v>
      </c>
      <c r="BD89" s="243">
        <v>34.309487767412918</v>
      </c>
      <c r="BE89" s="243">
        <v>38.176193931554842</v>
      </c>
      <c r="BF89" s="243">
        <v>42.59544161324105</v>
      </c>
      <c r="BG89" s="243">
        <v>39.692953438802824</v>
      </c>
    </row>
    <row r="90" spans="1:59" s="31" customFormat="1" ht="15.75" customHeight="1" x14ac:dyDescent="0.25">
      <c r="A90" s="244" t="s">
        <v>71</v>
      </c>
      <c r="B90" s="310" t="s">
        <v>71</v>
      </c>
      <c r="C90" s="244" t="s">
        <v>88</v>
      </c>
      <c r="D90" s="239">
        <v>118.37035973613592</v>
      </c>
      <c r="E90" s="239">
        <v>366.98991138204497</v>
      </c>
      <c r="F90" s="239">
        <v>173.37755661430083</v>
      </c>
      <c r="G90" s="239">
        <v>666.41075544255125</v>
      </c>
      <c r="H90" s="239">
        <v>327.39537685809279</v>
      </c>
      <c r="I90" s="239">
        <v>219.85431171187943</v>
      </c>
      <c r="J90" s="239">
        <v>122.94777373270311</v>
      </c>
      <c r="K90" s="239">
        <v>64.742390755582875</v>
      </c>
      <c r="L90" s="239">
        <v>266.02184069066277</v>
      </c>
      <c r="M90" s="239">
        <v>243.64077681202437</v>
      </c>
      <c r="N90" s="239">
        <v>278.66319458305128</v>
      </c>
      <c r="O90" s="239">
        <v>103.64998843665535</v>
      </c>
      <c r="P90" s="239">
        <v>2952.0642367556848</v>
      </c>
      <c r="Q90" s="239">
        <v>130.30931786071298</v>
      </c>
      <c r="R90" s="239">
        <v>155.45461406535856</v>
      </c>
      <c r="S90" s="239">
        <v>123.8567192228675</v>
      </c>
      <c r="T90" s="239">
        <v>142.83722591310578</v>
      </c>
      <c r="U90" s="239">
        <v>125.91515186997907</v>
      </c>
      <c r="V90" s="239">
        <v>96.790700909395753</v>
      </c>
      <c r="W90" s="239">
        <v>107.03514430325107</v>
      </c>
      <c r="X90" s="239">
        <v>266.60286734253458</v>
      </c>
      <c r="Y90" s="239">
        <v>142.30741889874113</v>
      </c>
      <c r="Z90" s="239">
        <v>112.48893104976999</v>
      </c>
      <c r="AA90" s="239">
        <v>125.96994457270941</v>
      </c>
      <c r="AB90" s="239">
        <v>265.09959076493851</v>
      </c>
      <c r="AC90" s="239">
        <v>1794.6676267733642</v>
      </c>
      <c r="AD90" s="239">
        <v>456.75280691246212</v>
      </c>
      <c r="AE90" s="239">
        <v>175.0850175922788</v>
      </c>
      <c r="AF90" s="239">
        <v>264.69932310904602</v>
      </c>
      <c r="AG90" s="239">
        <v>71.804749530461265</v>
      </c>
      <c r="AH90" s="239">
        <v>287.45905108230545</v>
      </c>
      <c r="AI90" s="239">
        <v>141.74543020586984</v>
      </c>
      <c r="AJ90" s="239">
        <v>124.80127385460881</v>
      </c>
      <c r="AK90" s="239">
        <v>181.16408427895351</v>
      </c>
      <c r="AL90" s="239">
        <v>121.29790890435319</v>
      </c>
      <c r="AM90" s="239">
        <v>106.77966899401567</v>
      </c>
      <c r="AN90" s="239">
        <v>103.84556671400036</v>
      </c>
      <c r="AO90" s="239">
        <v>315.13686114003076</v>
      </c>
      <c r="AP90" s="239">
        <v>2350.571742318386</v>
      </c>
      <c r="AQ90" s="239">
        <v>182.09999371698359</v>
      </c>
      <c r="AR90" s="239">
        <v>140.69429135527329</v>
      </c>
      <c r="AS90" s="239">
        <v>206.9681560681347</v>
      </c>
      <c r="AT90" s="239">
        <v>115.23879390504308</v>
      </c>
      <c r="AU90" s="239">
        <v>195.76079250507939</v>
      </c>
      <c r="AV90" s="239">
        <v>127.85469273050379</v>
      </c>
      <c r="AW90" s="239">
        <v>102.4816560872093</v>
      </c>
      <c r="AX90" s="239">
        <v>233.52974453764855</v>
      </c>
      <c r="AY90" s="239">
        <v>886.83146143043837</v>
      </c>
      <c r="AZ90" s="239">
        <v>146.76812086926572</v>
      </c>
      <c r="BA90" s="239">
        <v>76.776789290886569</v>
      </c>
      <c r="BB90" s="239">
        <v>222.02342741709876</v>
      </c>
      <c r="BC90" s="239">
        <v>2637.0279199135657</v>
      </c>
      <c r="BD90" s="239">
        <v>168.02704904316002</v>
      </c>
      <c r="BE90" s="239">
        <v>99.942650020324592</v>
      </c>
      <c r="BF90" s="239">
        <v>229.66208821817457</v>
      </c>
      <c r="BG90" s="239">
        <v>108.77553701493193</v>
      </c>
    </row>
    <row r="91" spans="1:59" s="251" customFormat="1" ht="15.75" customHeight="1" x14ac:dyDescent="0.25">
      <c r="A91" s="302" t="s">
        <v>160</v>
      </c>
      <c r="B91" s="313" t="s">
        <v>71</v>
      </c>
      <c r="C91" s="262" t="s">
        <v>71</v>
      </c>
      <c r="D91" s="274">
        <v>24519.488329928423</v>
      </c>
      <c r="E91" s="274">
        <v>24628.356794543597</v>
      </c>
      <c r="F91" s="274">
        <v>24654.207336876272</v>
      </c>
      <c r="G91" s="274">
        <v>27525.51124000995</v>
      </c>
      <c r="H91" s="274">
        <v>22887.83618119148</v>
      </c>
      <c r="I91" s="274">
        <v>29540.067404126272</v>
      </c>
      <c r="J91" s="274">
        <v>23654.525539434493</v>
      </c>
      <c r="K91" s="274">
        <v>27158.183057698123</v>
      </c>
      <c r="L91" s="274">
        <v>29200.560441045087</v>
      </c>
      <c r="M91" s="274">
        <v>27938.503592476929</v>
      </c>
      <c r="N91" s="274">
        <v>27412.851193624923</v>
      </c>
      <c r="O91" s="274">
        <v>48020.701728290551</v>
      </c>
      <c r="P91" s="274">
        <v>337140.79283924669</v>
      </c>
      <c r="Q91" s="263">
        <v>27281.521334007226</v>
      </c>
      <c r="R91" s="263">
        <v>25905.453182701876</v>
      </c>
      <c r="S91" s="263">
        <v>24313.148317747673</v>
      </c>
      <c r="T91" s="263">
        <v>25131.824916937709</v>
      </c>
      <c r="U91" s="263">
        <v>33803.679599575844</v>
      </c>
      <c r="V91" s="263">
        <v>28055.457863525698</v>
      </c>
      <c r="W91" s="263">
        <v>29751.518947183995</v>
      </c>
      <c r="X91" s="263">
        <v>32335.831284196822</v>
      </c>
      <c r="Y91" s="263">
        <v>33077.095169987842</v>
      </c>
      <c r="Z91" s="263">
        <v>33112.108738719391</v>
      </c>
      <c r="AA91" s="263">
        <v>32303.772756854538</v>
      </c>
      <c r="AB91" s="263">
        <v>35753.285313406705</v>
      </c>
      <c r="AC91" s="263">
        <v>360824.69742484507</v>
      </c>
      <c r="AD91" s="263">
        <v>30625.577884822571</v>
      </c>
      <c r="AE91" s="263">
        <v>31445.705316291645</v>
      </c>
      <c r="AF91" s="263">
        <v>27764.719792080883</v>
      </c>
      <c r="AG91" s="263">
        <v>32110.790089492413</v>
      </c>
      <c r="AH91" s="263">
        <v>27811.362983384901</v>
      </c>
      <c r="AI91" s="263">
        <v>27615.867033993403</v>
      </c>
      <c r="AJ91" s="263">
        <v>27956.933695311982</v>
      </c>
      <c r="AK91" s="263">
        <v>24253.206591916318</v>
      </c>
      <c r="AL91" s="263">
        <v>29943.079665754358</v>
      </c>
      <c r="AM91" s="263">
        <v>29582.920049143373</v>
      </c>
      <c r="AN91" s="263">
        <v>30697.507031060224</v>
      </c>
      <c r="AO91" s="263">
        <v>38617.07417727619</v>
      </c>
      <c r="AP91" s="263">
        <v>358424.74431052833</v>
      </c>
      <c r="AQ91" s="263">
        <v>30672.801406736642</v>
      </c>
      <c r="AR91" s="263">
        <v>30594.925083879414</v>
      </c>
      <c r="AS91" s="263">
        <v>28907.946240405265</v>
      </c>
      <c r="AT91" s="263">
        <v>28933.163873222657</v>
      </c>
      <c r="AU91" s="263">
        <v>27122.981267456224</v>
      </c>
      <c r="AV91" s="263">
        <v>27557.03142478106</v>
      </c>
      <c r="AW91" s="263">
        <v>28164.03627949566</v>
      </c>
      <c r="AX91" s="263">
        <v>29365.054846681793</v>
      </c>
      <c r="AY91" s="263">
        <v>27393.897882113473</v>
      </c>
      <c r="AZ91" s="263">
        <v>30339.712193049625</v>
      </c>
      <c r="BA91" s="263">
        <v>30075.439987706555</v>
      </c>
      <c r="BB91" s="263">
        <v>33522.963492436633</v>
      </c>
      <c r="BC91" s="263">
        <v>352649.95397796534</v>
      </c>
      <c r="BD91" s="263">
        <v>31163.399616905277</v>
      </c>
      <c r="BE91" s="263">
        <v>33365.162533401948</v>
      </c>
      <c r="BF91" s="263">
        <v>30498.035565244834</v>
      </c>
      <c r="BG91" s="263">
        <v>30053.410557423445</v>
      </c>
    </row>
    <row r="92" spans="1:59" s="31" customFormat="1" ht="15.75" customHeight="1" x14ac:dyDescent="0.25">
      <c r="A92" s="244" t="s">
        <v>71</v>
      </c>
      <c r="B92" s="310" t="s">
        <v>91</v>
      </c>
      <c r="C92" s="244" t="s">
        <v>92</v>
      </c>
      <c r="D92" s="239">
        <v>9701.6072913448952</v>
      </c>
      <c r="E92" s="239">
        <v>7856.4219252763514</v>
      </c>
      <c r="F92" s="239">
        <v>8915.5988232732343</v>
      </c>
      <c r="G92" s="239">
        <v>12635.472828502749</v>
      </c>
      <c r="H92" s="239">
        <v>8468.3266975120096</v>
      </c>
      <c r="I92" s="239">
        <v>14002.661736896147</v>
      </c>
      <c r="J92" s="239">
        <v>7739.7850312085529</v>
      </c>
      <c r="K92" s="239">
        <v>12559.58100413779</v>
      </c>
      <c r="L92" s="239">
        <v>13369.254819560661</v>
      </c>
      <c r="M92" s="239">
        <v>14072.98745080506</v>
      </c>
      <c r="N92" s="239">
        <v>12399.197373853367</v>
      </c>
      <c r="O92" s="239">
        <v>29783.671216756877</v>
      </c>
      <c r="P92" s="239">
        <v>151504.5661991277</v>
      </c>
      <c r="Q92" s="239">
        <v>12542.348457960154</v>
      </c>
      <c r="R92" s="239">
        <v>9182.5123812944294</v>
      </c>
      <c r="S92" s="239">
        <v>10195.774667714522</v>
      </c>
      <c r="T92" s="239">
        <v>12976.029024899657</v>
      </c>
      <c r="U92" s="239">
        <v>17179.704725131163</v>
      </c>
      <c r="V92" s="239">
        <v>11844.400262549927</v>
      </c>
      <c r="W92" s="239">
        <v>12928.015160870811</v>
      </c>
      <c r="X92" s="239">
        <v>14254.334721616</v>
      </c>
      <c r="Y92" s="239">
        <v>14406.433079547922</v>
      </c>
      <c r="Z92" s="239">
        <v>14569.837747582165</v>
      </c>
      <c r="AA92" s="239">
        <v>17759.181470689229</v>
      </c>
      <c r="AB92" s="239">
        <v>15368.202192968198</v>
      </c>
      <c r="AC92" s="239">
        <v>163206.77389282416</v>
      </c>
      <c r="AD92" s="239">
        <v>13576.876411532883</v>
      </c>
      <c r="AE92" s="239">
        <v>10481.88309162692</v>
      </c>
      <c r="AF92" s="239">
        <v>9784.9388303383294</v>
      </c>
      <c r="AG92" s="239">
        <v>12169.36716073519</v>
      </c>
      <c r="AH92" s="239">
        <v>10289.61964320791</v>
      </c>
      <c r="AI92" s="239">
        <v>8892.1335896905002</v>
      </c>
      <c r="AJ92" s="239">
        <v>8724.7362131064692</v>
      </c>
      <c r="AK92" s="239">
        <v>6828.36473040089</v>
      </c>
      <c r="AL92" s="239">
        <v>8531.3053868659699</v>
      </c>
      <c r="AM92" s="239">
        <v>9014.6573572704401</v>
      </c>
      <c r="AN92" s="239">
        <v>11557.757824254231</v>
      </c>
      <c r="AO92" s="239">
        <v>14022.549991132089</v>
      </c>
      <c r="AP92" s="239">
        <v>123874.19023016182</v>
      </c>
      <c r="AQ92" s="239">
        <v>10827.97538824959</v>
      </c>
      <c r="AR92" s="239">
        <v>9262.5281313969299</v>
      </c>
      <c r="AS92" s="239">
        <v>8860.0488679646605</v>
      </c>
      <c r="AT92" s="239">
        <v>10031.220766962761</v>
      </c>
      <c r="AU92" s="239">
        <v>9375.9060565544896</v>
      </c>
      <c r="AV92" s="239">
        <v>9161.4196217810095</v>
      </c>
      <c r="AW92" s="239">
        <v>9031.8032097207197</v>
      </c>
      <c r="AX92" s="239">
        <v>9648.2924730229806</v>
      </c>
      <c r="AY92" s="239">
        <v>8005.9152845384306</v>
      </c>
      <c r="AZ92" s="239">
        <v>11580.998174992279</v>
      </c>
      <c r="BA92" s="239">
        <v>13470.724872452911</v>
      </c>
      <c r="BB92" s="239">
        <v>9075.4600285887791</v>
      </c>
      <c r="BC92" s="239">
        <v>118332.29287622555</v>
      </c>
      <c r="BD92" s="239">
        <v>12581.62602640214</v>
      </c>
      <c r="BE92" s="239">
        <v>11793.578846685259</v>
      </c>
      <c r="BF92" s="239">
        <v>11325.386873864809</v>
      </c>
      <c r="BG92" s="239">
        <v>13042.635117478319</v>
      </c>
    </row>
    <row r="93" spans="1:59" s="31" customFormat="1" ht="15.75" customHeight="1" x14ac:dyDescent="0.25">
      <c r="A93" s="240" t="s">
        <v>71</v>
      </c>
      <c r="B93" s="311" t="s">
        <v>72</v>
      </c>
      <c r="C93" s="259" t="s">
        <v>73</v>
      </c>
      <c r="D93" s="242">
        <v>5388.3613588723392</v>
      </c>
      <c r="E93" s="242">
        <v>7299.3128463583371</v>
      </c>
      <c r="F93" s="242">
        <v>6584.5887175559219</v>
      </c>
      <c r="G93" s="242">
        <v>4959.364426195536</v>
      </c>
      <c r="H93" s="242">
        <v>4602.1168946892494</v>
      </c>
      <c r="I93" s="242">
        <v>4133.4361405323807</v>
      </c>
      <c r="J93" s="242">
        <v>4552.1902486211802</v>
      </c>
      <c r="K93" s="242">
        <v>4607.4630876690499</v>
      </c>
      <c r="L93" s="242">
        <v>5842.1901047240644</v>
      </c>
      <c r="M93" s="242">
        <v>6081.2779829275296</v>
      </c>
      <c r="N93" s="242">
        <v>6635.2688386224054</v>
      </c>
      <c r="O93" s="242">
        <v>6550.0877675711763</v>
      </c>
      <c r="P93" s="242">
        <v>67235.658414339166</v>
      </c>
      <c r="Q93" s="243">
        <v>6199.9800644887027</v>
      </c>
      <c r="R93" s="243">
        <v>6388.5457606916361</v>
      </c>
      <c r="S93" s="243">
        <v>5406.2615884026845</v>
      </c>
      <c r="T93" s="243">
        <v>4436.7503635707162</v>
      </c>
      <c r="U93" s="243">
        <v>7954.8506083012744</v>
      </c>
      <c r="V93" s="243">
        <v>5940.7695119860027</v>
      </c>
      <c r="W93" s="243">
        <v>6837.7483554753844</v>
      </c>
      <c r="X93" s="243">
        <v>8914.1318973156594</v>
      </c>
      <c r="Y93" s="243">
        <v>7695.6171699950346</v>
      </c>
      <c r="Z93" s="243">
        <v>9079.4193655194722</v>
      </c>
      <c r="AA93" s="243">
        <v>6040.5577920992182</v>
      </c>
      <c r="AB93" s="243">
        <v>6351.9892540016508</v>
      </c>
      <c r="AC93" s="243">
        <v>81246.621731847437</v>
      </c>
      <c r="AD93" s="243">
        <v>6293.3646107797094</v>
      </c>
      <c r="AE93" s="243">
        <v>8411.0726870230919</v>
      </c>
      <c r="AF93" s="243">
        <v>7312.1722056146373</v>
      </c>
      <c r="AG93" s="243">
        <v>7829.4599603617517</v>
      </c>
      <c r="AH93" s="243">
        <v>7610.7870279431509</v>
      </c>
      <c r="AI93" s="243">
        <v>7269.9200578213431</v>
      </c>
      <c r="AJ93" s="243">
        <v>7907.647338782077</v>
      </c>
      <c r="AK93" s="243">
        <v>7429.9697124395589</v>
      </c>
      <c r="AL93" s="243">
        <v>10263.155629666608</v>
      </c>
      <c r="AM93" s="243">
        <v>8621.6737616691062</v>
      </c>
      <c r="AN93" s="243">
        <v>7876.5197104451536</v>
      </c>
      <c r="AO93" s="243">
        <v>8608.6904913144826</v>
      </c>
      <c r="AP93" s="243">
        <v>95434.433193860663</v>
      </c>
      <c r="AQ93" s="243">
        <v>7097.6386492818056</v>
      </c>
      <c r="AR93" s="243">
        <v>8953.0435203914767</v>
      </c>
      <c r="AS93" s="243">
        <v>9448.9868718702273</v>
      </c>
      <c r="AT93" s="243">
        <v>8117.0809717166758</v>
      </c>
      <c r="AU93" s="243">
        <v>7204.1012233012516</v>
      </c>
      <c r="AV93" s="243">
        <v>7448.9929475943727</v>
      </c>
      <c r="AW93" s="243">
        <v>6978.7930757142676</v>
      </c>
      <c r="AX93" s="243">
        <v>6877.7553810575591</v>
      </c>
      <c r="AY93" s="243">
        <v>6448.4783076488447</v>
      </c>
      <c r="AZ93" s="243">
        <v>7049.0618209199993</v>
      </c>
      <c r="BA93" s="243">
        <v>6246.2992195306542</v>
      </c>
      <c r="BB93" s="243">
        <v>6746.7966096748751</v>
      </c>
      <c r="BC93" s="243">
        <v>88617.028598702032</v>
      </c>
      <c r="BD93" s="243">
        <v>6184.0888427226819</v>
      </c>
      <c r="BE93" s="243">
        <v>7024.8353931617012</v>
      </c>
      <c r="BF93" s="243">
        <v>6289.1945873582654</v>
      </c>
      <c r="BG93" s="243">
        <v>6132.2207413626838</v>
      </c>
    </row>
    <row r="94" spans="1:59" s="31" customFormat="1" ht="15.75" customHeight="1" x14ac:dyDescent="0.25">
      <c r="A94" s="244" t="s">
        <v>71</v>
      </c>
      <c r="B94" s="310" t="s">
        <v>101</v>
      </c>
      <c r="C94" s="244" t="s">
        <v>102</v>
      </c>
      <c r="D94" s="239">
        <v>3000.1249152136384</v>
      </c>
      <c r="E94" s="239">
        <v>3434.4464675267568</v>
      </c>
      <c r="F94" s="239">
        <v>3814.7222479386432</v>
      </c>
      <c r="G94" s="239">
        <v>3866.0027055639557</v>
      </c>
      <c r="H94" s="239">
        <v>3684.1524054335046</v>
      </c>
      <c r="I94" s="239">
        <v>5033.9656739256361</v>
      </c>
      <c r="J94" s="239">
        <v>3748.8832438048535</v>
      </c>
      <c r="K94" s="239">
        <v>3292.4041402558487</v>
      </c>
      <c r="L94" s="239">
        <v>3767.0371438798393</v>
      </c>
      <c r="M94" s="239">
        <v>3125.1301494097852</v>
      </c>
      <c r="N94" s="239">
        <v>3170.3013576065237</v>
      </c>
      <c r="O94" s="239">
        <v>4689.0222126023809</v>
      </c>
      <c r="P94" s="239">
        <v>44626.192663161346</v>
      </c>
      <c r="Q94" s="239">
        <v>2525.1909198056078</v>
      </c>
      <c r="R94" s="239">
        <v>2964.16958794948</v>
      </c>
      <c r="S94" s="239">
        <v>3776.4807234222403</v>
      </c>
      <c r="T94" s="239">
        <v>2945.2716655966919</v>
      </c>
      <c r="U94" s="239">
        <v>3188.4557543137576</v>
      </c>
      <c r="V94" s="239">
        <v>3776.5435703748844</v>
      </c>
      <c r="W94" s="239">
        <v>3179.9565809561923</v>
      </c>
      <c r="X94" s="239">
        <v>3775.7550297112748</v>
      </c>
      <c r="Y94" s="239">
        <v>3225.5101359613382</v>
      </c>
      <c r="Z94" s="239">
        <v>3505.5498389931176</v>
      </c>
      <c r="AA94" s="239">
        <v>3252.4906202668381</v>
      </c>
      <c r="AB94" s="239">
        <v>5970.5127796741353</v>
      </c>
      <c r="AC94" s="239">
        <v>42085.887207025567</v>
      </c>
      <c r="AD94" s="239">
        <v>2959.4061147085495</v>
      </c>
      <c r="AE94" s="239">
        <v>4000.0210717077812</v>
      </c>
      <c r="AF94" s="239">
        <v>4611.4912622982129</v>
      </c>
      <c r="AG94" s="239">
        <v>4309.9700911571163</v>
      </c>
      <c r="AH94" s="239">
        <v>3854.6943668888812</v>
      </c>
      <c r="AI94" s="239">
        <v>3983.1758550893314</v>
      </c>
      <c r="AJ94" s="239">
        <v>4091.9242798023438</v>
      </c>
      <c r="AK94" s="239">
        <v>3962.8306284898922</v>
      </c>
      <c r="AL94" s="239">
        <v>4136.4941980246831</v>
      </c>
      <c r="AM94" s="239">
        <v>5484.1512615063284</v>
      </c>
      <c r="AN94" s="239">
        <v>4087.9707986348412</v>
      </c>
      <c r="AO94" s="239">
        <v>7280.1081818610483</v>
      </c>
      <c r="AP94" s="239">
        <v>52762.238110169055</v>
      </c>
      <c r="AQ94" s="239">
        <v>5107.8320680806355</v>
      </c>
      <c r="AR94" s="239">
        <v>3883.5879795055635</v>
      </c>
      <c r="AS94" s="239">
        <v>4513.065775990407</v>
      </c>
      <c r="AT94" s="239">
        <v>4886.5617976478061</v>
      </c>
      <c r="AU94" s="239">
        <v>4087.0451874443916</v>
      </c>
      <c r="AV94" s="239">
        <v>4649.0277112622107</v>
      </c>
      <c r="AW94" s="239">
        <v>4229.6841011173365</v>
      </c>
      <c r="AX94" s="239">
        <v>4097.3564307447496</v>
      </c>
      <c r="AY94" s="239">
        <v>5941.309138822684</v>
      </c>
      <c r="AZ94" s="239">
        <v>4792.6249690237828</v>
      </c>
      <c r="BA94" s="239">
        <v>3956.817012062646</v>
      </c>
      <c r="BB94" s="239">
        <v>9228.1988619110671</v>
      </c>
      <c r="BC94" s="239">
        <v>59373.111033613299</v>
      </c>
      <c r="BD94" s="239">
        <v>5226.7297459341744</v>
      </c>
      <c r="BE94" s="239">
        <v>4853.6755647938126</v>
      </c>
      <c r="BF94" s="239">
        <v>6523.9848832561229</v>
      </c>
      <c r="BG94" s="239">
        <v>4737.3331521379305</v>
      </c>
    </row>
    <row r="95" spans="1:59" s="31" customFormat="1" ht="15.75" customHeight="1" x14ac:dyDescent="0.25">
      <c r="A95" s="240" t="s">
        <v>71</v>
      </c>
      <c r="B95" s="314" t="s">
        <v>89</v>
      </c>
      <c r="C95" s="240" t="s">
        <v>90</v>
      </c>
      <c r="D95" s="243">
        <v>2612.7757421881602</v>
      </c>
      <c r="E95" s="243">
        <v>2683.42399599286</v>
      </c>
      <c r="F95" s="243">
        <v>1897.3345460984899</v>
      </c>
      <c r="G95" s="243">
        <v>2113.6401385506215</v>
      </c>
      <c r="H95" s="243">
        <v>2743.89481429947</v>
      </c>
      <c r="I95" s="243">
        <v>3082.3132043791302</v>
      </c>
      <c r="J95" s="243">
        <v>4281.3679977205602</v>
      </c>
      <c r="K95" s="243">
        <v>1868.92221478837</v>
      </c>
      <c r="L95" s="243">
        <v>2311.6298508836198</v>
      </c>
      <c r="M95" s="243">
        <v>1934.1821279779399</v>
      </c>
      <c r="N95" s="243">
        <v>2000.59668543575</v>
      </c>
      <c r="O95" s="243">
        <v>1617.7181024312299</v>
      </c>
      <c r="P95" s="243">
        <v>29147.799420746203</v>
      </c>
      <c r="Q95" s="243">
        <v>3035.1815937627098</v>
      </c>
      <c r="R95" s="243">
        <v>4515.5105153168897</v>
      </c>
      <c r="S95" s="243">
        <v>2494.28855024531</v>
      </c>
      <c r="T95" s="243">
        <v>2160.69396125909</v>
      </c>
      <c r="U95" s="243">
        <v>2947.48603054253</v>
      </c>
      <c r="V95" s="243">
        <v>2356.7168925485698</v>
      </c>
      <c r="W95" s="243">
        <v>3573.8435331658002</v>
      </c>
      <c r="X95" s="243">
        <v>2112.9449079703199</v>
      </c>
      <c r="Y95" s="243">
        <v>2752.6363121945001</v>
      </c>
      <c r="Z95" s="243">
        <v>2365.9658935380698</v>
      </c>
      <c r="AA95" s="243">
        <v>1963.57701214237</v>
      </c>
      <c r="AB95" s="243">
        <v>1801.2797726613001</v>
      </c>
      <c r="AC95" s="243">
        <v>32080.124975347459</v>
      </c>
      <c r="AD95" s="243">
        <v>3082.9145330364499</v>
      </c>
      <c r="AE95" s="243">
        <v>4661.12682144672</v>
      </c>
      <c r="AF95" s="243">
        <v>2561.6711278767143</v>
      </c>
      <c r="AG95" s="243">
        <v>2447.9796751547901</v>
      </c>
      <c r="AH95" s="243">
        <v>2656.41086717493</v>
      </c>
      <c r="AI95" s="243">
        <v>2784.67630207502</v>
      </c>
      <c r="AJ95" s="243">
        <v>2853.9989586444699</v>
      </c>
      <c r="AK95" s="243">
        <v>1822.77759907528</v>
      </c>
      <c r="AL95" s="243">
        <v>2839.1225305810999</v>
      </c>
      <c r="AM95" s="243">
        <v>2078.16268852351</v>
      </c>
      <c r="AN95" s="243">
        <v>2231.5619958540601</v>
      </c>
      <c r="AO95" s="243">
        <v>2091.4075227963322</v>
      </c>
      <c r="AP95" s="243">
        <v>32111.810622239373</v>
      </c>
      <c r="AQ95" s="243">
        <v>3094.4922510339802</v>
      </c>
      <c r="AR95" s="243">
        <v>3870.88312600686</v>
      </c>
      <c r="AS95" s="243">
        <v>2373.6468262407966</v>
      </c>
      <c r="AT95" s="243">
        <v>2049.890193586371</v>
      </c>
      <c r="AU95" s="243">
        <v>2445.4698361794599</v>
      </c>
      <c r="AV95" s="243">
        <v>2288.4254003291594</v>
      </c>
      <c r="AW95" s="243">
        <v>2861.3922813269501</v>
      </c>
      <c r="AX95" s="243">
        <v>2183.2459470712301</v>
      </c>
      <c r="AY95" s="243">
        <v>3132.6878812262098</v>
      </c>
      <c r="AZ95" s="243">
        <v>2527.4832819926</v>
      </c>
      <c r="BA95" s="243">
        <v>2213.8331036972099</v>
      </c>
      <c r="BB95" s="243">
        <v>2171.6890274038601</v>
      </c>
      <c r="BC95" s="243">
        <v>31213.139156094687</v>
      </c>
      <c r="BD95" s="243">
        <v>3612.0860101450498</v>
      </c>
      <c r="BE95" s="243">
        <v>4833.3901293807203</v>
      </c>
      <c r="BF95" s="243">
        <v>2345.3405062706802</v>
      </c>
      <c r="BG95" s="243">
        <v>1788.3971296715699</v>
      </c>
    </row>
    <row r="96" spans="1:59" s="31" customFormat="1" ht="15.75" customHeight="1" x14ac:dyDescent="0.25">
      <c r="A96" s="244" t="s">
        <v>71</v>
      </c>
      <c r="B96" s="310" t="s">
        <v>78</v>
      </c>
      <c r="C96" s="244" t="s">
        <v>79</v>
      </c>
      <c r="D96" s="239">
        <v>532.38209150716921</v>
      </c>
      <c r="E96" s="239">
        <v>617.9007907197049</v>
      </c>
      <c r="F96" s="239">
        <v>667.1667811930464</v>
      </c>
      <c r="G96" s="239">
        <v>848.14533788981839</v>
      </c>
      <c r="H96" s="239">
        <v>640.39740765538818</v>
      </c>
      <c r="I96" s="239">
        <v>472.16433037190558</v>
      </c>
      <c r="J96" s="239">
        <v>430.44427415315511</v>
      </c>
      <c r="K96" s="239">
        <v>536.80843275442589</v>
      </c>
      <c r="L96" s="239">
        <v>586.76765491916285</v>
      </c>
      <c r="M96" s="239">
        <v>412.66838180539355</v>
      </c>
      <c r="N96" s="239">
        <v>510.42032462926556</v>
      </c>
      <c r="O96" s="239">
        <v>882.982616719215</v>
      </c>
      <c r="P96" s="239">
        <v>7138.2484243176523</v>
      </c>
      <c r="Q96" s="239">
        <v>511.71954936166753</v>
      </c>
      <c r="R96" s="239">
        <v>548.56949530122415</v>
      </c>
      <c r="S96" s="239">
        <v>451.87155156614136</v>
      </c>
      <c r="T96" s="239">
        <v>539.61913624595456</v>
      </c>
      <c r="U96" s="239">
        <v>435.38727675938696</v>
      </c>
      <c r="V96" s="239">
        <v>617.68079395906477</v>
      </c>
      <c r="W96" s="239">
        <v>696.9317358262191</v>
      </c>
      <c r="X96" s="239">
        <v>583.42553384389566</v>
      </c>
      <c r="Y96" s="239">
        <v>1270.7918437970163</v>
      </c>
      <c r="Z96" s="239">
        <v>598.89804403408107</v>
      </c>
      <c r="AA96" s="239">
        <v>808.05513889682936</v>
      </c>
      <c r="AB96" s="239">
        <v>1327.5171645289377</v>
      </c>
      <c r="AC96" s="239">
        <v>8390.4672641204197</v>
      </c>
      <c r="AD96" s="239">
        <v>524.56801112753874</v>
      </c>
      <c r="AE96" s="239">
        <v>1404.2556766571624</v>
      </c>
      <c r="AF96" s="239">
        <v>1326.1352663416428</v>
      </c>
      <c r="AG96" s="239">
        <v>840.95727601159126</v>
      </c>
      <c r="AH96" s="239">
        <v>308.77149745227115</v>
      </c>
      <c r="AI96" s="239">
        <v>1261.2822261419508</v>
      </c>
      <c r="AJ96" s="239">
        <v>845.90934741240915</v>
      </c>
      <c r="AK96" s="239">
        <v>714.72360101732966</v>
      </c>
      <c r="AL96" s="239">
        <v>826.59218299177007</v>
      </c>
      <c r="AM96" s="239">
        <v>815.26825698263497</v>
      </c>
      <c r="AN96" s="239">
        <v>869.86446425011127</v>
      </c>
      <c r="AO96" s="239">
        <v>1807.5485062815787</v>
      </c>
      <c r="AP96" s="239">
        <v>11545.876312667991</v>
      </c>
      <c r="AQ96" s="239">
        <v>1093.1599071072139</v>
      </c>
      <c r="AR96" s="239">
        <v>1669.4940587943177</v>
      </c>
      <c r="AS96" s="239">
        <v>753.63875408441424</v>
      </c>
      <c r="AT96" s="239">
        <v>901.25576483671557</v>
      </c>
      <c r="AU96" s="239">
        <v>1040.8885230457392</v>
      </c>
      <c r="AV96" s="239">
        <v>1012.4891515477136</v>
      </c>
      <c r="AW96" s="239">
        <v>1152.0712226388009</v>
      </c>
      <c r="AX96" s="239">
        <v>1116.9466889870512</v>
      </c>
      <c r="AY96" s="239">
        <v>1115.3071277126278</v>
      </c>
      <c r="AZ96" s="239">
        <v>1288.6897768872125</v>
      </c>
      <c r="BA96" s="239">
        <v>1261.979830171985</v>
      </c>
      <c r="BB96" s="239">
        <v>1475.0023460970936</v>
      </c>
      <c r="BC96" s="239">
        <v>13880.923151910889</v>
      </c>
      <c r="BD96" s="239">
        <v>720.48628064941568</v>
      </c>
      <c r="BE96" s="239">
        <v>1524.6835440578106</v>
      </c>
      <c r="BF96" s="239">
        <v>1380.9182807164038</v>
      </c>
      <c r="BG96" s="239">
        <v>1551.7408180205257</v>
      </c>
    </row>
    <row r="97" spans="1:59" s="31" customFormat="1" ht="15.75" customHeight="1" x14ac:dyDescent="0.25">
      <c r="A97" s="259" t="s">
        <v>71</v>
      </c>
      <c r="B97" s="311" t="s">
        <v>93</v>
      </c>
      <c r="C97" s="259" t="s">
        <v>94</v>
      </c>
      <c r="D97" s="242">
        <v>1254.0818514034856</v>
      </c>
      <c r="E97" s="242">
        <v>911.05758987472245</v>
      </c>
      <c r="F97" s="242">
        <v>597.69603710485239</v>
      </c>
      <c r="G97" s="242">
        <v>1317.7394461666286</v>
      </c>
      <c r="H97" s="242">
        <v>891.2687916170172</v>
      </c>
      <c r="I97" s="242">
        <v>587.87386684531452</v>
      </c>
      <c r="J97" s="242">
        <v>824.21178035948958</v>
      </c>
      <c r="K97" s="242">
        <v>796.51484310603473</v>
      </c>
      <c r="L97" s="242">
        <v>1086.4407234579401</v>
      </c>
      <c r="M97" s="242">
        <v>720.69849029286195</v>
      </c>
      <c r="N97" s="242">
        <v>643.84625096295815</v>
      </c>
      <c r="O97" s="242">
        <v>750.66179854235202</v>
      </c>
      <c r="P97" s="242">
        <v>10382.091469733656</v>
      </c>
      <c r="Q97" s="242">
        <v>847.6401252995455</v>
      </c>
      <c r="R97" s="242">
        <v>793.2262673422706</v>
      </c>
      <c r="S97" s="242">
        <v>284.40894374949755</v>
      </c>
      <c r="T97" s="242">
        <v>371.11773292428387</v>
      </c>
      <c r="U97" s="242">
        <v>342.58909659011971</v>
      </c>
      <c r="V97" s="242">
        <v>450.01197361750496</v>
      </c>
      <c r="W97" s="242">
        <v>287.56422707962577</v>
      </c>
      <c r="X97" s="242">
        <v>589.08030027773782</v>
      </c>
      <c r="Y97" s="242">
        <v>419.29512662439294</v>
      </c>
      <c r="Z97" s="242">
        <v>404.63990988837429</v>
      </c>
      <c r="AA97" s="242">
        <v>365.62228725429736</v>
      </c>
      <c r="AB97" s="242">
        <v>399.99374158019089</v>
      </c>
      <c r="AC97" s="242">
        <v>5555.1897322278419</v>
      </c>
      <c r="AD97" s="242">
        <v>535.76718727615264</v>
      </c>
      <c r="AE97" s="242">
        <v>617.64489656672333</v>
      </c>
      <c r="AF97" s="242">
        <v>388.84593250112067</v>
      </c>
      <c r="AG97" s="242">
        <v>442.57340145051313</v>
      </c>
      <c r="AH97" s="242">
        <v>459.47654585395048</v>
      </c>
      <c r="AI97" s="242">
        <v>795.3078029888718</v>
      </c>
      <c r="AJ97" s="242">
        <v>424.13923958992109</v>
      </c>
      <c r="AK97" s="242">
        <v>603.16491994013609</v>
      </c>
      <c r="AL97" s="242">
        <v>652.08391096993819</v>
      </c>
      <c r="AM97" s="242">
        <v>810.37800008000966</v>
      </c>
      <c r="AN97" s="242">
        <v>905.8548277451689</v>
      </c>
      <c r="AO97" s="242">
        <v>709.61242275154405</v>
      </c>
      <c r="AP97" s="242">
        <v>7344.8490877140493</v>
      </c>
      <c r="AQ97" s="242">
        <v>1260.1639095907658</v>
      </c>
      <c r="AR97" s="242">
        <v>1016.8672101164018</v>
      </c>
      <c r="AS97" s="242">
        <v>850.65858162061795</v>
      </c>
      <c r="AT97" s="242">
        <v>682.74824426553505</v>
      </c>
      <c r="AU97" s="242">
        <v>586.72711008759666</v>
      </c>
      <c r="AV97" s="242">
        <v>722.26479218376585</v>
      </c>
      <c r="AW97" s="242">
        <v>596.35794449187699</v>
      </c>
      <c r="AX97" s="242">
        <v>809.74294523238154</v>
      </c>
      <c r="AY97" s="242">
        <v>649.52863333241521</v>
      </c>
      <c r="AZ97" s="242">
        <v>686.73299494007313</v>
      </c>
      <c r="BA97" s="242">
        <v>657.55796294421407</v>
      </c>
      <c r="BB97" s="242">
        <v>745.87311949576531</v>
      </c>
      <c r="BC97" s="242">
        <v>9265.223448301409</v>
      </c>
      <c r="BD97" s="242">
        <v>752.34208157520391</v>
      </c>
      <c r="BE97" s="242">
        <v>789.21952980801393</v>
      </c>
      <c r="BF97" s="242">
        <v>596.51560146846305</v>
      </c>
      <c r="BG97" s="242">
        <v>595.16126892134957</v>
      </c>
    </row>
    <row r="98" spans="1:59" s="31" customFormat="1" ht="15.75" customHeight="1" x14ac:dyDescent="0.25">
      <c r="A98" s="244" t="s">
        <v>71</v>
      </c>
      <c r="B98" s="310" t="s">
        <v>298</v>
      </c>
      <c r="C98" s="244" t="s">
        <v>299</v>
      </c>
      <c r="D98" s="239">
        <v>6.4358676356843905</v>
      </c>
      <c r="E98" s="239">
        <v>9.0440766800298373</v>
      </c>
      <c r="F98" s="239">
        <v>54.784773724965618</v>
      </c>
      <c r="G98" s="239">
        <v>60.107060882440322</v>
      </c>
      <c r="H98" s="239">
        <v>78.235330094053026</v>
      </c>
      <c r="I98" s="239">
        <v>179.31692714737576</v>
      </c>
      <c r="J98" s="239">
        <v>123.63942536143125</v>
      </c>
      <c r="K98" s="239">
        <v>111.4275106336693</v>
      </c>
      <c r="L98" s="239">
        <v>103.51829677166739</v>
      </c>
      <c r="M98" s="239">
        <v>102.2025342661854</v>
      </c>
      <c r="N98" s="239">
        <v>126.2449440060212</v>
      </c>
      <c r="O98" s="239">
        <v>111.18096273989227</v>
      </c>
      <c r="P98" s="239">
        <v>1066.1377099434155</v>
      </c>
      <c r="Q98" s="239">
        <v>147.49945474939949</v>
      </c>
      <c r="R98" s="239">
        <v>128.83312643624319</v>
      </c>
      <c r="S98" s="239">
        <v>57.261327972404175</v>
      </c>
      <c r="T98" s="239">
        <v>156.9007478194014</v>
      </c>
      <c r="U98" s="239">
        <v>93.517769581895351</v>
      </c>
      <c r="V98" s="239">
        <v>177.37335804349766</v>
      </c>
      <c r="W98" s="239">
        <v>80.157355473159683</v>
      </c>
      <c r="X98" s="239">
        <v>159.7543372080122</v>
      </c>
      <c r="Y98" s="239">
        <v>212.61545909531264</v>
      </c>
      <c r="Z98" s="239">
        <v>146.75685010546209</v>
      </c>
      <c r="AA98" s="239">
        <v>216.65246829631232</v>
      </c>
      <c r="AB98" s="239">
        <v>125.6251327277273</v>
      </c>
      <c r="AC98" s="239">
        <v>1702.9473875088274</v>
      </c>
      <c r="AD98" s="239">
        <v>149.87566241187594</v>
      </c>
      <c r="AE98" s="239">
        <v>154.13772375064184</v>
      </c>
      <c r="AF98" s="239">
        <v>107.75922617789217</v>
      </c>
      <c r="AG98" s="239">
        <v>145.84038195348836</v>
      </c>
      <c r="AH98" s="239">
        <v>171.17466324590566</v>
      </c>
      <c r="AI98" s="239">
        <v>120.71691949904975</v>
      </c>
      <c r="AJ98" s="239">
        <v>107.00578482903528</v>
      </c>
      <c r="AK98" s="239">
        <v>135.3958210910663</v>
      </c>
      <c r="AL98" s="239">
        <v>106.97924222100319</v>
      </c>
      <c r="AM98" s="239">
        <v>124.19831178947024</v>
      </c>
      <c r="AN98" s="239">
        <v>117.47603594961042</v>
      </c>
      <c r="AO98" s="239">
        <v>144.14448445158837</v>
      </c>
      <c r="AP98" s="239">
        <v>1584.7042573706274</v>
      </c>
      <c r="AQ98" s="239">
        <v>135.25777852764597</v>
      </c>
      <c r="AR98" s="239">
        <v>101.2306350609867</v>
      </c>
      <c r="AS98" s="239">
        <v>120.93346996384449</v>
      </c>
      <c r="AT98" s="239">
        <v>201.11955815768201</v>
      </c>
      <c r="AU98" s="239">
        <v>106.97866954688843</v>
      </c>
      <c r="AV98" s="239">
        <v>170.63150755198151</v>
      </c>
      <c r="AW98" s="239">
        <v>416.0297957112985</v>
      </c>
      <c r="AX98" s="239">
        <v>538.11971904624738</v>
      </c>
      <c r="AY98" s="239">
        <v>427.04320929108377</v>
      </c>
      <c r="AZ98" s="239">
        <v>510.46317795909113</v>
      </c>
      <c r="BA98" s="239">
        <v>386.27025456594328</v>
      </c>
      <c r="BB98" s="239">
        <v>184.83059137046365</v>
      </c>
      <c r="BC98" s="239">
        <v>3298.9083667531568</v>
      </c>
      <c r="BD98" s="239">
        <v>158.17854525412139</v>
      </c>
      <c r="BE98" s="239">
        <v>382.29980462107847</v>
      </c>
      <c r="BF98" s="239">
        <v>361.9112896535953</v>
      </c>
      <c r="BG98" s="239">
        <v>460.57315898669373</v>
      </c>
    </row>
    <row r="99" spans="1:59" s="31" customFormat="1" ht="15.75" customHeight="1" x14ac:dyDescent="0.25">
      <c r="A99" s="268" t="s">
        <v>71</v>
      </c>
      <c r="B99" s="312" t="s">
        <v>74</v>
      </c>
      <c r="C99" s="259" t="s">
        <v>75</v>
      </c>
      <c r="D99" s="242">
        <v>148.52475358522307</v>
      </c>
      <c r="E99" s="242">
        <v>272.62138917674008</v>
      </c>
      <c r="F99" s="242">
        <v>358.23712976276556</v>
      </c>
      <c r="G99" s="242">
        <v>176.74905918351328</v>
      </c>
      <c r="H99" s="242">
        <v>344.09049384283628</v>
      </c>
      <c r="I99" s="242">
        <v>233.07208941427874</v>
      </c>
      <c r="J99" s="242">
        <v>184.06335712372888</v>
      </c>
      <c r="K99" s="242">
        <v>135.02027477573114</v>
      </c>
      <c r="L99" s="242">
        <v>374.40497684639593</v>
      </c>
      <c r="M99" s="242">
        <v>218.2451254816805</v>
      </c>
      <c r="N99" s="242">
        <v>176.54473462822892</v>
      </c>
      <c r="O99" s="242">
        <v>652.65722157315213</v>
      </c>
      <c r="P99" s="242">
        <v>3274.2306053942739</v>
      </c>
      <c r="Q99" s="243">
        <v>186.40975534735534</v>
      </c>
      <c r="R99" s="243">
        <v>155.23225824920817</v>
      </c>
      <c r="S99" s="243">
        <v>141.8343739264358</v>
      </c>
      <c r="T99" s="243">
        <v>189.80889597852908</v>
      </c>
      <c r="U99" s="243">
        <v>276.12872591101672</v>
      </c>
      <c r="V99" s="243">
        <v>255.41305521379303</v>
      </c>
      <c r="W99" s="243">
        <v>235.12191884404908</v>
      </c>
      <c r="X99" s="243">
        <v>252.18184954278945</v>
      </c>
      <c r="Y99" s="243">
        <v>425.94461159812477</v>
      </c>
      <c r="Z99" s="243">
        <v>301.10055790335844</v>
      </c>
      <c r="AA99" s="243">
        <v>257.80870478674603</v>
      </c>
      <c r="AB99" s="243">
        <v>609.23835497635548</v>
      </c>
      <c r="AC99" s="243">
        <v>3286.223062277762</v>
      </c>
      <c r="AD99" s="243">
        <v>318.67143731456565</v>
      </c>
      <c r="AE99" s="243">
        <v>296.86155952445512</v>
      </c>
      <c r="AF99" s="243">
        <v>260.61529998407173</v>
      </c>
      <c r="AG99" s="243">
        <v>394.9797680543669</v>
      </c>
      <c r="AH99" s="243">
        <v>457.81155944217113</v>
      </c>
      <c r="AI99" s="243">
        <v>670.87513916726471</v>
      </c>
      <c r="AJ99" s="243">
        <v>382.46169350682209</v>
      </c>
      <c r="AK99" s="243">
        <v>381.76885161015491</v>
      </c>
      <c r="AL99" s="243">
        <v>362.48500402907769</v>
      </c>
      <c r="AM99" s="243">
        <v>328.28917488533847</v>
      </c>
      <c r="AN99" s="243">
        <v>330.26691376661853</v>
      </c>
      <c r="AO99" s="243">
        <v>326.50363643091208</v>
      </c>
      <c r="AP99" s="243">
        <v>4511.5900377158196</v>
      </c>
      <c r="AQ99" s="243">
        <v>359.93029221866755</v>
      </c>
      <c r="AR99" s="243">
        <v>247.94219891229318</v>
      </c>
      <c r="AS99" s="243">
        <v>366.57619728930217</v>
      </c>
      <c r="AT99" s="243">
        <v>321.57415671010597</v>
      </c>
      <c r="AU99" s="243">
        <v>310.20131418049266</v>
      </c>
      <c r="AV99" s="243">
        <v>321.80513275168352</v>
      </c>
      <c r="AW99" s="243">
        <v>320.33285076159723</v>
      </c>
      <c r="AX99" s="243">
        <v>865.63619791733163</v>
      </c>
      <c r="AY99" s="243">
        <v>356.68495226673127</v>
      </c>
      <c r="AZ99" s="243">
        <v>273.64615653563817</v>
      </c>
      <c r="BA99" s="243">
        <v>352.04924924396158</v>
      </c>
      <c r="BB99" s="243">
        <v>827.1302157481947</v>
      </c>
      <c r="BC99" s="243">
        <v>4923.5089145359998</v>
      </c>
      <c r="BD99" s="243">
        <v>415.1590635708157</v>
      </c>
      <c r="BE99" s="243">
        <v>338.78599971655461</v>
      </c>
      <c r="BF99" s="243">
        <v>299.63593331950972</v>
      </c>
      <c r="BG99" s="243">
        <v>382.23545226370425</v>
      </c>
    </row>
    <row r="100" spans="1:59" s="31" customFormat="1" ht="15.75" customHeight="1" x14ac:dyDescent="0.25">
      <c r="A100" s="244" t="s">
        <v>71</v>
      </c>
      <c r="B100" s="310" t="s">
        <v>76</v>
      </c>
      <c r="C100" s="244" t="s">
        <v>77</v>
      </c>
      <c r="D100" s="239">
        <v>147.31713769305267</v>
      </c>
      <c r="E100" s="239">
        <v>286.31174718747349</v>
      </c>
      <c r="F100" s="239">
        <v>698.59037656442933</v>
      </c>
      <c r="G100" s="239">
        <v>331.93882807775009</v>
      </c>
      <c r="H100" s="239">
        <v>212.95673074221924</v>
      </c>
      <c r="I100" s="239">
        <v>572.63460054442226</v>
      </c>
      <c r="J100" s="239">
        <v>543.62261172251669</v>
      </c>
      <c r="K100" s="239">
        <v>2204.9602247222051</v>
      </c>
      <c r="L100" s="239">
        <v>601.19211006910541</v>
      </c>
      <c r="M100" s="239">
        <v>315.4217996513101</v>
      </c>
      <c r="N100" s="239">
        <v>493.24281991683017</v>
      </c>
      <c r="O100" s="239">
        <v>1060.9750287668935</v>
      </c>
      <c r="P100" s="239">
        <v>7469.1640156582089</v>
      </c>
      <c r="Q100" s="239">
        <v>258.44566499091599</v>
      </c>
      <c r="R100" s="239">
        <v>196.88066852483712</v>
      </c>
      <c r="S100" s="239">
        <v>239.36147748970114</v>
      </c>
      <c r="T100" s="239">
        <v>320.48368277629118</v>
      </c>
      <c r="U100" s="239">
        <v>277.38574971813881</v>
      </c>
      <c r="V100" s="239">
        <v>419.81408647630229</v>
      </c>
      <c r="W100" s="239">
        <v>399.28108841284899</v>
      </c>
      <c r="X100" s="239">
        <v>473.54339188038261</v>
      </c>
      <c r="Y100" s="239">
        <v>1266.6921767249366</v>
      </c>
      <c r="Z100" s="239">
        <v>450.758578813638</v>
      </c>
      <c r="AA100" s="239">
        <v>421.86566091254383</v>
      </c>
      <c r="AB100" s="239">
        <v>1301.3887808627469</v>
      </c>
      <c r="AC100" s="239">
        <v>6025.9010075832821</v>
      </c>
      <c r="AD100" s="239">
        <v>2077.9042404917454</v>
      </c>
      <c r="AE100" s="239">
        <v>552.86809992939016</v>
      </c>
      <c r="AF100" s="239">
        <v>316.34394332300621</v>
      </c>
      <c r="AG100" s="239">
        <v>2457.1656179124388</v>
      </c>
      <c r="AH100" s="239">
        <v>777.27572265689503</v>
      </c>
      <c r="AI100" s="239">
        <v>720.79849668435031</v>
      </c>
      <c r="AJ100" s="239">
        <v>1300.0999483956878</v>
      </c>
      <c r="AK100" s="239">
        <v>1411.1155949833037</v>
      </c>
      <c r="AL100" s="239">
        <v>893.63298948630381</v>
      </c>
      <c r="AM100" s="239">
        <v>1075.9939474805101</v>
      </c>
      <c r="AN100" s="239">
        <v>1562.8934828685756</v>
      </c>
      <c r="AO100" s="239">
        <v>1621.8138701442494</v>
      </c>
      <c r="AP100" s="239">
        <v>14767.905954356453</v>
      </c>
      <c r="AQ100" s="239">
        <v>505.554942730569</v>
      </c>
      <c r="AR100" s="239">
        <v>485.86538112137987</v>
      </c>
      <c r="AS100" s="239">
        <v>408.79405850621634</v>
      </c>
      <c r="AT100" s="239">
        <v>630.53856541425102</v>
      </c>
      <c r="AU100" s="239">
        <v>609.70076462275551</v>
      </c>
      <c r="AV100" s="239">
        <v>870.35801715817979</v>
      </c>
      <c r="AW100" s="239">
        <v>1100.328396253263</v>
      </c>
      <c r="AX100" s="239">
        <v>338.64877879737719</v>
      </c>
      <c r="AY100" s="239">
        <v>254.80545161760779</v>
      </c>
      <c r="AZ100" s="239">
        <v>338.34412014189127</v>
      </c>
      <c r="BA100" s="239">
        <v>301.83482926958095</v>
      </c>
      <c r="BB100" s="239">
        <v>957.94669241999122</v>
      </c>
      <c r="BC100" s="239">
        <v>6802.719998053064</v>
      </c>
      <c r="BD100" s="239">
        <v>471.10193246154347</v>
      </c>
      <c r="BE100" s="239">
        <v>361.68653168018488</v>
      </c>
      <c r="BF100" s="239">
        <v>460.43813308358801</v>
      </c>
      <c r="BG100" s="239">
        <v>329.35247656901061</v>
      </c>
    </row>
    <row r="101" spans="1:59" s="31" customFormat="1" ht="15.75" customHeight="1" x14ac:dyDescent="0.25">
      <c r="A101" s="259" t="s">
        <v>71</v>
      </c>
      <c r="B101" s="311" t="s">
        <v>305</v>
      </c>
      <c r="C101" s="259" t="s">
        <v>306</v>
      </c>
      <c r="D101" s="242">
        <v>894.09155394751588</v>
      </c>
      <c r="E101" s="242">
        <v>378.08844373222666</v>
      </c>
      <c r="F101" s="242">
        <v>381.00810609520403</v>
      </c>
      <c r="G101" s="242">
        <v>485.99940627189937</v>
      </c>
      <c r="H101" s="242">
        <v>305.98301039252601</v>
      </c>
      <c r="I101" s="242">
        <v>300.99878734428364</v>
      </c>
      <c r="J101" s="242">
        <v>300.67980542086616</v>
      </c>
      <c r="K101" s="242">
        <v>306.5076675481568</v>
      </c>
      <c r="L101" s="242">
        <v>376.55805565210289</v>
      </c>
      <c r="M101" s="242">
        <v>339.91864951596739</v>
      </c>
      <c r="N101" s="242">
        <v>314.25890775780385</v>
      </c>
      <c r="O101" s="242">
        <v>949.99788808123958</v>
      </c>
      <c r="P101" s="242">
        <v>5334.0902817597935</v>
      </c>
      <c r="Q101" s="243">
        <v>411.98876085951679</v>
      </c>
      <c r="R101" s="243">
        <v>251.61434382392713</v>
      </c>
      <c r="S101" s="243">
        <v>313.35945712470334</v>
      </c>
      <c r="T101" s="243">
        <v>251.68610296592567</v>
      </c>
      <c r="U101" s="243">
        <v>445.42342355656535</v>
      </c>
      <c r="V101" s="243">
        <v>988.05398001797232</v>
      </c>
      <c r="W101" s="243">
        <v>394.34797268875866</v>
      </c>
      <c r="X101" s="243">
        <v>290.74893373618011</v>
      </c>
      <c r="Y101" s="243">
        <v>351.9794545531123</v>
      </c>
      <c r="Z101" s="243">
        <v>363.55956812243136</v>
      </c>
      <c r="AA101" s="243">
        <v>308.22733524952173</v>
      </c>
      <c r="AB101" s="243">
        <v>681.73810395016449</v>
      </c>
      <c r="AC101" s="243">
        <v>5052.7274366487791</v>
      </c>
      <c r="AD101" s="243">
        <v>322.06615645592552</v>
      </c>
      <c r="AE101" s="243">
        <v>223.81883198027398</v>
      </c>
      <c r="AF101" s="243">
        <v>631.71592761030422</v>
      </c>
      <c r="AG101" s="243">
        <v>295.27799470627656</v>
      </c>
      <c r="AH101" s="243">
        <v>325.76562762105567</v>
      </c>
      <c r="AI101" s="243">
        <v>224.33923840351122</v>
      </c>
      <c r="AJ101" s="243">
        <v>438.53783360014449</v>
      </c>
      <c r="AK101" s="243">
        <v>228.79974711172449</v>
      </c>
      <c r="AL101" s="243">
        <v>394.85143578377239</v>
      </c>
      <c r="AM101" s="243">
        <v>442.02359353048701</v>
      </c>
      <c r="AN101" s="243">
        <v>277.4596197462314</v>
      </c>
      <c r="AO101" s="243">
        <v>598.8964511520968</v>
      </c>
      <c r="AP101" s="243">
        <v>4403.5524577018041</v>
      </c>
      <c r="AQ101" s="243">
        <v>342.3463538548325</v>
      </c>
      <c r="AR101" s="243">
        <v>280.29651521941906</v>
      </c>
      <c r="AS101" s="243">
        <v>294.9097078556095</v>
      </c>
      <c r="AT101" s="243">
        <v>341.0255451771614</v>
      </c>
      <c r="AU101" s="243">
        <v>254.61913983508487</v>
      </c>
      <c r="AV101" s="243">
        <v>351.77404102112803</v>
      </c>
      <c r="AW101" s="243">
        <v>298.6119257087002</v>
      </c>
      <c r="AX101" s="243">
        <v>354.21724724746463</v>
      </c>
      <c r="AY101" s="243">
        <v>289.17942222399046</v>
      </c>
      <c r="AZ101" s="243">
        <v>323.23495450041685</v>
      </c>
      <c r="BA101" s="243">
        <v>275.78960342649384</v>
      </c>
      <c r="BB101" s="243">
        <v>933.13100036133801</v>
      </c>
      <c r="BC101" s="243">
        <v>4339.1354564316398</v>
      </c>
      <c r="BD101" s="243">
        <v>241.50694942381904</v>
      </c>
      <c r="BE101" s="243">
        <v>290.38795561046868</v>
      </c>
      <c r="BF101" s="243">
        <v>302.62666398714083</v>
      </c>
      <c r="BG101" s="243">
        <v>305.15391950062298</v>
      </c>
    </row>
    <row r="102" spans="1:59" s="31" customFormat="1" ht="15.75" customHeight="1" x14ac:dyDescent="0.25">
      <c r="A102" s="244" t="s">
        <v>71</v>
      </c>
      <c r="B102" s="310" t="s">
        <v>71</v>
      </c>
      <c r="C102" s="244" t="s">
        <v>88</v>
      </c>
      <c r="D102" s="239">
        <v>833.78576653727225</v>
      </c>
      <c r="E102" s="239">
        <v>879.72752201837682</v>
      </c>
      <c r="F102" s="239">
        <v>684.47979756469476</v>
      </c>
      <c r="G102" s="239">
        <v>730.35200272503266</v>
      </c>
      <c r="H102" s="239">
        <v>916.41360491320961</v>
      </c>
      <c r="I102" s="239">
        <v>941.63004672540512</v>
      </c>
      <c r="J102" s="239">
        <v>925.63776393816329</v>
      </c>
      <c r="K102" s="239">
        <v>738.57365730684853</v>
      </c>
      <c r="L102" s="239">
        <v>781.56670428051325</v>
      </c>
      <c r="M102" s="239">
        <v>615.77090034322646</v>
      </c>
      <c r="N102" s="239">
        <v>942.92895620576508</v>
      </c>
      <c r="O102" s="239">
        <v>971.7469125061366</v>
      </c>
      <c r="P102" s="239">
        <v>9962.6136350646448</v>
      </c>
      <c r="Q102" s="239">
        <v>615.11698738165569</v>
      </c>
      <c r="R102" s="239">
        <v>780.35877777170469</v>
      </c>
      <c r="S102" s="239">
        <v>952.24565613404036</v>
      </c>
      <c r="T102" s="239">
        <v>783.46360290117013</v>
      </c>
      <c r="U102" s="239">
        <v>662.75043917001506</v>
      </c>
      <c r="V102" s="239">
        <v>1228.6803787381841</v>
      </c>
      <c r="W102" s="239">
        <v>1138.5510183911674</v>
      </c>
      <c r="X102" s="239">
        <v>929.93038109456757</v>
      </c>
      <c r="Y102" s="239">
        <v>1049.5797998961496</v>
      </c>
      <c r="Z102" s="239">
        <v>1325.6223842192198</v>
      </c>
      <c r="AA102" s="239">
        <v>909.73426626062712</v>
      </c>
      <c r="AB102" s="239">
        <v>1815.800035475261</v>
      </c>
      <c r="AC102" s="239">
        <v>12191.833727433761</v>
      </c>
      <c r="AD102" s="239">
        <v>784.16351968717311</v>
      </c>
      <c r="AE102" s="239">
        <v>642.01485607849997</v>
      </c>
      <c r="AF102" s="239">
        <v>463.03077001493887</v>
      </c>
      <c r="AG102" s="239">
        <v>777.2187619948694</v>
      </c>
      <c r="AH102" s="239">
        <v>899.57546189778907</v>
      </c>
      <c r="AI102" s="239">
        <v>892.6414064322305</v>
      </c>
      <c r="AJ102" s="239">
        <v>880.47305764260796</v>
      </c>
      <c r="AK102" s="239">
        <v>734.29538575697552</v>
      </c>
      <c r="AL102" s="239">
        <v>936.3771551341116</v>
      </c>
      <c r="AM102" s="239">
        <v>788.12369542554745</v>
      </c>
      <c r="AN102" s="239">
        <v>879.88135754562109</v>
      </c>
      <c r="AO102" s="239">
        <v>1405.7986189602864</v>
      </c>
      <c r="AP102" s="239">
        <v>10083.594046570652</v>
      </c>
      <c r="AQ102" s="239">
        <v>848.44986606092118</v>
      </c>
      <c r="AR102" s="239">
        <v>823.18632735377116</v>
      </c>
      <c r="AS102" s="239">
        <v>916.68712901915978</v>
      </c>
      <c r="AT102" s="239">
        <v>770.14830874759923</v>
      </c>
      <c r="AU102" s="239">
        <v>1101.3434426580516</v>
      </c>
      <c r="AV102" s="239">
        <v>559.84310159985807</v>
      </c>
      <c r="AW102" s="239">
        <v>1178.6314760508303</v>
      </c>
      <c r="AX102" s="239">
        <v>2535.0930375574148</v>
      </c>
      <c r="AY102" s="239">
        <v>772.9584734328489</v>
      </c>
      <c r="AZ102" s="239">
        <v>968.43276515663581</v>
      </c>
      <c r="BA102" s="239">
        <v>952.28405034093259</v>
      </c>
      <c r="BB102" s="239">
        <v>1176.9049993651877</v>
      </c>
      <c r="BC102" s="239">
        <v>12603.962977343212</v>
      </c>
      <c r="BD102" s="239">
        <v>800.09413876633346</v>
      </c>
      <c r="BE102" s="239">
        <v>1172.6192338863468</v>
      </c>
      <c r="BF102" s="239">
        <v>612.08281226625797</v>
      </c>
      <c r="BG102" s="239">
        <v>728.60732251102081</v>
      </c>
    </row>
    <row r="103" spans="1:59" s="251" customFormat="1" ht="15.75" customHeight="1" x14ac:dyDescent="0.25">
      <c r="A103" s="302" t="s">
        <v>183</v>
      </c>
      <c r="B103" s="313" t="s">
        <v>71</v>
      </c>
      <c r="C103" s="262" t="s">
        <v>71</v>
      </c>
      <c r="D103" s="274">
        <v>12819.405749422715</v>
      </c>
      <c r="E103" s="274">
        <v>13857.411223247209</v>
      </c>
      <c r="F103" s="274">
        <v>15756.145992223885</v>
      </c>
      <c r="G103" s="274">
        <v>20437.692295929697</v>
      </c>
      <c r="H103" s="274">
        <v>18957.466940350478</v>
      </c>
      <c r="I103" s="274">
        <v>18078.835002501633</v>
      </c>
      <c r="J103" s="274">
        <v>20928.213169408602</v>
      </c>
      <c r="K103" s="274">
        <v>21208.694492507435</v>
      </c>
      <c r="L103" s="274">
        <v>19210.912857146403</v>
      </c>
      <c r="M103" s="274">
        <v>17619.872463453037</v>
      </c>
      <c r="N103" s="274">
        <v>16976.902745889693</v>
      </c>
      <c r="O103" s="274">
        <v>23733.813308133122</v>
      </c>
      <c r="P103" s="274">
        <v>219585.36624021389</v>
      </c>
      <c r="Q103" s="263">
        <v>17170.520345578043</v>
      </c>
      <c r="R103" s="263">
        <v>16398.350028236906</v>
      </c>
      <c r="S103" s="263">
        <v>18801.13103080849</v>
      </c>
      <c r="T103" s="263">
        <v>16248.764402584309</v>
      </c>
      <c r="U103" s="263">
        <v>16217.951999804463</v>
      </c>
      <c r="V103" s="263">
        <v>17304.454125122244</v>
      </c>
      <c r="W103" s="263">
        <v>16586.393040849907</v>
      </c>
      <c r="X103" s="263">
        <v>18726.256377208825</v>
      </c>
      <c r="Y103" s="263">
        <v>22924.162375821572</v>
      </c>
      <c r="Z103" s="263">
        <v>16779.688332631089</v>
      </c>
      <c r="AA103" s="263">
        <v>16477.013743505289</v>
      </c>
      <c r="AB103" s="263">
        <v>25475.951428502645</v>
      </c>
      <c r="AC103" s="263">
        <v>219110.63723065375</v>
      </c>
      <c r="AD103" s="263">
        <v>20363.804987663876</v>
      </c>
      <c r="AE103" s="263">
        <v>19380.594321471417</v>
      </c>
      <c r="AF103" s="263">
        <v>19010.781434433749</v>
      </c>
      <c r="AG103" s="263">
        <v>18729.67554257084</v>
      </c>
      <c r="AH103" s="263">
        <v>17625.850101699045</v>
      </c>
      <c r="AI103" s="263">
        <v>18631.332960818971</v>
      </c>
      <c r="AJ103" s="263">
        <v>20151.386551173222</v>
      </c>
      <c r="AK103" s="263">
        <v>18509.907313971362</v>
      </c>
      <c r="AL103" s="263">
        <v>20531.590383036946</v>
      </c>
      <c r="AM103" s="263">
        <v>19656.22795313297</v>
      </c>
      <c r="AN103" s="263">
        <v>19021.41939520901</v>
      </c>
      <c r="AO103" s="263">
        <v>24444.329735829018</v>
      </c>
      <c r="AP103" s="263">
        <v>236056.90068101053</v>
      </c>
      <c r="AQ103" s="263">
        <v>23598.808353700711</v>
      </c>
      <c r="AR103" s="263">
        <v>20785.996196659362</v>
      </c>
      <c r="AS103" s="263">
        <v>20535.860433866314</v>
      </c>
      <c r="AT103" s="263">
        <v>19897.764154513989</v>
      </c>
      <c r="AU103" s="263">
        <v>21471.079702525101</v>
      </c>
      <c r="AV103" s="263">
        <v>26232.012798336858</v>
      </c>
      <c r="AW103" s="263">
        <v>28792.204872832684</v>
      </c>
      <c r="AX103" s="263">
        <v>24619.319000508192</v>
      </c>
      <c r="AY103" s="263">
        <v>24392.604151177489</v>
      </c>
      <c r="AZ103" s="263">
        <v>21201.691418299204</v>
      </c>
      <c r="BA103" s="263">
        <v>26107.105222028473</v>
      </c>
      <c r="BB103" s="263">
        <v>30601.466959535683</v>
      </c>
      <c r="BC103" s="263">
        <v>288235.91326398414</v>
      </c>
      <c r="BD103" s="263">
        <v>24011.142252083584</v>
      </c>
      <c r="BE103" s="263">
        <v>23300.320140727927</v>
      </c>
      <c r="BF103" s="263">
        <v>26561.03235666874</v>
      </c>
      <c r="BG103" s="263">
        <v>25610.447378140001</v>
      </c>
    </row>
    <row r="104" spans="1:59" s="31" customFormat="1" ht="15.75" customHeight="1" x14ac:dyDescent="0.25">
      <c r="A104" s="244" t="s">
        <v>71</v>
      </c>
      <c r="B104" s="310" t="s">
        <v>89</v>
      </c>
      <c r="C104" s="244" t="s">
        <v>90</v>
      </c>
      <c r="D104" s="239">
        <v>1405.2961130947201</v>
      </c>
      <c r="E104" s="239">
        <v>846.93753550253496</v>
      </c>
      <c r="F104" s="239">
        <v>1610.09160133297</v>
      </c>
      <c r="G104" s="239">
        <v>3985.8696930278102</v>
      </c>
      <c r="H104" s="239">
        <v>3492.44136797177</v>
      </c>
      <c r="I104" s="239">
        <v>4033.9257820781399</v>
      </c>
      <c r="J104" s="239">
        <v>5910.34357843216</v>
      </c>
      <c r="K104" s="239">
        <v>5769.6274866778303</v>
      </c>
      <c r="L104" s="239">
        <v>4279.0375246044396</v>
      </c>
      <c r="M104" s="239">
        <v>4287.1690228726902</v>
      </c>
      <c r="N104" s="239">
        <v>4174.8042724274001</v>
      </c>
      <c r="O104" s="239">
        <v>5010.4617045131299</v>
      </c>
      <c r="P104" s="239">
        <v>44806.005682535593</v>
      </c>
      <c r="Q104" s="239">
        <v>4985.4593021394303</v>
      </c>
      <c r="R104" s="239">
        <v>3717.7313669001101</v>
      </c>
      <c r="S104" s="239">
        <v>3855.2687859698999</v>
      </c>
      <c r="T104" s="239">
        <v>3930.9692242227648</v>
      </c>
      <c r="U104" s="239">
        <v>3794.5736036439798</v>
      </c>
      <c r="V104" s="239">
        <v>3189.1174430255701</v>
      </c>
      <c r="W104" s="239">
        <v>4928.0022304180302</v>
      </c>
      <c r="X104" s="239">
        <v>4761.2990892204098</v>
      </c>
      <c r="Y104" s="239">
        <v>3641.2620170437299</v>
      </c>
      <c r="Z104" s="239">
        <v>3108.9223435837298</v>
      </c>
      <c r="AA104" s="239">
        <v>3156.6017800316099</v>
      </c>
      <c r="AB104" s="239">
        <v>4368.2757737714601</v>
      </c>
      <c r="AC104" s="239">
        <v>47437.482959970723</v>
      </c>
      <c r="AD104" s="239">
        <v>4583.0207693697203</v>
      </c>
      <c r="AE104" s="239">
        <v>3329.7587128466098</v>
      </c>
      <c r="AF104" s="239">
        <v>3568.8086693382202</v>
      </c>
      <c r="AG104" s="239">
        <v>3233.3621396758599</v>
      </c>
      <c r="AH104" s="239">
        <v>2951.4329161432165</v>
      </c>
      <c r="AI104" s="239">
        <v>3082.0110433445002</v>
      </c>
      <c r="AJ104" s="239">
        <v>4980.6075820463002</v>
      </c>
      <c r="AK104" s="239">
        <v>5236.6372524298204</v>
      </c>
      <c r="AL104" s="239">
        <v>3916.8501356082902</v>
      </c>
      <c r="AM104" s="239">
        <v>4559.7116816920698</v>
      </c>
      <c r="AN104" s="239">
        <v>4436.5548746302475</v>
      </c>
      <c r="AO104" s="239">
        <v>6012.0891548828204</v>
      </c>
      <c r="AP104" s="239">
        <v>49890.844932007676</v>
      </c>
      <c r="AQ104" s="239">
        <v>6090.0576697019069</v>
      </c>
      <c r="AR104" s="239">
        <v>4355.2019767681304</v>
      </c>
      <c r="AS104" s="239">
        <v>4336.98207691267</v>
      </c>
      <c r="AT104" s="239">
        <v>4962.4987734389997</v>
      </c>
      <c r="AU104" s="239">
        <v>4374.4598394625273</v>
      </c>
      <c r="AV104" s="239">
        <v>4422.6975147623998</v>
      </c>
      <c r="AW104" s="239">
        <v>7009.3188314339859</v>
      </c>
      <c r="AX104" s="239">
        <v>7352.5617965635765</v>
      </c>
      <c r="AY104" s="239">
        <v>5066.3424108640793</v>
      </c>
      <c r="AZ104" s="239">
        <v>5304.1500770422954</v>
      </c>
      <c r="BA104" s="239">
        <v>5092.791685558459</v>
      </c>
      <c r="BB104" s="239">
        <v>7337.4891001137303</v>
      </c>
      <c r="BC104" s="239">
        <v>65704.551752622763</v>
      </c>
      <c r="BD104" s="239">
        <v>7774.9491018483059</v>
      </c>
      <c r="BE104" s="239">
        <v>5213.5580611974801</v>
      </c>
      <c r="BF104" s="239">
        <v>6063.1542320365097</v>
      </c>
      <c r="BG104" s="239">
        <v>6021.9058994028701</v>
      </c>
    </row>
    <row r="105" spans="1:59" s="31" customFormat="1" ht="15.75" customHeight="1" x14ac:dyDescent="0.25">
      <c r="A105" s="240" t="s">
        <v>71</v>
      </c>
      <c r="B105" s="311" t="s">
        <v>101</v>
      </c>
      <c r="C105" s="259" t="s">
        <v>102</v>
      </c>
      <c r="D105" s="242">
        <v>4540.0842016290253</v>
      </c>
      <c r="E105" s="242">
        <v>5575.4143701555586</v>
      </c>
      <c r="F105" s="242">
        <v>5589.4978660812449</v>
      </c>
      <c r="G105" s="242">
        <v>6547.6909724327716</v>
      </c>
      <c r="H105" s="242">
        <v>5993.0904252988112</v>
      </c>
      <c r="I105" s="242">
        <v>5837.6362541658546</v>
      </c>
      <c r="J105" s="242">
        <v>6076.6664490430676</v>
      </c>
      <c r="K105" s="242">
        <v>5604.5227880867051</v>
      </c>
      <c r="L105" s="242">
        <v>5618.8730236096617</v>
      </c>
      <c r="M105" s="242">
        <v>5176.7978322785902</v>
      </c>
      <c r="N105" s="242">
        <v>3924.6336023954591</v>
      </c>
      <c r="O105" s="242">
        <v>6553.1135644398964</v>
      </c>
      <c r="P105" s="242">
        <v>67038.021349616654</v>
      </c>
      <c r="Q105" s="243">
        <v>5193.4500967768481</v>
      </c>
      <c r="R105" s="243">
        <v>4075.727353877307</v>
      </c>
      <c r="S105" s="243">
        <v>4734.8250230719095</v>
      </c>
      <c r="T105" s="243">
        <v>4089.7367138285654</v>
      </c>
      <c r="U105" s="243">
        <v>4582.2275405143437</v>
      </c>
      <c r="V105" s="243">
        <v>4532.7627040288289</v>
      </c>
      <c r="W105" s="243">
        <v>4121.8526296618074</v>
      </c>
      <c r="X105" s="243">
        <v>4043.8075159219597</v>
      </c>
      <c r="Y105" s="243">
        <v>5193.2025655671487</v>
      </c>
      <c r="Z105" s="243">
        <v>3917.6413492816368</v>
      </c>
      <c r="AA105" s="243">
        <v>4876.7562745875084</v>
      </c>
      <c r="AB105" s="243">
        <v>6539.4893122319445</v>
      </c>
      <c r="AC105" s="243">
        <v>55901.479079349803</v>
      </c>
      <c r="AD105" s="243">
        <v>5125.7191501857887</v>
      </c>
      <c r="AE105" s="243">
        <v>5568.6490657386385</v>
      </c>
      <c r="AF105" s="243">
        <v>3888.7868162219102</v>
      </c>
      <c r="AG105" s="243">
        <v>4463.0540560152212</v>
      </c>
      <c r="AH105" s="243">
        <v>4297.7889502036496</v>
      </c>
      <c r="AI105" s="243">
        <v>4596.3932891015775</v>
      </c>
      <c r="AJ105" s="243">
        <v>5562.905044423188</v>
      </c>
      <c r="AK105" s="243">
        <v>3882.6878964173716</v>
      </c>
      <c r="AL105" s="243">
        <v>4154.3356277809789</v>
      </c>
      <c r="AM105" s="243">
        <v>3983.2466166368977</v>
      </c>
      <c r="AN105" s="243">
        <v>3990.272688774056</v>
      </c>
      <c r="AO105" s="243">
        <v>6037.6470110514492</v>
      </c>
      <c r="AP105" s="243">
        <v>55551.486212550735</v>
      </c>
      <c r="AQ105" s="243">
        <v>3872.4457161249388</v>
      </c>
      <c r="AR105" s="243">
        <v>3888.2828038130324</v>
      </c>
      <c r="AS105" s="243">
        <v>3853.1346068328103</v>
      </c>
      <c r="AT105" s="243">
        <v>3776.3498011803049</v>
      </c>
      <c r="AU105" s="243">
        <v>3752.5132155551023</v>
      </c>
      <c r="AV105" s="243">
        <v>3942.1940979557526</v>
      </c>
      <c r="AW105" s="243">
        <v>8422.5982157219369</v>
      </c>
      <c r="AX105" s="243">
        <v>4611.6621646522653</v>
      </c>
      <c r="AY105" s="243">
        <v>4689.8622511990625</v>
      </c>
      <c r="AZ105" s="243">
        <v>3828.2947403691655</v>
      </c>
      <c r="BA105" s="243">
        <v>5974.6723833587866</v>
      </c>
      <c r="BB105" s="243">
        <v>4724.5906879471377</v>
      </c>
      <c r="BC105" s="243">
        <v>55336.600684710313</v>
      </c>
      <c r="BD105" s="243">
        <v>3537.775701769895</v>
      </c>
      <c r="BE105" s="243">
        <v>3957.8808985331625</v>
      </c>
      <c r="BF105" s="243">
        <v>4059.8864516312624</v>
      </c>
      <c r="BG105" s="243">
        <v>4580.8758784566562</v>
      </c>
    </row>
    <row r="106" spans="1:59" s="31" customFormat="1" ht="15.75" customHeight="1" x14ac:dyDescent="0.25">
      <c r="A106" s="244" t="s">
        <v>71</v>
      </c>
      <c r="B106" s="310" t="s">
        <v>303</v>
      </c>
      <c r="C106" s="244" t="s">
        <v>304</v>
      </c>
      <c r="D106" s="239">
        <v>875.27974862103667</v>
      </c>
      <c r="E106" s="239">
        <v>955.33204964638128</v>
      </c>
      <c r="F106" s="239">
        <v>1132.7473960429511</v>
      </c>
      <c r="G106" s="239">
        <v>1920.0932142572788</v>
      </c>
      <c r="H106" s="239">
        <v>1227.7769519676549</v>
      </c>
      <c r="I106" s="239">
        <v>1285.8728153116867</v>
      </c>
      <c r="J106" s="239">
        <v>109.56508169230624</v>
      </c>
      <c r="K106" s="239">
        <v>2176.6918924405118</v>
      </c>
      <c r="L106" s="239">
        <v>1248.1234991207059</v>
      </c>
      <c r="M106" s="239">
        <v>741.70009544951881</v>
      </c>
      <c r="N106" s="239">
        <v>781.6401941490866</v>
      </c>
      <c r="O106" s="239">
        <v>1102.5944063052798</v>
      </c>
      <c r="P106" s="239">
        <v>13557.4173450044</v>
      </c>
      <c r="Q106" s="239">
        <v>726.74694324440588</v>
      </c>
      <c r="R106" s="239">
        <v>722.33848363951506</v>
      </c>
      <c r="S106" s="239">
        <v>850.82539070632242</v>
      </c>
      <c r="T106" s="239">
        <v>790.71725957609624</v>
      </c>
      <c r="U106" s="239">
        <v>815.1787274883626</v>
      </c>
      <c r="V106" s="239">
        <v>887.30938498697412</v>
      </c>
      <c r="W106" s="239">
        <v>126.84919504560406</v>
      </c>
      <c r="X106" s="239">
        <v>2204.3578590569164</v>
      </c>
      <c r="Y106" s="239">
        <v>1807.9592047720757</v>
      </c>
      <c r="Z106" s="239">
        <v>1079.7864065995279</v>
      </c>
      <c r="AA106" s="239">
        <v>1067.2769187318945</v>
      </c>
      <c r="AB106" s="239">
        <v>1135.9194836798106</v>
      </c>
      <c r="AC106" s="239">
        <v>12215.265257527504</v>
      </c>
      <c r="AD106" s="239">
        <v>1593.0690785906222</v>
      </c>
      <c r="AE106" s="239">
        <v>1218.8283889884945</v>
      </c>
      <c r="AF106" s="239">
        <v>1200.1860447960073</v>
      </c>
      <c r="AG106" s="239">
        <v>1373.9586067681003</v>
      </c>
      <c r="AH106" s="239">
        <v>1254.481453220933</v>
      </c>
      <c r="AI106" s="239">
        <v>1766.7280845414728</v>
      </c>
      <c r="AJ106" s="239">
        <v>158.9089435595213</v>
      </c>
      <c r="AK106" s="239">
        <v>423.24298110463076</v>
      </c>
      <c r="AL106" s="239">
        <v>1864.7194266093818</v>
      </c>
      <c r="AM106" s="239">
        <v>3320.5952742342006</v>
      </c>
      <c r="AN106" s="239">
        <v>3230.4985567396061</v>
      </c>
      <c r="AO106" s="239">
        <v>2746.8213274997597</v>
      </c>
      <c r="AP106" s="239">
        <v>20152.038166652732</v>
      </c>
      <c r="AQ106" s="239">
        <v>3447.0174357071091</v>
      </c>
      <c r="AR106" s="239">
        <v>2114.8315749948511</v>
      </c>
      <c r="AS106" s="239">
        <v>1941.9578121072652</v>
      </c>
      <c r="AT106" s="239">
        <v>1737.2802119497367</v>
      </c>
      <c r="AU106" s="239">
        <v>1816.8331200129417</v>
      </c>
      <c r="AV106" s="239">
        <v>2754.7676060960475</v>
      </c>
      <c r="AW106" s="239">
        <v>1044.0246482794469</v>
      </c>
      <c r="AX106" s="239">
        <v>456.24022872124743</v>
      </c>
      <c r="AY106" s="239">
        <v>1933.7192890134447</v>
      </c>
      <c r="AZ106" s="239">
        <v>305.45188094584336</v>
      </c>
      <c r="BA106" s="239">
        <v>4079.9205004159876</v>
      </c>
      <c r="BB106" s="239">
        <v>4674.2790930716055</v>
      </c>
      <c r="BC106" s="239">
        <v>26306.323401315527</v>
      </c>
      <c r="BD106" s="239">
        <v>2581.3204153529587</v>
      </c>
      <c r="BE106" s="239">
        <v>2405.1176296148933</v>
      </c>
      <c r="BF106" s="239">
        <v>2946.2269884457637</v>
      </c>
      <c r="BG106" s="239">
        <v>4441.6343025550814</v>
      </c>
    </row>
    <row r="107" spans="1:59" s="31" customFormat="1" ht="15.75" customHeight="1" x14ac:dyDescent="0.25">
      <c r="A107" s="240" t="s">
        <v>71</v>
      </c>
      <c r="B107" s="314" t="s">
        <v>76</v>
      </c>
      <c r="C107" s="240" t="s">
        <v>77</v>
      </c>
      <c r="D107" s="243">
        <v>1037.9591105920642</v>
      </c>
      <c r="E107" s="243">
        <v>2044.1968578101946</v>
      </c>
      <c r="F107" s="243">
        <v>2940.8177607113284</v>
      </c>
      <c r="G107" s="243">
        <v>1673.3509412910485</v>
      </c>
      <c r="H107" s="243">
        <v>1936.2814995506083</v>
      </c>
      <c r="I107" s="243">
        <v>2085.2178964239347</v>
      </c>
      <c r="J107" s="243">
        <v>1534.4587870871601</v>
      </c>
      <c r="K107" s="243">
        <v>1962.4615708389476</v>
      </c>
      <c r="L107" s="243">
        <v>2702.1531464700297</v>
      </c>
      <c r="M107" s="243">
        <v>2321.0903727980781</v>
      </c>
      <c r="N107" s="243">
        <v>2295.1663946546096</v>
      </c>
      <c r="O107" s="243">
        <v>2781.4298882380667</v>
      </c>
      <c r="P107" s="243">
        <v>25314.584226466071</v>
      </c>
      <c r="Q107" s="243">
        <v>1999.0363636313887</v>
      </c>
      <c r="R107" s="243">
        <v>2356.6897506564746</v>
      </c>
      <c r="S107" s="243">
        <v>3140.6843387466965</v>
      </c>
      <c r="T107" s="243">
        <v>1178.3765701011814</v>
      </c>
      <c r="U107" s="243">
        <v>1195.8285314285408</v>
      </c>
      <c r="V107" s="243">
        <v>2092.1333592366018</v>
      </c>
      <c r="W107" s="243">
        <v>1634.1866156783365</v>
      </c>
      <c r="X107" s="243">
        <v>685.65695050154716</v>
      </c>
      <c r="Y107" s="243">
        <v>4742.1151195623734</v>
      </c>
      <c r="Z107" s="243">
        <v>2705.7192829421197</v>
      </c>
      <c r="AA107" s="243">
        <v>603.76502486626759</v>
      </c>
      <c r="AB107" s="243">
        <v>3762.6109398410331</v>
      </c>
      <c r="AC107" s="243">
        <v>26096.802847192565</v>
      </c>
      <c r="AD107" s="243">
        <v>1910.7809222091494</v>
      </c>
      <c r="AE107" s="243">
        <v>3213.4280145527832</v>
      </c>
      <c r="AF107" s="243">
        <v>3181.7225212442345</v>
      </c>
      <c r="AG107" s="243">
        <v>2768.2402490329778</v>
      </c>
      <c r="AH107" s="243">
        <v>1851.8833333944735</v>
      </c>
      <c r="AI107" s="243">
        <v>3183.2058349701965</v>
      </c>
      <c r="AJ107" s="243">
        <v>3258.2299608980311</v>
      </c>
      <c r="AK107" s="243">
        <v>2919.7924906971966</v>
      </c>
      <c r="AL107" s="243">
        <v>3458.9471224512017</v>
      </c>
      <c r="AM107" s="243">
        <v>2097.9580983040223</v>
      </c>
      <c r="AN107" s="243">
        <v>1782.2335276003091</v>
      </c>
      <c r="AO107" s="243">
        <v>1092.0580616642933</v>
      </c>
      <c r="AP107" s="243">
        <v>30718.480137018872</v>
      </c>
      <c r="AQ107" s="243">
        <v>2178.2554018400733</v>
      </c>
      <c r="AR107" s="243">
        <v>4009.1815550091442</v>
      </c>
      <c r="AS107" s="243">
        <v>3927.1243788789875</v>
      </c>
      <c r="AT107" s="243">
        <v>2568.8453505160946</v>
      </c>
      <c r="AU107" s="243">
        <v>3809.4752318372316</v>
      </c>
      <c r="AV107" s="243">
        <v>4752.4843867372992</v>
      </c>
      <c r="AW107" s="243">
        <v>3700.3863048615972</v>
      </c>
      <c r="AX107" s="243">
        <v>3263.7624396507981</v>
      </c>
      <c r="AY107" s="243">
        <v>3410.0171025941545</v>
      </c>
      <c r="AZ107" s="243">
        <v>3761.9259167816772</v>
      </c>
      <c r="BA107" s="243">
        <v>2623.9405557927689</v>
      </c>
      <c r="BB107" s="243">
        <v>3516.9507323013477</v>
      </c>
      <c r="BC107" s="243">
        <v>41522.349356801191</v>
      </c>
      <c r="BD107" s="243">
        <v>2271.727571819079</v>
      </c>
      <c r="BE107" s="243">
        <v>3515.0058162831829</v>
      </c>
      <c r="BF107" s="243">
        <v>5095.0995138327053</v>
      </c>
      <c r="BG107" s="243">
        <v>2971.2914769984027</v>
      </c>
    </row>
    <row r="108" spans="1:59" s="31" customFormat="1" ht="15.75" customHeight="1" x14ac:dyDescent="0.25">
      <c r="A108" s="244" t="s">
        <v>71</v>
      </c>
      <c r="B108" s="310" t="s">
        <v>93</v>
      </c>
      <c r="C108" s="244" t="s">
        <v>94</v>
      </c>
      <c r="D108" s="239">
        <v>2217.0330136521147</v>
      </c>
      <c r="E108" s="239">
        <v>1438.26226777032</v>
      </c>
      <c r="F108" s="239">
        <v>1003.8067721100168</v>
      </c>
      <c r="G108" s="239">
        <v>3051.0374159434459</v>
      </c>
      <c r="H108" s="239">
        <v>2041.9994917789677</v>
      </c>
      <c r="I108" s="239">
        <v>1240.4671692545089</v>
      </c>
      <c r="J108" s="239">
        <v>2081.8036338907264</v>
      </c>
      <c r="K108" s="239">
        <v>2101.8450922803627</v>
      </c>
      <c r="L108" s="239">
        <v>1451.5995959086538</v>
      </c>
      <c r="M108" s="239">
        <v>1370.96278043859</v>
      </c>
      <c r="N108" s="239">
        <v>1703.9087057074923</v>
      </c>
      <c r="O108" s="239">
        <v>1820.8908915402701</v>
      </c>
      <c r="P108" s="239">
        <v>21523.61683027547</v>
      </c>
      <c r="Q108" s="239">
        <v>1.46886543817214</v>
      </c>
      <c r="R108" s="239">
        <v>1993.0436774070984</v>
      </c>
      <c r="S108" s="239">
        <v>1267.2017376276003</v>
      </c>
      <c r="T108" s="239">
        <v>1430.3820884364495</v>
      </c>
      <c r="U108" s="239">
        <v>1411.7923579159601</v>
      </c>
      <c r="V108" s="239">
        <v>1610.3049272677499</v>
      </c>
      <c r="W108" s="239">
        <v>1750.34583692709</v>
      </c>
      <c r="X108" s="239">
        <v>1897.53316549491</v>
      </c>
      <c r="Y108" s="239">
        <v>1620.8079668627799</v>
      </c>
      <c r="Z108" s="239">
        <v>1472.2305049152601</v>
      </c>
      <c r="AA108" s="239">
        <v>1430.5943161070625</v>
      </c>
      <c r="AB108" s="239">
        <v>1897.9079438421847</v>
      </c>
      <c r="AC108" s="239">
        <v>17783.613388242316</v>
      </c>
      <c r="AD108" s="239">
        <v>2307.5707444959448</v>
      </c>
      <c r="AE108" s="239">
        <v>1581.9211745722398</v>
      </c>
      <c r="AF108" s="239">
        <v>1465.6162605836219</v>
      </c>
      <c r="AG108" s="239">
        <v>1578.1075301583376</v>
      </c>
      <c r="AH108" s="239">
        <v>1787.4471703518332</v>
      </c>
      <c r="AI108" s="239">
        <v>1946.0309285873095</v>
      </c>
      <c r="AJ108" s="239">
        <v>2034.6871035086006</v>
      </c>
      <c r="AK108" s="239">
        <v>2133.7343216330696</v>
      </c>
      <c r="AL108" s="239">
        <v>1882.881955239505</v>
      </c>
      <c r="AM108" s="239">
        <v>1702.8831830792965</v>
      </c>
      <c r="AN108" s="239">
        <v>1796.1148671510168</v>
      </c>
      <c r="AO108" s="239">
        <v>2874.3834780753054</v>
      </c>
      <c r="AP108" s="239">
        <v>23091.37871743608</v>
      </c>
      <c r="AQ108" s="239">
        <v>3070.0199701066258</v>
      </c>
      <c r="AR108" s="239">
        <v>1988.2503421795352</v>
      </c>
      <c r="AS108" s="239">
        <v>1890.0855068540784</v>
      </c>
      <c r="AT108" s="239">
        <v>2333.7942087630199</v>
      </c>
      <c r="AU108" s="239">
        <v>2152.4601630116695</v>
      </c>
      <c r="AV108" s="239">
        <v>2954.7598268137313</v>
      </c>
      <c r="AW108" s="239">
        <v>2865.6079785193692</v>
      </c>
      <c r="AX108" s="239">
        <v>3165.1781991134758</v>
      </c>
      <c r="AY108" s="239">
        <v>2328.4524140969447</v>
      </c>
      <c r="AZ108" s="239">
        <v>2270.8657427691596</v>
      </c>
      <c r="BA108" s="239">
        <v>2145.18640143328</v>
      </c>
      <c r="BB108" s="239">
        <v>2456.3307228625013</v>
      </c>
      <c r="BC108" s="239">
        <v>29620.991476523388</v>
      </c>
      <c r="BD108" s="239">
        <v>3163.4048234835295</v>
      </c>
      <c r="BE108" s="239">
        <v>1998.1486613220891</v>
      </c>
      <c r="BF108" s="239">
        <v>1725.3196861484166</v>
      </c>
      <c r="BG108" s="239">
        <v>2262.9749157709962</v>
      </c>
    </row>
    <row r="109" spans="1:59" s="31" customFormat="1" ht="15.75" customHeight="1" x14ac:dyDescent="0.25">
      <c r="A109" s="259" t="s">
        <v>71</v>
      </c>
      <c r="B109" s="311" t="s">
        <v>72</v>
      </c>
      <c r="C109" s="259" t="s">
        <v>73</v>
      </c>
      <c r="D109" s="242">
        <v>961.07573226785394</v>
      </c>
      <c r="E109" s="242">
        <v>925.24441169691715</v>
      </c>
      <c r="F109" s="242">
        <v>892.85168141952829</v>
      </c>
      <c r="G109" s="242">
        <v>741.55637965062886</v>
      </c>
      <c r="H109" s="242">
        <v>934.23111824839384</v>
      </c>
      <c r="I109" s="242">
        <v>950.74760648898075</v>
      </c>
      <c r="J109" s="242">
        <v>1021.4675738124361</v>
      </c>
      <c r="K109" s="242">
        <v>1132.1070430544664</v>
      </c>
      <c r="L109" s="242">
        <v>1089.5913999545751</v>
      </c>
      <c r="M109" s="242">
        <v>922.44556837511459</v>
      </c>
      <c r="N109" s="242">
        <v>892.0123177416591</v>
      </c>
      <c r="O109" s="242">
        <v>996.85586831489263</v>
      </c>
      <c r="P109" s="242">
        <v>11460.186701025446</v>
      </c>
      <c r="Q109" s="242">
        <v>931.09887083184231</v>
      </c>
      <c r="R109" s="242">
        <v>810.07929753883514</v>
      </c>
      <c r="S109" s="242">
        <v>866.07892309645706</v>
      </c>
      <c r="T109" s="242">
        <v>846.60526328727246</v>
      </c>
      <c r="U109" s="242">
        <v>1097.820321272651</v>
      </c>
      <c r="V109" s="242">
        <v>1305.6904432026565</v>
      </c>
      <c r="W109" s="242">
        <v>1181.9498545411345</v>
      </c>
      <c r="X109" s="242">
        <v>1141.648187131997</v>
      </c>
      <c r="Y109" s="242">
        <v>1315.2615352549005</v>
      </c>
      <c r="Z109" s="242">
        <v>1105.4948060447939</v>
      </c>
      <c r="AA109" s="242">
        <v>1435.7475734982331</v>
      </c>
      <c r="AB109" s="242">
        <v>1684.8301978704208</v>
      </c>
      <c r="AC109" s="242">
        <v>13722.305273571195</v>
      </c>
      <c r="AD109" s="242">
        <v>1345.3146037676149</v>
      </c>
      <c r="AE109" s="242">
        <v>1302.8749764877866</v>
      </c>
      <c r="AF109" s="242">
        <v>1172.9473416140384</v>
      </c>
      <c r="AG109" s="242">
        <v>1301.0142429381362</v>
      </c>
      <c r="AH109" s="242">
        <v>1103.5582662704282</v>
      </c>
      <c r="AI109" s="242">
        <v>1146.0130201936909</v>
      </c>
      <c r="AJ109" s="242">
        <v>1196.9820267086257</v>
      </c>
      <c r="AK109" s="242">
        <v>1084.6244293311636</v>
      </c>
      <c r="AL109" s="242">
        <v>1043.1070257055239</v>
      </c>
      <c r="AM109" s="242">
        <v>1036.9519022372201</v>
      </c>
      <c r="AN109" s="242">
        <v>923.8948077632499</v>
      </c>
      <c r="AO109" s="242">
        <v>971.69452670932287</v>
      </c>
      <c r="AP109" s="242">
        <v>13628.977169726804</v>
      </c>
      <c r="AQ109" s="242">
        <v>962.17925258167156</v>
      </c>
      <c r="AR109" s="242">
        <v>969.87269710146643</v>
      </c>
      <c r="AS109" s="242">
        <v>965.39026700953139</v>
      </c>
      <c r="AT109" s="242">
        <v>1177.4992640634025</v>
      </c>
      <c r="AU109" s="242">
        <v>1015.5784154656487</v>
      </c>
      <c r="AV109" s="242">
        <v>1171.4381218867632</v>
      </c>
      <c r="AW109" s="242">
        <v>1030.0825321405146</v>
      </c>
      <c r="AX109" s="242">
        <v>1152.9316625774984</v>
      </c>
      <c r="AY109" s="242">
        <v>1204.5218361475652</v>
      </c>
      <c r="AZ109" s="242">
        <v>1448.6582711930334</v>
      </c>
      <c r="BA109" s="242">
        <v>1309.2675561581405</v>
      </c>
      <c r="BB109" s="242">
        <v>1387.9891740062194</v>
      </c>
      <c r="BC109" s="242">
        <v>13795.409050331458</v>
      </c>
      <c r="BD109" s="242">
        <v>1108.2525175539934</v>
      </c>
      <c r="BE109" s="242">
        <v>1046.3428151898854</v>
      </c>
      <c r="BF109" s="242">
        <v>950.0310557712711</v>
      </c>
      <c r="BG109" s="242">
        <v>888.25554090667663</v>
      </c>
    </row>
    <row r="110" spans="1:59" s="31" customFormat="1" ht="15.75" customHeight="1" x14ac:dyDescent="0.25">
      <c r="A110" s="244" t="s">
        <v>71</v>
      </c>
      <c r="B110" s="310" t="s">
        <v>103</v>
      </c>
      <c r="C110" s="244" t="s">
        <v>104</v>
      </c>
      <c r="D110" s="239">
        <v>255.89755791079992</v>
      </c>
      <c r="E110" s="239">
        <v>455.6005713072376</v>
      </c>
      <c r="F110" s="239">
        <v>931.78163787690971</v>
      </c>
      <c r="G110" s="239">
        <v>428.35320599992275</v>
      </c>
      <c r="H110" s="239">
        <v>604.91291297172438</v>
      </c>
      <c r="I110" s="239">
        <v>393.38203743120539</v>
      </c>
      <c r="J110" s="239">
        <v>373.02894684405663</v>
      </c>
      <c r="K110" s="239">
        <v>631.86335767599917</v>
      </c>
      <c r="L110" s="239">
        <v>539.8142524073279</v>
      </c>
      <c r="M110" s="239">
        <v>506.36840392275434</v>
      </c>
      <c r="N110" s="239">
        <v>758.16364323041842</v>
      </c>
      <c r="O110" s="239">
        <v>935.38096488212602</v>
      </c>
      <c r="P110" s="239">
        <v>6814.5474924604823</v>
      </c>
      <c r="Q110" s="239">
        <v>528.82803548603079</v>
      </c>
      <c r="R110" s="239">
        <v>277.5610606663912</v>
      </c>
      <c r="S110" s="239">
        <v>526.51804183506465</v>
      </c>
      <c r="T110" s="239">
        <v>642.24436662603216</v>
      </c>
      <c r="U110" s="239">
        <v>772.58198574477296</v>
      </c>
      <c r="V110" s="239">
        <v>825.51788109065296</v>
      </c>
      <c r="W110" s="239">
        <v>641.18315385586538</v>
      </c>
      <c r="X110" s="239">
        <v>752.9825470923987</v>
      </c>
      <c r="Y110" s="239">
        <v>841.74443849376212</v>
      </c>
      <c r="Z110" s="239">
        <v>525.31535287366444</v>
      </c>
      <c r="AA110" s="239">
        <v>676.3974060311898</v>
      </c>
      <c r="AB110" s="239">
        <v>2027.3084614101299</v>
      </c>
      <c r="AC110" s="239">
        <v>9038.1827312059522</v>
      </c>
      <c r="AD110" s="239">
        <v>974.6330348786604</v>
      </c>
      <c r="AE110" s="239">
        <v>829.51975471578498</v>
      </c>
      <c r="AF110" s="239">
        <v>1061.2492450325969</v>
      </c>
      <c r="AG110" s="239">
        <v>697.21695915676003</v>
      </c>
      <c r="AH110" s="239">
        <v>601.06500535424948</v>
      </c>
      <c r="AI110" s="239">
        <v>757.00214480222576</v>
      </c>
      <c r="AJ110" s="239">
        <v>626.00145367861705</v>
      </c>
      <c r="AK110" s="239">
        <v>620.32915624404427</v>
      </c>
      <c r="AL110" s="239">
        <v>1035.9013087588437</v>
      </c>
      <c r="AM110" s="239">
        <v>679.27906303609677</v>
      </c>
      <c r="AN110" s="239">
        <v>621.13267115566748</v>
      </c>
      <c r="AO110" s="239">
        <v>1123.6446757497677</v>
      </c>
      <c r="AP110" s="239">
        <v>9626.9744725633172</v>
      </c>
      <c r="AQ110" s="239">
        <v>591.26782056993602</v>
      </c>
      <c r="AR110" s="239">
        <v>551.72664397582344</v>
      </c>
      <c r="AS110" s="239">
        <v>944.99840490323049</v>
      </c>
      <c r="AT110" s="239">
        <v>500.43174947316248</v>
      </c>
      <c r="AU110" s="239">
        <v>1343.3841337209583</v>
      </c>
      <c r="AV110" s="239">
        <v>1374.8943111567032</v>
      </c>
      <c r="AW110" s="239">
        <v>747.64839080886452</v>
      </c>
      <c r="AX110" s="239">
        <v>564.65396124133804</v>
      </c>
      <c r="AY110" s="239">
        <v>1391.9670838802199</v>
      </c>
      <c r="AZ110" s="239">
        <v>808.79976648153217</v>
      </c>
      <c r="BA110" s="239">
        <v>892.72169423033813</v>
      </c>
      <c r="BB110" s="239">
        <v>1513.3228196420048</v>
      </c>
      <c r="BC110" s="239">
        <v>11225.816780084111</v>
      </c>
      <c r="BD110" s="239">
        <v>1080.3683622786309</v>
      </c>
      <c r="BE110" s="239">
        <v>992.04263279217776</v>
      </c>
      <c r="BF110" s="239">
        <v>1289.5620589585878</v>
      </c>
      <c r="BG110" s="239">
        <v>834.93225006164505</v>
      </c>
    </row>
    <row r="111" spans="1:59" s="31" customFormat="1" ht="15.75" customHeight="1" x14ac:dyDescent="0.25">
      <c r="A111" s="268" t="s">
        <v>71</v>
      </c>
      <c r="B111" s="312" t="s">
        <v>300</v>
      </c>
      <c r="C111" s="259" t="s">
        <v>301</v>
      </c>
      <c r="D111" s="242">
        <v>160.89244048420809</v>
      </c>
      <c r="E111" s="242">
        <v>118.28974423656628</v>
      </c>
      <c r="F111" s="242">
        <v>154.55071626294358</v>
      </c>
      <c r="G111" s="242">
        <v>143.56408757014893</v>
      </c>
      <c r="H111" s="242">
        <v>489.89776666875855</v>
      </c>
      <c r="I111" s="242">
        <v>173.62058292275475</v>
      </c>
      <c r="J111" s="242">
        <v>172.99738895989589</v>
      </c>
      <c r="K111" s="242">
        <v>174.85791984942884</v>
      </c>
      <c r="L111" s="242">
        <v>512.44358205009792</v>
      </c>
      <c r="M111" s="242">
        <v>100.90792058479569</v>
      </c>
      <c r="N111" s="242">
        <v>97.372040101266649</v>
      </c>
      <c r="O111" s="242">
        <v>120.22410455823473</v>
      </c>
      <c r="P111" s="242">
        <v>2419.6182942491</v>
      </c>
      <c r="Q111" s="243">
        <v>182.92846366852243</v>
      </c>
      <c r="R111" s="243">
        <v>102.1331480368198</v>
      </c>
      <c r="S111" s="243">
        <v>537.05744111825857</v>
      </c>
      <c r="T111" s="243">
        <v>278.22377464434925</v>
      </c>
      <c r="U111" s="243">
        <v>286.69636008274944</v>
      </c>
      <c r="V111" s="243">
        <v>205.16987753576811</v>
      </c>
      <c r="W111" s="243">
        <v>314.12770610543839</v>
      </c>
      <c r="X111" s="243">
        <v>495.66672284606534</v>
      </c>
      <c r="Y111" s="243">
        <v>195.61542197060282</v>
      </c>
      <c r="Z111" s="243">
        <v>180.93856294295369</v>
      </c>
      <c r="AA111" s="243">
        <v>159.17407576201938</v>
      </c>
      <c r="AB111" s="243">
        <v>206.60949305015401</v>
      </c>
      <c r="AC111" s="243">
        <v>3144.3410477637008</v>
      </c>
      <c r="AD111" s="243">
        <v>140.31114148143277</v>
      </c>
      <c r="AE111" s="243">
        <v>181.10495133300492</v>
      </c>
      <c r="AF111" s="243">
        <v>614.47352818898491</v>
      </c>
      <c r="AG111" s="243">
        <v>201.15717732084988</v>
      </c>
      <c r="AH111" s="243">
        <v>212.09347475265531</v>
      </c>
      <c r="AI111" s="243">
        <v>254.06890328651167</v>
      </c>
      <c r="AJ111" s="243">
        <v>179.82537477851571</v>
      </c>
      <c r="AK111" s="243">
        <v>220.6820191770436</v>
      </c>
      <c r="AL111" s="243">
        <v>186.17781322342401</v>
      </c>
      <c r="AM111" s="243">
        <v>209.74427399181519</v>
      </c>
      <c r="AN111" s="243">
        <v>561.05512818467628</v>
      </c>
      <c r="AO111" s="243">
        <v>217.54906461773757</v>
      </c>
      <c r="AP111" s="243">
        <v>3178.2428503366518</v>
      </c>
      <c r="AQ111" s="243">
        <v>257.73200786402958</v>
      </c>
      <c r="AR111" s="243">
        <v>177.97139015734197</v>
      </c>
      <c r="AS111" s="243">
        <v>206.318274975349</v>
      </c>
      <c r="AT111" s="243">
        <v>138.74016998967352</v>
      </c>
      <c r="AU111" s="243">
        <v>197.81913602862497</v>
      </c>
      <c r="AV111" s="243">
        <v>309.32468536449545</v>
      </c>
      <c r="AW111" s="243">
        <v>482.67295247287086</v>
      </c>
      <c r="AX111" s="243">
        <v>157.1500654819136</v>
      </c>
      <c r="AY111" s="243">
        <v>293.82144565362597</v>
      </c>
      <c r="AZ111" s="243">
        <v>471.49617275774744</v>
      </c>
      <c r="BA111" s="243">
        <v>158.62491251083929</v>
      </c>
      <c r="BB111" s="243">
        <v>394.53780100553348</v>
      </c>
      <c r="BC111" s="243">
        <v>3246.209014262045</v>
      </c>
      <c r="BD111" s="243">
        <v>279.78970314993944</v>
      </c>
      <c r="BE111" s="243">
        <v>179.84452859345481</v>
      </c>
      <c r="BF111" s="243">
        <v>264.63747267977158</v>
      </c>
      <c r="BG111" s="243">
        <v>776.36973262335687</v>
      </c>
    </row>
    <row r="112" spans="1:59" s="31" customFormat="1" ht="15.75" customHeight="1" x14ac:dyDescent="0.25">
      <c r="A112" s="244" t="s">
        <v>71</v>
      </c>
      <c r="B112" s="310" t="s">
        <v>309</v>
      </c>
      <c r="C112" s="244" t="s">
        <v>310</v>
      </c>
      <c r="D112" s="239">
        <v>146.38029778664242</v>
      </c>
      <c r="E112" s="239">
        <v>197.36570741011622</v>
      </c>
      <c r="F112" s="239">
        <v>269.7262635959479</v>
      </c>
      <c r="G112" s="239">
        <v>192.22500924075032</v>
      </c>
      <c r="H112" s="239">
        <v>254.82328403567988</v>
      </c>
      <c r="I112" s="239">
        <v>201.53600230658989</v>
      </c>
      <c r="J112" s="239">
        <v>350.6806547437493</v>
      </c>
      <c r="K112" s="239">
        <v>181.42199183486429</v>
      </c>
      <c r="L112" s="239">
        <v>250.24274576415687</v>
      </c>
      <c r="M112" s="239">
        <v>341.08931985474567</v>
      </c>
      <c r="N112" s="239">
        <v>308.63420537318649</v>
      </c>
      <c r="O112" s="239">
        <v>323.7809395256271</v>
      </c>
      <c r="P112" s="239">
        <v>3017.9064214720561</v>
      </c>
      <c r="Q112" s="239">
        <v>193.58802397077602</v>
      </c>
      <c r="R112" s="239">
        <v>193.02108788832237</v>
      </c>
      <c r="S112" s="239">
        <v>319.33683271848901</v>
      </c>
      <c r="T112" s="239">
        <v>390.74625864661408</v>
      </c>
      <c r="U112" s="239">
        <v>131.35006731429741</v>
      </c>
      <c r="V112" s="239">
        <v>331.11101505568377</v>
      </c>
      <c r="W112" s="239">
        <v>222.38340202259008</v>
      </c>
      <c r="X112" s="239">
        <v>287.9359214231369</v>
      </c>
      <c r="Y112" s="239">
        <v>200.56907351874469</v>
      </c>
      <c r="Z112" s="239">
        <v>337.41705879265646</v>
      </c>
      <c r="AA112" s="239">
        <v>377.11504410463357</v>
      </c>
      <c r="AB112" s="239">
        <v>356.15485220213657</v>
      </c>
      <c r="AC112" s="239">
        <v>3340.728637658081</v>
      </c>
      <c r="AD112" s="239">
        <v>279.96203550365169</v>
      </c>
      <c r="AE112" s="239">
        <v>121.49750921516217</v>
      </c>
      <c r="AF112" s="239">
        <v>246.31698756273312</v>
      </c>
      <c r="AG112" s="239">
        <v>311.66020879485365</v>
      </c>
      <c r="AH112" s="239">
        <v>324.38055121920451</v>
      </c>
      <c r="AI112" s="239">
        <v>313.34123380422017</v>
      </c>
      <c r="AJ112" s="239">
        <v>199.20276211722478</v>
      </c>
      <c r="AK112" s="239">
        <v>163.81955240869905</v>
      </c>
      <c r="AL112" s="239">
        <v>308.76274762130618</v>
      </c>
      <c r="AM112" s="239">
        <v>303.57103356418588</v>
      </c>
      <c r="AN112" s="239">
        <v>256.55277723948478</v>
      </c>
      <c r="AO112" s="239">
        <v>413.22977166110735</v>
      </c>
      <c r="AP112" s="239">
        <v>3242.2971707118331</v>
      </c>
      <c r="AQ112" s="239">
        <v>201.25790628480573</v>
      </c>
      <c r="AR112" s="239">
        <v>584.99909155876401</v>
      </c>
      <c r="AS112" s="239">
        <v>243.66553237563105</v>
      </c>
      <c r="AT112" s="239">
        <v>387.60215500927507</v>
      </c>
      <c r="AU112" s="239">
        <v>613.73252001960259</v>
      </c>
      <c r="AV112" s="239">
        <v>388.54938264101816</v>
      </c>
      <c r="AW112" s="239">
        <v>306.23334199487738</v>
      </c>
      <c r="AX112" s="239">
        <v>495.11643283608828</v>
      </c>
      <c r="AY112" s="239">
        <v>408.61661735775641</v>
      </c>
      <c r="AZ112" s="239">
        <v>296.02731613727292</v>
      </c>
      <c r="BA112" s="239">
        <v>412.88703223562896</v>
      </c>
      <c r="BB112" s="239">
        <v>472.983324290685</v>
      </c>
      <c r="BC112" s="239">
        <v>4811.6706527414062</v>
      </c>
      <c r="BD112" s="239">
        <v>302.78862895524009</v>
      </c>
      <c r="BE112" s="239">
        <v>233.52332284860674</v>
      </c>
      <c r="BF112" s="239">
        <v>432.02587581787179</v>
      </c>
      <c r="BG112" s="239">
        <v>661.75470552743536</v>
      </c>
    </row>
    <row r="113" spans="1:59" s="31" customFormat="1" ht="15.75" customHeight="1" x14ac:dyDescent="0.25">
      <c r="A113" s="259" t="s">
        <v>71</v>
      </c>
      <c r="B113" s="311" t="s">
        <v>302</v>
      </c>
      <c r="C113" s="259" t="s">
        <v>207</v>
      </c>
      <c r="D113" s="242">
        <v>9.7626869030173005</v>
      </c>
      <c r="E113" s="242">
        <v>76.084984673794054</v>
      </c>
      <c r="F113" s="242">
        <v>15.255422068541286</v>
      </c>
      <c r="G113" s="242">
        <v>16.143498703658494</v>
      </c>
      <c r="H113" s="242">
        <v>71.767679743057812</v>
      </c>
      <c r="I113" s="242">
        <v>160.81875461105992</v>
      </c>
      <c r="J113" s="242">
        <v>25.021716816844219</v>
      </c>
      <c r="K113" s="242">
        <v>53.956657839324969</v>
      </c>
      <c r="L113" s="242">
        <v>85.311856977466206</v>
      </c>
      <c r="M113" s="242">
        <v>110.03537150209561</v>
      </c>
      <c r="N113" s="242">
        <v>248.87405140276903</v>
      </c>
      <c r="O113" s="242">
        <v>4.1956853398683638</v>
      </c>
      <c r="P113" s="242">
        <v>877.22836658149731</v>
      </c>
      <c r="Q113" s="243">
        <v>122.20447212216456</v>
      </c>
      <c r="R113" s="243">
        <v>50.697334280635708</v>
      </c>
      <c r="S113" s="243">
        <v>33.097750418461708</v>
      </c>
      <c r="T113" s="243">
        <v>132.05437061560588</v>
      </c>
      <c r="U113" s="243">
        <v>302.06345960531183</v>
      </c>
      <c r="V113" s="243">
        <v>266.07072776016167</v>
      </c>
      <c r="W113" s="243">
        <v>33.468956352052189</v>
      </c>
      <c r="X113" s="243">
        <v>145.1726600725996</v>
      </c>
      <c r="Y113" s="243">
        <v>265.63578728773371</v>
      </c>
      <c r="Z113" s="243">
        <v>359.76957331512648</v>
      </c>
      <c r="AA113" s="243">
        <v>475.13166849531484</v>
      </c>
      <c r="AB113" s="243">
        <v>607.96587856167287</v>
      </c>
      <c r="AC113" s="243">
        <v>2793.3326388868404</v>
      </c>
      <c r="AD113" s="243">
        <v>539.09805269805327</v>
      </c>
      <c r="AE113" s="243">
        <v>395.64041314657936</v>
      </c>
      <c r="AF113" s="243">
        <v>844.51238175896287</v>
      </c>
      <c r="AG113" s="243">
        <v>811.1763208417633</v>
      </c>
      <c r="AH113" s="243">
        <v>162.66829367364858</v>
      </c>
      <c r="AI113" s="243">
        <v>123.04204242755696</v>
      </c>
      <c r="AJ113" s="243">
        <v>20.528759615478354</v>
      </c>
      <c r="AK113" s="243">
        <v>255.64189522116385</v>
      </c>
      <c r="AL113" s="243">
        <v>711.19431646226735</v>
      </c>
      <c r="AM113" s="243">
        <v>469.93554490324681</v>
      </c>
      <c r="AN113" s="243">
        <v>612.41254602597064</v>
      </c>
      <c r="AO113" s="243">
        <v>738.25637722515137</v>
      </c>
      <c r="AP113" s="243">
        <v>5684.1069439998437</v>
      </c>
      <c r="AQ113" s="243">
        <v>587.68621673230859</v>
      </c>
      <c r="AR113" s="243">
        <v>398.5903414527794</v>
      </c>
      <c r="AS113" s="243">
        <v>482.84666769783996</v>
      </c>
      <c r="AT113" s="243">
        <v>282.55386355034477</v>
      </c>
      <c r="AU113" s="243">
        <v>893.33845619477586</v>
      </c>
      <c r="AV113" s="243">
        <v>403.3438758815505</v>
      </c>
      <c r="AW113" s="243">
        <v>982.61900342749698</v>
      </c>
      <c r="AX113" s="243">
        <v>796.08088036511765</v>
      </c>
      <c r="AY113" s="243">
        <v>790.03710151312566</v>
      </c>
      <c r="AZ113" s="243">
        <v>739.17604216309439</v>
      </c>
      <c r="BA113" s="243">
        <v>247.11455247368747</v>
      </c>
      <c r="BB113" s="243">
        <v>594.64741882950739</v>
      </c>
      <c r="BC113" s="243">
        <v>7198.0344202816286</v>
      </c>
      <c r="BD113" s="243">
        <v>662.7946641680229</v>
      </c>
      <c r="BE113" s="243">
        <v>1031.2548363764697</v>
      </c>
      <c r="BF113" s="243">
        <v>806.82788768344938</v>
      </c>
      <c r="BG113" s="243">
        <v>645.70830789807133</v>
      </c>
    </row>
    <row r="114" spans="1:59" s="31" customFormat="1" ht="15.75" customHeight="1" x14ac:dyDescent="0.25">
      <c r="A114" s="244" t="s">
        <v>71</v>
      </c>
      <c r="B114" s="310" t="s">
        <v>71</v>
      </c>
      <c r="C114" s="244" t="s">
        <v>88</v>
      </c>
      <c r="D114" s="239">
        <v>1209.7448464812342</v>
      </c>
      <c r="E114" s="239">
        <v>1224.6827230375845</v>
      </c>
      <c r="F114" s="239">
        <v>1215.0188747215036</v>
      </c>
      <c r="G114" s="239">
        <v>1737.8078778122335</v>
      </c>
      <c r="H114" s="239">
        <v>1910.2444421150535</v>
      </c>
      <c r="I114" s="239">
        <v>1715.6101015069144</v>
      </c>
      <c r="J114" s="239">
        <v>3272.1793580862004</v>
      </c>
      <c r="K114" s="239">
        <v>1419.3386919290078</v>
      </c>
      <c r="L114" s="239">
        <v>1433.7222302792884</v>
      </c>
      <c r="M114" s="239">
        <v>1741.3057753760659</v>
      </c>
      <c r="N114" s="239">
        <v>1791.6933187063416</v>
      </c>
      <c r="O114" s="239">
        <v>4084.88529047573</v>
      </c>
      <c r="P114" s="239">
        <v>22756.233530527155</v>
      </c>
      <c r="Q114" s="239">
        <v>2305.7109082684601</v>
      </c>
      <c r="R114" s="239">
        <v>2099.327467345393</v>
      </c>
      <c r="S114" s="239">
        <v>2670.2367654993286</v>
      </c>
      <c r="T114" s="239">
        <v>2538.7085125993744</v>
      </c>
      <c r="U114" s="239">
        <v>1827.8390447934939</v>
      </c>
      <c r="V114" s="239">
        <v>2059.2663619315931</v>
      </c>
      <c r="W114" s="239">
        <v>1632.0434602419584</v>
      </c>
      <c r="X114" s="239">
        <v>2310.1957584468869</v>
      </c>
      <c r="Y114" s="239">
        <v>3099.9892454877222</v>
      </c>
      <c r="Z114" s="239">
        <v>1986.4530913396193</v>
      </c>
      <c r="AA114" s="239">
        <v>2218.4536612895517</v>
      </c>
      <c r="AB114" s="239">
        <v>2888.8790920416855</v>
      </c>
      <c r="AC114" s="239">
        <v>27637.103369285065</v>
      </c>
      <c r="AD114" s="239">
        <v>1564.3254544832394</v>
      </c>
      <c r="AE114" s="239">
        <v>1637.3713598743302</v>
      </c>
      <c r="AF114" s="239">
        <v>1766.1616380924397</v>
      </c>
      <c r="AG114" s="239">
        <v>1990.728051867979</v>
      </c>
      <c r="AH114" s="239">
        <v>3079.0506871147518</v>
      </c>
      <c r="AI114" s="239">
        <v>1463.4964357596982</v>
      </c>
      <c r="AJ114" s="239">
        <v>1933.5075398391198</v>
      </c>
      <c r="AK114" s="239">
        <v>1568.715319307154</v>
      </c>
      <c r="AL114" s="239">
        <v>1968.7129035762173</v>
      </c>
      <c r="AM114" s="239">
        <v>1292.351281453922</v>
      </c>
      <c r="AN114" s="239">
        <v>810.69694994471911</v>
      </c>
      <c r="AO114" s="239">
        <v>2216.9562866923034</v>
      </c>
      <c r="AP114" s="239">
        <v>21292.073908005874</v>
      </c>
      <c r="AQ114" s="239">
        <v>2340.8889561873088</v>
      </c>
      <c r="AR114" s="239">
        <v>1747.0877796484938</v>
      </c>
      <c r="AS114" s="239">
        <v>1743.3569053189226</v>
      </c>
      <c r="AT114" s="239">
        <v>2032.1686065799736</v>
      </c>
      <c r="AU114" s="239">
        <v>1501.4854712160222</v>
      </c>
      <c r="AV114" s="239">
        <v>3757.5589890410847</v>
      </c>
      <c r="AW114" s="239">
        <v>2201.0126731717082</v>
      </c>
      <c r="AX114" s="239">
        <v>2603.9811693048714</v>
      </c>
      <c r="AY114" s="239">
        <v>2875.2465988575127</v>
      </c>
      <c r="AZ114" s="239">
        <v>1966.8454916583767</v>
      </c>
      <c r="BA114" s="239">
        <v>3169.9779478605551</v>
      </c>
      <c r="BB114" s="239">
        <v>3528.3460854654172</v>
      </c>
      <c r="BC114" s="239">
        <v>29467.956674310244</v>
      </c>
      <c r="BD114" s="239">
        <v>1247.9707617039867</v>
      </c>
      <c r="BE114" s="239">
        <v>2727.6009379765337</v>
      </c>
      <c r="BF114" s="239">
        <v>2928.2611336631398</v>
      </c>
      <c r="BG114" s="239">
        <v>1524.7443679388252</v>
      </c>
    </row>
    <row r="115" spans="1:59" s="251" customFormat="1" ht="15.75" customHeight="1" x14ac:dyDescent="0.25">
      <c r="A115" s="302" t="s">
        <v>161</v>
      </c>
      <c r="B115" s="313" t="s">
        <v>71</v>
      </c>
      <c r="C115" s="262" t="s">
        <v>71</v>
      </c>
      <c r="D115" s="274">
        <v>13607.32011378511</v>
      </c>
      <c r="E115" s="274">
        <v>14782.456434489508</v>
      </c>
      <c r="F115" s="274">
        <v>14455.763027411927</v>
      </c>
      <c r="G115" s="274">
        <v>13380.218229041249</v>
      </c>
      <c r="H115" s="274">
        <v>14623.112321560762</v>
      </c>
      <c r="I115" s="274">
        <v>16317.445291796974</v>
      </c>
      <c r="J115" s="274">
        <v>18642.652308334051</v>
      </c>
      <c r="K115" s="274">
        <v>16868.832145305227</v>
      </c>
      <c r="L115" s="274">
        <v>21076.571656181346</v>
      </c>
      <c r="M115" s="274">
        <v>17007.797928535954</v>
      </c>
      <c r="N115" s="274">
        <v>17177.973596902702</v>
      </c>
      <c r="O115" s="274">
        <v>19194.303761014042</v>
      </c>
      <c r="P115" s="274">
        <v>197134.44681435885</v>
      </c>
      <c r="Q115" s="263">
        <v>21502.931516859942</v>
      </c>
      <c r="R115" s="263">
        <v>18710.974423830332</v>
      </c>
      <c r="S115" s="263">
        <v>16463.493343261474</v>
      </c>
      <c r="T115" s="263">
        <v>14872.188724659485</v>
      </c>
      <c r="U115" s="263">
        <v>19939.631878755248</v>
      </c>
      <c r="V115" s="263">
        <v>17590.46228618607</v>
      </c>
      <c r="W115" s="263">
        <v>21097.910697437877</v>
      </c>
      <c r="X115" s="263">
        <v>18774.734226292392</v>
      </c>
      <c r="Y115" s="263">
        <v>18161.057228488931</v>
      </c>
      <c r="Z115" s="263">
        <v>18264.285040356266</v>
      </c>
      <c r="AA115" s="263">
        <v>19713.384917352585</v>
      </c>
      <c r="AB115" s="263">
        <v>18369.814235814101</v>
      </c>
      <c r="AC115" s="263">
        <v>223460.86851929483</v>
      </c>
      <c r="AD115" s="263">
        <v>20263.892288213683</v>
      </c>
      <c r="AE115" s="263">
        <v>19206.583590302558</v>
      </c>
      <c r="AF115" s="263">
        <v>16999.888154055658</v>
      </c>
      <c r="AG115" s="263">
        <v>17645.668888271241</v>
      </c>
      <c r="AH115" s="263">
        <v>21885.34021175114</v>
      </c>
      <c r="AI115" s="263">
        <v>16402.528273716369</v>
      </c>
      <c r="AJ115" s="263">
        <v>23450.999511970414</v>
      </c>
      <c r="AK115" s="263">
        <v>18204.921498470954</v>
      </c>
      <c r="AL115" s="263">
        <v>19416.632523179662</v>
      </c>
      <c r="AM115" s="263">
        <v>20048.390034521948</v>
      </c>
      <c r="AN115" s="263">
        <v>15678.347434518366</v>
      </c>
      <c r="AO115" s="263">
        <v>18732.618535539419</v>
      </c>
      <c r="AP115" s="263">
        <v>227935.81094451144</v>
      </c>
      <c r="AQ115" s="263">
        <v>22955.661368339119</v>
      </c>
      <c r="AR115" s="263">
        <v>21485.676425344296</v>
      </c>
      <c r="AS115" s="263">
        <v>19201.452263103958</v>
      </c>
      <c r="AT115" s="263">
        <v>21510.763598472997</v>
      </c>
      <c r="AU115" s="263">
        <v>21229.994670955275</v>
      </c>
      <c r="AV115" s="263">
        <v>19040.16200355416</v>
      </c>
      <c r="AW115" s="263">
        <v>24192.778747045799</v>
      </c>
      <c r="AX115" s="263">
        <v>19220.313484300917</v>
      </c>
      <c r="AY115" s="263">
        <v>19962.372877407088</v>
      </c>
      <c r="AZ115" s="263">
        <v>22819.3204422909</v>
      </c>
      <c r="BA115" s="263">
        <v>17456.138855751844</v>
      </c>
      <c r="BB115" s="263">
        <v>22374.283828600575</v>
      </c>
      <c r="BC115" s="263">
        <v>251448.91856516709</v>
      </c>
      <c r="BD115" s="263">
        <v>26548.522092657557</v>
      </c>
      <c r="BE115" s="263">
        <v>21306.800385230912</v>
      </c>
      <c r="BF115" s="263">
        <v>22532.827505011424</v>
      </c>
      <c r="BG115" s="263">
        <v>19045.215056804638</v>
      </c>
    </row>
    <row r="116" spans="1:59" s="31" customFormat="1" ht="15.75" customHeight="1" x14ac:dyDescent="0.25">
      <c r="A116" s="244" t="s">
        <v>71</v>
      </c>
      <c r="B116" s="310" t="s">
        <v>101</v>
      </c>
      <c r="C116" s="244" t="s">
        <v>102</v>
      </c>
      <c r="D116" s="239">
        <v>3349.3601805334551</v>
      </c>
      <c r="E116" s="239">
        <v>3767.9110756348718</v>
      </c>
      <c r="F116" s="239">
        <v>3920.1332015230864</v>
      </c>
      <c r="G116" s="239">
        <v>4187.3939818327599</v>
      </c>
      <c r="H116" s="239">
        <v>3506.0751803777443</v>
      </c>
      <c r="I116" s="239">
        <v>4400.0340149468138</v>
      </c>
      <c r="J116" s="239">
        <v>3878.3020011967351</v>
      </c>
      <c r="K116" s="239">
        <v>3877.0632303592874</v>
      </c>
      <c r="L116" s="239">
        <v>5760.2731924547043</v>
      </c>
      <c r="M116" s="239">
        <v>5621.1308953701564</v>
      </c>
      <c r="N116" s="239">
        <v>3816.5573544000208</v>
      </c>
      <c r="O116" s="239">
        <v>5510.3561759409513</v>
      </c>
      <c r="P116" s="239">
        <v>51594.590484570588</v>
      </c>
      <c r="Q116" s="239">
        <v>5164.2369378616813</v>
      </c>
      <c r="R116" s="239">
        <v>5244.8931812444525</v>
      </c>
      <c r="S116" s="239">
        <v>5303.5736745601607</v>
      </c>
      <c r="T116" s="239">
        <v>5406.9167626147992</v>
      </c>
      <c r="U116" s="239">
        <v>5314.4420359526903</v>
      </c>
      <c r="V116" s="239">
        <v>7519.4905629095556</v>
      </c>
      <c r="W116" s="239">
        <v>6328.2892704630112</v>
      </c>
      <c r="X116" s="239">
        <v>6829.786316345997</v>
      </c>
      <c r="Y116" s="239">
        <v>6458.3844491750206</v>
      </c>
      <c r="Z116" s="239">
        <v>6346.1830103617867</v>
      </c>
      <c r="AA116" s="239">
        <v>7156.5082705163331</v>
      </c>
      <c r="AB116" s="239">
        <v>7556.3068777660646</v>
      </c>
      <c r="AC116" s="239">
        <v>74629.011349771507</v>
      </c>
      <c r="AD116" s="239">
        <v>7644.2602850429876</v>
      </c>
      <c r="AE116" s="239">
        <v>7670.9955873433464</v>
      </c>
      <c r="AF116" s="239">
        <v>6744.6206852977957</v>
      </c>
      <c r="AG116" s="239">
        <v>7331.1302571216629</v>
      </c>
      <c r="AH116" s="239">
        <v>8311.3030344859599</v>
      </c>
      <c r="AI116" s="239">
        <v>7306.3198813583058</v>
      </c>
      <c r="AJ116" s="239">
        <v>7261.6812530414181</v>
      </c>
      <c r="AK116" s="239">
        <v>8644.6723505168611</v>
      </c>
      <c r="AL116" s="239">
        <v>7840.9504590422839</v>
      </c>
      <c r="AM116" s="239">
        <v>7245.0823279138322</v>
      </c>
      <c r="AN116" s="239">
        <v>6502.5374723356508</v>
      </c>
      <c r="AO116" s="239">
        <v>9331.3838843586564</v>
      </c>
      <c r="AP116" s="239">
        <v>91834.937477858766</v>
      </c>
      <c r="AQ116" s="239">
        <v>8298.0447013766225</v>
      </c>
      <c r="AR116" s="239">
        <v>9071.0023134970161</v>
      </c>
      <c r="AS116" s="239">
        <v>7517.7454515573954</v>
      </c>
      <c r="AT116" s="239">
        <v>9327.9936265554024</v>
      </c>
      <c r="AU116" s="239">
        <v>9307.2358435354454</v>
      </c>
      <c r="AV116" s="239">
        <v>8820.5076467914096</v>
      </c>
      <c r="AW116" s="239">
        <v>10034.201220040331</v>
      </c>
      <c r="AX116" s="239">
        <v>9163.9342738840078</v>
      </c>
      <c r="AY116" s="239">
        <v>10589.72805351689</v>
      </c>
      <c r="AZ116" s="239">
        <v>10108.407796182762</v>
      </c>
      <c r="BA116" s="239">
        <v>8822.3892134119305</v>
      </c>
      <c r="BB116" s="239">
        <v>12608.011562110996</v>
      </c>
      <c r="BC116" s="239">
        <v>113669.20170246017</v>
      </c>
      <c r="BD116" s="239">
        <v>10860.917232126674</v>
      </c>
      <c r="BE116" s="239">
        <v>10736.116908178185</v>
      </c>
      <c r="BF116" s="239">
        <v>11925.572951211245</v>
      </c>
      <c r="BG116" s="239">
        <v>9189.0342746022707</v>
      </c>
    </row>
    <row r="117" spans="1:59" s="31" customFormat="1" ht="15.75" customHeight="1" x14ac:dyDescent="0.25">
      <c r="A117" s="240" t="s">
        <v>71</v>
      </c>
      <c r="B117" s="311" t="s">
        <v>89</v>
      </c>
      <c r="C117" s="259" t="s">
        <v>90</v>
      </c>
      <c r="D117" s="242">
        <v>5680.9051836426197</v>
      </c>
      <c r="E117" s="242">
        <v>5737.3693007656802</v>
      </c>
      <c r="F117" s="242">
        <v>4768.3619027929499</v>
      </c>
      <c r="G117" s="242">
        <v>3982.4507471957418</v>
      </c>
      <c r="H117" s="242">
        <v>6889.2874599912402</v>
      </c>
      <c r="I117" s="242">
        <v>7662.0012211358253</v>
      </c>
      <c r="J117" s="242">
        <v>10103.413465593339</v>
      </c>
      <c r="K117" s="242">
        <v>7435.4639354520705</v>
      </c>
      <c r="L117" s="242">
        <v>7816.6729857627497</v>
      </c>
      <c r="M117" s="242">
        <v>7332.7816654222506</v>
      </c>
      <c r="N117" s="242">
        <v>7502.6553482947402</v>
      </c>
      <c r="O117" s="242">
        <v>6811.6278002880699</v>
      </c>
      <c r="P117" s="242">
        <v>81722.991016337284</v>
      </c>
      <c r="Q117" s="243">
        <v>12170.535054345821</v>
      </c>
      <c r="R117" s="243">
        <v>10501.407993254379</v>
      </c>
      <c r="S117" s="243">
        <v>6552.6416617508903</v>
      </c>
      <c r="T117" s="243">
        <v>6003.8939617287197</v>
      </c>
      <c r="U117" s="243">
        <v>8458.8109896381193</v>
      </c>
      <c r="V117" s="243">
        <v>6259.5791007593698</v>
      </c>
      <c r="W117" s="243">
        <v>8827.9093783631306</v>
      </c>
      <c r="X117" s="243">
        <v>7199.5599907125297</v>
      </c>
      <c r="Y117" s="243">
        <v>7582.5998983482104</v>
      </c>
      <c r="Z117" s="243">
        <v>7777.9626683681799</v>
      </c>
      <c r="AA117" s="243">
        <v>6449.0732158871397</v>
      </c>
      <c r="AB117" s="243">
        <v>5493.48178614063</v>
      </c>
      <c r="AC117" s="243">
        <v>93277.455699297134</v>
      </c>
      <c r="AD117" s="243">
        <v>7981.0715423965603</v>
      </c>
      <c r="AE117" s="243">
        <v>7027.4651770651562</v>
      </c>
      <c r="AF117" s="243">
        <v>5983.43060162657</v>
      </c>
      <c r="AG117" s="243">
        <v>5747.1276531753674</v>
      </c>
      <c r="AH117" s="243">
        <v>5309.1823873048097</v>
      </c>
      <c r="AI117" s="243">
        <v>5488.6349722729065</v>
      </c>
      <c r="AJ117" s="243">
        <v>9028.6271526901091</v>
      </c>
      <c r="AK117" s="243">
        <v>5334.2256097938398</v>
      </c>
      <c r="AL117" s="243">
        <v>6713.0195352283099</v>
      </c>
      <c r="AM117" s="243">
        <v>5407.9344012312104</v>
      </c>
      <c r="AN117" s="243">
        <v>4245.9265518555703</v>
      </c>
      <c r="AO117" s="243">
        <v>4200.5179800059723</v>
      </c>
      <c r="AP117" s="243">
        <v>72467.163564646398</v>
      </c>
      <c r="AQ117" s="243">
        <v>10123.1885086853</v>
      </c>
      <c r="AR117" s="243">
        <v>8275.404740852</v>
      </c>
      <c r="AS117" s="243">
        <v>5846.0634945186675</v>
      </c>
      <c r="AT117" s="243">
        <v>5612.3326620345497</v>
      </c>
      <c r="AU117" s="243">
        <v>7138.45238831607</v>
      </c>
      <c r="AV117" s="243">
        <v>5364.0334606380502</v>
      </c>
      <c r="AW117" s="243">
        <v>7677.5411113998298</v>
      </c>
      <c r="AX117" s="243">
        <v>5224.7809272927598</v>
      </c>
      <c r="AY117" s="243">
        <v>5005.41888097839</v>
      </c>
      <c r="AZ117" s="243">
        <v>4544.9324903531797</v>
      </c>
      <c r="BA117" s="243">
        <v>4147.1100624639603</v>
      </c>
      <c r="BB117" s="243">
        <v>4277.1800176678298</v>
      </c>
      <c r="BC117" s="243">
        <v>73236.43874520059</v>
      </c>
      <c r="BD117" s="243">
        <v>10252.156878596301</v>
      </c>
      <c r="BE117" s="243">
        <v>5112.0650273285601</v>
      </c>
      <c r="BF117" s="243">
        <v>5491.2499518414297</v>
      </c>
      <c r="BG117" s="243">
        <v>4791.9249621932404</v>
      </c>
    </row>
    <row r="118" spans="1:59" s="31" customFormat="1" ht="15.75" customHeight="1" x14ac:dyDescent="0.25">
      <c r="A118" s="244" t="s">
        <v>71</v>
      </c>
      <c r="B118" s="310" t="s">
        <v>72</v>
      </c>
      <c r="C118" s="244" t="s">
        <v>73</v>
      </c>
      <c r="D118" s="239">
        <v>3302.2626606908216</v>
      </c>
      <c r="E118" s="239">
        <v>3968.0665387819258</v>
      </c>
      <c r="F118" s="239">
        <v>4111.298686773599</v>
      </c>
      <c r="G118" s="239">
        <v>3390.1376278611369</v>
      </c>
      <c r="H118" s="239">
        <v>2351.2208059846143</v>
      </c>
      <c r="I118" s="239">
        <v>2457.1143034013739</v>
      </c>
      <c r="J118" s="239">
        <v>2866.2547179886119</v>
      </c>
      <c r="K118" s="239">
        <v>2018.1216531321186</v>
      </c>
      <c r="L118" s="239">
        <v>5750.8755199721418</v>
      </c>
      <c r="M118" s="239">
        <v>2388.7855099661951</v>
      </c>
      <c r="N118" s="239">
        <v>3670.9120484720524</v>
      </c>
      <c r="O118" s="239">
        <v>2606.0863275592014</v>
      </c>
      <c r="P118" s="239">
        <v>38881.13640058379</v>
      </c>
      <c r="Q118" s="239">
        <v>1035.3938310196554</v>
      </c>
      <c r="R118" s="239">
        <v>820.61642320474516</v>
      </c>
      <c r="S118" s="239">
        <v>1922.9345266923447</v>
      </c>
      <c r="T118" s="239">
        <v>1192.4381107956756</v>
      </c>
      <c r="U118" s="239">
        <v>1819.0092620039568</v>
      </c>
      <c r="V118" s="239">
        <v>1615.7158443207779</v>
      </c>
      <c r="W118" s="239">
        <v>2141.7861367431037</v>
      </c>
      <c r="X118" s="239">
        <v>2219.2171280108369</v>
      </c>
      <c r="Y118" s="239">
        <v>1763.5781128028452</v>
      </c>
      <c r="Z118" s="239">
        <v>1999.8914247808343</v>
      </c>
      <c r="AA118" s="239">
        <v>1932.9711744745575</v>
      </c>
      <c r="AB118" s="239">
        <v>2092.0869835723129</v>
      </c>
      <c r="AC118" s="239">
        <v>20555.638958421645</v>
      </c>
      <c r="AD118" s="239">
        <v>2271.2665845896445</v>
      </c>
      <c r="AE118" s="239">
        <v>2445.3287787158984</v>
      </c>
      <c r="AF118" s="239">
        <v>2108.3825161331401</v>
      </c>
      <c r="AG118" s="239">
        <v>2087.9983205684189</v>
      </c>
      <c r="AH118" s="239">
        <v>2796.2728272603499</v>
      </c>
      <c r="AI118" s="239">
        <v>2246.2050407180968</v>
      </c>
      <c r="AJ118" s="239">
        <v>2306.5083122257479</v>
      </c>
      <c r="AK118" s="239">
        <v>1999.0006501526516</v>
      </c>
      <c r="AL118" s="239">
        <v>2518.8638216408553</v>
      </c>
      <c r="AM118" s="239">
        <v>2262.8410131145761</v>
      </c>
      <c r="AN118" s="239">
        <v>2164.7746926744144</v>
      </c>
      <c r="AO118" s="239">
        <v>2483.1483994988657</v>
      </c>
      <c r="AP118" s="239">
        <v>27690.590957292658</v>
      </c>
      <c r="AQ118" s="239">
        <v>1940.4174528861761</v>
      </c>
      <c r="AR118" s="239">
        <v>1696.7230707736285</v>
      </c>
      <c r="AS118" s="239">
        <v>2698.4372885288385</v>
      </c>
      <c r="AT118" s="239">
        <v>2647.8190577207934</v>
      </c>
      <c r="AU118" s="239">
        <v>2075.8270724987974</v>
      </c>
      <c r="AV118" s="239">
        <v>2058.2551555978011</v>
      </c>
      <c r="AW118" s="239">
        <v>3609.2770085501807</v>
      </c>
      <c r="AX118" s="239">
        <v>1927.1884715488413</v>
      </c>
      <c r="AY118" s="239">
        <v>2293.8086977450484</v>
      </c>
      <c r="AZ118" s="239">
        <v>2265.4882712953554</v>
      </c>
      <c r="BA118" s="239">
        <v>2262.6822965959564</v>
      </c>
      <c r="BB118" s="239">
        <v>1983.2218536625874</v>
      </c>
      <c r="BC118" s="239">
        <v>27459.145697403997</v>
      </c>
      <c r="BD118" s="239">
        <v>2709.1929845529739</v>
      </c>
      <c r="BE118" s="239">
        <v>2843.7248853358547</v>
      </c>
      <c r="BF118" s="239">
        <v>2586.5763229203221</v>
      </c>
      <c r="BG118" s="239">
        <v>2333.4066186804293</v>
      </c>
    </row>
    <row r="119" spans="1:59" s="31" customFormat="1" ht="15.75" customHeight="1" x14ac:dyDescent="0.25">
      <c r="A119" s="240" t="s">
        <v>71</v>
      </c>
      <c r="B119" s="311" t="s">
        <v>91</v>
      </c>
      <c r="C119" s="259" t="s">
        <v>92</v>
      </c>
      <c r="D119" s="242">
        <v>715.80519420815403</v>
      </c>
      <c r="E119" s="242">
        <v>702.64441931918577</v>
      </c>
      <c r="F119" s="242">
        <v>936.470683930071</v>
      </c>
      <c r="G119" s="242">
        <v>829.41653822770604</v>
      </c>
      <c r="H119" s="242">
        <v>1023.59312588519</v>
      </c>
      <c r="I119" s="242">
        <v>1061.31178820078</v>
      </c>
      <c r="J119" s="242">
        <v>947.69849746658087</v>
      </c>
      <c r="K119" s="242">
        <v>754.87359935759503</v>
      </c>
      <c r="L119" s="242">
        <v>838.959358776773</v>
      </c>
      <c r="M119" s="242">
        <v>933.69533680288851</v>
      </c>
      <c r="N119" s="242">
        <v>1024.01491422655</v>
      </c>
      <c r="O119" s="242">
        <v>1266.8674639951546</v>
      </c>
      <c r="P119" s="242">
        <v>11035.35092039663</v>
      </c>
      <c r="Q119" s="243">
        <v>927.97620627630602</v>
      </c>
      <c r="R119" s="243">
        <v>1043.6311870688</v>
      </c>
      <c r="S119" s="243">
        <v>1096.8238741466701</v>
      </c>
      <c r="T119" s="243">
        <v>1283.472811867136</v>
      </c>
      <c r="U119" s="243">
        <v>1665.7552189540686</v>
      </c>
      <c r="V119" s="243">
        <v>1014.22480117015</v>
      </c>
      <c r="W119" s="243">
        <v>1170.0832463870599</v>
      </c>
      <c r="X119" s="243">
        <v>1058.3986464178299</v>
      </c>
      <c r="Y119" s="243">
        <v>923.39540928826898</v>
      </c>
      <c r="Z119" s="243">
        <v>1141.3281731837401</v>
      </c>
      <c r="AA119" s="243">
        <v>1294.5855102012799</v>
      </c>
      <c r="AB119" s="243">
        <v>947.26928305320405</v>
      </c>
      <c r="AC119" s="243">
        <v>13566.944368014514</v>
      </c>
      <c r="AD119" s="243">
        <v>829.82429281335806</v>
      </c>
      <c r="AE119" s="243">
        <v>1036.3557449304301</v>
      </c>
      <c r="AF119" s="243">
        <v>1084.4918886645901</v>
      </c>
      <c r="AG119" s="243">
        <v>1014.1114309071</v>
      </c>
      <c r="AH119" s="243">
        <v>861.80777028119905</v>
      </c>
      <c r="AI119" s="243">
        <v>241.28072717972199</v>
      </c>
      <c r="AJ119" s="243">
        <v>766.45995375908399</v>
      </c>
      <c r="AK119" s="243">
        <v>733.46302532516802</v>
      </c>
      <c r="AL119" s="243">
        <v>785.90132868307205</v>
      </c>
      <c r="AM119" s="243">
        <v>1056.9814588642801</v>
      </c>
      <c r="AN119" s="243">
        <v>915.06671313085405</v>
      </c>
      <c r="AO119" s="243">
        <v>1067.48922554655</v>
      </c>
      <c r="AP119" s="243">
        <v>10393.233560085408</v>
      </c>
      <c r="AQ119" s="243">
        <v>1144.9965885243701</v>
      </c>
      <c r="AR119" s="243">
        <v>872.66682009229805</v>
      </c>
      <c r="AS119" s="243">
        <v>976.61781481409901</v>
      </c>
      <c r="AT119" s="243">
        <v>902.12580544172499</v>
      </c>
      <c r="AU119" s="243">
        <v>1280.41647436111</v>
      </c>
      <c r="AV119" s="243">
        <v>925.899175639178</v>
      </c>
      <c r="AW119" s="243">
        <v>827.40611505005097</v>
      </c>
      <c r="AX119" s="243">
        <v>739.56624289390504</v>
      </c>
      <c r="AY119" s="243">
        <v>26.946019236084101</v>
      </c>
      <c r="AZ119" s="243">
        <v>867.91868679302195</v>
      </c>
      <c r="BA119" s="243">
        <v>700.81075489389002</v>
      </c>
      <c r="BB119" s="243">
        <v>1165.77336591466</v>
      </c>
      <c r="BC119" s="243">
        <v>10431.143863654392</v>
      </c>
      <c r="BD119" s="243">
        <v>872.35534545364601</v>
      </c>
      <c r="BE119" s="243">
        <v>775.40887907222395</v>
      </c>
      <c r="BF119" s="243">
        <v>838.74454333004701</v>
      </c>
      <c r="BG119" s="243">
        <v>750.93987075487098</v>
      </c>
    </row>
    <row r="120" spans="1:59" s="31" customFormat="1" ht="15.75" customHeight="1" x14ac:dyDescent="0.25">
      <c r="A120" s="244" t="s">
        <v>71</v>
      </c>
      <c r="B120" s="310" t="s">
        <v>78</v>
      </c>
      <c r="C120" s="244" t="s">
        <v>79</v>
      </c>
      <c r="D120" s="239">
        <v>36.217225685368206</v>
      </c>
      <c r="E120" s="239">
        <v>24.222301671273261</v>
      </c>
      <c r="F120" s="239">
        <v>31.931058791431816</v>
      </c>
      <c r="G120" s="239">
        <v>111.21961559532852</v>
      </c>
      <c r="H120" s="239">
        <v>87.643952482778431</v>
      </c>
      <c r="I120" s="239">
        <v>69.665798868753356</v>
      </c>
      <c r="J120" s="239">
        <v>60.68767975180269</v>
      </c>
      <c r="K120" s="239">
        <v>98.255873005685501</v>
      </c>
      <c r="L120" s="239">
        <v>100.94547360628974</v>
      </c>
      <c r="M120" s="239">
        <v>91.363009813185371</v>
      </c>
      <c r="N120" s="239">
        <v>78.614071295714453</v>
      </c>
      <c r="O120" s="239">
        <v>80.77513952979055</v>
      </c>
      <c r="P120" s="239">
        <v>871.54120009740188</v>
      </c>
      <c r="Q120" s="239">
        <v>83.805072020968268</v>
      </c>
      <c r="R120" s="239">
        <v>98.347477807359226</v>
      </c>
      <c r="S120" s="239">
        <v>119.04502628261243</v>
      </c>
      <c r="T120" s="239">
        <v>144.54525062072477</v>
      </c>
      <c r="U120" s="239">
        <v>222.74563181793485</v>
      </c>
      <c r="V120" s="239">
        <v>219.38731391786939</v>
      </c>
      <c r="W120" s="239">
        <v>27.438582398008993</v>
      </c>
      <c r="X120" s="239">
        <v>292.65350839891869</v>
      </c>
      <c r="Y120" s="239">
        <v>152.54984325215113</v>
      </c>
      <c r="Z120" s="239">
        <v>165.63222260700772</v>
      </c>
      <c r="AA120" s="239">
        <v>184.91807889694081</v>
      </c>
      <c r="AB120" s="239">
        <v>359.16330659178658</v>
      </c>
      <c r="AC120" s="239">
        <v>2070.2313146122829</v>
      </c>
      <c r="AD120" s="239">
        <v>189.29843797659541</v>
      </c>
      <c r="AE120" s="239">
        <v>171.09691005347599</v>
      </c>
      <c r="AF120" s="239">
        <v>140.21009174554496</v>
      </c>
      <c r="AG120" s="239">
        <v>331.93102058734542</v>
      </c>
      <c r="AH120" s="239">
        <v>122.9877544268853</v>
      </c>
      <c r="AI120" s="239">
        <v>110.99271123432619</v>
      </c>
      <c r="AJ120" s="239">
        <v>198.37044480871646</v>
      </c>
      <c r="AK120" s="239">
        <v>360.81004545355785</v>
      </c>
      <c r="AL120" s="239">
        <v>306.49019006678378</v>
      </c>
      <c r="AM120" s="239">
        <v>295.47308252558514</v>
      </c>
      <c r="AN120" s="239">
        <v>117.63027809632236</v>
      </c>
      <c r="AO120" s="239">
        <v>104.26009019740455</v>
      </c>
      <c r="AP120" s="239">
        <v>2449.5510571725436</v>
      </c>
      <c r="AQ120" s="239">
        <v>136.07169498180201</v>
      </c>
      <c r="AR120" s="239">
        <v>121.06905364648307</v>
      </c>
      <c r="AS120" s="239">
        <v>150.1887531176892</v>
      </c>
      <c r="AT120" s="239">
        <v>179.46456523669121</v>
      </c>
      <c r="AU120" s="239">
        <v>97.79772468822712</v>
      </c>
      <c r="AV120" s="239">
        <v>308.58905698081236</v>
      </c>
      <c r="AW120" s="239">
        <v>314.57960577601267</v>
      </c>
      <c r="AX120" s="239">
        <v>229.70211308286522</v>
      </c>
      <c r="AY120" s="239">
        <v>284.19932425886185</v>
      </c>
      <c r="AZ120" s="239">
        <v>152.75959318607229</v>
      </c>
      <c r="BA120" s="239">
        <v>263.18192022749378</v>
      </c>
      <c r="BB120" s="239">
        <v>411.18990896632846</v>
      </c>
      <c r="BC120" s="239">
        <v>2648.7933141493395</v>
      </c>
      <c r="BD120" s="239">
        <v>149.89012828921486</v>
      </c>
      <c r="BE120" s="239">
        <v>335.01526847209163</v>
      </c>
      <c r="BF120" s="239">
        <v>226.05192205634859</v>
      </c>
      <c r="BG120" s="239">
        <v>543.7093860351348</v>
      </c>
    </row>
    <row r="121" spans="1:59" s="31" customFormat="1" ht="15.75" customHeight="1" x14ac:dyDescent="0.25">
      <c r="A121" s="240" t="s">
        <v>71</v>
      </c>
      <c r="B121" s="311" t="s">
        <v>76</v>
      </c>
      <c r="C121" s="259" t="s">
        <v>77</v>
      </c>
      <c r="D121" s="242">
        <v>8.4495608852785065</v>
      </c>
      <c r="E121" s="242">
        <v>95.293103479565957</v>
      </c>
      <c r="F121" s="242">
        <v>174.6257275108178</v>
      </c>
      <c r="G121" s="242">
        <v>310.00489852047758</v>
      </c>
      <c r="H121" s="242">
        <v>109.35190903132518</v>
      </c>
      <c r="I121" s="242">
        <v>199.64960185884024</v>
      </c>
      <c r="J121" s="242">
        <v>75.26273249475372</v>
      </c>
      <c r="K121" s="242">
        <v>208.60344538721293</v>
      </c>
      <c r="L121" s="242">
        <v>228.93840764642914</v>
      </c>
      <c r="M121" s="242">
        <v>149.63102483152565</v>
      </c>
      <c r="N121" s="242">
        <v>202.62934014398695</v>
      </c>
      <c r="O121" s="242">
        <v>450.71655348870433</v>
      </c>
      <c r="P121" s="242">
        <v>2213.1563052789184</v>
      </c>
      <c r="Q121" s="243">
        <v>21.709771793810191</v>
      </c>
      <c r="R121" s="243">
        <v>259.3497445666743</v>
      </c>
      <c r="S121" s="243">
        <v>301.25931031458231</v>
      </c>
      <c r="T121" s="243">
        <v>219.85265214184093</v>
      </c>
      <c r="U121" s="243">
        <v>146.22224262192984</v>
      </c>
      <c r="V121" s="243">
        <v>328.16085840111094</v>
      </c>
      <c r="W121" s="243">
        <v>244.30030577137137</v>
      </c>
      <c r="X121" s="243">
        <v>299.11992383130308</v>
      </c>
      <c r="Y121" s="243">
        <v>408.28631841247375</v>
      </c>
      <c r="Z121" s="243">
        <v>106.0433584274104</v>
      </c>
      <c r="AA121" s="243">
        <v>146.85409395882311</v>
      </c>
      <c r="AB121" s="243">
        <v>184.0265826031131</v>
      </c>
      <c r="AC121" s="243">
        <v>2665.1851628444429</v>
      </c>
      <c r="AD121" s="243">
        <v>99.424838666695251</v>
      </c>
      <c r="AE121" s="243">
        <v>96.871918089347332</v>
      </c>
      <c r="AF121" s="243">
        <v>236.05166400565491</v>
      </c>
      <c r="AG121" s="243">
        <v>266.50221657739201</v>
      </c>
      <c r="AH121" s="243">
        <v>522.50876506101429</v>
      </c>
      <c r="AI121" s="243">
        <v>351.64664463736335</v>
      </c>
      <c r="AJ121" s="243">
        <v>298.23440216108457</v>
      </c>
      <c r="AK121" s="243">
        <v>471.6856695215514</v>
      </c>
      <c r="AL121" s="243">
        <v>497.59948904713326</v>
      </c>
      <c r="AM121" s="243">
        <v>678.97149526882208</v>
      </c>
      <c r="AN121" s="243">
        <v>268.90303665738497</v>
      </c>
      <c r="AO121" s="243">
        <v>633.42663701918832</v>
      </c>
      <c r="AP121" s="243">
        <v>4421.8267767126308</v>
      </c>
      <c r="AQ121" s="243">
        <v>536.4470883536618</v>
      </c>
      <c r="AR121" s="243">
        <v>575.9224312309982</v>
      </c>
      <c r="AS121" s="243">
        <v>360.66298022079962</v>
      </c>
      <c r="AT121" s="243">
        <v>1290.4246471008769</v>
      </c>
      <c r="AU121" s="243">
        <v>591.10430177618923</v>
      </c>
      <c r="AV121" s="243">
        <v>567.28763167043019</v>
      </c>
      <c r="AW121" s="243">
        <v>689.5069106747336</v>
      </c>
      <c r="AX121" s="243">
        <v>588.58332876383929</v>
      </c>
      <c r="AY121" s="243">
        <v>743.65307127712651</v>
      </c>
      <c r="AZ121" s="243">
        <v>1183.0450136128991</v>
      </c>
      <c r="BA121" s="243">
        <v>380.49874323747309</v>
      </c>
      <c r="BB121" s="243">
        <v>604.93635498768572</v>
      </c>
      <c r="BC121" s="243">
        <v>8112.0725029067153</v>
      </c>
      <c r="BD121" s="243">
        <v>551.90820936615819</v>
      </c>
      <c r="BE121" s="243">
        <v>577.59840212616029</v>
      </c>
      <c r="BF121" s="243">
        <v>596.30147261310447</v>
      </c>
      <c r="BG121" s="243">
        <v>384.55478037533197</v>
      </c>
    </row>
    <row r="122" spans="1:59" s="31" customFormat="1" ht="15.75" customHeight="1" x14ac:dyDescent="0.25">
      <c r="A122" s="244" t="s">
        <v>71</v>
      </c>
      <c r="B122" s="310" t="s">
        <v>93</v>
      </c>
      <c r="C122" s="244" t="s">
        <v>94</v>
      </c>
      <c r="D122" s="239">
        <v>157.1348298748029</v>
      </c>
      <c r="E122" s="239">
        <v>137.56239825631502</v>
      </c>
      <c r="F122" s="239">
        <v>140.9174961003138</v>
      </c>
      <c r="G122" s="239">
        <v>158.74264628727525</v>
      </c>
      <c r="H122" s="239">
        <v>135.35313736591564</v>
      </c>
      <c r="I122" s="239">
        <v>136.12051932193035</v>
      </c>
      <c r="J122" s="239">
        <v>123.64606485075034</v>
      </c>
      <c r="K122" s="239">
        <v>153.37899371289808</v>
      </c>
      <c r="L122" s="239">
        <v>144.75631934042619</v>
      </c>
      <c r="M122" s="239">
        <v>117.66064608548123</v>
      </c>
      <c r="N122" s="239">
        <v>87.4835977472774</v>
      </c>
      <c r="O122" s="239">
        <v>92.666569255677004</v>
      </c>
      <c r="P122" s="239">
        <v>1585.4232181990633</v>
      </c>
      <c r="Q122" s="239">
        <v>132.70836577243702</v>
      </c>
      <c r="R122" s="239">
        <v>127.66700759143117</v>
      </c>
      <c r="S122" s="239">
        <v>124.02477390347947</v>
      </c>
      <c r="T122" s="239">
        <v>105.21555474334032</v>
      </c>
      <c r="U122" s="239">
        <v>102.74247854738671</v>
      </c>
      <c r="V122" s="239">
        <v>94.251066939562705</v>
      </c>
      <c r="W122" s="239">
        <v>92.096458851833646</v>
      </c>
      <c r="X122" s="239">
        <v>111.87859214848345</v>
      </c>
      <c r="Y122" s="239">
        <v>129.139800502132</v>
      </c>
      <c r="Z122" s="239">
        <v>123.502012255126</v>
      </c>
      <c r="AA122" s="239">
        <v>153.78114349674701</v>
      </c>
      <c r="AB122" s="239">
        <v>133.47882473936701</v>
      </c>
      <c r="AC122" s="239">
        <v>1430.4860794913266</v>
      </c>
      <c r="AD122" s="239">
        <v>143.634855286754</v>
      </c>
      <c r="AE122" s="239">
        <v>149.79961710645</v>
      </c>
      <c r="AF122" s="239">
        <v>184.34600784169561</v>
      </c>
      <c r="AG122" s="239">
        <v>141.30105621149406</v>
      </c>
      <c r="AH122" s="239">
        <v>209.6081426608101</v>
      </c>
      <c r="AI122" s="239">
        <v>201.81226017531901</v>
      </c>
      <c r="AJ122" s="239">
        <v>229.7171000134409</v>
      </c>
      <c r="AK122" s="239">
        <v>193.31595625680299</v>
      </c>
      <c r="AL122" s="239">
        <v>185.55378637257701</v>
      </c>
      <c r="AM122" s="239">
        <v>193.161264816554</v>
      </c>
      <c r="AN122" s="239">
        <v>127.6551103258541</v>
      </c>
      <c r="AO122" s="239">
        <v>167.65588778723134</v>
      </c>
      <c r="AP122" s="239">
        <v>2127.5610448549828</v>
      </c>
      <c r="AQ122" s="239">
        <v>0.79023719622009503</v>
      </c>
      <c r="AR122" s="239">
        <v>231.52460664494438</v>
      </c>
      <c r="AS122" s="239">
        <v>238.93558709228367</v>
      </c>
      <c r="AT122" s="239">
        <v>214.71382579562965</v>
      </c>
      <c r="AU122" s="239">
        <v>0.64043698166713436</v>
      </c>
      <c r="AV122" s="239">
        <v>290.98867385115761</v>
      </c>
      <c r="AW122" s="239">
        <v>297.02711063266389</v>
      </c>
      <c r="AX122" s="239">
        <v>242.81172610834716</v>
      </c>
      <c r="AY122" s="239">
        <v>219.47513290969491</v>
      </c>
      <c r="AZ122" s="239">
        <v>179.16730268949664</v>
      </c>
      <c r="BA122" s="239">
        <v>234.08322365090569</v>
      </c>
      <c r="BB122" s="239">
        <v>312.1784942999841</v>
      </c>
      <c r="BC122" s="239">
        <v>2462.3363578529948</v>
      </c>
      <c r="BD122" s="239">
        <v>447.78542623298284</v>
      </c>
      <c r="BE122" s="239">
        <v>341.92589903647519</v>
      </c>
      <c r="BF122" s="239">
        <v>266.8701214498459</v>
      </c>
      <c r="BG122" s="239">
        <v>307.08922395793178</v>
      </c>
    </row>
    <row r="123" spans="1:59" s="31" customFormat="1" ht="15.75" customHeight="1" x14ac:dyDescent="0.25">
      <c r="A123" s="240" t="s">
        <v>71</v>
      </c>
      <c r="B123" s="311" t="s">
        <v>74</v>
      </c>
      <c r="C123" s="259" t="s">
        <v>75</v>
      </c>
      <c r="D123" s="242">
        <v>20.486966087874524</v>
      </c>
      <c r="E123" s="242">
        <v>32.32706068959763</v>
      </c>
      <c r="F123" s="242">
        <v>17.583134712677197</v>
      </c>
      <c r="G123" s="242">
        <v>43.20874710188447</v>
      </c>
      <c r="H123" s="242">
        <v>58.45343653569833</v>
      </c>
      <c r="I123" s="242">
        <v>15.032690823673072</v>
      </c>
      <c r="J123" s="242">
        <v>7.0614403127635175</v>
      </c>
      <c r="K123" s="242">
        <v>14.944929552290716</v>
      </c>
      <c r="L123" s="242">
        <v>1.527409351796075</v>
      </c>
      <c r="M123" s="242">
        <v>22.511421833608374</v>
      </c>
      <c r="N123" s="242">
        <v>16.298260715067212</v>
      </c>
      <c r="O123" s="242">
        <v>119.51156270468707</v>
      </c>
      <c r="P123" s="242">
        <v>368.94706042161812</v>
      </c>
      <c r="Q123" s="243">
        <v>110.42110039096589</v>
      </c>
      <c r="R123" s="243">
        <v>110.47294853077038</v>
      </c>
      <c r="S123" s="243">
        <v>105.10131333199971</v>
      </c>
      <c r="T123" s="243">
        <v>126.52590915057901</v>
      </c>
      <c r="U123" s="243">
        <v>132.04498760717794</v>
      </c>
      <c r="V123" s="243">
        <v>127.382005623474</v>
      </c>
      <c r="W123" s="243">
        <v>126.09155851191024</v>
      </c>
      <c r="X123" s="243">
        <v>150.99520987993009</v>
      </c>
      <c r="Y123" s="243">
        <v>214.45213334729485</v>
      </c>
      <c r="Z123" s="243">
        <v>187.94944941928102</v>
      </c>
      <c r="AA123" s="243">
        <v>311.48201109668264</v>
      </c>
      <c r="AB123" s="243">
        <v>183.8044564455341</v>
      </c>
      <c r="AC123" s="243">
        <v>1886.7230833356002</v>
      </c>
      <c r="AD123" s="243">
        <v>139.4687832143197</v>
      </c>
      <c r="AE123" s="243">
        <v>147.13672420360373</v>
      </c>
      <c r="AF123" s="243">
        <v>114.09362939213808</v>
      </c>
      <c r="AG123" s="243">
        <v>166.31905443037238</v>
      </c>
      <c r="AH123" s="243">
        <v>232.39302423535582</v>
      </c>
      <c r="AI123" s="243">
        <v>134.55239033767953</v>
      </c>
      <c r="AJ123" s="243">
        <v>266.6236843816971</v>
      </c>
      <c r="AK123" s="243">
        <v>154.22969764648548</v>
      </c>
      <c r="AL123" s="243">
        <v>133.09895001704331</v>
      </c>
      <c r="AM123" s="243">
        <v>241.04700115543795</v>
      </c>
      <c r="AN123" s="243">
        <v>149.83853342332858</v>
      </c>
      <c r="AO123" s="243">
        <v>320.51706636498307</v>
      </c>
      <c r="AP123" s="243">
        <v>2199.3185388024449</v>
      </c>
      <c r="AQ123" s="243">
        <v>279.66805454676506</v>
      </c>
      <c r="AR123" s="243">
        <v>97.714846352305557</v>
      </c>
      <c r="AS123" s="243">
        <v>136.96733435161707</v>
      </c>
      <c r="AT123" s="243">
        <v>236.90570199006621</v>
      </c>
      <c r="AU123" s="243">
        <v>209.03130337966164</v>
      </c>
      <c r="AV123" s="243">
        <v>220.85188003374299</v>
      </c>
      <c r="AW123" s="243">
        <v>344.99127658784579</v>
      </c>
      <c r="AX123" s="243">
        <v>159.26573861303271</v>
      </c>
      <c r="AY123" s="243">
        <v>228.64929279702403</v>
      </c>
      <c r="AZ123" s="243">
        <v>404.06258248366919</v>
      </c>
      <c r="BA123" s="243">
        <v>232.96283416457163</v>
      </c>
      <c r="BB123" s="243">
        <v>353.89501038961555</v>
      </c>
      <c r="BC123" s="243">
        <v>2904.9658556899176</v>
      </c>
      <c r="BD123" s="243">
        <v>279.94201212844342</v>
      </c>
      <c r="BE123" s="243">
        <v>165.29985631273638</v>
      </c>
      <c r="BF123" s="243">
        <v>157.23550010464729</v>
      </c>
      <c r="BG123" s="243">
        <v>288.74405255314963</v>
      </c>
    </row>
    <row r="124" spans="1:59" s="31" customFormat="1" ht="15.75" customHeight="1" x14ac:dyDescent="0.25">
      <c r="A124" s="244" t="s">
        <v>71</v>
      </c>
      <c r="B124" s="310" t="s">
        <v>103</v>
      </c>
      <c r="C124" s="244" t="s">
        <v>104</v>
      </c>
      <c r="D124" s="239">
        <v>142.52992827537477</v>
      </c>
      <c r="E124" s="239">
        <v>191.32455078518419</v>
      </c>
      <c r="F124" s="239">
        <v>155.21814097844216</v>
      </c>
      <c r="G124" s="239">
        <v>199.9105189531615</v>
      </c>
      <c r="H124" s="239">
        <v>143.59880685241191</v>
      </c>
      <c r="I124" s="239">
        <v>165.65216285203067</v>
      </c>
      <c r="J124" s="239">
        <v>157.31422834437132</v>
      </c>
      <c r="K124" s="239">
        <v>179.46755345566731</v>
      </c>
      <c r="L124" s="239">
        <v>165.36800032298439</v>
      </c>
      <c r="M124" s="239">
        <v>212.39219825129285</v>
      </c>
      <c r="N124" s="239">
        <v>158.43652583609384</v>
      </c>
      <c r="O124" s="239">
        <v>176.66025950260712</v>
      </c>
      <c r="P124" s="239">
        <v>2047.8728744096215</v>
      </c>
      <c r="Q124" s="239">
        <v>201.72404545570214</v>
      </c>
      <c r="R124" s="239">
        <v>220.13100879898192</v>
      </c>
      <c r="S124" s="239">
        <v>174.56223620267767</v>
      </c>
      <c r="T124" s="239">
        <v>166.23093459704333</v>
      </c>
      <c r="U124" s="239">
        <v>149.28539841054709</v>
      </c>
      <c r="V124" s="239">
        <v>160.62982923845624</v>
      </c>
      <c r="W124" s="239">
        <v>170.74812537204409</v>
      </c>
      <c r="X124" s="239">
        <v>169.81053073230984</v>
      </c>
      <c r="Y124" s="239">
        <v>137.96982110717866</v>
      </c>
      <c r="Z124" s="239">
        <v>216.74374727979418</v>
      </c>
      <c r="AA124" s="239">
        <v>159.0817217041278</v>
      </c>
      <c r="AB124" s="239">
        <v>151.38974077055707</v>
      </c>
      <c r="AC124" s="239">
        <v>2078.3071396694195</v>
      </c>
      <c r="AD124" s="239">
        <v>148.83050473175814</v>
      </c>
      <c r="AE124" s="239">
        <v>128.067114516023</v>
      </c>
      <c r="AF124" s="239">
        <v>120.59806132423994</v>
      </c>
      <c r="AG124" s="239">
        <v>198.38725272808708</v>
      </c>
      <c r="AH124" s="239">
        <v>343.19577642949827</v>
      </c>
      <c r="AI124" s="239">
        <v>89.467019986410435</v>
      </c>
      <c r="AJ124" s="239">
        <v>202.27168447886442</v>
      </c>
      <c r="AK124" s="239">
        <v>150.75439606817139</v>
      </c>
      <c r="AL124" s="239">
        <v>133.70074142837774</v>
      </c>
      <c r="AM124" s="239">
        <v>117.46994331057761</v>
      </c>
      <c r="AN124" s="239">
        <v>116.84001392110999</v>
      </c>
      <c r="AO124" s="239">
        <v>157.12739649613522</v>
      </c>
      <c r="AP124" s="239">
        <v>1906.7099054192533</v>
      </c>
      <c r="AQ124" s="239">
        <v>160.99736405376305</v>
      </c>
      <c r="AR124" s="239">
        <v>101.46537627635985</v>
      </c>
      <c r="AS124" s="239">
        <v>319.88022273351254</v>
      </c>
      <c r="AT124" s="239">
        <v>178.05974403424096</v>
      </c>
      <c r="AU124" s="239">
        <v>253.16364449562064</v>
      </c>
      <c r="AV124" s="239">
        <v>248.04047171623122</v>
      </c>
      <c r="AW124" s="239">
        <v>156.00975042379702</v>
      </c>
      <c r="AX124" s="239">
        <v>691.75593386007984</v>
      </c>
      <c r="AY124" s="239">
        <v>158.38333063077678</v>
      </c>
      <c r="AZ124" s="239">
        <v>130.62513356479434</v>
      </c>
      <c r="BA124" s="239">
        <v>220.649906898328</v>
      </c>
      <c r="BB124" s="239">
        <v>169.29599135172887</v>
      </c>
      <c r="BC124" s="239">
        <v>2788.3268700392327</v>
      </c>
      <c r="BD124" s="239">
        <v>230.55285528373378</v>
      </c>
      <c r="BE124" s="239">
        <v>167.22550660739876</v>
      </c>
      <c r="BF124" s="239">
        <v>150.13379405901966</v>
      </c>
      <c r="BG124" s="239">
        <v>177.25216068915014</v>
      </c>
    </row>
    <row r="125" spans="1:59" s="31" customFormat="1" ht="15.75" customHeight="1" x14ac:dyDescent="0.25">
      <c r="A125" s="240" t="s">
        <v>71</v>
      </c>
      <c r="B125" s="311" t="s">
        <v>109</v>
      </c>
      <c r="C125" s="259" t="s">
        <v>110</v>
      </c>
      <c r="D125" s="242">
        <v>36.264230196284998</v>
      </c>
      <c r="E125" s="242">
        <v>16.133803494266093</v>
      </c>
      <c r="F125" s="242">
        <v>28.668268623810942</v>
      </c>
      <c r="G125" s="242">
        <v>6.1632246079733601</v>
      </c>
      <c r="H125" s="242">
        <v>52.763327438333242</v>
      </c>
      <c r="I125" s="242">
        <v>4.0880065805652803</v>
      </c>
      <c r="J125" s="242">
        <v>6.4723573466207798</v>
      </c>
      <c r="K125" s="242">
        <v>1877.1642628112395</v>
      </c>
      <c r="L125" s="242">
        <v>36.263792526746002</v>
      </c>
      <c r="M125" s="242">
        <v>7.3455531355050452</v>
      </c>
      <c r="N125" s="242">
        <v>457.89879852357097</v>
      </c>
      <c r="O125" s="242">
        <v>1660.211241726721</v>
      </c>
      <c r="P125" s="242">
        <v>4189.4368670116373</v>
      </c>
      <c r="Q125" s="243">
        <v>1474.1328668305114</v>
      </c>
      <c r="R125" s="243">
        <v>28.789665034912261</v>
      </c>
      <c r="S125" s="243">
        <v>0</v>
      </c>
      <c r="T125" s="243">
        <v>0</v>
      </c>
      <c r="U125" s="243">
        <v>1315.6995287004459</v>
      </c>
      <c r="V125" s="243">
        <v>1.26364013896557</v>
      </c>
      <c r="W125" s="243">
        <v>1712.7586603247501</v>
      </c>
      <c r="X125" s="243">
        <v>152.44974187761861</v>
      </c>
      <c r="Y125" s="243">
        <v>82.114696706938304</v>
      </c>
      <c r="Z125" s="243">
        <v>0</v>
      </c>
      <c r="AA125" s="243">
        <v>1454.4073023586004</v>
      </c>
      <c r="AB125" s="243">
        <v>837.0189783112412</v>
      </c>
      <c r="AC125" s="243">
        <v>7058.6350802839834</v>
      </c>
      <c r="AD125" s="243">
        <v>63.507376885440806</v>
      </c>
      <c r="AE125" s="243">
        <v>35.887117573480694</v>
      </c>
      <c r="AF125" s="243">
        <v>27.165357460543099</v>
      </c>
      <c r="AG125" s="243">
        <v>27.039986294294099</v>
      </c>
      <c r="AH125" s="243">
        <v>2980.1103815740435</v>
      </c>
      <c r="AI125" s="243">
        <v>0</v>
      </c>
      <c r="AJ125" s="243">
        <v>2658.3575732964246</v>
      </c>
      <c r="AK125" s="243">
        <v>7.6132447060641901</v>
      </c>
      <c r="AL125" s="243">
        <v>24.975180387991699</v>
      </c>
      <c r="AM125" s="243">
        <v>2214.8404389253201</v>
      </c>
      <c r="AN125" s="243">
        <v>936.36891455189311</v>
      </c>
      <c r="AO125" s="243">
        <v>0</v>
      </c>
      <c r="AP125" s="243">
        <v>8975.8655716554949</v>
      </c>
      <c r="AQ125" s="243">
        <v>56.725751732191597</v>
      </c>
      <c r="AR125" s="243">
        <v>13.9560798943786</v>
      </c>
      <c r="AS125" s="243">
        <v>0</v>
      </c>
      <c r="AT125" s="243">
        <v>39.777490152467401</v>
      </c>
      <c r="AU125" s="243">
        <v>51.548515718302902</v>
      </c>
      <c r="AV125" s="243">
        <v>0</v>
      </c>
      <c r="AW125" s="243">
        <v>0</v>
      </c>
      <c r="AX125" s="243">
        <v>10.703136755820694</v>
      </c>
      <c r="AY125" s="243">
        <v>195.91342844293001</v>
      </c>
      <c r="AZ125" s="243">
        <v>2601.1806607910494</v>
      </c>
      <c r="BA125" s="243">
        <v>13.2320586694605</v>
      </c>
      <c r="BB125" s="243">
        <v>78.737494324061501</v>
      </c>
      <c r="BC125" s="243">
        <v>3061.7746164806626</v>
      </c>
      <c r="BD125" s="243">
        <v>0</v>
      </c>
      <c r="BE125" s="243">
        <v>41.857184110528401</v>
      </c>
      <c r="BF125" s="243">
        <v>43.726829652630059</v>
      </c>
      <c r="BG125" s="243">
        <v>74.159949047947805</v>
      </c>
    </row>
    <row r="126" spans="1:59" s="31" customFormat="1" ht="15.75" customHeight="1" x14ac:dyDescent="0.25">
      <c r="A126" s="252" t="s">
        <v>71</v>
      </c>
      <c r="B126" s="315" t="s">
        <v>71</v>
      </c>
      <c r="C126" s="252" t="s">
        <v>88</v>
      </c>
      <c r="D126" s="253">
        <v>157.90415370507327</v>
      </c>
      <c r="E126" s="253">
        <v>109.60188161163813</v>
      </c>
      <c r="F126" s="253">
        <v>170.5547256747243</v>
      </c>
      <c r="G126" s="253">
        <v>161.56968285780789</v>
      </c>
      <c r="H126" s="253">
        <v>265.77117961551255</v>
      </c>
      <c r="I126" s="253">
        <v>146.7751838063821</v>
      </c>
      <c r="J126" s="253">
        <v>416.53912298771434</v>
      </c>
      <c r="K126" s="253">
        <v>251.49466907916653</v>
      </c>
      <c r="L126" s="253">
        <v>231.99119642028646</v>
      </c>
      <c r="M126" s="253">
        <v>130.50066702385499</v>
      </c>
      <c r="N126" s="253">
        <v>162.47333724763672</v>
      </c>
      <c r="O126" s="253">
        <v>418.82466702249314</v>
      </c>
      <c r="P126" s="253">
        <v>2624.0004670522903</v>
      </c>
      <c r="Q126" s="253">
        <v>180.28826509208983</v>
      </c>
      <c r="R126" s="253">
        <v>255.66778672783428</v>
      </c>
      <c r="S126" s="253">
        <v>763.52694607605326</v>
      </c>
      <c r="T126" s="253">
        <v>223.09677639962891</v>
      </c>
      <c r="U126" s="253">
        <v>612.87410450100617</v>
      </c>
      <c r="V126" s="253">
        <v>250.37726276678163</v>
      </c>
      <c r="W126" s="253">
        <v>256.40897425165042</v>
      </c>
      <c r="X126" s="253">
        <v>290.8646379366383</v>
      </c>
      <c r="Y126" s="253">
        <v>308.58674554640788</v>
      </c>
      <c r="Z126" s="253">
        <v>199.04897367310681</v>
      </c>
      <c r="AA126" s="253">
        <v>469.72239476135331</v>
      </c>
      <c r="AB126" s="253">
        <v>431.78741582029511</v>
      </c>
      <c r="AC126" s="253">
        <v>4242.2502835528458</v>
      </c>
      <c r="AD126" s="253">
        <v>753.30478660957226</v>
      </c>
      <c r="AE126" s="253">
        <v>297.578900705352</v>
      </c>
      <c r="AF126" s="253">
        <v>256.49765056374764</v>
      </c>
      <c r="AG126" s="253">
        <v>333.82063966971464</v>
      </c>
      <c r="AH126" s="253">
        <v>195.97034803120039</v>
      </c>
      <c r="AI126" s="253">
        <v>231.61662581623565</v>
      </c>
      <c r="AJ126" s="253">
        <v>234.14795111382378</v>
      </c>
      <c r="AK126" s="253">
        <v>155.15085302979554</v>
      </c>
      <c r="AL126" s="253">
        <v>276.47904126523008</v>
      </c>
      <c r="AM126" s="253">
        <v>334.58760739574592</v>
      </c>
      <c r="AN126" s="253">
        <v>132.80611754597425</v>
      </c>
      <c r="AO126" s="253">
        <v>267.09196826443747</v>
      </c>
      <c r="AP126" s="253">
        <v>3469.0524900108294</v>
      </c>
      <c r="AQ126" s="253">
        <v>278.31392600224399</v>
      </c>
      <c r="AR126" s="253">
        <v>428.22708608389172</v>
      </c>
      <c r="AS126" s="253">
        <v>955.95333616906089</v>
      </c>
      <c r="AT126" s="253">
        <v>881.146472410554</v>
      </c>
      <c r="AU126" s="253">
        <v>224.77696520419298</v>
      </c>
      <c r="AV126" s="253">
        <v>235.70885063534868</v>
      </c>
      <c r="AW126" s="253">
        <v>242.23863791034051</v>
      </c>
      <c r="AX126" s="253">
        <v>242.02159149742553</v>
      </c>
      <c r="AY126" s="253">
        <v>216.19764561426049</v>
      </c>
      <c r="AZ126" s="253">
        <v>381.73291133859789</v>
      </c>
      <c r="BA126" s="253">
        <v>178.53784153787245</v>
      </c>
      <c r="BB126" s="253">
        <v>409.86377492510144</v>
      </c>
      <c r="BC126" s="253">
        <v>4674.719039328892</v>
      </c>
      <c r="BD126" s="253">
        <v>193.82102062744224</v>
      </c>
      <c r="BE126" s="253">
        <v>210.56256865069656</v>
      </c>
      <c r="BF126" s="253">
        <v>250.36409577277115</v>
      </c>
      <c r="BG126" s="253">
        <v>204.39977791519061</v>
      </c>
    </row>
    <row r="127" spans="1:59" s="31" customFormat="1" ht="14.25" customHeight="1" x14ac:dyDescent="0.25">
      <c r="A127" s="61"/>
      <c r="B127" s="61"/>
      <c r="C127" s="61"/>
      <c r="D127" s="68"/>
      <c r="E127" s="68"/>
      <c r="F127" s="68"/>
      <c r="G127" s="68"/>
      <c r="H127" s="68"/>
      <c r="I127" s="68"/>
      <c r="J127" s="68"/>
      <c r="K127" s="68"/>
      <c r="L127" s="68"/>
      <c r="M127" s="68"/>
      <c r="N127" s="68"/>
      <c r="O127" s="68"/>
      <c r="P127" s="68"/>
      <c r="Q127" s="68"/>
      <c r="R127" s="68"/>
      <c r="S127" s="68"/>
      <c r="T127" s="68"/>
      <c r="U127" s="68"/>
      <c r="V127" s="68"/>
      <c r="W127" s="68"/>
      <c r="X127" s="68"/>
      <c r="Y127" s="68"/>
      <c r="Z127" s="68"/>
      <c r="AA127" s="68"/>
      <c r="AB127" s="68"/>
      <c r="AC127" s="68"/>
      <c r="AD127" s="68"/>
      <c r="AE127" s="68"/>
      <c r="AF127" s="68"/>
      <c r="AG127" s="68"/>
      <c r="AH127" s="68"/>
      <c r="AI127" s="68"/>
      <c r="AJ127" s="68"/>
      <c r="AK127" s="68"/>
      <c r="AL127" s="68"/>
      <c r="AM127" s="68"/>
      <c r="AN127" s="68"/>
      <c r="AO127" s="68"/>
      <c r="AP127" s="68"/>
      <c r="AQ127" s="138"/>
      <c r="AR127" s="138"/>
      <c r="AS127" s="138"/>
      <c r="AT127" s="138"/>
      <c r="AU127" s="138"/>
      <c r="AV127" s="138"/>
      <c r="AW127" s="138"/>
      <c r="AX127" s="138"/>
      <c r="AY127" s="138"/>
    </row>
    <row r="128" spans="1:59" ht="19.2" x14ac:dyDescent="0.25">
      <c r="A128" s="39" t="s">
        <v>59</v>
      </c>
      <c r="B128" s="160"/>
      <c r="C128" s="160"/>
      <c r="D128" s="161"/>
      <c r="E128" s="161"/>
      <c r="F128" s="161"/>
      <c r="G128" s="161"/>
      <c r="H128" s="161"/>
      <c r="I128" s="161"/>
      <c r="J128" s="161"/>
      <c r="K128" s="161"/>
      <c r="L128" s="161"/>
      <c r="M128" s="161"/>
      <c r="N128" s="161"/>
      <c r="O128" s="212"/>
      <c r="P128" s="134"/>
      <c r="Q128" s="133"/>
      <c r="R128" s="133"/>
      <c r="S128" s="133"/>
    </row>
    <row r="129" spans="1:51" ht="16.8" x14ac:dyDescent="0.25">
      <c r="A129" s="208" t="s">
        <v>60</v>
      </c>
      <c r="B129" s="37"/>
      <c r="C129" s="37"/>
      <c r="D129" s="127"/>
      <c r="E129" s="127"/>
      <c r="F129" s="127"/>
      <c r="G129" s="127"/>
      <c r="H129" s="127"/>
      <c r="I129" s="127"/>
      <c r="J129" s="127"/>
      <c r="K129" s="127"/>
      <c r="L129" s="127"/>
      <c r="M129" s="127"/>
      <c r="N129" s="127"/>
      <c r="O129" s="211"/>
      <c r="P129" s="127"/>
      <c r="Q129" s="133"/>
      <c r="R129" s="133"/>
      <c r="S129" s="133"/>
    </row>
    <row r="130" spans="1:51" ht="16.8" x14ac:dyDescent="0.25">
      <c r="A130" s="109" t="s">
        <v>192</v>
      </c>
      <c r="B130" s="37"/>
      <c r="C130" s="37"/>
      <c r="D130" s="127"/>
      <c r="E130" s="127"/>
      <c r="F130" s="127"/>
      <c r="G130" s="127"/>
      <c r="H130" s="127"/>
      <c r="I130" s="127"/>
      <c r="J130" s="127"/>
      <c r="K130" s="127"/>
      <c r="L130" s="127"/>
      <c r="M130" s="127"/>
      <c r="N130" s="127"/>
      <c r="O130" s="211"/>
      <c r="P130" s="127"/>
      <c r="Q130" s="133"/>
      <c r="R130" s="133"/>
      <c r="S130" s="133"/>
    </row>
    <row r="131" spans="1:51" ht="16.8" x14ac:dyDescent="0.25">
      <c r="A131" s="181" t="s">
        <v>193</v>
      </c>
      <c r="B131" s="37"/>
      <c r="C131" s="37"/>
      <c r="D131" s="127"/>
      <c r="E131" s="127"/>
      <c r="F131" s="127"/>
      <c r="G131" s="127"/>
      <c r="H131" s="127"/>
      <c r="I131" s="127"/>
      <c r="J131" s="127"/>
      <c r="K131" s="127"/>
      <c r="L131" s="127"/>
      <c r="M131" s="127"/>
      <c r="N131" s="127"/>
      <c r="O131" s="211"/>
      <c r="P131" s="127"/>
      <c r="Q131" s="133"/>
      <c r="R131" s="133"/>
      <c r="S131" s="133"/>
    </row>
    <row r="132" spans="1:51" ht="19.2" x14ac:dyDescent="0.25">
      <c r="A132" s="109" t="s">
        <v>285</v>
      </c>
      <c r="B132" s="90"/>
      <c r="C132" s="90"/>
      <c r="D132" s="134"/>
      <c r="E132" s="134"/>
      <c r="F132" s="134"/>
      <c r="G132" s="134"/>
      <c r="H132" s="134"/>
      <c r="I132" s="134"/>
      <c r="J132" s="134"/>
      <c r="K132" s="134"/>
      <c r="L132" s="134"/>
      <c r="M132" s="134"/>
      <c r="N132" s="134"/>
      <c r="O132" s="212"/>
      <c r="P132" s="134"/>
      <c r="Q132" s="133"/>
      <c r="R132" s="133"/>
      <c r="S132" s="133"/>
    </row>
    <row r="133" spans="1:51" s="11" customFormat="1" ht="15" customHeight="1" x14ac:dyDescent="0.25">
      <c r="A133" s="191" t="s">
        <v>67</v>
      </c>
      <c r="B133" s="146"/>
      <c r="C133" s="146"/>
      <c r="D133" s="147"/>
      <c r="E133" s="147"/>
      <c r="F133" s="147"/>
      <c r="G133" s="147"/>
      <c r="H133" s="147"/>
      <c r="I133" s="147"/>
      <c r="J133" s="147"/>
      <c r="K133" s="147"/>
      <c r="L133" s="147"/>
      <c r="M133" s="147"/>
      <c r="N133" s="147"/>
      <c r="O133" s="213"/>
      <c r="P133" s="131"/>
      <c r="Q133" s="131"/>
      <c r="R133" s="131"/>
      <c r="S133" s="131"/>
      <c r="T133" s="131"/>
      <c r="U133" s="131"/>
      <c r="V133" s="131"/>
      <c r="W133" s="131"/>
      <c r="X133" s="131"/>
      <c r="Y133" s="131"/>
      <c r="Z133" s="131"/>
      <c r="AA133" s="131"/>
      <c r="AB133" s="131"/>
      <c r="AC133" s="131"/>
      <c r="AD133" s="131"/>
      <c r="AE133" s="131"/>
      <c r="AF133" s="131"/>
      <c r="AG133" s="131"/>
      <c r="AH133" s="131"/>
      <c r="AI133" s="131"/>
      <c r="AJ133" s="131"/>
      <c r="AK133" s="131"/>
      <c r="AL133" s="131"/>
      <c r="AM133" s="131"/>
      <c r="AN133" s="131"/>
      <c r="AO133" s="131"/>
      <c r="AP133" s="131"/>
      <c r="AQ133" s="131"/>
      <c r="AR133" s="131"/>
      <c r="AS133" s="131"/>
      <c r="AT133" s="131"/>
      <c r="AU133" s="131"/>
      <c r="AV133" s="131"/>
      <c r="AW133" s="131"/>
      <c r="AX133" s="131"/>
      <c r="AY133" s="131"/>
    </row>
    <row r="134" spans="1:51" ht="19.2" x14ac:dyDescent="0.25">
      <c r="A134" s="89"/>
      <c r="B134" s="90"/>
      <c r="C134" s="90"/>
      <c r="D134" s="134"/>
      <c r="E134" s="134"/>
      <c r="F134" s="134"/>
      <c r="G134" s="134"/>
      <c r="H134" s="134"/>
      <c r="I134" s="134"/>
      <c r="J134" s="134"/>
      <c r="K134" s="134"/>
      <c r="L134" s="134"/>
      <c r="M134" s="134"/>
      <c r="N134" s="134"/>
      <c r="O134" s="134"/>
      <c r="P134" s="134"/>
    </row>
    <row r="135" spans="1:51" ht="16.8" x14ac:dyDescent="0.25">
      <c r="A135" s="36"/>
      <c r="B135" s="37"/>
      <c r="C135" s="37"/>
      <c r="D135" s="127"/>
      <c r="E135" s="127"/>
      <c r="F135" s="127"/>
      <c r="G135" s="127"/>
      <c r="H135" s="127"/>
      <c r="I135" s="127"/>
      <c r="J135" s="127"/>
      <c r="K135" s="127"/>
      <c r="L135" s="127"/>
      <c r="M135" s="127"/>
      <c r="N135" s="127"/>
      <c r="O135" s="127"/>
      <c r="P135" s="127"/>
    </row>
    <row r="136" spans="1:51" ht="16.8" x14ac:dyDescent="0.25">
      <c r="A136" s="36"/>
      <c r="B136" s="37"/>
      <c r="C136" s="37"/>
      <c r="D136" s="127"/>
      <c r="E136" s="127"/>
      <c r="F136" s="127"/>
      <c r="G136" s="127"/>
      <c r="H136" s="127"/>
      <c r="I136" s="127"/>
      <c r="J136" s="127"/>
      <c r="K136" s="127"/>
      <c r="L136" s="127"/>
      <c r="M136" s="127"/>
      <c r="N136" s="127"/>
      <c r="O136" s="127"/>
      <c r="P136" s="127"/>
    </row>
    <row r="137" spans="1:51" ht="16.8" x14ac:dyDescent="0.25">
      <c r="A137" s="36"/>
      <c r="B137" s="37"/>
      <c r="C137" s="37"/>
      <c r="D137" s="127"/>
      <c r="E137" s="127"/>
      <c r="F137" s="127"/>
      <c r="G137" s="127"/>
      <c r="H137" s="127"/>
      <c r="I137" s="127"/>
      <c r="J137" s="127"/>
      <c r="K137" s="127"/>
      <c r="L137" s="127"/>
      <c r="M137" s="127"/>
      <c r="N137" s="127"/>
      <c r="O137" s="127"/>
      <c r="P137" s="127"/>
    </row>
    <row r="138" spans="1:51" ht="19.2" x14ac:dyDescent="0.25">
      <c r="A138" s="392"/>
      <c r="B138" s="393"/>
      <c r="C138" s="393"/>
      <c r="D138" s="393"/>
      <c r="E138" s="393"/>
      <c r="F138" s="393"/>
      <c r="G138" s="393"/>
      <c r="H138" s="393"/>
      <c r="I138" s="393"/>
      <c r="J138" s="393"/>
      <c r="K138" s="393"/>
      <c r="L138" s="393"/>
      <c r="M138" s="393"/>
      <c r="N138" s="393"/>
      <c r="O138" s="393"/>
      <c r="P138" s="134"/>
    </row>
    <row r="139" spans="1:51" ht="16.8" x14ac:dyDescent="0.25">
      <c r="A139" s="397"/>
      <c r="B139" s="398"/>
      <c r="C139" s="398"/>
      <c r="D139" s="398"/>
      <c r="E139" s="398"/>
      <c r="F139" s="398"/>
      <c r="G139" s="398"/>
      <c r="H139" s="398"/>
      <c r="I139" s="398"/>
      <c r="J139" s="398"/>
      <c r="K139" s="398"/>
      <c r="L139" s="398"/>
      <c r="M139" s="398"/>
      <c r="N139" s="398"/>
      <c r="O139" s="398"/>
      <c r="P139" s="127"/>
    </row>
    <row r="140" spans="1:51" ht="16.8" x14ac:dyDescent="0.25">
      <c r="A140" s="397"/>
      <c r="B140" s="398"/>
      <c r="C140" s="398"/>
      <c r="D140" s="398"/>
      <c r="E140" s="398"/>
      <c r="F140" s="398"/>
      <c r="G140" s="398"/>
      <c r="H140" s="398"/>
      <c r="I140" s="398"/>
      <c r="J140" s="398"/>
      <c r="K140" s="398"/>
      <c r="L140" s="398"/>
      <c r="M140" s="398"/>
      <c r="N140" s="398"/>
      <c r="O140" s="398"/>
      <c r="P140" s="127"/>
    </row>
    <row r="141" spans="1:51" ht="16.8" x14ac:dyDescent="0.25">
      <c r="A141" s="397"/>
      <c r="B141" s="398"/>
      <c r="C141" s="398"/>
      <c r="D141" s="398"/>
      <c r="E141" s="398"/>
      <c r="F141" s="398"/>
      <c r="G141" s="398"/>
      <c r="H141" s="398"/>
      <c r="I141" s="398"/>
      <c r="J141" s="398"/>
      <c r="K141" s="398"/>
      <c r="L141" s="398"/>
      <c r="M141" s="398"/>
      <c r="N141" s="398"/>
      <c r="O141" s="398"/>
      <c r="P141" s="127"/>
    </row>
  </sheetData>
  <mergeCells count="12">
    <mergeCell ref="BD5:BG5"/>
    <mergeCell ref="AQ5:BC5"/>
    <mergeCell ref="A3:C3"/>
    <mergeCell ref="A138:O138"/>
    <mergeCell ref="A139:O141"/>
    <mergeCell ref="AD5:AP5"/>
    <mergeCell ref="A4:C4"/>
    <mergeCell ref="A5:A6"/>
    <mergeCell ref="B5:B6"/>
    <mergeCell ref="C5:C6"/>
    <mergeCell ref="D5:P5"/>
    <mergeCell ref="Q5:AC5"/>
  </mergeCells>
  <phoneticPr fontId="4" type="noConversion"/>
  <pageMargins left="0.7" right="0.7" top="0.75" bottom="0.75" header="0.3" footer="0.3"/>
  <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F107"/>
  <sheetViews>
    <sheetView showGridLines="0" zoomScale="90" zoomScaleNormal="90" workbookViewId="0">
      <pane xSplit="2" ySplit="6" topLeftCell="C7" activePane="bottomRight" state="frozen"/>
      <selection pane="topRight" activeCell="C1" sqref="C1"/>
      <selection pane="bottomLeft" activeCell="A7" sqref="A7"/>
      <selection pane="bottomRight" activeCell="A3" sqref="A3:D3"/>
    </sheetView>
  </sheetViews>
  <sheetFormatPr baseColWidth="10" defaultColWidth="11.44140625" defaultRowHeight="15" x14ac:dyDescent="0.25"/>
  <cols>
    <col min="1" max="1" width="45" style="38" customWidth="1"/>
    <col min="2" max="2" width="26.44140625" style="38" customWidth="1"/>
    <col min="3" max="15" width="14.6640625" style="133" customWidth="1"/>
    <col min="16" max="18" width="14.6640625" style="131" customWidth="1"/>
    <col min="19" max="50" width="14.6640625" style="133" customWidth="1"/>
    <col min="51" max="58" width="15.109375" style="38" customWidth="1"/>
    <col min="59" max="16384" width="11.44140625" style="38"/>
  </cols>
  <sheetData>
    <row r="1" spans="1:58" s="45" customFormat="1" ht="60" customHeight="1" x14ac:dyDescent="0.25">
      <c r="A1" s="19"/>
      <c r="B1" s="19"/>
      <c r="C1" s="129"/>
      <c r="D1" s="129"/>
      <c r="E1" s="129"/>
      <c r="F1" s="129"/>
      <c r="G1" s="129"/>
      <c r="H1" s="129"/>
      <c r="I1" s="129"/>
      <c r="J1" s="129"/>
      <c r="K1" s="129"/>
      <c r="L1" s="129"/>
      <c r="M1" s="129"/>
      <c r="N1" s="129"/>
      <c r="O1" s="129"/>
      <c r="P1" s="129"/>
      <c r="Q1" s="129"/>
      <c r="R1" s="129"/>
      <c r="S1" s="133"/>
      <c r="T1" s="133"/>
      <c r="U1" s="133"/>
      <c r="V1" s="133"/>
      <c r="W1" s="133"/>
      <c r="X1" s="133"/>
      <c r="Y1" s="133"/>
      <c r="Z1" s="133"/>
      <c r="AA1" s="133"/>
      <c r="AB1" s="133"/>
      <c r="AC1" s="133"/>
      <c r="AD1" s="133"/>
      <c r="AE1" s="133"/>
      <c r="AF1" s="133"/>
      <c r="AG1" s="133"/>
      <c r="AH1" s="133"/>
      <c r="AI1" s="133"/>
      <c r="AJ1" s="133"/>
      <c r="AK1" s="133"/>
      <c r="AL1" s="133"/>
      <c r="AM1" s="133"/>
      <c r="AN1" s="133"/>
      <c r="AO1" s="133"/>
      <c r="AP1" s="133"/>
      <c r="AQ1" s="133"/>
      <c r="AR1" s="133"/>
      <c r="AS1" s="133"/>
      <c r="AT1" s="133"/>
      <c r="AU1" s="133"/>
      <c r="AV1" s="133"/>
      <c r="AW1" s="133"/>
      <c r="AX1" s="133"/>
    </row>
    <row r="2" spans="1:58" s="45" customFormat="1" ht="30.75" customHeight="1" x14ac:dyDescent="0.25">
      <c r="A2" s="19"/>
      <c r="B2" s="19"/>
      <c r="C2" s="129"/>
      <c r="D2" s="129"/>
      <c r="E2" s="129"/>
      <c r="F2" s="129"/>
      <c r="G2" s="129"/>
      <c r="H2" s="129"/>
      <c r="I2" s="129"/>
      <c r="J2" s="129"/>
      <c r="K2" s="129"/>
      <c r="L2" s="129"/>
      <c r="M2" s="129"/>
      <c r="N2" s="129"/>
      <c r="O2" s="129"/>
      <c r="P2" s="129"/>
      <c r="Q2" s="129"/>
      <c r="R2" s="129"/>
      <c r="S2" s="133"/>
      <c r="T2" s="133"/>
      <c r="U2" s="133"/>
      <c r="V2" s="133"/>
      <c r="W2" s="133"/>
      <c r="X2" s="133"/>
      <c r="Y2" s="133"/>
      <c r="Z2" s="133"/>
      <c r="AA2" s="133"/>
      <c r="AB2" s="133"/>
      <c r="AC2" s="133"/>
      <c r="AD2" s="133"/>
      <c r="AE2" s="133"/>
      <c r="AF2" s="133"/>
      <c r="AG2" s="133"/>
      <c r="AH2" s="133"/>
      <c r="AI2" s="133"/>
      <c r="AJ2" s="133"/>
      <c r="AK2" s="133"/>
      <c r="AL2" s="133"/>
      <c r="AM2" s="133"/>
      <c r="AN2" s="133"/>
      <c r="AO2" s="133"/>
      <c r="AP2" s="133"/>
      <c r="AQ2" s="133"/>
      <c r="AR2" s="133"/>
      <c r="AS2" s="133"/>
      <c r="AT2" s="133"/>
      <c r="AU2" s="133"/>
      <c r="AV2" s="133"/>
      <c r="AW2" s="133"/>
      <c r="AX2" s="133"/>
    </row>
    <row r="3" spans="1:58" ht="22.5" customHeight="1" x14ac:dyDescent="0.25">
      <c r="A3" s="376" t="s">
        <v>0</v>
      </c>
      <c r="B3" s="377"/>
      <c r="C3" s="377"/>
      <c r="D3" s="377"/>
      <c r="E3" s="130"/>
      <c r="F3" s="130"/>
      <c r="G3" s="130"/>
      <c r="H3" s="130"/>
      <c r="I3" s="130"/>
      <c r="J3" s="130"/>
      <c r="K3" s="130"/>
      <c r="L3" s="130"/>
      <c r="M3" s="130"/>
      <c r="N3" s="130"/>
      <c r="O3" s="130"/>
    </row>
    <row r="4" spans="1:58" ht="53.25" customHeight="1" x14ac:dyDescent="0.3">
      <c r="A4" s="380" t="s">
        <v>311</v>
      </c>
      <c r="B4" s="381"/>
      <c r="C4" s="381"/>
      <c r="D4" s="381"/>
      <c r="E4" s="125"/>
      <c r="F4" s="125"/>
      <c r="G4" s="125"/>
      <c r="H4" s="125"/>
      <c r="I4" s="125"/>
      <c r="J4" s="125"/>
      <c r="K4" s="125"/>
      <c r="L4" s="125"/>
      <c r="M4" s="125"/>
      <c r="N4" s="125"/>
      <c r="O4" s="125"/>
      <c r="P4" s="132"/>
      <c r="Q4" s="132"/>
      <c r="U4" s="132"/>
      <c r="V4" s="132"/>
      <c r="W4" s="132"/>
      <c r="AA4" s="132"/>
      <c r="AB4" s="132"/>
      <c r="AC4" s="132"/>
      <c r="AD4" s="132"/>
      <c r="AE4" s="132"/>
      <c r="AF4" s="132"/>
      <c r="AG4" s="132"/>
      <c r="AH4" s="132"/>
      <c r="AK4" s="132"/>
      <c r="AL4" s="132"/>
      <c r="AO4" s="132"/>
      <c r="AP4" s="132"/>
      <c r="AQ4" s="132"/>
      <c r="AR4" s="132"/>
      <c r="AS4" s="132"/>
      <c r="AT4" s="132"/>
      <c r="AU4" s="132"/>
      <c r="AV4" s="132"/>
      <c r="AW4" s="132"/>
      <c r="AX4" s="132"/>
      <c r="AY4" s="132"/>
      <c r="AZ4" s="132"/>
      <c r="BA4" s="132"/>
      <c r="BB4" s="132"/>
      <c r="BC4" s="132"/>
      <c r="BD4" s="132"/>
      <c r="BE4" s="132"/>
      <c r="BF4" s="132" t="s">
        <v>32</v>
      </c>
    </row>
    <row r="5" spans="1:58" s="78" customFormat="1" ht="20.25" customHeight="1" x14ac:dyDescent="0.25">
      <c r="A5" s="378" t="s">
        <v>288</v>
      </c>
      <c r="B5" s="387" t="s">
        <v>312</v>
      </c>
      <c r="C5" s="375" t="s">
        <v>34</v>
      </c>
      <c r="D5" s="375"/>
      <c r="E5" s="375"/>
      <c r="F5" s="375"/>
      <c r="G5" s="375"/>
      <c r="H5" s="375"/>
      <c r="I5" s="375"/>
      <c r="J5" s="375"/>
      <c r="K5" s="375"/>
      <c r="L5" s="375"/>
      <c r="M5" s="375"/>
      <c r="N5" s="375"/>
      <c r="O5" s="375"/>
      <c r="P5" s="375" t="s">
        <v>35</v>
      </c>
      <c r="Q5" s="375"/>
      <c r="R5" s="375"/>
      <c r="S5" s="375"/>
      <c r="T5" s="375"/>
      <c r="U5" s="375"/>
      <c r="V5" s="375"/>
      <c r="W5" s="375"/>
      <c r="X5" s="375"/>
      <c r="Y5" s="375"/>
      <c r="Z5" s="375"/>
      <c r="AA5" s="375"/>
      <c r="AB5" s="375"/>
      <c r="AC5" s="375" t="s">
        <v>36</v>
      </c>
      <c r="AD5" s="375"/>
      <c r="AE5" s="375"/>
      <c r="AF5" s="375"/>
      <c r="AG5" s="375"/>
      <c r="AH5" s="375"/>
      <c r="AI5" s="375"/>
      <c r="AJ5" s="375"/>
      <c r="AK5" s="375"/>
      <c r="AL5" s="375"/>
      <c r="AM5" s="375"/>
      <c r="AN5" s="375"/>
      <c r="AO5" s="375"/>
      <c r="AP5" s="375" t="s">
        <v>37</v>
      </c>
      <c r="AQ5" s="375"/>
      <c r="AR5" s="375"/>
      <c r="AS5" s="375"/>
      <c r="AT5" s="375"/>
      <c r="AU5" s="375"/>
      <c r="AV5" s="375"/>
      <c r="AW5" s="375"/>
      <c r="AX5" s="375"/>
      <c r="AY5" s="375"/>
      <c r="AZ5" s="375"/>
      <c r="BA5" s="375"/>
      <c r="BB5" s="375"/>
      <c r="BC5" s="375" t="s">
        <v>38</v>
      </c>
      <c r="BD5" s="375"/>
      <c r="BE5" s="375"/>
      <c r="BF5" s="375"/>
    </row>
    <row r="6" spans="1:58" s="78" customFormat="1" ht="33.75" customHeight="1" x14ac:dyDescent="0.25">
      <c r="A6" s="379"/>
      <c r="B6" s="388"/>
      <c r="C6" s="47" t="s">
        <v>39</v>
      </c>
      <c r="D6" s="47" t="s">
        <v>40</v>
      </c>
      <c r="E6" s="47" t="s">
        <v>41</v>
      </c>
      <c r="F6" s="47" t="s">
        <v>42</v>
      </c>
      <c r="G6" s="47" t="s">
        <v>43</v>
      </c>
      <c r="H6" s="47" t="s">
        <v>44</v>
      </c>
      <c r="I6" s="47" t="s">
        <v>45</v>
      </c>
      <c r="J6" s="47" t="s">
        <v>46</v>
      </c>
      <c r="K6" s="47" t="s">
        <v>47</v>
      </c>
      <c r="L6" s="47" t="s">
        <v>48</v>
      </c>
      <c r="M6" s="47" t="s">
        <v>49</v>
      </c>
      <c r="N6" s="47" t="s">
        <v>50</v>
      </c>
      <c r="O6" s="47" t="s">
        <v>51</v>
      </c>
      <c r="P6" s="47" t="s">
        <v>39</v>
      </c>
      <c r="Q6" s="47" t="s">
        <v>40</v>
      </c>
      <c r="R6" s="47" t="s">
        <v>41</v>
      </c>
      <c r="S6" s="47" t="s">
        <v>42</v>
      </c>
      <c r="T6" s="47" t="s">
        <v>43</v>
      </c>
      <c r="U6" s="47" t="s">
        <v>44</v>
      </c>
      <c r="V6" s="47" t="s">
        <v>45</v>
      </c>
      <c r="W6" s="47" t="s">
        <v>46</v>
      </c>
      <c r="X6" s="47" t="s">
        <v>47</v>
      </c>
      <c r="Y6" s="47" t="s">
        <v>48</v>
      </c>
      <c r="Z6" s="47" t="s">
        <v>49</v>
      </c>
      <c r="AA6" s="47" t="s">
        <v>50</v>
      </c>
      <c r="AB6" s="47" t="s">
        <v>51</v>
      </c>
      <c r="AC6" s="47" t="s">
        <v>39</v>
      </c>
      <c r="AD6" s="47" t="s">
        <v>40</v>
      </c>
      <c r="AE6" s="47" t="s">
        <v>41</v>
      </c>
      <c r="AF6" s="47" t="s">
        <v>42</v>
      </c>
      <c r="AG6" s="47" t="s">
        <v>43</v>
      </c>
      <c r="AH6" s="47" t="s">
        <v>44</v>
      </c>
      <c r="AI6" s="47" t="s">
        <v>45</v>
      </c>
      <c r="AJ6" s="47" t="s">
        <v>46</v>
      </c>
      <c r="AK6" s="47" t="s">
        <v>47</v>
      </c>
      <c r="AL6" s="47" t="s">
        <v>48</v>
      </c>
      <c r="AM6" s="47" t="s">
        <v>49</v>
      </c>
      <c r="AN6" s="47" t="s">
        <v>50</v>
      </c>
      <c r="AO6" s="47" t="s">
        <v>51</v>
      </c>
      <c r="AP6" s="47" t="s">
        <v>39</v>
      </c>
      <c r="AQ6" s="47" t="s">
        <v>40</v>
      </c>
      <c r="AR6" s="47" t="s">
        <v>41</v>
      </c>
      <c r="AS6" s="47" t="s">
        <v>42</v>
      </c>
      <c r="AT6" s="47" t="s">
        <v>43</v>
      </c>
      <c r="AU6" s="47" t="s">
        <v>44</v>
      </c>
      <c r="AV6" s="47" t="s">
        <v>45</v>
      </c>
      <c r="AW6" s="47" t="s">
        <v>46</v>
      </c>
      <c r="AX6" s="47" t="s">
        <v>47</v>
      </c>
      <c r="AY6" s="47" t="s">
        <v>48</v>
      </c>
      <c r="AZ6" s="47" t="s">
        <v>49</v>
      </c>
      <c r="BA6" s="47" t="s">
        <v>50</v>
      </c>
      <c r="BB6" s="47" t="s">
        <v>51</v>
      </c>
      <c r="BC6" s="47" t="s">
        <v>39</v>
      </c>
      <c r="BD6" s="47" t="s">
        <v>40</v>
      </c>
      <c r="BE6" s="47" t="s">
        <v>41</v>
      </c>
      <c r="BF6" s="47" t="s">
        <v>42</v>
      </c>
    </row>
    <row r="7" spans="1:58" s="251" customFormat="1" ht="15.75" customHeight="1" x14ac:dyDescent="0.25">
      <c r="A7" s="247" t="s">
        <v>52</v>
      </c>
      <c r="B7" s="247" t="s">
        <v>71</v>
      </c>
      <c r="C7" s="248">
        <v>181001.92886380243</v>
      </c>
      <c r="D7" s="249">
        <v>197330.0189612486</v>
      </c>
      <c r="E7" s="249">
        <v>215614.52398455641</v>
      </c>
      <c r="F7" s="249">
        <v>204773.38232617188</v>
      </c>
      <c r="G7" s="249">
        <v>207513.38295029223</v>
      </c>
      <c r="H7" s="249">
        <v>221761.87544720023</v>
      </c>
      <c r="I7" s="249">
        <v>215209.26801037655</v>
      </c>
      <c r="J7" s="249">
        <v>215936.72642595074</v>
      </c>
      <c r="K7" s="249">
        <v>223527.53040116903</v>
      </c>
      <c r="L7" s="249">
        <v>216110.11980989733</v>
      </c>
      <c r="M7" s="249">
        <v>223857.42047606417</v>
      </c>
      <c r="N7" s="249">
        <v>255216.77846987318</v>
      </c>
      <c r="O7" s="249">
        <v>2577852.9561266024</v>
      </c>
      <c r="P7" s="249">
        <v>172115.73899657736</v>
      </c>
      <c r="Q7" s="249">
        <v>195501.76184772089</v>
      </c>
      <c r="R7" s="249">
        <v>208902.05177833713</v>
      </c>
      <c r="S7" s="249">
        <v>195517.85943498154</v>
      </c>
      <c r="T7" s="249">
        <v>202595.19864307935</v>
      </c>
      <c r="U7" s="249">
        <v>229103.50740215054</v>
      </c>
      <c r="V7" s="249">
        <v>209090.29728114951</v>
      </c>
      <c r="W7" s="249">
        <v>217280.03827019469</v>
      </c>
      <c r="X7" s="249">
        <v>243873.23024021066</v>
      </c>
      <c r="Y7" s="249">
        <v>242081.50762327117</v>
      </c>
      <c r="Z7" s="249">
        <v>241003.25344079011</v>
      </c>
      <c r="AA7" s="249">
        <v>331025.99692800589</v>
      </c>
      <c r="AB7" s="249">
        <v>2688090.4418864693</v>
      </c>
      <c r="AC7" s="249">
        <v>218886.77565969821</v>
      </c>
      <c r="AD7" s="249">
        <v>237138.19267825011</v>
      </c>
      <c r="AE7" s="249">
        <v>229049.58878756381</v>
      </c>
      <c r="AF7" s="249">
        <v>250721.67532561941</v>
      </c>
      <c r="AG7" s="249">
        <v>228728.65096308244</v>
      </c>
      <c r="AH7" s="249">
        <v>237498.9834132579</v>
      </c>
      <c r="AI7" s="249">
        <v>256865.95766393078</v>
      </c>
      <c r="AJ7" s="249">
        <v>223264.90857210424</v>
      </c>
      <c r="AK7" s="249">
        <v>252937.52863121903</v>
      </c>
      <c r="AL7" s="249">
        <v>249392.77874644875</v>
      </c>
      <c r="AM7" s="249">
        <v>245014.1048902843</v>
      </c>
      <c r="AN7" s="249">
        <v>311124.65086850087</v>
      </c>
      <c r="AO7" s="249">
        <v>2940623.7961999602</v>
      </c>
      <c r="AP7" s="249">
        <v>210860.34106467525</v>
      </c>
      <c r="AQ7" s="249">
        <v>221314.77672265295</v>
      </c>
      <c r="AR7" s="249">
        <v>250885.07843930117</v>
      </c>
      <c r="AS7" s="249">
        <v>249572.32448984621</v>
      </c>
      <c r="AT7" s="249">
        <v>245108.88176886347</v>
      </c>
      <c r="AU7" s="249">
        <v>289485.68100234307</v>
      </c>
      <c r="AV7" s="249">
        <v>264360.45008343214</v>
      </c>
      <c r="AW7" s="249">
        <v>254694.06235098423</v>
      </c>
      <c r="AX7" s="249">
        <v>261938.70364996052</v>
      </c>
      <c r="AY7" s="249">
        <v>277934.16636476543</v>
      </c>
      <c r="AZ7" s="249">
        <v>280462.31842513807</v>
      </c>
      <c r="BA7" s="249">
        <v>356839.00026626297</v>
      </c>
      <c r="BB7" s="249">
        <v>3163455.784628225</v>
      </c>
      <c r="BC7" s="249">
        <v>255774.81273585852</v>
      </c>
      <c r="BD7" s="249">
        <v>243797.01645898758</v>
      </c>
      <c r="BE7" s="249">
        <v>269382.43126418733</v>
      </c>
      <c r="BF7" s="249">
        <v>284161.71691736771</v>
      </c>
    </row>
    <row r="8" spans="1:58" s="31" customFormat="1" ht="15.75" customHeight="1" x14ac:dyDescent="0.25">
      <c r="A8" s="32" t="s">
        <v>71</v>
      </c>
      <c r="B8" s="55" t="s">
        <v>313</v>
      </c>
      <c r="C8" s="34">
        <v>17639.223546453239</v>
      </c>
      <c r="D8" s="34">
        <v>16928.217241936291</v>
      </c>
      <c r="E8" s="34">
        <v>18432.217411455305</v>
      </c>
      <c r="F8" s="34">
        <v>19080.315962480203</v>
      </c>
      <c r="G8" s="34">
        <v>19718.155578239461</v>
      </c>
      <c r="H8" s="34">
        <v>22173.714796943754</v>
      </c>
      <c r="I8" s="34">
        <v>21605.021647393929</v>
      </c>
      <c r="J8" s="34">
        <v>21004.592871980662</v>
      </c>
      <c r="K8" s="34">
        <v>22087.460199280438</v>
      </c>
      <c r="L8" s="34">
        <v>23606.143979115299</v>
      </c>
      <c r="M8" s="34">
        <v>21531.152676640584</v>
      </c>
      <c r="N8" s="34">
        <v>25235.804547745909</v>
      </c>
      <c r="O8" s="34">
        <v>249042.02045966504</v>
      </c>
      <c r="P8" s="35">
        <v>18634.137230203556</v>
      </c>
      <c r="Q8" s="35">
        <v>20548.425838453688</v>
      </c>
      <c r="R8" s="35">
        <v>20072.632534509059</v>
      </c>
      <c r="S8" s="35">
        <v>21688.22499052139</v>
      </c>
      <c r="T8" s="35">
        <v>20353.904811870972</v>
      </c>
      <c r="U8" s="35">
        <v>21292.1579257503</v>
      </c>
      <c r="V8" s="35">
        <v>22627.695342818322</v>
      </c>
      <c r="W8" s="35">
        <v>23367.42822111096</v>
      </c>
      <c r="X8" s="35">
        <v>23799.105793935243</v>
      </c>
      <c r="Y8" s="35">
        <v>24135.534155027777</v>
      </c>
      <c r="Z8" s="35">
        <v>30151.575045223744</v>
      </c>
      <c r="AA8" s="35">
        <v>27713.796988807342</v>
      </c>
      <c r="AB8" s="35">
        <v>274384.61887823237</v>
      </c>
      <c r="AC8" s="35">
        <v>23121.758236604092</v>
      </c>
      <c r="AD8" s="35">
        <v>23138.131555725366</v>
      </c>
      <c r="AE8" s="35">
        <v>23892.907051252983</v>
      </c>
      <c r="AF8" s="35">
        <v>24542.370573545741</v>
      </c>
      <c r="AG8" s="35">
        <v>23854.080693254378</v>
      </c>
      <c r="AH8" s="35">
        <v>23545.966072498821</v>
      </c>
      <c r="AI8" s="35">
        <v>23401.039333864901</v>
      </c>
      <c r="AJ8" s="35">
        <v>23123.799498761979</v>
      </c>
      <c r="AK8" s="35">
        <v>23569.480528330019</v>
      </c>
      <c r="AL8" s="35">
        <v>24018.305341607313</v>
      </c>
      <c r="AM8" s="35">
        <v>24692.22469118868</v>
      </c>
      <c r="AN8" s="35">
        <v>38343.97762359323</v>
      </c>
      <c r="AO8" s="35">
        <v>299244.04120022751</v>
      </c>
      <c r="AP8" s="35">
        <v>21130.767586136306</v>
      </c>
      <c r="AQ8" s="35">
        <v>24725.236013033096</v>
      </c>
      <c r="AR8" s="35">
        <v>27467.128922487958</v>
      </c>
      <c r="AS8" s="35">
        <v>17516.906449608196</v>
      </c>
      <c r="AT8" s="35">
        <v>17879.963029752242</v>
      </c>
      <c r="AU8" s="35">
        <v>20922.830491869459</v>
      </c>
      <c r="AV8" s="35">
        <v>20264.993503842008</v>
      </c>
      <c r="AW8" s="35">
        <v>18565.795917677693</v>
      </c>
      <c r="AX8" s="35">
        <v>20650.368210591376</v>
      </c>
      <c r="AY8" s="35">
        <v>23884.512880824474</v>
      </c>
      <c r="AZ8" s="35">
        <v>23153.765225314863</v>
      </c>
      <c r="BA8" s="35">
        <v>36469.096528431401</v>
      </c>
      <c r="BB8" s="35">
        <v>272631.36475956906</v>
      </c>
      <c r="BC8" s="35">
        <v>17508.460422271492</v>
      </c>
      <c r="BD8" s="35">
        <v>20732.229451469088</v>
      </c>
      <c r="BE8" s="35">
        <v>19614.404237676696</v>
      </c>
      <c r="BF8" s="35">
        <v>20692.329991202063</v>
      </c>
    </row>
    <row r="9" spans="1:58" s="31" customFormat="1" ht="15.75" customHeight="1" x14ac:dyDescent="0.25">
      <c r="A9" s="225" t="s">
        <v>71</v>
      </c>
      <c r="B9" s="225" t="s">
        <v>314</v>
      </c>
      <c r="C9" s="25">
        <v>24077.383152092843</v>
      </c>
      <c r="D9" s="25">
        <v>24556.200770575109</v>
      </c>
      <c r="E9" s="25">
        <v>24426.10741359898</v>
      </c>
      <c r="F9" s="25">
        <v>26706.786375469193</v>
      </c>
      <c r="G9" s="25">
        <v>25424.214845865019</v>
      </c>
      <c r="H9" s="25">
        <v>26574.327824088577</v>
      </c>
      <c r="I9" s="25">
        <v>26937.532530912755</v>
      </c>
      <c r="J9" s="25">
        <v>24952.676154721939</v>
      </c>
      <c r="K9" s="25">
        <v>26323.285256327104</v>
      </c>
      <c r="L9" s="25">
        <v>24126.630039117728</v>
      </c>
      <c r="M9" s="25">
        <v>27273.21102285515</v>
      </c>
      <c r="N9" s="25">
        <v>25977.721837192861</v>
      </c>
      <c r="O9" s="25">
        <v>307356.07722281723</v>
      </c>
      <c r="P9" s="25">
        <v>22086.626548901615</v>
      </c>
      <c r="Q9" s="25">
        <v>23044.337395803217</v>
      </c>
      <c r="R9" s="25">
        <v>21092.639054741037</v>
      </c>
      <c r="S9" s="25">
        <v>24397.829751241265</v>
      </c>
      <c r="T9" s="25">
        <v>30027.713340281236</v>
      </c>
      <c r="U9" s="25">
        <v>22269.712455506655</v>
      </c>
      <c r="V9" s="25">
        <v>20291.169339051659</v>
      </c>
      <c r="W9" s="25">
        <v>20551.227041345628</v>
      </c>
      <c r="X9" s="25">
        <v>21831.240309909783</v>
      </c>
      <c r="Y9" s="25">
        <v>28329.518692898542</v>
      </c>
      <c r="Z9" s="25">
        <v>11489.78394102413</v>
      </c>
      <c r="AA9" s="25">
        <v>33921.004058707615</v>
      </c>
      <c r="AB9" s="25">
        <v>279332.80192941229</v>
      </c>
      <c r="AC9" s="25">
        <v>27780.988420149068</v>
      </c>
      <c r="AD9" s="25">
        <v>20195.936314460985</v>
      </c>
      <c r="AE9" s="25">
        <v>17252.139271509132</v>
      </c>
      <c r="AF9" s="25">
        <v>20927.901039700038</v>
      </c>
      <c r="AG9" s="25">
        <v>22586.393845631494</v>
      </c>
      <c r="AH9" s="25">
        <v>22731.436181435784</v>
      </c>
      <c r="AI9" s="25">
        <v>24245.579321134046</v>
      </c>
      <c r="AJ9" s="25">
        <v>19937.778836063288</v>
      </c>
      <c r="AK9" s="25">
        <v>30520.983042329339</v>
      </c>
      <c r="AL9" s="25">
        <v>23661.524848981142</v>
      </c>
      <c r="AM9" s="25">
        <v>19624.043916065952</v>
      </c>
      <c r="AN9" s="25">
        <v>20203.917555744047</v>
      </c>
      <c r="AO9" s="25">
        <v>269668.62259320432</v>
      </c>
      <c r="AP9" s="25">
        <v>19035.857368491612</v>
      </c>
      <c r="AQ9" s="25">
        <v>20205.15534345141</v>
      </c>
      <c r="AR9" s="25">
        <v>20448.575771930151</v>
      </c>
      <c r="AS9" s="25">
        <v>17475.715961179962</v>
      </c>
      <c r="AT9" s="25">
        <v>17131.594573890507</v>
      </c>
      <c r="AU9" s="25">
        <v>16547.298765768192</v>
      </c>
      <c r="AV9" s="25">
        <v>22268.025539181075</v>
      </c>
      <c r="AW9" s="25">
        <v>18561.143067461067</v>
      </c>
      <c r="AX9" s="25">
        <v>18989.299405539561</v>
      </c>
      <c r="AY9" s="25">
        <v>18582.761816735783</v>
      </c>
      <c r="AZ9" s="25">
        <v>18557.797870326707</v>
      </c>
      <c r="BA9" s="25">
        <v>20772.299344462619</v>
      </c>
      <c r="BB9" s="25">
        <v>228575.52482841862</v>
      </c>
      <c r="BC9" s="25">
        <v>18266.914576737548</v>
      </c>
      <c r="BD9" s="25">
        <v>19712.657887894362</v>
      </c>
      <c r="BE9" s="25">
        <v>17186.590761814776</v>
      </c>
      <c r="BF9" s="25">
        <v>18945.221660224532</v>
      </c>
    </row>
    <row r="10" spans="1:58" s="31" customFormat="1" ht="15.75" customHeight="1" x14ac:dyDescent="0.25">
      <c r="A10" s="55" t="s">
        <v>71</v>
      </c>
      <c r="B10" s="55" t="s">
        <v>315</v>
      </c>
      <c r="C10" s="34">
        <v>124130.91458098016</v>
      </c>
      <c r="D10" s="34">
        <v>139748.05125426318</v>
      </c>
      <c r="E10" s="34">
        <v>153821.48658399732</v>
      </c>
      <c r="F10" s="34">
        <v>144132.82906227556</v>
      </c>
      <c r="G10" s="34">
        <v>139915.56193640656</v>
      </c>
      <c r="H10" s="34">
        <v>157694.77216794176</v>
      </c>
      <c r="I10" s="34">
        <v>144891.23039379221</v>
      </c>
      <c r="J10" s="34">
        <v>153160.83590488878</v>
      </c>
      <c r="K10" s="34">
        <v>156337.70896506598</v>
      </c>
      <c r="L10" s="34">
        <v>149960.42602608318</v>
      </c>
      <c r="M10" s="34">
        <v>155521.92524547662</v>
      </c>
      <c r="N10" s="34">
        <v>176494.78067691249</v>
      </c>
      <c r="O10" s="34">
        <v>1795810.522798084</v>
      </c>
      <c r="P10" s="34">
        <v>114434.47187796622</v>
      </c>
      <c r="Q10" s="34">
        <v>135253.13348434202</v>
      </c>
      <c r="R10" s="34">
        <v>151942.4849724223</v>
      </c>
      <c r="S10" s="34">
        <v>130947.7404969668</v>
      </c>
      <c r="T10" s="34">
        <v>134959.24000478061</v>
      </c>
      <c r="U10" s="34">
        <v>166482.85435203329</v>
      </c>
      <c r="V10" s="34">
        <v>144180.38417522935</v>
      </c>
      <c r="W10" s="34">
        <v>154453.92599160492</v>
      </c>
      <c r="X10" s="34">
        <v>176450.6245217734</v>
      </c>
      <c r="Y10" s="34">
        <v>165846.75047491241</v>
      </c>
      <c r="Z10" s="34">
        <v>179023.49638930749</v>
      </c>
      <c r="AA10" s="34">
        <v>233115.89260838402</v>
      </c>
      <c r="AB10" s="34">
        <v>1887090.9993497226</v>
      </c>
      <c r="AC10" s="34">
        <v>149998.20419065098</v>
      </c>
      <c r="AD10" s="34">
        <v>175350.90209558094</v>
      </c>
      <c r="AE10" s="34">
        <v>166625.74508397386</v>
      </c>
      <c r="AF10" s="34">
        <v>180327.17992872687</v>
      </c>
      <c r="AG10" s="34">
        <v>162178.17531177108</v>
      </c>
      <c r="AH10" s="34">
        <v>170607.34998956873</v>
      </c>
      <c r="AI10" s="34">
        <v>182634.8061784567</v>
      </c>
      <c r="AJ10" s="34">
        <v>159293.83681418945</v>
      </c>
      <c r="AK10" s="34">
        <v>174278.94269714085</v>
      </c>
      <c r="AL10" s="34">
        <v>177697.14474508801</v>
      </c>
      <c r="AM10" s="34">
        <v>176191.18993901767</v>
      </c>
      <c r="AN10" s="34">
        <v>224721.80694988932</v>
      </c>
      <c r="AO10" s="34">
        <v>2099905.2839240544</v>
      </c>
      <c r="AP10" s="34">
        <v>154692.6332495572</v>
      </c>
      <c r="AQ10" s="34">
        <v>161474.37517411797</v>
      </c>
      <c r="AR10" s="34">
        <v>183858.55103222749</v>
      </c>
      <c r="AS10" s="34">
        <v>195990.86838984324</v>
      </c>
      <c r="AT10" s="34">
        <v>188878.65594324001</v>
      </c>
      <c r="AU10" s="34">
        <v>232275.53665825713</v>
      </c>
      <c r="AV10" s="34">
        <v>201742.78878392637</v>
      </c>
      <c r="AW10" s="34">
        <v>199007.08035029992</v>
      </c>
      <c r="AX10" s="34">
        <v>204626.50861502261</v>
      </c>
      <c r="AY10" s="34">
        <v>214168.04170373108</v>
      </c>
      <c r="AZ10" s="34">
        <v>223474.50406391389</v>
      </c>
      <c r="BA10" s="34">
        <v>270586.26801823988</v>
      </c>
      <c r="BB10" s="34">
        <v>2430775.8119823765</v>
      </c>
      <c r="BC10" s="34">
        <v>203785.24177706835</v>
      </c>
      <c r="BD10" s="34">
        <v>189251.47831862819</v>
      </c>
      <c r="BE10" s="34">
        <v>213889.48933249238</v>
      </c>
      <c r="BF10" s="34">
        <v>221938.30226739962</v>
      </c>
    </row>
    <row r="11" spans="1:58" s="31" customFormat="1" ht="15.75" customHeight="1" x14ac:dyDescent="0.3">
      <c r="A11" s="107" t="s">
        <v>71</v>
      </c>
      <c r="B11" s="225" t="s">
        <v>316</v>
      </c>
      <c r="C11" s="25">
        <v>229.9395667810054</v>
      </c>
      <c r="D11" s="25">
        <v>288.11822502754006</v>
      </c>
      <c r="E11" s="25">
        <v>542.69798165261955</v>
      </c>
      <c r="F11" s="25">
        <v>299.18280656222498</v>
      </c>
      <c r="G11" s="25">
        <v>186.03016611250874</v>
      </c>
      <c r="H11" s="25">
        <v>161.368774539318</v>
      </c>
      <c r="I11" s="25">
        <v>210.9471072727296</v>
      </c>
      <c r="J11" s="25">
        <v>249.74312398341593</v>
      </c>
      <c r="K11" s="25">
        <v>179.21505323716261</v>
      </c>
      <c r="L11" s="25">
        <v>345.43136924942672</v>
      </c>
      <c r="M11" s="25">
        <v>691.9408968157062</v>
      </c>
      <c r="N11" s="25">
        <v>1295.2711949573177</v>
      </c>
      <c r="O11" s="25">
        <v>4679.8862661909752</v>
      </c>
      <c r="P11" s="58">
        <v>1128.900922561279</v>
      </c>
      <c r="Q11" s="58">
        <v>881.06014589497943</v>
      </c>
      <c r="R11" s="58">
        <v>776.28653096318362</v>
      </c>
      <c r="S11" s="58">
        <v>1208.0910048361388</v>
      </c>
      <c r="T11" s="58">
        <v>874.09959844470825</v>
      </c>
      <c r="U11" s="58">
        <v>1160.2273840547614</v>
      </c>
      <c r="V11" s="58">
        <v>1143.2351928863809</v>
      </c>
      <c r="W11" s="58">
        <v>1013.7935716871726</v>
      </c>
      <c r="X11" s="58">
        <v>1109.6658925970485</v>
      </c>
      <c r="Y11" s="58">
        <v>1224.162402002881</v>
      </c>
      <c r="Z11" s="58">
        <v>1376.5837813069104</v>
      </c>
      <c r="AA11" s="58">
        <v>3992.5571032526532</v>
      </c>
      <c r="AB11" s="58">
        <v>15888.663530488097</v>
      </c>
      <c r="AC11" s="58">
        <v>1768.0004190247207</v>
      </c>
      <c r="AD11" s="58">
        <v>1619.0814307779303</v>
      </c>
      <c r="AE11" s="58">
        <v>2258.8530969586345</v>
      </c>
      <c r="AF11" s="58">
        <v>1704.2021458550896</v>
      </c>
      <c r="AG11" s="58">
        <v>1397.1518485089791</v>
      </c>
      <c r="AH11" s="58">
        <v>1390.1797923946224</v>
      </c>
      <c r="AI11" s="58">
        <v>918.43094449417492</v>
      </c>
      <c r="AJ11" s="58">
        <v>1532.7819857070751</v>
      </c>
      <c r="AK11" s="58">
        <v>1278.0671722984239</v>
      </c>
      <c r="AL11" s="58">
        <v>1635.6300281419278</v>
      </c>
      <c r="AM11" s="58">
        <v>1639.3685695268243</v>
      </c>
      <c r="AN11" s="58">
        <v>1668.1537001634551</v>
      </c>
      <c r="AO11" s="58">
        <v>18809.901133851861</v>
      </c>
      <c r="AP11" s="58">
        <v>1854.4511583477888</v>
      </c>
      <c r="AQ11" s="58">
        <v>1725.0003630671879</v>
      </c>
      <c r="AR11" s="58">
        <v>1556.2867201134763</v>
      </c>
      <c r="AS11" s="58">
        <v>1517.1793259892381</v>
      </c>
      <c r="AT11" s="58">
        <v>2110.3203352236965</v>
      </c>
      <c r="AU11" s="58">
        <v>1523.0271438279437</v>
      </c>
      <c r="AV11" s="58">
        <v>1718.946425160118</v>
      </c>
      <c r="AW11" s="58">
        <v>1697.0363516291056</v>
      </c>
      <c r="AX11" s="58">
        <v>1388.7737614319994</v>
      </c>
      <c r="AY11" s="58">
        <v>1693.4716767819159</v>
      </c>
      <c r="AZ11" s="58">
        <v>1530.1710000558592</v>
      </c>
      <c r="BA11" s="58">
        <v>1327.4121664360105</v>
      </c>
      <c r="BB11" s="58">
        <v>19642.076428064342</v>
      </c>
      <c r="BC11" s="58">
        <v>2015.0539967734958</v>
      </c>
      <c r="BD11" s="58">
        <v>1815.5016286758898</v>
      </c>
      <c r="BE11" s="58">
        <v>1946.0877624468649</v>
      </c>
      <c r="BF11" s="58">
        <v>1769.777737152428</v>
      </c>
    </row>
    <row r="12" spans="1:58" s="31" customFormat="1" ht="15.75" customHeight="1" x14ac:dyDescent="0.25">
      <c r="A12" s="55" t="s">
        <v>71</v>
      </c>
      <c r="B12" s="55" t="s">
        <v>317</v>
      </c>
      <c r="C12" s="34">
        <v>1278.1811641601053</v>
      </c>
      <c r="D12" s="34">
        <v>4168.6750136565752</v>
      </c>
      <c r="E12" s="34">
        <v>4297.5396005670145</v>
      </c>
      <c r="F12" s="34">
        <v>1171.3116487238804</v>
      </c>
      <c r="G12" s="34">
        <v>1097.3746996784544</v>
      </c>
      <c r="H12" s="34">
        <v>1188.5635541836607</v>
      </c>
      <c r="I12" s="34">
        <v>2159.8315992129478</v>
      </c>
      <c r="J12" s="34">
        <v>1110.5975788182616</v>
      </c>
      <c r="K12" s="34">
        <v>2057.4370874026849</v>
      </c>
      <c r="L12" s="34">
        <v>1573.4424825254496</v>
      </c>
      <c r="M12" s="34">
        <v>1451.1758539354109</v>
      </c>
      <c r="N12" s="34">
        <v>1664.6721463379838</v>
      </c>
      <c r="O12" s="34">
        <v>23218.802429202431</v>
      </c>
      <c r="P12" s="34">
        <v>2763.5036271137146</v>
      </c>
      <c r="Q12" s="34">
        <v>2958.8611551363829</v>
      </c>
      <c r="R12" s="34">
        <v>1944.1006045934828</v>
      </c>
      <c r="S12" s="34">
        <v>1705.6470333224381</v>
      </c>
      <c r="T12" s="34">
        <v>1647.9308988966782</v>
      </c>
      <c r="U12" s="34">
        <v>2907.7872924855819</v>
      </c>
      <c r="V12" s="34">
        <v>2886.583397540704</v>
      </c>
      <c r="W12" s="34">
        <v>3872.535820467102</v>
      </c>
      <c r="X12" s="34">
        <v>1374.2955669600747</v>
      </c>
      <c r="Y12" s="34">
        <v>2928.1642453063455</v>
      </c>
      <c r="Z12" s="34">
        <v>1358.3150097050159</v>
      </c>
      <c r="AA12" s="34">
        <v>1232.5078899727321</v>
      </c>
      <c r="AB12" s="34">
        <v>27580.232541500256</v>
      </c>
      <c r="AC12" s="34">
        <v>1470.7429757322379</v>
      </c>
      <c r="AD12" s="34">
        <v>3295.802949348139</v>
      </c>
      <c r="AE12" s="34">
        <v>3135.4688115552422</v>
      </c>
      <c r="AF12" s="34">
        <v>3996.5821050565437</v>
      </c>
      <c r="AG12" s="34">
        <v>3372.8659956985944</v>
      </c>
      <c r="AH12" s="34">
        <v>3540.4844715181052</v>
      </c>
      <c r="AI12" s="34">
        <v>3219.9916688361568</v>
      </c>
      <c r="AJ12" s="34">
        <v>3265.9683410411653</v>
      </c>
      <c r="AK12" s="34">
        <v>3841.6635073481043</v>
      </c>
      <c r="AL12" s="34">
        <v>3917.8036319823404</v>
      </c>
      <c r="AM12" s="34">
        <v>4474.7688201315013</v>
      </c>
      <c r="AN12" s="34">
        <v>3236.3666410400851</v>
      </c>
      <c r="AO12" s="34">
        <v>40768.509919288219</v>
      </c>
      <c r="AP12" s="34">
        <v>2732.1907829274783</v>
      </c>
      <c r="AQ12" s="34">
        <v>2596.0551847769498</v>
      </c>
      <c r="AR12" s="34">
        <v>3303.2208870671466</v>
      </c>
      <c r="AS12" s="34">
        <v>3410.0342035297003</v>
      </c>
      <c r="AT12" s="34">
        <v>3018.7905923328358</v>
      </c>
      <c r="AU12" s="34">
        <v>3104.1001679838732</v>
      </c>
      <c r="AV12" s="34">
        <v>2878.9170595295491</v>
      </c>
      <c r="AW12" s="34">
        <v>2969.0249347731351</v>
      </c>
      <c r="AX12" s="34">
        <v>2730.6328673717726</v>
      </c>
      <c r="AY12" s="34">
        <v>3056.2383212690725</v>
      </c>
      <c r="AZ12" s="34">
        <v>1837.8251625427565</v>
      </c>
      <c r="BA12" s="34">
        <v>2178.8179209997897</v>
      </c>
      <c r="BB12" s="34">
        <v>33815.848085104059</v>
      </c>
      <c r="BC12" s="34">
        <v>3668.8070619655537</v>
      </c>
      <c r="BD12" s="34">
        <v>3345.5526712733163</v>
      </c>
      <c r="BE12" s="34">
        <v>3519.7855806813145</v>
      </c>
      <c r="BF12" s="34">
        <v>3886.5104220609455</v>
      </c>
    </row>
    <row r="13" spans="1:58" s="31" customFormat="1" ht="15.75" customHeight="1" x14ac:dyDescent="0.25">
      <c r="A13" s="225" t="s">
        <v>71</v>
      </c>
      <c r="B13" s="225" t="s">
        <v>318</v>
      </c>
      <c r="C13" s="25">
        <v>2801.1335684634232</v>
      </c>
      <c r="D13" s="25">
        <v>3327.1002528052704</v>
      </c>
      <c r="E13" s="25">
        <v>4043.4853413295637</v>
      </c>
      <c r="F13" s="25">
        <v>3341.6254018605905</v>
      </c>
      <c r="G13" s="25">
        <v>4090.6206166835682</v>
      </c>
      <c r="H13" s="25">
        <v>3559.7343181567639</v>
      </c>
      <c r="I13" s="25">
        <v>4420.1399639798537</v>
      </c>
      <c r="J13" s="25">
        <v>4000.8783360467091</v>
      </c>
      <c r="K13" s="25">
        <v>2463.7252684074606</v>
      </c>
      <c r="L13" s="25">
        <v>3181.4180421908509</v>
      </c>
      <c r="M13" s="25">
        <v>3796.0103740315808</v>
      </c>
      <c r="N13" s="25">
        <v>4319.9280384734293</v>
      </c>
      <c r="O13" s="25">
        <v>43345.799522429064</v>
      </c>
      <c r="P13" s="58">
        <v>1892.9024585671091</v>
      </c>
      <c r="Q13" s="58">
        <v>2564.5959781287647</v>
      </c>
      <c r="R13" s="58">
        <v>2658.5740643934159</v>
      </c>
      <c r="S13" s="58">
        <v>2140.1844566889872</v>
      </c>
      <c r="T13" s="58">
        <v>5642.6679780899613</v>
      </c>
      <c r="U13" s="58">
        <v>3124.7580342106357</v>
      </c>
      <c r="V13" s="58">
        <v>3226.1977214034951</v>
      </c>
      <c r="W13" s="58">
        <v>3479.679772250407</v>
      </c>
      <c r="X13" s="58">
        <v>2890.4463139242089</v>
      </c>
      <c r="Y13" s="58">
        <v>2608.256048358603</v>
      </c>
      <c r="Z13" s="58">
        <v>2625.7808622254042</v>
      </c>
      <c r="AA13" s="58">
        <v>7711.0763807335861</v>
      </c>
      <c r="AB13" s="58">
        <v>40565.120068974575</v>
      </c>
      <c r="AC13" s="58">
        <v>2856.3903982743118</v>
      </c>
      <c r="AD13" s="58">
        <v>3487.1217190509747</v>
      </c>
      <c r="AE13" s="58">
        <v>3768.8039870155326</v>
      </c>
      <c r="AF13" s="58">
        <v>3776.2060874914569</v>
      </c>
      <c r="AG13" s="58">
        <v>4475.0800219305765</v>
      </c>
      <c r="AH13" s="58">
        <v>3824.2353004615429</v>
      </c>
      <c r="AI13" s="58">
        <v>4507.5617737500079</v>
      </c>
      <c r="AJ13" s="58">
        <v>4094.8549470872213</v>
      </c>
      <c r="AK13" s="58">
        <v>4748.3042289494842</v>
      </c>
      <c r="AL13" s="58">
        <v>3051.4075872991211</v>
      </c>
      <c r="AM13" s="58">
        <v>2910.3100063004936</v>
      </c>
      <c r="AN13" s="58">
        <v>6757.298546023485</v>
      </c>
      <c r="AO13" s="58">
        <v>48257.57460363421</v>
      </c>
      <c r="AP13" s="58">
        <v>2600.4154803635511</v>
      </c>
      <c r="AQ13" s="58">
        <v>3303.0802214174068</v>
      </c>
      <c r="AR13" s="58">
        <v>4114.4148411670321</v>
      </c>
      <c r="AS13" s="58">
        <v>5188.3002434431482</v>
      </c>
      <c r="AT13" s="58">
        <v>4424.1056007308362</v>
      </c>
      <c r="AU13" s="58">
        <v>3973.7828461962963</v>
      </c>
      <c r="AV13" s="58">
        <v>1747.8339953227671</v>
      </c>
      <c r="AW13" s="58">
        <v>4587.1030119129964</v>
      </c>
      <c r="AX13" s="58">
        <v>2743.2573761948647</v>
      </c>
      <c r="AY13" s="58">
        <v>2322.7762777112903</v>
      </c>
      <c r="AZ13" s="58">
        <v>3686.2060738386508</v>
      </c>
      <c r="BA13" s="58">
        <v>5012.1106850748174</v>
      </c>
      <c r="BB13" s="58">
        <v>43703.386653373658</v>
      </c>
      <c r="BC13" s="58">
        <v>3545.1559359427642</v>
      </c>
      <c r="BD13" s="58">
        <v>3603.5125453322212</v>
      </c>
      <c r="BE13" s="58">
        <v>3676.6582081123706</v>
      </c>
      <c r="BF13" s="58">
        <v>4282.3613165414663</v>
      </c>
    </row>
    <row r="14" spans="1:58" s="31" customFormat="1" ht="15.75" customHeight="1" x14ac:dyDescent="0.25">
      <c r="A14" s="55" t="s">
        <v>71</v>
      </c>
      <c r="B14" s="55" t="s">
        <v>319</v>
      </c>
      <c r="C14" s="34">
        <v>107.88685365773004</v>
      </c>
      <c r="D14" s="34">
        <v>98.934515632004093</v>
      </c>
      <c r="E14" s="34">
        <v>91.792830676914519</v>
      </c>
      <c r="F14" s="34">
        <v>92.064238638622669</v>
      </c>
      <c r="G14" s="34">
        <v>319.84190569722847</v>
      </c>
      <c r="H14" s="34">
        <v>152.04438489522821</v>
      </c>
      <c r="I14" s="34">
        <v>126.24874466385205</v>
      </c>
      <c r="J14" s="34">
        <v>154.8295534474581</v>
      </c>
      <c r="K14" s="34">
        <v>328.2222709906581</v>
      </c>
      <c r="L14" s="34">
        <v>279.34685884000686</v>
      </c>
      <c r="M14" s="34">
        <v>167.10690175400742</v>
      </c>
      <c r="N14" s="34">
        <v>268.96888715893465</v>
      </c>
      <c r="O14" s="34">
        <v>2187.2879460526447</v>
      </c>
      <c r="P14" s="34">
        <v>117.70243984934939</v>
      </c>
      <c r="Q14" s="34">
        <v>77.29800207677836</v>
      </c>
      <c r="R14" s="34">
        <v>168.52884238202211</v>
      </c>
      <c r="S14" s="34">
        <v>259.4176719543255</v>
      </c>
      <c r="T14" s="34">
        <v>89.022042767954758</v>
      </c>
      <c r="U14" s="34">
        <v>150.17456718248025</v>
      </c>
      <c r="V14" s="34">
        <v>437.5865821050341</v>
      </c>
      <c r="W14" s="34">
        <v>162.00209396849993</v>
      </c>
      <c r="X14" s="34">
        <v>95.297298170184561</v>
      </c>
      <c r="Y14" s="34">
        <v>167.69927720165629</v>
      </c>
      <c r="Z14" s="34">
        <v>625.24142869334128</v>
      </c>
      <c r="AA14" s="34">
        <v>204.81576733980731</v>
      </c>
      <c r="AB14" s="34">
        <v>2554.7860136914342</v>
      </c>
      <c r="AC14" s="34">
        <v>209.58144425555867</v>
      </c>
      <c r="AD14" s="34">
        <v>224.6045494486942</v>
      </c>
      <c r="AE14" s="34">
        <v>150.85547949547777</v>
      </c>
      <c r="AF14" s="34">
        <v>176.68494266509609</v>
      </c>
      <c r="AG14" s="34">
        <v>413.64806625062198</v>
      </c>
      <c r="AH14" s="34">
        <v>532.47813333194813</v>
      </c>
      <c r="AI14" s="34">
        <v>254.4188409917553</v>
      </c>
      <c r="AJ14" s="34">
        <v>1246.6980909759861</v>
      </c>
      <c r="AK14" s="34">
        <v>574.21372816035625</v>
      </c>
      <c r="AL14" s="34">
        <v>290.41974646249986</v>
      </c>
      <c r="AM14" s="34">
        <v>224.54843910349987</v>
      </c>
      <c r="AN14" s="34">
        <v>261.13709609730421</v>
      </c>
      <c r="AO14" s="34">
        <v>4559.2885572387995</v>
      </c>
      <c r="AP14" s="34">
        <v>171.99846871136526</v>
      </c>
      <c r="AQ14" s="34">
        <v>253.02510931576185</v>
      </c>
      <c r="AR14" s="34">
        <v>173.29155468765111</v>
      </c>
      <c r="AS14" s="34">
        <v>154.10932980706772</v>
      </c>
      <c r="AT14" s="34">
        <v>1180.3248814049646</v>
      </c>
      <c r="AU14" s="34">
        <v>190.2564489034857</v>
      </c>
      <c r="AV14" s="34">
        <v>564.68837002115788</v>
      </c>
      <c r="AW14" s="34">
        <v>118.1695972001541</v>
      </c>
      <c r="AX14" s="34">
        <v>165.31921272995959</v>
      </c>
      <c r="AY14" s="34">
        <v>569.28218941698515</v>
      </c>
      <c r="AZ14" s="34">
        <v>1664.0670684198199</v>
      </c>
      <c r="BA14" s="34">
        <v>178.73058578066926</v>
      </c>
      <c r="BB14" s="34">
        <v>5383.2628163990421</v>
      </c>
      <c r="BC14" s="34">
        <v>295.07866204698735</v>
      </c>
      <c r="BD14" s="34">
        <v>156.53376728415526</v>
      </c>
      <c r="BE14" s="34">
        <v>224.89524859715391</v>
      </c>
      <c r="BF14" s="34">
        <v>328.2175185274329</v>
      </c>
    </row>
    <row r="15" spans="1:58" s="31" customFormat="1" ht="15.75" customHeight="1" x14ac:dyDescent="0.25">
      <c r="A15" s="225" t="s">
        <v>71</v>
      </c>
      <c r="B15" s="225" t="s">
        <v>320</v>
      </c>
      <c r="C15" s="25">
        <v>2731.4376299015771</v>
      </c>
      <c r="D15" s="25">
        <v>2510.0819030991838</v>
      </c>
      <c r="E15" s="25">
        <v>3220.2215513508863</v>
      </c>
      <c r="F15" s="25">
        <v>2950.7303224745065</v>
      </c>
      <c r="G15" s="25">
        <v>2889.1793305897495</v>
      </c>
      <c r="H15" s="25">
        <v>3374.0545101464531</v>
      </c>
      <c r="I15" s="25">
        <v>3259.8026631516013</v>
      </c>
      <c r="J15" s="25">
        <v>3634.6851094300587</v>
      </c>
      <c r="K15" s="25">
        <v>3613.2997387480418</v>
      </c>
      <c r="L15" s="25">
        <v>3809.1388635085532</v>
      </c>
      <c r="M15" s="25">
        <v>3402.923630082907</v>
      </c>
      <c r="N15" s="25">
        <v>4050.3654360478999</v>
      </c>
      <c r="O15" s="25">
        <v>39445.92068853142</v>
      </c>
      <c r="P15" s="58">
        <v>3209.9890936197326</v>
      </c>
      <c r="Q15" s="58">
        <v>2946.7621256008451</v>
      </c>
      <c r="R15" s="58">
        <v>2946.2964757720047</v>
      </c>
      <c r="S15" s="58">
        <v>2988.6698899759772</v>
      </c>
      <c r="T15" s="58">
        <v>2658.761075880569</v>
      </c>
      <c r="U15" s="58">
        <v>3132.7644144180599</v>
      </c>
      <c r="V15" s="58">
        <v>2637.4399192730461</v>
      </c>
      <c r="W15" s="58">
        <v>2657.7542263255073</v>
      </c>
      <c r="X15" s="58">
        <v>3600.500084820806</v>
      </c>
      <c r="Y15" s="58">
        <v>4712.0229360028816</v>
      </c>
      <c r="Z15" s="58">
        <v>3939.8196574649114</v>
      </c>
      <c r="AA15" s="58">
        <v>5547.977691322676</v>
      </c>
      <c r="AB15" s="58">
        <v>40978.75759047702</v>
      </c>
      <c r="AC15" s="58">
        <v>2973.1773186770038</v>
      </c>
      <c r="AD15" s="58">
        <v>2426.1637840977082</v>
      </c>
      <c r="AE15" s="58">
        <v>2615.651014312089</v>
      </c>
      <c r="AF15" s="58">
        <v>2270.5023282637439</v>
      </c>
      <c r="AG15" s="58">
        <v>2411.9814540546745</v>
      </c>
      <c r="AH15" s="58">
        <v>1983.7337862870631</v>
      </c>
      <c r="AI15" s="58">
        <v>2476.8636004851396</v>
      </c>
      <c r="AJ15" s="58">
        <v>2245.9962292098317</v>
      </c>
      <c r="AK15" s="58">
        <v>2048.4580360273094</v>
      </c>
      <c r="AL15" s="58">
        <v>2194.4230692298129</v>
      </c>
      <c r="AM15" s="58">
        <v>1994.4990748117525</v>
      </c>
      <c r="AN15" s="58">
        <v>918.69541188179085</v>
      </c>
      <c r="AO15" s="58">
        <v>26560.145107337921</v>
      </c>
      <c r="AP15" s="58">
        <v>1642.6575166778914</v>
      </c>
      <c r="AQ15" s="58">
        <v>286.23118012572814</v>
      </c>
      <c r="AR15" s="58">
        <v>259.41058757564588</v>
      </c>
      <c r="AS15" s="58">
        <v>425.33397503889927</v>
      </c>
      <c r="AT15" s="58">
        <v>328.43283262517309</v>
      </c>
      <c r="AU15" s="58">
        <v>349.69575713080593</v>
      </c>
      <c r="AV15" s="58">
        <v>409.26958436962457</v>
      </c>
      <c r="AW15" s="58">
        <v>192.34836346223989</v>
      </c>
      <c r="AX15" s="58">
        <v>662.41778873758085</v>
      </c>
      <c r="AY15" s="58">
        <v>366.57784391213642</v>
      </c>
      <c r="AZ15" s="58">
        <v>320.59541050574205</v>
      </c>
      <c r="BA15" s="58">
        <v>379.89248656755484</v>
      </c>
      <c r="BB15" s="58">
        <v>5622.8633267290215</v>
      </c>
      <c r="BC15" s="58">
        <v>422.28229991155013</v>
      </c>
      <c r="BD15" s="58">
        <v>242.78000759892126</v>
      </c>
      <c r="BE15" s="58">
        <v>331.27504462694338</v>
      </c>
      <c r="BF15" s="58">
        <v>159.10076851941656</v>
      </c>
    </row>
    <row r="16" spans="1:58" s="31" customFormat="1" ht="15.75" customHeight="1" x14ac:dyDescent="0.25">
      <c r="A16" s="55" t="s">
        <v>71</v>
      </c>
      <c r="B16" s="55" t="s">
        <v>321</v>
      </c>
      <c r="C16" s="34">
        <v>5365.4899139514155</v>
      </c>
      <c r="D16" s="34">
        <v>4604.4787728872234</v>
      </c>
      <c r="E16" s="34">
        <v>4200.1281622201905</v>
      </c>
      <c r="F16" s="34">
        <v>4009.1756301506307</v>
      </c>
      <c r="G16" s="34">
        <v>4052.5932836809197</v>
      </c>
      <c r="H16" s="34">
        <v>4733.9032249857946</v>
      </c>
      <c r="I16" s="34">
        <v>4862.2049470768443</v>
      </c>
      <c r="J16" s="34">
        <v>5945.3878999123426</v>
      </c>
      <c r="K16" s="34">
        <v>5461.9082557467855</v>
      </c>
      <c r="L16" s="34">
        <v>6443.8277529846964</v>
      </c>
      <c r="M16" s="34">
        <v>6335.2455368348856</v>
      </c>
      <c r="N16" s="34">
        <v>6486.3695685373514</v>
      </c>
      <c r="O16" s="34">
        <v>62500.712948969085</v>
      </c>
      <c r="P16" s="34">
        <v>6033.6296750963165</v>
      </c>
      <c r="Q16" s="34">
        <v>5192.5583671004997</v>
      </c>
      <c r="R16" s="34">
        <v>5318.0826051257154</v>
      </c>
      <c r="S16" s="34">
        <v>4883.8799288789069</v>
      </c>
      <c r="T16" s="34">
        <v>4431.6877614166478</v>
      </c>
      <c r="U16" s="34">
        <v>5233.393074976203</v>
      </c>
      <c r="V16" s="34">
        <v>5345.1670306266942</v>
      </c>
      <c r="W16" s="34">
        <v>5733.8715041414798</v>
      </c>
      <c r="X16" s="34">
        <v>6081.950132691697</v>
      </c>
      <c r="Y16" s="34">
        <v>5874.7432282395166</v>
      </c>
      <c r="Z16" s="34">
        <v>6229.6067962022435</v>
      </c>
      <c r="AA16" s="34">
        <v>6306.3262453683128</v>
      </c>
      <c r="AB16" s="34">
        <v>66664.896349864226</v>
      </c>
      <c r="AC16" s="34">
        <v>6345.9177543843853</v>
      </c>
      <c r="AD16" s="34">
        <v>5553.6242858286023</v>
      </c>
      <c r="AE16" s="34">
        <v>5082.7520667358212</v>
      </c>
      <c r="AF16" s="34">
        <v>5983.5547038132227</v>
      </c>
      <c r="AG16" s="34">
        <v>5579.435631119406</v>
      </c>
      <c r="AH16" s="34">
        <v>5787.3516775638218</v>
      </c>
      <c r="AI16" s="34">
        <v>6074.2826816790666</v>
      </c>
      <c r="AJ16" s="34">
        <v>6466.1666796527943</v>
      </c>
      <c r="AK16" s="34">
        <v>6715.2634018931412</v>
      </c>
      <c r="AL16" s="34">
        <v>6156.8663856904523</v>
      </c>
      <c r="AM16" s="34">
        <v>6432.8885236811311</v>
      </c>
      <c r="AN16" s="34">
        <v>6103.0675974427122</v>
      </c>
      <c r="AO16" s="34">
        <v>72281.17138948456</v>
      </c>
      <c r="AP16" s="34">
        <v>4871.4555007807339</v>
      </c>
      <c r="AQ16" s="34">
        <v>5098.9520221901848</v>
      </c>
      <c r="AR16" s="34">
        <v>6185.0498346899676</v>
      </c>
      <c r="AS16" s="34">
        <v>4312.2170148542364</v>
      </c>
      <c r="AT16" s="34">
        <v>4918.1187520519179</v>
      </c>
      <c r="AU16" s="34">
        <v>5406.4752801149407</v>
      </c>
      <c r="AV16" s="34">
        <v>6050.5331799002661</v>
      </c>
      <c r="AW16" s="34">
        <v>7190.6266976202105</v>
      </c>
      <c r="AX16" s="34">
        <v>7030.8769643252426</v>
      </c>
      <c r="AY16" s="34">
        <v>9435.6482845185401</v>
      </c>
      <c r="AZ16" s="34">
        <v>4213.4158849501036</v>
      </c>
      <c r="BA16" s="34">
        <v>3976.5785574978386</v>
      </c>
      <c r="BB16" s="34">
        <v>68689.947973494185</v>
      </c>
      <c r="BC16" s="34">
        <v>3799.4222729841349</v>
      </c>
      <c r="BD16" s="34">
        <v>1620.0429546018934</v>
      </c>
      <c r="BE16" s="34">
        <v>4684.0126555521929</v>
      </c>
      <c r="BF16" s="34">
        <v>4456.459657982874</v>
      </c>
    </row>
    <row r="17" spans="1:58" s="31" customFormat="1" ht="15.75" customHeight="1" x14ac:dyDescent="0.25">
      <c r="A17" s="61" t="s">
        <v>71</v>
      </c>
      <c r="B17" s="61" t="s">
        <v>322</v>
      </c>
      <c r="C17" s="68">
        <v>2608.6530965471688</v>
      </c>
      <c r="D17" s="68">
        <v>1054.640310553033</v>
      </c>
      <c r="E17" s="68">
        <v>1924.473332582063</v>
      </c>
      <c r="F17" s="68">
        <v>2953.219129434312</v>
      </c>
      <c r="G17" s="68">
        <v>9789.3217641080719</v>
      </c>
      <c r="H17" s="68">
        <v>2110.4692044808894</v>
      </c>
      <c r="I17" s="68">
        <v>6696.7750619304115</v>
      </c>
      <c r="J17" s="68">
        <v>1640.9152772963168</v>
      </c>
      <c r="K17" s="68">
        <v>4077.5079048847047</v>
      </c>
      <c r="L17" s="68">
        <v>2660.1526671985703</v>
      </c>
      <c r="M17" s="68">
        <v>3632.9640320265603</v>
      </c>
      <c r="N17" s="68">
        <v>9338.717210440278</v>
      </c>
      <c r="O17" s="68">
        <v>48487.808991482387</v>
      </c>
      <c r="P17" s="68">
        <v>1748.7262959655825</v>
      </c>
      <c r="Q17" s="68">
        <v>1936.4605763450254</v>
      </c>
      <c r="R17" s="68">
        <v>1943.8620550655721</v>
      </c>
      <c r="S17" s="68">
        <v>5261.2569702883575</v>
      </c>
      <c r="T17" s="68">
        <v>1837.1915045576777</v>
      </c>
      <c r="U17" s="68">
        <v>3299.8423956873148</v>
      </c>
      <c r="V17" s="68">
        <v>6242.4283839128202</v>
      </c>
      <c r="W17" s="68">
        <v>1935.28860068976</v>
      </c>
      <c r="X17" s="68">
        <v>5544.2043750221555</v>
      </c>
      <c r="Y17" s="68">
        <v>6145.2995494189508</v>
      </c>
      <c r="Z17" s="68">
        <v>4070.9787565858965</v>
      </c>
      <c r="AA17" s="68">
        <v>11068.741710685608</v>
      </c>
      <c r="AB17" s="68">
        <v>51034.281174224721</v>
      </c>
      <c r="AC17" s="68">
        <v>2215.1259165302577</v>
      </c>
      <c r="AD17" s="68">
        <v>1777.4771144979845</v>
      </c>
      <c r="AE17" s="68">
        <v>4126.4369751202094</v>
      </c>
      <c r="AF17" s="68">
        <v>6869.4225388314126</v>
      </c>
      <c r="AG17" s="68">
        <v>2332.5563192861978</v>
      </c>
      <c r="AH17" s="68">
        <v>3427.6037694290685</v>
      </c>
      <c r="AI17" s="68">
        <v>9039.6272915558438</v>
      </c>
      <c r="AJ17" s="68">
        <v>1904.7642230493552</v>
      </c>
      <c r="AK17" s="68">
        <v>5275.1536211947714</v>
      </c>
      <c r="AL17" s="68">
        <v>6662.8233836394111</v>
      </c>
      <c r="AM17" s="68">
        <v>6727.4818413818421</v>
      </c>
      <c r="AN17" s="68">
        <v>8643.2846376906746</v>
      </c>
      <c r="AO17" s="68">
        <v>59001.757632207031</v>
      </c>
      <c r="AP17" s="68">
        <v>2038.7685110395869</v>
      </c>
      <c r="AQ17" s="68">
        <v>1530.7555381125148</v>
      </c>
      <c r="AR17" s="68">
        <v>3356.461709368913</v>
      </c>
      <c r="AS17" s="68">
        <v>3443.4037429361069</v>
      </c>
      <c r="AT17" s="68">
        <v>4429.9126750940368</v>
      </c>
      <c r="AU17" s="68">
        <v>5071.9089464395656</v>
      </c>
      <c r="AV17" s="68">
        <v>6565.1758912110126</v>
      </c>
      <c r="AW17" s="68">
        <v>1654.7417561012328</v>
      </c>
      <c r="AX17" s="68">
        <v>2822.7171300276505</v>
      </c>
      <c r="AY17" s="68">
        <v>3755.7665677119094</v>
      </c>
      <c r="AZ17" s="68">
        <v>1903.916256916596</v>
      </c>
      <c r="BA17" s="68">
        <v>15771.648061102826</v>
      </c>
      <c r="BB17" s="68">
        <v>52345.176786061944</v>
      </c>
      <c r="BC17" s="68">
        <v>2335.2582392458335</v>
      </c>
      <c r="BD17" s="68">
        <v>3236.9465931893751</v>
      </c>
      <c r="BE17" s="68">
        <v>4160.0500692962733</v>
      </c>
      <c r="BF17" s="68">
        <v>7585.6313480437238</v>
      </c>
    </row>
    <row r="18" spans="1:58" s="31" customFormat="1" ht="15.75" customHeight="1" x14ac:dyDescent="0.25">
      <c r="A18" s="55" t="s">
        <v>71</v>
      </c>
      <c r="B18" s="55" t="s">
        <v>323</v>
      </c>
      <c r="C18" s="34">
        <v>31.685790813795869</v>
      </c>
      <c r="D18" s="34">
        <v>45.520700813223584</v>
      </c>
      <c r="E18" s="34">
        <v>614.37377512554792</v>
      </c>
      <c r="F18" s="34">
        <v>36.141748102152832</v>
      </c>
      <c r="G18" s="34">
        <v>30.488823230741485</v>
      </c>
      <c r="H18" s="34">
        <v>38.922686838021363</v>
      </c>
      <c r="I18" s="34">
        <v>39.533350989402066</v>
      </c>
      <c r="J18" s="34">
        <v>81.584615424800091</v>
      </c>
      <c r="K18" s="34">
        <v>597.76040107802805</v>
      </c>
      <c r="L18" s="34">
        <v>124.1617290835682</v>
      </c>
      <c r="M18" s="34">
        <v>53.764305610767238</v>
      </c>
      <c r="N18" s="34">
        <v>84.178926068763872</v>
      </c>
      <c r="O18" s="34">
        <v>1778.1168531788126</v>
      </c>
      <c r="P18" s="34">
        <v>65.148826732904965</v>
      </c>
      <c r="Q18" s="34">
        <v>98.268778838721744</v>
      </c>
      <c r="R18" s="34">
        <v>38.56403836933832</v>
      </c>
      <c r="S18" s="34">
        <v>36.917240306976353</v>
      </c>
      <c r="T18" s="34">
        <v>72.979626092312046</v>
      </c>
      <c r="U18" s="34">
        <v>49.835505845261665</v>
      </c>
      <c r="V18" s="34">
        <v>72.410196301994802</v>
      </c>
      <c r="W18" s="34">
        <v>52.531426603218392</v>
      </c>
      <c r="X18" s="34">
        <v>1095.8999504060482</v>
      </c>
      <c r="Y18" s="34">
        <v>109.35661390164654</v>
      </c>
      <c r="Z18" s="34">
        <v>112.07177305100325</v>
      </c>
      <c r="AA18" s="34">
        <v>211.30048343159024</v>
      </c>
      <c r="AB18" s="34">
        <v>2015.2844598810166</v>
      </c>
      <c r="AC18" s="34">
        <v>146.88858541554697</v>
      </c>
      <c r="AD18" s="34">
        <v>69.346879432770749</v>
      </c>
      <c r="AE18" s="34">
        <v>139.97594963483209</v>
      </c>
      <c r="AF18" s="34">
        <v>147.06893167019635</v>
      </c>
      <c r="AG18" s="34">
        <v>127.2817755764197</v>
      </c>
      <c r="AH18" s="34">
        <v>128.16423876835768</v>
      </c>
      <c r="AI18" s="34">
        <v>93.356028682984117</v>
      </c>
      <c r="AJ18" s="34">
        <v>152.26292636612601</v>
      </c>
      <c r="AK18" s="34">
        <v>86.998667547264546</v>
      </c>
      <c r="AL18" s="34">
        <v>106.42997832670906</v>
      </c>
      <c r="AM18" s="34">
        <v>102.78106907500157</v>
      </c>
      <c r="AN18" s="34">
        <v>266.94510893476905</v>
      </c>
      <c r="AO18" s="34">
        <v>1567.5001394309779</v>
      </c>
      <c r="AP18" s="34">
        <v>89.145441641749841</v>
      </c>
      <c r="AQ18" s="34">
        <v>116.91057304473165</v>
      </c>
      <c r="AR18" s="34">
        <v>162.68657798573139</v>
      </c>
      <c r="AS18" s="34">
        <v>138.25585361636914</v>
      </c>
      <c r="AT18" s="34">
        <v>808.66255251725977</v>
      </c>
      <c r="AU18" s="34">
        <v>120.76849585145465</v>
      </c>
      <c r="AV18" s="34">
        <v>149.27775096823686</v>
      </c>
      <c r="AW18" s="34">
        <v>150.99230284651847</v>
      </c>
      <c r="AX18" s="34">
        <v>128.53231798791091</v>
      </c>
      <c r="AY18" s="34">
        <v>99.088802152243062</v>
      </c>
      <c r="AZ18" s="34">
        <v>120.05440835317881</v>
      </c>
      <c r="BA18" s="34">
        <v>186.14591166950822</v>
      </c>
      <c r="BB18" s="34">
        <v>2270.5209886348925</v>
      </c>
      <c r="BC18" s="34">
        <v>133.13749091081104</v>
      </c>
      <c r="BD18" s="34">
        <v>79.78063304014195</v>
      </c>
      <c r="BE18" s="34">
        <v>149.1823628903752</v>
      </c>
      <c r="BF18" s="34">
        <v>117.80422971325828</v>
      </c>
    </row>
    <row r="19" spans="1:58" s="251" customFormat="1" ht="15.75" customHeight="1" x14ac:dyDescent="0.25">
      <c r="A19" s="262" t="s">
        <v>53</v>
      </c>
      <c r="B19" s="262" t="s">
        <v>71</v>
      </c>
      <c r="C19" s="274">
        <v>159516.14642491171</v>
      </c>
      <c r="D19" s="263">
        <v>132746.79418297717</v>
      </c>
      <c r="E19" s="263">
        <v>144827.51046462616</v>
      </c>
      <c r="F19" s="263">
        <v>153545.92145638948</v>
      </c>
      <c r="G19" s="263">
        <v>178585.84232790631</v>
      </c>
      <c r="H19" s="263">
        <v>184121.08498911667</v>
      </c>
      <c r="I19" s="263">
        <v>215063.14739353923</v>
      </c>
      <c r="J19" s="263">
        <v>213451.60114946577</v>
      </c>
      <c r="K19" s="263">
        <v>206114.5329667347</v>
      </c>
      <c r="L19" s="263">
        <v>193540.26109427126</v>
      </c>
      <c r="M19" s="263">
        <v>191017.38457525257</v>
      </c>
      <c r="N19" s="263">
        <v>233536.31402204215</v>
      </c>
      <c r="O19" s="263">
        <v>2206066.5410472332</v>
      </c>
      <c r="P19" s="263">
        <v>215684.28856883859</v>
      </c>
      <c r="Q19" s="263">
        <v>174013.23829079585</v>
      </c>
      <c r="R19" s="263">
        <v>184516.81778570928</v>
      </c>
      <c r="S19" s="263">
        <v>200350.33401396524</v>
      </c>
      <c r="T19" s="263">
        <v>197051.1777728388</v>
      </c>
      <c r="U19" s="263">
        <v>189888.08388290447</v>
      </c>
      <c r="V19" s="263">
        <v>242888.57603592629</v>
      </c>
      <c r="W19" s="263">
        <v>220694.97535188479</v>
      </c>
      <c r="X19" s="263">
        <v>182536.81947119426</v>
      </c>
      <c r="Y19" s="263">
        <v>192952.33942850411</v>
      </c>
      <c r="Z19" s="263">
        <v>206578.37331559634</v>
      </c>
      <c r="AA19" s="263">
        <v>218610.91282150536</v>
      </c>
      <c r="AB19" s="263">
        <v>2425765.9367396631</v>
      </c>
      <c r="AC19" s="263">
        <v>234075.48635288153</v>
      </c>
      <c r="AD19" s="263">
        <v>189933.64264734628</v>
      </c>
      <c r="AE19" s="263">
        <v>184762.56563421767</v>
      </c>
      <c r="AF19" s="263">
        <v>194315.74951443324</v>
      </c>
      <c r="AG19" s="263">
        <v>197191.56736650522</v>
      </c>
      <c r="AH19" s="263">
        <v>183678.5216576629</v>
      </c>
      <c r="AI19" s="263">
        <v>235096.70008092976</v>
      </c>
      <c r="AJ19" s="263">
        <v>231082.92780521812</v>
      </c>
      <c r="AK19" s="263">
        <v>211492.31536411663</v>
      </c>
      <c r="AL19" s="263">
        <v>213913.57492387845</v>
      </c>
      <c r="AM19" s="263">
        <v>232125.87705734733</v>
      </c>
      <c r="AN19" s="263">
        <v>272505.23120523867</v>
      </c>
      <c r="AO19" s="263">
        <v>2580174.1596097755</v>
      </c>
      <c r="AP19" s="263">
        <v>274737.61355016718</v>
      </c>
      <c r="AQ19" s="263">
        <v>212090.36034835692</v>
      </c>
      <c r="AR19" s="263">
        <v>218569.15807892341</v>
      </c>
      <c r="AS19" s="263">
        <v>236103.9616752252</v>
      </c>
      <c r="AT19" s="263">
        <v>234451.87896407189</v>
      </c>
      <c r="AU19" s="263">
        <v>228551.70888953196</v>
      </c>
      <c r="AV19" s="263">
        <v>271902.6046500114</v>
      </c>
      <c r="AW19" s="263">
        <v>266747.93108714011</v>
      </c>
      <c r="AX19" s="263">
        <v>215051.56707490605</v>
      </c>
      <c r="AY19" s="263">
        <v>241850.71708853258</v>
      </c>
      <c r="AZ19" s="263">
        <v>233448.37178610655</v>
      </c>
      <c r="BA19" s="263">
        <v>279027.46974621626</v>
      </c>
      <c r="BB19" s="263">
        <v>2912533.3429391892</v>
      </c>
      <c r="BC19" s="263">
        <v>291670.54325993167</v>
      </c>
      <c r="BD19" s="263">
        <v>242847.80328729225</v>
      </c>
      <c r="BE19" s="263">
        <v>255870.66280094025</v>
      </c>
      <c r="BF19" s="263">
        <v>263676.80586443079</v>
      </c>
    </row>
    <row r="20" spans="1:58" s="31" customFormat="1" ht="15.75" customHeight="1" x14ac:dyDescent="0.25">
      <c r="A20" s="55" t="s">
        <v>71</v>
      </c>
      <c r="B20" s="55" t="s">
        <v>313</v>
      </c>
      <c r="C20" s="34">
        <v>39512.017629111222</v>
      </c>
      <c r="D20" s="34">
        <v>39203.363453396189</v>
      </c>
      <c r="E20" s="34">
        <v>42834.273895695966</v>
      </c>
      <c r="F20" s="34">
        <v>23942.415492612428</v>
      </c>
      <c r="G20" s="34">
        <v>47549.700099830268</v>
      </c>
      <c r="H20" s="34">
        <v>28276.185646565984</v>
      </c>
      <c r="I20" s="34">
        <v>53951.202375327164</v>
      </c>
      <c r="J20" s="34">
        <v>50963.050727798611</v>
      </c>
      <c r="K20" s="34">
        <v>49031.285953720711</v>
      </c>
      <c r="L20" s="34">
        <v>51816.24767554889</v>
      </c>
      <c r="M20" s="34">
        <v>49209.367643343503</v>
      </c>
      <c r="N20" s="34">
        <v>36582.853759360223</v>
      </c>
      <c r="O20" s="34">
        <v>512871.96435231116</v>
      </c>
      <c r="P20" s="34">
        <v>40132.108213841064</v>
      </c>
      <c r="Q20" s="34">
        <v>34230.706442957577</v>
      </c>
      <c r="R20" s="34">
        <v>34248.356196331981</v>
      </c>
      <c r="S20" s="34">
        <v>34758.517211190527</v>
      </c>
      <c r="T20" s="34">
        <v>32477.828287579425</v>
      </c>
      <c r="U20" s="34">
        <v>30408.094711752634</v>
      </c>
      <c r="V20" s="34">
        <v>30663.875280710869</v>
      </c>
      <c r="W20" s="34">
        <v>31383.646145921626</v>
      </c>
      <c r="X20" s="34">
        <v>25435.552836036473</v>
      </c>
      <c r="Y20" s="34">
        <v>30365.889320964037</v>
      </c>
      <c r="Z20" s="34">
        <v>31935.393673408631</v>
      </c>
      <c r="AA20" s="34">
        <v>30913.666885113907</v>
      </c>
      <c r="AB20" s="34">
        <v>386953.63520580879</v>
      </c>
      <c r="AC20" s="34">
        <v>29083.771083044045</v>
      </c>
      <c r="AD20" s="34">
        <v>28915.969948686678</v>
      </c>
      <c r="AE20" s="34">
        <v>28690.545834140608</v>
      </c>
      <c r="AF20" s="34">
        <v>33102.901638635347</v>
      </c>
      <c r="AG20" s="34">
        <v>28442.140200623424</v>
      </c>
      <c r="AH20" s="34">
        <v>20127.950277988242</v>
      </c>
      <c r="AI20" s="34">
        <v>30158.697875689038</v>
      </c>
      <c r="AJ20" s="34">
        <v>31068.406548371764</v>
      </c>
      <c r="AK20" s="34">
        <v>32430.420806888262</v>
      </c>
      <c r="AL20" s="34">
        <v>37751.081899625118</v>
      </c>
      <c r="AM20" s="34">
        <v>43620.110741324912</v>
      </c>
      <c r="AN20" s="34">
        <v>41764.353759731988</v>
      </c>
      <c r="AO20" s="34">
        <v>385156.35061474942</v>
      </c>
      <c r="AP20" s="34">
        <v>39486.200781385531</v>
      </c>
      <c r="AQ20" s="34">
        <v>35285.234075025102</v>
      </c>
      <c r="AR20" s="34">
        <v>38275.837425803846</v>
      </c>
      <c r="AS20" s="34">
        <v>39620.484503277847</v>
      </c>
      <c r="AT20" s="34">
        <v>37248.383919607601</v>
      </c>
      <c r="AU20" s="34">
        <v>37868.163044033223</v>
      </c>
      <c r="AV20" s="34">
        <v>37938.290953635995</v>
      </c>
      <c r="AW20" s="34">
        <v>40158.320068516929</v>
      </c>
      <c r="AX20" s="34">
        <v>19758.797331709775</v>
      </c>
      <c r="AY20" s="34">
        <v>41568.385199660668</v>
      </c>
      <c r="AZ20" s="34">
        <v>39324.633778079078</v>
      </c>
      <c r="BA20" s="34">
        <v>41791.4073204866</v>
      </c>
      <c r="BB20" s="34">
        <v>448324.13840122218</v>
      </c>
      <c r="BC20" s="34">
        <v>38142.515504215982</v>
      </c>
      <c r="BD20" s="34">
        <v>38855.406539344491</v>
      </c>
      <c r="BE20" s="34">
        <v>40822.884996982073</v>
      </c>
      <c r="BF20" s="34">
        <v>42570.117583360137</v>
      </c>
    </row>
    <row r="21" spans="1:58" s="31" customFormat="1" ht="15.75" customHeight="1" x14ac:dyDescent="0.25">
      <c r="A21" s="225" t="s">
        <v>71</v>
      </c>
      <c r="B21" s="225" t="s">
        <v>314</v>
      </c>
      <c r="C21" s="25">
        <v>1296.2739004791588</v>
      </c>
      <c r="D21" s="25">
        <v>1037.2244413511751</v>
      </c>
      <c r="E21" s="25">
        <v>1421.4100301383737</v>
      </c>
      <c r="F21" s="25">
        <v>2288.9235962627827</v>
      </c>
      <c r="G21" s="25">
        <v>1871.9804551612119</v>
      </c>
      <c r="H21" s="25">
        <v>1606.0978774284915</v>
      </c>
      <c r="I21" s="25">
        <v>1804.2338302586131</v>
      </c>
      <c r="J21" s="25">
        <v>1439.3605805522609</v>
      </c>
      <c r="K21" s="25">
        <v>1808.6606275505223</v>
      </c>
      <c r="L21" s="25">
        <v>1452.3076026753267</v>
      </c>
      <c r="M21" s="25">
        <v>2345.5345886077534</v>
      </c>
      <c r="N21" s="25">
        <v>2981.3231470809619</v>
      </c>
      <c r="O21" s="25">
        <v>21353.33067754663</v>
      </c>
      <c r="P21" s="25">
        <v>1814.4678860394781</v>
      </c>
      <c r="Q21" s="25">
        <v>1338.9088846034736</v>
      </c>
      <c r="R21" s="25">
        <v>1891.61886922908</v>
      </c>
      <c r="S21" s="25">
        <v>1357.2047097366947</v>
      </c>
      <c r="T21" s="25">
        <v>1765.9096425279715</v>
      </c>
      <c r="U21" s="25">
        <v>458.56357926559741</v>
      </c>
      <c r="V21" s="25">
        <v>415.03589807068795</v>
      </c>
      <c r="W21" s="25">
        <v>454.78727423885294</v>
      </c>
      <c r="X21" s="25">
        <v>553.32889612589463</v>
      </c>
      <c r="Y21" s="25">
        <v>526.30411924999964</v>
      </c>
      <c r="Z21" s="25">
        <v>441.95551588118366</v>
      </c>
      <c r="AA21" s="25">
        <v>581.10001107397068</v>
      </c>
      <c r="AB21" s="25">
        <v>11599.185286042886</v>
      </c>
      <c r="AC21" s="25">
        <v>754.5749831638949</v>
      </c>
      <c r="AD21" s="25">
        <v>470.37794013785788</v>
      </c>
      <c r="AE21" s="25">
        <v>564.42969116787128</v>
      </c>
      <c r="AF21" s="25">
        <v>512.06557160051273</v>
      </c>
      <c r="AG21" s="25">
        <v>567.03358253130796</v>
      </c>
      <c r="AH21" s="25">
        <v>496.11048984156258</v>
      </c>
      <c r="AI21" s="25">
        <v>778.4091568328414</v>
      </c>
      <c r="AJ21" s="25">
        <v>488.73405424053618</v>
      </c>
      <c r="AK21" s="25">
        <v>555.95771504798154</v>
      </c>
      <c r="AL21" s="25">
        <v>552.32981995401781</v>
      </c>
      <c r="AM21" s="25">
        <v>481.06991426026906</v>
      </c>
      <c r="AN21" s="25">
        <v>622.21766709496944</v>
      </c>
      <c r="AO21" s="25">
        <v>6843.3105858736226</v>
      </c>
      <c r="AP21" s="25">
        <v>532.67442540543232</v>
      </c>
      <c r="AQ21" s="25">
        <v>561.07777468234849</v>
      </c>
      <c r="AR21" s="25">
        <v>587.20756559231279</v>
      </c>
      <c r="AS21" s="25">
        <v>649.12084779896554</v>
      </c>
      <c r="AT21" s="25">
        <v>929.24884259809915</v>
      </c>
      <c r="AU21" s="25">
        <v>698.82897490938342</v>
      </c>
      <c r="AV21" s="25">
        <v>720.1539280101963</v>
      </c>
      <c r="AW21" s="25">
        <v>579.01548548431117</v>
      </c>
      <c r="AX21" s="25">
        <v>565.22467423994487</v>
      </c>
      <c r="AY21" s="25">
        <v>557.32142205027628</v>
      </c>
      <c r="AZ21" s="25">
        <v>727.97742669618901</v>
      </c>
      <c r="BA21" s="25">
        <v>615.29015789535561</v>
      </c>
      <c r="BB21" s="25">
        <v>7723.1415253628147</v>
      </c>
      <c r="BC21" s="25">
        <v>518.26080258120885</v>
      </c>
      <c r="BD21" s="25">
        <v>590.19291180732284</v>
      </c>
      <c r="BE21" s="25">
        <v>708.44285720731614</v>
      </c>
      <c r="BF21" s="25">
        <v>574.2013898790766</v>
      </c>
    </row>
    <row r="22" spans="1:58" s="31" customFormat="1" ht="15.75" customHeight="1" x14ac:dyDescent="0.25">
      <c r="A22" s="55" t="s">
        <v>71</v>
      </c>
      <c r="B22" s="55" t="s">
        <v>315</v>
      </c>
      <c r="C22" s="34">
        <v>101973.89147463818</v>
      </c>
      <c r="D22" s="34">
        <v>77829.339367608482</v>
      </c>
      <c r="E22" s="34">
        <v>83162.926449571416</v>
      </c>
      <c r="F22" s="34">
        <v>108235.08976776028</v>
      </c>
      <c r="G22" s="34">
        <v>110107.35317624213</v>
      </c>
      <c r="H22" s="34">
        <v>129960.52725228838</v>
      </c>
      <c r="I22" s="34">
        <v>142768.40170370511</v>
      </c>
      <c r="J22" s="34">
        <v>144256.19582746303</v>
      </c>
      <c r="K22" s="34">
        <v>139314.59422494014</v>
      </c>
      <c r="L22" s="34">
        <v>123980.62151444628</v>
      </c>
      <c r="M22" s="34">
        <v>122705.24786223093</v>
      </c>
      <c r="N22" s="34">
        <v>176980.48525089124</v>
      </c>
      <c r="O22" s="34">
        <v>1461274.6738717856</v>
      </c>
      <c r="P22" s="34">
        <v>156641.62008229835</v>
      </c>
      <c r="Q22" s="34">
        <v>123543.74710148886</v>
      </c>
      <c r="R22" s="34">
        <v>129348.41867794008</v>
      </c>
      <c r="S22" s="34">
        <v>146285.89532025295</v>
      </c>
      <c r="T22" s="34">
        <v>142967.43420407549</v>
      </c>
      <c r="U22" s="34">
        <v>140298.27253846571</v>
      </c>
      <c r="V22" s="34">
        <v>191047.53704951293</v>
      </c>
      <c r="W22" s="34">
        <v>170139.73055472603</v>
      </c>
      <c r="X22" s="34">
        <v>137042.01543222563</v>
      </c>
      <c r="Y22" s="34">
        <v>142837.50807801314</v>
      </c>
      <c r="Z22" s="34">
        <v>155876.79255085858</v>
      </c>
      <c r="AA22" s="34">
        <v>166883.5898369916</v>
      </c>
      <c r="AB22" s="34">
        <v>1802912.5614268493</v>
      </c>
      <c r="AC22" s="34">
        <v>184080.98452971442</v>
      </c>
      <c r="AD22" s="34">
        <v>141594.76689376816</v>
      </c>
      <c r="AE22" s="34">
        <v>134465.06756461682</v>
      </c>
      <c r="AF22" s="34">
        <v>138501.80102837723</v>
      </c>
      <c r="AG22" s="34">
        <v>146198.43224433134</v>
      </c>
      <c r="AH22" s="34">
        <v>142599.6257843356</v>
      </c>
      <c r="AI22" s="34">
        <v>180459.17177555722</v>
      </c>
      <c r="AJ22" s="34">
        <v>176654.76110398353</v>
      </c>
      <c r="AK22" s="34">
        <v>157160.48059845698</v>
      </c>
      <c r="AL22" s="34">
        <v>153209.19131839357</v>
      </c>
      <c r="AM22" s="34">
        <v>164224.86051843059</v>
      </c>
      <c r="AN22" s="34">
        <v>205119.99604824506</v>
      </c>
      <c r="AO22" s="34">
        <v>1924269.1394082105</v>
      </c>
      <c r="AP22" s="34">
        <v>213754.40599323378</v>
      </c>
      <c r="AQ22" s="34">
        <v>154902.92736103878</v>
      </c>
      <c r="AR22" s="34">
        <v>156357.80969045454</v>
      </c>
      <c r="AS22" s="34">
        <v>171693.8678958753</v>
      </c>
      <c r="AT22" s="34">
        <v>167900.60070705009</v>
      </c>
      <c r="AU22" s="34">
        <v>165354.98907253955</v>
      </c>
      <c r="AV22" s="34">
        <v>207243.54059170681</v>
      </c>
      <c r="AW22" s="34">
        <v>199710.244301097</v>
      </c>
      <c r="AX22" s="34">
        <v>167793.60320145907</v>
      </c>
      <c r="AY22" s="34">
        <v>172585.28095793829</v>
      </c>
      <c r="AZ22" s="34">
        <v>168860.48078319867</v>
      </c>
      <c r="BA22" s="34">
        <v>210405.73655169777</v>
      </c>
      <c r="BB22" s="34">
        <v>2156563.4871072895</v>
      </c>
      <c r="BC22" s="34">
        <v>227745.25260062594</v>
      </c>
      <c r="BD22" s="34">
        <v>179054.73050155494</v>
      </c>
      <c r="BE22" s="34">
        <v>187920.73568911437</v>
      </c>
      <c r="BF22" s="34">
        <v>194550.90613479665</v>
      </c>
    </row>
    <row r="23" spans="1:58" s="31" customFormat="1" ht="15.75" customHeight="1" x14ac:dyDescent="0.3">
      <c r="A23" s="107" t="s">
        <v>71</v>
      </c>
      <c r="B23" s="225" t="s">
        <v>316</v>
      </c>
      <c r="C23" s="25">
        <v>12001.651521396001</v>
      </c>
      <c r="D23" s="25">
        <v>10667.507499768615</v>
      </c>
      <c r="E23" s="25">
        <v>12828.583852373658</v>
      </c>
      <c r="F23" s="25">
        <v>11291.049891615614</v>
      </c>
      <c r="G23" s="25">
        <v>11215.815120875857</v>
      </c>
      <c r="H23" s="25">
        <v>12955.080857847912</v>
      </c>
      <c r="I23" s="25">
        <v>12284.47700690935</v>
      </c>
      <c r="J23" s="25">
        <v>12395.397538220193</v>
      </c>
      <c r="K23" s="25">
        <v>11709.936799265426</v>
      </c>
      <c r="L23" s="25">
        <v>12403.05677391035</v>
      </c>
      <c r="M23" s="25">
        <v>11931.364057141614</v>
      </c>
      <c r="N23" s="25">
        <v>12071.296841398145</v>
      </c>
      <c r="O23" s="25">
        <v>143755.21776072273</v>
      </c>
      <c r="P23" s="58">
        <v>12686.058468925359</v>
      </c>
      <c r="Q23" s="58">
        <v>10778.267841946237</v>
      </c>
      <c r="R23" s="58">
        <v>14103.441056805486</v>
      </c>
      <c r="S23" s="58">
        <v>13153.8784459052</v>
      </c>
      <c r="T23" s="58">
        <v>13790.849596810534</v>
      </c>
      <c r="U23" s="58">
        <v>13662.567221904052</v>
      </c>
      <c r="V23" s="58">
        <v>14426.535933459649</v>
      </c>
      <c r="W23" s="58">
        <v>13387.010630541166</v>
      </c>
      <c r="X23" s="58">
        <v>14136.663713892684</v>
      </c>
      <c r="Y23" s="58">
        <v>14018.155370282993</v>
      </c>
      <c r="Z23" s="58">
        <v>13172.454077584322</v>
      </c>
      <c r="AA23" s="58">
        <v>15167.04783467509</v>
      </c>
      <c r="AB23" s="58">
        <v>162482.93019273278</v>
      </c>
      <c r="AC23" s="58">
        <v>16043.206914136597</v>
      </c>
      <c r="AD23" s="58">
        <v>13846.670966391128</v>
      </c>
      <c r="AE23" s="58">
        <v>15642.390718258559</v>
      </c>
      <c r="AF23" s="58">
        <v>15787.865934339949</v>
      </c>
      <c r="AG23" s="58">
        <v>16249.733146287572</v>
      </c>
      <c r="AH23" s="58">
        <v>15149.676078220104</v>
      </c>
      <c r="AI23" s="58">
        <v>17818.597353668538</v>
      </c>
      <c r="AJ23" s="58">
        <v>15968.992058679727</v>
      </c>
      <c r="AK23" s="58">
        <v>15833.083974966576</v>
      </c>
      <c r="AL23" s="58">
        <v>16222.118758339268</v>
      </c>
      <c r="AM23" s="58">
        <v>18013.227851867367</v>
      </c>
      <c r="AN23" s="58">
        <v>18973.072638651822</v>
      </c>
      <c r="AO23" s="58">
        <v>195548.63639380716</v>
      </c>
      <c r="AP23" s="58">
        <v>15335.03914603699</v>
      </c>
      <c r="AQ23" s="58">
        <v>15385.393960682666</v>
      </c>
      <c r="AR23" s="58">
        <v>17604.149185050534</v>
      </c>
      <c r="AS23" s="58">
        <v>18593.928639848993</v>
      </c>
      <c r="AT23" s="58">
        <v>22428.857252972597</v>
      </c>
      <c r="AU23" s="58">
        <v>18607.992483268456</v>
      </c>
      <c r="AV23" s="58">
        <v>19375.015405174658</v>
      </c>
      <c r="AW23" s="58">
        <v>19962.503626371792</v>
      </c>
      <c r="AX23" s="58">
        <v>20193.419427608711</v>
      </c>
      <c r="AY23" s="58">
        <v>20583.072639533151</v>
      </c>
      <c r="AZ23" s="58">
        <v>18032.761078753774</v>
      </c>
      <c r="BA23" s="58">
        <v>19717.187276476063</v>
      </c>
      <c r="BB23" s="58">
        <v>225819.32012177838</v>
      </c>
      <c r="BC23" s="58">
        <v>18943.514050834994</v>
      </c>
      <c r="BD23" s="58">
        <v>17964.117543234792</v>
      </c>
      <c r="BE23" s="58">
        <v>19373.369004126303</v>
      </c>
      <c r="BF23" s="58">
        <v>19719.519580267519</v>
      </c>
    </row>
    <row r="24" spans="1:58" s="31" customFormat="1" ht="15.75" customHeight="1" x14ac:dyDescent="0.25">
      <c r="A24" s="55" t="s">
        <v>71</v>
      </c>
      <c r="B24" s="55" t="s">
        <v>317</v>
      </c>
      <c r="C24" s="34">
        <v>2.7875175117612052</v>
      </c>
      <c r="D24" s="34">
        <v>10.885616959186377</v>
      </c>
      <c r="E24" s="34">
        <v>7.0167586972970346</v>
      </c>
      <c r="F24" s="34">
        <v>28.704064506501737</v>
      </c>
      <c r="G24" s="34">
        <v>21.706214856138651</v>
      </c>
      <c r="H24" s="34">
        <v>12.138853319539042</v>
      </c>
      <c r="I24" s="34">
        <v>8.0509531692224883</v>
      </c>
      <c r="J24" s="34">
        <v>5.3048380723234994</v>
      </c>
      <c r="K24" s="34">
        <v>9.5990866218383051</v>
      </c>
      <c r="L24" s="34">
        <v>8.0068672717690603</v>
      </c>
      <c r="M24" s="34">
        <v>11.19886343569295</v>
      </c>
      <c r="N24" s="34">
        <v>6.9811141917505068</v>
      </c>
      <c r="O24" s="34">
        <v>132.38074861302084</v>
      </c>
      <c r="P24" s="34">
        <v>6.739475295153655</v>
      </c>
      <c r="Q24" s="34">
        <v>5.4196107211729876</v>
      </c>
      <c r="R24" s="34">
        <v>14.413258987077811</v>
      </c>
      <c r="S24" s="34">
        <v>29.034879087010669</v>
      </c>
      <c r="T24" s="34">
        <v>14.31315543335942</v>
      </c>
      <c r="U24" s="34">
        <v>11.086013055967191</v>
      </c>
      <c r="V24" s="34">
        <v>19.795374006523929</v>
      </c>
      <c r="W24" s="34">
        <v>23.966245852806445</v>
      </c>
      <c r="X24" s="34">
        <v>12.769568259605263</v>
      </c>
      <c r="Y24" s="34">
        <v>1.88753725015457</v>
      </c>
      <c r="Z24" s="34">
        <v>17.976605949582098</v>
      </c>
      <c r="AA24" s="34">
        <v>16.908942166443712</v>
      </c>
      <c r="AB24" s="34">
        <v>174.31066606485774</v>
      </c>
      <c r="AC24" s="34">
        <v>6.7143463086359194</v>
      </c>
      <c r="AD24" s="34">
        <v>11.794664619828056</v>
      </c>
      <c r="AE24" s="34">
        <v>15.486974724902431</v>
      </c>
      <c r="AF24" s="34">
        <v>16.039140546053265</v>
      </c>
      <c r="AG24" s="34">
        <v>17.41231520670134</v>
      </c>
      <c r="AH24" s="34">
        <v>9.8372488156095876</v>
      </c>
      <c r="AI24" s="34">
        <v>19.645661042611696</v>
      </c>
      <c r="AJ24" s="34">
        <v>14.5200653104285</v>
      </c>
      <c r="AK24" s="34">
        <v>15.374491424093851</v>
      </c>
      <c r="AL24" s="34">
        <v>25.918290986875974</v>
      </c>
      <c r="AM24" s="34">
        <v>34.41505215841849</v>
      </c>
      <c r="AN24" s="34">
        <v>14.845790715450756</v>
      </c>
      <c r="AO24" s="34">
        <v>202.00404185960986</v>
      </c>
      <c r="AP24" s="34">
        <v>10.749686654221943</v>
      </c>
      <c r="AQ24" s="34">
        <v>16.021511888467643</v>
      </c>
      <c r="AR24" s="34">
        <v>9.8318381315133134</v>
      </c>
      <c r="AS24" s="34">
        <v>40.607579913369705</v>
      </c>
      <c r="AT24" s="34">
        <v>17.6710171338304</v>
      </c>
      <c r="AU24" s="34">
        <v>44.599111703200968</v>
      </c>
      <c r="AV24" s="34">
        <v>27.207641956519016</v>
      </c>
      <c r="AW24" s="34">
        <v>55.801095020824114</v>
      </c>
      <c r="AX24" s="34">
        <v>44.574847050592894</v>
      </c>
      <c r="AY24" s="34">
        <v>29.976960098970871</v>
      </c>
      <c r="AZ24" s="34">
        <v>72.468228779201596</v>
      </c>
      <c r="BA24" s="34">
        <v>34.724508644740304</v>
      </c>
      <c r="BB24" s="34">
        <v>404.23402697545276</v>
      </c>
      <c r="BC24" s="34">
        <v>41.123154144369678</v>
      </c>
      <c r="BD24" s="34">
        <v>6.572730357267087</v>
      </c>
      <c r="BE24" s="34">
        <v>12.39469759366799</v>
      </c>
      <c r="BF24" s="34">
        <v>15.49294009632386</v>
      </c>
    </row>
    <row r="25" spans="1:58" s="31" customFormat="1" ht="15.75" customHeight="1" x14ac:dyDescent="0.25">
      <c r="A25" s="225" t="s">
        <v>71</v>
      </c>
      <c r="B25" s="225" t="s">
        <v>318</v>
      </c>
      <c r="C25" s="25">
        <v>36.455748575871397</v>
      </c>
      <c r="D25" s="25">
        <v>85.039626726580195</v>
      </c>
      <c r="E25" s="25">
        <v>90.37944524043337</v>
      </c>
      <c r="F25" s="25">
        <v>51.617434514585099</v>
      </c>
      <c r="G25" s="25">
        <v>107.14618000302752</v>
      </c>
      <c r="H25" s="25">
        <v>100.39644513792905</v>
      </c>
      <c r="I25" s="25">
        <v>80.253796879484284</v>
      </c>
      <c r="J25" s="25">
        <v>113.44348791069626</v>
      </c>
      <c r="K25" s="25">
        <v>114.5566492482956</v>
      </c>
      <c r="L25" s="25">
        <v>182.42316491762602</v>
      </c>
      <c r="M25" s="25">
        <v>197.30971255580701</v>
      </c>
      <c r="N25" s="25">
        <v>127.4990482892414</v>
      </c>
      <c r="O25" s="25">
        <v>1286.5207399995772</v>
      </c>
      <c r="P25" s="58">
        <v>152.37644429837536</v>
      </c>
      <c r="Q25" s="58">
        <v>109.40593209090976</v>
      </c>
      <c r="R25" s="58">
        <v>114.70392840928824</v>
      </c>
      <c r="S25" s="58">
        <v>105.14841367673074</v>
      </c>
      <c r="T25" s="58">
        <v>74.666817675026394</v>
      </c>
      <c r="U25" s="58">
        <v>91.84661086765621</v>
      </c>
      <c r="V25" s="58">
        <v>82.950510465688097</v>
      </c>
      <c r="W25" s="58">
        <v>127.79197304330688</v>
      </c>
      <c r="X25" s="58">
        <v>126.16765951680264</v>
      </c>
      <c r="Y25" s="58">
        <v>130.66754889761995</v>
      </c>
      <c r="Z25" s="58">
        <v>146.97294100383152</v>
      </c>
      <c r="AA25" s="58">
        <v>101.98959250771243</v>
      </c>
      <c r="AB25" s="58">
        <v>1364.688372452948</v>
      </c>
      <c r="AC25" s="58">
        <v>96.098826127473757</v>
      </c>
      <c r="AD25" s="58">
        <v>100.45279556439448</v>
      </c>
      <c r="AE25" s="58">
        <v>74.690820410243603</v>
      </c>
      <c r="AF25" s="58">
        <v>105.76437664287157</v>
      </c>
      <c r="AG25" s="58">
        <v>247.90334704772602</v>
      </c>
      <c r="AH25" s="58">
        <v>78.281447225769654</v>
      </c>
      <c r="AI25" s="58">
        <v>109.51289300743194</v>
      </c>
      <c r="AJ25" s="58">
        <v>108.47520874470405</v>
      </c>
      <c r="AK25" s="58">
        <v>114.41400810374182</v>
      </c>
      <c r="AL25" s="58">
        <v>131.95221992389634</v>
      </c>
      <c r="AM25" s="58">
        <v>116.01685987637812</v>
      </c>
      <c r="AN25" s="58">
        <v>83.382348970987877</v>
      </c>
      <c r="AO25" s="58">
        <v>1366.945151645619</v>
      </c>
      <c r="AP25" s="58">
        <v>165.14146634216638</v>
      </c>
      <c r="AQ25" s="58">
        <v>149.93713586647112</v>
      </c>
      <c r="AR25" s="58">
        <v>147.37485740801617</v>
      </c>
      <c r="AS25" s="58">
        <v>422.67058543172607</v>
      </c>
      <c r="AT25" s="58">
        <v>209.88632957286757</v>
      </c>
      <c r="AU25" s="58">
        <v>227.97502850377666</v>
      </c>
      <c r="AV25" s="58">
        <v>175.82167118304312</v>
      </c>
      <c r="AW25" s="58">
        <v>135.98394545426743</v>
      </c>
      <c r="AX25" s="58">
        <v>87.754817944568018</v>
      </c>
      <c r="AY25" s="58">
        <v>108.53502847732433</v>
      </c>
      <c r="AZ25" s="58">
        <v>165.72282553671022</v>
      </c>
      <c r="BA25" s="58">
        <v>192.28495223108098</v>
      </c>
      <c r="BB25" s="58">
        <v>2189.0886439520182</v>
      </c>
      <c r="BC25" s="58">
        <v>225.12806315578391</v>
      </c>
      <c r="BD25" s="58">
        <v>134.56698908528691</v>
      </c>
      <c r="BE25" s="58">
        <v>236.55693801028571</v>
      </c>
      <c r="BF25" s="58">
        <v>231.04870410251758</v>
      </c>
    </row>
    <row r="26" spans="1:58" s="31" customFormat="1" ht="15.75" customHeight="1" x14ac:dyDescent="0.25">
      <c r="A26" s="55" t="s">
        <v>71</v>
      </c>
      <c r="B26" s="55" t="s">
        <v>319</v>
      </c>
      <c r="C26" s="34">
        <v>1214.7485766779225</v>
      </c>
      <c r="D26" s="34">
        <v>1293.3304054139901</v>
      </c>
      <c r="E26" s="34">
        <v>1433.7307271591894</v>
      </c>
      <c r="F26" s="34">
        <v>3219.4903640460207</v>
      </c>
      <c r="G26" s="34">
        <v>3595.9071031032181</v>
      </c>
      <c r="H26" s="34">
        <v>3238.554989272659</v>
      </c>
      <c r="I26" s="34">
        <v>1450.0921699963328</v>
      </c>
      <c r="J26" s="34">
        <v>1612.5511664292853</v>
      </c>
      <c r="K26" s="34">
        <v>1541.1614491081953</v>
      </c>
      <c r="L26" s="34">
        <v>1574.3245176828082</v>
      </c>
      <c r="M26" s="34">
        <v>1609.4922172435658</v>
      </c>
      <c r="N26" s="34">
        <v>1727.5692098008381</v>
      </c>
      <c r="O26" s="34">
        <v>23510.952895934028</v>
      </c>
      <c r="P26" s="34">
        <v>1123.5590538554331</v>
      </c>
      <c r="Q26" s="34">
        <v>1647.1454707754604</v>
      </c>
      <c r="R26" s="34">
        <v>1806.0009889311737</v>
      </c>
      <c r="S26" s="34">
        <v>1737.8864124312111</v>
      </c>
      <c r="T26" s="34">
        <v>1907.0231747622411</v>
      </c>
      <c r="U26" s="34">
        <v>1534.3501531768936</v>
      </c>
      <c r="V26" s="34">
        <v>2204.779571989433</v>
      </c>
      <c r="W26" s="34">
        <v>2310.9528717076332</v>
      </c>
      <c r="X26" s="34">
        <v>2099.7571744333613</v>
      </c>
      <c r="Y26" s="34">
        <v>2067.9393925364693</v>
      </c>
      <c r="Z26" s="34">
        <v>2226.6026070089702</v>
      </c>
      <c r="AA26" s="34">
        <v>2232.9023035003133</v>
      </c>
      <c r="AB26" s="34">
        <v>22898.899175108592</v>
      </c>
      <c r="AC26" s="34">
        <v>1444.5279589154604</v>
      </c>
      <c r="AD26" s="34">
        <v>2164.8235727328138</v>
      </c>
      <c r="AE26" s="34">
        <v>2505.9640266377755</v>
      </c>
      <c r="AF26" s="34">
        <v>2898.5753614768205</v>
      </c>
      <c r="AG26" s="34">
        <v>2399.0420129309036</v>
      </c>
      <c r="AH26" s="34">
        <v>2136.7389953044881</v>
      </c>
      <c r="AI26" s="34">
        <v>2450.6344581603125</v>
      </c>
      <c r="AJ26" s="34">
        <v>3118.0551374516613</v>
      </c>
      <c r="AK26" s="34">
        <v>2189.1861327047709</v>
      </c>
      <c r="AL26" s="34">
        <v>2238.7881312257755</v>
      </c>
      <c r="AM26" s="34">
        <v>2473.4937517186845</v>
      </c>
      <c r="AN26" s="34">
        <v>2933.3096438926095</v>
      </c>
      <c r="AO26" s="34">
        <v>28953.139183152074</v>
      </c>
      <c r="AP26" s="34">
        <v>2063.8158697308318</v>
      </c>
      <c r="AQ26" s="34">
        <v>2618.1591346794407</v>
      </c>
      <c r="AR26" s="34">
        <v>2593.2976933933983</v>
      </c>
      <c r="AS26" s="34">
        <v>2367.7073355356906</v>
      </c>
      <c r="AT26" s="34">
        <v>2509.6098853779567</v>
      </c>
      <c r="AU26" s="34">
        <v>2055.0119241811699</v>
      </c>
      <c r="AV26" s="34">
        <v>2718.9982305702988</v>
      </c>
      <c r="AW26" s="34">
        <v>2521.2837180847414</v>
      </c>
      <c r="AX26" s="34">
        <v>2547.9061305202267</v>
      </c>
      <c r="AY26" s="34">
        <v>2687.8496777267123</v>
      </c>
      <c r="AZ26" s="34">
        <v>2712.5957978791312</v>
      </c>
      <c r="BA26" s="34">
        <v>2748.5618190841369</v>
      </c>
      <c r="BB26" s="34">
        <v>30144.797216763738</v>
      </c>
      <c r="BC26" s="34">
        <v>2488.10651035512</v>
      </c>
      <c r="BD26" s="34">
        <v>2540.8188425032913</v>
      </c>
      <c r="BE26" s="34">
        <v>2915.3179836778027</v>
      </c>
      <c r="BF26" s="34">
        <v>2146.5029051222923</v>
      </c>
    </row>
    <row r="27" spans="1:58" s="31" customFormat="1" ht="15.75" customHeight="1" x14ac:dyDescent="0.25">
      <c r="A27" s="225" t="s">
        <v>71</v>
      </c>
      <c r="B27" s="225" t="s">
        <v>320</v>
      </c>
      <c r="C27" s="25">
        <v>262.90573046929501</v>
      </c>
      <c r="D27" s="25">
        <v>240.95695777081286</v>
      </c>
      <c r="E27" s="25">
        <v>276.3091042963913</v>
      </c>
      <c r="F27" s="25">
        <v>237.07520889896099</v>
      </c>
      <c r="G27" s="25">
        <v>261.86370237574897</v>
      </c>
      <c r="H27" s="25">
        <v>278.71687457069459</v>
      </c>
      <c r="I27" s="25">
        <v>294.28048245675575</v>
      </c>
      <c r="J27" s="25">
        <v>310.92944557154703</v>
      </c>
      <c r="K27" s="25">
        <v>301.78108290436023</v>
      </c>
      <c r="L27" s="25">
        <v>300.36968717176899</v>
      </c>
      <c r="M27" s="25">
        <v>638.144214248705</v>
      </c>
      <c r="N27" s="25">
        <v>346.78108887567203</v>
      </c>
      <c r="O27" s="25">
        <v>3750.1135796107123</v>
      </c>
      <c r="P27" s="58">
        <v>416.35442575191843</v>
      </c>
      <c r="Q27" s="58">
        <v>271.98009623967778</v>
      </c>
      <c r="R27" s="58">
        <v>331.98121653423641</v>
      </c>
      <c r="S27" s="58">
        <v>341.20627768239041</v>
      </c>
      <c r="T27" s="58">
        <v>361.80722191322741</v>
      </c>
      <c r="U27" s="58">
        <v>494.87725661123449</v>
      </c>
      <c r="V27" s="58">
        <v>566.09825238594112</v>
      </c>
      <c r="W27" s="58">
        <v>190.82030088976418</v>
      </c>
      <c r="X27" s="58">
        <v>330.71973158335578</v>
      </c>
      <c r="Y27" s="58">
        <v>347.88874600129282</v>
      </c>
      <c r="Z27" s="58">
        <v>301.4674143686405</v>
      </c>
      <c r="AA27" s="58">
        <v>406.88902380816046</v>
      </c>
      <c r="AB27" s="58">
        <v>4362.0899637698403</v>
      </c>
      <c r="AC27" s="58">
        <v>353.86939538494738</v>
      </c>
      <c r="AD27" s="58">
        <v>359.70140617084576</v>
      </c>
      <c r="AE27" s="58">
        <v>399.63262616890898</v>
      </c>
      <c r="AF27" s="58">
        <v>404.26033395938884</v>
      </c>
      <c r="AG27" s="58">
        <v>436.82321939949082</v>
      </c>
      <c r="AH27" s="58">
        <v>533.36736917535097</v>
      </c>
      <c r="AI27" s="58">
        <v>627.66707914957249</v>
      </c>
      <c r="AJ27" s="58">
        <v>631.88627422540651</v>
      </c>
      <c r="AK27" s="58">
        <v>489.59496991321953</v>
      </c>
      <c r="AL27" s="58">
        <v>428.44260578377992</v>
      </c>
      <c r="AM27" s="58">
        <v>293.56726322337249</v>
      </c>
      <c r="AN27" s="58">
        <v>272.97272663942493</v>
      </c>
      <c r="AO27" s="58">
        <v>5231.7852691937087</v>
      </c>
      <c r="AP27" s="58">
        <v>413.07815450663355</v>
      </c>
      <c r="AQ27" s="58">
        <v>361.75268595792096</v>
      </c>
      <c r="AR27" s="58">
        <v>381.40141335241003</v>
      </c>
      <c r="AS27" s="58">
        <v>420.1422343502494</v>
      </c>
      <c r="AT27" s="58">
        <v>424.80551365805599</v>
      </c>
      <c r="AU27" s="58">
        <v>435.15530607829339</v>
      </c>
      <c r="AV27" s="58">
        <v>500.3118155833551</v>
      </c>
      <c r="AW27" s="58">
        <v>545.22376547145711</v>
      </c>
      <c r="AX27" s="58">
        <v>492.22505055820574</v>
      </c>
      <c r="AY27" s="58">
        <v>525.6600211673948</v>
      </c>
      <c r="AZ27" s="58">
        <v>571.13425569284777</v>
      </c>
      <c r="BA27" s="58">
        <v>559.99676013137423</v>
      </c>
      <c r="BB27" s="58">
        <v>5630.8869765081981</v>
      </c>
      <c r="BC27" s="58">
        <v>586.83245149942559</v>
      </c>
      <c r="BD27" s="58">
        <v>535.47851123360761</v>
      </c>
      <c r="BE27" s="58">
        <v>577.77883639864831</v>
      </c>
      <c r="BF27" s="58">
        <v>543.11620230294193</v>
      </c>
    </row>
    <row r="28" spans="1:58" s="31" customFormat="1" ht="15.75" customHeight="1" x14ac:dyDescent="0.25">
      <c r="A28" s="55" t="s">
        <v>71</v>
      </c>
      <c r="B28" s="55" t="s">
        <v>321</v>
      </c>
      <c r="C28" s="34">
        <v>1.7199150563642749</v>
      </c>
      <c r="D28" s="34">
        <v>13.022647214151293</v>
      </c>
      <c r="E28" s="34">
        <v>6.8670412286491622</v>
      </c>
      <c r="F28" s="34">
        <v>5.1930117253390655</v>
      </c>
      <c r="G28" s="34">
        <v>9.2722727544889505</v>
      </c>
      <c r="H28" s="34">
        <v>18.542693113302711</v>
      </c>
      <c r="I28" s="34">
        <v>4.62474773264025</v>
      </c>
      <c r="J28" s="34">
        <v>19.079603168887584</v>
      </c>
      <c r="K28" s="34">
        <v>5.8121399271165011</v>
      </c>
      <c r="L28" s="34">
        <v>4.192638241943377</v>
      </c>
      <c r="M28" s="34">
        <v>5.7401964359631803</v>
      </c>
      <c r="N28" s="34">
        <v>5.5591629957341953</v>
      </c>
      <c r="O28" s="34">
        <v>99.626069594580557</v>
      </c>
      <c r="P28" s="34">
        <v>3.9239024454318359</v>
      </c>
      <c r="Q28" s="34">
        <v>7.0362707515178906</v>
      </c>
      <c r="R28" s="34">
        <v>40.258222571508057</v>
      </c>
      <c r="S28" s="34">
        <v>350.8882396221378</v>
      </c>
      <c r="T28" s="34">
        <v>455.38622377449497</v>
      </c>
      <c r="U28" s="34">
        <v>457.09824134923321</v>
      </c>
      <c r="V28" s="34">
        <v>377.52662311647498</v>
      </c>
      <c r="W28" s="34">
        <v>174.80620083955341</v>
      </c>
      <c r="X28" s="34">
        <v>278.4043566762299</v>
      </c>
      <c r="Y28" s="34">
        <v>187.61907119293659</v>
      </c>
      <c r="Z28" s="34">
        <v>31.118117951400421</v>
      </c>
      <c r="AA28" s="34">
        <v>52.150510800073711</v>
      </c>
      <c r="AB28" s="34">
        <v>2416.215981090993</v>
      </c>
      <c r="AC28" s="34">
        <v>32.28265265472529</v>
      </c>
      <c r="AD28" s="34">
        <v>25.312362626214593</v>
      </c>
      <c r="AE28" s="34">
        <v>23.109800681997157</v>
      </c>
      <c r="AF28" s="34">
        <v>133.0243746814667</v>
      </c>
      <c r="AG28" s="34">
        <v>58.648513132834438</v>
      </c>
      <c r="AH28" s="34">
        <v>48.842175355329559</v>
      </c>
      <c r="AI28" s="34">
        <v>58.559467777190207</v>
      </c>
      <c r="AJ28" s="34">
        <v>69.934018313135581</v>
      </c>
      <c r="AK28" s="34">
        <v>39.056669049870095</v>
      </c>
      <c r="AL28" s="34">
        <v>210.54202053432499</v>
      </c>
      <c r="AM28" s="34">
        <v>178.19504478957549</v>
      </c>
      <c r="AN28" s="34">
        <v>41.986945526767308</v>
      </c>
      <c r="AO28" s="34">
        <v>919.49404512343131</v>
      </c>
      <c r="AP28" s="34">
        <v>26.445320272447795</v>
      </c>
      <c r="AQ28" s="34">
        <v>15.326009278213165</v>
      </c>
      <c r="AR28" s="34">
        <v>6.0993116915759593</v>
      </c>
      <c r="AS28" s="34">
        <v>0.70346193922799094</v>
      </c>
      <c r="AT28" s="34">
        <v>1.885387473890062</v>
      </c>
      <c r="AU28" s="34">
        <v>26.339191294983099</v>
      </c>
      <c r="AV28" s="34">
        <v>0</v>
      </c>
      <c r="AW28" s="34">
        <v>99.182894746909568</v>
      </c>
      <c r="AX28" s="34">
        <v>149.167867519655</v>
      </c>
      <c r="AY28" s="34">
        <v>8.7881288234677051</v>
      </c>
      <c r="AZ28" s="34">
        <v>7.990896725374272</v>
      </c>
      <c r="BA28" s="34">
        <v>7.0178549262040821</v>
      </c>
      <c r="BB28" s="34">
        <v>348.9463246919488</v>
      </c>
      <c r="BC28" s="34">
        <v>0.1612206740534721</v>
      </c>
      <c r="BD28" s="34">
        <v>0</v>
      </c>
      <c r="BE28" s="34">
        <v>2.8265871416785262</v>
      </c>
      <c r="BF28" s="34">
        <v>0.157290135153415</v>
      </c>
    </row>
    <row r="29" spans="1:58" s="31" customFormat="1" ht="15.75" customHeight="1" x14ac:dyDescent="0.25">
      <c r="A29" s="61" t="s">
        <v>71</v>
      </c>
      <c r="B29" s="61" t="s">
        <v>322</v>
      </c>
      <c r="C29" s="68">
        <v>2545.6895540781734</v>
      </c>
      <c r="D29" s="68">
        <v>1947.1399611990207</v>
      </c>
      <c r="E29" s="68">
        <v>2404.2180079527366</v>
      </c>
      <c r="F29" s="68">
        <v>3745.7493866303575</v>
      </c>
      <c r="G29" s="68">
        <v>3475.6074132207723</v>
      </c>
      <c r="H29" s="68">
        <v>7253.8892328044585</v>
      </c>
      <c r="I29" s="68">
        <v>1868.1471570799763</v>
      </c>
      <c r="J29" s="68">
        <v>2010.8077782599655</v>
      </c>
      <c r="K29" s="68">
        <v>1868.4043917755359</v>
      </c>
      <c r="L29" s="68">
        <v>1536.7350910960292</v>
      </c>
      <c r="M29" s="68">
        <v>1994.6656903912337</v>
      </c>
      <c r="N29" s="68">
        <v>2385.4900941578967</v>
      </c>
      <c r="O29" s="68">
        <v>33036.543758646156</v>
      </c>
      <c r="P29" s="68">
        <v>2400.2141391348164</v>
      </c>
      <c r="Q29" s="68">
        <v>1928.9208820322244</v>
      </c>
      <c r="R29" s="68">
        <v>2157.0934424902566</v>
      </c>
      <c r="S29" s="68">
        <v>1985.7533994475959</v>
      </c>
      <c r="T29" s="68">
        <v>2774.4629919151812</v>
      </c>
      <c r="U29" s="68">
        <v>2048.7018172164849</v>
      </c>
      <c r="V29" s="68">
        <v>2544.3943873452758</v>
      </c>
      <c r="W29" s="68">
        <v>2039.237401775014</v>
      </c>
      <c r="X29" s="68">
        <v>2070.5052340013713</v>
      </c>
      <c r="Y29" s="68">
        <v>1921.3000102448188</v>
      </c>
      <c r="Z29" s="68">
        <v>2065.2486783630857</v>
      </c>
      <c r="AA29" s="68">
        <v>1740.7267130839393</v>
      </c>
      <c r="AB29" s="68">
        <v>25676.559097050063</v>
      </c>
      <c r="AC29" s="68">
        <v>1981.4743966825972</v>
      </c>
      <c r="AD29" s="68">
        <v>2075.6735099061084</v>
      </c>
      <c r="AE29" s="68">
        <v>2063.6657326977074</v>
      </c>
      <c r="AF29" s="68">
        <v>2470.9899046236801</v>
      </c>
      <c r="AG29" s="68">
        <v>2230.4767416150407</v>
      </c>
      <c r="AH29" s="68">
        <v>2187.9419124927617</v>
      </c>
      <c r="AI29" s="68">
        <v>2126.1463900394247</v>
      </c>
      <c r="AJ29" s="68">
        <v>2522.6562092117288</v>
      </c>
      <c r="AK29" s="68">
        <v>2225.3156137335964</v>
      </c>
      <c r="AL29" s="68">
        <v>2554.9689726012866</v>
      </c>
      <c r="AM29" s="68">
        <v>2307.5323774302315</v>
      </c>
      <c r="AN29" s="68">
        <v>2137.2244410587909</v>
      </c>
      <c r="AO29" s="68">
        <v>26884.066202092956</v>
      </c>
      <c r="AP29" s="68">
        <v>2529.1067879865413</v>
      </c>
      <c r="AQ29" s="68">
        <v>2340.573892610134</v>
      </c>
      <c r="AR29" s="68">
        <v>2172.7448715222063</v>
      </c>
      <c r="AS29" s="68">
        <v>1967.8666716507869</v>
      </c>
      <c r="AT29" s="68">
        <v>2448.9522717432142</v>
      </c>
      <c r="AU29" s="68">
        <v>2825.4489496753363</v>
      </c>
      <c r="AV29" s="68">
        <v>2705.3657027605555</v>
      </c>
      <c r="AW29" s="68">
        <v>2436.6617342696777</v>
      </c>
      <c r="AX29" s="68">
        <v>2972.5601267856059</v>
      </c>
      <c r="AY29" s="68">
        <v>2637.287314312186</v>
      </c>
      <c r="AZ29" s="68">
        <v>2512.6361199272815</v>
      </c>
      <c r="BA29" s="68">
        <v>2408.4712099641624</v>
      </c>
      <c r="BB29" s="68">
        <v>29957.675653207691</v>
      </c>
      <c r="BC29" s="68">
        <v>2459.2604320630439</v>
      </c>
      <c r="BD29" s="68">
        <v>2701.4416920039953</v>
      </c>
      <c r="BE29" s="68">
        <v>2731.6699796293547</v>
      </c>
      <c r="BF29" s="68">
        <v>2599.0508233586593</v>
      </c>
    </row>
    <row r="30" spans="1:58" s="31" customFormat="1" ht="15.75" customHeight="1" x14ac:dyDescent="0.25">
      <c r="A30" s="55" t="s">
        <v>71</v>
      </c>
      <c r="B30" s="55" t="s">
        <v>323</v>
      </c>
      <c r="C30" s="34">
        <v>668.00485691771996</v>
      </c>
      <c r="D30" s="34">
        <v>418.98420556897486</v>
      </c>
      <c r="E30" s="34">
        <v>361.79515227207116</v>
      </c>
      <c r="F30" s="34">
        <v>500.61323781657859</v>
      </c>
      <c r="G30" s="34">
        <v>369.49058948342037</v>
      </c>
      <c r="H30" s="34">
        <v>420.95426676729727</v>
      </c>
      <c r="I30" s="34">
        <v>549.38317002454482</v>
      </c>
      <c r="J30" s="34">
        <v>325.48015601894224</v>
      </c>
      <c r="K30" s="34">
        <v>408.74056167253616</v>
      </c>
      <c r="L30" s="34">
        <v>281.97556130848159</v>
      </c>
      <c r="M30" s="34">
        <v>369.31952961783037</v>
      </c>
      <c r="N30" s="34">
        <v>320.47530500047873</v>
      </c>
      <c r="O30" s="34">
        <v>4995.2165924688752</v>
      </c>
      <c r="P30" s="34">
        <v>306.86647695320767</v>
      </c>
      <c r="Q30" s="34">
        <v>151.69975718869787</v>
      </c>
      <c r="R30" s="34">
        <v>460.53192747910288</v>
      </c>
      <c r="S30" s="34">
        <v>244.92070493276995</v>
      </c>
      <c r="T30" s="34">
        <v>461.49645637189406</v>
      </c>
      <c r="U30" s="34">
        <v>422.62573923897583</v>
      </c>
      <c r="V30" s="34">
        <v>540.04715486280645</v>
      </c>
      <c r="W30" s="34">
        <v>462.22575234896897</v>
      </c>
      <c r="X30" s="34">
        <v>450.93486844284797</v>
      </c>
      <c r="Y30" s="34">
        <v>547.18023387065557</v>
      </c>
      <c r="Z30" s="34">
        <v>362.39113321812835</v>
      </c>
      <c r="AA30" s="34">
        <v>513.9411677841606</v>
      </c>
      <c r="AB30" s="34">
        <v>4924.8613726922167</v>
      </c>
      <c r="AC30" s="34">
        <v>197.98126674873748</v>
      </c>
      <c r="AD30" s="34">
        <v>368.09858674221516</v>
      </c>
      <c r="AE30" s="34">
        <v>317.58184471228424</v>
      </c>
      <c r="AF30" s="34">
        <v>382.46184954988854</v>
      </c>
      <c r="AG30" s="34">
        <v>343.9220433989326</v>
      </c>
      <c r="AH30" s="34">
        <v>310.14987890809277</v>
      </c>
      <c r="AI30" s="34">
        <v>489.65797000557274</v>
      </c>
      <c r="AJ30" s="34">
        <v>436.50712668550574</v>
      </c>
      <c r="AK30" s="34">
        <v>439.43038382751979</v>
      </c>
      <c r="AL30" s="34">
        <v>588.24088651055274</v>
      </c>
      <c r="AM30" s="34">
        <v>383.38768226752876</v>
      </c>
      <c r="AN30" s="34">
        <v>541.86919471079864</v>
      </c>
      <c r="AO30" s="34">
        <v>4799.2887140676285</v>
      </c>
      <c r="AP30" s="34">
        <v>420.95591861254792</v>
      </c>
      <c r="AQ30" s="34">
        <v>453.95680664736739</v>
      </c>
      <c r="AR30" s="34">
        <v>433.40422652307564</v>
      </c>
      <c r="AS30" s="34">
        <v>326.86191960301466</v>
      </c>
      <c r="AT30" s="34">
        <v>331.97783688365075</v>
      </c>
      <c r="AU30" s="34">
        <v>407.20580334460527</v>
      </c>
      <c r="AV30" s="34">
        <v>497.89870942994673</v>
      </c>
      <c r="AW30" s="34">
        <v>543.71045262220969</v>
      </c>
      <c r="AX30" s="34">
        <v>446.33359950966474</v>
      </c>
      <c r="AY30" s="34">
        <v>558.55973874414303</v>
      </c>
      <c r="AZ30" s="34">
        <v>459.97059483824967</v>
      </c>
      <c r="BA30" s="34">
        <v>546.79133467868428</v>
      </c>
      <c r="BB30" s="34">
        <v>5427.62694143716</v>
      </c>
      <c r="BC30" s="34">
        <v>520.38846978172955</v>
      </c>
      <c r="BD30" s="34">
        <v>464.47702616725013</v>
      </c>
      <c r="BE30" s="34">
        <v>568.68523105875579</v>
      </c>
      <c r="BF30" s="34">
        <v>726.69231100949878</v>
      </c>
    </row>
    <row r="31" spans="1:58" s="251" customFormat="1" ht="15.75" customHeight="1" x14ac:dyDescent="0.3">
      <c r="A31" s="337" t="s">
        <v>54</v>
      </c>
      <c r="B31" s="337" t="s">
        <v>71</v>
      </c>
      <c r="C31" s="274">
        <v>97725.891854437854</v>
      </c>
      <c r="D31" s="274">
        <v>112243.98799127643</v>
      </c>
      <c r="E31" s="274">
        <v>122421.94071468845</v>
      </c>
      <c r="F31" s="274">
        <v>122406.63183936893</v>
      </c>
      <c r="G31" s="274">
        <v>108307.65836630636</v>
      </c>
      <c r="H31" s="274">
        <v>127495.80798301478</v>
      </c>
      <c r="I31" s="274">
        <v>115224.87572737537</v>
      </c>
      <c r="J31" s="274">
        <v>114413.12635062909</v>
      </c>
      <c r="K31" s="274">
        <v>130478.35799606876</v>
      </c>
      <c r="L31" s="274">
        <v>121074.4269592163</v>
      </c>
      <c r="M31" s="274">
        <v>114973.0656351996</v>
      </c>
      <c r="N31" s="274">
        <v>146907.21286607196</v>
      </c>
      <c r="O31" s="274">
        <v>1433672.984283654</v>
      </c>
      <c r="P31" s="263">
        <v>108284.17225499923</v>
      </c>
      <c r="Q31" s="263">
        <v>113633.32479802477</v>
      </c>
      <c r="R31" s="263">
        <v>124430.00830528048</v>
      </c>
      <c r="S31" s="263">
        <v>124438.0738663043</v>
      </c>
      <c r="T31" s="263">
        <v>122003.94953326391</v>
      </c>
      <c r="U31" s="263">
        <v>142468.55835776881</v>
      </c>
      <c r="V31" s="263">
        <v>139097.36084392702</v>
      </c>
      <c r="W31" s="263">
        <v>146561.8608655374</v>
      </c>
      <c r="X31" s="263">
        <v>133651.60725944757</v>
      </c>
      <c r="Y31" s="263">
        <v>147770.98605111922</v>
      </c>
      <c r="Z31" s="263">
        <v>144814.43373770005</v>
      </c>
      <c r="AA31" s="263">
        <v>168945.57412738813</v>
      </c>
      <c r="AB31" s="263">
        <v>1616099.910000761</v>
      </c>
      <c r="AC31" s="263">
        <v>144100.81126736081</v>
      </c>
      <c r="AD31" s="263">
        <v>149378.96352247932</v>
      </c>
      <c r="AE31" s="263">
        <v>150484.14676110749</v>
      </c>
      <c r="AF31" s="263">
        <v>166384.28214156773</v>
      </c>
      <c r="AG31" s="263">
        <v>159221.13318668364</v>
      </c>
      <c r="AH31" s="263">
        <v>158668.22825458308</v>
      </c>
      <c r="AI31" s="263">
        <v>180220.86505990892</v>
      </c>
      <c r="AJ31" s="263">
        <v>174504.36214469126</v>
      </c>
      <c r="AK31" s="263">
        <v>155162.69073502568</v>
      </c>
      <c r="AL31" s="263">
        <v>163058.80570305558</v>
      </c>
      <c r="AM31" s="263">
        <v>155572.46309619406</v>
      </c>
      <c r="AN31" s="263">
        <v>208783.11316030825</v>
      </c>
      <c r="AO31" s="263">
        <v>1965539.8650329656</v>
      </c>
      <c r="AP31" s="263">
        <v>151423.56949459214</v>
      </c>
      <c r="AQ31" s="263">
        <v>160952.51321899463</v>
      </c>
      <c r="AR31" s="263">
        <v>167748.33503569188</v>
      </c>
      <c r="AS31" s="263">
        <v>166368.6136087137</v>
      </c>
      <c r="AT31" s="263">
        <v>160001.63514922251</v>
      </c>
      <c r="AU31" s="263">
        <v>167759.53980879372</v>
      </c>
      <c r="AV31" s="263">
        <v>183466.60190341447</v>
      </c>
      <c r="AW31" s="263">
        <v>184803.7482489346</v>
      </c>
      <c r="AX31" s="263">
        <v>196291.79561751074</v>
      </c>
      <c r="AY31" s="263">
        <v>176363.35957473013</v>
      </c>
      <c r="AZ31" s="263">
        <v>171718.15065037273</v>
      </c>
      <c r="BA31" s="263">
        <v>236692.81316432208</v>
      </c>
      <c r="BB31" s="263">
        <v>2123590.6754752933</v>
      </c>
      <c r="BC31" s="263">
        <v>165030.8877637611</v>
      </c>
      <c r="BD31" s="263">
        <v>177773.51690135759</v>
      </c>
      <c r="BE31" s="263">
        <v>192245.72857684194</v>
      </c>
      <c r="BF31" s="263">
        <v>176851.71258149261</v>
      </c>
    </row>
    <row r="32" spans="1:58" s="31" customFormat="1" ht="15.75" customHeight="1" x14ac:dyDescent="0.25">
      <c r="A32" s="65" t="s">
        <v>71</v>
      </c>
      <c r="B32" s="55" t="s">
        <v>313</v>
      </c>
      <c r="C32" s="30">
        <v>19280.349541609245</v>
      </c>
      <c r="D32" s="30">
        <v>23069.414373785188</v>
      </c>
      <c r="E32" s="30">
        <v>24987.625406385061</v>
      </c>
      <c r="F32" s="30">
        <v>23498.795406885667</v>
      </c>
      <c r="G32" s="30">
        <v>21129.53914599885</v>
      </c>
      <c r="H32" s="30">
        <v>24503.128312542907</v>
      </c>
      <c r="I32" s="30">
        <v>20766.024411164402</v>
      </c>
      <c r="J32" s="30">
        <v>20629.221558316232</v>
      </c>
      <c r="K32" s="30">
        <v>21364.149997372391</v>
      </c>
      <c r="L32" s="30">
        <v>21229.945509840221</v>
      </c>
      <c r="M32" s="30">
        <v>22017.508884652241</v>
      </c>
      <c r="N32" s="30">
        <v>24116.910224455536</v>
      </c>
      <c r="O32" s="30">
        <v>266592.61277300789</v>
      </c>
      <c r="P32" s="30">
        <v>19002.992755350358</v>
      </c>
      <c r="Q32" s="30">
        <v>19539.958932879435</v>
      </c>
      <c r="R32" s="30">
        <v>22750.488198474981</v>
      </c>
      <c r="S32" s="30">
        <v>22364.301410410004</v>
      </c>
      <c r="T32" s="30">
        <v>24267.638193254155</v>
      </c>
      <c r="U32" s="30">
        <v>25252.904307651483</v>
      </c>
      <c r="V32" s="30">
        <v>24471.291664274264</v>
      </c>
      <c r="W32" s="30">
        <v>24653.123715996488</v>
      </c>
      <c r="X32" s="30">
        <v>22317.049264822555</v>
      </c>
      <c r="Y32" s="30">
        <v>24904.055405142841</v>
      </c>
      <c r="Z32" s="30">
        <v>24464.066761006994</v>
      </c>
      <c r="AA32" s="30">
        <v>30206.263965260066</v>
      </c>
      <c r="AB32" s="30">
        <v>284194.1345745236</v>
      </c>
      <c r="AC32" s="30">
        <v>22082.859242652808</v>
      </c>
      <c r="AD32" s="30">
        <v>25584.700847258835</v>
      </c>
      <c r="AE32" s="30">
        <v>25178.58907478414</v>
      </c>
      <c r="AF32" s="30">
        <v>25634.672006698642</v>
      </c>
      <c r="AG32" s="30">
        <v>23293.330682682881</v>
      </c>
      <c r="AH32" s="30">
        <v>25811.586667207248</v>
      </c>
      <c r="AI32" s="30">
        <v>26385.126531224763</v>
      </c>
      <c r="AJ32" s="30">
        <v>25599.247539949007</v>
      </c>
      <c r="AK32" s="30">
        <v>25602.082969990941</v>
      </c>
      <c r="AL32" s="30">
        <v>26584.046830670111</v>
      </c>
      <c r="AM32" s="30">
        <v>23911.188392047312</v>
      </c>
      <c r="AN32" s="30">
        <v>32719.39865245339</v>
      </c>
      <c r="AO32" s="30">
        <v>308386.82943762006</v>
      </c>
      <c r="AP32" s="30">
        <v>21745.740665396119</v>
      </c>
      <c r="AQ32" s="30">
        <v>22922.63714434523</v>
      </c>
      <c r="AR32" s="30">
        <v>24874.911786315053</v>
      </c>
      <c r="AS32" s="30">
        <v>20521.676019681057</v>
      </c>
      <c r="AT32" s="30">
        <v>20896.347463231938</v>
      </c>
      <c r="AU32" s="30">
        <v>26393.087864562694</v>
      </c>
      <c r="AV32" s="30">
        <v>21693.363277528253</v>
      </c>
      <c r="AW32" s="30">
        <v>21958.429114712573</v>
      </c>
      <c r="AX32" s="30">
        <v>23144.378223308697</v>
      </c>
      <c r="AY32" s="30">
        <v>21189.48369975041</v>
      </c>
      <c r="AZ32" s="30">
        <v>22521.896720972316</v>
      </c>
      <c r="BA32" s="30">
        <v>32443.77621492308</v>
      </c>
      <c r="BB32" s="30">
        <v>280305.72819472745</v>
      </c>
      <c r="BC32" s="30">
        <v>21424.193554709826</v>
      </c>
      <c r="BD32" s="30">
        <v>22414.88746959229</v>
      </c>
      <c r="BE32" s="30">
        <v>23156.500166429083</v>
      </c>
      <c r="BF32" s="30">
        <v>24309.699023898113</v>
      </c>
    </row>
    <row r="33" spans="1:58" s="31" customFormat="1" ht="15.75" customHeight="1" x14ac:dyDescent="0.25">
      <c r="A33" s="225" t="s">
        <v>71</v>
      </c>
      <c r="B33" s="225" t="s">
        <v>314</v>
      </c>
      <c r="C33" s="25">
        <v>1539.2362170240508</v>
      </c>
      <c r="D33" s="25">
        <v>2094.7871299796566</v>
      </c>
      <c r="E33" s="25">
        <v>2041.1938591266216</v>
      </c>
      <c r="F33" s="25">
        <v>2780.873729429773</v>
      </c>
      <c r="G33" s="25">
        <v>1779.7113140820391</v>
      </c>
      <c r="H33" s="25">
        <v>2914.4154236238892</v>
      </c>
      <c r="I33" s="25">
        <v>2047.1374864680718</v>
      </c>
      <c r="J33" s="25">
        <v>2634.0068755501538</v>
      </c>
      <c r="K33" s="25">
        <v>2375.8505123655436</v>
      </c>
      <c r="L33" s="25">
        <v>2684.115541977591</v>
      </c>
      <c r="M33" s="25">
        <v>1766.0219748576142</v>
      </c>
      <c r="N33" s="25">
        <v>3775.5232994490007</v>
      </c>
      <c r="O33" s="25">
        <v>28432.873363934003</v>
      </c>
      <c r="P33" s="58">
        <v>2182.2214439877762</v>
      </c>
      <c r="Q33" s="58">
        <v>2826.7006029944123</v>
      </c>
      <c r="R33" s="58">
        <v>2064.0352087110409</v>
      </c>
      <c r="S33" s="58">
        <v>2832.4275648786356</v>
      </c>
      <c r="T33" s="58">
        <v>1865.7076854255236</v>
      </c>
      <c r="U33" s="58">
        <v>3138.2031272778718</v>
      </c>
      <c r="V33" s="58">
        <v>2142.9654743120946</v>
      </c>
      <c r="W33" s="58">
        <v>3450.7755855623473</v>
      </c>
      <c r="X33" s="58">
        <v>2216.364638564316</v>
      </c>
      <c r="Y33" s="58">
        <v>3729.6246400657406</v>
      </c>
      <c r="Z33" s="58">
        <v>3230.0051814010285</v>
      </c>
      <c r="AA33" s="58">
        <v>4809.8823308426299</v>
      </c>
      <c r="AB33" s="58">
        <v>34488.913484023418</v>
      </c>
      <c r="AC33" s="58">
        <v>2152.4033966449983</v>
      </c>
      <c r="AD33" s="58">
        <v>2180.9838148568506</v>
      </c>
      <c r="AE33" s="58">
        <v>3206.6890457833656</v>
      </c>
      <c r="AF33" s="58">
        <v>2929.9067401843395</v>
      </c>
      <c r="AG33" s="58">
        <v>2009.4538015502817</v>
      </c>
      <c r="AH33" s="58">
        <v>3718.7593144053535</v>
      </c>
      <c r="AI33" s="58">
        <v>2141.8506818273709</v>
      </c>
      <c r="AJ33" s="58">
        <v>3333.759965926095</v>
      </c>
      <c r="AK33" s="58">
        <v>2071.8552174821261</v>
      </c>
      <c r="AL33" s="58">
        <v>3768.113670645982</v>
      </c>
      <c r="AM33" s="58">
        <v>2957.1211368674517</v>
      </c>
      <c r="AN33" s="58">
        <v>5054.7706514679603</v>
      </c>
      <c r="AO33" s="58">
        <v>35525.66743764218</v>
      </c>
      <c r="AP33" s="58">
        <v>765.29341948030083</v>
      </c>
      <c r="AQ33" s="58">
        <v>2507.3271236327964</v>
      </c>
      <c r="AR33" s="58">
        <v>2103.6803232729453</v>
      </c>
      <c r="AS33" s="58">
        <v>3118.793484507949</v>
      </c>
      <c r="AT33" s="58">
        <v>2559.8834747274818</v>
      </c>
      <c r="AU33" s="58">
        <v>3714.5667061303175</v>
      </c>
      <c r="AV33" s="58">
        <v>1307.662991697292</v>
      </c>
      <c r="AW33" s="58">
        <v>3688.8872266911194</v>
      </c>
      <c r="AX33" s="58">
        <v>2175.0958387766927</v>
      </c>
      <c r="AY33" s="58">
        <v>3286.2506185885209</v>
      </c>
      <c r="AZ33" s="58">
        <v>3222.8991376540116</v>
      </c>
      <c r="BA33" s="58">
        <v>5386.8680416312909</v>
      </c>
      <c r="BB33" s="58">
        <v>33837.20838679072</v>
      </c>
      <c r="BC33" s="58">
        <v>682.79412929206364</v>
      </c>
      <c r="BD33" s="58">
        <v>3165.4670963163326</v>
      </c>
      <c r="BE33" s="58">
        <v>1655.1639439284975</v>
      </c>
      <c r="BF33" s="58">
        <v>3673.2164293830915</v>
      </c>
    </row>
    <row r="34" spans="1:58" s="31" customFormat="1" ht="15.75" customHeight="1" x14ac:dyDescent="0.25">
      <c r="A34" s="55" t="s">
        <v>71</v>
      </c>
      <c r="B34" s="55" t="s">
        <v>315</v>
      </c>
      <c r="C34" s="34">
        <v>72212.720271028214</v>
      </c>
      <c r="D34" s="34">
        <v>82488.983660457496</v>
      </c>
      <c r="E34" s="34">
        <v>89747.229667200867</v>
      </c>
      <c r="F34" s="34">
        <v>92346.552459823855</v>
      </c>
      <c r="G34" s="34">
        <v>80335.604785502073</v>
      </c>
      <c r="H34" s="34">
        <v>94302.937365263802</v>
      </c>
      <c r="I34" s="34">
        <v>87244.613001527556</v>
      </c>
      <c r="J34" s="34">
        <v>86852.789603153127</v>
      </c>
      <c r="K34" s="34">
        <v>102541.62436502741</v>
      </c>
      <c r="L34" s="34">
        <v>92947.09216006902</v>
      </c>
      <c r="M34" s="34">
        <v>85692.849935342878</v>
      </c>
      <c r="N34" s="34">
        <v>113241.06210040202</v>
      </c>
      <c r="O34" s="34">
        <v>1079954.0593747983</v>
      </c>
      <c r="P34" s="34">
        <v>84039.107327077654</v>
      </c>
      <c r="Q34" s="34">
        <v>87161.692080698267</v>
      </c>
      <c r="R34" s="34">
        <v>95545.376141383706</v>
      </c>
      <c r="S34" s="34">
        <v>94747.614215627153</v>
      </c>
      <c r="T34" s="34">
        <v>91071.922209087497</v>
      </c>
      <c r="U34" s="34">
        <v>106689.16345748705</v>
      </c>
      <c r="V34" s="34">
        <v>107872.58558705375</v>
      </c>
      <c r="W34" s="34">
        <v>114155.22696298055</v>
      </c>
      <c r="X34" s="34">
        <v>104134.12360720946</v>
      </c>
      <c r="Y34" s="34">
        <v>113000.18020498693</v>
      </c>
      <c r="Z34" s="34">
        <v>112199.35607107513</v>
      </c>
      <c r="AA34" s="34">
        <v>126737.79041699342</v>
      </c>
      <c r="AB34" s="34">
        <v>1237354.1382816606</v>
      </c>
      <c r="AC34" s="34">
        <v>115482.79432235406</v>
      </c>
      <c r="AD34" s="34">
        <v>112948.59595675238</v>
      </c>
      <c r="AE34" s="34">
        <v>117125.0411250106</v>
      </c>
      <c r="AF34" s="34">
        <v>129762.67735022352</v>
      </c>
      <c r="AG34" s="34">
        <v>126232.99731796602</v>
      </c>
      <c r="AH34" s="34">
        <v>122619.9257690946</v>
      </c>
      <c r="AI34" s="34">
        <v>146933.77152380071</v>
      </c>
      <c r="AJ34" s="34">
        <v>137072.1389955435</v>
      </c>
      <c r="AK34" s="34">
        <v>123197.72969581689</v>
      </c>
      <c r="AL34" s="34">
        <v>128513.51264638553</v>
      </c>
      <c r="AM34" s="34">
        <v>124430.16605922983</v>
      </c>
      <c r="AN34" s="34">
        <v>160420.00216914414</v>
      </c>
      <c r="AO34" s="34">
        <v>1544739.3529313216</v>
      </c>
      <c r="AP34" s="34">
        <v>125131.72238591414</v>
      </c>
      <c r="AQ34" s="34">
        <v>129352.51588375561</v>
      </c>
      <c r="AR34" s="34">
        <v>134689.27996135069</v>
      </c>
      <c r="AS34" s="34">
        <v>135188.90887115101</v>
      </c>
      <c r="AT34" s="34">
        <v>131744.07647025469</v>
      </c>
      <c r="AU34" s="34">
        <v>131404.30277163067</v>
      </c>
      <c r="AV34" s="34">
        <v>150762.48346298738</v>
      </c>
      <c r="AW34" s="34">
        <v>152508.6526418337</v>
      </c>
      <c r="AX34" s="34">
        <v>164114.68407942966</v>
      </c>
      <c r="AY34" s="34">
        <v>144953.49557394951</v>
      </c>
      <c r="AZ34" s="34">
        <v>140158.66356795465</v>
      </c>
      <c r="BA34" s="34">
        <v>187291.78417421924</v>
      </c>
      <c r="BB34" s="34">
        <v>1727300.569844431</v>
      </c>
      <c r="BC34" s="34">
        <v>138329.89077762162</v>
      </c>
      <c r="BD34" s="34">
        <v>146145.491083512</v>
      </c>
      <c r="BE34" s="34">
        <v>161539.03756363067</v>
      </c>
      <c r="BF34" s="34">
        <v>142898.53767965382</v>
      </c>
    </row>
    <row r="35" spans="1:58" s="31" customFormat="1" ht="15.75" customHeight="1" x14ac:dyDescent="0.25">
      <c r="A35" s="225" t="s">
        <v>71</v>
      </c>
      <c r="B35" s="225" t="s">
        <v>316</v>
      </c>
      <c r="C35" s="25">
        <v>521.01050020122841</v>
      </c>
      <c r="D35" s="25">
        <v>546.7123518875095</v>
      </c>
      <c r="E35" s="25">
        <v>570.79102000215244</v>
      </c>
      <c r="F35" s="25">
        <v>533.53113724241314</v>
      </c>
      <c r="G35" s="25">
        <v>452.50412829258113</v>
      </c>
      <c r="H35" s="25">
        <v>394.02491456289255</v>
      </c>
      <c r="I35" s="25">
        <v>523.77397287691076</v>
      </c>
      <c r="J35" s="25">
        <v>516.83582151928499</v>
      </c>
      <c r="K35" s="25">
        <v>552.04277467937766</v>
      </c>
      <c r="L35" s="25">
        <v>547.34950612302271</v>
      </c>
      <c r="M35" s="25">
        <v>470.93704173658625</v>
      </c>
      <c r="N35" s="25">
        <v>558.95984733825117</v>
      </c>
      <c r="O35" s="25">
        <v>6188.4730164622106</v>
      </c>
      <c r="P35" s="58">
        <v>432.30283478318455</v>
      </c>
      <c r="Q35" s="58">
        <v>566.28342559121859</v>
      </c>
      <c r="R35" s="58">
        <v>493.52057872912792</v>
      </c>
      <c r="S35" s="58">
        <v>429.58549453578155</v>
      </c>
      <c r="T35" s="58">
        <v>478.4917177977751</v>
      </c>
      <c r="U35" s="58">
        <v>505.38383400280316</v>
      </c>
      <c r="V35" s="58">
        <v>452.62061720778939</v>
      </c>
      <c r="W35" s="58">
        <v>498.69959770562667</v>
      </c>
      <c r="X35" s="58">
        <v>548.22566362915427</v>
      </c>
      <c r="Y35" s="58">
        <v>463.35487037247981</v>
      </c>
      <c r="Z35" s="58">
        <v>487.19167238755614</v>
      </c>
      <c r="AA35" s="58">
        <v>729.99976067558976</v>
      </c>
      <c r="AB35" s="58">
        <v>6085.6600674180872</v>
      </c>
      <c r="AC35" s="58">
        <v>568.31955804187567</v>
      </c>
      <c r="AD35" s="58">
        <v>534.60735445339049</v>
      </c>
      <c r="AE35" s="58">
        <v>610.42386984258087</v>
      </c>
      <c r="AF35" s="58">
        <v>538.69991932041444</v>
      </c>
      <c r="AG35" s="58">
        <v>1046.8099363259578</v>
      </c>
      <c r="AH35" s="58">
        <v>1005.5798003214117</v>
      </c>
      <c r="AI35" s="58">
        <v>408.5436940217466</v>
      </c>
      <c r="AJ35" s="58">
        <v>363.50980553024857</v>
      </c>
      <c r="AK35" s="58">
        <v>474.14301308695104</v>
      </c>
      <c r="AL35" s="58">
        <v>304.17605018978861</v>
      </c>
      <c r="AM35" s="58">
        <v>179.36592414446847</v>
      </c>
      <c r="AN35" s="58">
        <v>500.05692969105866</v>
      </c>
      <c r="AO35" s="58">
        <v>6534.2358549698938</v>
      </c>
      <c r="AP35" s="58">
        <v>548.58502954178346</v>
      </c>
      <c r="AQ35" s="58">
        <v>379.89001804769924</v>
      </c>
      <c r="AR35" s="58">
        <v>608.12774308308053</v>
      </c>
      <c r="AS35" s="58">
        <v>279.59423025704012</v>
      </c>
      <c r="AT35" s="58">
        <v>319.08749625301516</v>
      </c>
      <c r="AU35" s="58">
        <v>349.26497937274672</v>
      </c>
      <c r="AV35" s="58">
        <v>369.3930732395408</v>
      </c>
      <c r="AW35" s="58">
        <v>384.6922796377396</v>
      </c>
      <c r="AX35" s="58">
        <v>347.91107670875573</v>
      </c>
      <c r="AY35" s="58">
        <v>842.40090459291571</v>
      </c>
      <c r="AZ35" s="58">
        <v>342.68044776842095</v>
      </c>
      <c r="BA35" s="58">
        <v>428.904137409226</v>
      </c>
      <c r="BB35" s="58">
        <v>5200.5314159119644</v>
      </c>
      <c r="BC35" s="58">
        <v>320.66170951060883</v>
      </c>
      <c r="BD35" s="58">
        <v>515.97388832813999</v>
      </c>
      <c r="BE35" s="58">
        <v>511.97164839764719</v>
      </c>
      <c r="BF35" s="58">
        <v>302.32933144966063</v>
      </c>
    </row>
    <row r="36" spans="1:58" s="31" customFormat="1" ht="15.75" customHeight="1" x14ac:dyDescent="0.25">
      <c r="A36" s="55" t="s">
        <v>71</v>
      </c>
      <c r="B36" s="55" t="s">
        <v>317</v>
      </c>
      <c r="C36" s="34">
        <v>870.35302581457415</v>
      </c>
      <c r="D36" s="34">
        <v>885.93535226680763</v>
      </c>
      <c r="E36" s="34">
        <v>904.48289009788834</v>
      </c>
      <c r="F36" s="34">
        <v>797.93392112063839</v>
      </c>
      <c r="G36" s="34">
        <v>825.82445056828124</v>
      </c>
      <c r="H36" s="34">
        <v>1007.6095418196619</v>
      </c>
      <c r="I36" s="34">
        <v>867.34716877847677</v>
      </c>
      <c r="J36" s="34">
        <v>918.64572632653551</v>
      </c>
      <c r="K36" s="34">
        <v>871.35726289687693</v>
      </c>
      <c r="L36" s="34">
        <v>792.54763952423457</v>
      </c>
      <c r="M36" s="34">
        <v>713.07204568990596</v>
      </c>
      <c r="N36" s="34">
        <v>947.19178465623338</v>
      </c>
      <c r="O36" s="34">
        <v>10402.300809560114</v>
      </c>
      <c r="P36" s="34">
        <v>747.17257119932913</v>
      </c>
      <c r="Q36" s="34">
        <v>868.28467998615577</v>
      </c>
      <c r="R36" s="34">
        <v>1059.4729346079089</v>
      </c>
      <c r="S36" s="34">
        <v>898.15177153722186</v>
      </c>
      <c r="T36" s="34">
        <v>825.03844602734785</v>
      </c>
      <c r="U36" s="34">
        <v>1365.3350179890244</v>
      </c>
      <c r="V36" s="34">
        <v>924.00422727450336</v>
      </c>
      <c r="W36" s="34">
        <v>1019.0265459507693</v>
      </c>
      <c r="X36" s="34">
        <v>954.54328534274066</v>
      </c>
      <c r="Y36" s="34">
        <v>684.0463160249426</v>
      </c>
      <c r="Z36" s="34">
        <v>894.78080321302593</v>
      </c>
      <c r="AA36" s="34">
        <v>1222.7015530410235</v>
      </c>
      <c r="AB36" s="34">
        <v>11462.558152193989</v>
      </c>
      <c r="AC36" s="34">
        <v>898.47802407237953</v>
      </c>
      <c r="AD36" s="34">
        <v>1009.0494557147257</v>
      </c>
      <c r="AE36" s="34">
        <v>945.02576872975817</v>
      </c>
      <c r="AF36" s="34">
        <v>925.86810705274104</v>
      </c>
      <c r="AG36" s="34">
        <v>894.86428954232292</v>
      </c>
      <c r="AH36" s="34">
        <v>916.28691720113568</v>
      </c>
      <c r="AI36" s="34">
        <v>882.44337069971471</v>
      </c>
      <c r="AJ36" s="34">
        <v>747.23927918589527</v>
      </c>
      <c r="AK36" s="34">
        <v>745.54328869482629</v>
      </c>
      <c r="AL36" s="34">
        <v>541.85792581192493</v>
      </c>
      <c r="AM36" s="34">
        <v>772.76132078760054</v>
      </c>
      <c r="AN36" s="34">
        <v>1471.2855657008261</v>
      </c>
      <c r="AO36" s="34">
        <v>10750.70331319385</v>
      </c>
      <c r="AP36" s="34">
        <v>479.49824086777721</v>
      </c>
      <c r="AQ36" s="34">
        <v>811.17552295933876</v>
      </c>
      <c r="AR36" s="34">
        <v>1195.5866572572079</v>
      </c>
      <c r="AS36" s="34">
        <v>1152.4891011293707</v>
      </c>
      <c r="AT36" s="34">
        <v>727.00945429630451</v>
      </c>
      <c r="AU36" s="34">
        <v>892.34153966583187</v>
      </c>
      <c r="AV36" s="34">
        <v>1216.1040375168589</v>
      </c>
      <c r="AW36" s="34">
        <v>678.26311296044605</v>
      </c>
      <c r="AX36" s="34">
        <v>840.5308025165391</v>
      </c>
      <c r="AY36" s="34">
        <v>799.60445272270056</v>
      </c>
      <c r="AZ36" s="34">
        <v>765.8799758772027</v>
      </c>
      <c r="BA36" s="34">
        <v>1378.8309893774344</v>
      </c>
      <c r="BB36" s="34">
        <v>10937.313887147013</v>
      </c>
      <c r="BC36" s="34">
        <v>661.43819608465526</v>
      </c>
      <c r="BD36" s="34">
        <v>856.68013629496772</v>
      </c>
      <c r="BE36" s="34">
        <v>703.85651244469602</v>
      </c>
      <c r="BF36" s="34">
        <v>530.25959967403071</v>
      </c>
    </row>
    <row r="37" spans="1:58" s="31" customFormat="1" ht="15.75" customHeight="1" x14ac:dyDescent="0.25">
      <c r="A37" s="225" t="s">
        <v>71</v>
      </c>
      <c r="B37" s="225" t="s">
        <v>318</v>
      </c>
      <c r="C37" s="25">
        <v>345.30778035111138</v>
      </c>
      <c r="D37" s="25">
        <v>156.36062291155491</v>
      </c>
      <c r="E37" s="25">
        <v>336.14836060553273</v>
      </c>
      <c r="F37" s="25">
        <v>199.41064976990509</v>
      </c>
      <c r="G37" s="25">
        <v>233.05648319304237</v>
      </c>
      <c r="H37" s="25">
        <v>258.77659029239891</v>
      </c>
      <c r="I37" s="25">
        <v>172.41013757701327</v>
      </c>
      <c r="J37" s="25">
        <v>267.12531777870402</v>
      </c>
      <c r="K37" s="25">
        <v>194.9952759024109</v>
      </c>
      <c r="L37" s="25">
        <v>228.35329932057087</v>
      </c>
      <c r="M37" s="25">
        <v>319.72569384725904</v>
      </c>
      <c r="N37" s="25">
        <v>294.22152080920375</v>
      </c>
      <c r="O37" s="25">
        <v>3005.8917323587075</v>
      </c>
      <c r="P37" s="25">
        <v>159.68323334563843</v>
      </c>
      <c r="Q37" s="25">
        <v>296.59413557354736</v>
      </c>
      <c r="R37" s="25">
        <v>195.39010668166105</v>
      </c>
      <c r="S37" s="25">
        <v>212.63201566360746</v>
      </c>
      <c r="T37" s="25">
        <v>226.15437554301184</v>
      </c>
      <c r="U37" s="25">
        <v>304.662948548705</v>
      </c>
      <c r="V37" s="25">
        <v>342.91887737190314</v>
      </c>
      <c r="W37" s="25">
        <v>450.15296480862366</v>
      </c>
      <c r="X37" s="25">
        <v>429.92386437927394</v>
      </c>
      <c r="Y37" s="25">
        <v>225.88610618415024</v>
      </c>
      <c r="Z37" s="25">
        <v>281.00170562016092</v>
      </c>
      <c r="AA37" s="25">
        <v>423.45021316462078</v>
      </c>
      <c r="AB37" s="25">
        <v>3548.4505468849043</v>
      </c>
      <c r="AC37" s="25">
        <v>219.92549139316705</v>
      </c>
      <c r="AD37" s="25">
        <v>361.93799202381462</v>
      </c>
      <c r="AE37" s="25">
        <v>222.38140638074128</v>
      </c>
      <c r="AF37" s="25">
        <v>302.08931011797472</v>
      </c>
      <c r="AG37" s="25">
        <v>300.92755572437784</v>
      </c>
      <c r="AH37" s="25">
        <v>345.20926972093827</v>
      </c>
      <c r="AI37" s="25">
        <v>292.42601637242319</v>
      </c>
      <c r="AJ37" s="25">
        <v>233.61140041167329</v>
      </c>
      <c r="AK37" s="25">
        <v>256.04371598983948</v>
      </c>
      <c r="AL37" s="25">
        <v>421.88084631730538</v>
      </c>
      <c r="AM37" s="25">
        <v>502.59508631398097</v>
      </c>
      <c r="AN37" s="58">
        <v>238.44915400301645</v>
      </c>
      <c r="AO37" s="58">
        <v>3697.4772447692521</v>
      </c>
      <c r="AP37" s="58">
        <v>223.59835754915628</v>
      </c>
      <c r="AQ37" s="58">
        <v>384.08338279291178</v>
      </c>
      <c r="AR37" s="58">
        <v>236.00036735561943</v>
      </c>
      <c r="AS37" s="58">
        <v>240.11882455738663</v>
      </c>
      <c r="AT37" s="58">
        <v>276.80390542848863</v>
      </c>
      <c r="AU37" s="58">
        <v>328.90319412469711</v>
      </c>
      <c r="AV37" s="58">
        <v>250.43270599007622</v>
      </c>
      <c r="AW37" s="58">
        <v>254.15897822710443</v>
      </c>
      <c r="AX37" s="58">
        <v>628.14554644165059</v>
      </c>
      <c r="AY37" s="58">
        <v>364.80443618541369</v>
      </c>
      <c r="AZ37" s="58">
        <v>342.67939129554406</v>
      </c>
      <c r="BA37" s="58">
        <v>372.94038412011759</v>
      </c>
      <c r="BB37" s="58">
        <v>3902.6694740681664</v>
      </c>
      <c r="BC37" s="58">
        <v>237.62064000957537</v>
      </c>
      <c r="BD37" s="58">
        <v>264.00670981041588</v>
      </c>
      <c r="BE37" s="58">
        <v>310.16548500281328</v>
      </c>
      <c r="BF37" s="58">
        <v>303.88150035807246</v>
      </c>
    </row>
    <row r="38" spans="1:58" s="31" customFormat="1" ht="15.75" customHeight="1" x14ac:dyDescent="0.25">
      <c r="A38" s="55" t="s">
        <v>71</v>
      </c>
      <c r="B38" s="55" t="s">
        <v>319</v>
      </c>
      <c r="C38" s="34">
        <v>0</v>
      </c>
      <c r="D38" s="34">
        <v>16.798719458746302</v>
      </c>
      <c r="E38" s="34">
        <v>0</v>
      </c>
      <c r="F38" s="34">
        <v>4.2159440777731101</v>
      </c>
      <c r="G38" s="34">
        <v>0</v>
      </c>
      <c r="H38" s="34">
        <v>0</v>
      </c>
      <c r="I38" s="34">
        <v>0</v>
      </c>
      <c r="J38" s="34">
        <v>0</v>
      </c>
      <c r="K38" s="34">
        <v>17.220119490686098</v>
      </c>
      <c r="L38" s="34">
        <v>0</v>
      </c>
      <c r="M38" s="34">
        <v>4.3459457528432699</v>
      </c>
      <c r="N38" s="34">
        <v>0</v>
      </c>
      <c r="O38" s="34">
        <v>42.58072878004878</v>
      </c>
      <c r="P38" s="34">
        <v>0</v>
      </c>
      <c r="Q38" s="34">
        <v>0</v>
      </c>
      <c r="R38" s="34">
        <v>0</v>
      </c>
      <c r="S38" s="34">
        <v>0</v>
      </c>
      <c r="T38" s="34">
        <v>0</v>
      </c>
      <c r="U38" s="34">
        <v>0</v>
      </c>
      <c r="V38" s="34">
        <v>0</v>
      </c>
      <c r="W38" s="34">
        <v>0</v>
      </c>
      <c r="X38" s="34">
        <v>0</v>
      </c>
      <c r="Y38" s="34">
        <v>0</v>
      </c>
      <c r="Z38" s="34">
        <v>0</v>
      </c>
      <c r="AA38" s="34">
        <v>0</v>
      </c>
      <c r="AB38" s="34">
        <v>0</v>
      </c>
      <c r="AC38" s="34">
        <v>0</v>
      </c>
      <c r="AD38" s="34">
        <v>0</v>
      </c>
      <c r="AE38" s="34">
        <v>0</v>
      </c>
      <c r="AF38" s="34">
        <v>0</v>
      </c>
      <c r="AG38" s="34">
        <v>0</v>
      </c>
      <c r="AH38" s="34">
        <v>0</v>
      </c>
      <c r="AI38" s="34">
        <v>0</v>
      </c>
      <c r="AJ38" s="34">
        <v>0</v>
      </c>
      <c r="AK38" s="34">
        <v>0</v>
      </c>
      <c r="AL38" s="34">
        <v>22.735541138071302</v>
      </c>
      <c r="AM38" s="34">
        <v>0</v>
      </c>
      <c r="AN38" s="34">
        <v>0</v>
      </c>
      <c r="AO38" s="34">
        <v>22.735541138071302</v>
      </c>
      <c r="AP38" s="34">
        <v>0</v>
      </c>
      <c r="AQ38" s="34">
        <v>0</v>
      </c>
      <c r="AR38" s="34">
        <v>0</v>
      </c>
      <c r="AS38" s="34">
        <v>0</v>
      </c>
      <c r="AT38" s="34">
        <v>0</v>
      </c>
      <c r="AU38" s="34">
        <v>0</v>
      </c>
      <c r="AV38" s="34">
        <v>24.592350619300401</v>
      </c>
      <c r="AW38" s="34">
        <v>0</v>
      </c>
      <c r="AX38" s="34">
        <v>0</v>
      </c>
      <c r="AY38" s="34">
        <v>0</v>
      </c>
      <c r="AZ38" s="34">
        <v>0</v>
      </c>
      <c r="BA38" s="34">
        <v>33.984426679807598</v>
      </c>
      <c r="BB38" s="34">
        <v>58.576777299108002</v>
      </c>
      <c r="BC38" s="34">
        <v>0</v>
      </c>
      <c r="BD38" s="34">
        <v>15.38098889639868</v>
      </c>
      <c r="BE38" s="34">
        <v>43.190724953984699</v>
      </c>
      <c r="BF38" s="34">
        <v>23.276728542105602</v>
      </c>
    </row>
    <row r="39" spans="1:58" s="31" customFormat="1" ht="15.75" customHeight="1" x14ac:dyDescent="0.3">
      <c r="A39" s="107" t="s">
        <v>71</v>
      </c>
      <c r="B39" s="225" t="s">
        <v>320</v>
      </c>
      <c r="C39" s="25">
        <v>36.189973069996213</v>
      </c>
      <c r="D39" s="25">
        <v>423.13554754209071</v>
      </c>
      <c r="E39" s="25">
        <v>820.92136824989859</v>
      </c>
      <c r="F39" s="25">
        <v>29.231617761434144</v>
      </c>
      <c r="G39" s="25">
        <v>421.44975265559935</v>
      </c>
      <c r="H39" s="25">
        <v>948.34400413829349</v>
      </c>
      <c r="I39" s="25">
        <v>1357.4793071711385</v>
      </c>
      <c r="J39" s="25">
        <v>48.950491635792105</v>
      </c>
      <c r="K39" s="25">
        <v>536.89431125724582</v>
      </c>
      <c r="L39" s="25">
        <v>519.69995359655479</v>
      </c>
      <c r="M39" s="25">
        <v>1873.3965305235101</v>
      </c>
      <c r="N39" s="25">
        <v>1892.0809648349709</v>
      </c>
      <c r="O39" s="25">
        <v>8907.7738224365257</v>
      </c>
      <c r="P39" s="58">
        <v>27.393725390179135</v>
      </c>
      <c r="Q39" s="58">
        <v>26.332508347451778</v>
      </c>
      <c r="R39" s="58">
        <v>48.963287182309628</v>
      </c>
      <c r="S39" s="58">
        <v>861.02848520288035</v>
      </c>
      <c r="T39" s="58">
        <v>1128.679627996496</v>
      </c>
      <c r="U39" s="58">
        <v>2298.4675722341135</v>
      </c>
      <c r="V39" s="58">
        <v>724.57821978358777</v>
      </c>
      <c r="W39" s="58">
        <v>93.235230829693492</v>
      </c>
      <c r="X39" s="58">
        <v>731.03056362467623</v>
      </c>
      <c r="Y39" s="58">
        <v>2504.0620975079078</v>
      </c>
      <c r="Z39" s="58">
        <v>228.52380250460246</v>
      </c>
      <c r="AA39" s="58">
        <v>233.01489833206597</v>
      </c>
      <c r="AB39" s="58">
        <v>8905.3100189359611</v>
      </c>
      <c r="AC39" s="58">
        <v>226.0715395986106</v>
      </c>
      <c r="AD39" s="58">
        <v>2169.5856971885496</v>
      </c>
      <c r="AE39" s="58">
        <v>265.25531445189944</v>
      </c>
      <c r="AF39" s="58">
        <v>3128.86018059752</v>
      </c>
      <c r="AG39" s="58">
        <v>2515.6701499023084</v>
      </c>
      <c r="AH39" s="58">
        <v>870.01177650027944</v>
      </c>
      <c r="AI39" s="58">
        <v>616.94430553844199</v>
      </c>
      <c r="AJ39" s="58">
        <v>4414.2899887123822</v>
      </c>
      <c r="AK39" s="58">
        <v>481.1215938235527</v>
      </c>
      <c r="AL39" s="58">
        <v>39.790844505314752</v>
      </c>
      <c r="AM39" s="58">
        <v>177.36009575715403</v>
      </c>
      <c r="AN39" s="58">
        <v>2157.2928596749666</v>
      </c>
      <c r="AO39" s="58">
        <v>17062.254346250978</v>
      </c>
      <c r="AP39" s="58">
        <v>190.91332066096081</v>
      </c>
      <c r="AQ39" s="58">
        <v>1017.5522959338174</v>
      </c>
      <c r="AR39" s="58">
        <v>1034.4920341834072</v>
      </c>
      <c r="AS39" s="58">
        <v>1539.1581352534645</v>
      </c>
      <c r="AT39" s="58">
        <v>1033.0555410169909</v>
      </c>
      <c r="AU39" s="58">
        <v>1177.3883004456025</v>
      </c>
      <c r="AV39" s="58">
        <v>1621.4333617926884</v>
      </c>
      <c r="AW39" s="58">
        <v>1072.1709119392597</v>
      </c>
      <c r="AX39" s="58">
        <v>1220.0783639436099</v>
      </c>
      <c r="AY39" s="58">
        <v>1760.9564807322686</v>
      </c>
      <c r="AZ39" s="58">
        <v>982.29025711908639</v>
      </c>
      <c r="BA39" s="58">
        <v>1743.3627658268369</v>
      </c>
      <c r="BB39" s="58">
        <v>14392.851768847995</v>
      </c>
      <c r="BC39" s="58">
        <v>88.90982609823584</v>
      </c>
      <c r="BD39" s="58">
        <v>1068.7397223963628</v>
      </c>
      <c r="BE39" s="58">
        <v>1053.3184987575955</v>
      </c>
      <c r="BF39" s="58">
        <v>1529.7532673408937</v>
      </c>
    </row>
    <row r="40" spans="1:58" s="31" customFormat="1" ht="15.75" customHeight="1" x14ac:dyDescent="0.25">
      <c r="A40" s="55" t="s">
        <v>71</v>
      </c>
      <c r="B40" s="55" t="s">
        <v>321</v>
      </c>
      <c r="C40" s="34">
        <v>1367.893773676667</v>
      </c>
      <c r="D40" s="34">
        <v>598.44799706724086</v>
      </c>
      <c r="E40" s="34">
        <v>597.18594706254748</v>
      </c>
      <c r="F40" s="34">
        <v>366.69301357085311</v>
      </c>
      <c r="G40" s="34">
        <v>577.17621255903055</v>
      </c>
      <c r="H40" s="34">
        <v>842.46898399803297</v>
      </c>
      <c r="I40" s="34">
        <v>338.56015251771066</v>
      </c>
      <c r="J40" s="34">
        <v>747.08476449580257</v>
      </c>
      <c r="K40" s="34">
        <v>532.27734884861241</v>
      </c>
      <c r="L40" s="34">
        <v>431.27890031638935</v>
      </c>
      <c r="M40" s="34">
        <v>433.75343758876033</v>
      </c>
      <c r="N40" s="34">
        <v>400.68742787224829</v>
      </c>
      <c r="O40" s="34">
        <v>7233.5079595738953</v>
      </c>
      <c r="P40" s="34">
        <v>341.09532567674671</v>
      </c>
      <c r="Q40" s="34">
        <v>706.48876119391355</v>
      </c>
      <c r="R40" s="34">
        <v>457.41924428115993</v>
      </c>
      <c r="S40" s="34">
        <v>414.01184896738181</v>
      </c>
      <c r="T40" s="34">
        <v>403.44517188663917</v>
      </c>
      <c r="U40" s="34">
        <v>385.71148241010764</v>
      </c>
      <c r="V40" s="34">
        <v>344.48059653233952</v>
      </c>
      <c r="W40" s="34">
        <v>630.21596858999942</v>
      </c>
      <c r="X40" s="34">
        <v>531.42390241961482</v>
      </c>
      <c r="Y40" s="34">
        <v>514.30819242505254</v>
      </c>
      <c r="Z40" s="34">
        <v>422.51832926804872</v>
      </c>
      <c r="AA40" s="34">
        <v>985.4516804390006</v>
      </c>
      <c r="AB40" s="34">
        <v>6136.5705040900048</v>
      </c>
      <c r="AC40" s="34">
        <v>830.20000809865951</v>
      </c>
      <c r="AD40" s="34">
        <v>2103.6792886129701</v>
      </c>
      <c r="AE40" s="34">
        <v>643.48586427094472</v>
      </c>
      <c r="AF40" s="34">
        <v>774.31982934052417</v>
      </c>
      <c r="AG40" s="34">
        <v>602.37693814316515</v>
      </c>
      <c r="AH40" s="34">
        <v>602.88433972816449</v>
      </c>
      <c r="AI40" s="34">
        <v>547.64744905452517</v>
      </c>
      <c r="AJ40" s="34">
        <v>711.14154872169729</v>
      </c>
      <c r="AK40" s="34">
        <v>507.75702036184521</v>
      </c>
      <c r="AL40" s="34">
        <v>719.2995832421451</v>
      </c>
      <c r="AM40" s="34">
        <v>562.78808406832093</v>
      </c>
      <c r="AN40" s="34">
        <v>632.05062895207675</v>
      </c>
      <c r="AO40" s="34">
        <v>9237.6305825950367</v>
      </c>
      <c r="AP40" s="34">
        <v>579.88436554154259</v>
      </c>
      <c r="AQ40" s="34">
        <v>1830.76951028961</v>
      </c>
      <c r="AR40" s="34">
        <v>1005.7503238529806</v>
      </c>
      <c r="AS40" s="34">
        <v>2268.6318120861838</v>
      </c>
      <c r="AT40" s="34">
        <v>768.93761687023311</v>
      </c>
      <c r="AU40" s="34">
        <v>185.52834697543938</v>
      </c>
      <c r="AV40" s="34">
        <v>3746.6387022532376</v>
      </c>
      <c r="AW40" s="34">
        <v>1550.8953870637847</v>
      </c>
      <c r="AX40" s="34">
        <v>982.89791576793971</v>
      </c>
      <c r="AY40" s="34">
        <v>557.65047080108229</v>
      </c>
      <c r="AZ40" s="34">
        <v>1024.7480532286247</v>
      </c>
      <c r="BA40" s="34">
        <v>837.83423800936021</v>
      </c>
      <c r="BB40" s="34">
        <v>15340.166742740019</v>
      </c>
      <c r="BC40" s="34">
        <v>1020.0802017754222</v>
      </c>
      <c r="BD40" s="34">
        <v>747.74649633552815</v>
      </c>
      <c r="BE40" s="34">
        <v>789.10119443672204</v>
      </c>
      <c r="BF40" s="34">
        <v>632.41912780731047</v>
      </c>
    </row>
    <row r="41" spans="1:58" s="31" customFormat="1" ht="15.75" customHeight="1" x14ac:dyDescent="0.25">
      <c r="A41" s="225" t="s">
        <v>71</v>
      </c>
      <c r="B41" s="61" t="s">
        <v>322</v>
      </c>
      <c r="C41" s="25">
        <v>1056.4486349899696</v>
      </c>
      <c r="D41" s="25">
        <v>1497.482727393166</v>
      </c>
      <c r="E41" s="25">
        <v>1838.8648840092089</v>
      </c>
      <c r="F41" s="25">
        <v>1516.9012138734115</v>
      </c>
      <c r="G41" s="25">
        <v>2111.7209317556753</v>
      </c>
      <c r="H41" s="25">
        <v>1878.5297185451516</v>
      </c>
      <c r="I41" s="25">
        <v>1452.7594131193655</v>
      </c>
      <c r="J41" s="25">
        <v>1427.5374776440128</v>
      </c>
      <c r="K41" s="25">
        <v>1190.1586299868891</v>
      </c>
      <c r="L41" s="25">
        <v>1338.9431639262982</v>
      </c>
      <c r="M41" s="25">
        <v>1287.08945653655</v>
      </c>
      <c r="N41" s="25">
        <v>1282.274197654443</v>
      </c>
      <c r="O41" s="25">
        <v>17878.71044943414</v>
      </c>
      <c r="P41" s="58">
        <v>965.50883579624349</v>
      </c>
      <c r="Q41" s="58">
        <v>1286.2455334952076</v>
      </c>
      <c r="R41" s="58">
        <v>1452.2351861331979</v>
      </c>
      <c r="S41" s="58">
        <v>1304.4604488853602</v>
      </c>
      <c r="T41" s="58">
        <v>1357.905749468036</v>
      </c>
      <c r="U41" s="58">
        <v>2142.7899104513413</v>
      </c>
      <c r="V41" s="58">
        <v>1436.9113817660404</v>
      </c>
      <c r="W41" s="58">
        <v>1246.724305788171</v>
      </c>
      <c r="X41" s="58">
        <v>1399.5987201797423</v>
      </c>
      <c r="Y41" s="58">
        <v>1323.8921022681993</v>
      </c>
      <c r="Z41" s="58">
        <v>2033.9815064094048</v>
      </c>
      <c r="AA41" s="58">
        <v>3165.1784508362512</v>
      </c>
      <c r="AB41" s="58">
        <v>19115.432131477195</v>
      </c>
      <c r="AC41" s="58">
        <v>1189.8693645295784</v>
      </c>
      <c r="AD41" s="58">
        <v>2037.057874597524</v>
      </c>
      <c r="AE41" s="58">
        <v>1853.7230938918897</v>
      </c>
      <c r="AF41" s="58">
        <v>1907.2595774912891</v>
      </c>
      <c r="AG41" s="58">
        <v>1915.3725063388913</v>
      </c>
      <c r="AH41" s="58">
        <v>2417.7424688897318</v>
      </c>
      <c r="AI41" s="58">
        <v>1573.6524266572321</v>
      </c>
      <c r="AJ41" s="58">
        <v>1648.99112082223</v>
      </c>
      <c r="AK41" s="58">
        <v>1419.4705303518924</v>
      </c>
      <c r="AL41" s="58">
        <v>1557.5274093004541</v>
      </c>
      <c r="AM41" s="58">
        <v>1671.0542004635292</v>
      </c>
      <c r="AN41" s="58">
        <v>5097.672047168594</v>
      </c>
      <c r="AO41" s="58">
        <v>24289.392620502837</v>
      </c>
      <c r="AP41" s="58">
        <v>1429.5114621612272</v>
      </c>
      <c r="AQ41" s="58">
        <v>1362.8498407199706</v>
      </c>
      <c r="AR41" s="58">
        <v>1660.6069101525488</v>
      </c>
      <c r="AS41" s="58">
        <v>1730.430160784626</v>
      </c>
      <c r="AT41" s="58">
        <v>1355.6038235895876</v>
      </c>
      <c r="AU41" s="58">
        <v>2934.5990873929436</v>
      </c>
      <c r="AV41" s="58">
        <v>1968.6536248561554</v>
      </c>
      <c r="AW41" s="58">
        <v>2035.604180640818</v>
      </c>
      <c r="AX41" s="58">
        <v>2136.8332461376394</v>
      </c>
      <c r="AY41" s="58">
        <v>2031.5712277496348</v>
      </c>
      <c r="AZ41" s="58">
        <v>1894.1290921816617</v>
      </c>
      <c r="BA41" s="58">
        <v>6445.1356665208641</v>
      </c>
      <c r="BB41" s="58">
        <v>26985.52832288768</v>
      </c>
      <c r="BC41" s="58">
        <v>1951.3140395269854</v>
      </c>
      <c r="BD41" s="58">
        <v>2258.3734461895683</v>
      </c>
      <c r="BE41" s="58">
        <v>2069.8666172412209</v>
      </c>
      <c r="BF41" s="58">
        <v>2305.3575581641794</v>
      </c>
    </row>
    <row r="42" spans="1:58" s="31" customFormat="1" ht="15.75" customHeight="1" x14ac:dyDescent="0.25">
      <c r="A42" s="55" t="s">
        <v>71</v>
      </c>
      <c r="B42" s="55" t="s">
        <v>323</v>
      </c>
      <c r="C42" s="34">
        <v>496.38213667279314</v>
      </c>
      <c r="D42" s="34">
        <v>465.92950852696066</v>
      </c>
      <c r="E42" s="34">
        <v>577.49731194867411</v>
      </c>
      <c r="F42" s="34">
        <v>332.49274581318895</v>
      </c>
      <c r="G42" s="34">
        <v>441.07116169920459</v>
      </c>
      <c r="H42" s="34">
        <v>445.57312822774173</v>
      </c>
      <c r="I42" s="34">
        <v>454.77067617475052</v>
      </c>
      <c r="J42" s="34">
        <v>370.92871420943328</v>
      </c>
      <c r="K42" s="34">
        <v>301.78739824131407</v>
      </c>
      <c r="L42" s="34">
        <v>355.10128452240423</v>
      </c>
      <c r="M42" s="34">
        <v>394.36468867147437</v>
      </c>
      <c r="N42" s="34">
        <v>398.30149860003718</v>
      </c>
      <c r="O42" s="34">
        <v>5034.2002533079758</v>
      </c>
      <c r="P42" s="34">
        <v>386.69420239209717</v>
      </c>
      <c r="Q42" s="34">
        <v>354.7441372651586</v>
      </c>
      <c r="R42" s="34">
        <v>363.107419095387</v>
      </c>
      <c r="S42" s="34">
        <v>373.86061059626974</v>
      </c>
      <c r="T42" s="34">
        <v>378.96635677742887</v>
      </c>
      <c r="U42" s="34">
        <v>385.93669971631863</v>
      </c>
      <c r="V42" s="34">
        <v>385.00419835073996</v>
      </c>
      <c r="W42" s="34">
        <v>364.67998732514775</v>
      </c>
      <c r="X42" s="34">
        <v>389.32374927602621</v>
      </c>
      <c r="Y42" s="34">
        <v>421.57611614095339</v>
      </c>
      <c r="Z42" s="34">
        <v>573.0079048140816</v>
      </c>
      <c r="AA42" s="34">
        <v>431.84085780347465</v>
      </c>
      <c r="AB42" s="34">
        <v>4808.7422395530839</v>
      </c>
      <c r="AC42" s="34">
        <v>449.89031997468044</v>
      </c>
      <c r="AD42" s="34">
        <v>448.76524102027838</v>
      </c>
      <c r="AE42" s="34">
        <v>433.53219796155344</v>
      </c>
      <c r="AF42" s="34">
        <v>479.92912054075964</v>
      </c>
      <c r="AG42" s="34">
        <v>409.33000850743696</v>
      </c>
      <c r="AH42" s="34">
        <v>360.24193151424601</v>
      </c>
      <c r="AI42" s="34">
        <v>438.45906071201802</v>
      </c>
      <c r="AJ42" s="34">
        <v>380.4324998885204</v>
      </c>
      <c r="AK42" s="34">
        <v>406.94368942685702</v>
      </c>
      <c r="AL42" s="34">
        <v>585.86435484895776</v>
      </c>
      <c r="AM42" s="34">
        <v>408.06279651445999</v>
      </c>
      <c r="AN42" s="34">
        <v>492.13450205224734</v>
      </c>
      <c r="AO42" s="34">
        <v>5293.585722962016</v>
      </c>
      <c r="AP42" s="34">
        <v>328.82224747909834</v>
      </c>
      <c r="AQ42" s="34">
        <v>383.71249651764197</v>
      </c>
      <c r="AR42" s="34">
        <v>339.89892886835077</v>
      </c>
      <c r="AS42" s="34">
        <v>328.81296930560273</v>
      </c>
      <c r="AT42" s="34">
        <v>320.82990355380639</v>
      </c>
      <c r="AU42" s="34">
        <v>379.5570184928128</v>
      </c>
      <c r="AV42" s="34">
        <v>505.8443149337391</v>
      </c>
      <c r="AW42" s="34">
        <v>671.99441522801988</v>
      </c>
      <c r="AX42" s="34">
        <v>701.24052447955421</v>
      </c>
      <c r="AY42" s="34">
        <v>577.14170965764993</v>
      </c>
      <c r="AZ42" s="34">
        <v>462.28400632122987</v>
      </c>
      <c r="BA42" s="34">
        <v>329.39212560480598</v>
      </c>
      <c r="BB42" s="34">
        <v>5329.5306604423122</v>
      </c>
      <c r="BC42" s="34">
        <v>313.98468913209541</v>
      </c>
      <c r="BD42" s="34">
        <v>320.76986368559949</v>
      </c>
      <c r="BE42" s="34">
        <v>413.55622161898219</v>
      </c>
      <c r="BF42" s="34">
        <v>342.9823352213067</v>
      </c>
    </row>
    <row r="43" spans="1:58" s="91" customFormat="1" ht="15.75" customHeight="1" x14ac:dyDescent="0.25">
      <c r="A43" s="297" t="s">
        <v>55</v>
      </c>
      <c r="B43" s="303" t="s">
        <v>71</v>
      </c>
      <c r="C43" s="293">
        <v>11575.000826692227</v>
      </c>
      <c r="D43" s="293">
        <v>9746.2891707515373</v>
      </c>
      <c r="E43" s="293">
        <v>15939.237432247974</v>
      </c>
      <c r="F43" s="293">
        <v>13331.883726313483</v>
      </c>
      <c r="G43" s="293">
        <v>10666.549838567711</v>
      </c>
      <c r="H43" s="293">
        <v>17384.873471430288</v>
      </c>
      <c r="I43" s="293">
        <v>12399.021071693502</v>
      </c>
      <c r="J43" s="293">
        <v>13258.883324717699</v>
      </c>
      <c r="K43" s="293">
        <v>14980.610772658878</v>
      </c>
      <c r="L43" s="293">
        <v>9728.3439957679693</v>
      </c>
      <c r="M43" s="293">
        <v>10719.341735844728</v>
      </c>
      <c r="N43" s="293">
        <v>24691.795378743362</v>
      </c>
      <c r="O43" s="293">
        <v>164421.83074542932</v>
      </c>
      <c r="P43" s="293">
        <v>14287.893767395673</v>
      </c>
      <c r="Q43" s="293">
        <v>11817.795231737753</v>
      </c>
      <c r="R43" s="293">
        <v>20498.71577013591</v>
      </c>
      <c r="S43" s="293">
        <v>14964.544233598688</v>
      </c>
      <c r="T43" s="293">
        <v>19247.23818830894</v>
      </c>
      <c r="U43" s="293">
        <v>18314.265094718437</v>
      </c>
      <c r="V43" s="293">
        <v>19134.580034301096</v>
      </c>
      <c r="W43" s="293">
        <v>16618.970657488946</v>
      </c>
      <c r="X43" s="293">
        <v>20484.58200823369</v>
      </c>
      <c r="Y43" s="293">
        <v>15817.253092793242</v>
      </c>
      <c r="Z43" s="293">
        <v>16444.20230276051</v>
      </c>
      <c r="AA43" s="293">
        <v>34852.57451566861</v>
      </c>
      <c r="AB43" s="293">
        <v>222482.6148971415</v>
      </c>
      <c r="AC43" s="293">
        <v>18745.028146203866</v>
      </c>
      <c r="AD43" s="293">
        <v>17516.43524185658</v>
      </c>
      <c r="AE43" s="293">
        <v>21129.972955695383</v>
      </c>
      <c r="AF43" s="293">
        <v>18767.448781614254</v>
      </c>
      <c r="AG43" s="293">
        <v>21639.102913444567</v>
      </c>
      <c r="AH43" s="293">
        <v>22678.929711286502</v>
      </c>
      <c r="AI43" s="293">
        <v>19228.129807938963</v>
      </c>
      <c r="AJ43" s="293">
        <v>16837.432019216725</v>
      </c>
      <c r="AK43" s="293">
        <v>14828.507140485035</v>
      </c>
      <c r="AL43" s="293">
        <v>17027.64085874239</v>
      </c>
      <c r="AM43" s="293">
        <v>17173.84571868788</v>
      </c>
      <c r="AN43" s="52">
        <v>22531.891058095582</v>
      </c>
      <c r="AO43" s="52">
        <v>228104.36435326774</v>
      </c>
      <c r="AP43" s="52">
        <v>17350.497328070571</v>
      </c>
      <c r="AQ43" s="52">
        <v>17285.163095483236</v>
      </c>
      <c r="AR43" s="52">
        <v>20929.481255196148</v>
      </c>
      <c r="AS43" s="52">
        <v>16800.896207239755</v>
      </c>
      <c r="AT43" s="52">
        <v>13910.092354248243</v>
      </c>
      <c r="AU43" s="52">
        <v>16189.377633104745</v>
      </c>
      <c r="AV43" s="52">
        <v>21725.831693826804</v>
      </c>
      <c r="AW43" s="52">
        <v>14412.768104442073</v>
      </c>
      <c r="AX43" s="52">
        <v>18052.064243340254</v>
      </c>
      <c r="AY43" s="52">
        <v>18780.837065996446</v>
      </c>
      <c r="AZ43" s="52">
        <v>20253.461643513925</v>
      </c>
      <c r="BA43" s="52">
        <v>28369.460945587296</v>
      </c>
      <c r="BB43" s="52">
        <v>224059.93157004952</v>
      </c>
      <c r="BC43" s="52">
        <v>21218.363633243385</v>
      </c>
      <c r="BD43" s="52">
        <v>21609.683790856321</v>
      </c>
      <c r="BE43" s="52">
        <v>23598.914852867299</v>
      </c>
      <c r="BF43" s="52">
        <v>19659.509888730379</v>
      </c>
    </row>
    <row r="44" spans="1:58" s="31" customFormat="1" ht="15.75" customHeight="1" x14ac:dyDescent="0.25">
      <c r="A44" s="55" t="s">
        <v>71</v>
      </c>
      <c r="B44" s="55" t="s">
        <v>313</v>
      </c>
      <c r="C44" s="34">
        <v>543.8454416189935</v>
      </c>
      <c r="D44" s="34">
        <v>614.23778213739354</v>
      </c>
      <c r="E44" s="34">
        <v>1932.4272701006528</v>
      </c>
      <c r="F44" s="34">
        <v>854.85509817868922</v>
      </c>
      <c r="G44" s="34">
        <v>689.47730446372532</v>
      </c>
      <c r="H44" s="34">
        <v>477.52821756569938</v>
      </c>
      <c r="I44" s="34">
        <v>799.21250043758459</v>
      </c>
      <c r="J44" s="34">
        <v>589.53824557423252</v>
      </c>
      <c r="K44" s="34">
        <v>756.05612620388899</v>
      </c>
      <c r="L44" s="34">
        <v>744.49709769657386</v>
      </c>
      <c r="M44" s="34">
        <v>610.57340935868501</v>
      </c>
      <c r="N44" s="34">
        <v>1072.0146243132315</v>
      </c>
      <c r="O44" s="34">
        <v>9684.2631176493505</v>
      </c>
      <c r="P44" s="34">
        <v>546.27542530230892</v>
      </c>
      <c r="Q44" s="34">
        <v>678.42758211472255</v>
      </c>
      <c r="R44" s="34">
        <v>2011.2580663674903</v>
      </c>
      <c r="S44" s="34">
        <v>815.10641712301299</v>
      </c>
      <c r="T44" s="34">
        <v>809.03457485131105</v>
      </c>
      <c r="U44" s="34">
        <v>788.02442616838516</v>
      </c>
      <c r="V44" s="34">
        <v>697.17330465937562</v>
      </c>
      <c r="W44" s="34">
        <v>937.21483259388413</v>
      </c>
      <c r="X44" s="34">
        <v>827.38966178390706</v>
      </c>
      <c r="Y44" s="34">
        <v>591.08714490643433</v>
      </c>
      <c r="Z44" s="34">
        <v>807.41934040880426</v>
      </c>
      <c r="AA44" s="34">
        <v>729.74470817766348</v>
      </c>
      <c r="AB44" s="34">
        <v>10238.155484457298</v>
      </c>
      <c r="AC44" s="34">
        <v>749.80178992683773</v>
      </c>
      <c r="AD44" s="34">
        <v>760.70525037573179</v>
      </c>
      <c r="AE44" s="34">
        <v>871.87238748021878</v>
      </c>
      <c r="AF44" s="34">
        <v>2039.0936653680965</v>
      </c>
      <c r="AG44" s="34">
        <v>1088.0983427673268</v>
      </c>
      <c r="AH44" s="34">
        <v>687.05082149808641</v>
      </c>
      <c r="AI44" s="34">
        <v>830.58702981783199</v>
      </c>
      <c r="AJ44" s="34">
        <v>786.97932444743822</v>
      </c>
      <c r="AK44" s="34">
        <v>732.39544940174414</v>
      </c>
      <c r="AL44" s="34">
        <v>665.73290316204179</v>
      </c>
      <c r="AM44" s="34">
        <v>697.7715109764838</v>
      </c>
      <c r="AN44" s="34">
        <v>694.85739292616825</v>
      </c>
      <c r="AO44" s="34">
        <v>10604.945868148003</v>
      </c>
      <c r="AP44" s="34">
        <v>572.6568524305203</v>
      </c>
      <c r="AQ44" s="34">
        <v>809.96354122506375</v>
      </c>
      <c r="AR44" s="34">
        <v>590.49564006883008</v>
      </c>
      <c r="AS44" s="34">
        <v>551.84708405564174</v>
      </c>
      <c r="AT44" s="34">
        <v>575.84729432028462</v>
      </c>
      <c r="AU44" s="34">
        <v>626.86332044079359</v>
      </c>
      <c r="AV44" s="34">
        <v>690.98407513270831</v>
      </c>
      <c r="AW44" s="34">
        <v>772.42427976270847</v>
      </c>
      <c r="AX44" s="34">
        <v>673.98447610685082</v>
      </c>
      <c r="AY44" s="34">
        <v>607.26307986669315</v>
      </c>
      <c r="AZ44" s="34">
        <v>755.90211778792218</v>
      </c>
      <c r="BA44" s="34">
        <v>611.77849644401431</v>
      </c>
      <c r="BB44" s="34">
        <v>7840.0102576420313</v>
      </c>
      <c r="BC44" s="34">
        <v>906.1366127211445</v>
      </c>
      <c r="BD44" s="34">
        <v>607.1408333394869</v>
      </c>
      <c r="BE44" s="34">
        <v>630.96106808945308</v>
      </c>
      <c r="BF44" s="34">
        <v>854.13021596018575</v>
      </c>
    </row>
    <row r="45" spans="1:58" s="31" customFormat="1" ht="15.75" customHeight="1" x14ac:dyDescent="0.25">
      <c r="A45" s="61" t="s">
        <v>71</v>
      </c>
      <c r="B45" s="61" t="s">
        <v>314</v>
      </c>
      <c r="C45" s="68">
        <v>42.944621298334297</v>
      </c>
      <c r="D45" s="68">
        <v>35.384352932849623</v>
      </c>
      <c r="E45" s="68">
        <v>57.825351649645981</v>
      </c>
      <c r="F45" s="68">
        <v>35.014139270895598</v>
      </c>
      <c r="G45" s="68">
        <v>81.252687784540001</v>
      </c>
      <c r="H45" s="68">
        <v>95.386735412090815</v>
      </c>
      <c r="I45" s="68">
        <v>40.457384744299858</v>
      </c>
      <c r="J45" s="68">
        <v>74.200873082180138</v>
      </c>
      <c r="K45" s="68">
        <v>62.992328444435515</v>
      </c>
      <c r="L45" s="68">
        <v>51.82550798354233</v>
      </c>
      <c r="M45" s="68">
        <v>48.601277051622958</v>
      </c>
      <c r="N45" s="68">
        <v>67.298450363610499</v>
      </c>
      <c r="O45" s="68">
        <v>693.18371001804758</v>
      </c>
      <c r="P45" s="68">
        <v>48.6502824220237</v>
      </c>
      <c r="Q45" s="68">
        <v>45.198816392495502</v>
      </c>
      <c r="R45" s="68">
        <v>88.864000171093451</v>
      </c>
      <c r="S45" s="68">
        <v>49.054584072832938</v>
      </c>
      <c r="T45" s="68">
        <v>67.926861744078352</v>
      </c>
      <c r="U45" s="68">
        <v>48.654065271643418</v>
      </c>
      <c r="V45" s="68">
        <v>122.72704285092951</v>
      </c>
      <c r="W45" s="68">
        <v>95.481513651321748</v>
      </c>
      <c r="X45" s="68">
        <v>31.367299723429216</v>
      </c>
      <c r="Y45" s="68">
        <v>38.355135851572513</v>
      </c>
      <c r="Z45" s="68">
        <v>32.335804966717063</v>
      </c>
      <c r="AA45" s="68">
        <v>20.234502541599618</v>
      </c>
      <c r="AB45" s="68">
        <v>688.84990965973702</v>
      </c>
      <c r="AC45" s="68">
        <v>397.58492880150942</v>
      </c>
      <c r="AD45" s="68">
        <v>22.8995054214768</v>
      </c>
      <c r="AE45" s="68">
        <v>89.1437743351525</v>
      </c>
      <c r="AF45" s="68">
        <v>7.4359315976334894</v>
      </c>
      <c r="AG45" s="68">
        <v>27.605898578414298</v>
      </c>
      <c r="AH45" s="68">
        <v>34.747972752527509</v>
      </c>
      <c r="AI45" s="68">
        <v>130.12141636497563</v>
      </c>
      <c r="AJ45" s="68">
        <v>8.5494042224534503</v>
      </c>
      <c r="AK45" s="68">
        <v>174.03104688991951</v>
      </c>
      <c r="AL45" s="68">
        <v>8.0311191748618</v>
      </c>
      <c r="AM45" s="68">
        <v>7.7356973109771943</v>
      </c>
      <c r="AN45" s="58">
        <v>8.6339147213972396</v>
      </c>
      <c r="AO45" s="58">
        <v>916.52061017129881</v>
      </c>
      <c r="AP45" s="58">
        <v>443.19700985340143</v>
      </c>
      <c r="AQ45" s="58">
        <v>28.568175486621737</v>
      </c>
      <c r="AR45" s="58">
        <v>211.11806616268009</v>
      </c>
      <c r="AS45" s="58">
        <v>23.251858531958337</v>
      </c>
      <c r="AT45" s="58">
        <v>18.532942536720444</v>
      </c>
      <c r="AU45" s="58">
        <v>61.98750938983688</v>
      </c>
      <c r="AV45" s="58">
        <v>114.66820099731457</v>
      </c>
      <c r="AW45" s="58">
        <v>65.68469565893804</v>
      </c>
      <c r="AX45" s="58">
        <v>88.566349804651082</v>
      </c>
      <c r="AY45" s="58">
        <v>147.06467734530628</v>
      </c>
      <c r="AZ45" s="58">
        <v>68.644853436398122</v>
      </c>
      <c r="BA45" s="58">
        <v>75.062404481092287</v>
      </c>
      <c r="BB45" s="58">
        <v>1346.3467436849194</v>
      </c>
      <c r="BC45" s="58">
        <v>85.532293484522611</v>
      </c>
      <c r="BD45" s="58">
        <v>213.02213918736842</v>
      </c>
      <c r="BE45" s="58">
        <v>111.37259046609513</v>
      </c>
      <c r="BF45" s="58">
        <v>77.519434131461736</v>
      </c>
    </row>
    <row r="46" spans="1:58" s="31" customFormat="1" ht="15.75" customHeight="1" x14ac:dyDescent="0.25">
      <c r="A46" s="55" t="s">
        <v>71</v>
      </c>
      <c r="B46" s="55" t="s">
        <v>315</v>
      </c>
      <c r="C46" s="34">
        <v>10209.476030360966</v>
      </c>
      <c r="D46" s="34">
        <v>8119.5388527032728</v>
      </c>
      <c r="E46" s="34">
        <v>13197.309347470771</v>
      </c>
      <c r="F46" s="34">
        <v>11443.245973748351</v>
      </c>
      <c r="G46" s="34">
        <v>9110.1120458008554</v>
      </c>
      <c r="H46" s="34">
        <v>15943.195172879537</v>
      </c>
      <c r="I46" s="34">
        <v>10841.148697892177</v>
      </c>
      <c r="J46" s="34">
        <v>10595.776416368195</v>
      </c>
      <c r="K46" s="34">
        <v>13449.847074749412</v>
      </c>
      <c r="L46" s="34">
        <v>8011.7146932997957</v>
      </c>
      <c r="M46" s="34">
        <v>8361.8367673001103</v>
      </c>
      <c r="N46" s="34">
        <v>21257.892460583611</v>
      </c>
      <c r="O46" s="34">
        <v>140541.09353315705</v>
      </c>
      <c r="P46" s="34">
        <v>13000.57339565654</v>
      </c>
      <c r="Q46" s="34">
        <v>9652.1272404092106</v>
      </c>
      <c r="R46" s="34">
        <v>17531.878228814254</v>
      </c>
      <c r="S46" s="34">
        <v>13056.099479726463</v>
      </c>
      <c r="T46" s="34">
        <v>17238.537051568404</v>
      </c>
      <c r="U46" s="34">
        <v>16087.495024288972</v>
      </c>
      <c r="V46" s="34">
        <v>17535.854887791935</v>
      </c>
      <c r="W46" s="34">
        <v>14435.10005726385</v>
      </c>
      <c r="X46" s="34">
        <v>18692.120288720362</v>
      </c>
      <c r="Y46" s="34">
        <v>14394.139764848942</v>
      </c>
      <c r="Z46" s="34">
        <v>13992.733411057077</v>
      </c>
      <c r="AA46" s="34">
        <v>30362.240798226823</v>
      </c>
      <c r="AB46" s="34">
        <v>195978.89962837283</v>
      </c>
      <c r="AC46" s="34">
        <v>16784.857138237203</v>
      </c>
      <c r="AD46" s="34">
        <v>15822.397093685193</v>
      </c>
      <c r="AE46" s="34">
        <v>19352.316812078017</v>
      </c>
      <c r="AF46" s="34">
        <v>15552.951550246155</v>
      </c>
      <c r="AG46" s="34">
        <v>19788.243073715203</v>
      </c>
      <c r="AH46" s="34">
        <v>21037.673175279375</v>
      </c>
      <c r="AI46" s="34">
        <v>17714.068080295623</v>
      </c>
      <c r="AJ46" s="34">
        <v>15084.493494268207</v>
      </c>
      <c r="AK46" s="34">
        <v>13038.225270824079</v>
      </c>
      <c r="AL46" s="34">
        <v>15420.900018119914</v>
      </c>
      <c r="AM46" s="34">
        <v>15710.456112930051</v>
      </c>
      <c r="AN46" s="34">
        <v>18127.524118981957</v>
      </c>
      <c r="AO46" s="34">
        <v>203434.10593866097</v>
      </c>
      <c r="AP46" s="34">
        <v>15781.926637884606</v>
      </c>
      <c r="AQ46" s="34">
        <v>14541.029324483097</v>
      </c>
      <c r="AR46" s="34">
        <v>19129.468446085728</v>
      </c>
      <c r="AS46" s="34">
        <v>15080.654212594571</v>
      </c>
      <c r="AT46" s="34">
        <v>12259.534707782781</v>
      </c>
      <c r="AU46" s="34">
        <v>14448.931928848748</v>
      </c>
      <c r="AV46" s="34">
        <v>19824.789833822106</v>
      </c>
      <c r="AW46" s="34">
        <v>12578.575857640933</v>
      </c>
      <c r="AX46" s="34">
        <v>16226.732007346885</v>
      </c>
      <c r="AY46" s="34">
        <v>16947.33023534001</v>
      </c>
      <c r="AZ46" s="34">
        <v>18241.442063549934</v>
      </c>
      <c r="BA46" s="34">
        <v>24330.349154549975</v>
      </c>
      <c r="BB46" s="34">
        <v>199390.76440992937</v>
      </c>
      <c r="BC46" s="34">
        <v>19329.908643360293</v>
      </c>
      <c r="BD46" s="34">
        <v>18862.746910257443</v>
      </c>
      <c r="BE46" s="34">
        <v>21616.838406209819</v>
      </c>
      <c r="BF46" s="34">
        <v>17585.414164184014</v>
      </c>
    </row>
    <row r="47" spans="1:58" s="31" customFormat="1" ht="15.75" customHeight="1" x14ac:dyDescent="0.25">
      <c r="A47" s="61" t="s">
        <v>71</v>
      </c>
      <c r="B47" s="61" t="s">
        <v>316</v>
      </c>
      <c r="C47" s="68">
        <v>6.9296650243047502</v>
      </c>
      <c r="D47" s="68">
        <v>0</v>
      </c>
      <c r="E47" s="68">
        <v>6.6385250922918804</v>
      </c>
      <c r="F47" s="68">
        <v>2.39916772607938</v>
      </c>
      <c r="G47" s="68">
        <v>0</v>
      </c>
      <c r="H47" s="68">
        <v>1.9749327951290201</v>
      </c>
      <c r="I47" s="68">
        <v>0</v>
      </c>
      <c r="J47" s="68">
        <v>0</v>
      </c>
      <c r="K47" s="68">
        <v>0</v>
      </c>
      <c r="L47" s="68">
        <v>0</v>
      </c>
      <c r="M47" s="68">
        <v>0</v>
      </c>
      <c r="N47" s="68">
        <v>0</v>
      </c>
      <c r="O47" s="68">
        <v>17.94229063780503</v>
      </c>
      <c r="P47" s="68">
        <v>0</v>
      </c>
      <c r="Q47" s="68">
        <v>0</v>
      </c>
      <c r="R47" s="68">
        <v>0</v>
      </c>
      <c r="S47" s="68">
        <v>0</v>
      </c>
      <c r="T47" s="68">
        <v>0</v>
      </c>
      <c r="U47" s="68">
        <v>0</v>
      </c>
      <c r="V47" s="68">
        <v>0</v>
      </c>
      <c r="W47" s="68">
        <v>0</v>
      </c>
      <c r="X47" s="68">
        <v>0</v>
      </c>
      <c r="Y47" s="68">
        <v>0</v>
      </c>
      <c r="Z47" s="68">
        <v>0</v>
      </c>
      <c r="AA47" s="68">
        <v>0</v>
      </c>
      <c r="AB47" s="68">
        <v>0</v>
      </c>
      <c r="AC47" s="68">
        <v>0</v>
      </c>
      <c r="AD47" s="68">
        <v>0</v>
      </c>
      <c r="AE47" s="68">
        <v>0</v>
      </c>
      <c r="AF47" s="68">
        <v>0</v>
      </c>
      <c r="AG47" s="68">
        <v>0</v>
      </c>
      <c r="AH47" s="68">
        <v>0</v>
      </c>
      <c r="AI47" s="68">
        <v>0</v>
      </c>
      <c r="AJ47" s="68">
        <v>0</v>
      </c>
      <c r="AK47" s="68">
        <v>0</v>
      </c>
      <c r="AL47" s="68">
        <v>0</v>
      </c>
      <c r="AM47" s="68">
        <v>0</v>
      </c>
      <c r="AN47" s="58">
        <v>0</v>
      </c>
      <c r="AO47" s="58">
        <v>0</v>
      </c>
      <c r="AP47" s="58">
        <v>0</v>
      </c>
      <c r="AQ47" s="58">
        <v>0</v>
      </c>
      <c r="AR47" s="58">
        <v>0</v>
      </c>
      <c r="AS47" s="58">
        <v>0</v>
      </c>
      <c r="AT47" s="58">
        <v>0</v>
      </c>
      <c r="AU47" s="58">
        <v>0</v>
      </c>
      <c r="AV47" s="58">
        <v>0</v>
      </c>
      <c r="AW47" s="58">
        <v>0</v>
      </c>
      <c r="AX47" s="58">
        <v>0</v>
      </c>
      <c r="AY47" s="58">
        <v>0</v>
      </c>
      <c r="AZ47" s="58">
        <v>0</v>
      </c>
      <c r="BA47" s="58">
        <v>0</v>
      </c>
      <c r="BB47" s="58">
        <v>0</v>
      </c>
      <c r="BC47" s="58">
        <v>0</v>
      </c>
      <c r="BD47" s="58">
        <v>0</v>
      </c>
      <c r="BE47" s="58">
        <v>0</v>
      </c>
      <c r="BF47" s="58">
        <v>0</v>
      </c>
    </row>
    <row r="48" spans="1:58" s="31" customFormat="1" ht="15.75" customHeight="1" x14ac:dyDescent="0.25">
      <c r="A48" s="55" t="s">
        <v>71</v>
      </c>
      <c r="B48" s="55" t="s">
        <v>317</v>
      </c>
      <c r="C48" s="34">
        <v>3.5490905982106353</v>
      </c>
      <c r="D48" s="34">
        <v>3.6482721948687651</v>
      </c>
      <c r="E48" s="34">
        <v>4.2112634646164295</v>
      </c>
      <c r="F48" s="34">
        <v>2.5679004013201188</v>
      </c>
      <c r="G48" s="34">
        <v>1.7250219236535171</v>
      </c>
      <c r="H48" s="34">
        <v>6.8182627646854304</v>
      </c>
      <c r="I48" s="34">
        <v>4.733269040822</v>
      </c>
      <c r="J48" s="34">
        <v>4.8365872106408698</v>
      </c>
      <c r="K48" s="34">
        <v>3.2763065924674688</v>
      </c>
      <c r="L48" s="34">
        <v>4.3885281481602272</v>
      </c>
      <c r="M48" s="34">
        <v>7.7236900559148198</v>
      </c>
      <c r="N48" s="34">
        <v>5.2492532329366934</v>
      </c>
      <c r="O48" s="34">
        <v>52.727445628296984</v>
      </c>
      <c r="P48" s="34">
        <v>2.0217577565831641</v>
      </c>
      <c r="Q48" s="34">
        <v>4.65156708280308</v>
      </c>
      <c r="R48" s="34">
        <v>3.4712418111328303</v>
      </c>
      <c r="S48" s="34">
        <v>2.0010239196103541</v>
      </c>
      <c r="T48" s="34">
        <v>1.763401541933667</v>
      </c>
      <c r="U48" s="34">
        <v>6.6679052040508981</v>
      </c>
      <c r="V48" s="34">
        <v>2.932001778625442</v>
      </c>
      <c r="W48" s="34">
        <v>6.8562722606788391</v>
      </c>
      <c r="X48" s="34">
        <v>6.243194150078053</v>
      </c>
      <c r="Y48" s="34">
        <v>6.3548666290335714</v>
      </c>
      <c r="Z48" s="34">
        <v>13.586198028558593</v>
      </c>
      <c r="AA48" s="34">
        <v>5.3675000358189804</v>
      </c>
      <c r="AB48" s="34">
        <v>61.916930198907465</v>
      </c>
      <c r="AC48" s="34">
        <v>3.4690448708115098</v>
      </c>
      <c r="AD48" s="34">
        <v>5.20165821599059</v>
      </c>
      <c r="AE48" s="34">
        <v>2.7335386178399119</v>
      </c>
      <c r="AF48" s="34">
        <v>2.5868830945664669</v>
      </c>
      <c r="AG48" s="34">
        <v>4.899846692721459</v>
      </c>
      <c r="AH48" s="34">
        <v>7.7849568009474597</v>
      </c>
      <c r="AI48" s="34">
        <v>2.9299550967369097</v>
      </c>
      <c r="AJ48" s="34">
        <v>7.0487449451305704</v>
      </c>
      <c r="AK48" s="34">
        <v>2.948706188314087</v>
      </c>
      <c r="AL48" s="34">
        <v>11.08255853082855</v>
      </c>
      <c r="AM48" s="34">
        <v>7.7356973109771987</v>
      </c>
      <c r="AN48" s="34">
        <v>1.1133031792573189</v>
      </c>
      <c r="AO48" s="34">
        <v>59.534893544122035</v>
      </c>
      <c r="AP48" s="34">
        <v>3.5279772828897755</v>
      </c>
      <c r="AQ48" s="34">
        <v>3.7493186690730229</v>
      </c>
      <c r="AR48" s="34">
        <v>2.2116258386342107</v>
      </c>
      <c r="AS48" s="34">
        <v>1.1627798311317532</v>
      </c>
      <c r="AT48" s="34">
        <v>4.1212072189523594</v>
      </c>
      <c r="AU48" s="34">
        <v>3.5458941191056779</v>
      </c>
      <c r="AV48" s="34">
        <v>4.0615217095413101</v>
      </c>
      <c r="AW48" s="34">
        <v>7.3187515461892998</v>
      </c>
      <c r="AX48" s="34">
        <v>7.53452388601126</v>
      </c>
      <c r="AY48" s="34">
        <v>15.144494543402431</v>
      </c>
      <c r="AZ48" s="34">
        <v>4.0048245594728247</v>
      </c>
      <c r="BA48" s="34">
        <v>1.965463579001532</v>
      </c>
      <c r="BB48" s="34">
        <v>58.348382783405455</v>
      </c>
      <c r="BC48" s="34">
        <v>3.2535790301444449</v>
      </c>
      <c r="BD48" s="34">
        <v>19.266297155520782</v>
      </c>
      <c r="BE48" s="34">
        <v>9.6122254397354876</v>
      </c>
      <c r="BF48" s="34">
        <v>1.812291961451296</v>
      </c>
    </row>
    <row r="49" spans="1:58" s="31" customFormat="1" ht="15.75" customHeight="1" x14ac:dyDescent="0.25">
      <c r="A49" s="61" t="s">
        <v>71</v>
      </c>
      <c r="B49" s="61" t="s">
        <v>318</v>
      </c>
      <c r="C49" s="68">
        <v>38.015648275923198</v>
      </c>
      <c r="D49" s="68">
        <v>133.510653936267</v>
      </c>
      <c r="E49" s="68">
        <v>14.237868606187099</v>
      </c>
      <c r="F49" s="68">
        <v>209.34241185431401</v>
      </c>
      <c r="G49" s="68">
        <v>21.0453669938533</v>
      </c>
      <c r="H49" s="68">
        <v>108.031088082902</v>
      </c>
      <c r="I49" s="68">
        <v>24.6828739136606</v>
      </c>
      <c r="J49" s="68">
        <v>199.52067422631399</v>
      </c>
      <c r="K49" s="68">
        <v>0</v>
      </c>
      <c r="L49" s="68">
        <v>166.961869622065</v>
      </c>
      <c r="M49" s="68">
        <v>159.68138526826399</v>
      </c>
      <c r="N49" s="68">
        <v>140.37262465558385</v>
      </c>
      <c r="O49" s="68">
        <v>1215.4024654353341</v>
      </c>
      <c r="P49" s="68">
        <v>86.656486375028891</v>
      </c>
      <c r="Q49" s="68">
        <v>66.620550736631699</v>
      </c>
      <c r="R49" s="68">
        <v>0</v>
      </c>
      <c r="S49" s="68">
        <v>194.94661844935268</v>
      </c>
      <c r="T49" s="68">
        <v>348.07753521388912</v>
      </c>
      <c r="U49" s="68">
        <v>71.115215288281874</v>
      </c>
      <c r="V49" s="68">
        <v>0</v>
      </c>
      <c r="W49" s="68">
        <v>320.44192337046087</v>
      </c>
      <c r="X49" s="68">
        <v>37.941619646196443</v>
      </c>
      <c r="Y49" s="68">
        <v>15.762001775004659</v>
      </c>
      <c r="Z49" s="68">
        <v>65.863299157654993</v>
      </c>
      <c r="AA49" s="68">
        <v>74.283596782051646</v>
      </c>
      <c r="AB49" s="68">
        <v>1281.708846794553</v>
      </c>
      <c r="AC49" s="68">
        <v>0</v>
      </c>
      <c r="AD49" s="68">
        <v>103.31510656217171</v>
      </c>
      <c r="AE49" s="68">
        <v>0</v>
      </c>
      <c r="AF49" s="68">
        <v>349.4122592646691</v>
      </c>
      <c r="AG49" s="68">
        <v>0</v>
      </c>
      <c r="AH49" s="68">
        <v>78.349469439103743</v>
      </c>
      <c r="AI49" s="68">
        <v>36.689835069165582</v>
      </c>
      <c r="AJ49" s="68">
        <v>70.652248945783072</v>
      </c>
      <c r="AK49" s="68">
        <v>110.73344513748012</v>
      </c>
      <c r="AL49" s="68">
        <v>132.33791508117477</v>
      </c>
      <c r="AM49" s="68">
        <v>0</v>
      </c>
      <c r="AN49" s="58">
        <v>86.539368473986286</v>
      </c>
      <c r="AO49" s="58">
        <v>968.02964797353434</v>
      </c>
      <c r="AP49" s="58">
        <v>214.48137894458699</v>
      </c>
      <c r="AQ49" s="58">
        <v>195.45658256519545</v>
      </c>
      <c r="AR49" s="58">
        <v>0.87947835502020399</v>
      </c>
      <c r="AS49" s="58">
        <v>170.62725161555622</v>
      </c>
      <c r="AT49" s="58">
        <v>145.28569865203718</v>
      </c>
      <c r="AU49" s="58">
        <v>100.24431808512969</v>
      </c>
      <c r="AV49" s="58">
        <v>113.69563334446966</v>
      </c>
      <c r="AW49" s="58">
        <v>165.31923708150916</v>
      </c>
      <c r="AX49" s="58">
        <v>132.38371612753201</v>
      </c>
      <c r="AY49" s="58">
        <v>139.368392104061</v>
      </c>
      <c r="AZ49" s="58">
        <v>269.246074542965</v>
      </c>
      <c r="BA49" s="58">
        <v>210.446764100384</v>
      </c>
      <c r="BB49" s="58">
        <v>1857.4345255184464</v>
      </c>
      <c r="BC49" s="58">
        <v>573.38443286204767</v>
      </c>
      <c r="BD49" s="58">
        <v>322.821750450553</v>
      </c>
      <c r="BE49" s="58">
        <v>232.46446591535809</v>
      </c>
      <c r="BF49" s="58">
        <v>227.703317080327</v>
      </c>
    </row>
    <row r="50" spans="1:58" s="31" customFormat="1" ht="15.75" customHeight="1" x14ac:dyDescent="0.25">
      <c r="A50" s="55" t="s">
        <v>71</v>
      </c>
      <c r="B50" s="55" t="s">
        <v>320</v>
      </c>
      <c r="C50" s="34">
        <v>0.65331269694430305</v>
      </c>
      <c r="D50" s="34">
        <v>0</v>
      </c>
      <c r="E50" s="83">
        <v>2.27912013238176</v>
      </c>
      <c r="F50" s="34">
        <v>4.5634279308470216</v>
      </c>
      <c r="G50" s="83">
        <v>0.25826810280576201</v>
      </c>
      <c r="H50" s="83">
        <v>25.757570618115288</v>
      </c>
      <c r="I50" s="83">
        <v>0.35624294415783297</v>
      </c>
      <c r="J50" s="83">
        <v>2.7472722245460797</v>
      </c>
      <c r="K50" s="34">
        <v>1.2447980231190963</v>
      </c>
      <c r="L50" s="83">
        <v>13.493482499849067</v>
      </c>
      <c r="M50" s="34">
        <v>2.9671213402019045</v>
      </c>
      <c r="N50" s="83">
        <v>1.4014854569636435</v>
      </c>
      <c r="O50" s="34">
        <v>55.722101969931757</v>
      </c>
      <c r="P50" s="83">
        <v>0</v>
      </c>
      <c r="Q50" s="83">
        <v>0.47781516672782454</v>
      </c>
      <c r="R50" s="83">
        <v>62.723419801417919</v>
      </c>
      <c r="S50" s="83">
        <v>13.216223659147026</v>
      </c>
      <c r="T50" s="83">
        <v>8.2156979158288498E-2</v>
      </c>
      <c r="U50" s="83">
        <v>0.26061538493048197</v>
      </c>
      <c r="V50" s="83">
        <v>7.2003731551190497E-2</v>
      </c>
      <c r="W50" s="83">
        <v>2.9095553083296402</v>
      </c>
      <c r="X50" s="83">
        <v>0.41428179252747799</v>
      </c>
      <c r="Y50" s="83">
        <v>0.117467813811376</v>
      </c>
      <c r="Z50" s="83">
        <v>7.0070236952946605E-2</v>
      </c>
      <c r="AA50" s="83">
        <v>0</v>
      </c>
      <c r="AB50" s="83">
        <v>80.343609874554176</v>
      </c>
      <c r="AC50" s="83">
        <v>0</v>
      </c>
      <c r="AD50" s="83">
        <v>0</v>
      </c>
      <c r="AE50" s="83">
        <v>0</v>
      </c>
      <c r="AF50" s="83">
        <v>0</v>
      </c>
      <c r="AG50" s="83">
        <v>3.3982057345659702</v>
      </c>
      <c r="AH50" s="83">
        <v>0</v>
      </c>
      <c r="AI50" s="83">
        <v>0</v>
      </c>
      <c r="AJ50" s="83">
        <v>0</v>
      </c>
      <c r="AK50" s="83">
        <v>0</v>
      </c>
      <c r="AL50" s="83">
        <v>0</v>
      </c>
      <c r="AM50" s="83">
        <v>0</v>
      </c>
      <c r="AN50" s="34">
        <v>0</v>
      </c>
      <c r="AO50" s="34">
        <v>3.3982057345659702</v>
      </c>
      <c r="AP50" s="34">
        <v>0</v>
      </c>
      <c r="AQ50" s="34">
        <v>0</v>
      </c>
      <c r="AR50" s="34">
        <v>0</v>
      </c>
      <c r="AS50" s="34">
        <v>0</v>
      </c>
      <c r="AT50" s="34">
        <v>0</v>
      </c>
      <c r="AU50" s="34">
        <v>0</v>
      </c>
      <c r="AV50" s="34">
        <v>0</v>
      </c>
      <c r="AW50" s="34">
        <v>0</v>
      </c>
      <c r="AX50" s="34">
        <v>0</v>
      </c>
      <c r="AY50" s="34">
        <v>0</v>
      </c>
      <c r="AZ50" s="34">
        <v>0</v>
      </c>
      <c r="BA50" s="34">
        <v>0</v>
      </c>
      <c r="BB50" s="34">
        <v>0</v>
      </c>
      <c r="BC50" s="34">
        <v>0</v>
      </c>
      <c r="BD50" s="34">
        <v>0</v>
      </c>
      <c r="BE50" s="34">
        <v>0</v>
      </c>
      <c r="BF50" s="34">
        <v>0</v>
      </c>
    </row>
    <row r="51" spans="1:58" s="31" customFormat="1" ht="15.75" customHeight="1" x14ac:dyDescent="0.25">
      <c r="A51" s="61" t="s">
        <v>71</v>
      </c>
      <c r="B51" s="61" t="s">
        <v>322</v>
      </c>
      <c r="C51" s="68">
        <v>729.5870168185495</v>
      </c>
      <c r="D51" s="68">
        <v>839.96925684688506</v>
      </c>
      <c r="E51" s="108">
        <v>724.30868573142573</v>
      </c>
      <c r="F51" s="68">
        <v>779.89560720298743</v>
      </c>
      <c r="G51" s="108">
        <v>762.67914349827879</v>
      </c>
      <c r="H51" s="108">
        <v>726.18149131212772</v>
      </c>
      <c r="I51" s="108">
        <v>688.4301027208021</v>
      </c>
      <c r="J51" s="108">
        <v>1792.2632560315915</v>
      </c>
      <c r="K51" s="68">
        <v>707.19413864555395</v>
      </c>
      <c r="L51" s="108">
        <v>735.46281651798347</v>
      </c>
      <c r="M51" s="68">
        <v>1527.9580854699284</v>
      </c>
      <c r="N51" s="108">
        <v>2147.5664801374232</v>
      </c>
      <c r="O51" s="68">
        <v>12161.496080933535</v>
      </c>
      <c r="P51" s="108">
        <v>603.71641988318913</v>
      </c>
      <c r="Q51" s="108">
        <v>1369.4401286665716</v>
      </c>
      <c r="R51" s="108">
        <v>800.52081317051693</v>
      </c>
      <c r="S51" s="108">
        <v>834.11988664827004</v>
      </c>
      <c r="T51" s="108">
        <v>781.81660641016299</v>
      </c>
      <c r="U51" s="108">
        <v>1312.0478431121719</v>
      </c>
      <c r="V51" s="108">
        <v>775.82079348867705</v>
      </c>
      <c r="W51" s="108">
        <v>820.9665030404218</v>
      </c>
      <c r="X51" s="108">
        <v>889.10566241719118</v>
      </c>
      <c r="Y51" s="108">
        <v>771.43671096844196</v>
      </c>
      <c r="Z51" s="108">
        <v>1532.1941789047464</v>
      </c>
      <c r="AA51" s="108">
        <v>3660.7034099046509</v>
      </c>
      <c r="AB51" s="108">
        <v>14151.888956615014</v>
      </c>
      <c r="AC51" s="108">
        <v>809.31524436750703</v>
      </c>
      <c r="AD51" s="108">
        <v>801.91662759601502</v>
      </c>
      <c r="AE51" s="108">
        <v>813.90644318415514</v>
      </c>
      <c r="AF51" s="108">
        <v>815.96849204313128</v>
      </c>
      <c r="AG51" s="108">
        <v>726.85754595633261</v>
      </c>
      <c r="AH51" s="108">
        <v>833.32331551645996</v>
      </c>
      <c r="AI51" s="108">
        <v>513.73349129462906</v>
      </c>
      <c r="AJ51" s="108">
        <v>879.70880238771235</v>
      </c>
      <c r="AK51" s="108">
        <v>770.17322204349762</v>
      </c>
      <c r="AL51" s="108">
        <v>789.55634467357083</v>
      </c>
      <c r="AM51" s="108">
        <v>750.14670015939191</v>
      </c>
      <c r="AN51" s="68">
        <v>3613.2229598128188</v>
      </c>
      <c r="AO51" s="68">
        <v>12117.829189035219</v>
      </c>
      <c r="AP51" s="68">
        <v>334.70747167456784</v>
      </c>
      <c r="AQ51" s="68">
        <v>1706.3961530541851</v>
      </c>
      <c r="AR51" s="68">
        <v>995.30799868525355</v>
      </c>
      <c r="AS51" s="68">
        <v>973.35302061089715</v>
      </c>
      <c r="AT51" s="68">
        <v>906.77050373746818</v>
      </c>
      <c r="AU51" s="68">
        <v>947.80466222113114</v>
      </c>
      <c r="AV51" s="68">
        <v>977.63242882066845</v>
      </c>
      <c r="AW51" s="68">
        <v>823.44528275179664</v>
      </c>
      <c r="AX51" s="68">
        <v>922.86317006831996</v>
      </c>
      <c r="AY51" s="68">
        <v>924.66618679697342</v>
      </c>
      <c r="AZ51" s="68">
        <v>914.22170963723318</v>
      </c>
      <c r="BA51" s="68">
        <v>3139.8586624328273</v>
      </c>
      <c r="BB51" s="68">
        <v>13567.027250491323</v>
      </c>
      <c r="BC51" s="68">
        <v>320.14807178523199</v>
      </c>
      <c r="BD51" s="68">
        <v>1584.6858604659501</v>
      </c>
      <c r="BE51" s="68">
        <v>997.66609674684059</v>
      </c>
      <c r="BF51" s="68">
        <v>912.93046541294075</v>
      </c>
    </row>
    <row r="52" spans="1:58" s="31" customFormat="1" ht="15.75" customHeight="1" x14ac:dyDescent="0.25">
      <c r="A52" s="55" t="s">
        <v>71</v>
      </c>
      <c r="B52" s="55" t="s">
        <v>323</v>
      </c>
      <c r="C52" s="34">
        <v>0</v>
      </c>
      <c r="D52" s="34">
        <v>0</v>
      </c>
      <c r="E52" s="34">
        <v>0</v>
      </c>
      <c r="F52" s="34">
        <v>0</v>
      </c>
      <c r="G52" s="34">
        <v>0</v>
      </c>
      <c r="H52" s="34">
        <v>0</v>
      </c>
      <c r="I52" s="34">
        <v>0</v>
      </c>
      <c r="J52" s="34">
        <v>0</v>
      </c>
      <c r="K52" s="34">
        <v>0</v>
      </c>
      <c r="L52" s="34">
        <v>0</v>
      </c>
      <c r="M52" s="34">
        <v>0</v>
      </c>
      <c r="N52" s="34">
        <v>0</v>
      </c>
      <c r="O52" s="34">
        <v>0</v>
      </c>
      <c r="P52" s="34">
        <v>0</v>
      </c>
      <c r="Q52" s="34">
        <v>0.85153116859120004</v>
      </c>
      <c r="R52" s="34">
        <v>0</v>
      </c>
      <c r="S52" s="34">
        <v>0</v>
      </c>
      <c r="T52" s="34">
        <v>0</v>
      </c>
      <c r="U52" s="34">
        <v>0</v>
      </c>
      <c r="V52" s="34">
        <v>0</v>
      </c>
      <c r="W52" s="34">
        <v>0</v>
      </c>
      <c r="X52" s="34">
        <v>0</v>
      </c>
      <c r="Y52" s="34">
        <v>0</v>
      </c>
      <c r="Z52" s="34">
        <v>0</v>
      </c>
      <c r="AA52" s="34">
        <v>0</v>
      </c>
      <c r="AB52" s="34">
        <v>0.85153116859120004</v>
      </c>
      <c r="AC52" s="34">
        <v>0</v>
      </c>
      <c r="AD52" s="34">
        <v>0</v>
      </c>
      <c r="AE52" s="34">
        <v>0</v>
      </c>
      <c r="AF52" s="34">
        <v>0</v>
      </c>
      <c r="AG52" s="34">
        <v>0</v>
      </c>
      <c r="AH52" s="34">
        <v>0</v>
      </c>
      <c r="AI52" s="34">
        <v>0</v>
      </c>
      <c r="AJ52" s="34">
        <v>0</v>
      </c>
      <c r="AK52" s="34">
        <v>0</v>
      </c>
      <c r="AL52" s="34">
        <v>0</v>
      </c>
      <c r="AM52" s="34">
        <v>0</v>
      </c>
      <c r="AN52" s="34">
        <v>0</v>
      </c>
      <c r="AO52" s="34">
        <v>0</v>
      </c>
      <c r="AP52" s="34">
        <v>0</v>
      </c>
      <c r="AQ52" s="34">
        <v>0</v>
      </c>
      <c r="AR52" s="34">
        <v>0</v>
      </c>
      <c r="AS52" s="34">
        <v>0</v>
      </c>
      <c r="AT52" s="34">
        <v>0</v>
      </c>
      <c r="AU52" s="34">
        <v>0</v>
      </c>
      <c r="AV52" s="34">
        <v>0</v>
      </c>
      <c r="AW52" s="34">
        <v>0</v>
      </c>
      <c r="AX52" s="34">
        <v>0</v>
      </c>
      <c r="AY52" s="34">
        <v>0</v>
      </c>
      <c r="AZ52" s="34">
        <v>0</v>
      </c>
      <c r="BA52" s="34">
        <v>0</v>
      </c>
      <c r="BB52" s="34">
        <v>0</v>
      </c>
      <c r="BC52" s="34">
        <v>0</v>
      </c>
      <c r="BD52" s="34">
        <v>0</v>
      </c>
      <c r="BE52" s="34">
        <v>0</v>
      </c>
      <c r="BF52" s="34">
        <v>0</v>
      </c>
    </row>
    <row r="53" spans="1:58" s="251" customFormat="1" ht="15.75" customHeight="1" x14ac:dyDescent="0.25">
      <c r="A53" s="278" t="s">
        <v>56</v>
      </c>
      <c r="B53" s="278" t="s">
        <v>71</v>
      </c>
      <c r="C53" s="279">
        <v>7659.3092966179793</v>
      </c>
      <c r="D53" s="279">
        <v>9771.5394624848304</v>
      </c>
      <c r="E53" s="279">
        <v>12347.762313836449</v>
      </c>
      <c r="F53" s="279">
        <v>8323.8751147963831</v>
      </c>
      <c r="G53" s="279">
        <v>9290.3517406778356</v>
      </c>
      <c r="H53" s="279">
        <v>11516.183948779795</v>
      </c>
      <c r="I53" s="279">
        <v>10620.748736466034</v>
      </c>
      <c r="J53" s="279">
        <v>13759.881200323376</v>
      </c>
      <c r="K53" s="279">
        <v>9419.3302586341251</v>
      </c>
      <c r="L53" s="279">
        <v>9520.7787481256983</v>
      </c>
      <c r="M53" s="279">
        <v>8381.1416685081294</v>
      </c>
      <c r="N53" s="279">
        <v>8460.7660330169383</v>
      </c>
      <c r="O53" s="279">
        <v>119071.66852226757</v>
      </c>
      <c r="P53" s="279">
        <v>5299.4820241137422</v>
      </c>
      <c r="Q53" s="279">
        <v>7904.5906707658105</v>
      </c>
      <c r="R53" s="279">
        <v>12792.965014406598</v>
      </c>
      <c r="S53" s="279">
        <v>11748.36386759842</v>
      </c>
      <c r="T53" s="279">
        <v>9118.2222872423481</v>
      </c>
      <c r="U53" s="279">
        <v>12355.831466309706</v>
      </c>
      <c r="V53" s="279">
        <v>12695.593750579706</v>
      </c>
      <c r="W53" s="279">
        <v>14888.48856352519</v>
      </c>
      <c r="X53" s="279">
        <v>11092.144527992596</v>
      </c>
      <c r="Y53" s="279">
        <v>13115.351987460519</v>
      </c>
      <c r="Z53" s="279">
        <v>11972.198457398357</v>
      </c>
      <c r="AA53" s="279">
        <v>11365.993112961833</v>
      </c>
      <c r="AB53" s="279">
        <v>134349.22573035481</v>
      </c>
      <c r="AC53" s="279">
        <v>13009.705295423943</v>
      </c>
      <c r="AD53" s="279">
        <v>18120.573837037704</v>
      </c>
      <c r="AE53" s="279">
        <v>15709.25630252335</v>
      </c>
      <c r="AF53" s="279">
        <v>16907.514749749487</v>
      </c>
      <c r="AG53" s="279">
        <v>15784.304571238192</v>
      </c>
      <c r="AH53" s="279">
        <v>15761.37090237279</v>
      </c>
      <c r="AI53" s="279">
        <v>14652.030171822074</v>
      </c>
      <c r="AJ53" s="279">
        <v>19298.168138965419</v>
      </c>
      <c r="AK53" s="279">
        <v>14951.40484861746</v>
      </c>
      <c r="AL53" s="279">
        <v>8890.040027828476</v>
      </c>
      <c r="AM53" s="279">
        <v>14054.113760616689</v>
      </c>
      <c r="AN53" s="279">
        <v>16616.041284635619</v>
      </c>
      <c r="AO53" s="279">
        <v>183754.52389083122</v>
      </c>
      <c r="AP53" s="279">
        <v>13333.475116821786</v>
      </c>
      <c r="AQ53" s="279">
        <v>11191.962838697173</v>
      </c>
      <c r="AR53" s="279">
        <v>11662.820711123137</v>
      </c>
      <c r="AS53" s="279">
        <v>10722.029035619336</v>
      </c>
      <c r="AT53" s="279">
        <v>11669.008274293546</v>
      </c>
      <c r="AU53" s="279">
        <v>15963.516381466827</v>
      </c>
      <c r="AV53" s="279">
        <v>23562.182214138109</v>
      </c>
      <c r="AW53" s="279">
        <v>14726.463651480646</v>
      </c>
      <c r="AX53" s="279">
        <v>14710.210207913293</v>
      </c>
      <c r="AY53" s="279">
        <v>13909.478394176222</v>
      </c>
      <c r="AZ53" s="279">
        <v>11016.829700974155</v>
      </c>
      <c r="BA53" s="279">
        <v>17905.278254772616</v>
      </c>
      <c r="BB53" s="279">
        <v>170373.25478147686</v>
      </c>
      <c r="BC53" s="279">
        <v>12967.21870878365</v>
      </c>
      <c r="BD53" s="279">
        <v>12028.890549342424</v>
      </c>
      <c r="BE53" s="279">
        <v>17027.117154949807</v>
      </c>
      <c r="BF53" s="279">
        <v>15113.287074611133</v>
      </c>
    </row>
    <row r="54" spans="1:58" s="31" customFormat="1" ht="15.75" customHeight="1" x14ac:dyDescent="0.25">
      <c r="A54" s="55" t="s">
        <v>71</v>
      </c>
      <c r="B54" s="55" t="s">
        <v>313</v>
      </c>
      <c r="C54" s="34">
        <v>874.47942181548035</v>
      </c>
      <c r="D54" s="34">
        <v>512.75006034296689</v>
      </c>
      <c r="E54" s="34">
        <v>464.88035735619485</v>
      </c>
      <c r="F54" s="34">
        <v>561.5644893648323</v>
      </c>
      <c r="G54" s="34">
        <v>743.4453854220825</v>
      </c>
      <c r="H54" s="34">
        <v>580.39644513792848</v>
      </c>
      <c r="I54" s="34">
        <v>579.6418412788347</v>
      </c>
      <c r="J54" s="34">
        <v>1509.6560471146447</v>
      </c>
      <c r="K54" s="34">
        <v>292.5886588727891</v>
      </c>
      <c r="L54" s="34">
        <v>614.00109977124146</v>
      </c>
      <c r="M54" s="34">
        <v>354.08365179335118</v>
      </c>
      <c r="N54" s="34">
        <v>449.08618588886588</v>
      </c>
      <c r="O54" s="34">
        <v>7536.5736441592126</v>
      </c>
      <c r="P54" s="34">
        <v>526.90044120830214</v>
      </c>
      <c r="Q54" s="34">
        <v>529.99237473617438</v>
      </c>
      <c r="R54" s="34">
        <v>957.27177090149291</v>
      </c>
      <c r="S54" s="34">
        <v>1203.4871088785226</v>
      </c>
      <c r="T54" s="34">
        <v>480.55357163665201</v>
      </c>
      <c r="U54" s="34">
        <v>1962.7234475732291</v>
      </c>
      <c r="V54" s="34">
        <v>2101.5564477674843</v>
      </c>
      <c r="W54" s="34">
        <v>864.48209129755753</v>
      </c>
      <c r="X54" s="34">
        <v>763.22118285983629</v>
      </c>
      <c r="Y54" s="34">
        <v>552.97097079707055</v>
      </c>
      <c r="Z54" s="34">
        <v>529.82086944206424</v>
      </c>
      <c r="AA54" s="34">
        <v>773.28371457900778</v>
      </c>
      <c r="AB54" s="34">
        <v>11246.263991677393</v>
      </c>
      <c r="AC54" s="34">
        <v>1144.791958984378</v>
      </c>
      <c r="AD54" s="34">
        <v>2254.0527414619728</v>
      </c>
      <c r="AE54" s="34">
        <v>1087.4554661360025</v>
      </c>
      <c r="AF54" s="34">
        <v>1154.7066915111416</v>
      </c>
      <c r="AG54" s="34">
        <v>960.50176535148785</v>
      </c>
      <c r="AH54" s="34">
        <v>569.22398032847082</v>
      </c>
      <c r="AI54" s="34">
        <v>828.92090891990711</v>
      </c>
      <c r="AJ54" s="34">
        <v>779.72888459861815</v>
      </c>
      <c r="AK54" s="34">
        <v>654.91665814573867</v>
      </c>
      <c r="AL54" s="34">
        <v>700.27015133651923</v>
      </c>
      <c r="AM54" s="34">
        <v>901.95000633980658</v>
      </c>
      <c r="AN54" s="34">
        <v>1986.9298801136774</v>
      </c>
      <c r="AO54" s="34">
        <v>13023.449093227722</v>
      </c>
      <c r="AP54" s="34">
        <v>1284.707460441522</v>
      </c>
      <c r="AQ54" s="34">
        <v>1080.4997638052782</v>
      </c>
      <c r="AR54" s="34">
        <v>1096.9038204984431</v>
      </c>
      <c r="AS54" s="34">
        <v>1889.8898665034349</v>
      </c>
      <c r="AT54" s="34">
        <v>730.67126931183918</v>
      </c>
      <c r="AU54" s="34">
        <v>523.38111919562164</v>
      </c>
      <c r="AV54" s="34">
        <v>1257.7519581276235</v>
      </c>
      <c r="AW54" s="34">
        <v>728.65927216247178</v>
      </c>
      <c r="AX54" s="34">
        <v>778.35262346859349</v>
      </c>
      <c r="AY54" s="34">
        <v>1389.5416717583144</v>
      </c>
      <c r="AZ54" s="34">
        <v>814.99011757662765</v>
      </c>
      <c r="BA54" s="34">
        <v>1125.6662511614568</v>
      </c>
      <c r="BB54" s="34">
        <v>12701.015194011226</v>
      </c>
      <c r="BC54" s="34">
        <v>2229.3394970092677</v>
      </c>
      <c r="BD54" s="34">
        <v>2703.3670702373051</v>
      </c>
      <c r="BE54" s="34">
        <v>4323.3567600925635</v>
      </c>
      <c r="BF54" s="34">
        <v>2525.2875912365766</v>
      </c>
    </row>
    <row r="55" spans="1:58" s="31" customFormat="1" ht="15.75" customHeight="1" x14ac:dyDescent="0.25">
      <c r="A55" s="61" t="s">
        <v>71</v>
      </c>
      <c r="B55" s="61" t="s">
        <v>314</v>
      </c>
      <c r="C55" s="68">
        <v>105.52462696016789</v>
      </c>
      <c r="D55" s="68">
        <v>141.76074422386233</v>
      </c>
      <c r="E55" s="68">
        <v>178.8178166329588</v>
      </c>
      <c r="F55" s="68">
        <v>132.12796686090252</v>
      </c>
      <c r="G55" s="68">
        <v>159.05234596335879</v>
      </c>
      <c r="H55" s="68">
        <v>199.91290927130413</v>
      </c>
      <c r="I55" s="68">
        <v>79.27985248073918</v>
      </c>
      <c r="J55" s="68">
        <v>158.25305950041241</v>
      </c>
      <c r="K55" s="68">
        <v>96.282950552490433</v>
      </c>
      <c r="L55" s="68">
        <v>125.344284400405</v>
      </c>
      <c r="M55" s="68">
        <v>58.27598436858716</v>
      </c>
      <c r="N55" s="68">
        <v>41.200874058166796</v>
      </c>
      <c r="O55" s="68">
        <v>1475.8334152733557</v>
      </c>
      <c r="P55" s="68">
        <v>83.705818624337468</v>
      </c>
      <c r="Q55" s="68">
        <v>61.591103685370705</v>
      </c>
      <c r="R55" s="68">
        <v>163.76267736397975</v>
      </c>
      <c r="S55" s="68">
        <v>160.43280819235494</v>
      </c>
      <c r="T55" s="68">
        <v>158.20394597917513</v>
      </c>
      <c r="U55" s="68">
        <v>127.4131274242263</v>
      </c>
      <c r="V55" s="68">
        <v>132.68493775258742</v>
      </c>
      <c r="W55" s="68">
        <v>208.27443920554668</v>
      </c>
      <c r="X55" s="68">
        <v>66.276096964414037</v>
      </c>
      <c r="Y55" s="68">
        <v>66.266767296612215</v>
      </c>
      <c r="Z55" s="68">
        <v>61.218360481904938</v>
      </c>
      <c r="AA55" s="68">
        <v>48.454402456231456</v>
      </c>
      <c r="AB55" s="68">
        <v>1338.2844854267412</v>
      </c>
      <c r="AC55" s="68">
        <v>98.113794098746851</v>
      </c>
      <c r="AD55" s="68">
        <v>93.053468547124766</v>
      </c>
      <c r="AE55" s="68">
        <v>50.08717767468427</v>
      </c>
      <c r="AF55" s="68">
        <v>60.561141117239615</v>
      </c>
      <c r="AG55" s="68">
        <v>68.612844261882287</v>
      </c>
      <c r="AH55" s="68">
        <v>108.09570700680737</v>
      </c>
      <c r="AI55" s="68">
        <v>82.075899731334772</v>
      </c>
      <c r="AJ55" s="68">
        <v>53.886729030752043</v>
      </c>
      <c r="AK55" s="68">
        <v>46.48593584541733</v>
      </c>
      <c r="AL55" s="68">
        <v>69.243458596013156</v>
      </c>
      <c r="AM55" s="68">
        <v>97.192740003615739</v>
      </c>
      <c r="AN55" s="68">
        <v>37.403064493123075</v>
      </c>
      <c r="AO55" s="68">
        <v>864.81196040674126</v>
      </c>
      <c r="AP55" s="68">
        <v>86.952092338022652</v>
      </c>
      <c r="AQ55" s="68">
        <v>34.704877723809624</v>
      </c>
      <c r="AR55" s="68">
        <v>58.201455888323871</v>
      </c>
      <c r="AS55" s="68">
        <v>46.144626728282866</v>
      </c>
      <c r="AT55" s="68">
        <v>86.600783179250911</v>
      </c>
      <c r="AU55" s="68">
        <v>142.95379349408898</v>
      </c>
      <c r="AV55" s="68">
        <v>90.689087691945943</v>
      </c>
      <c r="AW55" s="68">
        <v>53.603888299459591</v>
      </c>
      <c r="AX55" s="68">
        <v>132.46810728231921</v>
      </c>
      <c r="AY55" s="68">
        <v>81.196131639132133</v>
      </c>
      <c r="AZ55" s="68">
        <v>93.203621941180799</v>
      </c>
      <c r="BA55" s="68">
        <v>58.894277420387297</v>
      </c>
      <c r="BB55" s="68">
        <v>965.61274362620395</v>
      </c>
      <c r="BC55" s="68">
        <v>36.429931205717608</v>
      </c>
      <c r="BD55" s="68">
        <v>45.16545022851215</v>
      </c>
      <c r="BE55" s="68">
        <v>118.66044024050481</v>
      </c>
      <c r="BF55" s="68">
        <v>43.895281443376128</v>
      </c>
    </row>
    <row r="56" spans="1:58" s="31" customFormat="1" ht="15.75" customHeight="1" x14ac:dyDescent="0.25">
      <c r="A56" s="55" t="s">
        <v>71</v>
      </c>
      <c r="B56" s="55" t="s">
        <v>315</v>
      </c>
      <c r="C56" s="34">
        <v>5482.7416663373297</v>
      </c>
      <c r="D56" s="34">
        <v>8121.945203142559</v>
      </c>
      <c r="E56" s="34">
        <v>9843.7593997066688</v>
      </c>
      <c r="F56" s="34">
        <v>6599.1703837958157</v>
      </c>
      <c r="G56" s="34">
        <v>7502.7945999235662</v>
      </c>
      <c r="H56" s="34">
        <v>9514.3767525585336</v>
      </c>
      <c r="I56" s="34">
        <v>8814.5553410666471</v>
      </c>
      <c r="J56" s="34">
        <v>10678.415744682914</v>
      </c>
      <c r="K56" s="34">
        <v>7693.5825575806439</v>
      </c>
      <c r="L56" s="34">
        <v>7712.0351354456334</v>
      </c>
      <c r="M56" s="34">
        <v>6848.8703166215028</v>
      </c>
      <c r="N56" s="34">
        <v>7014.8235611450345</v>
      </c>
      <c r="O56" s="34">
        <v>95827.070662006838</v>
      </c>
      <c r="P56" s="34">
        <v>4155.1304440637023</v>
      </c>
      <c r="Q56" s="34">
        <v>6513.9182682351593</v>
      </c>
      <c r="R56" s="34">
        <v>9653.9815736570563</v>
      </c>
      <c r="S56" s="34">
        <v>9756.4764162784431</v>
      </c>
      <c r="T56" s="34">
        <v>7758.8559937292739</v>
      </c>
      <c r="U56" s="34">
        <v>9464.3852573583627</v>
      </c>
      <c r="V56" s="34">
        <v>9112.8637773571718</v>
      </c>
      <c r="W56" s="34">
        <v>12392.819217400778</v>
      </c>
      <c r="X56" s="34">
        <v>8586.7939916570813</v>
      </c>
      <c r="Y56" s="34">
        <v>10594.313185723895</v>
      </c>
      <c r="Z56" s="34">
        <v>10038.956905896406</v>
      </c>
      <c r="AA56" s="34">
        <v>9343.4473200432822</v>
      </c>
      <c r="AB56" s="34">
        <v>107371.9423514006</v>
      </c>
      <c r="AC56" s="34">
        <v>9622.8567635242398</v>
      </c>
      <c r="AD56" s="34">
        <v>12983.246270568996</v>
      </c>
      <c r="AE56" s="34">
        <v>12796.122222798856</v>
      </c>
      <c r="AF56" s="34">
        <v>13835.955348215877</v>
      </c>
      <c r="AG56" s="34">
        <v>12985.02458519159</v>
      </c>
      <c r="AH56" s="34">
        <v>13512.428153083125</v>
      </c>
      <c r="AI56" s="34">
        <v>12273.327003055196</v>
      </c>
      <c r="AJ56" s="34">
        <v>16887.995947693904</v>
      </c>
      <c r="AK56" s="34">
        <v>12519.418236424164</v>
      </c>
      <c r="AL56" s="34">
        <v>5644.5665923176912</v>
      </c>
      <c r="AM56" s="34">
        <v>10538.578438673629</v>
      </c>
      <c r="AN56" s="34">
        <v>11327.357243244007</v>
      </c>
      <c r="AO56" s="34">
        <v>144926.87680479127</v>
      </c>
      <c r="AP56" s="34">
        <v>8627.4856275067013</v>
      </c>
      <c r="AQ56" s="34">
        <v>8611.3925798519831</v>
      </c>
      <c r="AR56" s="34">
        <v>8903.5749502136423</v>
      </c>
      <c r="AS56" s="34">
        <v>6929.3190133309736</v>
      </c>
      <c r="AT56" s="34">
        <v>7699.5934224362281</v>
      </c>
      <c r="AU56" s="34">
        <v>12352.414859401624</v>
      </c>
      <c r="AV56" s="34">
        <v>19481.34328173527</v>
      </c>
      <c r="AW56" s="34">
        <v>11906.899917557825</v>
      </c>
      <c r="AX56" s="34">
        <v>10657.00910608606</v>
      </c>
      <c r="AY56" s="34">
        <v>9046.2482278359057</v>
      </c>
      <c r="AZ56" s="34">
        <v>6492.470341724952</v>
      </c>
      <c r="BA56" s="34">
        <v>12757.905853739841</v>
      </c>
      <c r="BB56" s="34">
        <v>123465.657181421</v>
      </c>
      <c r="BC56" s="34">
        <v>7779.9516226545938</v>
      </c>
      <c r="BD56" s="34">
        <v>7233.5756791292924</v>
      </c>
      <c r="BE56" s="34">
        <v>10069.636453955362</v>
      </c>
      <c r="BF56" s="34">
        <v>9993.9105885556764</v>
      </c>
    </row>
    <row r="57" spans="1:58" s="31" customFormat="1" ht="15.75" customHeight="1" x14ac:dyDescent="0.25">
      <c r="A57" s="61" t="s">
        <v>71</v>
      </c>
      <c r="B57" s="61" t="s">
        <v>316</v>
      </c>
      <c r="C57" s="68">
        <v>0</v>
      </c>
      <c r="D57" s="68">
        <v>5.3355885571588502</v>
      </c>
      <c r="E57" s="68">
        <v>7.3545423195447004</v>
      </c>
      <c r="F57" s="68">
        <v>0</v>
      </c>
      <c r="G57" s="68">
        <v>0</v>
      </c>
      <c r="H57" s="68">
        <v>6.2201606132815499</v>
      </c>
      <c r="I57" s="68">
        <v>0</v>
      </c>
      <c r="J57" s="68">
        <v>0</v>
      </c>
      <c r="K57" s="68">
        <v>6.0897892053298701</v>
      </c>
      <c r="L57" s="68">
        <v>5.5180255272350198</v>
      </c>
      <c r="M57" s="68">
        <v>0</v>
      </c>
      <c r="N57" s="68">
        <v>18.819082395213599</v>
      </c>
      <c r="O57" s="68">
        <v>49.337188617763587</v>
      </c>
      <c r="P57" s="68">
        <v>10.3473786786628</v>
      </c>
      <c r="Q57" s="68">
        <v>0</v>
      </c>
      <c r="R57" s="68">
        <v>0</v>
      </c>
      <c r="S57" s="68">
        <v>18.499455130065499</v>
      </c>
      <c r="T57" s="68">
        <v>0</v>
      </c>
      <c r="U57" s="68">
        <v>25.10887879061314</v>
      </c>
      <c r="V57" s="68">
        <v>23.412517094243888</v>
      </c>
      <c r="W57" s="68">
        <v>12.4341482173601</v>
      </c>
      <c r="X57" s="68">
        <v>0.440502159143141</v>
      </c>
      <c r="Y57" s="68">
        <v>13.2606004655778</v>
      </c>
      <c r="Z57" s="68">
        <v>0</v>
      </c>
      <c r="AA57" s="68">
        <v>0</v>
      </c>
      <c r="AB57" s="68">
        <v>103.50348053566637</v>
      </c>
      <c r="AC57" s="68">
        <v>2.4484070189662201</v>
      </c>
      <c r="AD57" s="68">
        <v>1.7204897884088199</v>
      </c>
      <c r="AE57" s="68">
        <v>0</v>
      </c>
      <c r="AF57" s="68">
        <v>221.52571465898899</v>
      </c>
      <c r="AG57" s="68">
        <v>0</v>
      </c>
      <c r="AH57" s="68">
        <v>71.231872389338406</v>
      </c>
      <c r="AI57" s="68">
        <v>0</v>
      </c>
      <c r="AJ57" s="68">
        <v>0</v>
      </c>
      <c r="AK57" s="68">
        <v>9.6140780457551198</v>
      </c>
      <c r="AL57" s="68">
        <v>0</v>
      </c>
      <c r="AM57" s="68">
        <v>0</v>
      </c>
      <c r="AN57" s="68">
        <v>0</v>
      </c>
      <c r="AO57" s="68">
        <v>306.54056190145752</v>
      </c>
      <c r="AP57" s="68">
        <v>32.238381081635801</v>
      </c>
      <c r="AQ57" s="68">
        <v>0.99322908465461102</v>
      </c>
      <c r="AR57" s="68">
        <v>1.5061580402544399</v>
      </c>
      <c r="AS57" s="68">
        <v>0.34483886492876598</v>
      </c>
      <c r="AT57" s="68">
        <v>1.5028381921215801</v>
      </c>
      <c r="AU57" s="68">
        <v>2.03574094017489</v>
      </c>
      <c r="AV57" s="68">
        <v>1.1603994209139199</v>
      </c>
      <c r="AW57" s="68">
        <v>3.7925473038284299</v>
      </c>
      <c r="AX57" s="68">
        <v>0.376573219397626</v>
      </c>
      <c r="AY57" s="68">
        <v>0.32569637325155398</v>
      </c>
      <c r="AZ57" s="68">
        <v>0.27811648493865898</v>
      </c>
      <c r="BA57" s="68">
        <v>2.4475982304259598</v>
      </c>
      <c r="BB57" s="68">
        <v>47.002117236526232</v>
      </c>
      <c r="BC57" s="68">
        <v>0</v>
      </c>
      <c r="BD57" s="68">
        <v>0</v>
      </c>
      <c r="BE57" s="68">
        <v>0</v>
      </c>
      <c r="BF57" s="68">
        <v>0</v>
      </c>
    </row>
    <row r="58" spans="1:58" s="31" customFormat="1" ht="15.75" customHeight="1" x14ac:dyDescent="0.25">
      <c r="A58" s="55" t="s">
        <v>71</v>
      </c>
      <c r="B58" s="55" t="s">
        <v>317</v>
      </c>
      <c r="C58" s="34">
        <v>14.501141641818855</v>
      </c>
      <c r="D58" s="34">
        <v>0.38822758644470201</v>
      </c>
      <c r="E58" s="34">
        <v>1.4632912593636971</v>
      </c>
      <c r="F58" s="34">
        <v>2.1123221781701043</v>
      </c>
      <c r="G58" s="34">
        <v>23.997535625635944</v>
      </c>
      <c r="H58" s="34">
        <v>0.43426642809290805</v>
      </c>
      <c r="I58" s="34">
        <v>0.4295062745758963</v>
      </c>
      <c r="J58" s="34">
        <v>2.5078257611856438</v>
      </c>
      <c r="K58" s="34">
        <v>1.305470367424048</v>
      </c>
      <c r="L58" s="34">
        <v>1.3835387850786567</v>
      </c>
      <c r="M58" s="34">
        <v>4.9502090056672596</v>
      </c>
      <c r="N58" s="34">
        <v>18.352964746585592</v>
      </c>
      <c r="O58" s="34">
        <v>71.826299660043304</v>
      </c>
      <c r="P58" s="34">
        <v>6.9343767299905297</v>
      </c>
      <c r="Q58" s="34">
        <v>0</v>
      </c>
      <c r="R58" s="34">
        <v>0.2813499709114004</v>
      </c>
      <c r="S58" s="34">
        <v>0.57653263426397305</v>
      </c>
      <c r="T58" s="34">
        <v>5.85891593997446E-2</v>
      </c>
      <c r="U58" s="34">
        <v>21.105569901402973</v>
      </c>
      <c r="V58" s="34">
        <v>4.184326065263213</v>
      </c>
      <c r="W58" s="34">
        <v>38.381367897114359</v>
      </c>
      <c r="X58" s="34">
        <v>0.28692572610854306</v>
      </c>
      <c r="Y58" s="34">
        <v>9.1518321151471866</v>
      </c>
      <c r="Z58" s="34">
        <v>28.756280529866363</v>
      </c>
      <c r="AA58" s="34">
        <v>325.8015787124906</v>
      </c>
      <c r="AB58" s="34">
        <v>435.5187294419589</v>
      </c>
      <c r="AC58" s="34">
        <v>4.0626290469097226</v>
      </c>
      <c r="AD58" s="34">
        <v>9.3248308165386344</v>
      </c>
      <c r="AE58" s="34">
        <v>0.407248271426004</v>
      </c>
      <c r="AF58" s="34">
        <v>6.7102289345865067</v>
      </c>
      <c r="AG58" s="34">
        <v>0.78131852263408452</v>
      </c>
      <c r="AH58" s="34">
        <v>6.9620116963577416</v>
      </c>
      <c r="AI58" s="34">
        <v>21.165630984578002</v>
      </c>
      <c r="AJ58" s="34">
        <v>7.906440224597036</v>
      </c>
      <c r="AK58" s="34">
        <v>4.4430233598833011</v>
      </c>
      <c r="AL58" s="34">
        <v>1.6538533040590946</v>
      </c>
      <c r="AM58" s="34">
        <v>0.94541362866974477</v>
      </c>
      <c r="AN58" s="34">
        <v>1.7515939614656801</v>
      </c>
      <c r="AO58" s="34">
        <v>66.11422275170554</v>
      </c>
      <c r="AP58" s="34">
        <v>166.02200972796649</v>
      </c>
      <c r="AQ58" s="34">
        <v>2.6599159389042963</v>
      </c>
      <c r="AR58" s="34">
        <v>5.9446356412288983</v>
      </c>
      <c r="AS58" s="34">
        <v>5.0936158083854766</v>
      </c>
      <c r="AT58" s="34">
        <v>2.3987838358654221</v>
      </c>
      <c r="AU58" s="34">
        <v>11.649232160525488</v>
      </c>
      <c r="AV58" s="34">
        <v>34.516252768600673</v>
      </c>
      <c r="AW58" s="34">
        <v>0.71897802307105707</v>
      </c>
      <c r="AX58" s="34">
        <v>1.6906276356300987</v>
      </c>
      <c r="AY58" s="34">
        <v>3.4495965043436536</v>
      </c>
      <c r="AZ58" s="34">
        <v>1123.3933028423553</v>
      </c>
      <c r="BA58" s="34">
        <v>2.3708470359158347</v>
      </c>
      <c r="BB58" s="34">
        <v>1359.9077979227927</v>
      </c>
      <c r="BC58" s="34">
        <v>60.281139167320049</v>
      </c>
      <c r="BD58" s="34">
        <v>9.9065702429391305</v>
      </c>
      <c r="BE58" s="34">
        <v>3.1660573522607809</v>
      </c>
      <c r="BF58" s="34">
        <v>0.1431920738303496</v>
      </c>
    </row>
    <row r="59" spans="1:58" s="31" customFormat="1" ht="15.75" customHeight="1" x14ac:dyDescent="0.25">
      <c r="A59" s="61" t="s">
        <v>71</v>
      </c>
      <c r="B59" s="61" t="s">
        <v>318</v>
      </c>
      <c r="C59" s="68">
        <v>16.70160281510886</v>
      </c>
      <c r="D59" s="108">
        <v>53.210808377962977</v>
      </c>
      <c r="E59" s="68">
        <v>52.93694496717994</v>
      </c>
      <c r="F59" s="68">
        <v>7.7775217493782005</v>
      </c>
      <c r="G59" s="108">
        <v>83.031702172845542</v>
      </c>
      <c r="H59" s="68">
        <v>22.605259364161359</v>
      </c>
      <c r="I59" s="108">
        <v>22.475816084816501</v>
      </c>
      <c r="J59" s="108">
        <v>56.980623754865313</v>
      </c>
      <c r="K59" s="108">
        <v>94.51871606493151</v>
      </c>
      <c r="L59" s="108">
        <v>31.985022736866657</v>
      </c>
      <c r="M59" s="108">
        <v>39.309993746947754</v>
      </c>
      <c r="N59" s="108">
        <v>3.6775680073207759</v>
      </c>
      <c r="O59" s="68">
        <v>485.21157984238533</v>
      </c>
      <c r="P59" s="108">
        <v>2.1581251369967736</v>
      </c>
      <c r="Q59" s="108">
        <v>6.6819171943193139</v>
      </c>
      <c r="R59" s="108">
        <v>61.894056315204054</v>
      </c>
      <c r="S59" s="108">
        <v>60.334503397888341</v>
      </c>
      <c r="T59" s="108">
        <v>16.067746575383346</v>
      </c>
      <c r="U59" s="108">
        <v>86.850967919325981</v>
      </c>
      <c r="V59" s="108">
        <v>144.97029798366967</v>
      </c>
      <c r="W59" s="108">
        <v>318.3698109907105</v>
      </c>
      <c r="X59" s="108">
        <v>31.521875027572982</v>
      </c>
      <c r="Y59" s="108">
        <v>184.4180732665761</v>
      </c>
      <c r="Z59" s="108">
        <v>20.043554140688791</v>
      </c>
      <c r="AA59" s="108">
        <v>133.99880763732583</v>
      </c>
      <c r="AB59" s="108">
        <v>1067.3097355856617</v>
      </c>
      <c r="AC59" s="108">
        <v>81.176467304598475</v>
      </c>
      <c r="AD59" s="108">
        <v>44.419871926225021</v>
      </c>
      <c r="AE59" s="108">
        <v>7.7387429713797973</v>
      </c>
      <c r="AF59" s="108">
        <v>60.000124095931461</v>
      </c>
      <c r="AG59" s="108">
        <v>92.386844588039594</v>
      </c>
      <c r="AH59" s="108">
        <v>50.999592608780532</v>
      </c>
      <c r="AI59" s="108">
        <v>41.869771747206315</v>
      </c>
      <c r="AJ59" s="108">
        <v>20.015021588971816</v>
      </c>
      <c r="AK59" s="108">
        <v>27.982463809431284</v>
      </c>
      <c r="AL59" s="108">
        <v>92.02559377993019</v>
      </c>
      <c r="AM59" s="108">
        <v>44.867452691703207</v>
      </c>
      <c r="AN59" s="68">
        <v>209.52288299193992</v>
      </c>
      <c r="AO59" s="68">
        <v>773.00483010413757</v>
      </c>
      <c r="AP59" s="68">
        <v>40.661232419255604</v>
      </c>
      <c r="AQ59" s="68">
        <v>28.985573953172874</v>
      </c>
      <c r="AR59" s="68">
        <v>34.455056940121025</v>
      </c>
      <c r="AS59" s="68">
        <v>6.2080340913869678</v>
      </c>
      <c r="AT59" s="68">
        <v>69.164101270882</v>
      </c>
      <c r="AU59" s="68">
        <v>27.401549535795642</v>
      </c>
      <c r="AV59" s="68">
        <v>174.80158877463916</v>
      </c>
      <c r="AW59" s="68">
        <v>176.11972000265251</v>
      </c>
      <c r="AX59" s="68">
        <v>53.378807672813231</v>
      </c>
      <c r="AY59" s="68">
        <v>155.61633461353119</v>
      </c>
      <c r="AZ59" s="68">
        <v>29.673417821817022</v>
      </c>
      <c r="BA59" s="68">
        <v>111.3778519756095</v>
      </c>
      <c r="BB59" s="68">
        <v>907.84326907167667</v>
      </c>
      <c r="BC59" s="68">
        <v>27.867142038401841</v>
      </c>
      <c r="BD59" s="68">
        <v>82.570350209040356</v>
      </c>
      <c r="BE59" s="68">
        <v>24.13143628473361</v>
      </c>
      <c r="BF59" s="68">
        <v>99.643438835975658</v>
      </c>
    </row>
    <row r="60" spans="1:58" s="31" customFormat="1" ht="15.75" customHeight="1" x14ac:dyDescent="0.25">
      <c r="A60" s="55" t="s">
        <v>71</v>
      </c>
      <c r="B60" s="55" t="s">
        <v>319</v>
      </c>
      <c r="C60" s="34">
        <v>0</v>
      </c>
      <c r="D60" s="34">
        <v>0</v>
      </c>
      <c r="E60" s="34">
        <v>0</v>
      </c>
      <c r="F60" s="34">
        <v>0.444768786142407</v>
      </c>
      <c r="G60" s="34">
        <v>0.61531504647268798</v>
      </c>
      <c r="H60" s="34">
        <v>0.253385683878463</v>
      </c>
      <c r="I60" s="34">
        <v>3.2141996741849699</v>
      </c>
      <c r="J60" s="34">
        <v>12.918310210225519</v>
      </c>
      <c r="K60" s="34">
        <v>0.47680794000249499</v>
      </c>
      <c r="L60" s="34">
        <v>0.263167371298901</v>
      </c>
      <c r="M60" s="34">
        <v>0.30081227433159302</v>
      </c>
      <c r="N60" s="34">
        <v>0.44231056442393002</v>
      </c>
      <c r="O60" s="34">
        <v>18.929077550960969</v>
      </c>
      <c r="P60" s="34">
        <v>0.35205264616889298</v>
      </c>
      <c r="Q60" s="34">
        <v>0.33186813758786599</v>
      </c>
      <c r="R60" s="34">
        <v>3.5167697333459338</v>
      </c>
      <c r="S60" s="34">
        <v>3.4642589024101298</v>
      </c>
      <c r="T60" s="34">
        <v>0.43016777559286201</v>
      </c>
      <c r="U60" s="34">
        <v>22.42076294695914</v>
      </c>
      <c r="V60" s="34">
        <v>0.16268419893135899</v>
      </c>
      <c r="W60" s="34">
        <v>0.78757466383863695</v>
      </c>
      <c r="X60" s="34">
        <v>0.77187764960966598</v>
      </c>
      <c r="Y60" s="34">
        <v>2.3765917572523301</v>
      </c>
      <c r="Z60" s="34">
        <v>1.27859612588345</v>
      </c>
      <c r="AA60" s="34">
        <v>0.40676694306933198</v>
      </c>
      <c r="AB60" s="34">
        <v>36.299971480649596</v>
      </c>
      <c r="AC60" s="34">
        <v>0.95218666458439905</v>
      </c>
      <c r="AD60" s="34">
        <v>2.100757711778301</v>
      </c>
      <c r="AE60" s="34">
        <v>1.6677175749894899</v>
      </c>
      <c r="AF60" s="34">
        <v>4.8167318543741597</v>
      </c>
      <c r="AG60" s="34">
        <v>10.79501512896387</v>
      </c>
      <c r="AH60" s="34">
        <v>6.6693925022700906</v>
      </c>
      <c r="AI60" s="34">
        <v>0.48403214905511699</v>
      </c>
      <c r="AJ60" s="34">
        <v>0.26318725237427898</v>
      </c>
      <c r="AK60" s="34">
        <v>1.01135386171804</v>
      </c>
      <c r="AL60" s="34">
        <v>1.49759852405123</v>
      </c>
      <c r="AM60" s="34">
        <v>11.731249390875806</v>
      </c>
      <c r="AN60" s="34">
        <v>0.68207493018407195</v>
      </c>
      <c r="AO60" s="34">
        <v>42.671297545218863</v>
      </c>
      <c r="AP60" s="34">
        <v>16.93925895904572</v>
      </c>
      <c r="AQ60" s="34">
        <v>1.33068472244092</v>
      </c>
      <c r="AR60" s="34">
        <v>8.8861390924382704</v>
      </c>
      <c r="AS60" s="34">
        <v>8.9246914907038413</v>
      </c>
      <c r="AT60" s="34">
        <v>3.4013103740323301</v>
      </c>
      <c r="AU60" s="34">
        <v>16.34548765160481</v>
      </c>
      <c r="AV60" s="34">
        <v>14.075008970884801</v>
      </c>
      <c r="AW60" s="34">
        <v>2.4301951322772899</v>
      </c>
      <c r="AX60" s="34">
        <v>13.15507677810378</v>
      </c>
      <c r="AY60" s="34">
        <v>5.4538025319850503</v>
      </c>
      <c r="AZ60" s="34">
        <v>0.61354662346866495</v>
      </c>
      <c r="BA60" s="34">
        <v>45.420882161434797</v>
      </c>
      <c r="BB60" s="34">
        <v>136.97608448842027</v>
      </c>
      <c r="BC60" s="34">
        <v>39.8855086683444</v>
      </c>
      <c r="BD60" s="34">
        <v>11.7438005961253</v>
      </c>
      <c r="BE60" s="34">
        <v>18.749138785890299</v>
      </c>
      <c r="BF60" s="34">
        <v>5.4960324553957598</v>
      </c>
    </row>
    <row r="61" spans="1:58" s="31" customFormat="1" ht="15.75" customHeight="1" x14ac:dyDescent="0.25">
      <c r="A61" s="61" t="s">
        <v>71</v>
      </c>
      <c r="B61" s="61" t="s">
        <v>320</v>
      </c>
      <c r="C61" s="68">
        <v>0</v>
      </c>
      <c r="D61" s="68">
        <v>60.155966149864746</v>
      </c>
      <c r="E61" s="68">
        <v>0.21118042946121199</v>
      </c>
      <c r="F61" s="68">
        <v>25.631020658679635</v>
      </c>
      <c r="G61" s="68">
        <v>9.362343133309464</v>
      </c>
      <c r="H61" s="68">
        <v>0.819687423149004</v>
      </c>
      <c r="I61" s="68">
        <v>1.1447395377822391</v>
      </c>
      <c r="J61" s="68">
        <v>68.456471453929197</v>
      </c>
      <c r="K61" s="108">
        <v>11.298137810125336</v>
      </c>
      <c r="L61" s="68">
        <v>6.1156701381847824</v>
      </c>
      <c r="M61" s="68">
        <v>0.17659020153069199</v>
      </c>
      <c r="N61" s="68">
        <v>0.191918512136729</v>
      </c>
      <c r="O61" s="68">
        <v>183.56372544815306</v>
      </c>
      <c r="P61" s="68">
        <v>0.19065983669026201</v>
      </c>
      <c r="Q61" s="68">
        <v>1.03578669040128</v>
      </c>
      <c r="R61" s="108">
        <v>0</v>
      </c>
      <c r="S61" s="68">
        <v>0.32007577327980802</v>
      </c>
      <c r="T61" s="68">
        <v>0.54338141443296994</v>
      </c>
      <c r="U61" s="68">
        <v>57.523065773215698</v>
      </c>
      <c r="V61" s="108">
        <v>1.2864830534828799</v>
      </c>
      <c r="W61" s="68">
        <v>0.19284033409648499</v>
      </c>
      <c r="X61" s="68">
        <v>0</v>
      </c>
      <c r="Y61" s="68">
        <v>0</v>
      </c>
      <c r="Z61" s="68">
        <v>0.377339367902087</v>
      </c>
      <c r="AA61" s="68">
        <v>0.90522108003100299</v>
      </c>
      <c r="AB61" s="68">
        <v>62.374853323532484</v>
      </c>
      <c r="AC61" s="68">
        <v>0</v>
      </c>
      <c r="AD61" s="68">
        <v>0.191024221037112</v>
      </c>
      <c r="AE61" s="68">
        <v>0</v>
      </c>
      <c r="AF61" s="68">
        <v>0.19519255810490499</v>
      </c>
      <c r="AG61" s="68">
        <v>0.204181817029747</v>
      </c>
      <c r="AH61" s="68">
        <v>0.36484641697320003</v>
      </c>
      <c r="AI61" s="68">
        <v>0.70127687511516701</v>
      </c>
      <c r="AJ61" s="68">
        <v>1.6165108622465101</v>
      </c>
      <c r="AK61" s="68">
        <v>0.19342441468791899</v>
      </c>
      <c r="AL61" s="68">
        <v>301.11708048297771</v>
      </c>
      <c r="AM61" s="68">
        <v>0.30553554650147502</v>
      </c>
      <c r="AN61" s="68">
        <v>1.0027025971311823</v>
      </c>
      <c r="AO61" s="68">
        <v>305.89177579180495</v>
      </c>
      <c r="AP61" s="68">
        <v>0</v>
      </c>
      <c r="AQ61" s="68">
        <v>0</v>
      </c>
      <c r="AR61" s="68">
        <v>0</v>
      </c>
      <c r="AS61" s="68">
        <v>0.66094115778013496</v>
      </c>
      <c r="AT61" s="68">
        <v>0.71014278985007295</v>
      </c>
      <c r="AU61" s="68">
        <v>0.190835519230629</v>
      </c>
      <c r="AV61" s="68">
        <v>43.750448544241898</v>
      </c>
      <c r="AW61" s="68">
        <v>3.93016612130286</v>
      </c>
      <c r="AX61" s="68">
        <v>21.707138726820517</v>
      </c>
      <c r="AY61" s="68">
        <v>0.19160127104188801</v>
      </c>
      <c r="AZ61" s="68">
        <v>0.81427647014803795</v>
      </c>
      <c r="BA61" s="68">
        <v>0.790985678130113</v>
      </c>
      <c r="BB61" s="68">
        <v>72.746536278546159</v>
      </c>
      <c r="BC61" s="68">
        <v>0.37024044242430498</v>
      </c>
      <c r="BD61" s="68">
        <v>0.192891503096253</v>
      </c>
      <c r="BE61" s="68">
        <v>30.144524309579602</v>
      </c>
      <c r="BF61" s="68">
        <v>0.27339181663748202</v>
      </c>
    </row>
    <row r="62" spans="1:58" s="31" customFormat="1" ht="15.75" customHeight="1" x14ac:dyDescent="0.25">
      <c r="A62" s="55" t="s">
        <v>71</v>
      </c>
      <c r="B62" s="55" t="s">
        <v>321</v>
      </c>
      <c r="C62" s="34">
        <v>369.84299299690849</v>
      </c>
      <c r="D62" s="83">
        <v>463.01094158619424</v>
      </c>
      <c r="E62" s="34">
        <v>1257.0449398122194</v>
      </c>
      <c r="F62" s="34">
        <v>306.14909324642224</v>
      </c>
      <c r="G62" s="34">
        <v>332.54133148451723</v>
      </c>
      <c r="H62" s="34">
        <v>771.72909440906324</v>
      </c>
      <c r="I62" s="34">
        <v>857.96579931844394</v>
      </c>
      <c r="J62" s="34">
        <v>608.30622131689188</v>
      </c>
      <c r="K62" s="34">
        <v>862.73840678934835</v>
      </c>
      <c r="L62" s="34">
        <v>539.20490044482426</v>
      </c>
      <c r="M62" s="34">
        <v>670.1192193603481</v>
      </c>
      <c r="N62" s="34">
        <v>399.77064629631781</v>
      </c>
      <c r="O62" s="34">
        <v>7438.4235870615003</v>
      </c>
      <c r="P62" s="83">
        <v>319.81077409713475</v>
      </c>
      <c r="Q62" s="34">
        <v>220.67981959614738</v>
      </c>
      <c r="R62" s="34">
        <v>1787.9119271921411</v>
      </c>
      <c r="S62" s="34">
        <v>107.21217597005828</v>
      </c>
      <c r="T62" s="34">
        <v>80.986737790277843</v>
      </c>
      <c r="U62" s="34">
        <v>253.34001068425488</v>
      </c>
      <c r="V62" s="34">
        <v>49.748189092247017</v>
      </c>
      <c r="W62" s="34">
        <v>270.45869139855841</v>
      </c>
      <c r="X62" s="34">
        <v>986.26710379486076</v>
      </c>
      <c r="Y62" s="34">
        <v>863.39411544008829</v>
      </c>
      <c r="Z62" s="34">
        <v>771.76176053409836</v>
      </c>
      <c r="AA62" s="83">
        <v>162.87926059524833</v>
      </c>
      <c r="AB62" s="83">
        <v>5874.4505661851163</v>
      </c>
      <c r="AC62" s="83">
        <v>1502.2427817863882</v>
      </c>
      <c r="AD62" s="83">
        <v>1722.5406915968661</v>
      </c>
      <c r="AE62" s="83">
        <v>260.7071103626422</v>
      </c>
      <c r="AF62" s="83">
        <v>413.97497708965381</v>
      </c>
      <c r="AG62" s="83">
        <v>203.71116501859393</v>
      </c>
      <c r="AH62" s="83">
        <v>109.48558634034796</v>
      </c>
      <c r="AI62" s="83">
        <v>284.44840359846154</v>
      </c>
      <c r="AJ62" s="83">
        <v>423.68572601516684</v>
      </c>
      <c r="AK62" s="83">
        <v>740.38394945557843</v>
      </c>
      <c r="AL62" s="83">
        <v>1194.7624056647103</v>
      </c>
      <c r="AM62" s="83">
        <v>691.15860576289549</v>
      </c>
      <c r="AN62" s="34">
        <v>1644.4349958043865</v>
      </c>
      <c r="AO62" s="34">
        <v>9191.5363984956912</v>
      </c>
      <c r="AP62" s="34">
        <v>1643.051938827231</v>
      </c>
      <c r="AQ62" s="34">
        <v>215.79403820298236</v>
      </c>
      <c r="AR62" s="34">
        <v>237.64186693992738</v>
      </c>
      <c r="AS62" s="34">
        <v>402.75754276609365</v>
      </c>
      <c r="AT62" s="34">
        <v>1155.4653635883499</v>
      </c>
      <c r="AU62" s="34">
        <v>581.34212068097941</v>
      </c>
      <c r="AV62" s="34">
        <v>195.00352648576418</v>
      </c>
      <c r="AW62" s="34">
        <v>138.47837917279838</v>
      </c>
      <c r="AX62" s="34">
        <v>685.8979065894456</v>
      </c>
      <c r="AY62" s="34">
        <v>108.22119436311439</v>
      </c>
      <c r="AZ62" s="34">
        <v>310.79873751491129</v>
      </c>
      <c r="BA62" s="34">
        <v>355.94355515855051</v>
      </c>
      <c r="BB62" s="34">
        <v>6030.3961702901488</v>
      </c>
      <c r="BC62" s="34">
        <v>677.45872417100122</v>
      </c>
      <c r="BD62" s="34">
        <v>522.72046589341699</v>
      </c>
      <c r="BE62" s="34">
        <v>260.85864738796613</v>
      </c>
      <c r="BF62" s="34">
        <v>442.99895803348079</v>
      </c>
    </row>
    <row r="63" spans="1:58" s="31" customFormat="1" ht="15.75" customHeight="1" x14ac:dyDescent="0.25">
      <c r="A63" s="61" t="s">
        <v>71</v>
      </c>
      <c r="B63" s="61" t="s">
        <v>322</v>
      </c>
      <c r="C63" s="68">
        <v>767.02285945183485</v>
      </c>
      <c r="D63" s="68">
        <v>401.65370578403196</v>
      </c>
      <c r="E63" s="68">
        <v>526.34489414288657</v>
      </c>
      <c r="F63" s="68">
        <v>670.72161165014677</v>
      </c>
      <c r="G63" s="68">
        <v>427.11921025726809</v>
      </c>
      <c r="H63" s="68">
        <v>413.10312661652154</v>
      </c>
      <c r="I63" s="68">
        <v>248.41008233409877</v>
      </c>
      <c r="J63" s="68">
        <v>660.92429245379901</v>
      </c>
      <c r="K63" s="68">
        <v>340.26967842078716</v>
      </c>
      <c r="L63" s="68">
        <v>463.53006166906965</v>
      </c>
      <c r="M63" s="68">
        <v>383.17800387037033</v>
      </c>
      <c r="N63" s="68">
        <v>499.83244770845357</v>
      </c>
      <c r="O63" s="68">
        <v>5802.1099743592677</v>
      </c>
      <c r="P63" s="68">
        <v>180.25456019689753</v>
      </c>
      <c r="Q63" s="68">
        <v>558.65649617825932</v>
      </c>
      <c r="R63" s="68">
        <v>137.57090430757643</v>
      </c>
      <c r="S63" s="68">
        <v>420.38452679453195</v>
      </c>
      <c r="T63" s="68">
        <v>596.2900684909124</v>
      </c>
      <c r="U63" s="68">
        <v>305.99049528616297</v>
      </c>
      <c r="V63" s="68">
        <v>1107.6847634754938</v>
      </c>
      <c r="W63" s="68">
        <v>747.04208217632163</v>
      </c>
      <c r="X63" s="68">
        <v>650.03610086667027</v>
      </c>
      <c r="Y63" s="68">
        <v>771.28656057740181</v>
      </c>
      <c r="Z63" s="68">
        <v>503.28281948767921</v>
      </c>
      <c r="AA63" s="68">
        <v>559.46613906757705</v>
      </c>
      <c r="AB63" s="68">
        <v>6537.9455169054845</v>
      </c>
      <c r="AC63" s="68">
        <v>536.35081027201522</v>
      </c>
      <c r="AD63" s="68">
        <v>997.22248739839688</v>
      </c>
      <c r="AE63" s="68">
        <v>1492.2917917227373</v>
      </c>
      <c r="AF63" s="68">
        <v>1137.6988271038713</v>
      </c>
      <c r="AG63" s="68">
        <v>1439.3846298531321</v>
      </c>
      <c r="AH63" s="68">
        <v>1315.7158274333347</v>
      </c>
      <c r="AI63" s="68">
        <v>1082.9394449204271</v>
      </c>
      <c r="AJ63" s="68">
        <v>1108.5983283285182</v>
      </c>
      <c r="AK63" s="68">
        <v>930.12923572172019</v>
      </c>
      <c r="AL63" s="68">
        <v>868.15038110634919</v>
      </c>
      <c r="AM63" s="68">
        <v>1752.2243569973818</v>
      </c>
      <c r="AN63" s="68">
        <v>1383.0155831696136</v>
      </c>
      <c r="AO63" s="68">
        <v>14043.721704027497</v>
      </c>
      <c r="AP63" s="68">
        <v>1420.6078290276698</v>
      </c>
      <c r="AQ63" s="68">
        <v>1200.2626000799435</v>
      </c>
      <c r="AR63" s="68">
        <v>1299.5173623866519</v>
      </c>
      <c r="AS63" s="68">
        <v>1416.8407993906903</v>
      </c>
      <c r="AT63" s="68">
        <v>1910.9990055621906</v>
      </c>
      <c r="AU63" s="68">
        <v>2300.1040479009307</v>
      </c>
      <c r="AV63" s="68">
        <v>2250.3052575571974</v>
      </c>
      <c r="AW63" s="68">
        <v>1663.1009256732466</v>
      </c>
      <c r="AX63" s="68">
        <v>2361.918223696221</v>
      </c>
      <c r="AY63" s="68">
        <v>3109.9604294670171</v>
      </c>
      <c r="AZ63" s="68">
        <v>2138.2511852305088</v>
      </c>
      <c r="BA63" s="68">
        <v>3423.2169513193553</v>
      </c>
      <c r="BB63" s="68">
        <v>24495.084617291624</v>
      </c>
      <c r="BC63" s="68">
        <v>2108.7799191884319</v>
      </c>
      <c r="BD63" s="68">
        <v>1419.4142985344843</v>
      </c>
      <c r="BE63" s="68">
        <v>2172.4350397260505</v>
      </c>
      <c r="BF63" s="68">
        <v>1974.1764060005778</v>
      </c>
    </row>
    <row r="64" spans="1:58" s="31" customFormat="1" ht="15.75" customHeight="1" x14ac:dyDescent="0.25">
      <c r="A64" s="306" t="s">
        <v>71</v>
      </c>
      <c r="B64" s="55" t="s">
        <v>323</v>
      </c>
      <c r="C64" s="34">
        <v>28.494984599328529</v>
      </c>
      <c r="D64" s="83">
        <v>11.328216733784981</v>
      </c>
      <c r="E64" s="83">
        <v>14.948947209967935</v>
      </c>
      <c r="F64" s="83">
        <v>18.175936505894285</v>
      </c>
      <c r="G64" s="83">
        <v>8.3919716487791352</v>
      </c>
      <c r="H64" s="83">
        <v>6.3328612738821057</v>
      </c>
      <c r="I64" s="83">
        <v>13.6315584159109</v>
      </c>
      <c r="J64" s="83">
        <v>3.462604074507889</v>
      </c>
      <c r="K64" s="83">
        <v>20.17908503025302</v>
      </c>
      <c r="L64" s="83">
        <v>21.397841835862192</v>
      </c>
      <c r="M64" s="83">
        <v>21.876887265491948</v>
      </c>
      <c r="N64" s="83">
        <v>14.56847369441823</v>
      </c>
      <c r="O64" s="83">
        <v>182.78936828808114</v>
      </c>
      <c r="P64" s="83">
        <v>13.697392894857849</v>
      </c>
      <c r="Q64" s="34">
        <v>11.703036312391179</v>
      </c>
      <c r="R64" s="83">
        <v>26.773984964889323</v>
      </c>
      <c r="S64" s="83">
        <v>17.176005646600366</v>
      </c>
      <c r="T64" s="83">
        <v>26.23208469124809</v>
      </c>
      <c r="U64" s="83">
        <v>28.969882651953395</v>
      </c>
      <c r="V64" s="83">
        <v>17.039326739129358</v>
      </c>
      <c r="W64" s="34">
        <v>35.246299943306319</v>
      </c>
      <c r="X64" s="83">
        <v>6.5288712873001238</v>
      </c>
      <c r="Y64" s="83">
        <v>57.913290020896831</v>
      </c>
      <c r="Z64" s="83">
        <v>16.701971391865605</v>
      </c>
      <c r="AA64" s="83">
        <v>17.349901847566802</v>
      </c>
      <c r="AB64" s="83">
        <v>275.33204839200522</v>
      </c>
      <c r="AC64" s="83">
        <v>16.709496723115837</v>
      </c>
      <c r="AD64" s="83">
        <v>12.701203000355713</v>
      </c>
      <c r="AE64" s="83">
        <v>12.778825010633778</v>
      </c>
      <c r="AF64" s="83">
        <v>11.369772609718574</v>
      </c>
      <c r="AG64" s="83">
        <v>22.902221504839162</v>
      </c>
      <c r="AH64" s="83">
        <v>10.193932566982712</v>
      </c>
      <c r="AI64" s="83">
        <v>36.097799840792113</v>
      </c>
      <c r="AJ64" s="83">
        <v>14.471363370269474</v>
      </c>
      <c r="AK64" s="83">
        <v>16.826489533364185</v>
      </c>
      <c r="AL64" s="83">
        <v>16.75291271617402</v>
      </c>
      <c r="AM64" s="83">
        <v>15.159961581608012</v>
      </c>
      <c r="AN64" s="34">
        <v>23.941263330091978</v>
      </c>
      <c r="AO64" s="34">
        <v>209.90524178794556</v>
      </c>
      <c r="AP64" s="34">
        <v>14.809286492735692</v>
      </c>
      <c r="AQ64" s="34">
        <v>15.339575334003555</v>
      </c>
      <c r="AR64" s="34">
        <v>16.189265482105881</v>
      </c>
      <c r="AS64" s="34">
        <v>15.845065486676027</v>
      </c>
      <c r="AT64" s="34">
        <v>8.5012537529321648</v>
      </c>
      <c r="AU64" s="34">
        <v>5.6975949862525486</v>
      </c>
      <c r="AV64" s="34">
        <v>18.785404061026775</v>
      </c>
      <c r="AW64" s="34">
        <v>48.729662031711868</v>
      </c>
      <c r="AX64" s="34">
        <v>4.256016757890702</v>
      </c>
      <c r="AY64" s="34">
        <v>9.2737078185846364</v>
      </c>
      <c r="AZ64" s="34">
        <v>12.343036743246273</v>
      </c>
      <c r="BA64" s="34">
        <v>21.243200891508383</v>
      </c>
      <c r="BB64" s="34">
        <v>191.01306983867454</v>
      </c>
      <c r="BC64" s="34">
        <v>6.8549842381462849</v>
      </c>
      <c r="BD64" s="34">
        <v>0.23397276821266177</v>
      </c>
      <c r="BE64" s="34">
        <v>5.9786568148978851</v>
      </c>
      <c r="BF64" s="34">
        <v>27.462194159606298</v>
      </c>
    </row>
    <row r="65" spans="1:58" s="251" customFormat="1" ht="15.75" customHeight="1" x14ac:dyDescent="0.25">
      <c r="A65" s="300" t="s">
        <v>57</v>
      </c>
      <c r="B65" s="278" t="s">
        <v>71</v>
      </c>
      <c r="C65" s="279">
        <v>2531.52669490056</v>
      </c>
      <c r="D65" s="279">
        <v>3424.3670158996911</v>
      </c>
      <c r="E65" s="279">
        <v>3327.0943457295775</v>
      </c>
      <c r="F65" s="279">
        <v>3895.53100963833</v>
      </c>
      <c r="G65" s="279">
        <v>3688.1379269494087</v>
      </c>
      <c r="H65" s="279">
        <v>5212.5113845475444</v>
      </c>
      <c r="I65" s="279">
        <v>3966.6321644631785</v>
      </c>
      <c r="J65" s="279">
        <v>3848.038154713684</v>
      </c>
      <c r="K65" s="279">
        <v>4682.8185168386053</v>
      </c>
      <c r="L65" s="279">
        <v>4967.7557122175804</v>
      </c>
      <c r="M65" s="279">
        <v>6837.9505468951193</v>
      </c>
      <c r="N65" s="279">
        <v>3639.1596624729409</v>
      </c>
      <c r="O65" s="279">
        <v>50021.523135266216</v>
      </c>
      <c r="P65" s="279">
        <v>2871.0099012583291</v>
      </c>
      <c r="Q65" s="279">
        <v>3988.5359753701377</v>
      </c>
      <c r="R65" s="279">
        <v>3983.1200034002131</v>
      </c>
      <c r="S65" s="279">
        <v>4943.7010782855332</v>
      </c>
      <c r="T65" s="279">
        <v>5715.3500329253229</v>
      </c>
      <c r="U65" s="279">
        <v>4402.9170871549213</v>
      </c>
      <c r="V65" s="279">
        <v>4195.3642618846634</v>
      </c>
      <c r="W65" s="279">
        <v>5042.4283915375217</v>
      </c>
      <c r="X65" s="279">
        <v>5250.776512232711</v>
      </c>
      <c r="Y65" s="279">
        <v>6823.8649279046613</v>
      </c>
      <c r="Z65" s="279">
        <v>4866.7862455013455</v>
      </c>
      <c r="AA65" s="279">
        <v>4351.3146560195382</v>
      </c>
      <c r="AB65" s="279">
        <v>56435.169073474892</v>
      </c>
      <c r="AC65" s="279">
        <v>4253.4857710560191</v>
      </c>
      <c r="AD65" s="279">
        <v>4130.6866438418629</v>
      </c>
      <c r="AE65" s="279">
        <v>4669.8666893562804</v>
      </c>
      <c r="AF65" s="279">
        <v>5149.1543465548239</v>
      </c>
      <c r="AG65" s="279">
        <v>5114.6208938111167</v>
      </c>
      <c r="AH65" s="279">
        <v>5614.8287930361157</v>
      </c>
      <c r="AI65" s="279">
        <v>4920.1701983417879</v>
      </c>
      <c r="AJ65" s="279">
        <v>5565.0601978973764</v>
      </c>
      <c r="AK65" s="279">
        <v>5518.049486261456</v>
      </c>
      <c r="AL65" s="279">
        <v>3803.2020463728441</v>
      </c>
      <c r="AM65" s="279">
        <v>4191.562773113511</v>
      </c>
      <c r="AN65" s="279">
        <v>5192.7582181528978</v>
      </c>
      <c r="AO65" s="279">
        <v>58123.446057796093</v>
      </c>
      <c r="AP65" s="279">
        <v>40034.630270703608</v>
      </c>
      <c r="AQ65" s="279">
        <v>5636.4374568490457</v>
      </c>
      <c r="AR65" s="279">
        <v>4933.9683107441851</v>
      </c>
      <c r="AS65" s="279">
        <v>14647.36044072089</v>
      </c>
      <c r="AT65" s="279">
        <v>5027.5026288367953</v>
      </c>
      <c r="AU65" s="279">
        <v>6315.38814972201</v>
      </c>
      <c r="AV65" s="279">
        <v>13982.220572404323</v>
      </c>
      <c r="AW65" s="279">
        <v>4055.2307424514074</v>
      </c>
      <c r="AX65" s="279">
        <v>11071.33015757435</v>
      </c>
      <c r="AY65" s="279">
        <v>11731.677231092537</v>
      </c>
      <c r="AZ65" s="279">
        <v>4956.513287347414</v>
      </c>
      <c r="BA65" s="279">
        <v>31321.735996140083</v>
      </c>
      <c r="BB65" s="279">
        <v>153713.99524458667</v>
      </c>
      <c r="BC65" s="279">
        <v>10597.120241770901</v>
      </c>
      <c r="BD65" s="279">
        <v>9978.7236357969014</v>
      </c>
      <c r="BE65" s="279">
        <v>9669.721525441435</v>
      </c>
      <c r="BF65" s="279">
        <v>11614.573160922353</v>
      </c>
    </row>
    <row r="66" spans="1:58" s="31" customFormat="1" ht="15.75" customHeight="1" x14ac:dyDescent="0.25">
      <c r="A66" s="55" t="s">
        <v>71</v>
      </c>
      <c r="B66" s="55" t="s">
        <v>313</v>
      </c>
      <c r="C66" s="34">
        <v>139.14860377729798</v>
      </c>
      <c r="D66" s="34">
        <v>434.82175686049624</v>
      </c>
      <c r="E66" s="34">
        <v>412.98119084274799</v>
      </c>
      <c r="F66" s="34">
        <v>521.11821253040455</v>
      </c>
      <c r="G66" s="34">
        <v>510.86724563625813</v>
      </c>
      <c r="H66" s="34">
        <v>229.16394596473941</v>
      </c>
      <c r="I66" s="34">
        <v>544.89808051551415</v>
      </c>
      <c r="J66" s="34">
        <v>284.40641195612869</v>
      </c>
      <c r="K66" s="34">
        <v>526.56377328752353</v>
      </c>
      <c r="L66" s="34">
        <v>627.96021873288817</v>
      </c>
      <c r="M66" s="34">
        <v>855.89779473344413</v>
      </c>
      <c r="N66" s="34">
        <v>574.23000351447547</v>
      </c>
      <c r="O66" s="34">
        <v>5662.0572383519184</v>
      </c>
      <c r="P66" s="34">
        <v>490.34125846301464</v>
      </c>
      <c r="Q66" s="34">
        <v>477.98984512646769</v>
      </c>
      <c r="R66" s="34">
        <v>490.31621026847893</v>
      </c>
      <c r="S66" s="34">
        <v>491.09727801310629</v>
      </c>
      <c r="T66" s="34">
        <v>624.1084656859091</v>
      </c>
      <c r="U66" s="34">
        <v>494.56199989673786</v>
      </c>
      <c r="V66" s="34">
        <v>626.03460087289591</v>
      </c>
      <c r="W66" s="34">
        <v>479.65704461243206</v>
      </c>
      <c r="X66" s="34">
        <v>463.50316417395561</v>
      </c>
      <c r="Y66" s="34">
        <v>903.27230675662304</v>
      </c>
      <c r="Z66" s="34">
        <v>464.36313582550048</v>
      </c>
      <c r="AA66" s="34">
        <v>451.92415245901464</v>
      </c>
      <c r="AB66" s="34">
        <v>6457.1694621541365</v>
      </c>
      <c r="AC66" s="34">
        <v>511.44632719342991</v>
      </c>
      <c r="AD66" s="34">
        <v>384.45824696118206</v>
      </c>
      <c r="AE66" s="34">
        <v>480.16443312197379</v>
      </c>
      <c r="AF66" s="34">
        <v>536.60373221960015</v>
      </c>
      <c r="AG66" s="34">
        <v>596.89556095890305</v>
      </c>
      <c r="AH66" s="34">
        <v>378.44393374191202</v>
      </c>
      <c r="AI66" s="34">
        <v>464.45262751291347</v>
      </c>
      <c r="AJ66" s="34">
        <v>551.0609770824766</v>
      </c>
      <c r="AK66" s="34">
        <v>390.25515525477215</v>
      </c>
      <c r="AL66" s="34">
        <v>460.65627007603325</v>
      </c>
      <c r="AM66" s="34">
        <v>460.84536642603649</v>
      </c>
      <c r="AN66" s="34">
        <v>483.09216864753392</v>
      </c>
      <c r="AO66" s="34">
        <v>5698.3747991967675</v>
      </c>
      <c r="AP66" s="34">
        <v>384.57366739209624</v>
      </c>
      <c r="AQ66" s="34">
        <v>1449.0078610448309</v>
      </c>
      <c r="AR66" s="34">
        <v>407.57670965371858</v>
      </c>
      <c r="AS66" s="34">
        <v>474.14456131169572</v>
      </c>
      <c r="AT66" s="34">
        <v>458.4458221716813</v>
      </c>
      <c r="AU66" s="34">
        <v>645.35029865151012</v>
      </c>
      <c r="AV66" s="34">
        <v>475.26089807837457</v>
      </c>
      <c r="AW66" s="34">
        <v>629.40200889839878</v>
      </c>
      <c r="AX66" s="34">
        <v>573.18166381623496</v>
      </c>
      <c r="AY66" s="34">
        <v>534.64207213867314</v>
      </c>
      <c r="AZ66" s="34">
        <v>551.30901391462839</v>
      </c>
      <c r="BA66" s="34">
        <v>776.7120659497042</v>
      </c>
      <c r="BB66" s="34">
        <v>7359.606643021546</v>
      </c>
      <c r="BC66" s="34">
        <v>462.62015870832522</v>
      </c>
      <c r="BD66" s="34">
        <v>410.20214547587267</v>
      </c>
      <c r="BE66" s="34">
        <v>429.71494984393172</v>
      </c>
      <c r="BF66" s="34">
        <v>515.72173412420102</v>
      </c>
    </row>
    <row r="67" spans="1:58" s="31" customFormat="1" ht="15.75" customHeight="1" x14ac:dyDescent="0.25">
      <c r="A67" s="61" t="s">
        <v>71</v>
      </c>
      <c r="B67" s="61" t="s">
        <v>314</v>
      </c>
      <c r="C67" s="68">
        <v>109.34024313623614</v>
      </c>
      <c r="D67" s="68">
        <v>235.61628770074208</v>
      </c>
      <c r="E67" s="68">
        <v>177.66472946214432</v>
      </c>
      <c r="F67" s="68">
        <v>3.3482890243085803E-2</v>
      </c>
      <c r="G67" s="68">
        <v>73.346150691227152</v>
      </c>
      <c r="H67" s="68">
        <v>307.34513199291092</v>
      </c>
      <c r="I67" s="68">
        <v>196.14997505944891</v>
      </c>
      <c r="J67" s="68">
        <v>136.72069168945026</v>
      </c>
      <c r="K67" s="68">
        <v>192.49372582550998</v>
      </c>
      <c r="L67" s="68">
        <v>455.28889054414401</v>
      </c>
      <c r="M67" s="68">
        <v>92.867772098775248</v>
      </c>
      <c r="N67" s="68">
        <v>128.17253817133141</v>
      </c>
      <c r="O67" s="68">
        <v>2105.0396192621633</v>
      </c>
      <c r="P67" s="68">
        <v>237.1233631877985</v>
      </c>
      <c r="Q67" s="68">
        <v>152.16029189405876</v>
      </c>
      <c r="R67" s="68">
        <v>247.65049661779045</v>
      </c>
      <c r="S67" s="68">
        <v>159.54390449737269</v>
      </c>
      <c r="T67" s="68">
        <v>66.247599521282638</v>
      </c>
      <c r="U67" s="68">
        <v>162.66058613033039</v>
      </c>
      <c r="V67" s="68">
        <v>37.78623128683482</v>
      </c>
      <c r="W67" s="68">
        <v>1.0830994051355385</v>
      </c>
      <c r="X67" s="68">
        <v>481.65415053420378</v>
      </c>
      <c r="Y67" s="68">
        <v>1619.93609708146</v>
      </c>
      <c r="Z67" s="68">
        <v>89.711196728669037</v>
      </c>
      <c r="AA67" s="68">
        <v>1.8968104835904256</v>
      </c>
      <c r="AB67" s="68">
        <v>3257.4538273685271</v>
      </c>
      <c r="AC67" s="68">
        <v>184.55563910999982</v>
      </c>
      <c r="AD67" s="68">
        <v>4.5283677857838818</v>
      </c>
      <c r="AE67" s="68">
        <v>94.929879813687378</v>
      </c>
      <c r="AF67" s="68">
        <v>400.22178700553945</v>
      </c>
      <c r="AG67" s="68">
        <v>142.27802543426776</v>
      </c>
      <c r="AH67" s="68">
        <v>7.1549474287232382</v>
      </c>
      <c r="AI67" s="68">
        <v>0.46916933997461158</v>
      </c>
      <c r="AJ67" s="68">
        <v>0.54064072964361298</v>
      </c>
      <c r="AK67" s="68">
        <v>0.26443436668088699</v>
      </c>
      <c r="AL67" s="68">
        <v>244.98772788135884</v>
      </c>
      <c r="AM67" s="68">
        <v>4.305170506754262</v>
      </c>
      <c r="AN67" s="68">
        <v>3.5045561775556022</v>
      </c>
      <c r="AO67" s="68">
        <v>1087.7403455799692</v>
      </c>
      <c r="AP67" s="68">
        <v>7.3551953842071898</v>
      </c>
      <c r="AQ67" s="68">
        <v>4.4908489686163824</v>
      </c>
      <c r="AR67" s="68">
        <v>0</v>
      </c>
      <c r="AS67" s="68">
        <v>0.98054791064094193</v>
      </c>
      <c r="AT67" s="68">
        <v>0.37327103426290253</v>
      </c>
      <c r="AU67" s="68">
        <v>1.4177742014688299</v>
      </c>
      <c r="AV67" s="68">
        <v>0</v>
      </c>
      <c r="AW67" s="68">
        <v>0.38098423078198301</v>
      </c>
      <c r="AX67" s="68">
        <v>7.0391401586655675</v>
      </c>
      <c r="AY67" s="68">
        <v>0</v>
      </c>
      <c r="AZ67" s="68">
        <v>0</v>
      </c>
      <c r="BA67" s="68">
        <v>0.30911477651500241</v>
      </c>
      <c r="BB67" s="68">
        <v>22.346876665158803</v>
      </c>
      <c r="BC67" s="68">
        <v>0.274912305169907</v>
      </c>
      <c r="BD67" s="68">
        <v>0.37598879729057999</v>
      </c>
      <c r="BE67" s="68">
        <v>0</v>
      </c>
      <c r="BF67" s="68">
        <v>9.0628419701312808</v>
      </c>
    </row>
    <row r="68" spans="1:58" s="31" customFormat="1" ht="15.75" customHeight="1" x14ac:dyDescent="0.25">
      <c r="A68" s="55" t="s">
        <v>71</v>
      </c>
      <c r="B68" s="55" t="s">
        <v>315</v>
      </c>
      <c r="C68" s="34">
        <v>637.8124594215094</v>
      </c>
      <c r="D68" s="34">
        <v>1093.6648052600924</v>
      </c>
      <c r="E68" s="34">
        <v>1047.3824353533196</v>
      </c>
      <c r="F68" s="34">
        <v>2055.607434994422</v>
      </c>
      <c r="G68" s="34">
        <v>2131.9016728754932</v>
      </c>
      <c r="H68" s="34">
        <v>1518.964748183136</v>
      </c>
      <c r="I68" s="34">
        <v>856.81007028109866</v>
      </c>
      <c r="J68" s="34">
        <v>1496.1471022947978</v>
      </c>
      <c r="K68" s="34">
        <v>614.02442366347645</v>
      </c>
      <c r="L68" s="34">
        <v>1721.1837958456535</v>
      </c>
      <c r="M68" s="34">
        <v>3627.9094927179212</v>
      </c>
      <c r="N68" s="34">
        <v>1437.7363370139992</v>
      </c>
      <c r="O68" s="34">
        <v>18239.144777904919</v>
      </c>
      <c r="P68" s="34">
        <v>533.41765676057264</v>
      </c>
      <c r="Q68" s="34">
        <v>1161.3742130753756</v>
      </c>
      <c r="R68" s="34">
        <v>935.11561804679025</v>
      </c>
      <c r="S68" s="34">
        <v>1952.8428298073775</v>
      </c>
      <c r="T68" s="34">
        <v>2245.4482560950255</v>
      </c>
      <c r="U68" s="34">
        <v>1135.1688703157481</v>
      </c>
      <c r="V68" s="34">
        <v>608.04153187386805</v>
      </c>
      <c r="W68" s="34">
        <v>2046.7343766729425</v>
      </c>
      <c r="X68" s="34">
        <v>1558.2027360287871</v>
      </c>
      <c r="Y68" s="34">
        <v>1189.4149016508832</v>
      </c>
      <c r="Z68" s="34">
        <v>1512.4586366890385</v>
      </c>
      <c r="AA68" s="34">
        <v>1050.5070371396509</v>
      </c>
      <c r="AB68" s="34">
        <v>15928.726664156058</v>
      </c>
      <c r="AC68" s="34">
        <v>912.69875822583163</v>
      </c>
      <c r="AD68" s="34">
        <v>887.30191080145516</v>
      </c>
      <c r="AE68" s="34">
        <v>1292.8237425882796</v>
      </c>
      <c r="AF68" s="34">
        <v>1321.8962271907048</v>
      </c>
      <c r="AG68" s="34">
        <v>836.70968964030317</v>
      </c>
      <c r="AH68" s="34">
        <v>2169.7849286026535</v>
      </c>
      <c r="AI68" s="34">
        <v>844.90561237250449</v>
      </c>
      <c r="AJ68" s="34">
        <v>1847.4903263235503</v>
      </c>
      <c r="AK68" s="34">
        <v>2522.8853357193998</v>
      </c>
      <c r="AL68" s="34">
        <v>1228.0663235650561</v>
      </c>
      <c r="AM68" s="34">
        <v>1103.5708039879469</v>
      </c>
      <c r="AN68" s="34">
        <v>2354.2713562294307</v>
      </c>
      <c r="AO68" s="34">
        <v>17322.405015247117</v>
      </c>
      <c r="AP68" s="34">
        <v>35719.981144960235</v>
      </c>
      <c r="AQ68" s="34">
        <v>758.58573868385133</v>
      </c>
      <c r="AR68" s="34">
        <v>1186.8012992788222</v>
      </c>
      <c r="AS68" s="34">
        <v>11405.163471377904</v>
      </c>
      <c r="AT68" s="34">
        <v>1015.4530401724326</v>
      </c>
      <c r="AU68" s="34">
        <v>2721.3220404085068</v>
      </c>
      <c r="AV68" s="34">
        <v>10673.402378212506</v>
      </c>
      <c r="AW68" s="34">
        <v>802.46397219537266</v>
      </c>
      <c r="AX68" s="34">
        <v>8235.1841256923399</v>
      </c>
      <c r="AY68" s="34">
        <v>8374.9923864427947</v>
      </c>
      <c r="AZ68" s="34">
        <v>1696.5728900255742</v>
      </c>
      <c r="BA68" s="34">
        <v>27296.754864886523</v>
      </c>
      <c r="BB68" s="34">
        <v>109886.67735233688</v>
      </c>
      <c r="BC68" s="34">
        <v>6847.1165612319282</v>
      </c>
      <c r="BD68" s="34">
        <v>6096.2646752811652</v>
      </c>
      <c r="BE68" s="34">
        <v>5777.9220539188564</v>
      </c>
      <c r="BF68" s="34">
        <v>6917.6257321323046</v>
      </c>
    </row>
    <row r="69" spans="1:58" s="31" customFormat="1" ht="15.75" customHeight="1" x14ac:dyDescent="0.25">
      <c r="A69" s="61" t="s">
        <v>71</v>
      </c>
      <c r="B69" s="61" t="s">
        <v>316</v>
      </c>
      <c r="C69" s="68">
        <v>1416.1794075399177</v>
      </c>
      <c r="D69" s="68">
        <v>1479.0406466588142</v>
      </c>
      <c r="E69" s="68">
        <v>1520.7614916841969</v>
      </c>
      <c r="F69" s="108">
        <v>1243.022772056393</v>
      </c>
      <c r="G69" s="108">
        <v>611.13423825356904</v>
      </c>
      <c r="H69" s="68">
        <v>2653.7092848723323</v>
      </c>
      <c r="I69" s="108">
        <v>2361.7989116555018</v>
      </c>
      <c r="J69" s="108">
        <v>1740.9900180265827</v>
      </c>
      <c r="K69" s="68">
        <v>3318.6773158284232</v>
      </c>
      <c r="L69" s="68">
        <v>2116.3739602869209</v>
      </c>
      <c r="M69" s="108">
        <v>2206.2416584810453</v>
      </c>
      <c r="N69" s="68">
        <v>1379.742697560906</v>
      </c>
      <c r="O69" s="68">
        <v>22047.672402904605</v>
      </c>
      <c r="P69" s="68">
        <v>1389.2078008189287</v>
      </c>
      <c r="Q69" s="108">
        <v>2076.570557112705</v>
      </c>
      <c r="R69" s="108">
        <v>2284.7155516668481</v>
      </c>
      <c r="S69" s="68">
        <v>2319.8123454884121</v>
      </c>
      <c r="T69" s="108">
        <v>2432.9296014942438</v>
      </c>
      <c r="U69" s="68">
        <v>2508.2719848010888</v>
      </c>
      <c r="V69" s="68">
        <v>2769.5471069475602</v>
      </c>
      <c r="W69" s="68">
        <v>2469.7265482612338</v>
      </c>
      <c r="X69" s="68">
        <v>2711.6388961075804</v>
      </c>
      <c r="Y69" s="68">
        <v>3035.3761242848595</v>
      </c>
      <c r="Z69" s="108">
        <v>2772.8105031736263</v>
      </c>
      <c r="AA69" s="108">
        <v>2758.1840627389752</v>
      </c>
      <c r="AB69" s="108">
        <v>29528.791082896063</v>
      </c>
      <c r="AC69" s="108">
        <v>2574.3155709011762</v>
      </c>
      <c r="AD69" s="108">
        <v>2695.9334797304659</v>
      </c>
      <c r="AE69" s="108">
        <v>2740.7339356934403</v>
      </c>
      <c r="AF69" s="108">
        <v>2784.3985733794134</v>
      </c>
      <c r="AG69" s="108">
        <v>3456.5769222688423</v>
      </c>
      <c r="AH69" s="108">
        <v>2993.8107206471163</v>
      </c>
      <c r="AI69" s="108">
        <v>3422.9638870496819</v>
      </c>
      <c r="AJ69" s="108">
        <v>3077.5309417596845</v>
      </c>
      <c r="AK69" s="108">
        <v>2261.7080945846205</v>
      </c>
      <c r="AL69" s="108">
        <v>1736.3101751512561</v>
      </c>
      <c r="AM69" s="108">
        <v>2147.3401130821785</v>
      </c>
      <c r="AN69" s="68">
        <v>1921.5539900401354</v>
      </c>
      <c r="AO69" s="68">
        <v>31813.17640428801</v>
      </c>
      <c r="AP69" s="68">
        <v>3201.6339287071614</v>
      </c>
      <c r="AQ69" s="68">
        <v>3122.5995954408363</v>
      </c>
      <c r="AR69" s="68">
        <v>2761.7000348021129</v>
      </c>
      <c r="AS69" s="68">
        <v>2535.2978557377351</v>
      </c>
      <c r="AT69" s="68">
        <v>2630.8713463926674</v>
      </c>
      <c r="AU69" s="68">
        <v>2543.5078242562877</v>
      </c>
      <c r="AV69" s="68">
        <v>2572.7544947226443</v>
      </c>
      <c r="AW69" s="68">
        <v>2089.6411852545175</v>
      </c>
      <c r="AX69" s="68">
        <v>1941.6331906587411</v>
      </c>
      <c r="AY69" s="68">
        <v>2344.4909165125723</v>
      </c>
      <c r="AZ69" s="68">
        <v>2330.4809152576681</v>
      </c>
      <c r="BA69" s="68">
        <v>2364.1804957356335</v>
      </c>
      <c r="BB69" s="68">
        <v>30438.791783478573</v>
      </c>
      <c r="BC69" s="68">
        <v>3194.7291632928391</v>
      </c>
      <c r="BD69" s="68">
        <v>3319.8472258874936</v>
      </c>
      <c r="BE69" s="68">
        <v>3217.7052431582724</v>
      </c>
      <c r="BF69" s="68">
        <v>3594.6938214370898</v>
      </c>
    </row>
    <row r="70" spans="1:58" s="31" customFormat="1" ht="15.75" customHeight="1" x14ac:dyDescent="0.25">
      <c r="A70" s="55" t="s">
        <v>71</v>
      </c>
      <c r="B70" s="55" t="s">
        <v>317</v>
      </c>
      <c r="C70" s="34">
        <v>0</v>
      </c>
      <c r="D70" s="34">
        <v>0</v>
      </c>
      <c r="E70" s="34">
        <v>90.089466143262783</v>
      </c>
      <c r="F70" s="34">
        <v>0</v>
      </c>
      <c r="G70" s="34">
        <v>77.278394522385398</v>
      </c>
      <c r="H70" s="34">
        <v>0</v>
      </c>
      <c r="I70" s="34">
        <v>0</v>
      </c>
      <c r="J70" s="34">
        <v>161.72376079831903</v>
      </c>
      <c r="K70" s="34">
        <v>0</v>
      </c>
      <c r="L70" s="34">
        <v>0</v>
      </c>
      <c r="M70" s="34">
        <v>0</v>
      </c>
      <c r="N70" s="34">
        <v>0</v>
      </c>
      <c r="O70" s="34">
        <v>329.09162146396721</v>
      </c>
      <c r="P70" s="34">
        <v>0</v>
      </c>
      <c r="Q70" s="34">
        <v>0</v>
      </c>
      <c r="R70" s="34">
        <v>0</v>
      </c>
      <c r="S70" s="34">
        <v>0</v>
      </c>
      <c r="T70" s="34">
        <v>57.399535151932497</v>
      </c>
      <c r="U70" s="34">
        <v>0</v>
      </c>
      <c r="V70" s="34">
        <v>0</v>
      </c>
      <c r="W70" s="34">
        <v>0</v>
      </c>
      <c r="X70" s="34">
        <v>0</v>
      </c>
      <c r="Y70" s="34">
        <v>0</v>
      </c>
      <c r="Z70" s="34">
        <v>0</v>
      </c>
      <c r="AA70" s="34">
        <v>0</v>
      </c>
      <c r="AB70" s="34">
        <v>57.399535151932497</v>
      </c>
      <c r="AC70" s="34">
        <v>0</v>
      </c>
      <c r="AD70" s="34">
        <v>103.793048654487</v>
      </c>
      <c r="AE70" s="34">
        <v>0</v>
      </c>
      <c r="AF70" s="34">
        <v>0</v>
      </c>
      <c r="AG70" s="34">
        <v>0</v>
      </c>
      <c r="AH70" s="34">
        <v>6.1796325662653899</v>
      </c>
      <c r="AI70" s="34">
        <v>0</v>
      </c>
      <c r="AJ70" s="34">
        <v>2.46731899866018</v>
      </c>
      <c r="AK70" s="34">
        <v>176.921893117351</v>
      </c>
      <c r="AL70" s="34">
        <v>0</v>
      </c>
      <c r="AM70" s="34">
        <v>163.11787494848215</v>
      </c>
      <c r="AN70" s="34">
        <v>0</v>
      </c>
      <c r="AO70" s="34">
        <v>452.47976828524571</v>
      </c>
      <c r="AP70" s="34">
        <v>0</v>
      </c>
      <c r="AQ70" s="34">
        <v>0</v>
      </c>
      <c r="AR70" s="34">
        <v>0</v>
      </c>
      <c r="AS70" s="34">
        <v>0</v>
      </c>
      <c r="AT70" s="34">
        <v>0</v>
      </c>
      <c r="AU70" s="34">
        <v>0</v>
      </c>
      <c r="AV70" s="34">
        <v>227.71174381627674</v>
      </c>
      <c r="AW70" s="34">
        <v>0</v>
      </c>
      <c r="AX70" s="34">
        <v>0</v>
      </c>
      <c r="AY70" s="34">
        <v>0</v>
      </c>
      <c r="AZ70" s="34">
        <v>0</v>
      </c>
      <c r="BA70" s="34">
        <v>0</v>
      </c>
      <c r="BB70" s="34">
        <v>227.71174381627674</v>
      </c>
      <c r="BC70" s="34">
        <v>0</v>
      </c>
      <c r="BD70" s="34">
        <v>0</v>
      </c>
      <c r="BE70" s="34">
        <v>0</v>
      </c>
      <c r="BF70" s="34">
        <v>4.2460043514173096</v>
      </c>
    </row>
    <row r="71" spans="1:58" s="31" customFormat="1" ht="15.75" customHeight="1" x14ac:dyDescent="0.25">
      <c r="A71" s="61" t="s">
        <v>71</v>
      </c>
      <c r="B71" s="61" t="s">
        <v>318</v>
      </c>
      <c r="C71" s="68">
        <v>11.44509836024586</v>
      </c>
      <c r="D71" s="68">
        <v>7.5031078895932399</v>
      </c>
      <c r="E71" s="68">
        <v>6.6831776706605499</v>
      </c>
      <c r="F71" s="68">
        <v>30.764185013269199</v>
      </c>
      <c r="G71" s="68">
        <v>241.20698160210972</v>
      </c>
      <c r="H71" s="68">
        <v>4.2953452676746702</v>
      </c>
      <c r="I71" s="68">
        <v>0</v>
      </c>
      <c r="J71" s="68">
        <v>4.0962696427631897</v>
      </c>
      <c r="K71" s="68">
        <v>6.5927606841404502</v>
      </c>
      <c r="L71" s="68">
        <v>38.402061961538998</v>
      </c>
      <c r="M71" s="68">
        <v>25.360585689481901</v>
      </c>
      <c r="N71" s="68">
        <v>101.63244246739208</v>
      </c>
      <c r="O71" s="68">
        <v>477.98201624886985</v>
      </c>
      <c r="P71" s="68">
        <v>210.92110271700301</v>
      </c>
      <c r="Q71" s="68">
        <v>109.40468290093133</v>
      </c>
      <c r="R71" s="68">
        <v>20.46847264142087</v>
      </c>
      <c r="S71" s="68">
        <v>8.6799090374297183</v>
      </c>
      <c r="T71" s="68">
        <v>265.06991194431566</v>
      </c>
      <c r="U71" s="68">
        <v>92.909978655212115</v>
      </c>
      <c r="V71" s="68">
        <v>151.77600222113992</v>
      </c>
      <c r="W71" s="68">
        <v>20.268870224161621</v>
      </c>
      <c r="X71" s="68">
        <v>12.551814357806609</v>
      </c>
      <c r="Y71" s="68">
        <v>58.170724524148795</v>
      </c>
      <c r="Z71" s="68">
        <v>7.4732507489427098</v>
      </c>
      <c r="AA71" s="68">
        <v>69.374026156612217</v>
      </c>
      <c r="AB71" s="68">
        <v>1027.0687461291245</v>
      </c>
      <c r="AC71" s="68">
        <v>33.603658402909481</v>
      </c>
      <c r="AD71" s="68">
        <v>11.622717384913159</v>
      </c>
      <c r="AE71" s="68">
        <v>0</v>
      </c>
      <c r="AF71" s="68">
        <v>65.103052191129706</v>
      </c>
      <c r="AG71" s="68">
        <v>60.63140287998916</v>
      </c>
      <c r="AH71" s="68">
        <v>42.572011406954161</v>
      </c>
      <c r="AI71" s="68">
        <v>148.79975624993091</v>
      </c>
      <c r="AJ71" s="68">
        <v>20.913301818570801</v>
      </c>
      <c r="AK71" s="68">
        <v>37.922661634709698</v>
      </c>
      <c r="AL71" s="68">
        <v>88.886614095404894</v>
      </c>
      <c r="AM71" s="68">
        <v>57.479923759014206</v>
      </c>
      <c r="AN71" s="68">
        <v>147.233547308249</v>
      </c>
      <c r="AO71" s="68">
        <v>714.7686471317752</v>
      </c>
      <c r="AP71" s="68">
        <v>9.8482498055372698</v>
      </c>
      <c r="AQ71" s="68">
        <v>0</v>
      </c>
      <c r="AR71" s="68">
        <v>61.587894665609703</v>
      </c>
      <c r="AS71" s="68">
        <v>0</v>
      </c>
      <c r="AT71" s="68">
        <v>242.209364844482</v>
      </c>
      <c r="AU71" s="68">
        <v>26.873773851401147</v>
      </c>
      <c r="AV71" s="68">
        <v>28.6125443904129</v>
      </c>
      <c r="AW71" s="68">
        <v>0</v>
      </c>
      <c r="AX71" s="68">
        <v>0</v>
      </c>
      <c r="AY71" s="68">
        <v>46.269257142248605</v>
      </c>
      <c r="AZ71" s="68">
        <v>25.650897341650161</v>
      </c>
      <c r="BA71" s="68">
        <v>330.34478991604556</v>
      </c>
      <c r="BB71" s="68">
        <v>771.39677195738727</v>
      </c>
      <c r="BC71" s="68">
        <v>28.359445704732572</v>
      </c>
      <c r="BD71" s="68">
        <v>124.43569616032028</v>
      </c>
      <c r="BE71" s="68">
        <v>86.426909864853997</v>
      </c>
      <c r="BF71" s="68">
        <v>106.200695946651</v>
      </c>
    </row>
    <row r="72" spans="1:58" s="31" customFormat="1" ht="15.75" customHeight="1" x14ac:dyDescent="0.25">
      <c r="A72" s="55" t="s">
        <v>71</v>
      </c>
      <c r="B72" s="55" t="s">
        <v>319</v>
      </c>
      <c r="C72" s="34">
        <v>24.262078376876499</v>
      </c>
      <c r="D72" s="83">
        <v>11.861013362564099</v>
      </c>
      <c r="E72" s="83">
        <v>13.96863982484671</v>
      </c>
      <c r="F72" s="34">
        <v>10.467226050637731</v>
      </c>
      <c r="G72" s="34">
        <v>22.378756938878489</v>
      </c>
      <c r="H72" s="34">
        <v>1.051448826776795</v>
      </c>
      <c r="I72" s="34">
        <v>7.3492278325619706E-2</v>
      </c>
      <c r="J72" s="34">
        <v>20.022351321731801</v>
      </c>
      <c r="K72" s="34">
        <v>4.8267218145947899</v>
      </c>
      <c r="L72" s="34">
        <v>7.3769634346600714</v>
      </c>
      <c r="M72" s="34">
        <v>17.3042159320627</v>
      </c>
      <c r="N72" s="34">
        <v>9.5424640844131563</v>
      </c>
      <c r="O72" s="34">
        <v>143.13537224636843</v>
      </c>
      <c r="P72" s="34">
        <v>7.0397804439338652</v>
      </c>
      <c r="Q72" s="34">
        <v>0</v>
      </c>
      <c r="R72" s="34">
        <v>5.4129972032171E-2</v>
      </c>
      <c r="S72" s="34">
        <v>9.1767529303406796</v>
      </c>
      <c r="T72" s="34">
        <v>17.246798343303791</v>
      </c>
      <c r="U72" s="34">
        <v>5.9300096839104439</v>
      </c>
      <c r="V72" s="34">
        <v>0.18873333048230129</v>
      </c>
      <c r="W72" s="34">
        <v>17.273580805513944</v>
      </c>
      <c r="X72" s="34">
        <v>22.18967197239256</v>
      </c>
      <c r="Y72" s="34">
        <v>5.2202128065127997</v>
      </c>
      <c r="Z72" s="34">
        <v>17.6279879508904</v>
      </c>
      <c r="AA72" s="34">
        <v>8.6168232690919808</v>
      </c>
      <c r="AB72" s="34">
        <v>110.56448150840494</v>
      </c>
      <c r="AC72" s="34">
        <v>24.897586876883736</v>
      </c>
      <c r="AD72" s="34">
        <v>0.33651803519587031</v>
      </c>
      <c r="AE72" s="34">
        <v>28.8571816712467</v>
      </c>
      <c r="AF72" s="34">
        <v>1.6034228415451901</v>
      </c>
      <c r="AG72" s="34">
        <v>1.2354292220280918</v>
      </c>
      <c r="AH72" s="34">
        <v>14.33487756125275</v>
      </c>
      <c r="AI72" s="34">
        <v>11.72551779709517</v>
      </c>
      <c r="AJ72" s="34">
        <v>11.590077880257979</v>
      </c>
      <c r="AK72" s="34">
        <v>10.504212898515515</v>
      </c>
      <c r="AL72" s="34">
        <v>13.616050942823465</v>
      </c>
      <c r="AM72" s="34">
        <v>4.20740820494124</v>
      </c>
      <c r="AN72" s="34">
        <v>3.14037240507017</v>
      </c>
      <c r="AO72" s="34">
        <v>126.04865633685588</v>
      </c>
      <c r="AP72" s="34">
        <v>10.205295871279491</v>
      </c>
      <c r="AQ72" s="34">
        <v>18.00578979881054</v>
      </c>
      <c r="AR72" s="34">
        <v>7.5121807389648296</v>
      </c>
      <c r="AS72" s="34">
        <v>26.755150388060571</v>
      </c>
      <c r="AT72" s="34">
        <v>17.720739024309001</v>
      </c>
      <c r="AU72" s="34">
        <v>16.5513955303161</v>
      </c>
      <c r="AV72" s="34">
        <v>4.0949305220436347</v>
      </c>
      <c r="AW72" s="34">
        <v>6.81867885935225</v>
      </c>
      <c r="AX72" s="34">
        <v>3.4429551487782901</v>
      </c>
      <c r="AY72" s="34">
        <v>3.6362981466509621</v>
      </c>
      <c r="AZ72" s="34">
        <v>0.31773421783590372</v>
      </c>
      <c r="BA72" s="34">
        <v>2.6923580534685501</v>
      </c>
      <c r="BB72" s="34">
        <v>117.75350629987012</v>
      </c>
      <c r="BC72" s="34">
        <v>16.924930159050678</v>
      </c>
      <c r="BD72" s="34">
        <v>0.80720605033368298</v>
      </c>
      <c r="BE72" s="34">
        <v>1.3032750953019061</v>
      </c>
      <c r="BF72" s="34">
        <v>3.3876812061601003</v>
      </c>
    </row>
    <row r="73" spans="1:58" s="31" customFormat="1" ht="15.75" customHeight="1" x14ac:dyDescent="0.25">
      <c r="A73" s="61" t="s">
        <v>71</v>
      </c>
      <c r="B73" s="61" t="s">
        <v>320</v>
      </c>
      <c r="C73" s="108">
        <v>0</v>
      </c>
      <c r="D73" s="68">
        <v>15.99253743532417</v>
      </c>
      <c r="E73" s="68">
        <v>46.359882835701399</v>
      </c>
      <c r="F73" s="68">
        <v>0</v>
      </c>
      <c r="G73" s="68">
        <v>13.466516886470391</v>
      </c>
      <c r="H73" s="68">
        <v>0</v>
      </c>
      <c r="I73" s="68">
        <v>2.3139765016730198</v>
      </c>
      <c r="J73" s="68">
        <v>1.4743887062763901</v>
      </c>
      <c r="K73" s="68">
        <v>0</v>
      </c>
      <c r="L73" s="68">
        <v>0</v>
      </c>
      <c r="M73" s="68">
        <v>10.367874602283001</v>
      </c>
      <c r="N73" s="68">
        <v>1.5890184535890901</v>
      </c>
      <c r="O73" s="68">
        <v>91.56419542131745</v>
      </c>
      <c r="P73" s="68">
        <v>0.89158393041808703</v>
      </c>
      <c r="Q73" s="68">
        <v>2.2924718086449101</v>
      </c>
      <c r="R73" s="108">
        <v>0</v>
      </c>
      <c r="S73" s="68">
        <v>0</v>
      </c>
      <c r="T73" s="68">
        <v>0</v>
      </c>
      <c r="U73" s="68">
        <v>0</v>
      </c>
      <c r="V73" s="68">
        <v>0</v>
      </c>
      <c r="W73" s="68">
        <v>0</v>
      </c>
      <c r="X73" s="108">
        <v>0</v>
      </c>
      <c r="Y73" s="108">
        <v>0</v>
      </c>
      <c r="Z73" s="68">
        <v>0</v>
      </c>
      <c r="AA73" s="68">
        <v>8.5914953149780793</v>
      </c>
      <c r="AB73" s="68">
        <v>11.775551054041077</v>
      </c>
      <c r="AC73" s="68">
        <v>3.2657346280515398</v>
      </c>
      <c r="AD73" s="68">
        <v>33.177168104866396</v>
      </c>
      <c r="AE73" s="68">
        <v>29.1600533391019</v>
      </c>
      <c r="AF73" s="68">
        <v>34.80037704480393</v>
      </c>
      <c r="AG73" s="68">
        <v>15.3265591770431</v>
      </c>
      <c r="AH73" s="68">
        <v>2.4614147086781708</v>
      </c>
      <c r="AI73" s="68">
        <v>23.684629410238898</v>
      </c>
      <c r="AJ73" s="68">
        <v>49.385489106967697</v>
      </c>
      <c r="AK73" s="68">
        <v>79.993308646948094</v>
      </c>
      <c r="AL73" s="68">
        <v>17.702207569414501</v>
      </c>
      <c r="AM73" s="68">
        <v>5.0831860409042697</v>
      </c>
      <c r="AN73" s="68">
        <v>24.657088541007269</v>
      </c>
      <c r="AO73" s="68">
        <v>318.69721631802577</v>
      </c>
      <c r="AP73" s="68">
        <v>369.00316240159151</v>
      </c>
      <c r="AQ73" s="68">
        <v>9.5260359258227396</v>
      </c>
      <c r="AR73" s="68">
        <v>0</v>
      </c>
      <c r="AS73" s="68">
        <v>2.7813730941578299</v>
      </c>
      <c r="AT73" s="68">
        <v>294.29340197650419</v>
      </c>
      <c r="AU73" s="68">
        <v>4.6799676187373702</v>
      </c>
      <c r="AV73" s="68">
        <v>0</v>
      </c>
      <c r="AW73" s="68">
        <v>144.80686820473733</v>
      </c>
      <c r="AX73" s="68">
        <v>1.3469440203640199</v>
      </c>
      <c r="AY73" s="68">
        <v>33.7442588454728</v>
      </c>
      <c r="AZ73" s="68">
        <v>0</v>
      </c>
      <c r="BA73" s="68">
        <v>163.95611271237516</v>
      </c>
      <c r="BB73" s="68">
        <v>1024.1381247997629</v>
      </c>
      <c r="BC73" s="68">
        <v>5.8371605857048596</v>
      </c>
      <c r="BD73" s="68">
        <v>0</v>
      </c>
      <c r="BE73" s="68">
        <v>33.23795332835612</v>
      </c>
      <c r="BF73" s="68">
        <v>5.3304493429934903</v>
      </c>
    </row>
    <row r="74" spans="1:58" s="31" customFormat="1" ht="15.75" customHeight="1" x14ac:dyDescent="0.25">
      <c r="A74" s="55" t="s">
        <v>71</v>
      </c>
      <c r="B74" s="55" t="s">
        <v>321</v>
      </c>
      <c r="C74" s="34">
        <v>191.43362145238163</v>
      </c>
      <c r="D74" s="34">
        <v>142.13169466640821</v>
      </c>
      <c r="E74" s="34">
        <v>4.7168882490851303</v>
      </c>
      <c r="F74" s="34">
        <v>22.169364368193662</v>
      </c>
      <c r="G74" s="34">
        <v>2.0288228422718499</v>
      </c>
      <c r="H74" s="34">
        <v>2.777829600671625</v>
      </c>
      <c r="I74" s="34">
        <v>0</v>
      </c>
      <c r="J74" s="34">
        <v>1.4419998126817399</v>
      </c>
      <c r="K74" s="34">
        <v>17.189219449162792</v>
      </c>
      <c r="L74" s="34">
        <v>0</v>
      </c>
      <c r="M74" s="34">
        <v>0</v>
      </c>
      <c r="N74" s="34">
        <v>0</v>
      </c>
      <c r="O74" s="34">
        <v>383.88944044085662</v>
      </c>
      <c r="P74" s="34">
        <v>0</v>
      </c>
      <c r="Q74" s="34">
        <v>2.7513409273674099</v>
      </c>
      <c r="R74" s="34">
        <v>2.7333537815314899</v>
      </c>
      <c r="S74" s="34">
        <v>0</v>
      </c>
      <c r="T74" s="34">
        <v>0</v>
      </c>
      <c r="U74" s="34">
        <v>0</v>
      </c>
      <c r="V74" s="34">
        <v>0</v>
      </c>
      <c r="W74" s="34">
        <v>2.0242093668217001</v>
      </c>
      <c r="X74" s="34">
        <v>0</v>
      </c>
      <c r="Y74" s="34">
        <v>3.54653328997047</v>
      </c>
      <c r="Z74" s="34">
        <v>0</v>
      </c>
      <c r="AA74" s="34">
        <v>0</v>
      </c>
      <c r="AB74" s="34">
        <v>11.05543736569107</v>
      </c>
      <c r="AC74" s="34">
        <v>1.4318558051663499</v>
      </c>
      <c r="AD74" s="34">
        <v>0</v>
      </c>
      <c r="AE74" s="34">
        <v>2.8461217356963502</v>
      </c>
      <c r="AF74" s="34">
        <v>0</v>
      </c>
      <c r="AG74" s="34">
        <v>3.5605173562048127</v>
      </c>
      <c r="AH74" s="34">
        <v>0</v>
      </c>
      <c r="AI74" s="34">
        <v>0</v>
      </c>
      <c r="AJ74" s="34">
        <v>3.1102829965166001</v>
      </c>
      <c r="AK74" s="34">
        <v>35.872458475316719</v>
      </c>
      <c r="AL74" s="34">
        <v>7.9767594547084704</v>
      </c>
      <c r="AM74" s="34">
        <v>19.875461563953383</v>
      </c>
      <c r="AN74" s="34">
        <v>5.63857730649661</v>
      </c>
      <c r="AO74" s="34">
        <v>80.312034694059307</v>
      </c>
      <c r="AP74" s="34">
        <v>0.82413103601096904</v>
      </c>
      <c r="AQ74" s="34">
        <v>1.01745418428033</v>
      </c>
      <c r="AR74" s="34">
        <v>1.0793488138280418</v>
      </c>
      <c r="AS74" s="34">
        <v>5.1800591552849617</v>
      </c>
      <c r="AT74" s="34">
        <v>0.383976704461648</v>
      </c>
      <c r="AU74" s="34">
        <v>7.6446034875494986</v>
      </c>
      <c r="AV74" s="34">
        <v>0.38358266206367497</v>
      </c>
      <c r="AW74" s="34">
        <v>6.9604978920817286</v>
      </c>
      <c r="AX74" s="34">
        <v>9.5746991748533805</v>
      </c>
      <c r="AY74" s="34">
        <v>80.940835194540611</v>
      </c>
      <c r="AZ74" s="34">
        <v>33.771740230927392</v>
      </c>
      <c r="BA74" s="34">
        <v>140.15242867205467</v>
      </c>
      <c r="BB74" s="34">
        <v>287.91335720793688</v>
      </c>
      <c r="BC74" s="34">
        <v>41.003791434266404</v>
      </c>
      <c r="BD74" s="34">
        <v>25.869226323568821</v>
      </c>
      <c r="BE74" s="34">
        <v>4.8771270903857422</v>
      </c>
      <c r="BF74" s="34">
        <v>18.943371497000363</v>
      </c>
    </row>
    <row r="75" spans="1:58" s="91" customFormat="1" ht="15.75" customHeight="1" x14ac:dyDescent="0.25">
      <c r="A75" s="61" t="s">
        <v>71</v>
      </c>
      <c r="B75" s="61" t="s">
        <v>322</v>
      </c>
      <c r="C75" s="68">
        <v>1.9051828360947511</v>
      </c>
      <c r="D75" s="68">
        <v>3.73516606565678</v>
      </c>
      <c r="E75" s="68">
        <v>6.4864436636127305</v>
      </c>
      <c r="F75" s="68">
        <v>12.348331734767001</v>
      </c>
      <c r="G75" s="68">
        <v>4.529146700744981</v>
      </c>
      <c r="H75" s="68">
        <v>495.2036498393021</v>
      </c>
      <c r="I75" s="68">
        <v>4.5876581716161002</v>
      </c>
      <c r="J75" s="68">
        <v>1.0151604649522701</v>
      </c>
      <c r="K75" s="68">
        <v>2.4505762857744133</v>
      </c>
      <c r="L75" s="68">
        <v>1.1698214117738204</v>
      </c>
      <c r="M75" s="68">
        <v>2.0011526401047002</v>
      </c>
      <c r="N75" s="68">
        <v>6.5141612068345891</v>
      </c>
      <c r="O75" s="68">
        <v>541.94645102123422</v>
      </c>
      <c r="P75" s="68">
        <v>2.0673549366592598</v>
      </c>
      <c r="Q75" s="68">
        <v>5.9925725245869224</v>
      </c>
      <c r="R75" s="68">
        <v>2.0661704053210102</v>
      </c>
      <c r="S75" s="68">
        <v>2.5480585114950309</v>
      </c>
      <c r="T75" s="68">
        <v>6.8998646893097781</v>
      </c>
      <c r="U75" s="68">
        <v>3.41365767189252</v>
      </c>
      <c r="V75" s="68">
        <v>1.9900553518823887</v>
      </c>
      <c r="W75" s="68">
        <v>5.6606621892806297</v>
      </c>
      <c r="X75" s="68">
        <v>1.03607905798463</v>
      </c>
      <c r="Y75" s="68">
        <v>8.9280275102041315</v>
      </c>
      <c r="Z75" s="68">
        <v>0</v>
      </c>
      <c r="AA75" s="68">
        <v>2.2202484576250101</v>
      </c>
      <c r="AB75" s="68">
        <v>42.822751306241308</v>
      </c>
      <c r="AC75" s="68">
        <v>7.2706399125696066</v>
      </c>
      <c r="AD75" s="68">
        <v>7.2520526844062472</v>
      </c>
      <c r="AE75" s="68">
        <v>0.35134139285492799</v>
      </c>
      <c r="AF75" s="68">
        <v>4.5271746820860841</v>
      </c>
      <c r="AG75" s="68">
        <v>1.4067868735353357</v>
      </c>
      <c r="AH75" s="68">
        <v>8.6326372558404502E-2</v>
      </c>
      <c r="AI75" s="68">
        <v>3.1689986094483729</v>
      </c>
      <c r="AJ75" s="68">
        <v>0.97084120104792504</v>
      </c>
      <c r="AK75" s="68">
        <v>1.7219315631426291</v>
      </c>
      <c r="AL75" s="68">
        <v>4.9999176367876492</v>
      </c>
      <c r="AM75" s="68">
        <v>225.73746459329999</v>
      </c>
      <c r="AN75" s="68">
        <v>248.90444367171548</v>
      </c>
      <c r="AO75" s="68">
        <v>506.39791919345271</v>
      </c>
      <c r="AP75" s="68">
        <v>331.20549514548981</v>
      </c>
      <c r="AQ75" s="68">
        <v>273.20413280199637</v>
      </c>
      <c r="AR75" s="68">
        <v>507.71084279112898</v>
      </c>
      <c r="AS75" s="68">
        <v>197.05742174540799</v>
      </c>
      <c r="AT75" s="68">
        <v>367.75166651599397</v>
      </c>
      <c r="AU75" s="68">
        <v>348.04047171623148</v>
      </c>
      <c r="AV75" s="68">
        <v>0</v>
      </c>
      <c r="AW75" s="68">
        <v>361.57651851729105</v>
      </c>
      <c r="AX75" s="68">
        <v>299.9274389043739</v>
      </c>
      <c r="AY75" s="68">
        <v>312.96120666958467</v>
      </c>
      <c r="AZ75" s="68">
        <v>318.41009635912991</v>
      </c>
      <c r="BA75" s="68">
        <v>246.63376543776519</v>
      </c>
      <c r="BB75" s="68">
        <v>3564.479056604393</v>
      </c>
      <c r="BC75" s="68">
        <v>0.25411834888495299</v>
      </c>
      <c r="BD75" s="68">
        <v>0.92147182085614598</v>
      </c>
      <c r="BE75" s="68">
        <v>118.53401314147618</v>
      </c>
      <c r="BF75" s="68">
        <v>439.36082891440503</v>
      </c>
    </row>
    <row r="76" spans="1:58" s="31" customFormat="1" ht="15.75" customHeight="1" x14ac:dyDescent="0.25">
      <c r="A76" s="55" t="s">
        <v>71</v>
      </c>
      <c r="B76" s="55" t="s">
        <v>323</v>
      </c>
      <c r="C76" s="34">
        <v>0</v>
      </c>
      <c r="D76" s="34">
        <v>0</v>
      </c>
      <c r="E76" s="34">
        <v>0</v>
      </c>
      <c r="F76" s="34">
        <v>0</v>
      </c>
      <c r="G76" s="34">
        <v>0</v>
      </c>
      <c r="H76" s="34">
        <v>0</v>
      </c>
      <c r="I76" s="34">
        <v>0</v>
      </c>
      <c r="J76" s="34">
        <v>0</v>
      </c>
      <c r="K76" s="34">
        <v>0</v>
      </c>
      <c r="L76" s="34">
        <v>0</v>
      </c>
      <c r="M76" s="34">
        <v>0</v>
      </c>
      <c r="N76" s="34">
        <v>0</v>
      </c>
      <c r="O76" s="34">
        <v>0</v>
      </c>
      <c r="P76" s="34">
        <v>0</v>
      </c>
      <c r="Q76" s="34">
        <v>0</v>
      </c>
      <c r="R76" s="34">
        <v>0</v>
      </c>
      <c r="S76" s="34">
        <v>0</v>
      </c>
      <c r="T76" s="34">
        <v>0</v>
      </c>
      <c r="U76" s="34">
        <v>0</v>
      </c>
      <c r="V76" s="34">
        <v>0</v>
      </c>
      <c r="W76" s="34">
        <v>0</v>
      </c>
      <c r="X76" s="34">
        <v>0</v>
      </c>
      <c r="Y76" s="34">
        <v>0</v>
      </c>
      <c r="Z76" s="34">
        <v>2.3415343846784999</v>
      </c>
      <c r="AA76" s="34">
        <v>0</v>
      </c>
      <c r="AB76" s="34">
        <v>2.3415343846784999</v>
      </c>
      <c r="AC76" s="34">
        <v>0</v>
      </c>
      <c r="AD76" s="34">
        <v>2.28313369910668</v>
      </c>
      <c r="AE76" s="34">
        <v>0</v>
      </c>
      <c r="AF76" s="34">
        <v>0</v>
      </c>
      <c r="AG76" s="34">
        <v>0</v>
      </c>
      <c r="AH76" s="34">
        <v>0</v>
      </c>
      <c r="AI76" s="34">
        <v>0</v>
      </c>
      <c r="AJ76" s="34">
        <v>0</v>
      </c>
      <c r="AK76" s="34">
        <v>0</v>
      </c>
      <c r="AL76" s="34">
        <v>0</v>
      </c>
      <c r="AM76" s="34">
        <v>0</v>
      </c>
      <c r="AN76" s="34">
        <v>0.76211782570216302</v>
      </c>
      <c r="AO76" s="34">
        <v>3.045251524808843</v>
      </c>
      <c r="AP76" s="34">
        <v>0</v>
      </c>
      <c r="AQ76" s="34">
        <v>0</v>
      </c>
      <c r="AR76" s="34">
        <v>0</v>
      </c>
      <c r="AS76" s="34">
        <v>0</v>
      </c>
      <c r="AT76" s="34">
        <v>0</v>
      </c>
      <c r="AU76" s="34">
        <v>0</v>
      </c>
      <c r="AV76" s="34">
        <v>0</v>
      </c>
      <c r="AW76" s="34">
        <v>13.1800283988748</v>
      </c>
      <c r="AX76" s="34">
        <v>0</v>
      </c>
      <c r="AY76" s="34">
        <v>0</v>
      </c>
      <c r="AZ76" s="34">
        <v>0</v>
      </c>
      <c r="BA76" s="34">
        <v>0</v>
      </c>
      <c r="BB76" s="34">
        <v>13.1800283988748</v>
      </c>
      <c r="BC76" s="34">
        <v>0</v>
      </c>
      <c r="BD76" s="34">
        <v>0</v>
      </c>
      <c r="BE76" s="34">
        <v>0</v>
      </c>
      <c r="BF76" s="34">
        <v>0</v>
      </c>
    </row>
    <row r="77" spans="1:58" s="251" customFormat="1" ht="15.75" customHeight="1" x14ac:dyDescent="0.25">
      <c r="A77" s="300" t="s">
        <v>58</v>
      </c>
      <c r="B77" s="278" t="s">
        <v>71</v>
      </c>
      <c r="C77" s="279">
        <v>2407.8603269184655</v>
      </c>
      <c r="D77" s="279">
        <v>2594.5590063464465</v>
      </c>
      <c r="E77" s="279">
        <v>2939.6806959362743</v>
      </c>
      <c r="F77" s="279">
        <v>1996.2269791947351</v>
      </c>
      <c r="G77" s="279">
        <v>3636.6164261980748</v>
      </c>
      <c r="H77" s="279">
        <v>3905.8652680138707</v>
      </c>
      <c r="I77" s="279">
        <v>4777.0564728817099</v>
      </c>
      <c r="J77" s="279">
        <v>5560.1604145778338</v>
      </c>
      <c r="K77" s="279">
        <v>4677.8379714596358</v>
      </c>
      <c r="L77" s="279">
        <v>4297.6889263086168</v>
      </c>
      <c r="M77" s="279">
        <v>2040.1451774433824</v>
      </c>
      <c r="N77" s="279">
        <v>3701.5534358223576</v>
      </c>
      <c r="O77" s="279">
        <v>42535.251101101407</v>
      </c>
      <c r="P77" s="279">
        <v>1845.8096909845235</v>
      </c>
      <c r="Q77" s="279">
        <v>2883.4288182922987</v>
      </c>
      <c r="R77" s="279">
        <v>4522.2948076105276</v>
      </c>
      <c r="S77" s="279">
        <v>5092.5118779150916</v>
      </c>
      <c r="T77" s="279">
        <v>2831.5997568898056</v>
      </c>
      <c r="U77" s="279">
        <v>3043.5344105236277</v>
      </c>
      <c r="V77" s="279">
        <v>4193.9214840418726</v>
      </c>
      <c r="W77" s="279">
        <v>5397.026360861948</v>
      </c>
      <c r="X77" s="279">
        <v>7203.1822035795813</v>
      </c>
      <c r="Y77" s="279">
        <v>10548.24661945799</v>
      </c>
      <c r="Z77" s="279">
        <v>2579.041538197685</v>
      </c>
      <c r="AA77" s="279">
        <v>2967.7179213711211</v>
      </c>
      <c r="AB77" s="279">
        <v>53108.315489726076</v>
      </c>
      <c r="AC77" s="279">
        <v>2018.7802937397876</v>
      </c>
      <c r="AD77" s="279">
        <v>2273.6216594663265</v>
      </c>
      <c r="AE77" s="279">
        <v>2306.9411809033159</v>
      </c>
      <c r="AF77" s="279">
        <v>3862.7076732478604</v>
      </c>
      <c r="AG77" s="279">
        <v>3975.0379766507435</v>
      </c>
      <c r="AH77" s="279">
        <v>1769.8019465236566</v>
      </c>
      <c r="AI77" s="279">
        <v>2644.9637051800405</v>
      </c>
      <c r="AJ77" s="279">
        <v>3199.3868855783721</v>
      </c>
      <c r="AK77" s="279">
        <v>3541.2811295156989</v>
      </c>
      <c r="AL77" s="279">
        <v>2835.3175807806601</v>
      </c>
      <c r="AM77" s="279">
        <v>1911.766536062381</v>
      </c>
      <c r="AN77" s="279">
        <v>3286.0931188488807</v>
      </c>
      <c r="AO77" s="279">
        <v>33625.699686497726</v>
      </c>
      <c r="AP77" s="279">
        <v>2817.7425489530497</v>
      </c>
      <c r="AQ77" s="279">
        <v>3422.7250814568952</v>
      </c>
      <c r="AR77" s="279">
        <v>3703.1478993058918</v>
      </c>
      <c r="AS77" s="279">
        <v>2830.9864354034598</v>
      </c>
      <c r="AT77" s="279">
        <v>3186.8836507762853</v>
      </c>
      <c r="AU77" s="279">
        <v>2389.9416310724027</v>
      </c>
      <c r="AV77" s="279">
        <v>2776.6455077520795</v>
      </c>
      <c r="AW77" s="279">
        <v>2780.4668949713496</v>
      </c>
      <c r="AX77" s="279">
        <v>2145.595138661552</v>
      </c>
      <c r="AY77" s="279">
        <v>2887.9729503892195</v>
      </c>
      <c r="AZ77" s="279">
        <v>2801.8365900577051</v>
      </c>
      <c r="BA77" s="279">
        <v>2651.5913004422578</v>
      </c>
      <c r="BB77" s="279">
        <v>34395.535629242149</v>
      </c>
      <c r="BC77" s="279">
        <v>1700.6971768393146</v>
      </c>
      <c r="BD77" s="279">
        <v>2304.0452026060352</v>
      </c>
      <c r="BE77" s="279">
        <v>2418.443882854755</v>
      </c>
      <c r="BF77" s="279">
        <v>2344.8749769178812</v>
      </c>
    </row>
    <row r="78" spans="1:58" s="31" customFormat="1" ht="15.75" customHeight="1" x14ac:dyDescent="0.25">
      <c r="A78" s="55" t="s">
        <v>71</v>
      </c>
      <c r="B78" s="55" t="s">
        <v>313</v>
      </c>
      <c r="C78" s="34">
        <v>26.289522946153731</v>
      </c>
      <c r="D78" s="34">
        <v>118.9020665424116</v>
      </c>
      <c r="E78" s="34">
        <v>68.23701961408986</v>
      </c>
      <c r="F78" s="34">
        <v>4.9615315864931651</v>
      </c>
      <c r="G78" s="34">
        <v>5.5997899053434299</v>
      </c>
      <c r="H78" s="34">
        <v>28.056867617004269</v>
      </c>
      <c r="I78" s="34">
        <v>4.0590174530682601</v>
      </c>
      <c r="J78" s="34">
        <v>6.523585868442134</v>
      </c>
      <c r="K78" s="34">
        <v>21.861666603889191</v>
      </c>
      <c r="L78" s="34">
        <v>0.407697193762249</v>
      </c>
      <c r="M78" s="34">
        <v>2.4763223662924601</v>
      </c>
      <c r="N78" s="34">
        <v>10.301575936009471</v>
      </c>
      <c r="O78" s="34">
        <v>297.67666363295984</v>
      </c>
      <c r="P78" s="34">
        <v>28.840110358174201</v>
      </c>
      <c r="Q78" s="34">
        <v>0.670398621727057</v>
      </c>
      <c r="R78" s="34">
        <v>21.437776791764371</v>
      </c>
      <c r="S78" s="34">
        <v>13.590892824293</v>
      </c>
      <c r="T78" s="34">
        <v>9.0396905673869092</v>
      </c>
      <c r="U78" s="34">
        <v>12.81386692524649</v>
      </c>
      <c r="V78" s="34">
        <v>3.8019444738172998</v>
      </c>
      <c r="W78" s="34">
        <v>18.495721776380201</v>
      </c>
      <c r="X78" s="34">
        <v>29.872489108559101</v>
      </c>
      <c r="Y78" s="34">
        <v>43.756523814467798</v>
      </c>
      <c r="Z78" s="34">
        <v>7.88277785820127</v>
      </c>
      <c r="AA78" s="34">
        <v>37.286041089704597</v>
      </c>
      <c r="AB78" s="34">
        <v>227.48823420972229</v>
      </c>
      <c r="AC78" s="34">
        <v>34.028413344755997</v>
      </c>
      <c r="AD78" s="34">
        <v>31.572920751895602</v>
      </c>
      <c r="AE78" s="34">
        <v>23.925579492706301</v>
      </c>
      <c r="AF78" s="34">
        <v>54.657794267216602</v>
      </c>
      <c r="AG78" s="34">
        <v>15.0947223544156</v>
      </c>
      <c r="AH78" s="34">
        <v>26.030740598649899</v>
      </c>
      <c r="AI78" s="34">
        <v>3.24256951439687</v>
      </c>
      <c r="AJ78" s="34">
        <v>6.6957788636753497</v>
      </c>
      <c r="AK78" s="34">
        <v>23.107881650398799</v>
      </c>
      <c r="AL78" s="34">
        <v>38.337016145542897</v>
      </c>
      <c r="AM78" s="34">
        <v>5.4819473554919398</v>
      </c>
      <c r="AN78" s="34">
        <v>35.807679601258201</v>
      </c>
      <c r="AO78" s="34">
        <v>297.98304394040406</v>
      </c>
      <c r="AP78" s="34">
        <v>7.8914609315833397</v>
      </c>
      <c r="AQ78" s="34">
        <v>3.7619157208784002</v>
      </c>
      <c r="AR78" s="34">
        <v>21.873610332360201</v>
      </c>
      <c r="AS78" s="34">
        <v>15.235055814366399</v>
      </c>
      <c r="AT78" s="34">
        <v>22.001817584895999</v>
      </c>
      <c r="AU78" s="34">
        <v>7.1073468028365197</v>
      </c>
      <c r="AV78" s="34">
        <v>1.06932947275944</v>
      </c>
      <c r="AW78" s="34">
        <v>18.624989798338699</v>
      </c>
      <c r="AX78" s="34">
        <v>15.2510879065181</v>
      </c>
      <c r="AY78" s="34">
        <v>38.094871286586802</v>
      </c>
      <c r="AZ78" s="34">
        <v>14.7922049909539</v>
      </c>
      <c r="BA78" s="34">
        <v>16.032032159099298</v>
      </c>
      <c r="BB78" s="34">
        <v>181.73572280117708</v>
      </c>
      <c r="BC78" s="34">
        <v>24.302733869504401</v>
      </c>
      <c r="BD78" s="34">
        <v>8.9200757574285401</v>
      </c>
      <c r="BE78" s="34">
        <v>5.3599710111425898</v>
      </c>
      <c r="BF78" s="34">
        <v>0.860534605856906</v>
      </c>
    </row>
    <row r="79" spans="1:58" s="91" customFormat="1" ht="15.75" customHeight="1" x14ac:dyDescent="0.25">
      <c r="A79" s="61" t="s">
        <v>71</v>
      </c>
      <c r="B79" s="61" t="s">
        <v>314</v>
      </c>
      <c r="C79" s="68">
        <v>712.18609689155539</v>
      </c>
      <c r="D79" s="68">
        <v>1038.5469050864137</v>
      </c>
      <c r="E79" s="68">
        <v>774.62662564616971</v>
      </c>
      <c r="F79" s="68">
        <v>1064.6399060159004</v>
      </c>
      <c r="G79" s="68">
        <v>1505.235768165812</v>
      </c>
      <c r="H79" s="68">
        <v>1448.812530210392</v>
      </c>
      <c r="I79" s="68">
        <v>2059.9778009154666</v>
      </c>
      <c r="J79" s="68">
        <v>1671.5190801554215</v>
      </c>
      <c r="K79" s="68">
        <v>1640.7229617306375</v>
      </c>
      <c r="L79" s="68">
        <v>2253.2821161066504</v>
      </c>
      <c r="M79" s="68">
        <v>1443.1740850563958</v>
      </c>
      <c r="N79" s="68">
        <v>1376.1407274876365</v>
      </c>
      <c r="O79" s="68">
        <v>16988.86460346845</v>
      </c>
      <c r="P79" s="68">
        <v>1127.5593050675056</v>
      </c>
      <c r="Q79" s="68">
        <v>1389.0701081850525</v>
      </c>
      <c r="R79" s="68">
        <v>1596.6919264178914</v>
      </c>
      <c r="S79" s="68">
        <v>1617.3014970696797</v>
      </c>
      <c r="T79" s="68">
        <v>1377.4196839681126</v>
      </c>
      <c r="U79" s="68">
        <v>1518.1791704773061</v>
      </c>
      <c r="V79" s="68">
        <v>1187.4911929122886</v>
      </c>
      <c r="W79" s="68">
        <v>1318.1110952494487</v>
      </c>
      <c r="X79" s="68">
        <v>1029.5414465751287</v>
      </c>
      <c r="Y79" s="68">
        <v>956.18705710352106</v>
      </c>
      <c r="Z79" s="68">
        <v>2030.6755777740818</v>
      </c>
      <c r="AA79" s="68">
        <v>2140.6533355857273</v>
      </c>
      <c r="AB79" s="68">
        <v>17288.881396385746</v>
      </c>
      <c r="AC79" s="68">
        <v>1556.2901024264238</v>
      </c>
      <c r="AD79" s="68">
        <v>1470.1493672419986</v>
      </c>
      <c r="AE79" s="68">
        <v>1532.2434113474849</v>
      </c>
      <c r="AF79" s="68">
        <v>3167.4439323380966</v>
      </c>
      <c r="AG79" s="68">
        <v>3252.9233933834139</v>
      </c>
      <c r="AH79" s="68">
        <v>1142.9344584949479</v>
      </c>
      <c r="AI79" s="68">
        <v>2076.4112197268146</v>
      </c>
      <c r="AJ79" s="68">
        <v>2465.8778639763868</v>
      </c>
      <c r="AK79" s="68">
        <v>2359.0046397153496</v>
      </c>
      <c r="AL79" s="68">
        <v>2260.662623809556</v>
      </c>
      <c r="AM79" s="68">
        <v>1038.992565906573</v>
      </c>
      <c r="AN79" s="68">
        <v>2676.8410325732179</v>
      </c>
      <c r="AO79" s="68">
        <v>24999.774610940265</v>
      </c>
      <c r="AP79" s="68">
        <v>2449.0516277467914</v>
      </c>
      <c r="AQ79" s="68">
        <v>2864.2575612592191</v>
      </c>
      <c r="AR79" s="68">
        <v>3184.0461321320167</v>
      </c>
      <c r="AS79" s="68">
        <v>2317.945638816338</v>
      </c>
      <c r="AT79" s="68">
        <v>2001.2549424510796</v>
      </c>
      <c r="AU79" s="68">
        <v>1824.7962192688005</v>
      </c>
      <c r="AV79" s="68">
        <v>2249.9845329571726</v>
      </c>
      <c r="AW79" s="68">
        <v>2276.6940655660806</v>
      </c>
      <c r="AX79" s="68">
        <v>1483.747436395586</v>
      </c>
      <c r="AY79" s="68">
        <v>2206.2254566241841</v>
      </c>
      <c r="AZ79" s="68">
        <v>2314.7183399289474</v>
      </c>
      <c r="BA79" s="68">
        <v>2060.862412529716</v>
      </c>
      <c r="BB79" s="68">
        <v>27233.584365675932</v>
      </c>
      <c r="BC79" s="68">
        <v>1379.2045192314488</v>
      </c>
      <c r="BD79" s="68">
        <v>1699.1524122708979</v>
      </c>
      <c r="BE79" s="68">
        <v>1753.1470976260218</v>
      </c>
      <c r="BF79" s="68">
        <v>1450.4870557682459</v>
      </c>
    </row>
    <row r="80" spans="1:58" s="31" customFormat="1" ht="15.75" customHeight="1" x14ac:dyDescent="0.25">
      <c r="A80" s="55" t="s">
        <v>71</v>
      </c>
      <c r="B80" s="55" t="s">
        <v>315</v>
      </c>
      <c r="C80" s="34">
        <v>1602.1655062058339</v>
      </c>
      <c r="D80" s="34">
        <v>1282.9684383603396</v>
      </c>
      <c r="E80" s="34">
        <v>1924.8736298140252</v>
      </c>
      <c r="F80" s="34">
        <v>665.59134738841431</v>
      </c>
      <c r="G80" s="34">
        <v>1896.4728802439618</v>
      </c>
      <c r="H80" s="34">
        <v>2170.2583041476191</v>
      </c>
      <c r="I80" s="34">
        <v>2469.3094148253945</v>
      </c>
      <c r="J80" s="34">
        <v>3665.4092138939363</v>
      </c>
      <c r="K80" s="34">
        <v>2701.0260843715441</v>
      </c>
      <c r="L80" s="34">
        <v>1825.6820409629186</v>
      </c>
      <c r="M80" s="34">
        <v>305.75679997445184</v>
      </c>
      <c r="N80" s="34">
        <v>1996.9052272582876</v>
      </c>
      <c r="O80" s="34">
        <v>22506.418887446729</v>
      </c>
      <c r="P80" s="34">
        <v>573.33894227677467</v>
      </c>
      <c r="Q80" s="34">
        <v>1276.3790146493536</v>
      </c>
      <c r="R80" s="34">
        <v>2483.5659902428051</v>
      </c>
      <c r="S80" s="34">
        <v>3179.1438127159036</v>
      </c>
      <c r="T80" s="34">
        <v>1231.2000844661588</v>
      </c>
      <c r="U80" s="34">
        <v>1047.5664653293902</v>
      </c>
      <c r="V80" s="34">
        <v>2597.2153909744366</v>
      </c>
      <c r="W80" s="34">
        <v>3770.3977532705449</v>
      </c>
      <c r="X80" s="34">
        <v>5725.152873061289</v>
      </c>
      <c r="Y80" s="34">
        <v>9302.8343846687403</v>
      </c>
      <c r="Z80" s="34">
        <v>213.19005771839741</v>
      </c>
      <c r="AA80" s="34">
        <v>295.72969879304964</v>
      </c>
      <c r="AB80" s="34">
        <v>31695.714468166847</v>
      </c>
      <c r="AC80" s="34">
        <v>230.60694158440077</v>
      </c>
      <c r="AD80" s="34">
        <v>170.71028313473201</v>
      </c>
      <c r="AE80" s="34">
        <v>268.44123716973644</v>
      </c>
      <c r="AF80" s="34">
        <v>158.72593465349689</v>
      </c>
      <c r="AG80" s="34">
        <v>150.497765088694</v>
      </c>
      <c r="AH80" s="34">
        <v>129.0225554238811</v>
      </c>
      <c r="AI80" s="34">
        <v>173.37813591287778</v>
      </c>
      <c r="AJ80" s="34">
        <v>140.4937827664956</v>
      </c>
      <c r="AK80" s="34">
        <v>213.73278277641265</v>
      </c>
      <c r="AL80" s="34">
        <v>111.1585680096577</v>
      </c>
      <c r="AM80" s="34">
        <v>209.07454938799489</v>
      </c>
      <c r="AN80" s="34">
        <v>139.43244356814</v>
      </c>
      <c r="AO80" s="34">
        <v>2095.27497947652</v>
      </c>
      <c r="AP80" s="34">
        <v>63.5133413746955</v>
      </c>
      <c r="AQ80" s="34">
        <v>83.820055959980166</v>
      </c>
      <c r="AR80" s="34">
        <v>126.2011562034763</v>
      </c>
      <c r="AS80" s="34">
        <v>169.81071243335646</v>
      </c>
      <c r="AT80" s="34">
        <v>212.56536406415768</v>
      </c>
      <c r="AU80" s="34">
        <v>181.02705974731916</v>
      </c>
      <c r="AV80" s="34">
        <v>142.8709306210323</v>
      </c>
      <c r="AW80" s="34">
        <v>177.5188858255564</v>
      </c>
      <c r="AX80" s="34">
        <v>214.50370352239986</v>
      </c>
      <c r="AY80" s="34">
        <v>169.11197515014791</v>
      </c>
      <c r="AZ80" s="34">
        <v>107.39231680100009</v>
      </c>
      <c r="BA80" s="34">
        <v>92.233572066615096</v>
      </c>
      <c r="BB80" s="34">
        <v>1740.5690737697369</v>
      </c>
      <c r="BC80" s="34">
        <v>59.459642868374303</v>
      </c>
      <c r="BD80" s="34">
        <v>135.58259413614496</v>
      </c>
      <c r="BE80" s="34">
        <v>133.6170350493754</v>
      </c>
      <c r="BF80" s="34">
        <v>152.2391591437077</v>
      </c>
    </row>
    <row r="81" spans="1:58" s="91" customFormat="1" ht="15.75" customHeight="1" x14ac:dyDescent="0.25">
      <c r="A81" s="61" t="s">
        <v>71</v>
      </c>
      <c r="B81" s="61" t="s">
        <v>318</v>
      </c>
      <c r="C81" s="68">
        <v>0</v>
      </c>
      <c r="D81" s="68">
        <v>0</v>
      </c>
      <c r="E81" s="68">
        <v>0</v>
      </c>
      <c r="F81" s="68">
        <v>0</v>
      </c>
      <c r="G81" s="68">
        <v>0</v>
      </c>
      <c r="H81" s="68">
        <v>8.3113557151700697</v>
      </c>
      <c r="I81" s="68">
        <v>0</v>
      </c>
      <c r="J81" s="68">
        <v>0.10665199962237799</v>
      </c>
      <c r="K81" s="68">
        <v>0</v>
      </c>
      <c r="L81" s="68">
        <v>0</v>
      </c>
      <c r="M81" s="68">
        <v>0</v>
      </c>
      <c r="N81" s="68">
        <v>0</v>
      </c>
      <c r="O81" s="68">
        <v>8.4180077147924468</v>
      </c>
      <c r="P81" s="68">
        <v>0</v>
      </c>
      <c r="Q81" s="68">
        <v>0</v>
      </c>
      <c r="R81" s="68">
        <v>0</v>
      </c>
      <c r="S81" s="68">
        <v>0</v>
      </c>
      <c r="T81" s="68">
        <v>0</v>
      </c>
      <c r="U81" s="68">
        <v>0</v>
      </c>
      <c r="V81" s="68">
        <v>0</v>
      </c>
      <c r="W81" s="68">
        <v>0</v>
      </c>
      <c r="X81" s="68">
        <v>0</v>
      </c>
      <c r="Y81" s="68">
        <v>0</v>
      </c>
      <c r="Z81" s="68">
        <v>0</v>
      </c>
      <c r="AA81" s="68">
        <v>0</v>
      </c>
      <c r="AB81" s="68">
        <v>0</v>
      </c>
      <c r="AC81" s="68">
        <v>0</v>
      </c>
      <c r="AD81" s="68">
        <v>0</v>
      </c>
      <c r="AE81" s="68">
        <v>0</v>
      </c>
      <c r="AF81" s="68">
        <v>0</v>
      </c>
      <c r="AG81" s="68">
        <v>0</v>
      </c>
      <c r="AH81" s="68">
        <v>0</v>
      </c>
      <c r="AI81" s="68">
        <v>0</v>
      </c>
      <c r="AJ81" s="68">
        <v>0</v>
      </c>
      <c r="AK81" s="68">
        <v>0</v>
      </c>
      <c r="AL81" s="68">
        <v>0</v>
      </c>
      <c r="AM81" s="68">
        <v>0</v>
      </c>
      <c r="AN81" s="68">
        <v>0</v>
      </c>
      <c r="AO81" s="68">
        <v>0</v>
      </c>
      <c r="AP81" s="68">
        <v>0</v>
      </c>
      <c r="AQ81" s="68">
        <v>0</v>
      </c>
      <c r="AR81" s="68">
        <v>0</v>
      </c>
      <c r="AS81" s="68">
        <v>0</v>
      </c>
      <c r="AT81" s="68">
        <v>0</v>
      </c>
      <c r="AU81" s="68">
        <v>0</v>
      </c>
      <c r="AV81" s="68">
        <v>0</v>
      </c>
      <c r="AW81" s="68">
        <v>0</v>
      </c>
      <c r="AX81" s="68">
        <v>0</v>
      </c>
      <c r="AY81" s="68">
        <v>0</v>
      </c>
      <c r="AZ81" s="68">
        <v>0</v>
      </c>
      <c r="BA81" s="68">
        <v>0</v>
      </c>
      <c r="BB81" s="68">
        <v>0</v>
      </c>
      <c r="BC81" s="68">
        <v>0</v>
      </c>
      <c r="BD81" s="68">
        <v>0</v>
      </c>
      <c r="BE81" s="68">
        <v>0</v>
      </c>
      <c r="BF81" s="68">
        <v>0</v>
      </c>
    </row>
    <row r="82" spans="1:58" s="31" customFormat="1" ht="15.75" customHeight="1" x14ac:dyDescent="0.25">
      <c r="A82" s="55" t="s">
        <v>71</v>
      </c>
      <c r="B82" s="55" t="s">
        <v>320</v>
      </c>
      <c r="C82" s="34">
        <v>0</v>
      </c>
      <c r="D82" s="34">
        <v>0</v>
      </c>
      <c r="E82" s="34">
        <v>0</v>
      </c>
      <c r="F82" s="34">
        <v>0</v>
      </c>
      <c r="G82" s="34">
        <v>0</v>
      </c>
      <c r="H82" s="34">
        <v>0</v>
      </c>
      <c r="I82" s="34">
        <v>55.694096940089103</v>
      </c>
      <c r="J82" s="34">
        <v>0</v>
      </c>
      <c r="K82" s="34">
        <v>139.95914428086499</v>
      </c>
      <c r="L82" s="34">
        <v>7.0879037897333799</v>
      </c>
      <c r="M82" s="34">
        <v>24.092586851594302</v>
      </c>
      <c r="N82" s="34">
        <v>19.297103585943699</v>
      </c>
      <c r="O82" s="34">
        <v>246.13083544822547</v>
      </c>
      <c r="P82" s="34">
        <v>16.135675589438499</v>
      </c>
      <c r="Q82" s="34">
        <v>10.2246199729863</v>
      </c>
      <c r="R82" s="34">
        <v>0</v>
      </c>
      <c r="S82" s="34">
        <v>0</v>
      </c>
      <c r="T82" s="34">
        <v>0</v>
      </c>
      <c r="U82" s="34">
        <v>0</v>
      </c>
      <c r="V82" s="34">
        <v>0</v>
      </c>
      <c r="W82" s="34">
        <v>0</v>
      </c>
      <c r="X82" s="34">
        <v>0</v>
      </c>
      <c r="Y82" s="34">
        <v>0</v>
      </c>
      <c r="Z82" s="34">
        <v>0</v>
      </c>
      <c r="AA82" s="34">
        <v>0</v>
      </c>
      <c r="AB82" s="34">
        <v>26.360295562424799</v>
      </c>
      <c r="AC82" s="34">
        <v>0</v>
      </c>
      <c r="AD82" s="34">
        <v>0</v>
      </c>
      <c r="AE82" s="34">
        <v>0</v>
      </c>
      <c r="AF82" s="34">
        <v>0</v>
      </c>
      <c r="AG82" s="34">
        <v>0</v>
      </c>
      <c r="AH82" s="34">
        <v>0</v>
      </c>
      <c r="AI82" s="34">
        <v>0</v>
      </c>
      <c r="AJ82" s="34">
        <v>0</v>
      </c>
      <c r="AK82" s="34">
        <v>0</v>
      </c>
      <c r="AL82" s="34">
        <v>0</v>
      </c>
      <c r="AM82" s="34">
        <v>0</v>
      </c>
      <c r="AN82" s="34">
        <v>0</v>
      </c>
      <c r="AO82" s="34">
        <v>0</v>
      </c>
      <c r="AP82" s="34">
        <v>0</v>
      </c>
      <c r="AQ82" s="34">
        <v>0</v>
      </c>
      <c r="AR82" s="34">
        <v>25.063562189439502</v>
      </c>
      <c r="AS82" s="34">
        <v>0</v>
      </c>
      <c r="AT82" s="34">
        <v>0</v>
      </c>
      <c r="AU82" s="34">
        <v>0</v>
      </c>
      <c r="AV82" s="34">
        <v>0</v>
      </c>
      <c r="AW82" s="34">
        <v>0</v>
      </c>
      <c r="AX82" s="34">
        <v>0</v>
      </c>
      <c r="AY82" s="34">
        <v>0</v>
      </c>
      <c r="AZ82" s="34">
        <v>0</v>
      </c>
      <c r="BA82" s="34">
        <v>0</v>
      </c>
      <c r="BB82" s="34">
        <v>25.063562189439502</v>
      </c>
      <c r="BC82" s="34">
        <v>0</v>
      </c>
      <c r="BD82" s="34">
        <v>0</v>
      </c>
      <c r="BE82" s="34">
        <v>0</v>
      </c>
      <c r="BF82" s="34">
        <v>0</v>
      </c>
    </row>
    <row r="83" spans="1:58" s="91" customFormat="1" ht="15.75" customHeight="1" x14ac:dyDescent="0.25">
      <c r="A83" s="61" t="s">
        <v>71</v>
      </c>
      <c r="B83" s="61" t="s">
        <v>322</v>
      </c>
      <c r="C83" s="68">
        <v>67.219200874922635</v>
      </c>
      <c r="D83" s="68">
        <v>154.14159635728132</v>
      </c>
      <c r="E83" s="68">
        <v>171.94342086198972</v>
      </c>
      <c r="F83" s="68">
        <v>261.0341942039272</v>
      </c>
      <c r="G83" s="68">
        <v>229.30798788295758</v>
      </c>
      <c r="H83" s="68">
        <v>250.42621032368567</v>
      </c>
      <c r="I83" s="68">
        <v>188.01614274769099</v>
      </c>
      <c r="J83" s="68">
        <v>216.60188266041169</v>
      </c>
      <c r="K83" s="68">
        <v>174.26811447269972</v>
      </c>
      <c r="L83" s="68">
        <v>211.22916825555225</v>
      </c>
      <c r="M83" s="68">
        <v>264.6453831946481</v>
      </c>
      <c r="N83" s="68">
        <v>298.90880155448036</v>
      </c>
      <c r="O83" s="68">
        <v>2487.7421033902469</v>
      </c>
      <c r="P83" s="68">
        <v>99.935657692630798</v>
      </c>
      <c r="Q83" s="68">
        <v>207.08467686317951</v>
      </c>
      <c r="R83" s="68">
        <v>420.59911415806704</v>
      </c>
      <c r="S83" s="68">
        <v>282.47567530521508</v>
      </c>
      <c r="T83" s="68">
        <v>213.9402978881472</v>
      </c>
      <c r="U83" s="68">
        <v>464.97490779168504</v>
      </c>
      <c r="V83" s="68">
        <v>405.4129556813308</v>
      </c>
      <c r="W83" s="68">
        <v>290.02179056557458</v>
      </c>
      <c r="X83" s="68">
        <v>418.6153948346041</v>
      </c>
      <c r="Y83" s="68">
        <v>245.46865387126189</v>
      </c>
      <c r="Z83" s="68">
        <v>327.29312484700438</v>
      </c>
      <c r="AA83" s="68">
        <v>494.04884590263958</v>
      </c>
      <c r="AB83" s="68">
        <v>3869.87109540134</v>
      </c>
      <c r="AC83" s="68">
        <v>197.854836384207</v>
      </c>
      <c r="AD83" s="68">
        <v>601.18908833770035</v>
      </c>
      <c r="AE83" s="68">
        <v>482.33095289338831</v>
      </c>
      <c r="AF83" s="68">
        <v>481.88001198905005</v>
      </c>
      <c r="AG83" s="68">
        <v>556.52209582421972</v>
      </c>
      <c r="AH83" s="68">
        <v>471.81419200617773</v>
      </c>
      <c r="AI83" s="68">
        <v>391.93178002595101</v>
      </c>
      <c r="AJ83" s="68">
        <v>586.31945997181401</v>
      </c>
      <c r="AK83" s="68">
        <v>945.43582537353825</v>
      </c>
      <c r="AL83" s="68">
        <v>425.15937281590357</v>
      </c>
      <c r="AM83" s="307">
        <v>658.21747341232117</v>
      </c>
      <c r="AN83" s="307">
        <v>434.0119631062642</v>
      </c>
      <c r="AO83" s="307">
        <v>6232.6670521405349</v>
      </c>
      <c r="AP83" s="307">
        <v>297.28611889997956</v>
      </c>
      <c r="AQ83" s="307">
        <v>470.88554851681801</v>
      </c>
      <c r="AR83" s="307">
        <v>345.96343844859916</v>
      </c>
      <c r="AS83" s="307">
        <v>327.99502833939937</v>
      </c>
      <c r="AT83" s="307">
        <v>951.06152667615186</v>
      </c>
      <c r="AU83" s="307">
        <v>377.01100525344651</v>
      </c>
      <c r="AV83" s="307">
        <v>382.72071470111518</v>
      </c>
      <c r="AW83" s="307">
        <v>307.6289537813737</v>
      </c>
      <c r="AX83" s="307">
        <v>432.09291083704841</v>
      </c>
      <c r="AY83" s="307">
        <v>474.54064732830079</v>
      </c>
      <c r="AZ83" s="307">
        <v>364.93372833680377</v>
      </c>
      <c r="BA83" s="307">
        <v>482.46328368682742</v>
      </c>
      <c r="BB83" s="307">
        <v>5214.582904805864</v>
      </c>
      <c r="BC83" s="307">
        <v>237.73028086998713</v>
      </c>
      <c r="BD83" s="307">
        <v>460.39012044156397</v>
      </c>
      <c r="BE83" s="307">
        <v>526.31977916821529</v>
      </c>
      <c r="BF83" s="307">
        <v>741.28822740007081</v>
      </c>
    </row>
    <row r="84" spans="1:58" ht="15" customHeight="1" x14ac:dyDescent="0.25">
      <c r="A84" s="73"/>
      <c r="B84" s="123"/>
      <c r="C84" s="124"/>
      <c r="D84" s="124"/>
      <c r="E84" s="124"/>
      <c r="F84" s="124"/>
      <c r="G84" s="124"/>
      <c r="H84" s="124"/>
      <c r="I84" s="124"/>
      <c r="J84" s="124"/>
      <c r="K84" s="124"/>
      <c r="L84" s="124"/>
      <c r="M84" s="124"/>
      <c r="N84" s="124"/>
      <c r="O84" s="124"/>
      <c r="P84" s="124"/>
      <c r="Q84" s="124"/>
      <c r="R84" s="124"/>
      <c r="S84" s="124"/>
      <c r="T84" s="124"/>
      <c r="U84" s="124"/>
      <c r="V84" s="124"/>
      <c r="W84" s="124"/>
      <c r="X84" s="124"/>
      <c r="Y84" s="124"/>
      <c r="Z84" s="124"/>
      <c r="AA84" s="124"/>
      <c r="AB84" s="124"/>
      <c r="AC84" s="124"/>
      <c r="AD84" s="124"/>
      <c r="AE84" s="124"/>
      <c r="AF84" s="124"/>
      <c r="AG84" s="124"/>
      <c r="AH84" s="165"/>
      <c r="AI84" s="165"/>
      <c r="AJ84" s="165"/>
      <c r="AK84" s="165"/>
      <c r="AL84" s="165"/>
    </row>
    <row r="85" spans="1:58" ht="15" customHeight="1" x14ac:dyDescent="0.25">
      <c r="A85" s="39" t="s">
        <v>59</v>
      </c>
      <c r="B85" s="73"/>
      <c r="C85" s="73"/>
      <c r="D85" s="136"/>
      <c r="E85" s="136"/>
      <c r="F85" s="136"/>
      <c r="G85" s="136"/>
      <c r="H85" s="136"/>
      <c r="I85" s="136"/>
      <c r="J85" s="136"/>
      <c r="K85" s="136"/>
      <c r="L85" s="136"/>
      <c r="M85" s="136"/>
      <c r="N85" s="165"/>
      <c r="O85" s="165"/>
      <c r="P85" s="162"/>
      <c r="Q85" s="133"/>
      <c r="R85" s="133"/>
      <c r="AF85" s="141"/>
    </row>
    <row r="86" spans="1:58" ht="15" customHeight="1" x14ac:dyDescent="0.25">
      <c r="A86" s="42" t="s">
        <v>138</v>
      </c>
      <c r="B86" s="74"/>
      <c r="C86" s="74"/>
      <c r="D86" s="127"/>
      <c r="E86" s="127"/>
      <c r="F86" s="127"/>
      <c r="G86" s="127"/>
      <c r="H86" s="127"/>
      <c r="I86" s="127"/>
      <c r="J86" s="127"/>
      <c r="K86" s="127"/>
      <c r="L86" s="127"/>
      <c r="M86" s="127"/>
      <c r="P86" s="163"/>
      <c r="Q86" s="133"/>
      <c r="R86" s="133"/>
      <c r="AF86" s="141"/>
    </row>
    <row r="87" spans="1:58" ht="15" customHeight="1" x14ac:dyDescent="0.25">
      <c r="A87" s="203" t="s">
        <v>61</v>
      </c>
      <c r="B87" s="127"/>
      <c r="C87" s="127"/>
      <c r="D87" s="127"/>
      <c r="E87" s="127"/>
      <c r="F87" s="127"/>
      <c r="G87" s="127"/>
      <c r="H87" s="127"/>
      <c r="I87" s="127"/>
      <c r="J87" s="127"/>
      <c r="K87" s="127"/>
      <c r="L87" s="127"/>
      <c r="M87" s="127"/>
      <c r="N87" s="127"/>
      <c r="O87" s="131"/>
      <c r="P87" s="156"/>
      <c r="S87" s="131"/>
      <c r="T87" s="131"/>
      <c r="U87" s="131"/>
      <c r="V87" s="131"/>
      <c r="W87" s="131"/>
      <c r="X87" s="131"/>
      <c r="Y87" s="131"/>
      <c r="Z87" s="131"/>
      <c r="AA87" s="131"/>
      <c r="AB87" s="131"/>
      <c r="AC87" s="131"/>
      <c r="AD87" s="131"/>
      <c r="AE87" s="131"/>
      <c r="AF87" s="131"/>
      <c r="AG87" s="131"/>
      <c r="AH87" s="131"/>
      <c r="AI87" s="131"/>
      <c r="AJ87" s="131"/>
      <c r="AK87" s="131"/>
      <c r="AL87" s="131"/>
      <c r="AM87" s="131"/>
      <c r="AN87" s="131"/>
      <c r="AO87" s="131"/>
      <c r="AP87" s="131"/>
      <c r="AQ87" s="131"/>
      <c r="AR87" s="131"/>
      <c r="AS87" s="131"/>
      <c r="AT87" s="131"/>
      <c r="AU87" s="131"/>
      <c r="AV87" s="131"/>
      <c r="AW87" s="131"/>
      <c r="AX87" s="38"/>
    </row>
    <row r="88" spans="1:58" s="11" customFormat="1" ht="15" customHeight="1" x14ac:dyDescent="0.25">
      <c r="A88" s="180" t="s">
        <v>62</v>
      </c>
      <c r="B88" s="145"/>
      <c r="C88" s="145"/>
      <c r="D88" s="127"/>
      <c r="E88" s="127"/>
      <c r="F88" s="127"/>
      <c r="G88" s="127"/>
      <c r="H88" s="127"/>
      <c r="I88" s="127"/>
      <c r="J88" s="127"/>
      <c r="K88" s="127"/>
      <c r="L88" s="127"/>
      <c r="M88" s="127"/>
      <c r="N88" s="131"/>
      <c r="O88" s="131"/>
      <c r="P88" s="156"/>
      <c r="Q88" s="131"/>
      <c r="R88" s="131"/>
      <c r="S88" s="131"/>
      <c r="T88" s="131"/>
      <c r="U88" s="131"/>
      <c r="V88" s="131"/>
      <c r="W88" s="131"/>
      <c r="X88" s="131"/>
      <c r="Y88" s="131"/>
      <c r="Z88" s="131"/>
      <c r="AA88" s="131"/>
      <c r="AB88" s="131"/>
      <c r="AC88" s="131"/>
      <c r="AD88" s="131"/>
      <c r="AE88" s="131"/>
      <c r="AF88" s="131"/>
      <c r="AG88" s="131"/>
      <c r="AH88" s="131"/>
      <c r="AI88" s="131"/>
      <c r="AJ88" s="131"/>
      <c r="AK88" s="131"/>
      <c r="AL88" s="131"/>
      <c r="AM88" s="131"/>
      <c r="AN88" s="131"/>
      <c r="AO88" s="131"/>
      <c r="AP88" s="131"/>
      <c r="AQ88" s="131"/>
      <c r="AR88" s="131"/>
      <c r="AS88" s="131"/>
      <c r="AT88" s="131"/>
      <c r="AU88" s="131"/>
      <c r="AV88" s="131"/>
      <c r="AW88" s="131"/>
      <c r="AX88" s="131"/>
    </row>
    <row r="89" spans="1:58" s="11" customFormat="1" ht="15" customHeight="1" x14ac:dyDescent="0.25">
      <c r="A89" s="181" t="s">
        <v>63</v>
      </c>
      <c r="B89" s="75"/>
      <c r="C89" s="75"/>
      <c r="D89" s="127"/>
      <c r="E89" s="127"/>
      <c r="F89" s="127"/>
      <c r="G89" s="127"/>
      <c r="H89" s="127"/>
      <c r="I89" s="127"/>
      <c r="J89" s="127"/>
      <c r="K89" s="127"/>
      <c r="L89" s="127"/>
      <c r="M89" s="127"/>
      <c r="N89" s="131"/>
      <c r="O89" s="131"/>
      <c r="P89" s="156"/>
      <c r="Q89" s="131"/>
      <c r="R89" s="131"/>
      <c r="S89" s="131"/>
      <c r="T89" s="131"/>
      <c r="U89" s="131"/>
      <c r="V89" s="131"/>
      <c r="W89" s="131"/>
      <c r="X89" s="131"/>
      <c r="Y89" s="131"/>
      <c r="Z89" s="131"/>
      <c r="AA89" s="131"/>
      <c r="AB89" s="131"/>
      <c r="AC89" s="131"/>
      <c r="AD89" s="131"/>
      <c r="AE89" s="131"/>
      <c r="AF89" s="131"/>
      <c r="AG89" s="131"/>
      <c r="AH89" s="131"/>
      <c r="AI89" s="131"/>
      <c r="AJ89" s="131"/>
      <c r="AK89" s="131"/>
      <c r="AL89" s="131"/>
      <c r="AM89" s="131"/>
      <c r="AN89" s="131"/>
      <c r="AO89" s="131"/>
      <c r="AP89" s="131"/>
      <c r="AQ89" s="131"/>
      <c r="AR89" s="131"/>
      <c r="AS89" s="131"/>
      <c r="AT89" s="131"/>
      <c r="AU89" s="131"/>
      <c r="AV89" s="131"/>
      <c r="AW89" s="131"/>
      <c r="AX89" s="131"/>
    </row>
    <row r="90" spans="1:58" s="11" customFormat="1" ht="15" customHeight="1" x14ac:dyDescent="0.25">
      <c r="A90" s="109" t="s">
        <v>64</v>
      </c>
      <c r="B90" s="76"/>
      <c r="C90" s="76"/>
      <c r="D90" s="127"/>
      <c r="E90" s="127"/>
      <c r="F90" s="127"/>
      <c r="G90" s="127"/>
      <c r="H90" s="127"/>
      <c r="I90" s="127"/>
      <c r="J90" s="127"/>
      <c r="K90" s="127"/>
      <c r="L90" s="127"/>
      <c r="M90" s="127"/>
      <c r="N90" s="131"/>
      <c r="O90" s="131"/>
      <c r="P90" s="156"/>
      <c r="Q90" s="131"/>
      <c r="R90" s="131"/>
      <c r="S90" s="131"/>
      <c r="T90" s="131"/>
      <c r="U90" s="131"/>
      <c r="V90" s="131"/>
      <c r="W90" s="131"/>
      <c r="X90" s="131"/>
      <c r="Y90" s="131"/>
      <c r="Z90" s="131"/>
      <c r="AA90" s="131"/>
      <c r="AB90" s="131"/>
      <c r="AC90" s="131"/>
      <c r="AD90" s="131"/>
      <c r="AE90" s="131"/>
      <c r="AF90" s="131"/>
      <c r="AG90" s="131"/>
      <c r="AH90" s="131"/>
      <c r="AI90" s="131"/>
      <c r="AJ90" s="131"/>
      <c r="AK90" s="131"/>
      <c r="AL90" s="131"/>
      <c r="AM90" s="131"/>
      <c r="AN90" s="131"/>
      <c r="AO90" s="131"/>
      <c r="AP90" s="131"/>
      <c r="AQ90" s="131"/>
      <c r="AR90" s="131"/>
      <c r="AS90" s="131"/>
      <c r="AT90" s="131"/>
      <c r="AU90" s="131"/>
      <c r="AV90" s="131"/>
      <c r="AW90" s="131"/>
      <c r="AX90" s="131"/>
    </row>
    <row r="91" spans="1:58" s="11" customFormat="1" ht="15" customHeight="1" x14ac:dyDescent="0.25">
      <c r="A91" s="180" t="s">
        <v>65</v>
      </c>
      <c r="B91" s="75"/>
      <c r="C91" s="75"/>
      <c r="D91" s="127"/>
      <c r="E91" s="127"/>
      <c r="F91" s="127"/>
      <c r="G91" s="127"/>
      <c r="H91" s="127"/>
      <c r="I91" s="127"/>
      <c r="J91" s="127"/>
      <c r="K91" s="127"/>
      <c r="L91" s="127"/>
      <c r="M91" s="127"/>
      <c r="N91" s="131"/>
      <c r="O91" s="131"/>
      <c r="P91" s="156"/>
      <c r="Q91" s="131"/>
      <c r="R91" s="131"/>
      <c r="S91" s="131"/>
      <c r="T91" s="131"/>
      <c r="U91" s="131"/>
      <c r="V91" s="131"/>
      <c r="W91" s="131"/>
      <c r="X91" s="131"/>
      <c r="Y91" s="131"/>
      <c r="Z91" s="131"/>
      <c r="AA91" s="131"/>
      <c r="AB91" s="131"/>
      <c r="AC91" s="131"/>
      <c r="AD91" s="131"/>
      <c r="AE91" s="131"/>
      <c r="AF91" s="131"/>
      <c r="AG91" s="131"/>
      <c r="AH91" s="131"/>
      <c r="AI91" s="131"/>
      <c r="AJ91" s="131"/>
      <c r="AK91" s="131"/>
      <c r="AL91" s="131"/>
      <c r="AM91" s="131"/>
      <c r="AN91" s="131"/>
      <c r="AO91" s="131"/>
      <c r="AP91" s="131"/>
      <c r="AQ91" s="131"/>
      <c r="AR91" s="131"/>
      <c r="AS91" s="131"/>
      <c r="AT91" s="131"/>
      <c r="AU91" s="131"/>
      <c r="AV91" s="131"/>
      <c r="AW91" s="131"/>
      <c r="AX91" s="131"/>
    </row>
    <row r="92" spans="1:58" s="11" customFormat="1" ht="15" customHeight="1" x14ac:dyDescent="0.25">
      <c r="A92" s="109" t="s">
        <v>66</v>
      </c>
      <c r="B92" s="37"/>
      <c r="C92" s="37"/>
      <c r="D92" s="127"/>
      <c r="E92" s="127"/>
      <c r="F92" s="127"/>
      <c r="G92" s="127"/>
      <c r="H92" s="127"/>
      <c r="I92" s="127"/>
      <c r="J92" s="127"/>
      <c r="K92" s="127"/>
      <c r="L92" s="127"/>
      <c r="M92" s="127"/>
      <c r="N92" s="131"/>
      <c r="O92" s="131"/>
      <c r="P92" s="156"/>
      <c r="Q92" s="131"/>
      <c r="R92" s="131"/>
      <c r="S92" s="131"/>
      <c r="T92" s="131"/>
      <c r="U92" s="131"/>
      <c r="V92" s="131"/>
      <c r="W92" s="131"/>
      <c r="X92" s="131"/>
      <c r="Y92" s="131"/>
      <c r="Z92" s="131"/>
      <c r="AA92" s="131"/>
      <c r="AB92" s="131"/>
      <c r="AC92" s="131"/>
      <c r="AD92" s="131"/>
      <c r="AE92" s="131"/>
      <c r="AF92" s="131"/>
      <c r="AG92" s="131"/>
      <c r="AH92" s="131"/>
      <c r="AI92" s="131"/>
      <c r="AJ92" s="131"/>
      <c r="AK92" s="131"/>
      <c r="AL92" s="131"/>
      <c r="AM92" s="131"/>
      <c r="AN92" s="131"/>
      <c r="AO92" s="131"/>
      <c r="AP92" s="223"/>
      <c r="AQ92" s="223"/>
      <c r="AR92" s="223"/>
      <c r="AS92" s="223"/>
      <c r="AT92" s="223"/>
      <c r="AU92" s="223"/>
      <c r="AV92" s="223"/>
      <c r="AW92" s="223"/>
      <c r="AX92" s="223"/>
    </row>
    <row r="93" spans="1:58" s="11" customFormat="1" ht="15" customHeight="1" x14ac:dyDescent="0.25">
      <c r="A93" s="191" t="s">
        <v>67</v>
      </c>
      <c r="B93" s="146"/>
      <c r="C93" s="146"/>
      <c r="D93" s="147"/>
      <c r="E93" s="147"/>
      <c r="F93" s="147"/>
      <c r="G93" s="147"/>
      <c r="H93" s="147"/>
      <c r="I93" s="147"/>
      <c r="J93" s="147"/>
      <c r="K93" s="147"/>
      <c r="L93" s="147"/>
      <c r="M93" s="147"/>
      <c r="N93" s="164"/>
      <c r="O93" s="164"/>
      <c r="P93" s="157"/>
      <c r="Q93" s="131"/>
      <c r="R93" s="131"/>
      <c r="S93" s="131"/>
      <c r="T93" s="131"/>
      <c r="U93" s="131"/>
      <c r="V93" s="131"/>
      <c r="W93" s="131"/>
      <c r="X93" s="131"/>
      <c r="Y93" s="131"/>
      <c r="Z93" s="131"/>
      <c r="AA93" s="131"/>
      <c r="AB93" s="131"/>
      <c r="AC93" s="131"/>
      <c r="AD93" s="131"/>
      <c r="AE93" s="131"/>
      <c r="AF93" s="131"/>
      <c r="AG93" s="131"/>
      <c r="AH93" s="131"/>
      <c r="AI93" s="131"/>
      <c r="AJ93" s="131"/>
      <c r="AK93" s="131"/>
      <c r="AL93" s="131"/>
      <c r="AM93" s="131"/>
      <c r="AN93" s="131"/>
      <c r="AO93" s="131"/>
      <c r="AP93" s="131"/>
      <c r="AQ93" s="131"/>
      <c r="AR93" s="131"/>
      <c r="AS93" s="131"/>
      <c r="AT93" s="131"/>
      <c r="AU93" s="131"/>
      <c r="AV93" s="131"/>
      <c r="AW93" s="131"/>
      <c r="AX93" s="131"/>
    </row>
    <row r="94" spans="1:58" ht="16.8" x14ac:dyDescent="0.25">
      <c r="A94" s="36"/>
      <c r="B94" s="37"/>
      <c r="C94" s="127"/>
      <c r="D94" s="127"/>
      <c r="E94" s="127"/>
      <c r="F94" s="127"/>
      <c r="G94" s="127"/>
      <c r="H94" s="127"/>
      <c r="I94" s="127"/>
      <c r="J94" s="127"/>
      <c r="K94" s="127"/>
      <c r="L94" s="127"/>
      <c r="M94" s="127"/>
      <c r="N94" s="127"/>
      <c r="O94" s="127"/>
      <c r="AP94" s="131"/>
      <c r="AQ94" s="131"/>
      <c r="AR94" s="131"/>
      <c r="AS94" s="131"/>
      <c r="AT94" s="131"/>
      <c r="AU94" s="131"/>
      <c r="AV94" s="131"/>
      <c r="AW94" s="131"/>
      <c r="AX94" s="131"/>
    </row>
    <row r="95" spans="1:58" ht="16.8" x14ac:dyDescent="0.25">
      <c r="A95" s="36"/>
      <c r="B95" s="37"/>
      <c r="C95" s="127"/>
      <c r="D95" s="127"/>
      <c r="E95" s="127"/>
      <c r="F95" s="127"/>
      <c r="G95" s="127"/>
      <c r="H95" s="127"/>
      <c r="I95" s="127"/>
      <c r="J95" s="127"/>
      <c r="K95" s="127"/>
      <c r="L95" s="127"/>
      <c r="M95" s="127"/>
      <c r="N95" s="127"/>
      <c r="O95" s="127"/>
    </row>
    <row r="96" spans="1:58" ht="19.2" x14ac:dyDescent="0.25">
      <c r="A96" s="89"/>
      <c r="B96" s="90"/>
      <c r="C96" s="134"/>
      <c r="D96" s="134"/>
      <c r="E96" s="134"/>
      <c r="F96" s="134"/>
      <c r="G96" s="134"/>
      <c r="H96" s="134"/>
      <c r="I96" s="134"/>
      <c r="J96" s="134"/>
      <c r="K96" s="134"/>
      <c r="L96" s="134"/>
      <c r="M96" s="134"/>
      <c r="N96" s="134"/>
      <c r="O96" s="134"/>
    </row>
    <row r="97" spans="1:15" ht="16.8" x14ac:dyDescent="0.25">
      <c r="A97" s="397"/>
      <c r="B97" s="398"/>
      <c r="C97" s="398"/>
      <c r="D97" s="398"/>
      <c r="E97" s="398"/>
      <c r="F97" s="398"/>
      <c r="G97" s="398"/>
      <c r="H97" s="398"/>
      <c r="I97" s="398"/>
      <c r="J97" s="398"/>
      <c r="K97" s="398"/>
      <c r="L97" s="398"/>
      <c r="M97" s="398"/>
      <c r="N97" s="398"/>
      <c r="O97" s="127"/>
    </row>
    <row r="98" spans="1:15" ht="16.8" x14ac:dyDescent="0.25">
      <c r="A98" s="397"/>
      <c r="B98" s="398"/>
      <c r="C98" s="398"/>
      <c r="D98" s="398"/>
      <c r="E98" s="398"/>
      <c r="F98" s="398"/>
      <c r="G98" s="398"/>
      <c r="H98" s="398"/>
      <c r="I98" s="398"/>
      <c r="J98" s="398"/>
      <c r="K98" s="398"/>
      <c r="L98" s="398"/>
      <c r="M98" s="398"/>
      <c r="N98" s="398"/>
      <c r="O98" s="127"/>
    </row>
    <row r="99" spans="1:15" ht="16.8" x14ac:dyDescent="0.25">
      <c r="A99" s="397"/>
      <c r="B99" s="398"/>
      <c r="C99" s="398"/>
      <c r="D99" s="398"/>
      <c r="E99" s="398"/>
      <c r="F99" s="398"/>
      <c r="G99" s="398"/>
      <c r="H99" s="398"/>
      <c r="I99" s="398"/>
      <c r="J99" s="398"/>
      <c r="K99" s="398"/>
      <c r="L99" s="398"/>
      <c r="M99" s="398"/>
      <c r="N99" s="398"/>
      <c r="O99" s="127"/>
    </row>
    <row r="100" spans="1:15" ht="19.2" x14ac:dyDescent="0.25">
      <c r="A100" s="392"/>
      <c r="B100" s="393"/>
      <c r="C100" s="393"/>
      <c r="D100" s="393"/>
      <c r="E100" s="393"/>
      <c r="F100" s="393"/>
      <c r="G100" s="393"/>
      <c r="H100" s="393"/>
      <c r="I100" s="393"/>
      <c r="J100" s="393"/>
      <c r="K100" s="393"/>
      <c r="L100" s="393"/>
      <c r="M100" s="393"/>
      <c r="N100" s="393"/>
      <c r="O100" s="134"/>
    </row>
    <row r="101" spans="1:15" ht="16.8" x14ac:dyDescent="0.25">
      <c r="A101" s="397"/>
      <c r="B101" s="398"/>
      <c r="C101" s="398"/>
      <c r="D101" s="398"/>
      <c r="E101" s="398"/>
      <c r="F101" s="398"/>
      <c r="G101" s="398"/>
      <c r="H101" s="398"/>
      <c r="I101" s="398"/>
      <c r="J101" s="398"/>
      <c r="K101" s="398"/>
      <c r="L101" s="398"/>
      <c r="M101" s="398"/>
      <c r="N101" s="398"/>
      <c r="O101" s="127"/>
    </row>
    <row r="102" spans="1:15" ht="16.8" x14ac:dyDescent="0.25">
      <c r="A102" s="397"/>
      <c r="B102" s="398"/>
      <c r="C102" s="398"/>
      <c r="D102" s="398"/>
      <c r="E102" s="398"/>
      <c r="F102" s="398"/>
      <c r="G102" s="398"/>
      <c r="H102" s="398"/>
      <c r="I102" s="398"/>
      <c r="J102" s="398"/>
      <c r="K102" s="398"/>
      <c r="L102" s="398"/>
      <c r="M102" s="398"/>
      <c r="N102" s="398"/>
      <c r="O102" s="127"/>
    </row>
    <row r="103" spans="1:15" ht="16.8" x14ac:dyDescent="0.25">
      <c r="A103" s="397"/>
      <c r="B103" s="398"/>
      <c r="C103" s="398"/>
      <c r="D103" s="398"/>
      <c r="E103" s="398"/>
      <c r="F103" s="398"/>
      <c r="G103" s="398"/>
      <c r="H103" s="398"/>
      <c r="I103" s="398"/>
      <c r="J103" s="398"/>
      <c r="K103" s="398"/>
      <c r="L103" s="398"/>
      <c r="M103" s="398"/>
      <c r="N103" s="398"/>
      <c r="O103" s="127"/>
    </row>
    <row r="104" spans="1:15" ht="19.2" x14ac:dyDescent="0.25">
      <c r="A104" s="392"/>
      <c r="B104" s="393"/>
      <c r="C104" s="393"/>
      <c r="D104" s="393"/>
      <c r="E104" s="393"/>
      <c r="F104" s="393"/>
      <c r="G104" s="393"/>
      <c r="H104" s="393"/>
      <c r="I104" s="393"/>
      <c r="J104" s="393"/>
      <c r="K104" s="393"/>
      <c r="L104" s="393"/>
      <c r="M104" s="393"/>
      <c r="N104" s="393"/>
      <c r="O104" s="134"/>
    </row>
    <row r="105" spans="1:15" ht="16.8" x14ac:dyDescent="0.25">
      <c r="A105" s="397"/>
      <c r="B105" s="398"/>
      <c r="C105" s="398"/>
      <c r="D105" s="398"/>
      <c r="E105" s="398"/>
      <c r="F105" s="398"/>
      <c r="G105" s="398"/>
      <c r="H105" s="398"/>
      <c r="I105" s="398"/>
      <c r="J105" s="398"/>
      <c r="K105" s="398"/>
      <c r="L105" s="398"/>
      <c r="M105" s="398"/>
      <c r="N105" s="398"/>
      <c r="O105" s="127"/>
    </row>
    <row r="106" spans="1:15" ht="16.8" x14ac:dyDescent="0.25">
      <c r="A106" s="397"/>
      <c r="B106" s="398"/>
      <c r="C106" s="398"/>
      <c r="D106" s="398"/>
      <c r="E106" s="398"/>
      <c r="F106" s="398"/>
      <c r="G106" s="398"/>
      <c r="H106" s="398"/>
      <c r="I106" s="398"/>
      <c r="J106" s="398"/>
      <c r="K106" s="398"/>
      <c r="L106" s="398"/>
      <c r="M106" s="398"/>
      <c r="N106" s="398"/>
      <c r="O106" s="127"/>
    </row>
    <row r="107" spans="1:15" ht="16.8" x14ac:dyDescent="0.25">
      <c r="A107" s="397"/>
      <c r="B107" s="398"/>
      <c r="C107" s="398"/>
      <c r="D107" s="398"/>
      <c r="E107" s="398"/>
      <c r="F107" s="398"/>
      <c r="G107" s="398"/>
      <c r="H107" s="398"/>
      <c r="I107" s="398"/>
      <c r="J107" s="398"/>
      <c r="K107" s="398"/>
      <c r="L107" s="398"/>
      <c r="M107" s="398"/>
      <c r="N107" s="398"/>
      <c r="O107" s="127"/>
    </row>
  </sheetData>
  <mergeCells count="14">
    <mergeCell ref="BC5:BF5"/>
    <mergeCell ref="A100:N100"/>
    <mergeCell ref="A101:N103"/>
    <mergeCell ref="A104:N104"/>
    <mergeCell ref="A105:N107"/>
    <mergeCell ref="AC5:AO5"/>
    <mergeCell ref="P5:AB5"/>
    <mergeCell ref="A97:N99"/>
    <mergeCell ref="AP5:BB5"/>
    <mergeCell ref="A4:D4"/>
    <mergeCell ref="A3:D3"/>
    <mergeCell ref="A5:A6"/>
    <mergeCell ref="B5:B6"/>
    <mergeCell ref="C5:O5"/>
  </mergeCells>
  <phoneticPr fontId="36" type="noConversion"/>
  <pageMargins left="0.7" right="0.7" top="0.75" bottom="0.75" header="0.3" footer="0.3"/>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W108"/>
  <sheetViews>
    <sheetView showGridLines="0" zoomScale="90" zoomScaleNormal="90" workbookViewId="0">
      <selection activeCell="A3" sqref="A3:F3"/>
    </sheetView>
  </sheetViews>
  <sheetFormatPr baseColWidth="10" defaultColWidth="11.44140625" defaultRowHeight="15" x14ac:dyDescent="0.25"/>
  <cols>
    <col min="1" max="1" width="46.44140625" style="38" customWidth="1"/>
    <col min="2" max="2" width="38.109375" style="38" customWidth="1"/>
    <col min="3" max="3" width="13.109375" style="38" customWidth="1"/>
    <col min="4" max="4" width="13" style="11" bestFit="1" customWidth="1"/>
    <col min="5" max="5" width="14.33203125" style="38" bestFit="1" customWidth="1"/>
    <col min="6" max="6" width="17.6640625" style="11" customWidth="1"/>
    <col min="7" max="7" width="15.44140625" style="38" customWidth="1"/>
    <col min="8" max="8" width="15.6640625" style="38" bestFit="1" customWidth="1"/>
    <col min="9" max="9" width="13.33203125" style="38" bestFit="1" customWidth="1"/>
    <col min="10" max="16384" width="11.44140625" style="38"/>
  </cols>
  <sheetData>
    <row r="1" spans="1:12" s="45" customFormat="1" ht="60" customHeight="1" x14ac:dyDescent="0.25">
      <c r="A1" s="19"/>
      <c r="B1" s="19"/>
      <c r="C1" s="19"/>
      <c r="D1" s="19"/>
      <c r="F1" s="19"/>
    </row>
    <row r="2" spans="1:12" s="45" customFormat="1" ht="30.75" customHeight="1" x14ac:dyDescent="0.25">
      <c r="A2" s="19"/>
      <c r="B2" s="19"/>
      <c r="C2" s="19"/>
      <c r="D2" s="19"/>
      <c r="F2" s="19"/>
    </row>
    <row r="3" spans="1:12" ht="22.5" customHeight="1" x14ac:dyDescent="0.25">
      <c r="A3" s="376" t="s">
        <v>0</v>
      </c>
      <c r="B3" s="377"/>
      <c r="C3" s="377"/>
      <c r="D3" s="377"/>
      <c r="E3" s="377"/>
      <c r="F3" s="377"/>
    </row>
    <row r="4" spans="1:12" ht="54" customHeight="1" x14ac:dyDescent="0.25">
      <c r="A4" s="380" t="s">
        <v>324</v>
      </c>
      <c r="B4" s="381"/>
      <c r="C4" s="381"/>
      <c r="D4" s="381"/>
      <c r="E4" s="381"/>
      <c r="F4" s="381"/>
    </row>
    <row r="5" spans="1:12" s="78" customFormat="1" ht="35.25" customHeight="1" x14ac:dyDescent="0.25">
      <c r="A5" s="378" t="s">
        <v>288</v>
      </c>
      <c r="B5" s="387" t="s">
        <v>312</v>
      </c>
      <c r="C5" s="375" t="s">
        <v>141</v>
      </c>
      <c r="D5" s="386"/>
      <c r="E5" s="390" t="s">
        <v>142</v>
      </c>
      <c r="F5" s="395" t="s">
        <v>143</v>
      </c>
    </row>
    <row r="6" spans="1:12" s="78" customFormat="1" ht="18.75" customHeight="1" x14ac:dyDescent="0.25">
      <c r="A6" s="394"/>
      <c r="B6" s="389"/>
      <c r="C6" s="317">
        <v>2025</v>
      </c>
      <c r="D6" s="317">
        <v>2026</v>
      </c>
      <c r="E6" s="391"/>
      <c r="F6" s="396"/>
    </row>
    <row r="7" spans="1:12" s="251" customFormat="1" ht="15.75" customHeight="1" x14ac:dyDescent="0.25">
      <c r="A7" s="278" t="s">
        <v>52</v>
      </c>
      <c r="B7" s="278" t="s">
        <v>71</v>
      </c>
      <c r="C7" s="279">
        <v>249572.32448984621</v>
      </c>
      <c r="D7" s="279">
        <v>284161.71691736771</v>
      </c>
      <c r="E7" s="280">
        <v>13.859466388441135</v>
      </c>
      <c r="F7" s="280">
        <v>13.859466388441142</v>
      </c>
    </row>
    <row r="8" spans="1:12" s="31" customFormat="1" ht="15.75" customHeight="1" x14ac:dyDescent="0.25">
      <c r="A8" s="244" t="s">
        <v>71</v>
      </c>
      <c r="B8" s="244" t="s">
        <v>315</v>
      </c>
      <c r="C8" s="239">
        <v>195990.86838984324</v>
      </c>
      <c r="D8" s="239">
        <v>221938.30226739962</v>
      </c>
      <c r="E8" s="255">
        <v>13.239103480037983</v>
      </c>
      <c r="F8" s="255">
        <v>10.396759308387194</v>
      </c>
      <c r="G8" s="94"/>
      <c r="H8" s="94"/>
      <c r="I8" s="94"/>
      <c r="J8" s="94"/>
      <c r="K8" s="94"/>
      <c r="L8" s="94"/>
    </row>
    <row r="9" spans="1:12" s="31" customFormat="1" ht="15.75" customHeight="1" x14ac:dyDescent="0.25">
      <c r="A9" s="323" t="s">
        <v>71</v>
      </c>
      <c r="B9" s="323" t="s">
        <v>322</v>
      </c>
      <c r="C9" s="246">
        <v>3443.4037429361069</v>
      </c>
      <c r="D9" s="246">
        <v>7585.6313480437238</v>
      </c>
      <c r="E9" s="258">
        <v>120.29456649122534</v>
      </c>
      <c r="F9" s="258">
        <v>1.6597303461330475</v>
      </c>
    </row>
    <row r="10" spans="1:12" s="31" customFormat="1" ht="15.75" customHeight="1" x14ac:dyDescent="0.25">
      <c r="A10" s="244" t="s">
        <v>71</v>
      </c>
      <c r="B10" s="244" t="s">
        <v>313</v>
      </c>
      <c r="C10" s="239">
        <v>17516.906449608196</v>
      </c>
      <c r="D10" s="239">
        <v>20692.329991202063</v>
      </c>
      <c r="E10" s="255">
        <v>18.127764458460604</v>
      </c>
      <c r="F10" s="255">
        <v>1.2723460215730205</v>
      </c>
    </row>
    <row r="11" spans="1:12" s="31" customFormat="1" ht="15.75" customHeight="1" x14ac:dyDescent="0.25">
      <c r="A11" s="323" t="s">
        <v>71</v>
      </c>
      <c r="B11" s="323" t="s">
        <v>314</v>
      </c>
      <c r="C11" s="246">
        <v>17475.715961179962</v>
      </c>
      <c r="D11" s="246">
        <v>18945.221660224532</v>
      </c>
      <c r="E11" s="258">
        <v>8.4088440342523683</v>
      </c>
      <c r="F11" s="258">
        <v>0.58880955732908458</v>
      </c>
      <c r="G11" s="61"/>
    </row>
    <row r="12" spans="1:12" s="31" customFormat="1" ht="15.75" customHeight="1" x14ac:dyDescent="0.25">
      <c r="A12" s="244" t="s">
        <v>71</v>
      </c>
      <c r="B12" s="244" t="s">
        <v>317</v>
      </c>
      <c r="C12" s="239">
        <v>3410.0342035297003</v>
      </c>
      <c r="D12" s="239">
        <v>3886.5104220609455</v>
      </c>
      <c r="E12" s="255">
        <v>13.97276948243065</v>
      </c>
      <c r="F12" s="255">
        <v>0.19091708966738039</v>
      </c>
    </row>
    <row r="13" spans="1:12" s="31" customFormat="1" ht="15.75" customHeight="1" x14ac:dyDescent="0.25">
      <c r="A13" s="323" t="s">
        <v>71</v>
      </c>
      <c r="B13" s="323" t="s">
        <v>316</v>
      </c>
      <c r="C13" s="246">
        <v>1517.1793259892381</v>
      </c>
      <c r="D13" s="246">
        <v>1769.777737152428</v>
      </c>
      <c r="E13" s="258">
        <v>16.649212577325983</v>
      </c>
      <c r="F13" s="258">
        <v>0.10121250891080545</v>
      </c>
      <c r="G13" s="61"/>
    </row>
    <row r="14" spans="1:12" s="31" customFormat="1" ht="15.75" customHeight="1" x14ac:dyDescent="0.25">
      <c r="A14" s="244" t="s">
        <v>71</v>
      </c>
      <c r="B14" s="244" t="s">
        <v>319</v>
      </c>
      <c r="C14" s="239">
        <v>154.10932980706772</v>
      </c>
      <c r="D14" s="239">
        <v>328.2175185274329</v>
      </c>
      <c r="E14" s="255">
        <v>112.97705916853599</v>
      </c>
      <c r="F14" s="255">
        <v>6.9762618542044602E-2</v>
      </c>
    </row>
    <row r="15" spans="1:12" s="31" customFormat="1" ht="15.75" customHeight="1" x14ac:dyDescent="0.25">
      <c r="A15" s="323" t="s">
        <v>71</v>
      </c>
      <c r="B15" s="323" t="s">
        <v>321</v>
      </c>
      <c r="C15" s="246">
        <v>4312.2170148542364</v>
      </c>
      <c r="D15" s="246">
        <v>4456.459657982874</v>
      </c>
      <c r="E15" s="258">
        <v>3.344976438610729</v>
      </c>
      <c r="F15" s="258">
        <v>5.7795928864903486E-2</v>
      </c>
      <c r="G15" s="61"/>
    </row>
    <row r="16" spans="1:12" s="31" customFormat="1" ht="15.75" customHeight="1" x14ac:dyDescent="0.25">
      <c r="A16" s="244" t="s">
        <v>71</v>
      </c>
      <c r="B16" s="244" t="s">
        <v>320</v>
      </c>
      <c r="C16" s="239">
        <v>425.33397503889927</v>
      </c>
      <c r="D16" s="239">
        <v>159.10076851941656</v>
      </c>
      <c r="E16" s="255">
        <v>-62.593919635771897</v>
      </c>
      <c r="F16" s="255">
        <v>-0.10667577307046892</v>
      </c>
    </row>
    <row r="17" spans="1:12" s="31" customFormat="1" ht="15.75" customHeight="1" x14ac:dyDescent="0.25">
      <c r="A17" s="323" t="s">
        <v>71</v>
      </c>
      <c r="B17" s="323" t="s">
        <v>318</v>
      </c>
      <c r="C17" s="246">
        <v>5188.3002434431482</v>
      </c>
      <c r="D17" s="246">
        <v>4282.3613165414663</v>
      </c>
      <c r="E17" s="258">
        <v>-17.461189298876562</v>
      </c>
      <c r="F17" s="258">
        <v>-0.36299654969897904</v>
      </c>
      <c r="G17" s="61"/>
    </row>
    <row r="18" spans="1:12" s="31" customFormat="1" ht="15.75" customHeight="1" x14ac:dyDescent="0.25">
      <c r="A18" s="244" t="s">
        <v>71</v>
      </c>
      <c r="B18" s="244" t="s">
        <v>323</v>
      </c>
      <c r="C18" s="239">
        <v>138.25585361636914</v>
      </c>
      <c r="D18" s="239">
        <v>117.80422971325828</v>
      </c>
      <c r="E18" s="255">
        <v>-14.79259168285185</v>
      </c>
      <c r="F18" s="255">
        <v>-8.194668196850859E-3</v>
      </c>
    </row>
    <row r="19" spans="1:12" s="251" customFormat="1" ht="15.75" customHeight="1" x14ac:dyDescent="0.25">
      <c r="A19" s="278" t="s">
        <v>53</v>
      </c>
      <c r="B19" s="278" t="s">
        <v>71</v>
      </c>
      <c r="C19" s="279">
        <v>236103.9616752252</v>
      </c>
      <c r="D19" s="279">
        <v>263676.80586443079</v>
      </c>
      <c r="E19" s="280">
        <v>11.678264097547682</v>
      </c>
      <c r="F19" s="280">
        <v>11.678264097547691</v>
      </c>
      <c r="G19" s="271"/>
      <c r="H19" s="271"/>
      <c r="I19" s="271"/>
      <c r="J19" s="271"/>
      <c r="K19" s="271"/>
      <c r="L19" s="271"/>
    </row>
    <row r="20" spans="1:12" s="31" customFormat="1" ht="15.75" customHeight="1" x14ac:dyDescent="0.25">
      <c r="A20" s="244" t="s">
        <v>71</v>
      </c>
      <c r="B20" s="244" t="s">
        <v>315</v>
      </c>
      <c r="C20" s="239">
        <v>171693.8678958753</v>
      </c>
      <c r="D20" s="239">
        <v>194550.90613479665</v>
      </c>
      <c r="E20" s="255">
        <v>13.312670113986314</v>
      </c>
      <c r="F20" s="255">
        <v>9.6809210979536804</v>
      </c>
    </row>
    <row r="21" spans="1:12" s="31" customFormat="1" ht="15.75" customHeight="1" x14ac:dyDescent="0.25">
      <c r="A21" s="323" t="s">
        <v>71</v>
      </c>
      <c r="B21" s="323" t="s">
        <v>313</v>
      </c>
      <c r="C21" s="246">
        <v>39620.484503277847</v>
      </c>
      <c r="D21" s="246">
        <v>42570.117583360137</v>
      </c>
      <c r="E21" s="258">
        <v>7.4447173401886744</v>
      </c>
      <c r="F21" s="258">
        <v>1.249294191911817</v>
      </c>
      <c r="G21" s="94"/>
      <c r="H21" s="94"/>
      <c r="I21" s="94"/>
      <c r="J21" s="94"/>
      <c r="K21" s="94"/>
      <c r="L21" s="94"/>
    </row>
    <row r="22" spans="1:12" s="31" customFormat="1" ht="15.75" customHeight="1" x14ac:dyDescent="0.25">
      <c r="A22" s="244" t="s">
        <v>71</v>
      </c>
      <c r="B22" s="244" t="s">
        <v>316</v>
      </c>
      <c r="C22" s="239">
        <v>18593.928639848993</v>
      </c>
      <c r="D22" s="239">
        <v>19719.519580267519</v>
      </c>
      <c r="E22" s="255">
        <v>6.0535401755078766</v>
      </c>
      <c r="F22" s="255">
        <v>0.47673530441087725</v>
      </c>
    </row>
    <row r="23" spans="1:12" s="31" customFormat="1" ht="15.75" customHeight="1" x14ac:dyDescent="0.25">
      <c r="A23" s="323" t="s">
        <v>71</v>
      </c>
      <c r="B23" s="323" t="s">
        <v>322</v>
      </c>
      <c r="C23" s="246">
        <v>1967.8666716507869</v>
      </c>
      <c r="D23" s="246">
        <v>2599.0508233586593</v>
      </c>
      <c r="E23" s="258">
        <v>32.074538422788066</v>
      </c>
      <c r="F23" s="258">
        <v>0.26733314732605085</v>
      </c>
      <c r="G23" s="94"/>
      <c r="H23" s="94"/>
      <c r="I23" s="94"/>
      <c r="J23" s="94"/>
      <c r="K23" s="94"/>
      <c r="L23" s="94"/>
    </row>
    <row r="24" spans="1:12" s="31" customFormat="1" ht="15.75" customHeight="1" x14ac:dyDescent="0.25">
      <c r="A24" s="244" t="s">
        <v>71</v>
      </c>
      <c r="B24" s="244" t="s">
        <v>320</v>
      </c>
      <c r="C24" s="239">
        <v>420.1422343502494</v>
      </c>
      <c r="D24" s="239">
        <v>543.11620230294193</v>
      </c>
      <c r="E24" s="255">
        <v>29.269603933742104</v>
      </c>
      <c r="F24" s="255">
        <v>5.2084669431278083E-2</v>
      </c>
    </row>
    <row r="25" spans="1:12" s="31" customFormat="1" ht="15.75" customHeight="1" x14ac:dyDescent="0.25">
      <c r="A25" s="323" t="s">
        <v>71</v>
      </c>
      <c r="B25" s="323" t="s">
        <v>321</v>
      </c>
      <c r="C25" s="246">
        <v>0.70346193922799094</v>
      </c>
      <c r="D25" s="246">
        <v>0.157290135153415</v>
      </c>
      <c r="E25" s="258">
        <v>-77.64056214241927</v>
      </c>
      <c r="F25" s="258">
        <v>-2.3132682747012401E-4</v>
      </c>
      <c r="G25" s="94"/>
      <c r="H25" s="94"/>
      <c r="I25" s="94"/>
      <c r="J25" s="94"/>
      <c r="K25" s="94"/>
      <c r="L25" s="94"/>
    </row>
    <row r="26" spans="1:12" s="31" customFormat="1" ht="15.75" customHeight="1" x14ac:dyDescent="0.25">
      <c r="A26" s="244" t="s">
        <v>71</v>
      </c>
      <c r="B26" s="244" t="s">
        <v>317</v>
      </c>
      <c r="C26" s="239">
        <v>40.607579913369705</v>
      </c>
      <c r="D26" s="239">
        <v>15.49294009632386</v>
      </c>
      <c r="E26" s="255">
        <v>-61.847172056606752</v>
      </c>
      <c r="F26" s="255">
        <v>-1.0637110719722906E-2</v>
      </c>
    </row>
    <row r="27" spans="1:12" s="31" customFormat="1" ht="15.75" customHeight="1" x14ac:dyDescent="0.25">
      <c r="A27" s="323" t="s">
        <v>71</v>
      </c>
      <c r="B27" s="323" t="s">
        <v>314</v>
      </c>
      <c r="C27" s="246">
        <v>649.12084779896554</v>
      </c>
      <c r="D27" s="246">
        <v>574.2013898790766</v>
      </c>
      <c r="E27" s="258">
        <v>-11.541681055835028</v>
      </c>
      <c r="F27" s="258">
        <v>-3.1731554772869514E-2</v>
      </c>
      <c r="G27" s="94"/>
      <c r="H27" s="94"/>
      <c r="I27" s="94"/>
      <c r="J27" s="94"/>
      <c r="K27" s="94"/>
      <c r="L27" s="94"/>
    </row>
    <row r="28" spans="1:12" s="31" customFormat="1" ht="15.75" customHeight="1" x14ac:dyDescent="0.25">
      <c r="A28" s="244" t="s">
        <v>71</v>
      </c>
      <c r="B28" s="244" t="s">
        <v>318</v>
      </c>
      <c r="C28" s="239">
        <v>422.67058543172607</v>
      </c>
      <c r="D28" s="239">
        <v>231.04870410251758</v>
      </c>
      <c r="E28" s="255">
        <v>-45.335986920755609</v>
      </c>
      <c r="F28" s="255">
        <v>-8.1159960201258957E-2</v>
      </c>
    </row>
    <row r="29" spans="1:12" s="31" customFormat="1" ht="15.75" customHeight="1" x14ac:dyDescent="0.25">
      <c r="A29" s="323" t="s">
        <v>71</v>
      </c>
      <c r="B29" s="323" t="s">
        <v>319</v>
      </c>
      <c r="C29" s="246">
        <v>2367.7073355356906</v>
      </c>
      <c r="D29" s="246">
        <v>2146.5029051222923</v>
      </c>
      <c r="E29" s="258">
        <v>-9.3425579713107112</v>
      </c>
      <c r="F29" s="258">
        <v>-9.3689419204950886E-2</v>
      </c>
      <c r="G29" s="61"/>
    </row>
    <row r="30" spans="1:12" s="31" customFormat="1" ht="15.75" customHeight="1" x14ac:dyDescent="0.25">
      <c r="A30" s="244" t="s">
        <v>71</v>
      </c>
      <c r="B30" s="244" t="s">
        <v>323</v>
      </c>
      <c r="C30" s="239">
        <v>326.86191960301466</v>
      </c>
      <c r="D30" s="239">
        <v>726.69231100949878</v>
      </c>
      <c r="E30" s="255">
        <v>122.32394397367923</v>
      </c>
      <c r="F30" s="255">
        <v>0.16934505824026544</v>
      </c>
    </row>
    <row r="31" spans="1:12" s="251" customFormat="1" ht="15.75" customHeight="1" x14ac:dyDescent="0.25">
      <c r="A31" s="300" t="s">
        <v>54</v>
      </c>
      <c r="B31" s="278" t="s">
        <v>71</v>
      </c>
      <c r="C31" s="279">
        <v>166368.6136087137</v>
      </c>
      <c r="D31" s="279">
        <v>176851.71258149261</v>
      </c>
      <c r="E31" s="280">
        <v>6.3011278061343603</v>
      </c>
      <c r="F31" s="280">
        <v>6.3011278061343727</v>
      </c>
      <c r="H31" s="272"/>
    </row>
    <row r="32" spans="1:12" s="31" customFormat="1" ht="15.75" customHeight="1" x14ac:dyDescent="0.25">
      <c r="A32" s="244" t="s">
        <v>71</v>
      </c>
      <c r="B32" s="244" t="s">
        <v>315</v>
      </c>
      <c r="C32" s="239">
        <v>135188.90887115101</v>
      </c>
      <c r="D32" s="239">
        <v>142898.53767965382</v>
      </c>
      <c r="E32" s="255">
        <v>5.7028560056290303</v>
      </c>
      <c r="F32" s="255">
        <v>4.6340644676136247</v>
      </c>
    </row>
    <row r="33" spans="1:8" s="31" customFormat="1" ht="15.75" customHeight="1" x14ac:dyDescent="0.25">
      <c r="A33" s="323" t="s">
        <v>71</v>
      </c>
      <c r="B33" s="323" t="s">
        <v>313</v>
      </c>
      <c r="C33" s="246">
        <v>20521.676019681057</v>
      </c>
      <c r="D33" s="246">
        <v>24309.699023898113</v>
      </c>
      <c r="E33" s="258">
        <v>18.458643439182069</v>
      </c>
      <c r="F33" s="258">
        <v>2.2768855988222612</v>
      </c>
      <c r="H33" s="110"/>
    </row>
    <row r="34" spans="1:8" s="31" customFormat="1" ht="15.75" customHeight="1" x14ac:dyDescent="0.25">
      <c r="A34" s="244" t="s">
        <v>71</v>
      </c>
      <c r="B34" s="244" t="s">
        <v>322</v>
      </c>
      <c r="C34" s="239">
        <v>1730.430160784626</v>
      </c>
      <c r="D34" s="239">
        <v>2305.3575581641794</v>
      </c>
      <c r="E34" s="255">
        <v>33.224536326786222</v>
      </c>
      <c r="F34" s="255">
        <v>0.34557443553129491</v>
      </c>
    </row>
    <row r="35" spans="1:8" s="31" customFormat="1" ht="15.75" customHeight="1" x14ac:dyDescent="0.25">
      <c r="A35" s="323" t="s">
        <v>71</v>
      </c>
      <c r="B35" s="323" t="s">
        <v>314</v>
      </c>
      <c r="C35" s="246">
        <v>3118.793484507949</v>
      </c>
      <c r="D35" s="246">
        <v>3673.2164293830915</v>
      </c>
      <c r="E35" s="258">
        <v>17.776840551615209</v>
      </c>
      <c r="F35" s="258">
        <v>0.33324972352002824</v>
      </c>
      <c r="H35" s="110"/>
    </row>
    <row r="36" spans="1:8" s="31" customFormat="1" ht="15.75" customHeight="1" x14ac:dyDescent="0.25">
      <c r="A36" s="244" t="s">
        <v>71</v>
      </c>
      <c r="B36" s="244" t="s">
        <v>318</v>
      </c>
      <c r="C36" s="239">
        <v>240.11882455738663</v>
      </c>
      <c r="D36" s="239">
        <v>303.88150035807246</v>
      </c>
      <c r="E36" s="255">
        <v>26.554634322494366</v>
      </c>
      <c r="F36" s="255">
        <v>3.832614482840542E-2</v>
      </c>
    </row>
    <row r="37" spans="1:8" s="31" customFormat="1" ht="15.75" customHeight="1" x14ac:dyDescent="0.25">
      <c r="A37" s="323" t="s">
        <v>71</v>
      </c>
      <c r="B37" s="323" t="s">
        <v>319</v>
      </c>
      <c r="C37" s="246">
        <v>0</v>
      </c>
      <c r="D37" s="246">
        <v>23.276728542105602</v>
      </c>
      <c r="E37" s="258" t="s">
        <v>144</v>
      </c>
      <c r="F37" s="258">
        <v>1.3991057590255991E-2</v>
      </c>
    </row>
    <row r="38" spans="1:8" s="31" customFormat="1" ht="15.75" customHeight="1" x14ac:dyDescent="0.25">
      <c r="A38" s="244" t="s">
        <v>71</v>
      </c>
      <c r="B38" s="244" t="s">
        <v>316</v>
      </c>
      <c r="C38" s="239">
        <v>279.59423025704012</v>
      </c>
      <c r="D38" s="239">
        <v>302.32933144966063</v>
      </c>
      <c r="E38" s="255">
        <v>8.1314629317348164</v>
      </c>
      <c r="F38" s="255">
        <v>1.3665498978125603E-2</v>
      </c>
    </row>
    <row r="39" spans="1:8" s="31" customFormat="1" ht="15.75" customHeight="1" x14ac:dyDescent="0.25">
      <c r="A39" s="323" t="s">
        <v>71</v>
      </c>
      <c r="B39" s="323" t="s">
        <v>320</v>
      </c>
      <c r="C39" s="246">
        <v>1539.1581352534645</v>
      </c>
      <c r="D39" s="246">
        <v>1529.7532673408937</v>
      </c>
      <c r="E39" s="258">
        <v>-0.61103974290608676</v>
      </c>
      <c r="F39" s="258">
        <v>-5.6530301651069479E-3</v>
      </c>
    </row>
    <row r="40" spans="1:8" s="91" customFormat="1" ht="15.75" customHeight="1" x14ac:dyDescent="0.25">
      <c r="A40" s="244" t="s">
        <v>71</v>
      </c>
      <c r="B40" s="244" t="s">
        <v>317</v>
      </c>
      <c r="C40" s="239">
        <v>1152.4891011293707</v>
      </c>
      <c r="D40" s="239">
        <v>530.25959967403071</v>
      </c>
      <c r="E40" s="255">
        <v>-53.990055163696745</v>
      </c>
      <c r="F40" s="255">
        <v>-0.37400654363735719</v>
      </c>
    </row>
    <row r="41" spans="1:8" s="305" customFormat="1" ht="15.75" customHeight="1" x14ac:dyDescent="0.25">
      <c r="A41" s="323" t="s">
        <v>71</v>
      </c>
      <c r="B41" s="323" t="s">
        <v>321</v>
      </c>
      <c r="C41" s="246">
        <v>2268.6318120861838</v>
      </c>
      <c r="D41" s="246">
        <v>632.41912780731047</v>
      </c>
      <c r="E41" s="258">
        <v>-72.123324532518495</v>
      </c>
      <c r="F41" s="258">
        <v>-0.98348639733641163</v>
      </c>
    </row>
    <row r="42" spans="1:8" s="31" customFormat="1" ht="15.75" customHeight="1" x14ac:dyDescent="0.25">
      <c r="A42" s="244" t="s">
        <v>71</v>
      </c>
      <c r="B42" s="244" t="s">
        <v>323</v>
      </c>
      <c r="C42" s="239">
        <v>328.81296930560273</v>
      </c>
      <c r="D42" s="239">
        <v>342.9823352213067</v>
      </c>
      <c r="E42" s="255">
        <v>4.3092478820489646</v>
      </c>
      <c r="F42" s="255">
        <v>8.5168503892382209E-3</v>
      </c>
    </row>
    <row r="43" spans="1:8" s="31" customFormat="1" ht="15.75" customHeight="1" x14ac:dyDescent="0.25">
      <c r="A43" s="278" t="s">
        <v>55</v>
      </c>
      <c r="B43" s="278" t="s">
        <v>71</v>
      </c>
      <c r="C43" s="279">
        <v>16800.896207239755</v>
      </c>
      <c r="D43" s="279">
        <v>19659.509888730379</v>
      </c>
      <c r="E43" s="280">
        <v>17.01464997003437</v>
      </c>
      <c r="F43" s="280">
        <v>17.014649970034366</v>
      </c>
    </row>
    <row r="44" spans="1:8" s="31" customFormat="1" ht="15.75" customHeight="1" x14ac:dyDescent="0.25">
      <c r="A44" s="244" t="s">
        <v>71</v>
      </c>
      <c r="B44" s="244" t="s">
        <v>315</v>
      </c>
      <c r="C44" s="239">
        <v>15080.654212594571</v>
      </c>
      <c r="D44" s="239">
        <v>17585.414164184014</v>
      </c>
      <c r="E44" s="255">
        <v>16.609093453635467</v>
      </c>
      <c r="F44" s="255">
        <v>14.90849012274777</v>
      </c>
    </row>
    <row r="45" spans="1:8" s="31" customFormat="1" ht="15.75" customHeight="1" x14ac:dyDescent="0.25">
      <c r="A45" s="323" t="s">
        <v>71</v>
      </c>
      <c r="B45" s="323" t="s">
        <v>313</v>
      </c>
      <c r="C45" s="246">
        <v>551.84708405564174</v>
      </c>
      <c r="D45" s="246">
        <v>854.13021596018575</v>
      </c>
      <c r="E45" s="258">
        <v>54.776611245818486</v>
      </c>
      <c r="F45" s="258">
        <v>1.799208376600087</v>
      </c>
    </row>
    <row r="46" spans="1:8" s="31" customFormat="1" ht="15.75" customHeight="1" x14ac:dyDescent="0.25">
      <c r="A46" s="244" t="s">
        <v>71</v>
      </c>
      <c r="B46" s="244" t="s">
        <v>318</v>
      </c>
      <c r="C46" s="239">
        <v>170.62725161555622</v>
      </c>
      <c r="D46" s="239">
        <v>227.703317080327</v>
      </c>
      <c r="E46" s="255">
        <v>33.45073247347969</v>
      </c>
      <c r="F46" s="255">
        <v>0.33972036229933888</v>
      </c>
    </row>
    <row r="47" spans="1:8" s="305" customFormat="1" ht="15.75" customHeight="1" x14ac:dyDescent="0.25">
      <c r="A47" s="323" t="s">
        <v>71</v>
      </c>
      <c r="B47" s="323" t="s">
        <v>314</v>
      </c>
      <c r="C47" s="246">
        <v>23.251858531958337</v>
      </c>
      <c r="D47" s="246">
        <v>77.519434131461736</v>
      </c>
      <c r="E47" s="258">
        <v>233.39027082465577</v>
      </c>
      <c r="F47" s="258">
        <v>0.32300405246309838</v>
      </c>
    </row>
    <row r="48" spans="1:8" s="305" customFormat="1" ht="15.75" customHeight="1" x14ac:dyDescent="0.25">
      <c r="A48" s="244" t="s">
        <v>71</v>
      </c>
      <c r="B48" s="244" t="s">
        <v>317</v>
      </c>
      <c r="C48" s="239">
        <v>1.1627798311317532</v>
      </c>
      <c r="D48" s="239">
        <v>1.812291961451296</v>
      </c>
      <c r="E48" s="255">
        <v>55.858565218435359</v>
      </c>
      <c r="F48" s="255">
        <v>3.8659374018372803E-3</v>
      </c>
    </row>
    <row r="49" spans="1:6" s="31" customFormat="1" ht="15.75" customHeight="1" x14ac:dyDescent="0.25">
      <c r="A49" s="323" t="s">
        <v>71</v>
      </c>
      <c r="B49" s="323" t="s">
        <v>322</v>
      </c>
      <c r="C49" s="246">
        <v>973.35302061089715</v>
      </c>
      <c r="D49" s="246">
        <v>912.93046541294075</v>
      </c>
      <c r="E49" s="258">
        <v>-6.2076712064892803</v>
      </c>
      <c r="F49" s="258">
        <v>-0.35963888147775963</v>
      </c>
    </row>
    <row r="50" spans="1:6" s="31" customFormat="1" ht="15.75" customHeight="1" x14ac:dyDescent="0.25">
      <c r="A50" s="275" t="s">
        <v>56</v>
      </c>
      <c r="B50" s="275" t="s">
        <v>71</v>
      </c>
      <c r="C50" s="277">
        <v>10722.029035619336</v>
      </c>
      <c r="D50" s="277">
        <v>15113.287074611133</v>
      </c>
      <c r="E50" s="282">
        <v>40.955476098821663</v>
      </c>
      <c r="F50" s="282">
        <v>40.95547609882167</v>
      </c>
    </row>
    <row r="51" spans="1:6" s="31" customFormat="1" ht="15.75" customHeight="1" x14ac:dyDescent="0.25">
      <c r="A51" s="323" t="s">
        <v>71</v>
      </c>
      <c r="B51" s="323" t="s">
        <v>315</v>
      </c>
      <c r="C51" s="246">
        <v>6929.3190133309736</v>
      </c>
      <c r="D51" s="246">
        <v>9993.9105885556764</v>
      </c>
      <c r="E51" s="258">
        <v>44.226446629587798</v>
      </c>
      <c r="F51" s="258">
        <v>28.582198061989139</v>
      </c>
    </row>
    <row r="52" spans="1:6" s="31" customFormat="1" ht="15.75" customHeight="1" x14ac:dyDescent="0.25">
      <c r="A52" s="244" t="s">
        <v>71</v>
      </c>
      <c r="B52" s="244" t="s">
        <v>313</v>
      </c>
      <c r="C52" s="239">
        <v>1889.8898665034349</v>
      </c>
      <c r="D52" s="239">
        <v>2525.2875912365766</v>
      </c>
      <c r="E52" s="255">
        <v>33.620886380470324</v>
      </c>
      <c r="F52" s="255">
        <v>5.9260959154494524</v>
      </c>
    </row>
    <row r="53" spans="1:6" s="31" customFormat="1" ht="15.75" customHeight="1" x14ac:dyDescent="0.25">
      <c r="A53" s="323" t="s">
        <v>71</v>
      </c>
      <c r="B53" s="323" t="s">
        <v>322</v>
      </c>
      <c r="C53" s="246">
        <v>1416.8407993906903</v>
      </c>
      <c r="D53" s="246">
        <v>1974.1764060005778</v>
      </c>
      <c r="E53" s="258">
        <v>39.336501803841941</v>
      </c>
      <c r="F53" s="258">
        <v>5.1980423179081061</v>
      </c>
    </row>
    <row r="54" spans="1:6" s="31" customFormat="1" ht="15.75" customHeight="1" x14ac:dyDescent="0.25">
      <c r="A54" s="244" t="s">
        <v>71</v>
      </c>
      <c r="B54" s="244" t="s">
        <v>318</v>
      </c>
      <c r="C54" s="239">
        <v>6.2080340913869678</v>
      </c>
      <c r="D54" s="239">
        <v>99.643438835975658</v>
      </c>
      <c r="E54" s="255" t="s">
        <v>197</v>
      </c>
      <c r="F54" s="255">
        <v>0.87143398356961821</v>
      </c>
    </row>
    <row r="55" spans="1:6" s="31" customFormat="1" ht="15.75" customHeight="1" x14ac:dyDescent="0.25">
      <c r="A55" s="323" t="s">
        <v>71</v>
      </c>
      <c r="B55" s="323" t="s">
        <v>321</v>
      </c>
      <c r="C55" s="246">
        <v>402.75754276609365</v>
      </c>
      <c r="D55" s="246">
        <v>442.99895803348079</v>
      </c>
      <c r="E55" s="258">
        <v>9.9914740245492766</v>
      </c>
      <c r="F55" s="258">
        <v>0.37531529837964733</v>
      </c>
    </row>
    <row r="56" spans="1:6" s="31" customFormat="1" ht="15.75" customHeight="1" x14ac:dyDescent="0.25">
      <c r="A56" s="244" t="s">
        <v>71</v>
      </c>
      <c r="B56" s="244" t="s">
        <v>316</v>
      </c>
      <c r="C56" s="239">
        <v>0.34483886492876598</v>
      </c>
      <c r="D56" s="239">
        <v>0</v>
      </c>
      <c r="E56" s="255">
        <v>-100</v>
      </c>
      <c r="F56" s="255">
        <v>-3.2161717132381099E-3</v>
      </c>
    </row>
    <row r="57" spans="1:6" s="251" customFormat="1" ht="15.75" customHeight="1" x14ac:dyDescent="0.25">
      <c r="A57" s="323" t="s">
        <v>71</v>
      </c>
      <c r="B57" s="323" t="s">
        <v>320</v>
      </c>
      <c r="C57" s="246">
        <v>0.66094115778013496</v>
      </c>
      <c r="D57" s="246">
        <v>0.27339181663748202</v>
      </c>
      <c r="E57" s="258">
        <v>-58.635982429100437</v>
      </c>
      <c r="F57" s="258">
        <v>-3.6145149379393274E-3</v>
      </c>
    </row>
    <row r="58" spans="1:6" s="31" customFormat="1" ht="15.75" customHeight="1" x14ac:dyDescent="0.25">
      <c r="A58" s="244" t="s">
        <v>71</v>
      </c>
      <c r="B58" s="244" t="s">
        <v>314</v>
      </c>
      <c r="C58" s="239">
        <v>46.144626728282866</v>
      </c>
      <c r="D58" s="239">
        <v>43.895281443376128</v>
      </c>
      <c r="E58" s="255">
        <v>-4.8745551635984441</v>
      </c>
      <c r="F58" s="255">
        <v>-2.0978727789621298E-2</v>
      </c>
    </row>
    <row r="59" spans="1:6" s="31" customFormat="1" ht="15.75" customHeight="1" x14ac:dyDescent="0.25">
      <c r="A59" s="323" t="s">
        <v>71</v>
      </c>
      <c r="B59" s="323" t="s">
        <v>319</v>
      </c>
      <c r="C59" s="246">
        <v>8.9246914907038413</v>
      </c>
      <c r="D59" s="246">
        <v>5.4960324553957598</v>
      </c>
      <c r="E59" s="258">
        <v>-38.417675713266384</v>
      </c>
      <c r="F59" s="258">
        <v>-3.1977707054493459E-2</v>
      </c>
    </row>
    <row r="60" spans="1:6" s="31" customFormat="1" ht="15.75" customHeight="1" x14ac:dyDescent="0.25">
      <c r="A60" s="244" t="s">
        <v>71</v>
      </c>
      <c r="B60" s="244" t="s">
        <v>317</v>
      </c>
      <c r="C60" s="239">
        <v>5.0936158083854766</v>
      </c>
      <c r="D60" s="239">
        <v>0.1431920738303496</v>
      </c>
      <c r="E60" s="255">
        <v>-97.188793202765382</v>
      </c>
      <c r="F60" s="255">
        <v>-4.6170586911390275E-2</v>
      </c>
    </row>
    <row r="61" spans="1:6" s="31" customFormat="1" ht="15.75" customHeight="1" x14ac:dyDescent="0.25">
      <c r="A61" s="323" t="s">
        <v>71</v>
      </c>
      <c r="B61" s="323" t="s">
        <v>323</v>
      </c>
      <c r="C61" s="246">
        <v>15.845065486676027</v>
      </c>
      <c r="D61" s="246">
        <v>27.462194159606298</v>
      </c>
      <c r="E61" s="258">
        <v>73.317012685741247</v>
      </c>
      <c r="F61" s="258">
        <v>0.10834822993238827</v>
      </c>
    </row>
    <row r="62" spans="1:6" s="31" customFormat="1" ht="15.75" customHeight="1" x14ac:dyDescent="0.25">
      <c r="A62" s="275" t="s">
        <v>57</v>
      </c>
      <c r="B62" s="275" t="s">
        <v>71</v>
      </c>
      <c r="C62" s="277">
        <v>14647.36044072089</v>
      </c>
      <c r="D62" s="277">
        <v>11614.573160922353</v>
      </c>
      <c r="E62" s="282">
        <v>-20.705350237488076</v>
      </c>
      <c r="F62" s="282">
        <v>-20.705350237488069</v>
      </c>
    </row>
    <row r="63" spans="1:6" s="31" customFormat="1" ht="15.75" customHeight="1" x14ac:dyDescent="0.25">
      <c r="A63" s="323" t="s">
        <v>71</v>
      </c>
      <c r="B63" s="323" t="s">
        <v>315</v>
      </c>
      <c r="C63" s="246">
        <v>11405.163471377904</v>
      </c>
      <c r="D63" s="246">
        <v>6917.6257321323046</v>
      </c>
      <c r="E63" s="258">
        <v>-39.346544663804295</v>
      </c>
      <c r="F63" s="258">
        <v>-30.637176967188356</v>
      </c>
    </row>
    <row r="64" spans="1:6" s="31" customFormat="1" ht="15.75" customHeight="1" x14ac:dyDescent="0.25">
      <c r="A64" s="244" t="s">
        <v>71</v>
      </c>
      <c r="B64" s="244" t="s">
        <v>319</v>
      </c>
      <c r="C64" s="239">
        <v>26.755150388060571</v>
      </c>
      <c r="D64" s="239">
        <v>3.3876812061601003</v>
      </c>
      <c r="E64" s="255">
        <v>-87.338209066199653</v>
      </c>
      <c r="F64" s="255">
        <v>-0.15953365301871691</v>
      </c>
    </row>
    <row r="65" spans="1:17" s="31" customFormat="1" ht="15.75" customHeight="1" x14ac:dyDescent="0.25">
      <c r="A65" s="323" t="s">
        <v>71</v>
      </c>
      <c r="B65" s="323" t="s">
        <v>320</v>
      </c>
      <c r="C65" s="246">
        <v>2.7813730941578299</v>
      </c>
      <c r="D65" s="246">
        <v>5.3304493429934903</v>
      </c>
      <c r="E65" s="258">
        <v>91.648123518196826</v>
      </c>
      <c r="F65" s="258">
        <v>1.7402973451441903E-2</v>
      </c>
    </row>
    <row r="66" spans="1:17" s="31" customFormat="1" ht="15.75" customHeight="1" x14ac:dyDescent="0.25">
      <c r="A66" s="244" t="s">
        <v>71</v>
      </c>
      <c r="B66" s="244" t="s">
        <v>317</v>
      </c>
      <c r="C66" s="239">
        <v>0</v>
      </c>
      <c r="D66" s="239">
        <v>4.2460043514173096</v>
      </c>
      <c r="E66" s="255" t="s">
        <v>144</v>
      </c>
      <c r="F66" s="255">
        <v>2.8988187793980009E-2</v>
      </c>
    </row>
    <row r="67" spans="1:17" s="251" customFormat="1" ht="15.75" customHeight="1" x14ac:dyDescent="0.25">
      <c r="A67" s="323" t="s">
        <v>71</v>
      </c>
      <c r="B67" s="323" t="s">
        <v>314</v>
      </c>
      <c r="C67" s="246">
        <v>0.98054791064094193</v>
      </c>
      <c r="D67" s="246">
        <v>9.0628419701312808</v>
      </c>
      <c r="E67" s="258">
        <v>824.26304434296242</v>
      </c>
      <c r="F67" s="258">
        <v>5.5179184619645764E-2</v>
      </c>
    </row>
    <row r="68" spans="1:17" s="31" customFormat="1" ht="15.75" customHeight="1" x14ac:dyDescent="0.25">
      <c r="A68" s="244" t="s">
        <v>71</v>
      </c>
      <c r="B68" s="244" t="s">
        <v>321</v>
      </c>
      <c r="C68" s="239">
        <v>5.1800591552849617</v>
      </c>
      <c r="D68" s="239">
        <v>18.943371497000363</v>
      </c>
      <c r="E68" s="255">
        <v>265.69797620309731</v>
      </c>
      <c r="F68" s="255">
        <v>9.3964454533748215E-2</v>
      </c>
    </row>
    <row r="69" spans="1:17" s="31" customFormat="1" ht="15.75" customHeight="1" x14ac:dyDescent="0.25">
      <c r="A69" s="323" t="s">
        <v>71</v>
      </c>
      <c r="B69" s="323" t="s">
        <v>313</v>
      </c>
      <c r="C69" s="246">
        <v>474.14456131169572</v>
      </c>
      <c r="D69" s="246">
        <v>515.72173412420102</v>
      </c>
      <c r="E69" s="258">
        <v>8.7688810976728888</v>
      </c>
      <c r="F69" s="258">
        <v>0.28385437076374032</v>
      </c>
    </row>
    <row r="70" spans="1:17" s="31" customFormat="1" ht="15.75" customHeight="1" x14ac:dyDescent="0.25">
      <c r="A70" s="244" t="s">
        <v>71</v>
      </c>
      <c r="B70" s="244" t="s">
        <v>318</v>
      </c>
      <c r="C70" s="239">
        <v>0</v>
      </c>
      <c r="D70" s="239">
        <v>106.200695946651</v>
      </c>
      <c r="E70" s="255" t="s">
        <v>144</v>
      </c>
      <c r="F70" s="255">
        <v>0.72505006193064081</v>
      </c>
    </row>
    <row r="71" spans="1:17" s="251" customFormat="1" ht="15.75" customHeight="1" x14ac:dyDescent="0.25">
      <c r="A71" s="323" t="s">
        <v>71</v>
      </c>
      <c r="B71" s="323" t="s">
        <v>322</v>
      </c>
      <c r="C71" s="246">
        <v>197.05742174540799</v>
      </c>
      <c r="D71" s="246">
        <v>439.36082891440503</v>
      </c>
      <c r="E71" s="258">
        <v>122.96081265188045</v>
      </c>
      <c r="F71" s="258">
        <v>1.6542462251107937</v>
      </c>
    </row>
    <row r="72" spans="1:17" s="31" customFormat="1" ht="15.75" customHeight="1" x14ac:dyDescent="0.25">
      <c r="A72" s="244" t="s">
        <v>71</v>
      </c>
      <c r="B72" s="244" t="s">
        <v>316</v>
      </c>
      <c r="C72" s="239">
        <v>2535.2978557377351</v>
      </c>
      <c r="D72" s="239">
        <v>3594.6938214370898</v>
      </c>
      <c r="E72" s="255">
        <v>41.785858150820133</v>
      </c>
      <c r="F72" s="255">
        <v>7.2326749245150355</v>
      </c>
    </row>
    <row r="73" spans="1:17" s="31" customFormat="1" ht="15.75" customHeight="1" x14ac:dyDescent="0.25">
      <c r="A73" s="278" t="s">
        <v>58</v>
      </c>
      <c r="B73" s="278" t="s">
        <v>71</v>
      </c>
      <c r="C73" s="279">
        <v>2830.9864354034598</v>
      </c>
      <c r="D73" s="279">
        <v>2344.8749769178812</v>
      </c>
      <c r="E73" s="280">
        <v>-17.1710981164168</v>
      </c>
      <c r="F73" s="280">
        <v>-17.1710981164168</v>
      </c>
    </row>
    <row r="74" spans="1:17" s="31" customFormat="1" ht="15.75" customHeight="1" x14ac:dyDescent="0.25">
      <c r="A74" s="244" t="s">
        <v>71</v>
      </c>
      <c r="B74" s="244" t="s">
        <v>314</v>
      </c>
      <c r="C74" s="239">
        <v>2317.945638816338</v>
      </c>
      <c r="D74" s="239">
        <v>1450.4870557682459</v>
      </c>
      <c r="E74" s="255">
        <v>-37.423594778135559</v>
      </c>
      <c r="F74" s="255">
        <v>-30.641566211689238</v>
      </c>
    </row>
    <row r="75" spans="1:17" s="31" customFormat="1" ht="15.75" customHeight="1" x14ac:dyDescent="0.25">
      <c r="A75" s="323" t="s">
        <v>71</v>
      </c>
      <c r="B75" s="323" t="s">
        <v>315</v>
      </c>
      <c r="C75" s="246">
        <v>169.81071243335646</v>
      </c>
      <c r="D75" s="246">
        <v>152.2391591437077</v>
      </c>
      <c r="E75" s="258">
        <v>-10.347729561846606</v>
      </c>
      <c r="F75" s="258">
        <v>-0.62068659425224482</v>
      </c>
    </row>
    <row r="76" spans="1:17" s="31" customFormat="1" ht="15.75" customHeight="1" x14ac:dyDescent="0.25">
      <c r="A76" s="244" t="s">
        <v>71</v>
      </c>
      <c r="B76" s="244" t="s">
        <v>313</v>
      </c>
      <c r="C76" s="239">
        <v>15.235055814366399</v>
      </c>
      <c r="D76" s="239">
        <v>0.860534605856906</v>
      </c>
      <c r="E76" s="255">
        <v>-94.351615009867984</v>
      </c>
      <c r="F76" s="255">
        <v>-0.50775662605606586</v>
      </c>
    </row>
    <row r="77" spans="1:17" s="31" customFormat="1" ht="15.75" customHeight="1" x14ac:dyDescent="0.25">
      <c r="A77" s="356" t="s">
        <v>71</v>
      </c>
      <c r="B77" s="356" t="s">
        <v>322</v>
      </c>
      <c r="C77" s="355">
        <v>327.99502833939937</v>
      </c>
      <c r="D77" s="355">
        <v>741.28822740007081</v>
      </c>
      <c r="E77" s="357">
        <v>126.0059340390392</v>
      </c>
      <c r="F77" s="357">
        <v>14.598911315580738</v>
      </c>
    </row>
    <row r="78" spans="1:17" s="31" customFormat="1" ht="15.75" customHeight="1" x14ac:dyDescent="0.25">
      <c r="A78" s="338" t="s">
        <v>71</v>
      </c>
      <c r="B78" s="339"/>
      <c r="C78" s="339"/>
      <c r="D78" s="339"/>
      <c r="E78" s="339"/>
      <c r="F78" s="339"/>
    </row>
    <row r="79" spans="1:17" s="31" customFormat="1" ht="15.75" customHeight="1" x14ac:dyDescent="0.25">
      <c r="A79" s="39" t="s">
        <v>59</v>
      </c>
      <c r="G79" s="166"/>
      <c r="H79" s="166"/>
      <c r="I79" s="166"/>
      <c r="J79" s="166"/>
      <c r="K79" s="166"/>
      <c r="L79" s="166"/>
      <c r="M79" s="166"/>
      <c r="N79" s="166"/>
      <c r="O79" s="166"/>
      <c r="P79" s="166"/>
      <c r="Q79" s="167"/>
    </row>
    <row r="80" spans="1:17" s="31" customFormat="1" ht="15.75" customHeight="1" x14ac:dyDescent="0.25">
      <c r="A80" s="208" t="s">
        <v>60</v>
      </c>
      <c r="B80" s="74"/>
      <c r="C80" s="37"/>
      <c r="D80" s="38"/>
      <c r="E80" s="38"/>
      <c r="F80" s="38"/>
      <c r="Q80" s="168"/>
    </row>
    <row r="81" spans="1:49" s="31" customFormat="1" ht="15.75" customHeight="1" x14ac:dyDescent="0.25">
      <c r="A81" s="210" t="s">
        <v>145</v>
      </c>
      <c r="B81" s="74"/>
      <c r="C81" s="37"/>
      <c r="D81" s="38"/>
      <c r="E81" s="38"/>
      <c r="F81" s="38"/>
      <c r="Q81" s="168"/>
    </row>
    <row r="82" spans="1:49" s="31" customFormat="1" ht="15.75" customHeight="1" x14ac:dyDescent="0.25">
      <c r="A82" s="210" t="s">
        <v>205</v>
      </c>
      <c r="B82" s="74"/>
      <c r="C82" s="37"/>
      <c r="D82" s="38"/>
      <c r="E82" s="38"/>
      <c r="F82" s="38"/>
      <c r="Q82" s="168"/>
    </row>
    <row r="83" spans="1:49" ht="15" customHeight="1" x14ac:dyDescent="0.25">
      <c r="A83" s="203" t="s">
        <v>61</v>
      </c>
      <c r="B83" s="127"/>
      <c r="C83" s="127"/>
      <c r="D83" s="127"/>
      <c r="E83" s="127"/>
      <c r="F83" s="127"/>
      <c r="G83" s="127"/>
      <c r="H83" s="127"/>
      <c r="I83" s="127"/>
      <c r="J83" s="127"/>
      <c r="K83" s="127"/>
      <c r="L83" s="127"/>
      <c r="M83" s="127"/>
      <c r="N83" s="127"/>
      <c r="O83" s="131"/>
      <c r="P83" s="131"/>
      <c r="Q83" s="156"/>
      <c r="R83" s="131"/>
      <c r="S83" s="131"/>
      <c r="T83" s="131"/>
      <c r="U83" s="131"/>
      <c r="V83" s="131"/>
      <c r="W83" s="131"/>
      <c r="X83" s="131"/>
      <c r="Y83" s="131"/>
      <c r="Z83" s="131"/>
      <c r="AA83" s="131"/>
      <c r="AB83" s="131"/>
      <c r="AC83" s="131"/>
      <c r="AD83" s="131"/>
      <c r="AE83" s="131"/>
      <c r="AF83" s="131"/>
      <c r="AG83" s="131"/>
      <c r="AH83" s="131"/>
      <c r="AI83" s="131"/>
      <c r="AJ83" s="131"/>
      <c r="AK83" s="131"/>
      <c r="AL83" s="131"/>
      <c r="AM83" s="131"/>
      <c r="AN83" s="131"/>
      <c r="AO83" s="131"/>
      <c r="AP83" s="131"/>
      <c r="AQ83" s="131"/>
      <c r="AR83" s="131"/>
      <c r="AS83" s="131"/>
      <c r="AT83" s="131"/>
      <c r="AU83" s="131"/>
      <c r="AV83" s="131"/>
      <c r="AW83" s="131"/>
    </row>
    <row r="84" spans="1:49" ht="15" customHeight="1" x14ac:dyDescent="0.25">
      <c r="A84" s="109" t="s">
        <v>62</v>
      </c>
      <c r="B84" s="75"/>
      <c r="C84" s="37"/>
      <c r="Q84" s="159"/>
    </row>
    <row r="85" spans="1:49" ht="15" customHeight="1" x14ac:dyDescent="0.25">
      <c r="A85" s="181" t="s">
        <v>325</v>
      </c>
      <c r="B85" s="76"/>
      <c r="C85" s="37"/>
      <c r="Q85" s="159"/>
    </row>
    <row r="86" spans="1:49" ht="15" customHeight="1" x14ac:dyDescent="0.25">
      <c r="A86" s="180" t="s">
        <v>326</v>
      </c>
      <c r="B86" s="75"/>
      <c r="C86" s="37"/>
      <c r="Q86" s="159"/>
    </row>
    <row r="87" spans="1:49" ht="15" customHeight="1" x14ac:dyDescent="0.25">
      <c r="A87" s="180" t="s">
        <v>327</v>
      </c>
      <c r="B87" s="37"/>
      <c r="C87" s="37"/>
      <c r="D87" s="37"/>
      <c r="E87" s="37"/>
      <c r="F87" s="37"/>
      <c r="Q87" s="159"/>
    </row>
    <row r="88" spans="1:49" ht="15" customHeight="1" x14ac:dyDescent="0.25">
      <c r="A88" s="180" t="s">
        <v>66</v>
      </c>
      <c r="B88" s="37"/>
      <c r="C88" s="37"/>
      <c r="D88" s="37"/>
      <c r="E88" s="37"/>
      <c r="F88" s="37"/>
      <c r="Q88" s="159"/>
    </row>
    <row r="89" spans="1:49" s="11" customFormat="1" ht="15" customHeight="1" x14ac:dyDescent="0.25">
      <c r="A89" s="191" t="s">
        <v>67</v>
      </c>
      <c r="B89" s="146"/>
      <c r="C89" s="146"/>
      <c r="D89" s="146"/>
      <c r="E89" s="146"/>
      <c r="F89" s="146"/>
      <c r="G89" s="146"/>
      <c r="H89" s="146"/>
      <c r="I89" s="146"/>
      <c r="J89" s="146"/>
      <c r="K89" s="152"/>
      <c r="L89" s="152"/>
      <c r="M89" s="152"/>
      <c r="N89" s="152"/>
      <c r="O89" s="152"/>
      <c r="P89" s="152"/>
      <c r="Q89" s="153"/>
    </row>
    <row r="90" spans="1:49" s="11" customFormat="1" ht="15" customHeight="1" x14ac:dyDescent="0.25">
      <c r="A90" s="397"/>
      <c r="B90" s="398"/>
      <c r="C90" s="398"/>
      <c r="E90" s="38"/>
      <c r="G90" s="37"/>
      <c r="H90" s="37"/>
      <c r="I90" s="37"/>
      <c r="J90" s="37"/>
    </row>
    <row r="91" spans="1:49" ht="15" customHeight="1" x14ac:dyDescent="0.25">
      <c r="A91" s="397"/>
      <c r="B91" s="398"/>
      <c r="C91" s="398"/>
    </row>
    <row r="92" spans="1:49" ht="15" customHeight="1" x14ac:dyDescent="0.25">
      <c r="A92" s="397"/>
      <c r="B92" s="398"/>
      <c r="C92" s="398"/>
    </row>
    <row r="93" spans="1:49" ht="15" customHeight="1" x14ac:dyDescent="0.25">
      <c r="A93" s="392"/>
      <c r="B93" s="393"/>
      <c r="C93" s="393"/>
    </row>
    <row r="94" spans="1:49" s="78" customFormat="1" ht="15" customHeight="1" x14ac:dyDescent="0.25">
      <c r="A94" s="397"/>
      <c r="B94" s="398"/>
      <c r="C94" s="398"/>
      <c r="D94" s="11"/>
      <c r="E94" s="38"/>
      <c r="F94" s="11"/>
    </row>
    <row r="95" spans="1:49" x14ac:dyDescent="0.25">
      <c r="A95" s="397"/>
      <c r="B95" s="398"/>
      <c r="C95" s="398"/>
    </row>
    <row r="96" spans="1:49" x14ac:dyDescent="0.25">
      <c r="A96" s="397"/>
      <c r="B96" s="398"/>
      <c r="C96" s="398"/>
    </row>
    <row r="97" spans="1:3" ht="19.2" x14ac:dyDescent="0.25">
      <c r="A97" s="392"/>
      <c r="B97" s="393"/>
      <c r="C97" s="393"/>
    </row>
    <row r="98" spans="1:3" x14ac:dyDescent="0.25">
      <c r="A98" s="397"/>
      <c r="B98" s="398"/>
      <c r="C98" s="398"/>
    </row>
    <row r="99" spans="1:3" x14ac:dyDescent="0.25">
      <c r="A99" s="397"/>
      <c r="B99" s="398"/>
      <c r="C99" s="398"/>
    </row>
    <row r="100" spans="1:3" x14ac:dyDescent="0.25">
      <c r="A100" s="397"/>
      <c r="B100" s="398"/>
      <c r="C100" s="398"/>
    </row>
    <row r="101" spans="1:3" ht="19.2" x14ac:dyDescent="0.25">
      <c r="A101" s="392"/>
      <c r="B101" s="393"/>
      <c r="C101" s="393"/>
    </row>
    <row r="102" spans="1:3" x14ac:dyDescent="0.25">
      <c r="A102" s="397"/>
      <c r="B102" s="398"/>
      <c r="C102" s="398"/>
    </row>
    <row r="103" spans="1:3" x14ac:dyDescent="0.25">
      <c r="A103" s="397"/>
      <c r="B103" s="398"/>
      <c r="C103" s="398"/>
    </row>
    <row r="104" spans="1:3" x14ac:dyDescent="0.25">
      <c r="A104" s="397"/>
      <c r="B104" s="398"/>
      <c r="C104" s="398"/>
    </row>
    <row r="105" spans="1:3" ht="19.2" x14ac:dyDescent="0.25">
      <c r="A105" s="392"/>
      <c r="B105" s="393"/>
      <c r="C105" s="393"/>
    </row>
    <row r="106" spans="1:3" x14ac:dyDescent="0.25">
      <c r="A106" s="397"/>
      <c r="B106" s="398"/>
      <c r="C106" s="398"/>
    </row>
    <row r="107" spans="1:3" x14ac:dyDescent="0.25">
      <c r="A107" s="397"/>
      <c r="B107" s="398"/>
      <c r="C107" s="398"/>
    </row>
    <row r="108" spans="1:3" x14ac:dyDescent="0.25">
      <c r="A108" s="397"/>
      <c r="B108" s="398"/>
      <c r="C108" s="398"/>
    </row>
  </sheetData>
  <mergeCells count="16">
    <mergeCell ref="A3:F3"/>
    <mergeCell ref="A5:A6"/>
    <mergeCell ref="B5:B6"/>
    <mergeCell ref="C5:D5"/>
    <mergeCell ref="E5:E6"/>
    <mergeCell ref="F5:F6"/>
    <mergeCell ref="A4:F4"/>
    <mergeCell ref="A101:C101"/>
    <mergeCell ref="A102:C104"/>
    <mergeCell ref="A105:C105"/>
    <mergeCell ref="A106:C108"/>
    <mergeCell ref="A90:C92"/>
    <mergeCell ref="A93:C93"/>
    <mergeCell ref="A94:C96"/>
    <mergeCell ref="A97:C97"/>
    <mergeCell ref="A98:C100"/>
  </mergeCells>
  <pageMargins left="0.7" right="0.7" top="0.75" bottom="0.75" header="0.3" footer="0.3"/>
  <pageSetup paperSize="9" orientation="portrait" r:id="rId1"/>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E49"/>
  <sheetViews>
    <sheetView showGridLines="0" zoomScale="90" zoomScaleNormal="90" workbookViewId="0">
      <pane xSplit="1" ySplit="6" topLeftCell="B7" activePane="bottomRight" state="frozen"/>
      <selection pane="topRight" activeCell="B1" sqref="B1"/>
      <selection pane="bottomLeft" activeCell="A7" sqref="A7"/>
      <selection pane="bottomRight" activeCell="A3" sqref="A3:G3"/>
    </sheetView>
  </sheetViews>
  <sheetFormatPr baseColWidth="10" defaultColWidth="11.44140625" defaultRowHeight="15" x14ac:dyDescent="0.25"/>
  <cols>
    <col min="1" max="1" width="35.44140625" style="38" customWidth="1"/>
    <col min="2" max="14" width="14.6640625" style="133" customWidth="1"/>
    <col min="15" max="49" width="14.6640625" style="131" customWidth="1"/>
    <col min="50" max="50" width="13.109375" style="11" bestFit="1" customWidth="1"/>
    <col min="51" max="53" width="13.5546875" style="11" customWidth="1"/>
    <col min="54" max="56" width="13.109375" style="11" customWidth="1"/>
    <col min="57" max="57" width="15.5546875" style="11" customWidth="1"/>
    <col min="58" max="16384" width="11.44140625" style="11"/>
  </cols>
  <sheetData>
    <row r="1" spans="1:57" s="19" customFormat="1" ht="60" customHeight="1" x14ac:dyDescent="0.25">
      <c r="B1" s="129"/>
      <c r="C1" s="129"/>
      <c r="D1" s="129"/>
      <c r="E1" s="129"/>
      <c r="F1" s="129"/>
      <c r="G1" s="129"/>
      <c r="H1" s="129"/>
      <c r="I1" s="129"/>
      <c r="J1" s="129"/>
      <c r="K1" s="129"/>
      <c r="L1" s="129"/>
      <c r="M1" s="129"/>
      <c r="N1" s="129"/>
      <c r="O1" s="129"/>
      <c r="P1" s="129"/>
      <c r="Q1" s="129"/>
      <c r="R1" s="129"/>
      <c r="S1" s="129"/>
      <c r="T1" s="129"/>
      <c r="U1" s="129"/>
      <c r="V1" s="129"/>
      <c r="W1" s="129"/>
      <c r="X1" s="129"/>
      <c r="Y1" s="129"/>
      <c r="Z1" s="129"/>
      <c r="AA1" s="129"/>
      <c r="AB1" s="129"/>
      <c r="AC1" s="129"/>
      <c r="AD1" s="129"/>
      <c r="AE1" s="129"/>
      <c r="AF1" s="129"/>
      <c r="AG1" s="129"/>
      <c r="AH1" s="129"/>
      <c r="AI1" s="129"/>
      <c r="AJ1" s="129"/>
      <c r="AK1" s="129"/>
      <c r="AL1" s="129"/>
      <c r="AM1" s="129"/>
      <c r="AN1" s="129"/>
      <c r="AO1" s="129"/>
      <c r="AP1" s="129"/>
      <c r="AQ1" s="129"/>
      <c r="AR1" s="129"/>
      <c r="AS1" s="129"/>
      <c r="AT1" s="129"/>
      <c r="AU1" s="129"/>
      <c r="AV1" s="129"/>
      <c r="AW1" s="129"/>
    </row>
    <row r="2" spans="1:57" s="19" customFormat="1" ht="30.75" customHeight="1" x14ac:dyDescent="0.25">
      <c r="B2" s="129"/>
      <c r="C2" s="129"/>
      <c r="D2" s="129"/>
      <c r="E2" s="129"/>
      <c r="F2" s="129"/>
      <c r="G2" s="129"/>
      <c r="H2" s="129"/>
      <c r="I2" s="129"/>
      <c r="J2" s="129"/>
      <c r="K2" s="129"/>
      <c r="L2" s="129"/>
      <c r="M2" s="129"/>
      <c r="N2" s="129"/>
      <c r="O2" s="129"/>
      <c r="P2" s="129"/>
      <c r="Q2" s="129"/>
      <c r="R2" s="129"/>
      <c r="S2" s="129"/>
      <c r="T2" s="129"/>
      <c r="U2" s="129"/>
      <c r="V2" s="129"/>
      <c r="W2" s="129"/>
      <c r="X2" s="129"/>
      <c r="Y2" s="129"/>
      <c r="Z2" s="129"/>
      <c r="AA2" s="129"/>
      <c r="AB2" s="129"/>
      <c r="AC2" s="129"/>
      <c r="AD2" s="129"/>
      <c r="AE2" s="129"/>
      <c r="AF2" s="129"/>
      <c r="AG2" s="129"/>
      <c r="AH2" s="129"/>
      <c r="AI2" s="129"/>
      <c r="AJ2" s="129"/>
      <c r="AK2" s="129"/>
      <c r="AL2" s="129"/>
      <c r="AM2" s="129"/>
      <c r="AN2" s="129"/>
      <c r="AO2" s="129"/>
      <c r="AP2" s="129"/>
      <c r="AQ2" s="129"/>
      <c r="AR2" s="129"/>
      <c r="AS2" s="129"/>
      <c r="AT2" s="129"/>
      <c r="AU2" s="129"/>
      <c r="AV2" s="129"/>
      <c r="AW2" s="129"/>
    </row>
    <row r="3" spans="1:57" ht="22.5" customHeight="1" x14ac:dyDescent="0.25">
      <c r="A3" s="376" t="s">
        <v>0</v>
      </c>
      <c r="B3" s="377"/>
      <c r="C3" s="377"/>
      <c r="D3" s="377"/>
      <c r="E3" s="377"/>
      <c r="F3" s="377"/>
      <c r="G3" s="377"/>
      <c r="H3" s="130"/>
      <c r="I3" s="130"/>
      <c r="J3" s="130"/>
      <c r="K3" s="130"/>
      <c r="L3" s="130"/>
      <c r="M3" s="130"/>
      <c r="N3" s="130"/>
    </row>
    <row r="4" spans="1:57" ht="54" customHeight="1" x14ac:dyDescent="0.3">
      <c r="A4" s="380" t="s">
        <v>328</v>
      </c>
      <c r="B4" s="381"/>
      <c r="C4" s="381"/>
      <c r="D4" s="381"/>
      <c r="E4" s="381"/>
      <c r="F4" s="381"/>
      <c r="G4" s="381"/>
      <c r="H4" s="125"/>
      <c r="I4" s="125"/>
      <c r="J4" s="125"/>
      <c r="K4" s="125"/>
      <c r="L4" s="125"/>
      <c r="M4" s="125"/>
      <c r="N4" s="125"/>
      <c r="O4" s="132"/>
      <c r="P4" s="132"/>
      <c r="U4" s="132"/>
      <c r="V4" s="132"/>
      <c r="W4" s="132"/>
      <c r="AJ4" s="132"/>
      <c r="AK4" s="132"/>
      <c r="AN4" s="132"/>
      <c r="AO4" s="132"/>
      <c r="AP4" s="132"/>
      <c r="AQ4" s="132"/>
      <c r="AR4" s="132"/>
      <c r="AS4" s="132"/>
      <c r="AT4" s="132"/>
      <c r="AU4" s="132"/>
      <c r="AV4" s="132"/>
      <c r="AW4" s="132"/>
      <c r="AX4" s="132"/>
      <c r="AY4" s="132"/>
      <c r="AZ4" s="132"/>
      <c r="BA4" s="132"/>
      <c r="BB4" s="132"/>
      <c r="BC4" s="132"/>
      <c r="BD4" s="132"/>
      <c r="BE4" s="132" t="s">
        <v>32</v>
      </c>
    </row>
    <row r="5" spans="1:57" s="15" customFormat="1" ht="20.25" customHeight="1" x14ac:dyDescent="0.25">
      <c r="A5" s="378" t="s">
        <v>150</v>
      </c>
      <c r="B5" s="375" t="s">
        <v>34</v>
      </c>
      <c r="C5" s="375"/>
      <c r="D5" s="375"/>
      <c r="E5" s="375"/>
      <c r="F5" s="375"/>
      <c r="G5" s="375"/>
      <c r="H5" s="375"/>
      <c r="I5" s="375"/>
      <c r="J5" s="375"/>
      <c r="K5" s="375"/>
      <c r="L5" s="375"/>
      <c r="M5" s="375"/>
      <c r="N5" s="375"/>
      <c r="O5" s="375" t="s">
        <v>35</v>
      </c>
      <c r="P5" s="375"/>
      <c r="Q5" s="375"/>
      <c r="R5" s="375"/>
      <c r="S5" s="375"/>
      <c r="T5" s="375"/>
      <c r="U5" s="375"/>
      <c r="V5" s="375"/>
      <c r="W5" s="375"/>
      <c r="X5" s="375"/>
      <c r="Y5" s="375"/>
      <c r="Z5" s="375"/>
      <c r="AA5" s="375"/>
      <c r="AB5" s="375" t="s">
        <v>36</v>
      </c>
      <c r="AC5" s="375"/>
      <c r="AD5" s="375"/>
      <c r="AE5" s="375"/>
      <c r="AF5" s="375"/>
      <c r="AG5" s="375"/>
      <c r="AH5" s="375"/>
      <c r="AI5" s="375"/>
      <c r="AJ5" s="375"/>
      <c r="AK5" s="375"/>
      <c r="AL5" s="375"/>
      <c r="AM5" s="375"/>
      <c r="AN5" s="375"/>
      <c r="AO5" s="375" t="s">
        <v>37</v>
      </c>
      <c r="AP5" s="375"/>
      <c r="AQ5" s="375"/>
      <c r="AR5" s="375"/>
      <c r="AS5" s="375"/>
      <c r="AT5" s="375"/>
      <c r="AU5" s="375"/>
      <c r="AV5" s="375"/>
      <c r="AW5" s="375"/>
      <c r="AX5" s="375"/>
      <c r="AY5" s="375"/>
      <c r="AZ5" s="375"/>
      <c r="BA5" s="375"/>
      <c r="BB5" s="375" t="s">
        <v>38</v>
      </c>
      <c r="BC5" s="375"/>
      <c r="BD5" s="375"/>
      <c r="BE5" s="375"/>
    </row>
    <row r="6" spans="1:57" s="15" customFormat="1" ht="33.75" customHeight="1" x14ac:dyDescent="0.25">
      <c r="A6" s="379"/>
      <c r="B6" s="126" t="s">
        <v>39</v>
      </c>
      <c r="C6" s="126" t="s">
        <v>40</v>
      </c>
      <c r="D6" s="126" t="s">
        <v>41</v>
      </c>
      <c r="E6" s="126" t="s">
        <v>42</v>
      </c>
      <c r="F6" s="126" t="s">
        <v>43</v>
      </c>
      <c r="G6" s="126" t="s">
        <v>44</v>
      </c>
      <c r="H6" s="126" t="s">
        <v>45</v>
      </c>
      <c r="I6" s="126" t="s">
        <v>46</v>
      </c>
      <c r="J6" s="126" t="s">
        <v>47</v>
      </c>
      <c r="K6" s="126" t="s">
        <v>48</v>
      </c>
      <c r="L6" s="126" t="s">
        <v>49</v>
      </c>
      <c r="M6" s="126" t="s">
        <v>50</v>
      </c>
      <c r="N6" s="126" t="s">
        <v>51</v>
      </c>
      <c r="O6" s="126" t="s">
        <v>39</v>
      </c>
      <c r="P6" s="126" t="s">
        <v>40</v>
      </c>
      <c r="Q6" s="126" t="s">
        <v>41</v>
      </c>
      <c r="R6" s="126" t="s">
        <v>42</v>
      </c>
      <c r="S6" s="126" t="s">
        <v>43</v>
      </c>
      <c r="T6" s="126" t="s">
        <v>44</v>
      </c>
      <c r="U6" s="126" t="s">
        <v>45</v>
      </c>
      <c r="V6" s="126" t="s">
        <v>46</v>
      </c>
      <c r="W6" s="126" t="s">
        <v>47</v>
      </c>
      <c r="X6" s="126" t="s">
        <v>48</v>
      </c>
      <c r="Y6" s="126" t="s">
        <v>49</v>
      </c>
      <c r="Z6" s="126" t="s">
        <v>50</v>
      </c>
      <c r="AA6" s="126" t="s">
        <v>51</v>
      </c>
      <c r="AB6" s="126" t="s">
        <v>39</v>
      </c>
      <c r="AC6" s="126" t="s">
        <v>40</v>
      </c>
      <c r="AD6" s="126" t="s">
        <v>41</v>
      </c>
      <c r="AE6" s="126" t="s">
        <v>42</v>
      </c>
      <c r="AF6" s="126" t="s">
        <v>43</v>
      </c>
      <c r="AG6" s="126" t="s">
        <v>44</v>
      </c>
      <c r="AH6" s="126" t="s">
        <v>45</v>
      </c>
      <c r="AI6" s="126" t="s">
        <v>46</v>
      </c>
      <c r="AJ6" s="126" t="s">
        <v>47</v>
      </c>
      <c r="AK6" s="126" t="s">
        <v>48</v>
      </c>
      <c r="AL6" s="126" t="s">
        <v>49</v>
      </c>
      <c r="AM6" s="126" t="s">
        <v>50</v>
      </c>
      <c r="AN6" s="126" t="s">
        <v>51</v>
      </c>
      <c r="AO6" s="126" t="s">
        <v>39</v>
      </c>
      <c r="AP6" s="126" t="s">
        <v>40</v>
      </c>
      <c r="AQ6" s="126" t="s">
        <v>41</v>
      </c>
      <c r="AR6" s="126" t="s">
        <v>42</v>
      </c>
      <c r="AS6" s="126" t="s">
        <v>43</v>
      </c>
      <c r="AT6" s="126" t="s">
        <v>44</v>
      </c>
      <c r="AU6" s="126" t="s">
        <v>45</v>
      </c>
      <c r="AV6" s="126" t="s">
        <v>46</v>
      </c>
      <c r="AW6" s="126" t="s">
        <v>47</v>
      </c>
      <c r="AX6" s="126" t="s">
        <v>48</v>
      </c>
      <c r="AY6" s="126" t="s">
        <v>49</v>
      </c>
      <c r="AZ6" s="126" t="s">
        <v>50</v>
      </c>
      <c r="BA6" s="47" t="s">
        <v>51</v>
      </c>
      <c r="BB6" s="47" t="s">
        <v>39</v>
      </c>
      <c r="BC6" s="47" t="s">
        <v>40</v>
      </c>
      <c r="BD6" s="47" t="s">
        <v>41</v>
      </c>
      <c r="BE6" s="47" t="s">
        <v>42</v>
      </c>
    </row>
    <row r="7" spans="1:57" s="31" customFormat="1" ht="15.75" customHeight="1" x14ac:dyDescent="0.25">
      <c r="A7" s="111" t="s">
        <v>167</v>
      </c>
      <c r="B7" s="68">
        <v>67839.815564120188</v>
      </c>
      <c r="C7" s="68">
        <v>84876.446089211444</v>
      </c>
      <c r="D7" s="68">
        <v>94782.052357901921</v>
      </c>
      <c r="E7" s="68">
        <v>94880.865785126589</v>
      </c>
      <c r="F7" s="68">
        <v>97688.207839127761</v>
      </c>
      <c r="G7" s="68">
        <v>98226.659736763395</v>
      </c>
      <c r="H7" s="68">
        <v>89949.849856418994</v>
      </c>
      <c r="I7" s="68">
        <v>98261.436680669663</v>
      </c>
      <c r="J7" s="68">
        <v>119588.5601533592</v>
      </c>
      <c r="K7" s="68">
        <v>114005.67385449901</v>
      </c>
      <c r="L7" s="68">
        <v>104556.38051343168</v>
      </c>
      <c r="M7" s="68">
        <v>129223.40103666579</v>
      </c>
      <c r="N7" s="68">
        <v>1193879.3494672957</v>
      </c>
      <c r="O7" s="68">
        <v>83673.711886052799</v>
      </c>
      <c r="P7" s="68">
        <v>99175.935551984978</v>
      </c>
      <c r="Q7" s="68">
        <v>96806.247172693838</v>
      </c>
      <c r="R7" s="68">
        <v>101310.49536678949</v>
      </c>
      <c r="S7" s="68">
        <v>103723.41217409697</v>
      </c>
      <c r="T7" s="68">
        <v>104327.09037254301</v>
      </c>
      <c r="U7" s="68">
        <v>109621.31461670148</v>
      </c>
      <c r="V7" s="68">
        <v>108633.29578463847</v>
      </c>
      <c r="W7" s="68">
        <v>99075.225732384759</v>
      </c>
      <c r="X7" s="68">
        <v>120198.1118133765</v>
      </c>
      <c r="Y7" s="68">
        <v>137303.87074894432</v>
      </c>
      <c r="Z7" s="68">
        <v>143091.3709341301</v>
      </c>
      <c r="AA7" s="68">
        <v>1306940.0821543369</v>
      </c>
      <c r="AB7" s="68">
        <v>113693.78600484936</v>
      </c>
      <c r="AC7" s="68">
        <v>119419.56224277326</v>
      </c>
      <c r="AD7" s="68">
        <v>124429.37926248617</v>
      </c>
      <c r="AE7" s="68">
        <v>143271.52806944502</v>
      </c>
      <c r="AF7" s="68">
        <v>131701.52357549805</v>
      </c>
      <c r="AG7" s="68">
        <v>133939.07834543046</v>
      </c>
      <c r="AH7" s="68">
        <v>167942.38075851588</v>
      </c>
      <c r="AI7" s="68">
        <v>126871.84121535411</v>
      </c>
      <c r="AJ7" s="68">
        <v>139749.72895887241</v>
      </c>
      <c r="AK7" s="68">
        <v>124101.36365417726</v>
      </c>
      <c r="AL7" s="68">
        <v>138176.70204834343</v>
      </c>
      <c r="AM7" s="68">
        <v>165611.60872441976</v>
      </c>
      <c r="AN7" s="68">
        <v>1628908.4828601649</v>
      </c>
      <c r="AO7" s="68">
        <v>115384.99037224599</v>
      </c>
      <c r="AP7" s="68">
        <v>122654.52170498563</v>
      </c>
      <c r="AQ7" s="68">
        <v>140882.06579999847</v>
      </c>
      <c r="AR7" s="68">
        <v>127918.88639395412</v>
      </c>
      <c r="AS7" s="68">
        <v>129514.83953527443</v>
      </c>
      <c r="AT7" s="68">
        <v>153506.48481340244</v>
      </c>
      <c r="AU7" s="68">
        <v>150865.06924853916</v>
      </c>
      <c r="AV7" s="68">
        <v>143783.0835821745</v>
      </c>
      <c r="AW7" s="68">
        <v>141441.37748073085</v>
      </c>
      <c r="AX7" s="68">
        <v>147610.09618240412</v>
      </c>
      <c r="AY7" s="68">
        <v>151576.15822471908</v>
      </c>
      <c r="AZ7" s="68">
        <v>181377.03790940388</v>
      </c>
      <c r="BA7" s="68">
        <v>1706514.6112478327</v>
      </c>
      <c r="BB7" s="68">
        <v>129053.42746019404</v>
      </c>
      <c r="BC7" s="68">
        <v>144081.58685132058</v>
      </c>
      <c r="BD7" s="68">
        <v>158479.06852213317</v>
      </c>
      <c r="BE7" s="68">
        <v>156594.88287818417</v>
      </c>
    </row>
    <row r="8" spans="1:57" s="27" customFormat="1" ht="15.75" customHeight="1" x14ac:dyDescent="0.25">
      <c r="A8" s="112" t="s">
        <v>157</v>
      </c>
      <c r="B8" s="34">
        <v>5385.1102968752675</v>
      </c>
      <c r="C8" s="34">
        <v>5078.6616746851696</v>
      </c>
      <c r="D8" s="34">
        <v>5888.8655618472076</v>
      </c>
      <c r="E8" s="34">
        <v>6838.7482461029376</v>
      </c>
      <c r="F8" s="34">
        <v>5388.8595093114764</v>
      </c>
      <c r="G8" s="34">
        <v>6602.8640723183744</v>
      </c>
      <c r="H8" s="34">
        <v>6218.2888167514238</v>
      </c>
      <c r="I8" s="34">
        <v>7859.6751558155702</v>
      </c>
      <c r="J8" s="34">
        <v>8877.6773363532629</v>
      </c>
      <c r="K8" s="34">
        <v>16205.346706580838</v>
      </c>
      <c r="L8" s="34">
        <v>12319.116762117852</v>
      </c>
      <c r="M8" s="34">
        <v>9519.158619649892</v>
      </c>
      <c r="N8" s="34">
        <v>96182.372758409285</v>
      </c>
      <c r="O8" s="34">
        <v>8756.2294504831734</v>
      </c>
      <c r="P8" s="34">
        <v>9103.5479597864905</v>
      </c>
      <c r="Q8" s="34">
        <v>9279.4293517912192</v>
      </c>
      <c r="R8" s="34">
        <v>10094.224378693818</v>
      </c>
      <c r="S8" s="34">
        <v>9810.2941778319546</v>
      </c>
      <c r="T8" s="34">
        <v>11095.640145523736</v>
      </c>
      <c r="U8" s="34">
        <v>11384.483946427179</v>
      </c>
      <c r="V8" s="34">
        <v>11603.269721147115</v>
      </c>
      <c r="W8" s="34">
        <v>11669.16065360131</v>
      </c>
      <c r="X8" s="34">
        <v>12163.621839204006</v>
      </c>
      <c r="Y8" s="34">
        <v>13106.404584722846</v>
      </c>
      <c r="Z8" s="34">
        <v>15955.209189500598</v>
      </c>
      <c r="AA8" s="34">
        <v>134021.51539871344</v>
      </c>
      <c r="AB8" s="34">
        <v>14775.974937258317</v>
      </c>
      <c r="AC8" s="34">
        <v>15210.376855706691</v>
      </c>
      <c r="AD8" s="34">
        <v>16105.6420383449</v>
      </c>
      <c r="AE8" s="34">
        <v>16644.132770236749</v>
      </c>
      <c r="AF8" s="34">
        <v>18860.598803823083</v>
      </c>
      <c r="AG8" s="34">
        <v>15527.67724919156</v>
      </c>
      <c r="AH8" s="34">
        <v>17120.408099176162</v>
      </c>
      <c r="AI8" s="34">
        <v>19193.863095339148</v>
      </c>
      <c r="AJ8" s="34">
        <v>18910.266054605028</v>
      </c>
      <c r="AK8" s="34">
        <v>16868.932831623701</v>
      </c>
      <c r="AL8" s="34">
        <v>14299.096692965195</v>
      </c>
      <c r="AM8" s="34">
        <v>16762.973131966428</v>
      </c>
      <c r="AN8" s="34">
        <v>200279.94256023696</v>
      </c>
      <c r="AO8" s="34">
        <v>20876.942423682081</v>
      </c>
      <c r="AP8" s="34">
        <v>19609.682045567388</v>
      </c>
      <c r="AQ8" s="34">
        <v>20344.9718199571</v>
      </c>
      <c r="AR8" s="34">
        <v>23829.409895660508</v>
      </c>
      <c r="AS8" s="34">
        <v>21450.403484814553</v>
      </c>
      <c r="AT8" s="34">
        <v>20068.213366265587</v>
      </c>
      <c r="AU8" s="34">
        <v>23241.906282094147</v>
      </c>
      <c r="AV8" s="34">
        <v>23247.920646377272</v>
      </c>
      <c r="AW8" s="34">
        <v>22740.857709884134</v>
      </c>
      <c r="AX8" s="34">
        <v>25148.483514995354</v>
      </c>
      <c r="AY8" s="34">
        <v>19995.551544871512</v>
      </c>
      <c r="AZ8" s="34">
        <v>26747.19186088433</v>
      </c>
      <c r="BA8" s="34">
        <v>267301.53459505388</v>
      </c>
      <c r="BB8" s="34">
        <v>26321.555416447638</v>
      </c>
      <c r="BC8" s="34">
        <v>20382.21295571579</v>
      </c>
      <c r="BD8" s="34">
        <v>26330.60222014688</v>
      </c>
      <c r="BE8" s="34">
        <v>26522.075592953381</v>
      </c>
    </row>
    <row r="9" spans="1:57" s="31" customFormat="1" ht="15.75" customHeight="1" x14ac:dyDescent="0.25">
      <c r="A9" s="111" t="s">
        <v>159</v>
      </c>
      <c r="B9" s="68">
        <v>17798.094542944047</v>
      </c>
      <c r="C9" s="68">
        <v>19774.085010081384</v>
      </c>
      <c r="D9" s="68">
        <v>22895.823890908789</v>
      </c>
      <c r="E9" s="68">
        <v>22073.986114355426</v>
      </c>
      <c r="F9" s="68">
        <v>18493.402701918683</v>
      </c>
      <c r="G9" s="68">
        <v>20917.452235780933</v>
      </c>
      <c r="H9" s="68">
        <v>22250.865607725958</v>
      </c>
      <c r="I9" s="68">
        <v>17304.931246364129</v>
      </c>
      <c r="J9" s="68">
        <v>25230.442360032412</v>
      </c>
      <c r="K9" s="68">
        <v>23137.99363222592</v>
      </c>
      <c r="L9" s="68">
        <v>20983.870616351262</v>
      </c>
      <c r="M9" s="68">
        <v>21861.060980828948</v>
      </c>
      <c r="N9" s="68">
        <v>252722.00893951789</v>
      </c>
      <c r="O9" s="68">
        <v>18113.208747105742</v>
      </c>
      <c r="P9" s="68">
        <v>20520.502694867173</v>
      </c>
      <c r="Q9" s="68">
        <v>19751.567738807415</v>
      </c>
      <c r="R9" s="68">
        <v>17758.150393494347</v>
      </c>
      <c r="S9" s="68">
        <v>17863.653427003948</v>
      </c>
      <c r="T9" s="68">
        <v>17807.233230701742</v>
      </c>
      <c r="U9" s="68">
        <v>21448.441081899637</v>
      </c>
      <c r="V9" s="68">
        <v>23327.173231267192</v>
      </c>
      <c r="W9" s="68">
        <v>21492.247927800214</v>
      </c>
      <c r="X9" s="68">
        <v>25022.396885819482</v>
      </c>
      <c r="Y9" s="68">
        <v>22147.107469256134</v>
      </c>
      <c r="Z9" s="68">
        <v>22362.835347186152</v>
      </c>
      <c r="AA9" s="68">
        <v>247614.51817520914</v>
      </c>
      <c r="AB9" s="68">
        <v>22657.726871917894</v>
      </c>
      <c r="AC9" s="68">
        <v>25364.280771126094</v>
      </c>
      <c r="AD9" s="68">
        <v>22180.580659781644</v>
      </c>
      <c r="AE9" s="68">
        <v>28129.674215433832</v>
      </c>
      <c r="AF9" s="68">
        <v>27600.155641737842</v>
      </c>
      <c r="AG9" s="68">
        <v>27211.17434291156</v>
      </c>
      <c r="AH9" s="68">
        <v>22095.058419629531</v>
      </c>
      <c r="AI9" s="68">
        <v>31866.745231407229</v>
      </c>
      <c r="AJ9" s="68">
        <v>25949.927543548984</v>
      </c>
      <c r="AK9" s="68">
        <v>25413.041155720639</v>
      </c>
      <c r="AL9" s="68">
        <v>25234.488816196874</v>
      </c>
      <c r="AM9" s="68">
        <v>30369.659917370653</v>
      </c>
      <c r="AN9" s="68">
        <v>314072.51358678273</v>
      </c>
      <c r="AO9" s="68">
        <v>25194.881109081882</v>
      </c>
      <c r="AP9" s="68">
        <v>27250.898872321657</v>
      </c>
      <c r="AQ9" s="68">
        <v>28435.154724386626</v>
      </c>
      <c r="AR9" s="68">
        <v>25692.462607411722</v>
      </c>
      <c r="AS9" s="68">
        <v>27407.843925602749</v>
      </c>
      <c r="AT9" s="68">
        <v>25937.933725376788</v>
      </c>
      <c r="AU9" s="68">
        <v>28147.031936350002</v>
      </c>
      <c r="AV9" s="68">
        <v>29354.196054890024</v>
      </c>
      <c r="AW9" s="68">
        <v>29574.737163620939</v>
      </c>
      <c r="AX9" s="68">
        <v>30322.625553818132</v>
      </c>
      <c r="AY9" s="68">
        <v>27000.768319900024</v>
      </c>
      <c r="AZ9" s="68">
        <v>29189.683183016296</v>
      </c>
      <c r="BA9" s="68">
        <v>333508.2171757769</v>
      </c>
      <c r="BB9" s="68">
        <v>26282.007948744551</v>
      </c>
      <c r="BC9" s="68">
        <v>30274.512223208592</v>
      </c>
      <c r="BD9" s="68">
        <v>23844.824605347043</v>
      </c>
      <c r="BE9" s="68">
        <v>25358.348438927329</v>
      </c>
    </row>
    <row r="10" spans="1:57" s="27" customFormat="1" ht="15.75" customHeight="1" x14ac:dyDescent="0.25">
      <c r="A10" s="112" t="s">
        <v>153</v>
      </c>
      <c r="B10" s="34">
        <v>1636.556056589302</v>
      </c>
      <c r="C10" s="34">
        <v>3207.1201432986645</v>
      </c>
      <c r="D10" s="34">
        <v>3133.4576516471911</v>
      </c>
      <c r="E10" s="34">
        <v>3821.6197704075539</v>
      </c>
      <c r="F10" s="34">
        <v>4633.9973307777636</v>
      </c>
      <c r="G10" s="34">
        <v>4245.5463341540417</v>
      </c>
      <c r="H10" s="34">
        <v>3673.5664796039127</v>
      </c>
      <c r="I10" s="34">
        <v>4308.6898879112905</v>
      </c>
      <c r="J10" s="34">
        <v>3321.3189310570428</v>
      </c>
      <c r="K10" s="34">
        <v>5580.3280678407718</v>
      </c>
      <c r="L10" s="34">
        <v>11382.856420258166</v>
      </c>
      <c r="M10" s="34">
        <v>6349.9140445696348</v>
      </c>
      <c r="N10" s="34">
        <v>55294.971118115333</v>
      </c>
      <c r="O10" s="34">
        <v>5269.3303789005959</v>
      </c>
      <c r="P10" s="34">
        <v>6109.0515785337066</v>
      </c>
      <c r="Q10" s="34">
        <v>5424.6093410545573</v>
      </c>
      <c r="R10" s="34">
        <v>5297.7213936313465</v>
      </c>
      <c r="S10" s="34">
        <v>5264.2040343673834</v>
      </c>
      <c r="T10" s="34">
        <v>5183.2126160416765</v>
      </c>
      <c r="U10" s="34">
        <v>5334.5411966726269</v>
      </c>
      <c r="V10" s="34">
        <v>4970.4930206177023</v>
      </c>
      <c r="W10" s="34">
        <v>4930.2902003585577</v>
      </c>
      <c r="X10" s="34">
        <v>6376.2327454824035</v>
      </c>
      <c r="Y10" s="34">
        <v>7562.4474526927106</v>
      </c>
      <c r="Z10" s="34">
        <v>11181.357899621345</v>
      </c>
      <c r="AA10" s="34">
        <v>72903.491857974601</v>
      </c>
      <c r="AB10" s="34">
        <v>9041.2001706345472</v>
      </c>
      <c r="AC10" s="34">
        <v>8401.1532319449343</v>
      </c>
      <c r="AD10" s="34">
        <v>6191.2633860192</v>
      </c>
      <c r="AE10" s="34">
        <v>6746.5071061440567</v>
      </c>
      <c r="AF10" s="34">
        <v>10602.50251475903</v>
      </c>
      <c r="AG10" s="34">
        <v>6880.2278877704139</v>
      </c>
      <c r="AH10" s="34">
        <v>11146.667338870071</v>
      </c>
      <c r="AI10" s="34">
        <v>9643.8438227572969</v>
      </c>
      <c r="AJ10" s="34">
        <v>9623.1671979543098</v>
      </c>
      <c r="AK10" s="34">
        <v>9179.4986116747532</v>
      </c>
      <c r="AL10" s="34">
        <v>9603.5118903065213</v>
      </c>
      <c r="AM10" s="34">
        <v>12783.320636901037</v>
      </c>
      <c r="AN10" s="34">
        <v>109842.86379573619</v>
      </c>
      <c r="AO10" s="34">
        <v>9491.941995753501</v>
      </c>
      <c r="AP10" s="34">
        <v>8610.3110986043212</v>
      </c>
      <c r="AQ10" s="34">
        <v>8373.2810499224979</v>
      </c>
      <c r="AR10" s="34">
        <v>15724.719611818204</v>
      </c>
      <c r="AS10" s="34">
        <v>8226.8702744056009</v>
      </c>
      <c r="AT10" s="34">
        <v>9398.7134662176686</v>
      </c>
      <c r="AU10" s="34">
        <v>13099.380364469922</v>
      </c>
      <c r="AV10" s="34">
        <v>9336.8284481426381</v>
      </c>
      <c r="AW10" s="34">
        <v>8951.5369542754361</v>
      </c>
      <c r="AX10" s="34">
        <v>9848.4193379647131</v>
      </c>
      <c r="AY10" s="34">
        <v>9289.1183725286628</v>
      </c>
      <c r="AZ10" s="34">
        <v>12614.31927730192</v>
      </c>
      <c r="BA10" s="34">
        <v>122965.4402514051</v>
      </c>
      <c r="BB10" s="34">
        <v>17686.717197651404</v>
      </c>
      <c r="BC10" s="34">
        <v>15771.297875035192</v>
      </c>
      <c r="BD10" s="34">
        <v>16000.125047191428</v>
      </c>
      <c r="BE10" s="34">
        <v>19510.022696265409</v>
      </c>
    </row>
    <row r="11" spans="1:57" s="31" customFormat="1" ht="15.75" customHeight="1" x14ac:dyDescent="0.25">
      <c r="A11" s="111" t="s">
        <v>171</v>
      </c>
      <c r="B11" s="68">
        <v>9921.5664003238926</v>
      </c>
      <c r="C11" s="68">
        <v>11817.299647742264</v>
      </c>
      <c r="D11" s="68">
        <v>10016.094187284956</v>
      </c>
      <c r="E11" s="68">
        <v>6136.6553399218446</v>
      </c>
      <c r="F11" s="68">
        <v>9641.1258115251185</v>
      </c>
      <c r="G11" s="68">
        <v>10900.697946387127</v>
      </c>
      <c r="H11" s="68">
        <v>9003.0996187315977</v>
      </c>
      <c r="I11" s="68">
        <v>9623.7614625152582</v>
      </c>
      <c r="J11" s="68">
        <v>9110.641236323263</v>
      </c>
      <c r="K11" s="68">
        <v>17788.961244702259</v>
      </c>
      <c r="L11" s="68">
        <v>18507.348114497017</v>
      </c>
      <c r="M11" s="68">
        <v>13324.332598304762</v>
      </c>
      <c r="N11" s="68">
        <v>135791.58360825936</v>
      </c>
      <c r="O11" s="68">
        <v>5785.9716666716795</v>
      </c>
      <c r="P11" s="68">
        <v>8613.9797891471317</v>
      </c>
      <c r="Q11" s="68">
        <v>7678.6831324293398</v>
      </c>
      <c r="R11" s="68">
        <v>9028.6423790156568</v>
      </c>
      <c r="S11" s="68">
        <v>10423.861440545852</v>
      </c>
      <c r="T11" s="68">
        <v>9838.2433723885952</v>
      </c>
      <c r="U11" s="68">
        <v>13194.284468654065</v>
      </c>
      <c r="V11" s="68">
        <v>13647.099179438377</v>
      </c>
      <c r="W11" s="68">
        <v>16364.693746962676</v>
      </c>
      <c r="X11" s="68">
        <v>14948.192339488094</v>
      </c>
      <c r="Y11" s="68">
        <v>15363.227271699358</v>
      </c>
      <c r="Z11" s="68">
        <v>18188.777364914604</v>
      </c>
      <c r="AA11" s="68">
        <v>143075.65615135542</v>
      </c>
      <c r="AB11" s="68">
        <v>13568.3601132611</v>
      </c>
      <c r="AC11" s="68">
        <v>14489.124084430812</v>
      </c>
      <c r="AD11" s="68">
        <v>16123.360672048386</v>
      </c>
      <c r="AE11" s="68">
        <v>14287.541475187054</v>
      </c>
      <c r="AF11" s="68">
        <v>15784.438710938242</v>
      </c>
      <c r="AG11" s="68">
        <v>16381.650129848224</v>
      </c>
      <c r="AH11" s="68">
        <v>16956.900850200633</v>
      </c>
      <c r="AI11" s="68">
        <v>16680.102861227082</v>
      </c>
      <c r="AJ11" s="68">
        <v>15902.644558848493</v>
      </c>
      <c r="AK11" s="68">
        <v>15306.074639896276</v>
      </c>
      <c r="AL11" s="68">
        <v>16478.495582588104</v>
      </c>
      <c r="AM11" s="68">
        <v>16944.191615674044</v>
      </c>
      <c r="AN11" s="68">
        <v>188902.88529414844</v>
      </c>
      <c r="AO11" s="68">
        <v>15172.955321913223</v>
      </c>
      <c r="AP11" s="68">
        <v>13982.645380879127</v>
      </c>
      <c r="AQ11" s="68">
        <v>17660.625761296167</v>
      </c>
      <c r="AR11" s="68">
        <v>17271.65429202899</v>
      </c>
      <c r="AS11" s="68">
        <v>17180.152401162879</v>
      </c>
      <c r="AT11" s="68">
        <v>13214.986301170055</v>
      </c>
      <c r="AU11" s="68">
        <v>13772.177883366128</v>
      </c>
      <c r="AV11" s="68">
        <v>14409.586070779131</v>
      </c>
      <c r="AW11" s="68">
        <v>13749.152264079552</v>
      </c>
      <c r="AX11" s="68">
        <v>15477.842589486223</v>
      </c>
      <c r="AY11" s="68">
        <v>12130.909931285243</v>
      </c>
      <c r="AZ11" s="68">
        <v>23879.616819172181</v>
      </c>
      <c r="BA11" s="68">
        <v>187902.30501661886</v>
      </c>
      <c r="BB11" s="68">
        <v>17574.655158191126</v>
      </c>
      <c r="BC11" s="68">
        <v>17342.479909284659</v>
      </c>
      <c r="BD11" s="68">
        <v>16251.331088800262</v>
      </c>
      <c r="BE11" s="68">
        <v>19101.916555693551</v>
      </c>
    </row>
    <row r="12" spans="1:57" s="27" customFormat="1" ht="15.75" customHeight="1" x14ac:dyDescent="0.25">
      <c r="A12" s="112" t="s">
        <v>158</v>
      </c>
      <c r="B12" s="34">
        <v>7428.2271201833064</v>
      </c>
      <c r="C12" s="34">
        <v>6934.9807719181026</v>
      </c>
      <c r="D12" s="34">
        <v>8199.4468502986329</v>
      </c>
      <c r="E12" s="34">
        <v>9410.061953178345</v>
      </c>
      <c r="F12" s="34">
        <v>8951.4366191005593</v>
      </c>
      <c r="G12" s="34">
        <v>8461.489132379611</v>
      </c>
      <c r="H12" s="34">
        <v>10079.774136242328</v>
      </c>
      <c r="I12" s="34">
        <v>9681.4016629532671</v>
      </c>
      <c r="J12" s="34">
        <v>12095.400833308719</v>
      </c>
      <c r="K12" s="34">
        <v>13192.976135429606</v>
      </c>
      <c r="L12" s="34">
        <v>14910.984532998751</v>
      </c>
      <c r="M12" s="34">
        <v>12868.011982494858</v>
      </c>
      <c r="N12" s="34">
        <v>122214.1917304861</v>
      </c>
      <c r="O12" s="34">
        <v>9183.5897630260151</v>
      </c>
      <c r="P12" s="34">
        <v>8832.9588365877262</v>
      </c>
      <c r="Q12" s="34">
        <v>9826.8079938557948</v>
      </c>
      <c r="R12" s="34">
        <v>9674.9257761012086</v>
      </c>
      <c r="S12" s="34">
        <v>9975.4865330195316</v>
      </c>
      <c r="T12" s="34">
        <v>11992.595863318111</v>
      </c>
      <c r="U12" s="34">
        <v>12037.006336396478</v>
      </c>
      <c r="V12" s="34">
        <v>12201.267842836789</v>
      </c>
      <c r="W12" s="34">
        <v>14026.380851907194</v>
      </c>
      <c r="X12" s="34">
        <v>14956.835223353479</v>
      </c>
      <c r="Y12" s="34">
        <v>12617.165958136249</v>
      </c>
      <c r="Z12" s="34">
        <v>19244.442736221445</v>
      </c>
      <c r="AA12" s="34">
        <v>144569.46371476003</v>
      </c>
      <c r="AB12" s="34">
        <v>13063.390183849771</v>
      </c>
      <c r="AC12" s="34">
        <v>14694.94539617905</v>
      </c>
      <c r="AD12" s="34">
        <v>17246.391991065393</v>
      </c>
      <c r="AE12" s="34">
        <v>16505.163024107998</v>
      </c>
      <c r="AF12" s="34">
        <v>17197.524441588717</v>
      </c>
      <c r="AG12" s="34">
        <v>16989.829366087826</v>
      </c>
      <c r="AH12" s="34">
        <v>17471.47176312581</v>
      </c>
      <c r="AI12" s="34">
        <v>17637.99129653236</v>
      </c>
      <c r="AJ12" s="34">
        <v>16691.076098915313</v>
      </c>
      <c r="AK12" s="34">
        <v>16631.257217216411</v>
      </c>
      <c r="AL12" s="34">
        <v>14892.989435313193</v>
      </c>
      <c r="AM12" s="34">
        <v>21384.081060565204</v>
      </c>
      <c r="AN12" s="34">
        <v>200406.11127454703</v>
      </c>
      <c r="AO12" s="34">
        <v>15451.574643754882</v>
      </c>
      <c r="AP12" s="34">
        <v>15420.026410945136</v>
      </c>
      <c r="AQ12" s="34">
        <v>16477.489894319187</v>
      </c>
      <c r="AR12" s="34">
        <v>19566.50571585591</v>
      </c>
      <c r="AS12" s="34">
        <v>17969.113301430149</v>
      </c>
      <c r="AT12" s="34">
        <v>19360.692280395546</v>
      </c>
      <c r="AU12" s="34">
        <v>19222.834759270041</v>
      </c>
      <c r="AV12" s="34">
        <v>24938.819588242943</v>
      </c>
      <c r="AW12" s="34">
        <v>20492.440318861598</v>
      </c>
      <c r="AX12" s="34">
        <v>20769.363369336217</v>
      </c>
      <c r="AY12" s="34">
        <v>18749.902916738174</v>
      </c>
      <c r="AZ12" s="34">
        <v>31270.392005639253</v>
      </c>
      <c r="BA12" s="34">
        <v>239689.15520478901</v>
      </c>
      <c r="BB12" s="34">
        <v>17273.081957671337</v>
      </c>
      <c r="BC12" s="34">
        <v>18755.442619355828</v>
      </c>
      <c r="BD12" s="34">
        <v>22847.916476576509</v>
      </c>
      <c r="BE12" s="34">
        <v>18237.946934033451</v>
      </c>
    </row>
    <row r="13" spans="1:57" s="27" customFormat="1" ht="15.75" customHeight="1" x14ac:dyDescent="0.25">
      <c r="A13" s="111" t="s">
        <v>160</v>
      </c>
      <c r="B13" s="68">
        <v>9513.2722172531066</v>
      </c>
      <c r="C13" s="68">
        <v>9821.3119135377492</v>
      </c>
      <c r="D13" s="68">
        <v>12237.149945391675</v>
      </c>
      <c r="E13" s="68">
        <v>10227.404190159625</v>
      </c>
      <c r="F13" s="68">
        <v>10122.821524043455</v>
      </c>
      <c r="G13" s="68">
        <v>13347.613188266905</v>
      </c>
      <c r="H13" s="68">
        <v>9201.3385624050679</v>
      </c>
      <c r="I13" s="68">
        <v>12881.811166033747</v>
      </c>
      <c r="J13" s="68">
        <v>19814.345784095305</v>
      </c>
      <c r="K13" s="68">
        <v>21915.321080154146</v>
      </c>
      <c r="L13" s="68">
        <v>18784.523838422458</v>
      </c>
      <c r="M13" s="68">
        <v>37938.258516506037</v>
      </c>
      <c r="N13" s="68">
        <v>185805.17192626925</v>
      </c>
      <c r="O13" s="68">
        <v>16731.556717145333</v>
      </c>
      <c r="P13" s="68">
        <v>13434.768392370579</v>
      </c>
      <c r="Q13" s="68">
        <v>13348.674546622569</v>
      </c>
      <c r="R13" s="68">
        <v>16541.398851469516</v>
      </c>
      <c r="S13" s="68">
        <v>20924.007728710178</v>
      </c>
      <c r="T13" s="68">
        <v>17405.372146981867</v>
      </c>
      <c r="U13" s="68">
        <v>17275.740547450412</v>
      </c>
      <c r="V13" s="68">
        <v>19029.683641700067</v>
      </c>
      <c r="W13" s="68">
        <v>20725.782461900111</v>
      </c>
      <c r="X13" s="68">
        <v>20764.971832859239</v>
      </c>
      <c r="Y13" s="68">
        <v>22021.361567680095</v>
      </c>
      <c r="Z13" s="68">
        <v>23054.4625637428</v>
      </c>
      <c r="AA13" s="68">
        <v>221257.78099863278</v>
      </c>
      <c r="AB13" s="68">
        <v>18690.388518462099</v>
      </c>
      <c r="AC13" s="68">
        <v>16869.211096767634</v>
      </c>
      <c r="AD13" s="68">
        <v>15548.88210413771</v>
      </c>
      <c r="AE13" s="68">
        <v>17214.90218052077</v>
      </c>
      <c r="AF13" s="68">
        <v>14239.402396756035</v>
      </c>
      <c r="AG13" s="68">
        <v>14445.976387139883</v>
      </c>
      <c r="AH13" s="68">
        <v>14868.059120099335</v>
      </c>
      <c r="AI13" s="68">
        <v>11803.523479841699</v>
      </c>
      <c r="AJ13" s="68">
        <v>16610.380427648877</v>
      </c>
      <c r="AK13" s="68">
        <v>15599.671488444446</v>
      </c>
      <c r="AL13" s="68">
        <v>15524.964280467577</v>
      </c>
      <c r="AM13" s="68">
        <v>19986.596761606135</v>
      </c>
      <c r="AN13" s="68">
        <v>191401.95824189216</v>
      </c>
      <c r="AO13" s="68">
        <v>15592.473305980118</v>
      </c>
      <c r="AP13" s="68">
        <v>14201.202533945414</v>
      </c>
      <c r="AQ13" s="68">
        <v>15108.70922835985</v>
      </c>
      <c r="AR13" s="68">
        <v>16296.62216781224</v>
      </c>
      <c r="AS13" s="68">
        <v>13701.542806027528</v>
      </c>
      <c r="AT13" s="68">
        <v>14468.769341848409</v>
      </c>
      <c r="AU13" s="68">
        <v>13778.82400979991</v>
      </c>
      <c r="AV13" s="68">
        <v>16288.080705661661</v>
      </c>
      <c r="AW13" s="68">
        <v>15744.95845711553</v>
      </c>
      <c r="AX13" s="68">
        <v>16683.300825807877</v>
      </c>
      <c r="AY13" s="68">
        <v>16021.758499104206</v>
      </c>
      <c r="AZ13" s="68">
        <v>17210.364308682714</v>
      </c>
      <c r="BA13" s="68">
        <v>185096.60619014545</v>
      </c>
      <c r="BB13" s="68">
        <v>16014.643024929319</v>
      </c>
      <c r="BC13" s="68">
        <v>16812.325924514647</v>
      </c>
      <c r="BD13" s="68">
        <v>17024.101751936956</v>
      </c>
      <c r="BE13" s="68">
        <v>17780.195156481102</v>
      </c>
    </row>
    <row r="14" spans="1:57" s="31" customFormat="1" ht="15.75" customHeight="1" x14ac:dyDescent="0.25">
      <c r="A14" s="112" t="s">
        <v>183</v>
      </c>
      <c r="B14" s="34">
        <v>6908.1807125038586</v>
      </c>
      <c r="C14" s="34">
        <v>10139.786794236843</v>
      </c>
      <c r="D14" s="34">
        <v>11400.742012314628</v>
      </c>
      <c r="E14" s="34">
        <v>11034.553024506838</v>
      </c>
      <c r="F14" s="34">
        <v>10287.345272300357</v>
      </c>
      <c r="G14" s="34">
        <v>10522.473987262874</v>
      </c>
      <c r="H14" s="34">
        <v>8907.7888816692375</v>
      </c>
      <c r="I14" s="34">
        <v>11002.404897738028</v>
      </c>
      <c r="J14" s="34">
        <v>11467.638747389004</v>
      </c>
      <c r="K14" s="34">
        <v>13664.368609529822</v>
      </c>
      <c r="L14" s="34">
        <v>12615.694322225845</v>
      </c>
      <c r="M14" s="34">
        <v>14177.51730779737</v>
      </c>
      <c r="N14" s="34">
        <v>132128.49456947471</v>
      </c>
      <c r="O14" s="34">
        <v>8727.7295162963528</v>
      </c>
      <c r="P14" s="34">
        <v>8690.4293830302777</v>
      </c>
      <c r="Q14" s="34">
        <v>11460.093459816197</v>
      </c>
      <c r="R14" s="34">
        <v>8362.1171610878682</v>
      </c>
      <c r="S14" s="34">
        <v>8621.0214649762438</v>
      </c>
      <c r="T14" s="34">
        <v>9765.3558774543872</v>
      </c>
      <c r="U14" s="34">
        <v>7754.9817745188411</v>
      </c>
      <c r="V14" s="34">
        <v>9257.8716352662068</v>
      </c>
      <c r="W14" s="34">
        <v>14133.213113646056</v>
      </c>
      <c r="X14" s="34">
        <v>9129.7619023062962</v>
      </c>
      <c r="Y14" s="34">
        <v>8970.6158109156659</v>
      </c>
      <c r="Z14" s="34">
        <v>15865.076878711341</v>
      </c>
      <c r="AA14" s="34">
        <v>120738.26797802572</v>
      </c>
      <c r="AB14" s="34">
        <v>10683.222515071113</v>
      </c>
      <c r="AC14" s="34">
        <v>12090.651944668482</v>
      </c>
      <c r="AD14" s="34">
        <v>10862.379528056535</v>
      </c>
      <c r="AE14" s="34">
        <v>10227.172510407341</v>
      </c>
      <c r="AF14" s="34">
        <v>10004.668410063112</v>
      </c>
      <c r="AG14" s="34">
        <v>11221.89884874259</v>
      </c>
      <c r="AH14" s="34">
        <v>10241.354096198178</v>
      </c>
      <c r="AI14" s="34">
        <v>8707.4260302586736</v>
      </c>
      <c r="AJ14" s="34">
        <v>11815.038919590357</v>
      </c>
      <c r="AK14" s="34">
        <v>10705.620700934471</v>
      </c>
      <c r="AL14" s="34">
        <v>10871.003058606657</v>
      </c>
      <c r="AM14" s="34">
        <v>12081.261892688963</v>
      </c>
      <c r="AN14" s="34">
        <v>129511.69845528647</v>
      </c>
      <c r="AO14" s="34">
        <v>11615.901071025868</v>
      </c>
      <c r="AP14" s="34">
        <v>11614.047893021961</v>
      </c>
      <c r="AQ14" s="34">
        <v>12022.658832969197</v>
      </c>
      <c r="AR14" s="34">
        <v>10106.415498123952</v>
      </c>
      <c r="AS14" s="34">
        <v>11937.89117329387</v>
      </c>
      <c r="AT14" s="34">
        <v>15754.700832098935</v>
      </c>
      <c r="AU14" s="34">
        <v>11414.258401174469</v>
      </c>
      <c r="AV14" s="34">
        <v>10692.195349359088</v>
      </c>
      <c r="AW14" s="34">
        <v>13181.111503661239</v>
      </c>
      <c r="AX14" s="34">
        <v>10686.683547698638</v>
      </c>
      <c r="AY14" s="34">
        <v>13647.483791476152</v>
      </c>
      <c r="AZ14" s="34">
        <v>16247.560633428448</v>
      </c>
      <c r="BA14" s="34">
        <v>148920.90852733181</v>
      </c>
      <c r="BB14" s="34">
        <v>10194.969359304559</v>
      </c>
      <c r="BC14" s="34">
        <v>12206.679898557064</v>
      </c>
      <c r="BD14" s="34">
        <v>15218.016154282972</v>
      </c>
      <c r="BE14" s="34">
        <v>12313.716951054805</v>
      </c>
    </row>
    <row r="15" spans="1:57" s="27" customFormat="1" ht="15.75" customHeight="1" x14ac:dyDescent="0.25">
      <c r="A15" s="111" t="s">
        <v>173</v>
      </c>
      <c r="B15" s="68">
        <v>1190.6692658408338</v>
      </c>
      <c r="C15" s="68">
        <v>1531.5357239431819</v>
      </c>
      <c r="D15" s="68">
        <v>2066.9053390757472</v>
      </c>
      <c r="E15" s="68">
        <v>2055.6746644197106</v>
      </c>
      <c r="F15" s="68">
        <v>1736.123222249744</v>
      </c>
      <c r="G15" s="68">
        <v>1824.8870025355523</v>
      </c>
      <c r="H15" s="68">
        <v>2104.7123904687342</v>
      </c>
      <c r="I15" s="68">
        <v>2245.0875190443335</v>
      </c>
      <c r="J15" s="68">
        <v>2554.8544529102542</v>
      </c>
      <c r="K15" s="68">
        <v>2714.6465649880315</v>
      </c>
      <c r="L15" s="68">
        <v>2787.157453913002</v>
      </c>
      <c r="M15" s="68">
        <v>3781.5124517989075</v>
      </c>
      <c r="N15" s="68">
        <v>26593.766051188028</v>
      </c>
      <c r="O15" s="68">
        <v>2607.9054769430827</v>
      </c>
      <c r="P15" s="68">
        <v>3082.653591811561</v>
      </c>
      <c r="Q15" s="68">
        <v>2386.0824256280657</v>
      </c>
      <c r="R15" s="68">
        <v>1762.5350384278452</v>
      </c>
      <c r="S15" s="68">
        <v>2637.6442108401156</v>
      </c>
      <c r="T15" s="68">
        <v>2798.3605271991437</v>
      </c>
      <c r="U15" s="68">
        <v>2363.5099550951031</v>
      </c>
      <c r="V15" s="68">
        <v>3144.3731754835394</v>
      </c>
      <c r="W15" s="68">
        <v>2480.4007633105489</v>
      </c>
      <c r="X15" s="68">
        <v>2978.9262983396311</v>
      </c>
      <c r="Y15" s="68">
        <v>3961.4591832523579</v>
      </c>
      <c r="Z15" s="68">
        <v>3145.5064821555216</v>
      </c>
      <c r="AA15" s="68">
        <v>33349.357128486517</v>
      </c>
      <c r="AB15" s="68">
        <v>2791.1242345400706</v>
      </c>
      <c r="AC15" s="68">
        <v>2736.9154243976518</v>
      </c>
      <c r="AD15" s="68">
        <v>2694.6710274615889</v>
      </c>
      <c r="AE15" s="68">
        <v>4100.8715498530782</v>
      </c>
      <c r="AF15" s="68">
        <v>5100.622033360758</v>
      </c>
      <c r="AG15" s="68">
        <v>3397.2405737908666</v>
      </c>
      <c r="AH15" s="68">
        <v>3949.3146646862365</v>
      </c>
      <c r="AI15" s="68">
        <v>3418.55004374288</v>
      </c>
      <c r="AJ15" s="68">
        <v>3064.6027981427765</v>
      </c>
      <c r="AK15" s="68">
        <v>3416.4185180740187</v>
      </c>
      <c r="AL15" s="68">
        <v>4671.8660131739489</v>
      </c>
      <c r="AM15" s="68">
        <v>5654.0490737026448</v>
      </c>
      <c r="AN15" s="68">
        <v>44996.245954926519</v>
      </c>
      <c r="AO15" s="68">
        <v>3610.6910202068252</v>
      </c>
      <c r="AP15" s="68">
        <v>13544.961542654346</v>
      </c>
      <c r="AQ15" s="68">
        <v>11984.900475628858</v>
      </c>
      <c r="AR15" s="68">
        <v>12524.55878848481</v>
      </c>
      <c r="AS15" s="68">
        <v>11425.373865793712</v>
      </c>
      <c r="AT15" s="68">
        <v>11004.594152410729</v>
      </c>
      <c r="AU15" s="68">
        <v>11353.360802801388</v>
      </c>
      <c r="AV15" s="68">
        <v>9324.0699511977982</v>
      </c>
      <c r="AW15" s="68">
        <v>12903.234195397901</v>
      </c>
      <c r="AX15" s="68">
        <v>12499.764435167222</v>
      </c>
      <c r="AY15" s="68">
        <v>21751.344493795408</v>
      </c>
      <c r="AZ15" s="68">
        <v>22880.746178839574</v>
      </c>
      <c r="BA15" s="68">
        <v>154807.59990237857</v>
      </c>
      <c r="BB15" s="68">
        <v>12701.797693377724</v>
      </c>
      <c r="BC15" s="68">
        <v>13055.378643283815</v>
      </c>
      <c r="BD15" s="68">
        <v>14022.579867936727</v>
      </c>
      <c r="BE15" s="68">
        <v>12164.150814182023</v>
      </c>
    </row>
    <row r="16" spans="1:57" s="31" customFormat="1" ht="15.75" customHeight="1" x14ac:dyDescent="0.25">
      <c r="A16" s="112" t="s">
        <v>185</v>
      </c>
      <c r="B16" s="34">
        <v>1002.6107182866738</v>
      </c>
      <c r="C16" s="34">
        <v>1491.5421847238849</v>
      </c>
      <c r="D16" s="34">
        <v>1609.3916065014846</v>
      </c>
      <c r="E16" s="34">
        <v>1892.5312590463129</v>
      </c>
      <c r="F16" s="34">
        <v>1935.831894096111</v>
      </c>
      <c r="G16" s="34">
        <v>1949.6875927512033</v>
      </c>
      <c r="H16" s="34">
        <v>2464.3577294807651</v>
      </c>
      <c r="I16" s="34">
        <v>2292.6103545203218</v>
      </c>
      <c r="J16" s="34">
        <v>2703.8140800888482</v>
      </c>
      <c r="K16" s="34">
        <v>2600.3563713409349</v>
      </c>
      <c r="L16" s="34">
        <v>2679.7964977223924</v>
      </c>
      <c r="M16" s="34">
        <v>4845.2357369528781</v>
      </c>
      <c r="N16" s="34">
        <v>27467.76602551181</v>
      </c>
      <c r="O16" s="34">
        <v>1175.5644404114296</v>
      </c>
      <c r="P16" s="34">
        <v>3100.2771640264518</v>
      </c>
      <c r="Q16" s="34">
        <v>3859.2357995791508</v>
      </c>
      <c r="R16" s="34">
        <v>3862.7908831677246</v>
      </c>
      <c r="S16" s="34">
        <v>6357.4101289473192</v>
      </c>
      <c r="T16" s="34">
        <v>4550.5304014067424</v>
      </c>
      <c r="U16" s="34">
        <v>4766.2828323401445</v>
      </c>
      <c r="V16" s="34">
        <v>5504.3111768988219</v>
      </c>
      <c r="W16" s="34">
        <v>5415.7717167710125</v>
      </c>
      <c r="X16" s="34">
        <v>5376.4738921748503</v>
      </c>
      <c r="Y16" s="34">
        <v>6782.5290467954928</v>
      </c>
      <c r="Z16" s="34">
        <v>8198.8421210591914</v>
      </c>
      <c r="AA16" s="34">
        <v>58950.01960357833</v>
      </c>
      <c r="AB16" s="34">
        <v>2010.8759695152949</v>
      </c>
      <c r="AC16" s="34">
        <v>4965.2048232814905</v>
      </c>
      <c r="AD16" s="34">
        <v>5291.5575904059269</v>
      </c>
      <c r="AE16" s="34">
        <v>5385.4454087349868</v>
      </c>
      <c r="AF16" s="34">
        <v>5492.6071841985113</v>
      </c>
      <c r="AG16" s="34">
        <v>4629.2505459694739</v>
      </c>
      <c r="AH16" s="34">
        <v>6176.2113309262013</v>
      </c>
      <c r="AI16" s="34">
        <v>6117.0190270815474</v>
      </c>
      <c r="AJ16" s="34">
        <v>6346.7007110638624</v>
      </c>
      <c r="AK16" s="34">
        <v>6039.370086151921</v>
      </c>
      <c r="AL16" s="34">
        <v>5992.6526299760453</v>
      </c>
      <c r="AM16" s="34">
        <v>12897.502170265156</v>
      </c>
      <c r="AN16" s="34">
        <v>71344.397477570412</v>
      </c>
      <c r="AO16" s="34">
        <v>3812.8108979104231</v>
      </c>
      <c r="AP16" s="34">
        <v>5113.6273452924588</v>
      </c>
      <c r="AQ16" s="34">
        <v>7148.7879681367331</v>
      </c>
      <c r="AR16" s="34">
        <v>12506.42203978263</v>
      </c>
      <c r="AS16" s="34">
        <v>9766.2940300424907</v>
      </c>
      <c r="AT16" s="34">
        <v>8531.191761740025</v>
      </c>
      <c r="AU16" s="34">
        <v>13309.511612655748</v>
      </c>
      <c r="AV16" s="34">
        <v>5941.0184334456353</v>
      </c>
      <c r="AW16" s="34">
        <v>17524.406125930989</v>
      </c>
      <c r="AX16" s="34">
        <v>13200.17616203348</v>
      </c>
      <c r="AY16" s="34">
        <v>6461.4311685910616</v>
      </c>
      <c r="AZ16" s="34">
        <v>29390.538792364488</v>
      </c>
      <c r="BA16" s="34">
        <v>132706.21633792616</v>
      </c>
      <c r="BB16" s="34">
        <v>4461.6965481422731</v>
      </c>
      <c r="BC16" s="34">
        <v>9617.0186039443433</v>
      </c>
      <c r="BD16" s="34">
        <v>9290.3775527948128</v>
      </c>
      <c r="BE16" s="34">
        <v>11277.555075504793</v>
      </c>
    </row>
    <row r="17" spans="1:57" s="31" customFormat="1" ht="15.75" customHeight="1" x14ac:dyDescent="0.25">
      <c r="A17" s="111" t="s">
        <v>161</v>
      </c>
      <c r="B17" s="68">
        <v>5715.5055041572505</v>
      </c>
      <c r="C17" s="68">
        <v>6697.6675129805471</v>
      </c>
      <c r="D17" s="68">
        <v>7185.3410923189876</v>
      </c>
      <c r="E17" s="68">
        <v>6999.9833637031106</v>
      </c>
      <c r="F17" s="68">
        <v>5094.8487584479553</v>
      </c>
      <c r="G17" s="68">
        <v>5702.7620565962598</v>
      </c>
      <c r="H17" s="68">
        <v>5790.0564083331701</v>
      </c>
      <c r="I17" s="68">
        <v>5171.3990696029141</v>
      </c>
      <c r="J17" s="68">
        <v>10491.120297921507</v>
      </c>
      <c r="K17" s="68">
        <v>12965.412338222919</v>
      </c>
      <c r="L17" s="68">
        <v>12203.303600687568</v>
      </c>
      <c r="M17" s="68">
        <v>7281.3317564339859</v>
      </c>
      <c r="N17" s="68">
        <v>91298.731759406161</v>
      </c>
      <c r="O17" s="68">
        <v>5989.2752832771839</v>
      </c>
      <c r="P17" s="68">
        <v>5753.2229361689924</v>
      </c>
      <c r="Q17" s="68">
        <v>5969.6436098343065</v>
      </c>
      <c r="R17" s="68">
        <v>5839.1568608300722</v>
      </c>
      <c r="S17" s="68">
        <v>6081.7983532510016</v>
      </c>
      <c r="T17" s="68">
        <v>8289.34912270719</v>
      </c>
      <c r="U17" s="68">
        <v>7166.7852574493527</v>
      </c>
      <c r="V17" s="68">
        <v>7966.51891738211</v>
      </c>
      <c r="W17" s="68">
        <v>7328.0383453300483</v>
      </c>
      <c r="X17" s="68">
        <v>7191.5072130478575</v>
      </c>
      <c r="Y17" s="68">
        <v>7933.2826527716752</v>
      </c>
      <c r="Z17" s="68">
        <v>8785.6624505697819</v>
      </c>
      <c r="AA17" s="68">
        <v>84294.241002619572</v>
      </c>
      <c r="AB17" s="68">
        <v>8530.0378043148175</v>
      </c>
      <c r="AC17" s="68">
        <v>8703.3382190509728</v>
      </c>
      <c r="AD17" s="68">
        <v>7516.0943403776282</v>
      </c>
      <c r="AE17" s="68">
        <v>8060.0710483676648</v>
      </c>
      <c r="AF17" s="68">
        <v>9728.6649927481758</v>
      </c>
      <c r="AG17" s="68">
        <v>8127.1582520715292</v>
      </c>
      <c r="AH17" s="68">
        <v>8255.4043730859103</v>
      </c>
      <c r="AI17" s="68">
        <v>9749.0321342351799</v>
      </c>
      <c r="AJ17" s="68">
        <v>9047.3574216198758</v>
      </c>
      <c r="AK17" s="68">
        <v>8756.6887164752297</v>
      </c>
      <c r="AL17" s="68">
        <v>7205.9508434814998</v>
      </c>
      <c r="AM17" s="68">
        <v>10258.392583294893</v>
      </c>
      <c r="AN17" s="68">
        <v>103938.19072912337</v>
      </c>
      <c r="AO17" s="68">
        <v>9328.0385628922013</v>
      </c>
      <c r="AP17" s="68">
        <v>10080.296030717425</v>
      </c>
      <c r="AQ17" s="68">
        <v>8278.1515245258215</v>
      </c>
      <c r="AR17" s="68">
        <v>10788.714704246944</v>
      </c>
      <c r="AS17" s="68">
        <v>10205.076866712025</v>
      </c>
      <c r="AT17" s="68">
        <v>9764.5101847822625</v>
      </c>
      <c r="AU17" s="68">
        <v>11083.727681057197</v>
      </c>
      <c r="AV17" s="68">
        <v>10560.117696885694</v>
      </c>
      <c r="AW17" s="68">
        <v>11629.327532525022</v>
      </c>
      <c r="AX17" s="68">
        <v>11938.927916312676</v>
      </c>
      <c r="AY17" s="68">
        <v>9655.6808747595442</v>
      </c>
      <c r="AZ17" s="68">
        <v>13086.632822629515</v>
      </c>
      <c r="BA17" s="68">
        <v>126399.20239804633</v>
      </c>
      <c r="BB17" s="68">
        <v>11807.812596248525</v>
      </c>
      <c r="BC17" s="68">
        <v>11999.364753976657</v>
      </c>
      <c r="BD17" s="68">
        <v>12918.207482221553</v>
      </c>
      <c r="BE17" s="68">
        <v>10008.147020893932</v>
      </c>
    </row>
    <row r="18" spans="1:57" s="31" customFormat="1" ht="15.75" customHeight="1" x14ac:dyDescent="0.25">
      <c r="A18" s="112" t="s">
        <v>172</v>
      </c>
      <c r="B18" s="34">
        <v>998.3130558497146</v>
      </c>
      <c r="C18" s="34">
        <v>1419.9680590616988</v>
      </c>
      <c r="D18" s="34">
        <v>1869.5569650820246</v>
      </c>
      <c r="E18" s="34">
        <v>1481.1293594327633</v>
      </c>
      <c r="F18" s="34">
        <v>1727.9748387249015</v>
      </c>
      <c r="G18" s="34">
        <v>1432.3185468483673</v>
      </c>
      <c r="H18" s="34">
        <v>1731.2003635397343</v>
      </c>
      <c r="I18" s="34">
        <v>1561.8005463573536</v>
      </c>
      <c r="J18" s="34">
        <v>1224.9457614052164</v>
      </c>
      <c r="K18" s="34">
        <v>1376.8604885684454</v>
      </c>
      <c r="L18" s="34">
        <v>1919.1193872901877</v>
      </c>
      <c r="M18" s="34">
        <v>1903.2550495236549</v>
      </c>
      <c r="N18" s="34">
        <v>18646.44242168406</v>
      </c>
      <c r="O18" s="34">
        <v>1470.8333276322605</v>
      </c>
      <c r="P18" s="34">
        <v>1604.8008452852184</v>
      </c>
      <c r="Q18" s="34">
        <v>1915.6385198031251</v>
      </c>
      <c r="R18" s="34">
        <v>1412.7519450179989</v>
      </c>
      <c r="S18" s="34">
        <v>1961.2359882668236</v>
      </c>
      <c r="T18" s="34">
        <v>1573.4339083605346</v>
      </c>
      <c r="U18" s="34">
        <v>1758.3215403656345</v>
      </c>
      <c r="V18" s="34">
        <v>1764.1569294265303</v>
      </c>
      <c r="W18" s="34">
        <v>2194.6264563332643</v>
      </c>
      <c r="X18" s="34">
        <v>4953.9416922347855</v>
      </c>
      <c r="Y18" s="34">
        <v>2191.5330724090431</v>
      </c>
      <c r="Z18" s="34">
        <v>6002.1727223165126</v>
      </c>
      <c r="AA18" s="34">
        <v>28803.446947451732</v>
      </c>
      <c r="AB18" s="34">
        <v>1790.9016938804616</v>
      </c>
      <c r="AC18" s="34">
        <v>2144.1784583513522</v>
      </c>
      <c r="AD18" s="34">
        <v>1884.8009070381202</v>
      </c>
      <c r="AE18" s="34">
        <v>5040.538090298106</v>
      </c>
      <c r="AF18" s="34">
        <v>2061.6121759395305</v>
      </c>
      <c r="AG18" s="34">
        <v>3651.7599078064004</v>
      </c>
      <c r="AH18" s="34">
        <v>1688.6219523050859</v>
      </c>
      <c r="AI18" s="34">
        <v>3207.0161182950942</v>
      </c>
      <c r="AJ18" s="34">
        <v>1824.6585764202177</v>
      </c>
      <c r="AK18" s="34">
        <v>3498.5449950229063</v>
      </c>
      <c r="AL18" s="34">
        <v>2172.4985949977017</v>
      </c>
      <c r="AM18" s="34">
        <v>3359.9530997624593</v>
      </c>
      <c r="AN18" s="34">
        <v>32325.084570117433</v>
      </c>
      <c r="AO18" s="34">
        <v>2191.7321496999366</v>
      </c>
      <c r="AP18" s="34">
        <v>2300.8706500805483</v>
      </c>
      <c r="AQ18" s="34">
        <v>2191.4268382281857</v>
      </c>
      <c r="AR18" s="34">
        <v>3366.009307845784</v>
      </c>
      <c r="AS18" s="34">
        <v>2740.0427751000352</v>
      </c>
      <c r="AT18" s="34">
        <v>5652.6589343841888</v>
      </c>
      <c r="AU18" s="34">
        <v>2260.085625549078</v>
      </c>
      <c r="AV18" s="34">
        <v>4211.3883217757057</v>
      </c>
      <c r="AW18" s="34">
        <v>2601.0202916109643</v>
      </c>
      <c r="AX18" s="34">
        <v>4077.6592818142576</v>
      </c>
      <c r="AY18" s="34">
        <v>2727.8414938526471</v>
      </c>
      <c r="AZ18" s="34">
        <v>5602.716138076602</v>
      </c>
      <c r="BA18" s="34">
        <v>39923.451808017933</v>
      </c>
      <c r="BB18" s="34">
        <v>2084.6173419853153</v>
      </c>
      <c r="BC18" s="34">
        <v>2142.6018160484282</v>
      </c>
      <c r="BD18" s="34">
        <v>2264.66710538692</v>
      </c>
      <c r="BE18" s="34">
        <v>8246.485705263467</v>
      </c>
    </row>
    <row r="19" spans="1:57" s="31" customFormat="1" ht="15.75" customHeight="1" x14ac:dyDescent="0.25">
      <c r="A19" s="111" t="s">
        <v>184</v>
      </c>
      <c r="B19" s="68">
        <v>4571.1264306816529</v>
      </c>
      <c r="C19" s="68">
        <v>4805.590063464464</v>
      </c>
      <c r="D19" s="68">
        <v>4980.5396607251378</v>
      </c>
      <c r="E19" s="68">
        <v>1546.5056253892062</v>
      </c>
      <c r="F19" s="68">
        <v>2036.3355080677279</v>
      </c>
      <c r="G19" s="68">
        <v>7422.7743178816072</v>
      </c>
      <c r="H19" s="68">
        <v>2760.946006845691</v>
      </c>
      <c r="I19" s="68">
        <v>2220.9196206917263</v>
      </c>
      <c r="J19" s="68">
        <v>2064.0681912040436</v>
      </c>
      <c r="K19" s="68">
        <v>1689.0557289085805</v>
      </c>
      <c r="L19" s="68">
        <v>3169.9108293907266</v>
      </c>
      <c r="M19" s="68">
        <v>5973.6551910996823</v>
      </c>
      <c r="N19" s="68">
        <v>43241.427174350247</v>
      </c>
      <c r="O19" s="68">
        <v>1684.7248215313355</v>
      </c>
      <c r="P19" s="68">
        <v>2737.5309239581634</v>
      </c>
      <c r="Q19" s="68">
        <v>14884.551029850119</v>
      </c>
      <c r="R19" s="68">
        <v>2061.2523181095321</v>
      </c>
      <c r="S19" s="68">
        <v>2246.5632122035991</v>
      </c>
      <c r="T19" s="68">
        <v>15611.779056530559</v>
      </c>
      <c r="U19" s="68">
        <v>2967.118711167876</v>
      </c>
      <c r="V19" s="68">
        <v>2578.5196950641744</v>
      </c>
      <c r="W19" s="68">
        <v>19812.066313055173</v>
      </c>
      <c r="X19" s="68">
        <v>2921.662543910053</v>
      </c>
      <c r="Y19" s="68">
        <v>17915.036731301523</v>
      </c>
      <c r="Z19" s="68">
        <v>6574.0065013779131</v>
      </c>
      <c r="AA19" s="68">
        <v>91994.811858060013</v>
      </c>
      <c r="AB19" s="68">
        <v>2905.3488658076981</v>
      </c>
      <c r="AC19" s="68">
        <v>18694.402551515279</v>
      </c>
      <c r="AD19" s="68">
        <v>4252.7536946336895</v>
      </c>
      <c r="AE19" s="68">
        <v>4396.9900190100798</v>
      </c>
      <c r="AF19" s="68">
        <v>3474.1805377008795</v>
      </c>
      <c r="AG19" s="68">
        <v>4634.3356434262023</v>
      </c>
      <c r="AH19" s="68">
        <v>4310.1464382899603</v>
      </c>
      <c r="AI19" s="68">
        <v>3579.3218946998891</v>
      </c>
      <c r="AJ19" s="68">
        <v>4850.6960563356197</v>
      </c>
      <c r="AK19" s="68">
        <v>3902.9434456706808</v>
      </c>
      <c r="AL19" s="68">
        <v>3850.3159773161979</v>
      </c>
      <c r="AM19" s="68">
        <v>9602.0147237928777</v>
      </c>
      <c r="AN19" s="68">
        <v>68453.449848199045</v>
      </c>
      <c r="AO19" s="68">
        <v>3768.2125973995339</v>
      </c>
      <c r="AP19" s="68">
        <v>5153.8532016016579</v>
      </c>
      <c r="AQ19" s="68">
        <v>5402.6395191560387</v>
      </c>
      <c r="AR19" s="68">
        <v>10273.893245910231</v>
      </c>
      <c r="AS19" s="68">
        <v>10717.214322815635</v>
      </c>
      <c r="AT19" s="68">
        <v>12924.751909470964</v>
      </c>
      <c r="AU19" s="68">
        <v>8570.2248289345116</v>
      </c>
      <c r="AV19" s="68">
        <v>8821.3451990344165</v>
      </c>
      <c r="AW19" s="68">
        <v>13707.999210649494</v>
      </c>
      <c r="AX19" s="68">
        <v>11696.378242687017</v>
      </c>
      <c r="AY19" s="68">
        <v>12576.178649563539</v>
      </c>
      <c r="AZ19" s="68">
        <v>18393.748967866155</v>
      </c>
      <c r="BA19" s="68">
        <v>122006.43989508919</v>
      </c>
      <c r="BB19" s="68">
        <v>32956.7393717577</v>
      </c>
      <c r="BC19" s="68">
        <v>10887.157460175073</v>
      </c>
      <c r="BD19" s="68">
        <v>5526.4795354702164</v>
      </c>
      <c r="BE19" s="68">
        <v>7903.3140042298328</v>
      </c>
    </row>
    <row r="20" spans="1:57" s="31" customFormat="1" ht="15.75" customHeight="1" x14ac:dyDescent="0.25">
      <c r="A20" s="112" t="s">
        <v>154</v>
      </c>
      <c r="B20" s="34">
        <v>3685.1524057550664</v>
      </c>
      <c r="C20" s="34">
        <v>4400.4809289005589</v>
      </c>
      <c r="D20" s="34">
        <v>5420.4230527611735</v>
      </c>
      <c r="E20" s="34">
        <v>4523.0011637281741</v>
      </c>
      <c r="F20" s="34">
        <v>4351.6222756083298</v>
      </c>
      <c r="G20" s="34">
        <v>4896.0466896086291</v>
      </c>
      <c r="H20" s="34">
        <v>4470.166976249805</v>
      </c>
      <c r="I20" s="34">
        <v>3817.8107890472611</v>
      </c>
      <c r="J20" s="34">
        <v>4524.0526730635265</v>
      </c>
      <c r="K20" s="34">
        <v>4533.2583099210688</v>
      </c>
      <c r="L20" s="34">
        <v>5611.0560852938979</v>
      </c>
      <c r="M20" s="34">
        <v>6567.3908516612419</v>
      </c>
      <c r="N20" s="34">
        <v>56800.462201598741</v>
      </c>
      <c r="O20" s="34">
        <v>3919.1196193617179</v>
      </c>
      <c r="P20" s="34">
        <v>3507.473331095202</v>
      </c>
      <c r="Q20" s="34">
        <v>4840.3973510830256</v>
      </c>
      <c r="R20" s="34">
        <v>5280.183486628991</v>
      </c>
      <c r="S20" s="34">
        <v>4893.0939111894659</v>
      </c>
      <c r="T20" s="34">
        <v>4096.0157446619914</v>
      </c>
      <c r="U20" s="34">
        <v>6975.4425903745187</v>
      </c>
      <c r="V20" s="34">
        <v>4905.7645042970034</v>
      </c>
      <c r="W20" s="34">
        <v>5375.409641203828</v>
      </c>
      <c r="X20" s="34">
        <v>5420.4258009618807</v>
      </c>
      <c r="Y20" s="34">
        <v>6492.7512394005034</v>
      </c>
      <c r="Z20" s="34">
        <v>7740.8734523508874</v>
      </c>
      <c r="AA20" s="34">
        <v>63446.950672609019</v>
      </c>
      <c r="AB20" s="34">
        <v>4130.648583027074</v>
      </c>
      <c r="AC20" s="34">
        <v>3683.5030121510254</v>
      </c>
      <c r="AD20" s="34">
        <v>3348.2414155217543</v>
      </c>
      <c r="AE20" s="34">
        <v>5694.0629404221072</v>
      </c>
      <c r="AF20" s="34">
        <v>4218.4808555993523</v>
      </c>
      <c r="AG20" s="34">
        <v>3591.3218002289022</v>
      </c>
      <c r="AH20" s="34">
        <v>5527.3469134660063</v>
      </c>
      <c r="AI20" s="34">
        <v>3724.2924611015278</v>
      </c>
      <c r="AJ20" s="34">
        <v>3985.497153744202</v>
      </c>
      <c r="AK20" s="34">
        <v>4386.9666099537117</v>
      </c>
      <c r="AL20" s="34">
        <v>4606.6481238370916</v>
      </c>
      <c r="AM20" s="34">
        <v>11208.888455776052</v>
      </c>
      <c r="AN20" s="34">
        <v>58105.898324828813</v>
      </c>
      <c r="AO20" s="34">
        <v>3071.8883099876948</v>
      </c>
      <c r="AP20" s="34">
        <v>3467.4126382344734</v>
      </c>
      <c r="AQ20" s="34">
        <v>6409.4639991492859</v>
      </c>
      <c r="AR20" s="34">
        <v>3425.9834682939818</v>
      </c>
      <c r="AS20" s="34">
        <v>4291.585105320004</v>
      </c>
      <c r="AT20" s="34">
        <v>6504.1842814738811</v>
      </c>
      <c r="AU20" s="34">
        <v>5332.9027308610803</v>
      </c>
      <c r="AV20" s="34">
        <v>3745.8502989086778</v>
      </c>
      <c r="AW20" s="34">
        <v>5314.5482702107875</v>
      </c>
      <c r="AX20" s="34">
        <v>3189.3292574633451</v>
      </c>
      <c r="AY20" s="34">
        <v>3453.8789722279707</v>
      </c>
      <c r="AZ20" s="34">
        <v>9883.8482085017367</v>
      </c>
      <c r="BA20" s="34">
        <v>58090.875540632922</v>
      </c>
      <c r="BB20" s="34">
        <v>3321.0780805660002</v>
      </c>
      <c r="BC20" s="34">
        <v>3349.9477881588168</v>
      </c>
      <c r="BD20" s="34">
        <v>3468.8482566597836</v>
      </c>
      <c r="BE20" s="34">
        <v>5071.5473006071516</v>
      </c>
    </row>
    <row r="21" spans="1:57" s="31" customFormat="1" ht="15.75" customHeight="1" x14ac:dyDescent="0.25">
      <c r="A21" s="111" t="s">
        <v>176</v>
      </c>
      <c r="B21" s="68">
        <v>3118.3047566661626</v>
      </c>
      <c r="C21" s="68">
        <v>3247.6177685987909</v>
      </c>
      <c r="D21" s="68">
        <v>3657.9499891122277</v>
      </c>
      <c r="E21" s="68">
        <v>3381.7218220387022</v>
      </c>
      <c r="F21" s="68">
        <v>3172.2802349374506</v>
      </c>
      <c r="G21" s="68">
        <v>3614.6956064550609</v>
      </c>
      <c r="H21" s="68">
        <v>2841.1888142256112</v>
      </c>
      <c r="I21" s="68">
        <v>3222.8841563458172</v>
      </c>
      <c r="J21" s="68">
        <v>3952.9778054249209</v>
      </c>
      <c r="K21" s="68">
        <v>2792.2374320122435</v>
      </c>
      <c r="L21" s="68">
        <v>2764.0966003882827</v>
      </c>
      <c r="M21" s="68">
        <v>3628.3368366933014</v>
      </c>
      <c r="N21" s="68">
        <v>39394.291822898573</v>
      </c>
      <c r="O21" s="68">
        <v>3395.3562641426533</v>
      </c>
      <c r="P21" s="68">
        <v>3117.5524204357093</v>
      </c>
      <c r="Q21" s="68">
        <v>3422.4709161379342</v>
      </c>
      <c r="R21" s="68">
        <v>2930.8198261772836</v>
      </c>
      <c r="S21" s="68">
        <v>2873.231099063285</v>
      </c>
      <c r="T21" s="68">
        <v>4680.7188332309242</v>
      </c>
      <c r="U21" s="68">
        <v>3549.0936634875934</v>
      </c>
      <c r="V21" s="68">
        <v>4585.257727616734</v>
      </c>
      <c r="W21" s="68">
        <v>3935.3598874338809</v>
      </c>
      <c r="X21" s="68">
        <v>4201.2988841550932</v>
      </c>
      <c r="Y21" s="68">
        <v>3356.4784927289465</v>
      </c>
      <c r="Z21" s="68">
        <v>7045.7690271761912</v>
      </c>
      <c r="AA21" s="68">
        <v>47093.407041786224</v>
      </c>
      <c r="AB21" s="68">
        <v>2793.6850241052898</v>
      </c>
      <c r="AC21" s="68">
        <v>3375.5986756197663</v>
      </c>
      <c r="AD21" s="68">
        <v>3838.9973811436648</v>
      </c>
      <c r="AE21" s="68">
        <v>4960.5081073423353</v>
      </c>
      <c r="AF21" s="68">
        <v>3851.0060519190429</v>
      </c>
      <c r="AG21" s="68">
        <v>4409.5451737992344</v>
      </c>
      <c r="AH21" s="68">
        <v>3406.0812222151344</v>
      </c>
      <c r="AI21" s="68">
        <v>3457.1426417779494</v>
      </c>
      <c r="AJ21" s="68">
        <v>2910.9315238520539</v>
      </c>
      <c r="AK21" s="68">
        <v>2692.1550216850569</v>
      </c>
      <c r="AL21" s="68">
        <v>2593.5578801594497</v>
      </c>
      <c r="AM21" s="68">
        <v>5876.9042297531923</v>
      </c>
      <c r="AN21" s="68">
        <v>44166.112933372184</v>
      </c>
      <c r="AO21" s="68">
        <v>2587.2356518262413</v>
      </c>
      <c r="AP21" s="68">
        <v>2267.5100231349702</v>
      </c>
      <c r="AQ21" s="68">
        <v>2793.3324955047274</v>
      </c>
      <c r="AR21" s="68">
        <v>2259.7800133636733</v>
      </c>
      <c r="AS21" s="68">
        <v>2017.8903644210127</v>
      </c>
      <c r="AT21" s="68">
        <v>2912.9636881154215</v>
      </c>
      <c r="AU21" s="68">
        <v>2861.1112134272375</v>
      </c>
      <c r="AV21" s="68">
        <v>2556.5496565835629</v>
      </c>
      <c r="AW21" s="68">
        <v>4089.3850960033528</v>
      </c>
      <c r="AX21" s="68">
        <v>3448.2862053322565</v>
      </c>
      <c r="AY21" s="68">
        <v>2777.1575426221434</v>
      </c>
      <c r="AZ21" s="68">
        <v>7587.5242099622446</v>
      </c>
      <c r="BA21" s="68">
        <v>38158.72616029685</v>
      </c>
      <c r="BB21" s="68">
        <v>2656.3328573169611</v>
      </c>
      <c r="BC21" s="68">
        <v>3826.077906611099</v>
      </c>
      <c r="BD21" s="68">
        <v>4700.5144860444425</v>
      </c>
      <c r="BE21" s="68">
        <v>4146.9812398069744</v>
      </c>
    </row>
    <row r="22" spans="1:57" s="31" customFormat="1" ht="15.75" customHeight="1" x14ac:dyDescent="0.25">
      <c r="A22" s="113" t="s">
        <v>168</v>
      </c>
      <c r="B22" s="92">
        <v>2958.9952180894725</v>
      </c>
      <c r="C22" s="92">
        <v>3160.7316525646979</v>
      </c>
      <c r="D22" s="92">
        <v>2928.3886051471159</v>
      </c>
      <c r="E22" s="92">
        <v>2350.1232012174119</v>
      </c>
      <c r="F22" s="92">
        <v>2456.548127929007</v>
      </c>
      <c r="G22" s="92">
        <v>3210.1045396329569</v>
      </c>
      <c r="H22" s="92">
        <v>2308.8523685876339</v>
      </c>
      <c r="I22" s="92">
        <v>2510.5952287313066</v>
      </c>
      <c r="J22" s="92">
        <v>2472.9824243994544</v>
      </c>
      <c r="K22" s="92">
        <v>2671.3342730398626</v>
      </c>
      <c r="L22" s="92">
        <v>2039.5777816307084</v>
      </c>
      <c r="M22" s="92">
        <v>2512.6471965134601</v>
      </c>
      <c r="N22" s="92">
        <v>31580.880617483086</v>
      </c>
      <c r="O22" s="92">
        <v>2034.4982449361446</v>
      </c>
      <c r="P22" s="92">
        <v>2725.8820192115022</v>
      </c>
      <c r="Q22" s="92">
        <v>2526.8313635474019</v>
      </c>
      <c r="R22" s="92">
        <v>2157.3906207818995</v>
      </c>
      <c r="S22" s="92">
        <v>2133.6066167808563</v>
      </c>
      <c r="T22" s="92">
        <v>2687.5214410166891</v>
      </c>
      <c r="U22" s="92">
        <v>2406.7375059178003</v>
      </c>
      <c r="V22" s="92">
        <v>2722.9347505630731</v>
      </c>
      <c r="W22" s="92">
        <v>2425.857876290142</v>
      </c>
      <c r="X22" s="92">
        <v>2617.3036751550476</v>
      </c>
      <c r="Y22" s="92">
        <v>2767.1612914078082</v>
      </c>
      <c r="Z22" s="92">
        <v>3148.3523310797568</v>
      </c>
      <c r="AA22" s="92">
        <v>30354.077736688119</v>
      </c>
      <c r="AB22" s="92">
        <v>3642.8750053982549</v>
      </c>
      <c r="AC22" s="92">
        <v>3402.0401999923624</v>
      </c>
      <c r="AD22" s="92">
        <v>3320.5996024199553</v>
      </c>
      <c r="AE22" s="92">
        <v>3718.7890127617125</v>
      </c>
      <c r="AF22" s="92">
        <v>4019.8124449977272</v>
      </c>
      <c r="AG22" s="92">
        <v>4170.1083298681642</v>
      </c>
      <c r="AH22" s="92">
        <v>3984.6179814429738</v>
      </c>
      <c r="AI22" s="92">
        <v>4067.2845121105447</v>
      </c>
      <c r="AJ22" s="92">
        <v>3812.6258944067622</v>
      </c>
      <c r="AK22" s="92">
        <v>4178.6587162152318</v>
      </c>
      <c r="AL22" s="92">
        <v>4876.3974493536662</v>
      </c>
      <c r="AM22" s="92">
        <v>6192.5980439337864</v>
      </c>
      <c r="AN22" s="92">
        <v>49386.407192901141</v>
      </c>
      <c r="AO22" s="92">
        <v>3005.7360559026915</v>
      </c>
      <c r="AP22" s="92">
        <v>3713.0938301010287</v>
      </c>
      <c r="AQ22" s="92">
        <v>3010.9525796738476</v>
      </c>
      <c r="AR22" s="92">
        <v>3968.7752543699507</v>
      </c>
      <c r="AS22" s="92">
        <v>2201.7047942322829</v>
      </c>
      <c r="AT22" s="92">
        <v>2502.7328012054477</v>
      </c>
      <c r="AU22" s="92">
        <v>2104.2956092111808</v>
      </c>
      <c r="AV22" s="92">
        <v>2286.0591024421792</v>
      </c>
      <c r="AW22" s="92">
        <v>1882.0168436378547</v>
      </c>
      <c r="AX22" s="92">
        <v>2769.543004742281</v>
      </c>
      <c r="AY22" s="92">
        <v>1910.2035100847702</v>
      </c>
      <c r="AZ22" s="92">
        <v>3787.7268741152716</v>
      </c>
      <c r="BA22" s="92">
        <v>33142.840259718789</v>
      </c>
      <c r="BB22" s="92">
        <v>1650.0620770406194</v>
      </c>
      <c r="BC22" s="92">
        <v>4448.4474586198594</v>
      </c>
      <c r="BD22" s="92">
        <v>2966.1755080510043</v>
      </c>
      <c r="BE22" s="92">
        <v>3857.7449101546736</v>
      </c>
    </row>
    <row r="23" spans="1:57" s="38" customFormat="1" ht="15" customHeight="1" x14ac:dyDescent="0.25">
      <c r="A23" s="114"/>
      <c r="B23" s="169"/>
      <c r="C23" s="169"/>
      <c r="D23" s="169"/>
      <c r="E23" s="169"/>
      <c r="F23" s="169"/>
      <c r="G23" s="169"/>
      <c r="H23" s="169"/>
      <c r="I23" s="169"/>
      <c r="J23" s="169"/>
      <c r="K23" s="169"/>
      <c r="L23" s="169"/>
      <c r="M23" s="169"/>
      <c r="N23" s="169"/>
      <c r="O23" s="169"/>
      <c r="P23" s="169"/>
      <c r="Q23" s="169"/>
      <c r="R23" s="133"/>
      <c r="S23" s="133"/>
      <c r="T23" s="133"/>
      <c r="U23" s="133"/>
      <c r="V23" s="133"/>
      <c r="W23" s="133"/>
      <c r="X23" s="133"/>
      <c r="Y23" s="133"/>
      <c r="Z23" s="133"/>
      <c r="AA23" s="133"/>
      <c r="AB23" s="133"/>
      <c r="AC23" s="133"/>
      <c r="AD23" s="133"/>
      <c r="AE23" s="133"/>
      <c r="AF23" s="133"/>
      <c r="AG23" s="133"/>
      <c r="AH23" s="133"/>
      <c r="AI23" s="133"/>
      <c r="AJ23" s="133"/>
      <c r="AK23" s="133"/>
      <c r="AL23" s="133"/>
      <c r="AM23" s="133"/>
      <c r="AN23" s="133"/>
      <c r="AO23" s="133"/>
      <c r="AP23" s="133"/>
      <c r="AQ23" s="133"/>
      <c r="AR23" s="133"/>
      <c r="AS23" s="133"/>
      <c r="AT23" s="133"/>
      <c r="AU23" s="133"/>
      <c r="AV23" s="133"/>
      <c r="AW23" s="133"/>
    </row>
    <row r="24" spans="1:57" s="38" customFormat="1" ht="15" customHeight="1" x14ac:dyDescent="0.25">
      <c r="A24" s="186" t="s">
        <v>59</v>
      </c>
      <c r="B24" s="200"/>
      <c r="C24" s="200"/>
      <c r="D24" s="200"/>
      <c r="E24" s="200"/>
      <c r="F24" s="200"/>
      <c r="G24" s="200"/>
      <c r="H24" s="205"/>
      <c r="I24" s="205"/>
      <c r="J24" s="205"/>
      <c r="K24" s="205"/>
      <c r="L24" s="205"/>
      <c r="M24" s="205"/>
      <c r="N24" s="205"/>
      <c r="O24" s="205"/>
      <c r="P24" s="205"/>
      <c r="Q24" s="206"/>
      <c r="R24" s="133"/>
      <c r="S24" s="133"/>
      <c r="T24" s="133"/>
      <c r="U24" s="133"/>
      <c r="V24" s="133"/>
      <c r="W24" s="133"/>
      <c r="X24" s="133"/>
      <c r="Y24" s="133"/>
      <c r="Z24" s="133"/>
      <c r="AA24" s="133"/>
      <c r="AB24" s="133"/>
      <c r="AC24" s="133"/>
      <c r="AD24" s="133"/>
      <c r="AE24" s="133"/>
      <c r="AF24" s="133"/>
      <c r="AG24" s="133"/>
      <c r="AH24" s="133"/>
      <c r="AI24" s="133"/>
      <c r="AJ24" s="133"/>
      <c r="AK24" s="133"/>
      <c r="AL24" s="133"/>
      <c r="AM24" s="133"/>
      <c r="AN24" s="133"/>
      <c r="AO24" s="133"/>
      <c r="AP24" s="133"/>
      <c r="AQ24" s="133"/>
      <c r="AR24" s="133"/>
      <c r="AS24" s="133"/>
      <c r="AT24" s="133"/>
      <c r="AU24" s="133"/>
      <c r="AV24" s="133"/>
      <c r="AW24" s="133"/>
    </row>
    <row r="25" spans="1:57" s="38" customFormat="1" ht="15" customHeight="1" x14ac:dyDescent="0.25">
      <c r="A25" s="209" t="s">
        <v>60</v>
      </c>
      <c r="B25" s="169"/>
      <c r="C25" s="169"/>
      <c r="D25" s="169"/>
      <c r="E25" s="169"/>
      <c r="F25" s="169"/>
      <c r="G25" s="169"/>
      <c r="H25" s="169"/>
      <c r="I25" s="169"/>
      <c r="J25" s="169"/>
      <c r="K25" s="169"/>
      <c r="L25" s="169"/>
      <c r="M25" s="169"/>
      <c r="N25" s="169"/>
      <c r="O25" s="169"/>
      <c r="P25" s="169"/>
      <c r="Q25" s="207"/>
      <c r="R25" s="133"/>
      <c r="S25" s="133"/>
      <c r="T25" s="133"/>
      <c r="U25" s="133"/>
      <c r="V25" s="133"/>
      <c r="W25" s="133"/>
      <c r="X25" s="133"/>
      <c r="Y25" s="133"/>
      <c r="Z25" s="133"/>
      <c r="AA25" s="133"/>
      <c r="AB25" s="133"/>
      <c r="AC25" s="133"/>
      <c r="AD25" s="133"/>
      <c r="AE25" s="133"/>
      <c r="AF25" s="133"/>
      <c r="AG25" s="133"/>
      <c r="AH25" s="133"/>
      <c r="AI25" s="133"/>
      <c r="AJ25" s="133"/>
      <c r="AK25" s="133"/>
      <c r="AL25" s="133"/>
      <c r="AM25" s="133"/>
      <c r="AN25" s="133"/>
      <c r="AO25" s="133"/>
      <c r="AP25" s="133"/>
      <c r="AQ25" s="133"/>
      <c r="AR25" s="133"/>
      <c r="AS25" s="133"/>
      <c r="AT25" s="133"/>
      <c r="AU25" s="133"/>
      <c r="AV25" s="133"/>
      <c r="AW25" s="133"/>
    </row>
    <row r="26" spans="1:57" ht="15" customHeight="1" x14ac:dyDescent="0.25">
      <c r="A26" s="201" t="s">
        <v>329</v>
      </c>
      <c r="B26" s="127"/>
      <c r="C26" s="127"/>
      <c r="D26" s="127"/>
      <c r="E26" s="127"/>
      <c r="F26" s="127"/>
      <c r="G26" s="127"/>
      <c r="H26" s="127"/>
      <c r="I26" s="127"/>
      <c r="J26" s="127"/>
      <c r="K26" s="127"/>
      <c r="L26" s="127"/>
      <c r="M26" s="127"/>
      <c r="N26" s="127"/>
      <c r="Q26" s="156"/>
    </row>
    <row r="27" spans="1:57" ht="15" customHeight="1" x14ac:dyDescent="0.25">
      <c r="A27" s="190" t="s">
        <v>192</v>
      </c>
      <c r="B27" s="127"/>
      <c r="C27" s="127"/>
      <c r="D27" s="127"/>
      <c r="E27" s="127"/>
      <c r="F27" s="127"/>
      <c r="G27" s="127"/>
      <c r="H27" s="127"/>
      <c r="I27" s="127"/>
      <c r="J27" s="127"/>
      <c r="K27" s="127"/>
      <c r="L27" s="127"/>
      <c r="M27" s="127"/>
      <c r="N27" s="127"/>
      <c r="Q27" s="156"/>
    </row>
    <row r="28" spans="1:57" ht="15" customHeight="1" x14ac:dyDescent="0.25">
      <c r="A28" s="189" t="s">
        <v>193</v>
      </c>
      <c r="B28" s="127"/>
      <c r="C28" s="127"/>
      <c r="D28" s="127"/>
      <c r="E28" s="127"/>
      <c r="F28" s="127"/>
      <c r="G28" s="127"/>
      <c r="H28" s="127"/>
      <c r="I28" s="127"/>
      <c r="J28" s="127"/>
      <c r="K28" s="127"/>
      <c r="L28" s="127"/>
      <c r="M28" s="127"/>
      <c r="N28" s="127"/>
      <c r="Q28" s="156"/>
    </row>
    <row r="29" spans="1:57" ht="15" customHeight="1" x14ac:dyDescent="0.25">
      <c r="A29" s="190" t="s">
        <v>285</v>
      </c>
      <c r="B29" s="127"/>
      <c r="C29" s="127"/>
      <c r="D29" s="127"/>
      <c r="E29" s="127"/>
      <c r="F29" s="127"/>
      <c r="G29" s="127"/>
      <c r="H29" s="127"/>
      <c r="I29" s="127"/>
      <c r="J29" s="127"/>
      <c r="K29" s="127"/>
      <c r="L29" s="127"/>
      <c r="M29" s="127"/>
      <c r="N29" s="127"/>
      <c r="Q29" s="156"/>
    </row>
    <row r="30" spans="1:57" ht="15" customHeight="1" x14ac:dyDescent="0.25">
      <c r="A30" s="191" t="s">
        <v>67</v>
      </c>
      <c r="B30" s="192"/>
      <c r="C30" s="192"/>
      <c r="D30" s="192"/>
      <c r="E30" s="192"/>
      <c r="F30" s="192"/>
      <c r="G30" s="192"/>
      <c r="H30" s="147"/>
      <c r="I30" s="147"/>
      <c r="J30" s="147"/>
      <c r="K30" s="147"/>
      <c r="L30" s="147"/>
      <c r="M30" s="147"/>
      <c r="N30" s="147"/>
      <c r="O30" s="164"/>
      <c r="P30" s="164"/>
      <c r="Q30" s="157"/>
    </row>
    <row r="31" spans="1:57" ht="16.8" x14ac:dyDescent="0.25">
      <c r="A31" s="397"/>
      <c r="B31" s="398"/>
      <c r="C31" s="398"/>
      <c r="D31" s="398"/>
      <c r="E31" s="398"/>
      <c r="F31" s="398"/>
      <c r="G31" s="398"/>
      <c r="H31" s="398"/>
      <c r="I31" s="398"/>
      <c r="J31" s="398"/>
      <c r="K31" s="398"/>
      <c r="L31" s="398"/>
      <c r="M31" s="398"/>
      <c r="N31" s="127"/>
    </row>
    <row r="32" spans="1:57" ht="16.8" x14ac:dyDescent="0.25">
      <c r="A32" s="397"/>
      <c r="B32" s="398"/>
      <c r="C32" s="398"/>
      <c r="D32" s="398"/>
      <c r="E32" s="398"/>
      <c r="F32" s="398"/>
      <c r="G32" s="398"/>
      <c r="H32" s="398"/>
      <c r="I32" s="398"/>
      <c r="J32" s="398"/>
      <c r="K32" s="398"/>
      <c r="L32" s="398"/>
      <c r="M32" s="398"/>
      <c r="N32" s="127"/>
    </row>
    <row r="33" spans="1:14" ht="16.8" x14ac:dyDescent="0.25">
      <c r="A33" s="397"/>
      <c r="B33" s="398"/>
      <c r="C33" s="398"/>
      <c r="D33" s="398"/>
      <c r="E33" s="398"/>
      <c r="F33" s="398"/>
      <c r="G33" s="398"/>
      <c r="H33" s="398"/>
      <c r="I33" s="398"/>
      <c r="J33" s="398"/>
      <c r="K33" s="398"/>
      <c r="L33" s="398"/>
      <c r="M33" s="398"/>
      <c r="N33" s="127"/>
    </row>
    <row r="34" spans="1:14" ht="19.2" x14ac:dyDescent="0.25">
      <c r="A34" s="392"/>
      <c r="B34" s="393"/>
      <c r="C34" s="393"/>
      <c r="D34" s="393"/>
      <c r="E34" s="393"/>
      <c r="F34" s="393"/>
      <c r="G34" s="393"/>
      <c r="H34" s="393"/>
      <c r="I34" s="393"/>
      <c r="J34" s="393"/>
      <c r="K34" s="393"/>
      <c r="L34" s="393"/>
      <c r="M34" s="393"/>
      <c r="N34" s="134"/>
    </row>
    <row r="35" spans="1:14" ht="16.8" x14ac:dyDescent="0.25">
      <c r="A35" s="397"/>
      <c r="B35" s="398"/>
      <c r="C35" s="398"/>
      <c r="D35" s="398"/>
      <c r="E35" s="398"/>
      <c r="F35" s="398"/>
      <c r="G35" s="398"/>
      <c r="H35" s="398"/>
      <c r="I35" s="398"/>
      <c r="J35" s="398"/>
      <c r="K35" s="398"/>
      <c r="L35" s="398"/>
      <c r="M35" s="398"/>
      <c r="N35" s="127"/>
    </row>
    <row r="36" spans="1:14" ht="16.8" x14ac:dyDescent="0.25">
      <c r="A36" s="397"/>
      <c r="B36" s="398"/>
      <c r="C36" s="398"/>
      <c r="D36" s="398"/>
      <c r="E36" s="398"/>
      <c r="F36" s="398"/>
      <c r="G36" s="398"/>
      <c r="H36" s="398"/>
      <c r="I36" s="398"/>
      <c r="J36" s="398"/>
      <c r="K36" s="398"/>
      <c r="L36" s="398"/>
      <c r="M36" s="398"/>
      <c r="N36" s="127"/>
    </row>
    <row r="37" spans="1:14" ht="16.8" x14ac:dyDescent="0.25">
      <c r="A37" s="397"/>
      <c r="B37" s="398"/>
      <c r="C37" s="398"/>
      <c r="D37" s="398"/>
      <c r="E37" s="398"/>
      <c r="F37" s="398"/>
      <c r="G37" s="398"/>
      <c r="H37" s="398"/>
      <c r="I37" s="398"/>
      <c r="J37" s="398"/>
      <c r="K37" s="398"/>
      <c r="L37" s="398"/>
      <c r="M37" s="398"/>
      <c r="N37" s="127"/>
    </row>
    <row r="38" spans="1:14" ht="19.2" x14ac:dyDescent="0.25">
      <c r="A38" s="392"/>
      <c r="B38" s="393"/>
      <c r="C38" s="393"/>
      <c r="D38" s="393"/>
      <c r="E38" s="393"/>
      <c r="F38" s="393"/>
      <c r="G38" s="393"/>
      <c r="H38" s="393"/>
      <c r="I38" s="393"/>
      <c r="J38" s="393"/>
      <c r="K38" s="393"/>
      <c r="L38" s="393"/>
      <c r="M38" s="393"/>
      <c r="N38" s="134"/>
    </row>
    <row r="39" spans="1:14" ht="16.8" x14ac:dyDescent="0.25">
      <c r="A39" s="397"/>
      <c r="B39" s="398"/>
      <c r="C39" s="398"/>
      <c r="D39" s="398"/>
      <c r="E39" s="398"/>
      <c r="F39" s="398"/>
      <c r="G39" s="398"/>
      <c r="H39" s="398"/>
      <c r="I39" s="398"/>
      <c r="J39" s="398"/>
      <c r="K39" s="398"/>
      <c r="L39" s="398"/>
      <c r="M39" s="398"/>
      <c r="N39" s="127"/>
    </row>
    <row r="40" spans="1:14" ht="16.8" x14ac:dyDescent="0.25">
      <c r="A40" s="397"/>
      <c r="B40" s="398"/>
      <c r="C40" s="398"/>
      <c r="D40" s="398"/>
      <c r="E40" s="398"/>
      <c r="F40" s="398"/>
      <c r="G40" s="398"/>
      <c r="H40" s="398"/>
      <c r="I40" s="398"/>
      <c r="J40" s="398"/>
      <c r="K40" s="398"/>
      <c r="L40" s="398"/>
      <c r="M40" s="398"/>
      <c r="N40" s="127"/>
    </row>
    <row r="41" spans="1:14" ht="16.8" x14ac:dyDescent="0.25">
      <c r="A41" s="397"/>
      <c r="B41" s="398"/>
      <c r="C41" s="398"/>
      <c r="D41" s="398"/>
      <c r="E41" s="398"/>
      <c r="F41" s="398"/>
      <c r="G41" s="398"/>
      <c r="H41" s="398"/>
      <c r="I41" s="398"/>
      <c r="J41" s="398"/>
      <c r="K41" s="398"/>
      <c r="L41" s="398"/>
      <c r="M41" s="398"/>
      <c r="N41" s="127"/>
    </row>
    <row r="42" spans="1:14" ht="19.2" x14ac:dyDescent="0.25">
      <c r="A42" s="392"/>
      <c r="B42" s="393"/>
      <c r="C42" s="393"/>
      <c r="D42" s="393"/>
      <c r="E42" s="393"/>
      <c r="F42" s="393"/>
      <c r="G42" s="393"/>
      <c r="H42" s="393"/>
      <c r="I42" s="393"/>
      <c r="J42" s="393"/>
      <c r="K42" s="393"/>
      <c r="L42" s="393"/>
      <c r="M42" s="393"/>
      <c r="N42" s="134"/>
    </row>
    <row r="43" spans="1:14" ht="16.8" x14ac:dyDescent="0.25">
      <c r="A43" s="397"/>
      <c r="B43" s="398"/>
      <c r="C43" s="398"/>
      <c r="D43" s="398"/>
      <c r="E43" s="398"/>
      <c r="F43" s="398"/>
      <c r="G43" s="398"/>
      <c r="H43" s="398"/>
      <c r="I43" s="398"/>
      <c r="J43" s="398"/>
      <c r="K43" s="398"/>
      <c r="L43" s="398"/>
      <c r="M43" s="398"/>
      <c r="N43" s="127"/>
    </row>
    <row r="44" spans="1:14" ht="16.8" x14ac:dyDescent="0.25">
      <c r="A44" s="397"/>
      <c r="B44" s="398"/>
      <c r="C44" s="398"/>
      <c r="D44" s="398"/>
      <c r="E44" s="398"/>
      <c r="F44" s="398"/>
      <c r="G44" s="398"/>
      <c r="H44" s="398"/>
      <c r="I44" s="398"/>
      <c r="J44" s="398"/>
      <c r="K44" s="398"/>
      <c r="L44" s="398"/>
      <c r="M44" s="398"/>
      <c r="N44" s="127"/>
    </row>
    <row r="45" spans="1:14" ht="16.8" x14ac:dyDescent="0.25">
      <c r="A45" s="397"/>
      <c r="B45" s="398"/>
      <c r="C45" s="398"/>
      <c r="D45" s="398"/>
      <c r="E45" s="398"/>
      <c r="F45" s="398"/>
      <c r="G45" s="398"/>
      <c r="H45" s="398"/>
      <c r="I45" s="398"/>
      <c r="J45" s="398"/>
      <c r="K45" s="398"/>
      <c r="L45" s="398"/>
      <c r="M45" s="398"/>
      <c r="N45" s="127"/>
    </row>
    <row r="46" spans="1:14" ht="19.2" x14ac:dyDescent="0.25">
      <c r="A46" s="392"/>
      <c r="B46" s="393"/>
      <c r="C46" s="393"/>
      <c r="D46" s="393"/>
      <c r="E46" s="393"/>
      <c r="F46" s="393"/>
      <c r="G46" s="393"/>
      <c r="H46" s="393"/>
      <c r="I46" s="393"/>
      <c r="J46" s="393"/>
      <c r="K46" s="393"/>
      <c r="L46" s="393"/>
      <c r="M46" s="393"/>
      <c r="N46" s="134"/>
    </row>
    <row r="47" spans="1:14" ht="16.8" x14ac:dyDescent="0.25">
      <c r="A47" s="397"/>
      <c r="B47" s="398"/>
      <c r="C47" s="398"/>
      <c r="D47" s="398"/>
      <c r="E47" s="398"/>
      <c r="F47" s="398"/>
      <c r="G47" s="398"/>
      <c r="H47" s="398"/>
      <c r="I47" s="398"/>
      <c r="J47" s="398"/>
      <c r="K47" s="398"/>
      <c r="L47" s="398"/>
      <c r="M47" s="398"/>
      <c r="N47" s="127"/>
    </row>
    <row r="48" spans="1:14" ht="16.8" x14ac:dyDescent="0.25">
      <c r="A48" s="397"/>
      <c r="B48" s="398"/>
      <c r="C48" s="398"/>
      <c r="D48" s="398"/>
      <c r="E48" s="398"/>
      <c r="F48" s="398"/>
      <c r="G48" s="398"/>
      <c r="H48" s="398"/>
      <c r="I48" s="398"/>
      <c r="J48" s="398"/>
      <c r="K48" s="398"/>
      <c r="L48" s="398"/>
      <c r="M48" s="398"/>
      <c r="N48" s="127"/>
    </row>
    <row r="49" spans="1:14" ht="16.8" x14ac:dyDescent="0.25">
      <c r="A49" s="397"/>
      <c r="B49" s="398"/>
      <c r="C49" s="398"/>
      <c r="D49" s="398"/>
      <c r="E49" s="398"/>
      <c r="F49" s="398"/>
      <c r="G49" s="398"/>
      <c r="H49" s="398"/>
      <c r="I49" s="398"/>
      <c r="J49" s="398"/>
      <c r="K49" s="398"/>
      <c r="L49" s="398"/>
      <c r="M49" s="398"/>
      <c r="N49" s="127"/>
    </row>
  </sheetData>
  <mergeCells count="17">
    <mergeCell ref="BB5:BE5"/>
    <mergeCell ref="A3:G3"/>
    <mergeCell ref="A5:A6"/>
    <mergeCell ref="B5:N5"/>
    <mergeCell ref="O5:AA5"/>
    <mergeCell ref="A4:G4"/>
    <mergeCell ref="AO5:BA5"/>
    <mergeCell ref="A43:M45"/>
    <mergeCell ref="A46:M46"/>
    <mergeCell ref="A47:M49"/>
    <mergeCell ref="AB5:AN5"/>
    <mergeCell ref="A31:M33"/>
    <mergeCell ref="A34:M34"/>
    <mergeCell ref="A35:M37"/>
    <mergeCell ref="A38:M38"/>
    <mergeCell ref="A39:M41"/>
    <mergeCell ref="A42:M42"/>
  </mergeCells>
  <phoneticPr fontId="4" type="noConversion"/>
  <pageMargins left="0.7" right="0.7" top="0.75" bottom="0.75" header="0.3" footer="0.3"/>
  <drawing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IO61"/>
  <sheetViews>
    <sheetView showGridLines="0" zoomScale="90" zoomScaleNormal="90" workbookViewId="0">
      <pane xSplit="3" ySplit="7" topLeftCell="CJ8" activePane="bottomRight" state="frozen"/>
      <selection pane="topRight" activeCell="D1" sqref="D1"/>
      <selection pane="bottomLeft" activeCell="A8" sqref="A8"/>
      <selection pane="bottomRight" activeCell="A3" sqref="A3:E4"/>
    </sheetView>
  </sheetViews>
  <sheetFormatPr baseColWidth="10" defaultColWidth="11.44140625" defaultRowHeight="15" x14ac:dyDescent="0.35"/>
  <cols>
    <col min="1" max="1" width="45.44140625" style="13" customWidth="1"/>
    <col min="2" max="2" width="11.21875" style="13" customWidth="1"/>
    <col min="3" max="3" width="72.88671875" style="13" customWidth="1"/>
    <col min="4" max="47" width="12.6640625" style="133" customWidth="1"/>
    <col min="48" max="48" width="13.88671875" style="133" bestFit="1" customWidth="1"/>
    <col min="49" max="49" width="12.6640625" style="133" customWidth="1"/>
    <col min="50" max="50" width="13.5546875" style="133" bestFit="1" customWidth="1"/>
    <col min="51" max="59" width="12.6640625" style="133" customWidth="1"/>
    <col min="60" max="60" width="13.88671875" style="133" bestFit="1" customWidth="1"/>
    <col min="61" max="61" width="12.6640625" style="133" customWidth="1"/>
    <col min="62" max="62" width="13.5546875" style="133" bestFit="1" customWidth="1"/>
    <col min="63" max="71" width="12.6640625" style="133" customWidth="1"/>
    <col min="72" max="72" width="13.88671875" style="133" bestFit="1" customWidth="1"/>
    <col min="73" max="73" width="12.6640625" style="133" customWidth="1"/>
    <col min="74" max="74" width="13.5546875" style="133" bestFit="1" customWidth="1"/>
    <col min="75" max="83" width="12.6640625" style="133" customWidth="1"/>
    <col min="84" max="84" width="13.88671875" style="133" bestFit="1" customWidth="1"/>
    <col min="85" max="85" width="11.44140625" style="13"/>
    <col min="86" max="87" width="13.5546875" style="13" bestFit="1" customWidth="1"/>
    <col min="88" max="91" width="13.5546875" style="13" customWidth="1"/>
    <col min="92" max="16384" width="11.44140625" style="13"/>
  </cols>
  <sheetData>
    <row r="1" spans="1:91" s="12" customFormat="1" ht="60" customHeight="1" x14ac:dyDescent="0.3">
      <c r="A1" s="385"/>
      <c r="B1" s="385"/>
      <c r="C1" s="385"/>
      <c r="D1" s="385"/>
      <c r="E1" s="385"/>
      <c r="F1" s="138"/>
      <c r="G1" s="138"/>
      <c r="H1" s="138"/>
      <c r="I1" s="138"/>
      <c r="J1" s="138"/>
      <c r="K1" s="138"/>
      <c r="L1" s="138"/>
      <c r="M1" s="138"/>
      <c r="N1" s="138"/>
      <c r="O1" s="138"/>
      <c r="P1" s="138"/>
      <c r="Q1" s="138"/>
      <c r="R1" s="138"/>
      <c r="S1" s="138"/>
      <c r="T1" s="138"/>
      <c r="U1" s="138"/>
      <c r="V1" s="138"/>
      <c r="W1" s="138"/>
      <c r="X1" s="138"/>
      <c r="Y1" s="138"/>
      <c r="Z1" s="138"/>
      <c r="AA1" s="138"/>
      <c r="AB1" s="138"/>
      <c r="AC1" s="138"/>
      <c r="AD1" s="138"/>
      <c r="AE1" s="138"/>
      <c r="AF1" s="138"/>
      <c r="AG1" s="138"/>
      <c r="AH1" s="138"/>
      <c r="AI1" s="138"/>
      <c r="AJ1" s="138"/>
      <c r="AK1" s="138"/>
      <c r="AL1" s="138"/>
      <c r="AM1" s="138"/>
      <c r="AN1" s="138"/>
      <c r="AO1" s="138"/>
      <c r="AP1" s="138"/>
      <c r="AQ1" s="138"/>
      <c r="AR1" s="138"/>
      <c r="AS1" s="138"/>
      <c r="AT1" s="138"/>
      <c r="AU1" s="138"/>
      <c r="AV1" s="138"/>
      <c r="AW1" s="138"/>
      <c r="AX1" s="138"/>
      <c r="AY1" s="138"/>
      <c r="AZ1" s="138"/>
      <c r="BA1" s="138"/>
      <c r="BB1" s="138"/>
      <c r="BC1" s="138"/>
      <c r="BD1" s="138"/>
      <c r="BE1" s="138"/>
      <c r="BF1" s="138"/>
      <c r="BG1" s="138"/>
      <c r="BH1" s="138"/>
      <c r="BI1" s="138"/>
      <c r="BJ1" s="138"/>
      <c r="BK1" s="138"/>
      <c r="BL1" s="138"/>
      <c r="BM1" s="138"/>
      <c r="BN1" s="138"/>
      <c r="BO1" s="138"/>
      <c r="BP1" s="138"/>
      <c r="BQ1" s="138"/>
      <c r="BR1" s="138"/>
      <c r="BS1" s="138"/>
      <c r="BT1" s="138"/>
      <c r="BU1" s="138"/>
      <c r="BV1" s="138"/>
      <c r="BW1" s="138"/>
      <c r="BX1" s="138"/>
      <c r="BY1" s="138"/>
      <c r="BZ1" s="138"/>
      <c r="CA1" s="138"/>
      <c r="CB1" s="138"/>
      <c r="CC1" s="138"/>
      <c r="CD1" s="138"/>
      <c r="CE1" s="138"/>
      <c r="CF1" s="138"/>
    </row>
    <row r="2" spans="1:91" s="12" customFormat="1" ht="30.75" customHeight="1" x14ac:dyDescent="0.3">
      <c r="A2" s="385"/>
      <c r="B2" s="385"/>
      <c r="C2" s="385"/>
      <c r="D2" s="385"/>
      <c r="E2" s="385"/>
      <c r="F2" s="138"/>
      <c r="G2" s="138"/>
      <c r="H2" s="138"/>
      <c r="I2" s="138"/>
      <c r="J2" s="138"/>
      <c r="K2" s="138"/>
      <c r="L2" s="138"/>
      <c r="M2" s="138"/>
      <c r="N2" s="138"/>
      <c r="O2" s="138"/>
      <c r="P2" s="138"/>
      <c r="Q2" s="138"/>
      <c r="R2" s="138"/>
      <c r="S2" s="138"/>
      <c r="T2" s="138"/>
      <c r="U2" s="138"/>
      <c r="V2" s="138"/>
      <c r="W2" s="138"/>
      <c r="X2" s="138"/>
      <c r="Y2" s="138"/>
      <c r="Z2" s="138"/>
      <c r="AA2" s="138"/>
      <c r="AB2" s="138"/>
      <c r="AC2" s="138"/>
      <c r="AD2" s="138"/>
      <c r="AE2" s="138"/>
      <c r="AF2" s="138"/>
      <c r="AG2" s="138"/>
      <c r="AH2" s="138"/>
      <c r="AI2" s="138"/>
      <c r="AJ2" s="138"/>
      <c r="AK2" s="138"/>
      <c r="AL2" s="138"/>
      <c r="AM2" s="138"/>
      <c r="AN2" s="138"/>
      <c r="AO2" s="138"/>
      <c r="AP2" s="138"/>
      <c r="AQ2" s="138"/>
      <c r="AR2" s="138"/>
      <c r="AS2" s="138"/>
      <c r="AT2" s="138"/>
      <c r="AU2" s="138"/>
      <c r="AV2" s="138"/>
      <c r="AW2" s="138"/>
      <c r="AX2" s="138"/>
      <c r="AY2" s="138"/>
      <c r="AZ2" s="138"/>
      <c r="BA2" s="138"/>
      <c r="BB2" s="138"/>
      <c r="BC2" s="138"/>
      <c r="BD2" s="138"/>
      <c r="BE2" s="138"/>
      <c r="BF2" s="138"/>
      <c r="BG2" s="138"/>
      <c r="BH2" s="138"/>
      <c r="BI2" s="138"/>
      <c r="BJ2" s="138"/>
      <c r="BK2" s="138"/>
      <c r="BL2" s="138"/>
      <c r="BM2" s="138"/>
      <c r="BN2" s="138"/>
      <c r="BO2" s="138"/>
      <c r="BP2" s="138"/>
      <c r="BQ2" s="138"/>
      <c r="BR2" s="138"/>
      <c r="BS2" s="138"/>
      <c r="BT2" s="138"/>
      <c r="BU2" s="138"/>
      <c r="BV2" s="138"/>
      <c r="BW2" s="138"/>
      <c r="BX2" s="138"/>
      <c r="BY2" s="138"/>
      <c r="BZ2" s="138"/>
      <c r="CA2" s="138"/>
      <c r="CB2" s="138"/>
      <c r="CC2" s="138"/>
      <c r="CD2" s="138"/>
      <c r="CE2" s="138"/>
      <c r="CF2" s="138"/>
    </row>
    <row r="3" spans="1:91" s="12" customFormat="1" ht="14.1" customHeight="1" x14ac:dyDescent="0.3">
      <c r="A3" s="382" t="s">
        <v>0</v>
      </c>
      <c r="B3" s="382"/>
      <c r="C3" s="382"/>
      <c r="D3" s="382"/>
      <c r="E3" s="382"/>
      <c r="F3" s="171"/>
      <c r="G3" s="171"/>
      <c r="H3" s="138"/>
      <c r="I3" s="138"/>
      <c r="J3" s="138"/>
      <c r="K3" s="138"/>
      <c r="L3" s="138"/>
      <c r="M3" s="138"/>
      <c r="N3" s="138"/>
      <c r="O3" s="138"/>
      <c r="P3" s="138"/>
      <c r="Q3" s="138"/>
      <c r="R3" s="138"/>
      <c r="S3" s="138"/>
      <c r="T3" s="138"/>
      <c r="U3" s="138"/>
      <c r="V3" s="138"/>
      <c r="W3" s="138"/>
      <c r="X3" s="138"/>
      <c r="Y3" s="138"/>
      <c r="Z3" s="138"/>
      <c r="AA3" s="138"/>
      <c r="AB3" s="138"/>
      <c r="AC3" s="138"/>
      <c r="AD3" s="138"/>
      <c r="AE3" s="138"/>
      <c r="AF3" s="138"/>
      <c r="AG3" s="138"/>
      <c r="AH3" s="138"/>
      <c r="AI3" s="138"/>
      <c r="AJ3" s="138"/>
      <c r="AK3" s="138"/>
      <c r="AL3" s="138"/>
      <c r="AM3" s="138"/>
      <c r="AN3" s="138"/>
      <c r="AO3" s="138"/>
      <c r="AP3" s="138"/>
      <c r="AQ3" s="138"/>
      <c r="AR3" s="138"/>
      <c r="AS3" s="138"/>
      <c r="AT3" s="138"/>
      <c r="AU3" s="138"/>
      <c r="AV3" s="138"/>
      <c r="AW3" s="138"/>
      <c r="AX3" s="138"/>
      <c r="AY3" s="138"/>
      <c r="AZ3" s="138"/>
      <c r="BA3" s="138"/>
      <c r="BB3" s="138"/>
      <c r="BC3" s="138"/>
      <c r="BD3" s="138"/>
      <c r="BE3" s="138"/>
      <c r="BF3" s="138"/>
      <c r="BG3" s="138"/>
      <c r="BH3" s="138"/>
      <c r="BI3" s="138"/>
      <c r="BJ3" s="138"/>
      <c r="BK3" s="138"/>
      <c r="BL3" s="138"/>
      <c r="BM3" s="138"/>
      <c r="BN3" s="138"/>
      <c r="BO3" s="138"/>
      <c r="BP3" s="138"/>
      <c r="BQ3" s="138"/>
      <c r="BR3" s="138"/>
      <c r="BS3" s="138"/>
      <c r="BT3" s="138"/>
      <c r="BU3" s="138"/>
      <c r="BV3" s="138"/>
      <c r="BW3" s="138"/>
      <c r="BX3" s="138"/>
      <c r="BY3" s="138"/>
      <c r="BZ3" s="138"/>
      <c r="CA3" s="138"/>
      <c r="CB3" s="138"/>
      <c r="CC3" s="138"/>
      <c r="CD3" s="138"/>
      <c r="CE3" s="138"/>
      <c r="CF3" s="138"/>
    </row>
    <row r="4" spans="1:91" s="12" customFormat="1" ht="17.100000000000001" customHeight="1" x14ac:dyDescent="0.3">
      <c r="A4" s="382"/>
      <c r="B4" s="382"/>
      <c r="C4" s="382"/>
      <c r="D4" s="382"/>
      <c r="E4" s="382"/>
      <c r="F4" s="171"/>
      <c r="G4" s="171"/>
      <c r="H4" s="138"/>
      <c r="I4" s="138"/>
      <c r="J4" s="138" t="s">
        <v>293</v>
      </c>
      <c r="K4" s="138"/>
      <c r="L4" s="138"/>
      <c r="M4" s="138"/>
      <c r="N4" s="138"/>
      <c r="O4" s="138"/>
      <c r="P4" s="138"/>
      <c r="Q4" s="138"/>
      <c r="R4" s="138"/>
      <c r="S4" s="138"/>
      <c r="T4" s="138"/>
      <c r="U4" s="138"/>
      <c r="V4" s="138"/>
      <c r="W4" s="138"/>
      <c r="X4" s="138"/>
      <c r="Y4" s="138"/>
      <c r="Z4" s="138"/>
      <c r="AA4" s="138"/>
      <c r="AB4" s="138"/>
      <c r="AC4" s="138"/>
      <c r="AD4" s="138"/>
      <c r="AE4" s="138"/>
      <c r="AF4" s="138"/>
      <c r="AG4" s="138"/>
      <c r="AH4" s="138"/>
      <c r="AI4" s="138"/>
      <c r="AJ4" s="138"/>
      <c r="AK4" s="138"/>
      <c r="AL4" s="138"/>
      <c r="AM4" s="138"/>
      <c r="AN4" s="138"/>
      <c r="AO4" s="138"/>
      <c r="AP4" s="138"/>
      <c r="AQ4" s="138"/>
      <c r="AR4" s="138"/>
      <c r="AS4" s="138"/>
      <c r="AT4" s="138"/>
      <c r="AU4" s="138"/>
      <c r="AV4" s="138"/>
      <c r="AW4" s="138"/>
      <c r="AX4" s="138"/>
      <c r="AY4" s="138"/>
      <c r="AZ4" s="138"/>
      <c r="BA4" s="138"/>
      <c r="BB4" s="138"/>
      <c r="BC4" s="138"/>
      <c r="BD4" s="138"/>
      <c r="BE4" s="138"/>
      <c r="BF4" s="138"/>
      <c r="BG4" s="138"/>
      <c r="BH4" s="138"/>
      <c r="BI4" s="138"/>
      <c r="BJ4" s="138"/>
      <c r="BK4" s="138"/>
      <c r="BL4" s="138"/>
      <c r="BM4" s="138"/>
      <c r="BN4" s="138"/>
      <c r="BO4" s="138"/>
      <c r="BP4" s="138"/>
      <c r="BQ4" s="138"/>
      <c r="BR4" s="138"/>
      <c r="BS4" s="138"/>
      <c r="BT4" s="138"/>
      <c r="BU4" s="138"/>
      <c r="BV4" s="138"/>
      <c r="BW4" s="138"/>
      <c r="BX4" s="138"/>
      <c r="BY4" s="138"/>
      <c r="BZ4" s="138"/>
      <c r="CA4" s="138"/>
      <c r="CB4" s="138"/>
      <c r="CC4" s="138"/>
      <c r="CD4" s="138"/>
      <c r="CE4" s="138"/>
      <c r="CF4" s="138"/>
    </row>
    <row r="5" spans="1:91" s="12" customFormat="1" ht="54" customHeight="1" x14ac:dyDescent="0.3">
      <c r="A5" s="408" t="s">
        <v>330</v>
      </c>
      <c r="B5" s="409"/>
      <c r="C5" s="409"/>
      <c r="D5" s="409"/>
      <c r="E5" s="409"/>
      <c r="F5" s="67"/>
      <c r="G5" s="67"/>
      <c r="H5" s="138"/>
      <c r="I5" s="138"/>
      <c r="J5" s="138"/>
      <c r="K5" s="138"/>
      <c r="L5" s="138"/>
      <c r="M5" s="138"/>
      <c r="N5" s="138"/>
      <c r="O5" s="138"/>
      <c r="P5" s="138"/>
      <c r="Q5" s="138"/>
      <c r="R5" s="138"/>
      <c r="S5" s="138"/>
      <c r="T5" s="138"/>
      <c r="U5" s="138"/>
      <c r="V5" s="138"/>
      <c r="W5" s="138"/>
      <c r="X5" s="138"/>
      <c r="Y5" s="138"/>
      <c r="Z5" s="138"/>
      <c r="AA5" s="138"/>
      <c r="AB5" s="138"/>
      <c r="AC5" s="138"/>
      <c r="AD5" s="138"/>
      <c r="AE5" s="138"/>
      <c r="AF5" s="138"/>
      <c r="AG5" s="138"/>
      <c r="AH5" s="138"/>
      <c r="AI5" s="138"/>
      <c r="AJ5" s="138"/>
      <c r="AK5" s="138"/>
      <c r="AL5" s="138"/>
      <c r="AM5" s="138"/>
      <c r="AN5" s="138"/>
      <c r="AO5" s="138"/>
      <c r="AP5" s="138"/>
      <c r="AQ5" s="138"/>
      <c r="AR5" s="138"/>
      <c r="AS5" s="138"/>
      <c r="AT5" s="138"/>
      <c r="AU5" s="138"/>
      <c r="AV5" s="138"/>
      <c r="AW5" s="138"/>
      <c r="AX5" s="138"/>
      <c r="AY5" s="138"/>
      <c r="AZ5" s="138"/>
      <c r="BA5" s="138"/>
      <c r="BB5" s="138"/>
      <c r="BC5" s="138"/>
      <c r="BD5" s="138"/>
      <c r="BE5" s="138"/>
      <c r="BF5" s="138"/>
      <c r="BG5" s="138"/>
      <c r="BH5" s="138"/>
      <c r="BI5" s="138"/>
      <c r="BJ5" s="138"/>
      <c r="BK5" s="138"/>
      <c r="BL5" s="138"/>
      <c r="BM5" s="138"/>
      <c r="BN5" s="138"/>
      <c r="BO5" s="138"/>
      <c r="BP5" s="138"/>
      <c r="BQ5" s="138"/>
      <c r="BR5" s="138"/>
      <c r="BS5" s="138"/>
      <c r="BT5" s="138"/>
      <c r="BU5" s="138"/>
      <c r="BV5" s="138"/>
      <c r="BW5" s="138"/>
      <c r="BX5" s="139"/>
      <c r="BY5" s="139"/>
      <c r="BZ5" s="139"/>
      <c r="CA5" s="22"/>
      <c r="CB5" s="22"/>
      <c r="CC5" s="22"/>
      <c r="CD5" s="22"/>
      <c r="CE5" s="22"/>
      <c r="CF5" s="22"/>
      <c r="CG5" s="22"/>
      <c r="CH5" s="22"/>
      <c r="CI5" s="22"/>
      <c r="CJ5" s="132"/>
      <c r="CK5" s="132"/>
      <c r="CL5" s="132"/>
      <c r="CM5" s="132"/>
    </row>
    <row r="6" spans="1:91" s="224" customFormat="1" ht="21" customHeight="1" x14ac:dyDescent="0.25">
      <c r="A6" s="406" t="s">
        <v>288</v>
      </c>
      <c r="B6" s="387" t="s">
        <v>331</v>
      </c>
      <c r="C6" s="387" t="s">
        <v>70</v>
      </c>
      <c r="D6" s="405">
        <v>2013</v>
      </c>
      <c r="E6" s="405"/>
      <c r="F6" s="405"/>
      <c r="G6" s="405"/>
      <c r="H6" s="405">
        <v>2014</v>
      </c>
      <c r="I6" s="405"/>
      <c r="J6" s="405"/>
      <c r="K6" s="405"/>
      <c r="L6" s="405">
        <v>2015</v>
      </c>
      <c r="M6" s="405"/>
      <c r="N6" s="405"/>
      <c r="O6" s="405"/>
      <c r="P6" s="405">
        <v>2016</v>
      </c>
      <c r="Q6" s="405"/>
      <c r="R6" s="405"/>
      <c r="S6" s="405"/>
      <c r="T6" s="405">
        <v>2017</v>
      </c>
      <c r="U6" s="405"/>
      <c r="V6" s="405"/>
      <c r="W6" s="405"/>
      <c r="X6" s="405">
        <v>2018</v>
      </c>
      <c r="Y6" s="405"/>
      <c r="Z6" s="405"/>
      <c r="AA6" s="405"/>
      <c r="AB6" s="405">
        <v>2019</v>
      </c>
      <c r="AC6" s="405"/>
      <c r="AD6" s="405"/>
      <c r="AE6" s="405"/>
      <c r="AF6" s="405">
        <v>2020</v>
      </c>
      <c r="AG6" s="405"/>
      <c r="AH6" s="405"/>
      <c r="AI6" s="405"/>
      <c r="AJ6" s="405">
        <v>2021</v>
      </c>
      <c r="AK6" s="405"/>
      <c r="AL6" s="405"/>
      <c r="AM6" s="405"/>
      <c r="AN6" s="405" t="s">
        <v>34</v>
      </c>
      <c r="AO6" s="405"/>
      <c r="AP6" s="405"/>
      <c r="AQ6" s="405"/>
      <c r="AR6" s="405"/>
      <c r="AS6" s="405"/>
      <c r="AT6" s="405"/>
      <c r="AU6" s="405"/>
      <c r="AV6" s="405"/>
      <c r="AW6" s="405"/>
      <c r="AX6" s="405"/>
      <c r="AY6" s="405"/>
      <c r="AZ6" s="405" t="s">
        <v>35</v>
      </c>
      <c r="BA6" s="405"/>
      <c r="BB6" s="405"/>
      <c r="BC6" s="405"/>
      <c r="BD6" s="405"/>
      <c r="BE6" s="405"/>
      <c r="BF6" s="405"/>
      <c r="BG6" s="405"/>
      <c r="BH6" s="405"/>
      <c r="BI6" s="405"/>
      <c r="BJ6" s="405"/>
      <c r="BK6" s="405"/>
      <c r="BL6" s="405" t="s">
        <v>36</v>
      </c>
      <c r="BM6" s="405"/>
      <c r="BN6" s="405"/>
      <c r="BO6" s="405"/>
      <c r="BP6" s="405"/>
      <c r="BQ6" s="405"/>
      <c r="BR6" s="405"/>
      <c r="BS6" s="405"/>
      <c r="BT6" s="405"/>
      <c r="BU6" s="405"/>
      <c r="BV6" s="405"/>
      <c r="BW6" s="405"/>
      <c r="BX6" s="405" t="s">
        <v>37</v>
      </c>
      <c r="BY6" s="405"/>
      <c r="BZ6" s="405"/>
      <c r="CA6" s="405"/>
      <c r="CB6" s="405"/>
      <c r="CC6" s="405"/>
      <c r="CD6" s="405"/>
      <c r="CE6" s="405"/>
      <c r="CF6" s="405"/>
      <c r="CG6" s="405"/>
      <c r="CH6" s="405"/>
      <c r="CI6" s="405"/>
      <c r="CJ6" s="405" t="s">
        <v>38</v>
      </c>
      <c r="CK6" s="405"/>
      <c r="CL6" s="405"/>
      <c r="CM6" s="405"/>
    </row>
    <row r="7" spans="1:91" s="224" customFormat="1" ht="33.75" customHeight="1" x14ac:dyDescent="0.25">
      <c r="A7" s="407"/>
      <c r="B7" s="388"/>
      <c r="C7" s="388"/>
      <c r="D7" s="135" t="s">
        <v>332</v>
      </c>
      <c r="E7" s="135" t="s">
        <v>333</v>
      </c>
      <c r="F7" s="135" t="s">
        <v>334</v>
      </c>
      <c r="G7" s="135" t="s">
        <v>335</v>
      </c>
      <c r="H7" s="135" t="s">
        <v>332</v>
      </c>
      <c r="I7" s="135" t="s">
        <v>333</v>
      </c>
      <c r="J7" s="135" t="s">
        <v>334</v>
      </c>
      <c r="K7" s="135" t="s">
        <v>335</v>
      </c>
      <c r="L7" s="135" t="s">
        <v>332</v>
      </c>
      <c r="M7" s="135" t="s">
        <v>333</v>
      </c>
      <c r="N7" s="135" t="s">
        <v>334</v>
      </c>
      <c r="O7" s="135" t="s">
        <v>335</v>
      </c>
      <c r="P7" s="135" t="s">
        <v>332</v>
      </c>
      <c r="Q7" s="135" t="s">
        <v>333</v>
      </c>
      <c r="R7" s="135" t="s">
        <v>334</v>
      </c>
      <c r="S7" s="135" t="s">
        <v>335</v>
      </c>
      <c r="T7" s="135" t="s">
        <v>332</v>
      </c>
      <c r="U7" s="135" t="s">
        <v>333</v>
      </c>
      <c r="V7" s="135" t="s">
        <v>334</v>
      </c>
      <c r="W7" s="135" t="s">
        <v>335</v>
      </c>
      <c r="X7" s="135" t="s">
        <v>332</v>
      </c>
      <c r="Y7" s="135" t="s">
        <v>333</v>
      </c>
      <c r="Z7" s="135" t="s">
        <v>334</v>
      </c>
      <c r="AA7" s="137" t="s">
        <v>335</v>
      </c>
      <c r="AB7" s="135" t="s">
        <v>332</v>
      </c>
      <c r="AC7" s="135" t="s">
        <v>333</v>
      </c>
      <c r="AD7" s="135" t="s">
        <v>334</v>
      </c>
      <c r="AE7" s="135" t="s">
        <v>335</v>
      </c>
      <c r="AF7" s="135" t="s">
        <v>332</v>
      </c>
      <c r="AG7" s="135" t="s">
        <v>333</v>
      </c>
      <c r="AH7" s="135" t="s">
        <v>334</v>
      </c>
      <c r="AI7" s="135" t="s">
        <v>335</v>
      </c>
      <c r="AJ7" s="135" t="s">
        <v>332</v>
      </c>
      <c r="AK7" s="135" t="s">
        <v>333</v>
      </c>
      <c r="AL7" s="135" t="s">
        <v>334</v>
      </c>
      <c r="AM7" s="135" t="s">
        <v>335</v>
      </c>
      <c r="AN7" s="135" t="s">
        <v>39</v>
      </c>
      <c r="AO7" s="135" t="s">
        <v>40</v>
      </c>
      <c r="AP7" s="135" t="s">
        <v>41</v>
      </c>
      <c r="AQ7" s="135" t="s">
        <v>42</v>
      </c>
      <c r="AR7" s="135" t="s">
        <v>43</v>
      </c>
      <c r="AS7" s="135" t="s">
        <v>44</v>
      </c>
      <c r="AT7" s="135" t="s">
        <v>45</v>
      </c>
      <c r="AU7" s="135" t="s">
        <v>46</v>
      </c>
      <c r="AV7" s="135" t="s">
        <v>47</v>
      </c>
      <c r="AW7" s="135" t="s">
        <v>48</v>
      </c>
      <c r="AX7" s="135" t="s">
        <v>49</v>
      </c>
      <c r="AY7" s="135" t="s">
        <v>50</v>
      </c>
      <c r="AZ7" s="135" t="s">
        <v>39</v>
      </c>
      <c r="BA7" s="135" t="s">
        <v>40</v>
      </c>
      <c r="BB7" s="135" t="s">
        <v>41</v>
      </c>
      <c r="BC7" s="135" t="s">
        <v>42</v>
      </c>
      <c r="BD7" s="135" t="s">
        <v>43</v>
      </c>
      <c r="BE7" s="135" t="s">
        <v>44</v>
      </c>
      <c r="BF7" s="135" t="s">
        <v>45</v>
      </c>
      <c r="BG7" s="135" t="s">
        <v>46</v>
      </c>
      <c r="BH7" s="135" t="s">
        <v>47</v>
      </c>
      <c r="BI7" s="135" t="s">
        <v>48</v>
      </c>
      <c r="BJ7" s="135" t="s">
        <v>49</v>
      </c>
      <c r="BK7" s="135" t="s">
        <v>50</v>
      </c>
      <c r="BL7" s="135" t="s">
        <v>39</v>
      </c>
      <c r="BM7" s="135" t="s">
        <v>40</v>
      </c>
      <c r="BN7" s="135" t="s">
        <v>41</v>
      </c>
      <c r="BO7" s="135" t="s">
        <v>42</v>
      </c>
      <c r="BP7" s="135" t="s">
        <v>43</v>
      </c>
      <c r="BQ7" s="135" t="s">
        <v>44</v>
      </c>
      <c r="BR7" s="135" t="s">
        <v>45</v>
      </c>
      <c r="BS7" s="135" t="s">
        <v>46</v>
      </c>
      <c r="BT7" s="135" t="s">
        <v>47</v>
      </c>
      <c r="BU7" s="135" t="s">
        <v>48</v>
      </c>
      <c r="BV7" s="135" t="s">
        <v>49</v>
      </c>
      <c r="BW7" s="135" t="s">
        <v>50</v>
      </c>
      <c r="BX7" s="135" t="s">
        <v>39</v>
      </c>
      <c r="BY7" s="135" t="s">
        <v>40</v>
      </c>
      <c r="BZ7" s="135" t="s">
        <v>41</v>
      </c>
      <c r="CA7" s="135" t="s">
        <v>42</v>
      </c>
      <c r="CB7" s="135" t="s">
        <v>43</v>
      </c>
      <c r="CC7" s="135" t="s">
        <v>44</v>
      </c>
      <c r="CD7" s="135" t="s">
        <v>45</v>
      </c>
      <c r="CE7" s="135" t="s">
        <v>46</v>
      </c>
      <c r="CF7" s="135" t="s">
        <v>47</v>
      </c>
      <c r="CG7" s="135" t="s">
        <v>48</v>
      </c>
      <c r="CH7" s="135" t="s">
        <v>49</v>
      </c>
      <c r="CI7" s="135" t="s">
        <v>50</v>
      </c>
      <c r="CJ7" s="135" t="s">
        <v>39</v>
      </c>
      <c r="CK7" s="135" t="s">
        <v>40</v>
      </c>
      <c r="CL7" s="135" t="s">
        <v>41</v>
      </c>
      <c r="CM7" s="135" t="s">
        <v>42</v>
      </c>
    </row>
    <row r="8" spans="1:91" s="12" customFormat="1" ht="15.75" customHeight="1" x14ac:dyDescent="0.3">
      <c r="A8" s="115" t="s">
        <v>58</v>
      </c>
      <c r="B8" s="116">
        <v>101</v>
      </c>
      <c r="C8" s="117" t="s">
        <v>58</v>
      </c>
      <c r="D8" s="172">
        <v>73.546439711910395</v>
      </c>
      <c r="E8" s="172">
        <v>88.461866231039494</v>
      </c>
      <c r="F8" s="172">
        <v>97.085305042019698</v>
      </c>
      <c r="G8" s="172">
        <v>66.551969045278398</v>
      </c>
      <c r="H8" s="172">
        <v>96.629348816974698</v>
      </c>
      <c r="I8" s="172">
        <v>87.797791729879407</v>
      </c>
      <c r="J8" s="172">
        <v>57.6970029481881</v>
      </c>
      <c r="K8" s="172">
        <v>103.39064851339501</v>
      </c>
      <c r="L8" s="172">
        <v>79.700885293137304</v>
      </c>
      <c r="M8" s="172">
        <v>74.389146869257601</v>
      </c>
      <c r="N8" s="172">
        <v>89.587935396784601</v>
      </c>
      <c r="O8" s="172">
        <v>49.417247882218597</v>
      </c>
      <c r="P8" s="172">
        <v>77.394046998445901</v>
      </c>
      <c r="Q8" s="172">
        <v>64.996029306086896</v>
      </c>
      <c r="R8" s="172">
        <v>37.5998913429369</v>
      </c>
      <c r="S8" s="172">
        <v>36.294561025384198</v>
      </c>
      <c r="T8" s="172">
        <v>51.348127531326298</v>
      </c>
      <c r="U8" s="172">
        <v>53.744764873227403</v>
      </c>
      <c r="V8" s="172">
        <v>34.241009175781898</v>
      </c>
      <c r="W8" s="172">
        <v>91.2785001708816</v>
      </c>
      <c r="X8" s="172">
        <v>146.65428003698699</v>
      </c>
      <c r="Y8" s="172">
        <v>117.31477884491601</v>
      </c>
      <c r="Z8" s="172">
        <v>54.580744697407503</v>
      </c>
      <c r="AA8" s="172">
        <v>68.575302929714695</v>
      </c>
      <c r="AB8" s="172">
        <v>74.044246131024394</v>
      </c>
      <c r="AC8" s="172">
        <v>78.920346006575599</v>
      </c>
      <c r="AD8" s="172">
        <v>53.345355997242997</v>
      </c>
      <c r="AE8" s="172">
        <v>66.451581881047403</v>
      </c>
      <c r="AF8" s="172">
        <v>44.357443969273</v>
      </c>
      <c r="AG8" s="172">
        <v>29.272254732987999</v>
      </c>
      <c r="AH8" s="172">
        <v>58.174989556700098</v>
      </c>
      <c r="AI8" s="172">
        <v>97.655364005675693</v>
      </c>
      <c r="AJ8" s="172">
        <v>71.574626180969304</v>
      </c>
      <c r="AK8" s="172">
        <v>65.182673688294301</v>
      </c>
      <c r="AL8" s="172">
        <v>57.519365633417202</v>
      </c>
      <c r="AM8" s="172">
        <v>87.826364836939604</v>
      </c>
      <c r="AN8" s="172">
        <v>67.930300574323994</v>
      </c>
      <c r="AO8" s="172">
        <v>73.197423948794196</v>
      </c>
      <c r="AP8" s="172">
        <v>82.933960510513799</v>
      </c>
      <c r="AQ8" s="172">
        <v>56.317344156260397</v>
      </c>
      <c r="AR8" s="172">
        <v>102.59583753402801</v>
      </c>
      <c r="AS8" s="172">
        <v>110.191857348534</v>
      </c>
      <c r="AT8" s="172">
        <v>134.76981136969499</v>
      </c>
      <c r="AU8" s="172">
        <v>156.86265684982899</v>
      </c>
      <c r="AV8" s="172">
        <v>131.970669513838</v>
      </c>
      <c r="AW8" s="172">
        <v>121.24594490607799</v>
      </c>
      <c r="AX8" s="172">
        <v>57.556359714746499</v>
      </c>
      <c r="AY8" s="172">
        <v>104.427833573358</v>
      </c>
      <c r="AZ8" s="172">
        <v>52.073787548983603</v>
      </c>
      <c r="BA8" s="172">
        <v>81.346988494941996</v>
      </c>
      <c r="BB8" s="172">
        <v>127.582502245816</v>
      </c>
      <c r="BC8" s="172">
        <v>143.669405852876</v>
      </c>
      <c r="BD8" s="172">
        <v>79.884792502841904</v>
      </c>
      <c r="BE8" s="172">
        <v>85.863870509366294</v>
      </c>
      <c r="BF8" s="172">
        <v>118.318468812799</v>
      </c>
      <c r="BG8" s="172">
        <v>152.26033620068699</v>
      </c>
      <c r="BH8" s="172">
        <v>203.21541358131699</v>
      </c>
      <c r="BI8" s="172">
        <v>297.58601667269397</v>
      </c>
      <c r="BJ8" s="172">
        <v>72.759646780528399</v>
      </c>
      <c r="BK8" s="172">
        <v>83.724943745615505</v>
      </c>
      <c r="BL8" s="172">
        <v>56.9536158780313</v>
      </c>
      <c r="BM8" s="172">
        <v>64.143173502717204</v>
      </c>
      <c r="BN8" s="172">
        <v>65.083180313288395</v>
      </c>
      <c r="BO8" s="172">
        <v>108.97429985495999</v>
      </c>
      <c r="BP8" s="172">
        <v>112.14335047988899</v>
      </c>
      <c r="BQ8" s="172">
        <v>49.929465110725403</v>
      </c>
      <c r="BR8" s="172">
        <v>74.619435974926205</v>
      </c>
      <c r="BS8" s="172">
        <v>90.260764032368201</v>
      </c>
      <c r="BT8" s="172">
        <v>99.906248239094097</v>
      </c>
      <c r="BU8" s="172">
        <v>79.989679356769898</v>
      </c>
      <c r="BV8" s="172">
        <v>53.934555078139702</v>
      </c>
      <c r="BW8" s="172">
        <v>92.706911104059301</v>
      </c>
      <c r="BX8" s="172">
        <v>79.493854419871994</v>
      </c>
      <c r="BY8" s="172">
        <v>96.561557565177296</v>
      </c>
      <c r="BZ8" s="172">
        <v>104.472816408318</v>
      </c>
      <c r="CA8" s="172">
        <v>79.8674895420138</v>
      </c>
      <c r="CB8" s="172">
        <v>89.908024096101101</v>
      </c>
      <c r="CC8" s="172">
        <v>67.424780224528007</v>
      </c>
      <c r="CD8" s="172">
        <v>78.334429045282405</v>
      </c>
      <c r="CE8" s="172">
        <v>78.442237616865</v>
      </c>
      <c r="CF8" s="172">
        <v>60.531302854520902</v>
      </c>
      <c r="CG8" s="172">
        <v>81.475187068481304</v>
      </c>
      <c r="CH8" s="172">
        <v>79.045117191801197</v>
      </c>
      <c r="CI8" s="172">
        <v>74.8064129906668</v>
      </c>
      <c r="CJ8" s="172">
        <v>47.979888665905399</v>
      </c>
      <c r="CK8" s="172">
        <v>65.001479280221105</v>
      </c>
      <c r="CL8" s="172">
        <v>68.228882733703898</v>
      </c>
      <c r="CM8" s="172">
        <v>66.153364549635697</v>
      </c>
    </row>
    <row r="9" spans="1:91" s="12" customFormat="1" ht="15.75" customHeight="1" x14ac:dyDescent="0.3">
      <c r="A9" s="118" t="s">
        <v>57</v>
      </c>
      <c r="B9" s="119">
        <v>102</v>
      </c>
      <c r="C9" s="120" t="s">
        <v>128</v>
      </c>
      <c r="D9" s="173">
        <v>75.120230976415201</v>
      </c>
      <c r="E9" s="173">
        <v>98.4189832014915</v>
      </c>
      <c r="F9" s="173">
        <v>101.96314069116499</v>
      </c>
      <c r="G9" s="173">
        <v>36.251010723567802</v>
      </c>
      <c r="H9" s="173">
        <v>123.05470622309799</v>
      </c>
      <c r="I9" s="173">
        <v>100.330868503714</v>
      </c>
      <c r="J9" s="173">
        <v>64.611375062490495</v>
      </c>
      <c r="K9" s="173">
        <v>26.985583075062401</v>
      </c>
      <c r="L9" s="173">
        <v>47.5663077084535</v>
      </c>
      <c r="M9" s="173">
        <v>54.624031091375301</v>
      </c>
      <c r="N9" s="173">
        <v>79.335132414535806</v>
      </c>
      <c r="O9" s="173">
        <v>50.1783233832139</v>
      </c>
      <c r="P9" s="173">
        <v>67.080901823129395</v>
      </c>
      <c r="Q9" s="173">
        <v>52.181232127871503</v>
      </c>
      <c r="R9" s="173">
        <v>32.8993880376227</v>
      </c>
      <c r="S9" s="173">
        <v>74.118014049878894</v>
      </c>
      <c r="T9" s="173">
        <v>48.150693799674002</v>
      </c>
      <c r="U9" s="173">
        <v>60.641273963189398</v>
      </c>
      <c r="V9" s="173">
        <v>60.666120214940101</v>
      </c>
      <c r="W9" s="173">
        <v>118.489695955587</v>
      </c>
      <c r="X9" s="173">
        <v>190.81670909652999</v>
      </c>
      <c r="Y9" s="173">
        <v>120.634953316656</v>
      </c>
      <c r="Z9" s="173">
        <v>162.84959727052001</v>
      </c>
      <c r="AA9" s="173">
        <v>154.81802025086699</v>
      </c>
      <c r="AB9" s="173">
        <v>159.85547956965701</v>
      </c>
      <c r="AC9" s="173">
        <v>148.74428359103501</v>
      </c>
      <c r="AD9" s="173">
        <v>75.338006560410193</v>
      </c>
      <c r="AE9" s="173">
        <v>98.428277801538101</v>
      </c>
      <c r="AF9" s="173">
        <v>128.85626604013601</v>
      </c>
      <c r="AG9" s="173">
        <v>59.304091099489703</v>
      </c>
      <c r="AH9" s="173">
        <v>120.95340761084201</v>
      </c>
      <c r="AI9" s="173">
        <v>87.666804790336698</v>
      </c>
      <c r="AJ9" s="173">
        <v>59.339055048466498</v>
      </c>
      <c r="AK9" s="173">
        <v>91.547404266136695</v>
      </c>
      <c r="AL9" s="173">
        <v>65.159393142900498</v>
      </c>
      <c r="AM9" s="173">
        <v>108.449624545189</v>
      </c>
      <c r="AN9" s="173">
        <v>75.754084720443302</v>
      </c>
      <c r="AO9" s="173">
        <v>78.705114538468095</v>
      </c>
      <c r="AP9" s="173">
        <v>81.351199619238699</v>
      </c>
      <c r="AQ9" s="173">
        <v>65.972226372421702</v>
      </c>
      <c r="AR9" s="173">
        <v>27.1107483830252</v>
      </c>
      <c r="AS9" s="173">
        <v>145.85070338479201</v>
      </c>
      <c r="AT9" s="173">
        <v>131.56427273496101</v>
      </c>
      <c r="AU9" s="173">
        <v>90.731699346886998</v>
      </c>
      <c r="AV9" s="173">
        <v>191.94674559028201</v>
      </c>
      <c r="AW9" s="173">
        <v>118.20560893878501</v>
      </c>
      <c r="AX9" s="173">
        <v>124.914331292589</v>
      </c>
      <c r="AY9" s="173">
        <v>67.893265078107007</v>
      </c>
      <c r="AZ9" s="173">
        <v>68.486314775546006</v>
      </c>
      <c r="BA9" s="173">
        <v>101.121240556453</v>
      </c>
      <c r="BB9" s="173">
        <v>131.013818822742</v>
      </c>
      <c r="BC9" s="173">
        <v>132.73599256897299</v>
      </c>
      <c r="BD9" s="173">
        <v>140.812089531911</v>
      </c>
      <c r="BE9" s="173">
        <v>147.18219435555201</v>
      </c>
      <c r="BF9" s="173">
        <v>152.06556783433999</v>
      </c>
      <c r="BG9" s="173">
        <v>140.667336266207</v>
      </c>
      <c r="BH9" s="173">
        <v>149.55342592797399</v>
      </c>
      <c r="BI9" s="173">
        <v>177.76877645143</v>
      </c>
      <c r="BJ9" s="173">
        <v>157.60438218728601</v>
      </c>
      <c r="BK9" s="173">
        <v>156.843870019126</v>
      </c>
      <c r="BL9" s="173">
        <v>147.63043087102801</v>
      </c>
      <c r="BM9" s="173">
        <v>152.55597637862201</v>
      </c>
      <c r="BN9" s="173">
        <v>155.901111933442</v>
      </c>
      <c r="BO9" s="173">
        <v>167.186853327054</v>
      </c>
      <c r="BP9" s="173">
        <v>199.59868795326099</v>
      </c>
      <c r="BQ9" s="173">
        <v>172.09417402167699</v>
      </c>
      <c r="BR9" s="173">
        <v>200.56393422068999</v>
      </c>
      <c r="BS9" s="173">
        <v>178.96442143970901</v>
      </c>
      <c r="BT9" s="173">
        <v>129.82206657428199</v>
      </c>
      <c r="BU9" s="173">
        <v>94.511021040713899</v>
      </c>
      <c r="BV9" s="173">
        <v>122.8310585877</v>
      </c>
      <c r="BW9" s="173">
        <v>107.495571754529</v>
      </c>
      <c r="BX9" s="173">
        <v>189.49047215292501</v>
      </c>
      <c r="BY9" s="173">
        <v>184.76171378503699</v>
      </c>
      <c r="BZ9" s="173">
        <v>162.20499895653299</v>
      </c>
      <c r="CA9" s="173">
        <v>144.00705375876001</v>
      </c>
      <c r="CB9" s="173">
        <v>149.737597862532</v>
      </c>
      <c r="CC9" s="173">
        <v>147.04008066610899</v>
      </c>
      <c r="CD9" s="173">
        <v>146.82296271546099</v>
      </c>
      <c r="CE9" s="173">
        <v>121.024280962267</v>
      </c>
      <c r="CF9" s="173">
        <v>109.922928861231</v>
      </c>
      <c r="CG9" s="173">
        <v>135.50894480806801</v>
      </c>
      <c r="CH9" s="173">
        <v>134.93202065714701</v>
      </c>
      <c r="CI9" s="173">
        <v>134.65416923801899</v>
      </c>
      <c r="CJ9" s="173">
        <v>187.01160724451299</v>
      </c>
      <c r="CK9" s="173">
        <v>196.78475685703</v>
      </c>
      <c r="CL9" s="173">
        <v>192.615500909513</v>
      </c>
      <c r="CM9" s="173">
        <v>216.440025725807</v>
      </c>
    </row>
    <row r="10" spans="1:91" s="12" customFormat="1" ht="15.75" customHeight="1" x14ac:dyDescent="0.3">
      <c r="A10" s="115" t="s">
        <v>57</v>
      </c>
      <c r="B10" s="116">
        <v>103</v>
      </c>
      <c r="C10" s="117" t="s">
        <v>126</v>
      </c>
      <c r="D10" s="172">
        <v>74.975384523299098</v>
      </c>
      <c r="E10" s="172">
        <v>77.873476326831593</v>
      </c>
      <c r="F10" s="172">
        <v>72.826593071201501</v>
      </c>
      <c r="G10" s="172">
        <v>286.83833712835099</v>
      </c>
      <c r="H10" s="172">
        <v>82.848579301500394</v>
      </c>
      <c r="I10" s="172">
        <v>126.47862938998099</v>
      </c>
      <c r="J10" s="172">
        <v>72.251771745068297</v>
      </c>
      <c r="K10" s="172">
        <v>239.970576294137</v>
      </c>
      <c r="L10" s="172">
        <v>41.828085445852501</v>
      </c>
      <c r="M10" s="172">
        <v>57.744122204630898</v>
      </c>
      <c r="N10" s="172">
        <v>30.289181706228501</v>
      </c>
      <c r="O10" s="172">
        <v>55.480713713307303</v>
      </c>
      <c r="P10" s="172">
        <v>49.535093623793699</v>
      </c>
      <c r="Q10" s="172">
        <v>38.298266629316601</v>
      </c>
      <c r="R10" s="172">
        <v>121.82027377556599</v>
      </c>
      <c r="S10" s="172">
        <v>69.731665388272603</v>
      </c>
      <c r="T10" s="172">
        <v>40.069340860291398</v>
      </c>
      <c r="U10" s="172">
        <v>129.65123537927201</v>
      </c>
      <c r="V10" s="172">
        <v>118.81801728601501</v>
      </c>
      <c r="W10" s="172">
        <v>176.237822040922</v>
      </c>
      <c r="X10" s="172">
        <v>132.520720261234</v>
      </c>
      <c r="Y10" s="172">
        <v>153.19673176180601</v>
      </c>
      <c r="Z10" s="172">
        <v>147.72815853156601</v>
      </c>
      <c r="AA10" s="172">
        <v>204.17561052435801</v>
      </c>
      <c r="AB10" s="172">
        <v>79.541642377023507</v>
      </c>
      <c r="AC10" s="172">
        <v>176.64670201801101</v>
      </c>
      <c r="AD10" s="172">
        <v>243.16680606107599</v>
      </c>
      <c r="AE10" s="172">
        <v>209.400961161933</v>
      </c>
      <c r="AF10" s="172">
        <v>122.156628822559</v>
      </c>
      <c r="AG10" s="172">
        <v>109.646489315021</v>
      </c>
      <c r="AH10" s="172">
        <v>21.377635157559201</v>
      </c>
      <c r="AI10" s="172">
        <v>24.083936625439801</v>
      </c>
      <c r="AJ10" s="172">
        <v>40.540148309596802</v>
      </c>
      <c r="AK10" s="172">
        <v>70.752569920814693</v>
      </c>
      <c r="AL10" s="172">
        <v>87.529186158926507</v>
      </c>
      <c r="AM10" s="172">
        <v>57.996363220050902</v>
      </c>
      <c r="AN10" s="172">
        <v>42.545815338445301</v>
      </c>
      <c r="AO10" s="172">
        <v>73.874111255060299</v>
      </c>
      <c r="AP10" s="172">
        <v>69.070936895538296</v>
      </c>
      <c r="AQ10" s="172">
        <v>136.010739225197</v>
      </c>
      <c r="AR10" s="172">
        <v>152.01763787615599</v>
      </c>
      <c r="AS10" s="172">
        <v>88.975254062605501</v>
      </c>
      <c r="AT10" s="172">
        <v>51.096228344979998</v>
      </c>
      <c r="AU10" s="172">
        <v>61.520152560923101</v>
      </c>
      <c r="AV10" s="172">
        <v>36.993100860520002</v>
      </c>
      <c r="AW10" s="172">
        <v>116.079989877684</v>
      </c>
      <c r="AX10" s="172">
        <v>272.288626496549</v>
      </c>
      <c r="AY10" s="172">
        <v>99.527407206340897</v>
      </c>
      <c r="AZ10" s="172">
        <v>47.2254752377358</v>
      </c>
      <c r="BA10" s="172">
        <v>86.796750328557806</v>
      </c>
      <c r="BB10" s="172">
        <v>55.434879768888401</v>
      </c>
      <c r="BC10" s="172">
        <v>123.274889743144</v>
      </c>
      <c r="BD10" s="172">
        <v>166.60797265923199</v>
      </c>
      <c r="BE10" s="172">
        <v>77.471625153175296</v>
      </c>
      <c r="BF10" s="172">
        <v>38.769468290539201</v>
      </c>
      <c r="BG10" s="172">
        <v>125.51711080106099</v>
      </c>
      <c r="BH10" s="172">
        <v>96.634604977474993</v>
      </c>
      <c r="BI10" s="172">
        <v>77.597024157912401</v>
      </c>
      <c r="BJ10" s="172">
        <v>90.505867455309797</v>
      </c>
      <c r="BK10" s="172">
        <v>49.647065669352401</v>
      </c>
      <c r="BL10" s="172">
        <v>56.023239046426902</v>
      </c>
      <c r="BM10" s="172">
        <v>51.711589116794997</v>
      </c>
      <c r="BN10" s="172">
        <v>69.332756780573305</v>
      </c>
      <c r="BO10" s="172">
        <v>65.718964802693804</v>
      </c>
      <c r="BP10" s="172">
        <v>42.858110837564901</v>
      </c>
      <c r="BQ10" s="172">
        <v>127.745387660793</v>
      </c>
      <c r="BR10" s="172">
        <v>48.225701540865501</v>
      </c>
      <c r="BS10" s="172">
        <v>106.012630502774</v>
      </c>
      <c r="BT10" s="172">
        <v>162.52252041515899</v>
      </c>
      <c r="BU10" s="172">
        <v>52.7331684673225</v>
      </c>
      <c r="BV10" s="172">
        <v>51.6762691507925</v>
      </c>
      <c r="BW10" s="172">
        <v>113.805070734322</v>
      </c>
      <c r="BX10" s="172">
        <v>2502.4001158748101</v>
      </c>
      <c r="BY10" s="172">
        <v>33.718396403027398</v>
      </c>
      <c r="BZ10" s="172">
        <v>71.151577635278898</v>
      </c>
      <c r="CA10" s="172">
        <v>789.58175794101703</v>
      </c>
      <c r="CB10" s="172">
        <v>63.312768152174201</v>
      </c>
      <c r="CC10" s="172">
        <v>174.06986475917</v>
      </c>
      <c r="CD10" s="172">
        <v>712.37907445626604</v>
      </c>
      <c r="CE10" s="172">
        <v>49.7588982982601</v>
      </c>
      <c r="CF10" s="172">
        <v>555.95203282845</v>
      </c>
      <c r="CG10" s="172">
        <v>562.21580479582099</v>
      </c>
      <c r="CH10" s="172">
        <v>89.699537445567003</v>
      </c>
      <c r="CI10" s="172">
        <v>1925.6172282812799</v>
      </c>
      <c r="CJ10" s="172">
        <v>478.43654952456501</v>
      </c>
      <c r="CK10" s="172">
        <v>416.686985314943</v>
      </c>
      <c r="CL10" s="172">
        <v>392.70759850087802</v>
      </c>
      <c r="CM10" s="172">
        <v>477.41834928633602</v>
      </c>
    </row>
    <row r="11" spans="1:91" s="12" customFormat="1" ht="15.75" customHeight="1" x14ac:dyDescent="0.3">
      <c r="A11" s="118" t="s">
        <v>57</v>
      </c>
      <c r="B11" s="119">
        <v>104</v>
      </c>
      <c r="C11" s="120" t="s">
        <v>134</v>
      </c>
      <c r="D11" s="173">
        <v>63.065251994524303</v>
      </c>
      <c r="E11" s="173">
        <v>131.343002998657</v>
      </c>
      <c r="F11" s="173">
        <v>145.521331378425</v>
      </c>
      <c r="G11" s="173">
        <v>99.632825604932705</v>
      </c>
      <c r="H11" s="173">
        <v>90.243603631354006</v>
      </c>
      <c r="I11" s="173">
        <v>71.718523358590502</v>
      </c>
      <c r="J11" s="173">
        <v>111.027242211047</v>
      </c>
      <c r="K11" s="173">
        <v>95.502938944620297</v>
      </c>
      <c r="L11" s="173">
        <v>107.563188649802</v>
      </c>
      <c r="M11" s="173">
        <v>61.105367459357701</v>
      </c>
      <c r="N11" s="173">
        <v>91.675508331845506</v>
      </c>
      <c r="O11" s="173">
        <v>81.978682828206303</v>
      </c>
      <c r="P11" s="173">
        <v>97.036197437504796</v>
      </c>
      <c r="Q11" s="173">
        <v>86.647713357325102</v>
      </c>
      <c r="R11" s="173">
        <v>99.048890237240997</v>
      </c>
      <c r="S11" s="173">
        <v>123.47188653066399</v>
      </c>
      <c r="T11" s="173">
        <v>91.087668265319493</v>
      </c>
      <c r="U11" s="173">
        <v>198.78019887157299</v>
      </c>
      <c r="V11" s="173">
        <v>103.565342026395</v>
      </c>
      <c r="W11" s="173">
        <v>115.329372549057</v>
      </c>
      <c r="X11" s="173">
        <v>107.99949087846301</v>
      </c>
      <c r="Y11" s="173">
        <v>123.90636677853</v>
      </c>
      <c r="Z11" s="173">
        <v>138.22707618291301</v>
      </c>
      <c r="AA11" s="173">
        <v>125.44295493885799</v>
      </c>
      <c r="AB11" s="173">
        <v>124.136380511024</v>
      </c>
      <c r="AC11" s="173">
        <v>129.34184378941299</v>
      </c>
      <c r="AD11" s="173">
        <v>135.78725953523499</v>
      </c>
      <c r="AE11" s="173">
        <v>101.130246949981</v>
      </c>
      <c r="AF11" s="173">
        <v>109.137067749339</v>
      </c>
      <c r="AG11" s="173">
        <v>89.817787745990699</v>
      </c>
      <c r="AH11" s="173">
        <v>116.39992000404</v>
      </c>
      <c r="AI11" s="173">
        <v>105.39386517964699</v>
      </c>
      <c r="AJ11" s="173">
        <v>126.258038649998</v>
      </c>
      <c r="AK11" s="173">
        <v>113.362774709918</v>
      </c>
      <c r="AL11" s="173">
        <v>171.26065595488899</v>
      </c>
      <c r="AM11" s="173">
        <v>74.001829958795597</v>
      </c>
      <c r="AN11" s="173">
        <v>70.439558246750394</v>
      </c>
      <c r="AO11" s="173">
        <v>92.995738861769098</v>
      </c>
      <c r="AP11" s="173">
        <v>97.126504141331097</v>
      </c>
      <c r="AQ11" s="173">
        <v>49.640869404054499</v>
      </c>
      <c r="AR11" s="173">
        <v>83.812153954438202</v>
      </c>
      <c r="AS11" s="173">
        <v>131.60979488194599</v>
      </c>
      <c r="AT11" s="173">
        <v>114.666469302735</v>
      </c>
      <c r="AU11" s="173">
        <v>124.022169580455</v>
      </c>
      <c r="AV11" s="173">
        <v>100.92257766867</v>
      </c>
      <c r="AW11" s="173">
        <v>161.01435112939501</v>
      </c>
      <c r="AX11" s="173">
        <v>72.785850702283497</v>
      </c>
      <c r="AY11" s="173">
        <v>100.96396212617201</v>
      </c>
      <c r="AZ11" s="173">
        <v>115.375186308179</v>
      </c>
      <c r="BA11" s="173">
        <v>137.06263139016701</v>
      </c>
      <c r="BB11" s="173">
        <v>90.904553977023795</v>
      </c>
      <c r="BC11" s="173">
        <v>70.477395318639395</v>
      </c>
      <c r="BD11" s="173">
        <v>89.1904459141698</v>
      </c>
      <c r="BE11" s="173">
        <v>72.297421152690006</v>
      </c>
      <c r="BF11" s="173">
        <v>111.910436998709</v>
      </c>
      <c r="BG11" s="173">
        <v>50.2026287279066</v>
      </c>
      <c r="BH11" s="173">
        <v>153.959400801897</v>
      </c>
      <c r="BI11" s="173">
        <v>403.65680769077898</v>
      </c>
      <c r="BJ11" s="173">
        <v>70.044138612672299</v>
      </c>
      <c r="BK11" s="173">
        <v>55.898940548989899</v>
      </c>
      <c r="BL11" s="173">
        <v>106.805110971506</v>
      </c>
      <c r="BM11" s="173">
        <v>74.287642694986502</v>
      </c>
      <c r="BN11" s="173">
        <v>71.560767537095998</v>
      </c>
      <c r="BO11" s="173">
        <v>128.61073370624601</v>
      </c>
      <c r="BP11" s="173">
        <v>112.558803174698</v>
      </c>
      <c r="BQ11" s="173">
        <v>49.6492722032947</v>
      </c>
      <c r="BR11" s="173">
        <v>47.6648635820398</v>
      </c>
      <c r="BS11" s="173">
        <v>51.0599636357653</v>
      </c>
      <c r="BT11" s="173">
        <v>90.089107263115494</v>
      </c>
      <c r="BU11" s="173">
        <v>89.960577948083298</v>
      </c>
      <c r="BV11" s="173">
        <v>65.186908736309903</v>
      </c>
      <c r="BW11" s="173">
        <v>47.815638047144297</v>
      </c>
      <c r="BX11" s="173">
        <v>40.933846767141198</v>
      </c>
      <c r="BY11" s="173">
        <v>263.54288192326601</v>
      </c>
      <c r="BZ11" s="173">
        <v>38.272071358556197</v>
      </c>
      <c r="CA11" s="173">
        <v>45.8509551626111</v>
      </c>
      <c r="CB11" s="173">
        <v>104.068152603629</v>
      </c>
      <c r="CC11" s="173">
        <v>49.146085953862702</v>
      </c>
      <c r="CD11" s="173">
        <v>90.880064371320898</v>
      </c>
      <c r="CE11" s="173">
        <v>31.528465542030101</v>
      </c>
      <c r="CF11" s="173">
        <v>36.001736393376703</v>
      </c>
      <c r="CG11" s="173">
        <v>40.636980390448599</v>
      </c>
      <c r="CH11" s="173">
        <v>41.472526021616503</v>
      </c>
      <c r="CI11" s="173">
        <v>42.666156989885401</v>
      </c>
      <c r="CJ11" s="173">
        <v>44.380876402144501</v>
      </c>
      <c r="CK11" s="173">
        <v>32.917758664298503</v>
      </c>
      <c r="CL11" s="173">
        <v>28.989016252952801</v>
      </c>
      <c r="CM11" s="173">
        <v>40.906383747682703</v>
      </c>
    </row>
    <row r="12" spans="1:91" s="12" customFormat="1" ht="15.75" customHeight="1" x14ac:dyDescent="0.3">
      <c r="A12" s="115" t="s">
        <v>57</v>
      </c>
      <c r="B12" s="116">
        <v>105</v>
      </c>
      <c r="C12" s="117" t="s">
        <v>130</v>
      </c>
      <c r="D12" s="172">
        <v>0</v>
      </c>
      <c r="E12" s="172">
        <v>0</v>
      </c>
      <c r="F12" s="172">
        <v>0</v>
      </c>
      <c r="G12" s="172">
        <v>0</v>
      </c>
      <c r="H12" s="172">
        <v>0</v>
      </c>
      <c r="I12" s="172">
        <v>0</v>
      </c>
      <c r="J12" s="172">
        <v>0</v>
      </c>
      <c r="K12" s="172">
        <v>0</v>
      </c>
      <c r="L12" s="172">
        <v>0</v>
      </c>
      <c r="M12" s="172">
        <v>0</v>
      </c>
      <c r="N12" s="172">
        <v>0</v>
      </c>
      <c r="O12" s="172">
        <v>0</v>
      </c>
      <c r="P12" s="172">
        <v>0</v>
      </c>
      <c r="Q12" s="172">
        <v>0</v>
      </c>
      <c r="R12" s="172">
        <v>0</v>
      </c>
      <c r="S12" s="172">
        <v>0</v>
      </c>
      <c r="T12" s="172">
        <v>0</v>
      </c>
      <c r="U12" s="172">
        <v>0</v>
      </c>
      <c r="V12" s="172">
        <v>0</v>
      </c>
      <c r="W12" s="172">
        <v>0</v>
      </c>
      <c r="X12" s="172">
        <v>0</v>
      </c>
      <c r="Y12" s="172">
        <v>0</v>
      </c>
      <c r="Z12" s="172">
        <v>0</v>
      </c>
      <c r="AA12" s="172">
        <v>0</v>
      </c>
      <c r="AB12" s="172">
        <v>0</v>
      </c>
      <c r="AC12" s="172">
        <v>0</v>
      </c>
      <c r="AD12" s="172">
        <v>0</v>
      </c>
      <c r="AE12" s="172">
        <v>0</v>
      </c>
      <c r="AF12" s="172">
        <v>0</v>
      </c>
      <c r="AG12" s="172">
        <v>0</v>
      </c>
      <c r="AH12" s="172">
        <v>0</v>
      </c>
      <c r="AI12" s="172">
        <v>0</v>
      </c>
      <c r="AJ12" s="172">
        <v>0</v>
      </c>
      <c r="AK12" s="172">
        <v>0</v>
      </c>
      <c r="AL12" s="172">
        <v>0</v>
      </c>
      <c r="AM12" s="172">
        <v>0</v>
      </c>
      <c r="AN12" s="172">
        <v>48.5034899864091</v>
      </c>
      <c r="AO12" s="172">
        <v>99.5621221098002</v>
      </c>
      <c r="AP12" s="172">
        <v>87.085495493028603</v>
      </c>
      <c r="AQ12" s="172">
        <v>99.211061544765698</v>
      </c>
      <c r="AR12" s="172">
        <v>105.07172390253299</v>
      </c>
      <c r="AS12" s="172">
        <v>144.03896731085001</v>
      </c>
      <c r="AT12" s="172">
        <v>90.061063598374204</v>
      </c>
      <c r="AU12" s="172">
        <v>141.02253543173799</v>
      </c>
      <c r="AV12" s="172">
        <v>93.438159810474602</v>
      </c>
      <c r="AW12" s="172">
        <v>103.814162694202</v>
      </c>
      <c r="AX12" s="172">
        <v>93.687039107976304</v>
      </c>
      <c r="AY12" s="172">
        <v>94.504179009848301</v>
      </c>
      <c r="AZ12" s="172">
        <v>74.610121395053099</v>
      </c>
      <c r="BA12" s="172">
        <v>75.393078948900097</v>
      </c>
      <c r="BB12" s="172">
        <v>93.632746783201497</v>
      </c>
      <c r="BC12" s="172">
        <v>106.324410554153</v>
      </c>
      <c r="BD12" s="172">
        <v>88.8251106020805</v>
      </c>
      <c r="BE12" s="172">
        <v>84.876715488474005</v>
      </c>
      <c r="BF12" s="172">
        <v>89.221241634833802</v>
      </c>
      <c r="BG12" s="172">
        <v>112.665541621369</v>
      </c>
      <c r="BH12" s="172">
        <v>95.484627460386704</v>
      </c>
      <c r="BI12" s="172">
        <v>145.37261568051201</v>
      </c>
      <c r="BJ12" s="172">
        <v>99.559509233662496</v>
      </c>
      <c r="BK12" s="172">
        <v>122.02203539485799</v>
      </c>
      <c r="BL12" s="172">
        <v>78.894095937016004</v>
      </c>
      <c r="BM12" s="172">
        <v>86.583439832287198</v>
      </c>
      <c r="BN12" s="172">
        <v>119.793850845265</v>
      </c>
      <c r="BO12" s="172">
        <v>134.682896435575</v>
      </c>
      <c r="BP12" s="172">
        <v>111.994817625889</v>
      </c>
      <c r="BQ12" s="172">
        <v>115.673467897381</v>
      </c>
      <c r="BR12" s="172">
        <v>111.843995196734</v>
      </c>
      <c r="BS12" s="172">
        <v>132.215672762586</v>
      </c>
      <c r="BT12" s="172">
        <v>101.45031136257199</v>
      </c>
      <c r="BU12" s="172">
        <v>158.14848210792701</v>
      </c>
      <c r="BV12" s="172">
        <v>136.31818745387</v>
      </c>
      <c r="BW12" s="172">
        <v>201.92352083826901</v>
      </c>
      <c r="BX12" s="172">
        <v>159.723963216252</v>
      </c>
      <c r="BY12" s="172">
        <v>96.850711691045703</v>
      </c>
      <c r="BZ12" s="172">
        <v>96.928771569136202</v>
      </c>
      <c r="CA12" s="172">
        <v>98.344301632012602</v>
      </c>
      <c r="CB12" s="172">
        <v>102.74982770502901</v>
      </c>
      <c r="CC12" s="172">
        <v>124.037458726894</v>
      </c>
      <c r="CD12" s="172">
        <v>164.105849699137</v>
      </c>
      <c r="CE12" s="172">
        <v>131.97415659926</v>
      </c>
      <c r="CF12" s="172">
        <v>135.22847384701501</v>
      </c>
      <c r="CG12" s="172">
        <v>154.940572235053</v>
      </c>
      <c r="CH12" s="172">
        <v>144.60317411451899</v>
      </c>
      <c r="CI12" s="172">
        <v>212.74311677208101</v>
      </c>
      <c r="CJ12" s="172">
        <v>87.944004570748703</v>
      </c>
      <c r="CK12" s="172">
        <v>116.287825175039</v>
      </c>
      <c r="CL12" s="172">
        <v>115.851074224453</v>
      </c>
      <c r="CM12" s="172">
        <v>111.206056556061</v>
      </c>
    </row>
    <row r="13" spans="1:91" s="12" customFormat="1" ht="15.75" customHeight="1" x14ac:dyDescent="0.3">
      <c r="A13" s="118" t="s">
        <v>57</v>
      </c>
      <c r="B13" s="119">
        <v>106</v>
      </c>
      <c r="C13" s="120" t="s">
        <v>132</v>
      </c>
      <c r="D13" s="173">
        <v>0</v>
      </c>
      <c r="E13" s="173">
        <v>0</v>
      </c>
      <c r="F13" s="173">
        <v>0</v>
      </c>
      <c r="G13" s="173">
        <v>0</v>
      </c>
      <c r="H13" s="173">
        <v>0</v>
      </c>
      <c r="I13" s="173">
        <v>0</v>
      </c>
      <c r="J13" s="173">
        <v>0</v>
      </c>
      <c r="K13" s="173">
        <v>0</v>
      </c>
      <c r="L13" s="173">
        <v>0</v>
      </c>
      <c r="M13" s="173">
        <v>0</v>
      </c>
      <c r="N13" s="173">
        <v>0</v>
      </c>
      <c r="O13" s="173">
        <v>0</v>
      </c>
      <c r="P13" s="173">
        <v>0</v>
      </c>
      <c r="Q13" s="173">
        <v>0</v>
      </c>
      <c r="R13" s="173">
        <v>0</v>
      </c>
      <c r="S13" s="173">
        <v>0</v>
      </c>
      <c r="T13" s="173">
        <v>0</v>
      </c>
      <c r="U13" s="173">
        <v>0</v>
      </c>
      <c r="V13" s="173">
        <v>0</v>
      </c>
      <c r="W13" s="173">
        <v>0</v>
      </c>
      <c r="X13" s="173">
        <v>0</v>
      </c>
      <c r="Y13" s="173">
        <v>0</v>
      </c>
      <c r="Z13" s="173">
        <v>0</v>
      </c>
      <c r="AA13" s="173">
        <v>0</v>
      </c>
      <c r="AB13" s="173">
        <v>0</v>
      </c>
      <c r="AC13" s="173">
        <v>0</v>
      </c>
      <c r="AD13" s="173">
        <v>0</v>
      </c>
      <c r="AE13" s="173">
        <v>0</v>
      </c>
      <c r="AF13" s="173">
        <v>0</v>
      </c>
      <c r="AG13" s="173">
        <v>0</v>
      </c>
      <c r="AH13" s="173">
        <v>0</v>
      </c>
      <c r="AI13" s="173">
        <v>0</v>
      </c>
      <c r="AJ13" s="173">
        <v>0</v>
      </c>
      <c r="AK13" s="173">
        <v>0</v>
      </c>
      <c r="AL13" s="173">
        <v>0</v>
      </c>
      <c r="AM13" s="173">
        <v>0</v>
      </c>
      <c r="AN13" s="173">
        <v>23.778017737726699</v>
      </c>
      <c r="AO13" s="173">
        <v>57.762732908665903</v>
      </c>
      <c r="AP13" s="173">
        <v>0</v>
      </c>
      <c r="AQ13" s="173">
        <v>0</v>
      </c>
      <c r="AR13" s="173">
        <v>0</v>
      </c>
      <c r="AS13" s="173">
        <v>1089.45194941561</v>
      </c>
      <c r="AT13" s="173">
        <v>0</v>
      </c>
      <c r="AU13" s="173">
        <v>29.007299938002099</v>
      </c>
      <c r="AV13" s="173">
        <v>0</v>
      </c>
      <c r="AW13" s="173">
        <v>0</v>
      </c>
      <c r="AX13" s="173">
        <v>0</v>
      </c>
      <c r="AY13" s="173">
        <v>0</v>
      </c>
      <c r="AZ13" s="173">
        <v>159.85666649001499</v>
      </c>
      <c r="BA13" s="173">
        <v>2.7344611892512698</v>
      </c>
      <c r="BB13" s="173">
        <v>0</v>
      </c>
      <c r="BC13" s="173">
        <v>12.3106573929213</v>
      </c>
      <c r="BD13" s="173">
        <v>0</v>
      </c>
      <c r="BE13" s="173">
        <v>0</v>
      </c>
      <c r="BF13" s="173">
        <v>0</v>
      </c>
      <c r="BG13" s="173">
        <v>0</v>
      </c>
      <c r="BH13" s="173">
        <v>383.27943912619298</v>
      </c>
      <c r="BI13" s="173">
        <v>0</v>
      </c>
      <c r="BJ13" s="173">
        <v>32.509023609919701</v>
      </c>
      <c r="BK13" s="173">
        <v>0</v>
      </c>
      <c r="BL13" s="173">
        <v>0</v>
      </c>
      <c r="BM13" s="173">
        <v>31.698209436737901</v>
      </c>
      <c r="BN13" s="173">
        <v>0</v>
      </c>
      <c r="BO13" s="173">
        <v>0</v>
      </c>
      <c r="BP13" s="173">
        <v>0</v>
      </c>
      <c r="BQ13" s="173">
        <v>0</v>
      </c>
      <c r="BR13" s="173">
        <v>0</v>
      </c>
      <c r="BS13" s="173">
        <v>400.38249864577398</v>
      </c>
      <c r="BT13" s="173">
        <v>0</v>
      </c>
      <c r="BU13" s="173">
        <v>0</v>
      </c>
      <c r="BV13" s="173">
        <v>3134.0579980911002</v>
      </c>
      <c r="BW13" s="173">
        <v>3394.32913115061</v>
      </c>
      <c r="BX13" s="173">
        <v>4595.3053885654199</v>
      </c>
      <c r="BY13" s="173">
        <v>3765.5763693598001</v>
      </c>
      <c r="BZ13" s="173">
        <v>7048.8752517615703</v>
      </c>
      <c r="CA13" s="173">
        <v>2735.8745692350599</v>
      </c>
      <c r="CB13" s="173">
        <v>6323.9669602814402</v>
      </c>
      <c r="CC13" s="173">
        <v>4854.4024456769203</v>
      </c>
      <c r="CD13" s="173">
        <v>94.564129063733205</v>
      </c>
      <c r="CE13" s="173">
        <v>5186.2149901339199</v>
      </c>
      <c r="CF13" s="173">
        <v>4883.6307699067702</v>
      </c>
      <c r="CG13" s="173">
        <v>4405.9447277825102</v>
      </c>
      <c r="CH13" s="173">
        <v>4495.3647931277501</v>
      </c>
      <c r="CI13" s="173">
        <v>3376.7543341155301</v>
      </c>
      <c r="CJ13" s="173">
        <v>0</v>
      </c>
      <c r="CK13" s="173">
        <v>0</v>
      </c>
      <c r="CL13" s="173">
        <v>1632.39597044581</v>
      </c>
      <c r="CM13" s="173">
        <v>6165.2030182171002</v>
      </c>
    </row>
    <row r="14" spans="1:91" s="12" customFormat="1" ht="15.75" customHeight="1" x14ac:dyDescent="0.3">
      <c r="A14" s="115" t="s">
        <v>57</v>
      </c>
      <c r="B14" s="116">
        <v>107</v>
      </c>
      <c r="C14" s="117" t="s">
        <v>136</v>
      </c>
      <c r="D14" s="172">
        <v>0</v>
      </c>
      <c r="E14" s="172">
        <v>0</v>
      </c>
      <c r="F14" s="172">
        <v>0</v>
      </c>
      <c r="G14" s="172">
        <v>0</v>
      </c>
      <c r="H14" s="172">
        <v>0</v>
      </c>
      <c r="I14" s="172">
        <v>0</v>
      </c>
      <c r="J14" s="172">
        <v>0</v>
      </c>
      <c r="K14" s="172">
        <v>0</v>
      </c>
      <c r="L14" s="172">
        <v>0</v>
      </c>
      <c r="M14" s="172">
        <v>0</v>
      </c>
      <c r="N14" s="172">
        <v>0</v>
      </c>
      <c r="O14" s="172">
        <v>0</v>
      </c>
      <c r="P14" s="172">
        <v>0</v>
      </c>
      <c r="Q14" s="172">
        <v>0</v>
      </c>
      <c r="R14" s="172">
        <v>0</v>
      </c>
      <c r="S14" s="172">
        <v>0</v>
      </c>
      <c r="T14" s="172">
        <v>0</v>
      </c>
      <c r="U14" s="172">
        <v>0</v>
      </c>
      <c r="V14" s="172">
        <v>0</v>
      </c>
      <c r="W14" s="172">
        <v>0</v>
      </c>
      <c r="X14" s="172">
        <v>0</v>
      </c>
      <c r="Y14" s="172">
        <v>0</v>
      </c>
      <c r="Z14" s="172">
        <v>0</v>
      </c>
      <c r="AA14" s="172">
        <v>0</v>
      </c>
      <c r="AB14" s="172">
        <v>0</v>
      </c>
      <c r="AC14" s="172">
        <v>0</v>
      </c>
      <c r="AD14" s="172">
        <v>0</v>
      </c>
      <c r="AE14" s="172">
        <v>0</v>
      </c>
      <c r="AF14" s="172">
        <v>0</v>
      </c>
      <c r="AG14" s="172">
        <v>0</v>
      </c>
      <c r="AH14" s="172">
        <v>0</v>
      </c>
      <c r="AI14" s="172">
        <v>0</v>
      </c>
      <c r="AJ14" s="172">
        <v>0</v>
      </c>
      <c r="AK14" s="172">
        <v>0</v>
      </c>
      <c r="AL14" s="172">
        <v>0</v>
      </c>
      <c r="AM14" s="172">
        <v>0</v>
      </c>
      <c r="AN14" s="172">
        <v>141.877196200448</v>
      </c>
      <c r="AO14" s="172">
        <v>104.493042012104</v>
      </c>
      <c r="AP14" s="172">
        <v>90.592673622672805</v>
      </c>
      <c r="AQ14" s="172">
        <v>111.47733891580501</v>
      </c>
      <c r="AR14" s="172">
        <v>92.485955532838403</v>
      </c>
      <c r="AS14" s="172">
        <v>62.823126272968501</v>
      </c>
      <c r="AT14" s="172">
        <v>81.179686031759104</v>
      </c>
      <c r="AU14" s="172">
        <v>112.630643028752</v>
      </c>
      <c r="AV14" s="172">
        <v>78.293807202970299</v>
      </c>
      <c r="AW14" s="172">
        <v>68.076784558669303</v>
      </c>
      <c r="AX14" s="172">
        <v>116.353139116609</v>
      </c>
      <c r="AY14" s="172">
        <v>139.71660750440401</v>
      </c>
      <c r="AZ14" s="172">
        <v>150.99588243398401</v>
      </c>
      <c r="BA14" s="172">
        <v>61.877631302388799</v>
      </c>
      <c r="BB14" s="172">
        <v>164.51285096019501</v>
      </c>
      <c r="BC14" s="172">
        <v>147.775993201999</v>
      </c>
      <c r="BD14" s="172">
        <v>230.57334789950201</v>
      </c>
      <c r="BE14" s="172">
        <v>152.92068782164901</v>
      </c>
      <c r="BF14" s="172">
        <v>230.712810703739</v>
      </c>
      <c r="BG14" s="172">
        <v>143.28476704760899</v>
      </c>
      <c r="BH14" s="172">
        <v>251.64072169036601</v>
      </c>
      <c r="BI14" s="172">
        <v>157.09752985610601</v>
      </c>
      <c r="BJ14" s="172">
        <v>200.661863308862</v>
      </c>
      <c r="BK14" s="172">
        <v>205.45613108192299</v>
      </c>
      <c r="BL14" s="172">
        <v>188.20167656221099</v>
      </c>
      <c r="BM14" s="172">
        <v>128.275557028018</v>
      </c>
      <c r="BN14" s="172">
        <v>198.601875108011</v>
      </c>
      <c r="BO14" s="172">
        <v>183.90634341622601</v>
      </c>
      <c r="BP14" s="172">
        <v>167.771252651362</v>
      </c>
      <c r="BQ14" s="172">
        <v>182.08063785762201</v>
      </c>
      <c r="BR14" s="172">
        <v>198.100630941112</v>
      </c>
      <c r="BS14" s="172">
        <v>197.30903731116601</v>
      </c>
      <c r="BT14" s="172">
        <v>155.67179855285099</v>
      </c>
      <c r="BU14" s="172">
        <v>229.39502093022699</v>
      </c>
      <c r="BV14" s="172">
        <v>196.57699419468801</v>
      </c>
      <c r="BW14" s="172">
        <v>228.090653174154</v>
      </c>
      <c r="BX14" s="172">
        <v>170.34655204843301</v>
      </c>
      <c r="BY14" s="172">
        <v>172.44533686457399</v>
      </c>
      <c r="BZ14" s="172">
        <v>86.724037820277701</v>
      </c>
      <c r="CA14" s="172">
        <v>257.13364232969502</v>
      </c>
      <c r="CB14" s="172">
        <v>260.51778724168003</v>
      </c>
      <c r="CC14" s="172">
        <v>252.26694189012201</v>
      </c>
      <c r="CD14" s="172">
        <v>180.19545513976601</v>
      </c>
      <c r="CE14" s="172">
        <v>128.13770914138601</v>
      </c>
      <c r="CF14" s="172">
        <v>150.20343557402799</v>
      </c>
      <c r="CG14" s="172">
        <v>235.80370338534701</v>
      </c>
      <c r="CH14" s="172">
        <v>190.30245376934499</v>
      </c>
      <c r="CI14" s="172">
        <v>274.74947333367101</v>
      </c>
      <c r="CJ14" s="172">
        <v>154.66959200848399</v>
      </c>
      <c r="CK14" s="172">
        <v>117.50267861563501</v>
      </c>
      <c r="CL14" s="172">
        <v>117.57120609848999</v>
      </c>
      <c r="CM14" s="172">
        <v>140.07968218151501</v>
      </c>
    </row>
    <row r="15" spans="1:91" s="12" customFormat="1" ht="15.75" customHeight="1" x14ac:dyDescent="0.3">
      <c r="A15" s="118" t="s">
        <v>53</v>
      </c>
      <c r="B15" s="119">
        <v>208</v>
      </c>
      <c r="C15" s="120" t="s">
        <v>336</v>
      </c>
      <c r="D15" s="173">
        <v>52.751138124256101</v>
      </c>
      <c r="E15" s="173">
        <v>52.622762436951497</v>
      </c>
      <c r="F15" s="173">
        <v>39.5609991623746</v>
      </c>
      <c r="G15" s="173">
        <v>52.880027308830698</v>
      </c>
      <c r="H15" s="173">
        <v>89.964321730551902</v>
      </c>
      <c r="I15" s="173">
        <v>62.766082633350997</v>
      </c>
      <c r="J15" s="173">
        <v>80.062313062964805</v>
      </c>
      <c r="K15" s="173">
        <v>68.384835992163005</v>
      </c>
      <c r="L15" s="173">
        <v>78.818323653685894</v>
      </c>
      <c r="M15" s="173">
        <v>56.657857929770998</v>
      </c>
      <c r="N15" s="173">
        <v>73.243254521165696</v>
      </c>
      <c r="O15" s="173">
        <v>53.431656356232402</v>
      </c>
      <c r="P15" s="173">
        <v>45.922380639729198</v>
      </c>
      <c r="Q15" s="173">
        <v>55.389855768567998</v>
      </c>
      <c r="R15" s="173">
        <v>53.014677355663501</v>
      </c>
      <c r="S15" s="173">
        <v>73.313148275105107</v>
      </c>
      <c r="T15" s="173">
        <v>72.206330685489704</v>
      </c>
      <c r="U15" s="173">
        <v>81.305851107845996</v>
      </c>
      <c r="V15" s="173">
        <v>89.722609882692595</v>
      </c>
      <c r="W15" s="173">
        <v>75.232291014465304</v>
      </c>
      <c r="X15" s="173">
        <v>59.557504225771602</v>
      </c>
      <c r="Y15" s="173">
        <v>67.636182584371596</v>
      </c>
      <c r="Z15" s="173">
        <v>88.753437236588098</v>
      </c>
      <c r="AA15" s="173">
        <v>72.620260267030801</v>
      </c>
      <c r="AB15" s="173">
        <v>63.612224411550997</v>
      </c>
      <c r="AC15" s="173">
        <v>85.971041340636205</v>
      </c>
      <c r="AD15" s="173">
        <v>62.093593441901703</v>
      </c>
      <c r="AE15" s="173">
        <v>69.220480216934604</v>
      </c>
      <c r="AF15" s="173">
        <v>74.370612940977395</v>
      </c>
      <c r="AG15" s="173">
        <v>56.090059013527899</v>
      </c>
      <c r="AH15" s="173">
        <v>52.498564893188998</v>
      </c>
      <c r="AI15" s="173">
        <v>78.594190252040903</v>
      </c>
      <c r="AJ15" s="173">
        <v>80.671722951504293</v>
      </c>
      <c r="AK15" s="173">
        <v>71.101020464181701</v>
      </c>
      <c r="AL15" s="173">
        <v>101.263436443578</v>
      </c>
      <c r="AM15" s="173">
        <v>119.96412675742501</v>
      </c>
      <c r="AN15" s="173">
        <v>104.90960349543199</v>
      </c>
      <c r="AO15" s="173">
        <v>54.858339295840999</v>
      </c>
      <c r="AP15" s="173">
        <v>63.474788518563798</v>
      </c>
      <c r="AQ15" s="173">
        <v>110.939301817692</v>
      </c>
      <c r="AR15" s="173">
        <v>76.958617013045895</v>
      </c>
      <c r="AS15" s="173">
        <v>121.65428884516101</v>
      </c>
      <c r="AT15" s="173">
        <v>136.28238501553599</v>
      </c>
      <c r="AU15" s="173">
        <v>134.79563542044801</v>
      </c>
      <c r="AV15" s="173">
        <v>124.047136426249</v>
      </c>
      <c r="AW15" s="173">
        <v>68.421874824479303</v>
      </c>
      <c r="AX15" s="173">
        <v>137.471092171794</v>
      </c>
      <c r="AY15" s="173">
        <v>66.186937155757704</v>
      </c>
      <c r="AZ15" s="173">
        <v>92.789758928385893</v>
      </c>
      <c r="BA15" s="173">
        <v>53.693534873592199</v>
      </c>
      <c r="BB15" s="173">
        <v>95.211295992238007</v>
      </c>
      <c r="BC15" s="173">
        <v>54.818483681816602</v>
      </c>
      <c r="BD15" s="173">
        <v>68.810447250226304</v>
      </c>
      <c r="BE15" s="173">
        <v>69.340849153927905</v>
      </c>
      <c r="BF15" s="173">
        <v>73.671507092949</v>
      </c>
      <c r="BG15" s="173">
        <v>79.4326210810639</v>
      </c>
      <c r="BH15" s="173">
        <v>50.968763374480801</v>
      </c>
      <c r="BI15" s="173">
        <v>78.0786372525925</v>
      </c>
      <c r="BJ15" s="173">
        <v>58.8892001869783</v>
      </c>
      <c r="BK15" s="173">
        <v>75.327032490758597</v>
      </c>
      <c r="BL15" s="173">
        <v>75.363614699205698</v>
      </c>
      <c r="BM15" s="173">
        <v>75.380683992191393</v>
      </c>
      <c r="BN15" s="173">
        <v>69.522728429842005</v>
      </c>
      <c r="BO15" s="173">
        <v>99.860457321884098</v>
      </c>
      <c r="BP15" s="173">
        <v>94.843050044663897</v>
      </c>
      <c r="BQ15" s="173">
        <v>96.615314507584699</v>
      </c>
      <c r="BR15" s="173">
        <v>57.419285675433201</v>
      </c>
      <c r="BS15" s="173">
        <v>65.2614967444336</v>
      </c>
      <c r="BT15" s="173">
        <v>80.090714876625</v>
      </c>
      <c r="BU15" s="173">
        <v>96.331932720174393</v>
      </c>
      <c r="BV15" s="173">
        <v>62.717801870286401</v>
      </c>
      <c r="BW15" s="173">
        <v>68.798205893219105</v>
      </c>
      <c r="BX15" s="173">
        <v>96.923931300895404</v>
      </c>
      <c r="BY15" s="173">
        <v>53.299329837658597</v>
      </c>
      <c r="BZ15" s="173">
        <v>63.766448388204303</v>
      </c>
      <c r="CA15" s="173">
        <v>74.955626032761103</v>
      </c>
      <c r="CB15" s="173">
        <v>73.987193066520206</v>
      </c>
      <c r="CC15" s="173">
        <v>69.204275937147798</v>
      </c>
      <c r="CD15" s="173">
        <v>88.383778289755497</v>
      </c>
      <c r="CE15" s="173">
        <v>73.027501855824198</v>
      </c>
      <c r="CF15" s="173">
        <v>89.7713005532663</v>
      </c>
      <c r="CG15" s="173">
        <v>80.386299823816998</v>
      </c>
      <c r="CH15" s="173">
        <v>89.904116229183401</v>
      </c>
      <c r="CI15" s="173">
        <v>80.933456852005193</v>
      </c>
      <c r="CJ15" s="173">
        <v>82.098757225374399</v>
      </c>
      <c r="CK15" s="173">
        <v>72.643636636894499</v>
      </c>
      <c r="CL15" s="173">
        <v>109.009418070316</v>
      </c>
      <c r="CM15" s="173">
        <v>95.2010971420804</v>
      </c>
    </row>
    <row r="16" spans="1:91" s="12" customFormat="1" ht="15.75" customHeight="1" x14ac:dyDescent="0.3">
      <c r="A16" s="115" t="s">
        <v>53</v>
      </c>
      <c r="B16" s="116">
        <v>209</v>
      </c>
      <c r="C16" s="117" t="s">
        <v>207</v>
      </c>
      <c r="D16" s="172">
        <v>37.474312864336198</v>
      </c>
      <c r="E16" s="172">
        <v>37.486023058937498</v>
      </c>
      <c r="F16" s="172">
        <v>36.992836206956603</v>
      </c>
      <c r="G16" s="172">
        <v>32.244742629424302</v>
      </c>
      <c r="H16" s="172">
        <v>32.312700833491697</v>
      </c>
      <c r="I16" s="172">
        <v>37.620303348388298</v>
      </c>
      <c r="J16" s="172">
        <v>36.954004803405901</v>
      </c>
      <c r="K16" s="172">
        <v>58.814421707857001</v>
      </c>
      <c r="L16" s="172">
        <v>36.964473457779697</v>
      </c>
      <c r="M16" s="172">
        <v>34.694380337868999</v>
      </c>
      <c r="N16" s="172">
        <v>30.370550255225702</v>
      </c>
      <c r="O16" s="172">
        <v>36.5423777061186</v>
      </c>
      <c r="P16" s="172">
        <v>30.138051982655199</v>
      </c>
      <c r="Q16" s="172">
        <v>34.5610385185567</v>
      </c>
      <c r="R16" s="172">
        <v>33.292864928319702</v>
      </c>
      <c r="S16" s="172">
        <v>36.5593931192222</v>
      </c>
      <c r="T16" s="172">
        <v>34.228831640228201</v>
      </c>
      <c r="U16" s="172">
        <v>33.761562914224399</v>
      </c>
      <c r="V16" s="172">
        <v>43.469545947884697</v>
      </c>
      <c r="W16" s="172">
        <v>55.845223165055899</v>
      </c>
      <c r="X16" s="172">
        <v>62.679247768457401</v>
      </c>
      <c r="Y16" s="172">
        <v>60.472704980868102</v>
      </c>
      <c r="Z16" s="172">
        <v>60.359775763399099</v>
      </c>
      <c r="AA16" s="172">
        <v>62.399369976229501</v>
      </c>
      <c r="AB16" s="172">
        <v>57.9992864509287</v>
      </c>
      <c r="AC16" s="172">
        <v>60.180687017411998</v>
      </c>
      <c r="AD16" s="172">
        <v>59.175237589962798</v>
      </c>
      <c r="AE16" s="172">
        <v>50.428436575921999</v>
      </c>
      <c r="AF16" s="172">
        <v>51.562828909575998</v>
      </c>
      <c r="AG16" s="172">
        <v>41.383844032266602</v>
      </c>
      <c r="AH16" s="172">
        <v>56.507854192773799</v>
      </c>
      <c r="AI16" s="172">
        <v>57.724022389591497</v>
      </c>
      <c r="AJ16" s="172">
        <v>66.106166036395095</v>
      </c>
      <c r="AK16" s="172">
        <v>67.559311157463995</v>
      </c>
      <c r="AL16" s="172">
        <v>67.214717305855601</v>
      </c>
      <c r="AM16" s="172">
        <v>72.823691433838704</v>
      </c>
      <c r="AN16" s="172">
        <v>89.027672412653402</v>
      </c>
      <c r="AO16" s="172">
        <v>83.514603514705499</v>
      </c>
      <c r="AP16" s="172">
        <v>96.613883554102401</v>
      </c>
      <c r="AQ16" s="172">
        <v>108.15334394799</v>
      </c>
      <c r="AR16" s="172">
        <v>111.109352373375</v>
      </c>
      <c r="AS16" s="172">
        <v>132.20378257342401</v>
      </c>
      <c r="AT16" s="172">
        <v>100.86355351964001</v>
      </c>
      <c r="AU16" s="172">
        <v>100.482212483854</v>
      </c>
      <c r="AV16" s="172">
        <v>95.655268531893796</v>
      </c>
      <c r="AW16" s="172">
        <v>90.4095939662094</v>
      </c>
      <c r="AX16" s="172">
        <v>92.107287191854397</v>
      </c>
      <c r="AY16" s="172">
        <v>99.859445930297994</v>
      </c>
      <c r="AZ16" s="172">
        <v>97.611213921682804</v>
      </c>
      <c r="BA16" s="172">
        <v>85.571252788330995</v>
      </c>
      <c r="BB16" s="172">
        <v>106.75347530069</v>
      </c>
      <c r="BC16" s="172">
        <v>96.734497908749503</v>
      </c>
      <c r="BD16" s="172">
        <v>110.205317087504</v>
      </c>
      <c r="BE16" s="172">
        <v>94.126631490693597</v>
      </c>
      <c r="BF16" s="172">
        <v>100.523713172013</v>
      </c>
      <c r="BG16" s="172">
        <v>91.5171111807297</v>
      </c>
      <c r="BH16" s="172">
        <v>96.240360414852702</v>
      </c>
      <c r="BI16" s="172">
        <v>97.060267470803595</v>
      </c>
      <c r="BJ16" s="172">
        <v>90.4690579254993</v>
      </c>
      <c r="BK16" s="172">
        <v>96.772921015903194</v>
      </c>
      <c r="BL16" s="172">
        <v>100.859655607956</v>
      </c>
      <c r="BM16" s="172">
        <v>95.611414056098099</v>
      </c>
      <c r="BN16" s="172">
        <v>104.399957457684</v>
      </c>
      <c r="BO16" s="172">
        <v>108.13478023955599</v>
      </c>
      <c r="BP16" s="172">
        <v>107.354226642787</v>
      </c>
      <c r="BQ16" s="172">
        <v>100.657215980193</v>
      </c>
      <c r="BR16" s="172">
        <v>117.591884521854</v>
      </c>
      <c r="BS16" s="172">
        <v>111.467578260715</v>
      </c>
      <c r="BT16" s="172">
        <v>106.824985371062</v>
      </c>
      <c r="BU16" s="172">
        <v>110.58858446221601</v>
      </c>
      <c r="BV16" s="172">
        <v>114.6591568165</v>
      </c>
      <c r="BW16" s="172">
        <v>122.54169212443</v>
      </c>
      <c r="BX16" s="172">
        <v>102.115203501249</v>
      </c>
      <c r="BY16" s="172">
        <v>99.570653204885701</v>
      </c>
      <c r="BZ16" s="172">
        <v>112.053814125448</v>
      </c>
      <c r="CA16" s="172">
        <v>112.35142494257001</v>
      </c>
      <c r="CB16" s="172">
        <v>128.06612857366699</v>
      </c>
      <c r="CC16" s="172">
        <v>114.705265186752</v>
      </c>
      <c r="CD16" s="172">
        <v>121.954286439233</v>
      </c>
      <c r="CE16" s="172">
        <v>125.66886630716699</v>
      </c>
      <c r="CF16" s="172">
        <v>127.344114040671</v>
      </c>
      <c r="CG16" s="172">
        <v>128.92467260787299</v>
      </c>
      <c r="CH16" s="172">
        <v>114.946356443548</v>
      </c>
      <c r="CI16" s="172">
        <v>126.856423333037</v>
      </c>
      <c r="CJ16" s="172">
        <v>118.47373720468801</v>
      </c>
      <c r="CK16" s="172">
        <v>114.366568446364</v>
      </c>
      <c r="CL16" s="172">
        <v>127.68715698694901</v>
      </c>
      <c r="CM16" s="172">
        <v>120.70961420743301</v>
      </c>
    </row>
    <row r="17" spans="1:249" s="12" customFormat="1" ht="15.75" customHeight="1" x14ac:dyDescent="0.3">
      <c r="A17" s="118" t="s">
        <v>53</v>
      </c>
      <c r="B17" s="119">
        <v>211</v>
      </c>
      <c r="C17" s="120" t="s">
        <v>90</v>
      </c>
      <c r="D17" s="173">
        <v>120.486593761615</v>
      </c>
      <c r="E17" s="173">
        <v>109.416448919362</v>
      </c>
      <c r="F17" s="173">
        <v>145.659110044496</v>
      </c>
      <c r="G17" s="173">
        <v>139.86185954995</v>
      </c>
      <c r="H17" s="173">
        <v>117.856739651175</v>
      </c>
      <c r="I17" s="173">
        <v>102.626779036279</v>
      </c>
      <c r="J17" s="173">
        <v>108.35351470419801</v>
      </c>
      <c r="K17" s="173">
        <v>96.3430077076179</v>
      </c>
      <c r="L17" s="173">
        <v>100.330733146565</v>
      </c>
      <c r="M17" s="173">
        <v>87.890845296242503</v>
      </c>
      <c r="N17" s="173">
        <v>107.44887027433199</v>
      </c>
      <c r="O17" s="173">
        <v>98.3289103495391</v>
      </c>
      <c r="P17" s="173">
        <v>97.758834755123999</v>
      </c>
      <c r="Q17" s="173">
        <v>81.225082099939499</v>
      </c>
      <c r="R17" s="173">
        <v>96.040893986002104</v>
      </c>
      <c r="S17" s="173">
        <v>93.079681668977699</v>
      </c>
      <c r="T17" s="173">
        <v>102.344746043825</v>
      </c>
      <c r="U17" s="173">
        <v>98.660191796980698</v>
      </c>
      <c r="V17" s="173">
        <v>101.606236441055</v>
      </c>
      <c r="W17" s="173">
        <v>81.491422569812201</v>
      </c>
      <c r="X17" s="173">
        <v>110.12061089436401</v>
      </c>
      <c r="Y17" s="173">
        <v>95.989571062507096</v>
      </c>
      <c r="Z17" s="173">
        <v>111.268249905969</v>
      </c>
      <c r="AA17" s="173">
        <v>93.310204374221101</v>
      </c>
      <c r="AB17" s="173">
        <v>108.279184835507</v>
      </c>
      <c r="AC17" s="173">
        <v>99.022985608201395</v>
      </c>
      <c r="AD17" s="173">
        <v>123.672388000989</v>
      </c>
      <c r="AE17" s="173">
        <v>106.01653991136899</v>
      </c>
      <c r="AF17" s="173">
        <v>102.35198801038101</v>
      </c>
      <c r="AG17" s="173">
        <v>3.98545637850959</v>
      </c>
      <c r="AH17" s="173">
        <v>4.9684269198089801</v>
      </c>
      <c r="AI17" s="173">
        <v>19.991453179666902</v>
      </c>
      <c r="AJ17" s="173">
        <v>17.1605493902284</v>
      </c>
      <c r="AK17" s="173">
        <v>20.0182183049705</v>
      </c>
      <c r="AL17" s="173">
        <v>32.896515419861601</v>
      </c>
      <c r="AM17" s="173">
        <v>62.9308476640349</v>
      </c>
      <c r="AN17" s="173">
        <v>83.395661726402693</v>
      </c>
      <c r="AO17" s="173">
        <v>54.495780092189896</v>
      </c>
      <c r="AP17" s="173">
        <v>65.9577595657383</v>
      </c>
      <c r="AQ17" s="173">
        <v>79.779023426464505</v>
      </c>
      <c r="AR17" s="173">
        <v>88.405685449543199</v>
      </c>
      <c r="AS17" s="173">
        <v>105.459340351558</v>
      </c>
      <c r="AT17" s="173">
        <v>136.27703344562099</v>
      </c>
      <c r="AU17" s="173">
        <v>126.53244625406199</v>
      </c>
      <c r="AV17" s="173">
        <v>104.13653657147201</v>
      </c>
      <c r="AW17" s="173">
        <v>105.516384078031</v>
      </c>
      <c r="AX17" s="173">
        <v>109.82448826332001</v>
      </c>
      <c r="AY17" s="173">
        <v>140.219860775597</v>
      </c>
      <c r="AZ17" s="173">
        <v>144.16300787648001</v>
      </c>
      <c r="BA17" s="173">
        <v>108.75881270414401</v>
      </c>
      <c r="BB17" s="173">
        <v>108.00865934434201</v>
      </c>
      <c r="BC17" s="173">
        <v>122.84314104329</v>
      </c>
      <c r="BD17" s="173">
        <v>110.42637808204</v>
      </c>
      <c r="BE17" s="173">
        <v>119.788992091713</v>
      </c>
      <c r="BF17" s="173">
        <v>176.638878110131</v>
      </c>
      <c r="BG17" s="173">
        <v>151.07355017271999</v>
      </c>
      <c r="BH17" s="173">
        <v>113.50752517707301</v>
      </c>
      <c r="BI17" s="173">
        <v>114.911933180096</v>
      </c>
      <c r="BJ17" s="173">
        <v>106.404787303297</v>
      </c>
      <c r="BK17" s="173">
        <v>144.887827681635</v>
      </c>
      <c r="BL17" s="173">
        <v>157.06253022913299</v>
      </c>
      <c r="BM17" s="173">
        <v>112.18071556022301</v>
      </c>
      <c r="BN17" s="173">
        <v>109.693642739651</v>
      </c>
      <c r="BO17" s="173">
        <v>104.485720591708</v>
      </c>
      <c r="BP17" s="173">
        <v>111.728957928773</v>
      </c>
      <c r="BQ17" s="173">
        <v>116.141118029252</v>
      </c>
      <c r="BR17" s="173">
        <v>160.452153128112</v>
      </c>
      <c r="BS17" s="173">
        <v>156.03274378839899</v>
      </c>
      <c r="BT17" s="173">
        <v>129.34005052798099</v>
      </c>
      <c r="BU17" s="173">
        <v>124.022880464271</v>
      </c>
      <c r="BV17" s="173">
        <v>135.14908612125501</v>
      </c>
      <c r="BW17" s="173">
        <v>180.35754417059701</v>
      </c>
      <c r="BX17" s="173">
        <v>192.297443178804</v>
      </c>
      <c r="BY17" s="173">
        <v>128.53618569403599</v>
      </c>
      <c r="BZ17" s="173">
        <v>132.40136846101299</v>
      </c>
      <c r="CA17" s="173">
        <v>137.919557961404</v>
      </c>
      <c r="CB17" s="173">
        <v>134.297916459395</v>
      </c>
      <c r="CC17" s="173">
        <v>142.61404534226199</v>
      </c>
      <c r="CD17" s="173">
        <v>185.832997256086</v>
      </c>
      <c r="CE17" s="173">
        <v>176.786283595995</v>
      </c>
      <c r="CF17" s="173">
        <v>139.80499591553399</v>
      </c>
      <c r="CG17" s="173">
        <v>142.80097933409499</v>
      </c>
      <c r="CH17" s="173">
        <v>139.16106142683901</v>
      </c>
      <c r="CI17" s="173">
        <v>187.840094987849</v>
      </c>
      <c r="CJ17" s="173">
        <v>200.045610009596</v>
      </c>
      <c r="CK17" s="173">
        <v>145.909390981272</v>
      </c>
      <c r="CL17" s="173">
        <v>154.40671233857401</v>
      </c>
      <c r="CM17" s="173">
        <v>151.97500904245601</v>
      </c>
    </row>
    <row r="18" spans="1:249" s="12" customFormat="1" ht="15.75" customHeight="1" x14ac:dyDescent="0.3">
      <c r="A18" s="115" t="s">
        <v>53</v>
      </c>
      <c r="B18" s="116">
        <v>212</v>
      </c>
      <c r="C18" s="117" t="s">
        <v>92</v>
      </c>
      <c r="D18" s="172">
        <v>63.950603254610698</v>
      </c>
      <c r="E18" s="172">
        <v>63.869365809129199</v>
      </c>
      <c r="F18" s="172">
        <v>74.651166332881502</v>
      </c>
      <c r="G18" s="172">
        <v>77.419923574080201</v>
      </c>
      <c r="H18" s="172">
        <v>66.3082809226335</v>
      </c>
      <c r="I18" s="172">
        <v>69.082055507659305</v>
      </c>
      <c r="J18" s="172">
        <v>72.558213986824697</v>
      </c>
      <c r="K18" s="172">
        <v>84.592863170442598</v>
      </c>
      <c r="L18" s="172">
        <v>69.870141824203699</v>
      </c>
      <c r="M18" s="172">
        <v>67.968319699438297</v>
      </c>
      <c r="N18" s="172">
        <v>64.640820379485604</v>
      </c>
      <c r="O18" s="172">
        <v>70.5891255094173</v>
      </c>
      <c r="P18" s="172">
        <v>55.504402419236101</v>
      </c>
      <c r="Q18" s="172">
        <v>51.893219842932098</v>
      </c>
      <c r="R18" s="172">
        <v>54.883266220480202</v>
      </c>
      <c r="S18" s="172">
        <v>67.380085626976097</v>
      </c>
      <c r="T18" s="172">
        <v>57.490158494847897</v>
      </c>
      <c r="U18" s="172">
        <v>60.359974466905797</v>
      </c>
      <c r="V18" s="172">
        <v>62.866205502128203</v>
      </c>
      <c r="W18" s="172">
        <v>63.701093981449702</v>
      </c>
      <c r="X18" s="172">
        <v>69.689666659492005</v>
      </c>
      <c r="Y18" s="172">
        <v>70.668967836043194</v>
      </c>
      <c r="Z18" s="172">
        <v>70.738178352880794</v>
      </c>
      <c r="AA18" s="172">
        <v>78.6073935034388</v>
      </c>
      <c r="AB18" s="172">
        <v>65.731137697017303</v>
      </c>
      <c r="AC18" s="172">
        <v>60.648237091363498</v>
      </c>
      <c r="AD18" s="172">
        <v>68.370830067600807</v>
      </c>
      <c r="AE18" s="172">
        <v>71.542004955132199</v>
      </c>
      <c r="AF18" s="172">
        <v>65.494027311662805</v>
      </c>
      <c r="AG18" s="172">
        <v>85.769100943601501</v>
      </c>
      <c r="AH18" s="172">
        <v>81.728359845207294</v>
      </c>
      <c r="AI18" s="172">
        <v>95.683047256535403</v>
      </c>
      <c r="AJ18" s="172">
        <v>86.668819860110801</v>
      </c>
      <c r="AK18" s="172">
        <v>90.565283895068404</v>
      </c>
      <c r="AL18" s="172">
        <v>112.29420495165</v>
      </c>
      <c r="AM18" s="172">
        <v>113.88262164453199</v>
      </c>
      <c r="AN18" s="172">
        <v>86.244857963953194</v>
      </c>
      <c r="AO18" s="172">
        <v>89.829984704948899</v>
      </c>
      <c r="AP18" s="172">
        <v>94.733041688976897</v>
      </c>
      <c r="AQ18" s="172">
        <v>64.907605201751693</v>
      </c>
      <c r="AR18" s="172">
        <v>102.931633341799</v>
      </c>
      <c r="AS18" s="172">
        <v>81.898528314802903</v>
      </c>
      <c r="AT18" s="172">
        <v>97.379028773464398</v>
      </c>
      <c r="AU18" s="172">
        <v>107.492587649204</v>
      </c>
      <c r="AV18" s="172">
        <v>132.52281633289701</v>
      </c>
      <c r="AW18" s="172">
        <v>115.40485856133699</v>
      </c>
      <c r="AX18" s="172">
        <v>99.445654805152699</v>
      </c>
      <c r="AY18" s="172">
        <v>127.20940266171201</v>
      </c>
      <c r="AZ18" s="172">
        <v>91.401937861799794</v>
      </c>
      <c r="BA18" s="172">
        <v>77.839515793542503</v>
      </c>
      <c r="BB18" s="172">
        <v>88.649153219862697</v>
      </c>
      <c r="BC18" s="172">
        <v>98.806705383931998</v>
      </c>
      <c r="BD18" s="172">
        <v>103.351201962747</v>
      </c>
      <c r="BE18" s="172">
        <v>85.130653178201698</v>
      </c>
      <c r="BF18" s="172">
        <v>86.971346944061807</v>
      </c>
      <c r="BG18" s="172">
        <v>88.641986427579894</v>
      </c>
      <c r="BH18" s="172">
        <v>79.882786325362403</v>
      </c>
      <c r="BI18" s="172">
        <v>95.295251583172004</v>
      </c>
      <c r="BJ18" s="172">
        <v>135.94855331861601</v>
      </c>
      <c r="BK18" s="172">
        <v>90.358786173849793</v>
      </c>
      <c r="BL18" s="172">
        <v>94.629637705985104</v>
      </c>
      <c r="BM18" s="172">
        <v>89.057646753143601</v>
      </c>
      <c r="BN18" s="172">
        <v>82.570561480825106</v>
      </c>
      <c r="BO18" s="172">
        <v>102.148375061477</v>
      </c>
      <c r="BP18" s="172">
        <v>93.989920751013202</v>
      </c>
      <c r="BQ18" s="172">
        <v>65.508048758588004</v>
      </c>
      <c r="BR18" s="172">
        <v>85.362021885553403</v>
      </c>
      <c r="BS18" s="172">
        <v>86.4202990533269</v>
      </c>
      <c r="BT18" s="172">
        <v>96.180234733850497</v>
      </c>
      <c r="BU18" s="172">
        <v>105.941102115476</v>
      </c>
      <c r="BV18" s="172">
        <v>121.862669882088</v>
      </c>
      <c r="BW18" s="172">
        <v>117.42575646112</v>
      </c>
      <c r="BX18" s="172">
        <v>108.968663707559</v>
      </c>
      <c r="BY18" s="172">
        <v>99.842897982129799</v>
      </c>
      <c r="BZ18" s="172">
        <v>104.119979241857</v>
      </c>
      <c r="CA18" s="172">
        <v>123.20708428579999</v>
      </c>
      <c r="CB18" s="172">
        <v>113.31404714411499</v>
      </c>
      <c r="CC18" s="172">
        <v>100.720445358693</v>
      </c>
      <c r="CD18" s="172">
        <v>103.42038723474801</v>
      </c>
      <c r="CE18" s="172">
        <v>107.70289454851699</v>
      </c>
      <c r="CF18" s="172">
        <v>74.770082107958004</v>
      </c>
      <c r="CG18" s="172">
        <v>116.972067501334</v>
      </c>
      <c r="CH18" s="172">
        <v>111.68272729624501</v>
      </c>
      <c r="CI18" s="172">
        <v>113.48261039981701</v>
      </c>
      <c r="CJ18" s="172">
        <v>113.654115667805</v>
      </c>
      <c r="CK18" s="172">
        <v>116.521810209796</v>
      </c>
      <c r="CL18" s="172">
        <v>121.252092031713</v>
      </c>
      <c r="CM18" s="172">
        <v>140.180609248623</v>
      </c>
    </row>
    <row r="19" spans="1:249" s="12" customFormat="1" ht="15.75" customHeight="1" x14ac:dyDescent="0.3">
      <c r="A19" s="118" t="s">
        <v>53</v>
      </c>
      <c r="B19" s="119">
        <v>213</v>
      </c>
      <c r="C19" s="120" t="s">
        <v>94</v>
      </c>
      <c r="D19" s="173">
        <v>54.343367087103402</v>
      </c>
      <c r="E19" s="173">
        <v>43.961833600042397</v>
      </c>
      <c r="F19" s="173">
        <v>42.789274387328902</v>
      </c>
      <c r="G19" s="173">
        <v>38.5983091799026</v>
      </c>
      <c r="H19" s="173">
        <v>69.04063416951</v>
      </c>
      <c r="I19" s="173">
        <v>57.161031835813802</v>
      </c>
      <c r="J19" s="173">
        <v>37.473408390007599</v>
      </c>
      <c r="K19" s="173">
        <v>58.360513420847298</v>
      </c>
      <c r="L19" s="173">
        <v>59.873654829614999</v>
      </c>
      <c r="M19" s="173">
        <v>59.227222172769203</v>
      </c>
      <c r="N19" s="173">
        <v>63.136214830850399</v>
      </c>
      <c r="O19" s="173">
        <v>58.656805693782303</v>
      </c>
      <c r="P19" s="173">
        <v>54.221798342501003</v>
      </c>
      <c r="Q19" s="173">
        <v>55.4989511991485</v>
      </c>
      <c r="R19" s="173">
        <v>56.464740216348297</v>
      </c>
      <c r="S19" s="173">
        <v>66.245579317868504</v>
      </c>
      <c r="T19" s="173">
        <v>85.8827933653575</v>
      </c>
      <c r="U19" s="173">
        <v>73.515204467724999</v>
      </c>
      <c r="V19" s="173">
        <v>76.047946130802302</v>
      </c>
      <c r="W19" s="173">
        <v>80.395075752938695</v>
      </c>
      <c r="X19" s="173">
        <v>90.076346318728</v>
      </c>
      <c r="Y19" s="173">
        <v>77.756934572994297</v>
      </c>
      <c r="Z19" s="173">
        <v>80.977667491766297</v>
      </c>
      <c r="AA19" s="173">
        <v>60.4821590221012</v>
      </c>
      <c r="AB19" s="173">
        <v>85.043104883195497</v>
      </c>
      <c r="AC19" s="173">
        <v>43.303871076583398</v>
      </c>
      <c r="AD19" s="173">
        <v>50.571756302131298</v>
      </c>
      <c r="AE19" s="173">
        <v>48.787691806739097</v>
      </c>
      <c r="AF19" s="173">
        <v>44.612721012172202</v>
      </c>
      <c r="AG19" s="173">
        <v>13.9682849565678</v>
      </c>
      <c r="AH19" s="173">
        <v>16.1857969195094</v>
      </c>
      <c r="AI19" s="173">
        <v>29.689957833309801</v>
      </c>
      <c r="AJ19" s="173">
        <v>55.5026232016438</v>
      </c>
      <c r="AK19" s="173">
        <v>56.775775508230602</v>
      </c>
      <c r="AL19" s="173">
        <v>51.959666245179797</v>
      </c>
      <c r="AM19" s="173">
        <v>68.928115286203806</v>
      </c>
      <c r="AN19" s="173">
        <v>106.09531200854801</v>
      </c>
      <c r="AO19" s="173">
        <v>86.429489290296402</v>
      </c>
      <c r="AP19" s="173">
        <v>58.948820503027001</v>
      </c>
      <c r="AQ19" s="173">
        <v>132.35836776730699</v>
      </c>
      <c r="AR19" s="173">
        <v>101.83172038105501</v>
      </c>
      <c r="AS19" s="173">
        <v>68.473255592445895</v>
      </c>
      <c r="AT19" s="173">
        <v>103.098977317668</v>
      </c>
      <c r="AU19" s="173">
        <v>120.29602072125699</v>
      </c>
      <c r="AV19" s="173">
        <v>113.662593423997</v>
      </c>
      <c r="AW19" s="173">
        <v>93.645813202348705</v>
      </c>
      <c r="AX19" s="173">
        <v>108.62206226660599</v>
      </c>
      <c r="AY19" s="173">
        <v>106.537567525443</v>
      </c>
      <c r="AZ19" s="173">
        <v>101.230459101628</v>
      </c>
      <c r="BA19" s="173">
        <v>103.706253475389</v>
      </c>
      <c r="BB19" s="173">
        <v>97.426775076696799</v>
      </c>
      <c r="BC19" s="173">
        <v>106.62345117288601</v>
      </c>
      <c r="BD19" s="173">
        <v>107.26475400766</v>
      </c>
      <c r="BE19" s="173">
        <v>105.26913337257299</v>
      </c>
      <c r="BF19" s="173">
        <v>104.48104168216101</v>
      </c>
      <c r="BG19" s="173">
        <v>115.550111105845</v>
      </c>
      <c r="BH19" s="173">
        <v>108.50974590656701</v>
      </c>
      <c r="BI19" s="173">
        <v>104.918415766051</v>
      </c>
      <c r="BJ19" s="173">
        <v>111.59437877034</v>
      </c>
      <c r="BK19" s="173">
        <v>113.90925336918301</v>
      </c>
      <c r="BL19" s="173">
        <v>154.30539046485401</v>
      </c>
      <c r="BM19" s="173">
        <v>129.885273684932</v>
      </c>
      <c r="BN19" s="173">
        <v>130.90107100719101</v>
      </c>
      <c r="BO19" s="173">
        <v>141.69361368511801</v>
      </c>
      <c r="BP19" s="173">
        <v>143.74853345319701</v>
      </c>
      <c r="BQ19" s="173">
        <v>147.401191972611</v>
      </c>
      <c r="BR19" s="173">
        <v>146.037653457196</v>
      </c>
      <c r="BS19" s="173">
        <v>146.33803824251601</v>
      </c>
      <c r="BT19" s="173">
        <v>137.584084667789</v>
      </c>
      <c r="BU19" s="173">
        <v>136.885747066802</v>
      </c>
      <c r="BV19" s="173">
        <v>146.085961344445</v>
      </c>
      <c r="BW19" s="173">
        <v>152.144526663352</v>
      </c>
      <c r="BX19" s="173">
        <v>175.596766711459</v>
      </c>
      <c r="BY19" s="173">
        <v>152.80219130560999</v>
      </c>
      <c r="BZ19" s="173">
        <v>139.49698688717399</v>
      </c>
      <c r="CA19" s="173">
        <v>153.57518578447301</v>
      </c>
      <c r="CB19" s="173">
        <v>153.38096877944699</v>
      </c>
      <c r="CC19" s="173">
        <v>158.01116678604299</v>
      </c>
      <c r="CD19" s="173">
        <v>167.96328436817501</v>
      </c>
      <c r="CE19" s="173">
        <v>177.359533163495</v>
      </c>
      <c r="CF19" s="173">
        <v>154.81168367774899</v>
      </c>
      <c r="CG19" s="173">
        <v>163.437792157226</v>
      </c>
      <c r="CH19" s="173">
        <v>165.73042204572801</v>
      </c>
      <c r="CI19" s="173">
        <v>171.99343369620701</v>
      </c>
      <c r="CJ19" s="173">
        <v>207.57297661898099</v>
      </c>
      <c r="CK19" s="173">
        <v>183.47740074366601</v>
      </c>
      <c r="CL19" s="173">
        <v>162.07990561021401</v>
      </c>
      <c r="CM19" s="173">
        <v>179.74575008090599</v>
      </c>
    </row>
    <row r="20" spans="1:249" s="12" customFormat="1" ht="15.75" customHeight="1" x14ac:dyDescent="0.3">
      <c r="A20" s="115" t="s">
        <v>53</v>
      </c>
      <c r="B20" s="116">
        <v>222</v>
      </c>
      <c r="C20" s="117" t="s">
        <v>337</v>
      </c>
      <c r="D20" s="172">
        <v>0</v>
      </c>
      <c r="E20" s="172">
        <v>0</v>
      </c>
      <c r="F20" s="172">
        <v>0</v>
      </c>
      <c r="G20" s="172">
        <v>0</v>
      </c>
      <c r="H20" s="172">
        <v>0</v>
      </c>
      <c r="I20" s="172">
        <v>0</v>
      </c>
      <c r="J20" s="172">
        <v>0</v>
      </c>
      <c r="K20" s="172">
        <v>0</v>
      </c>
      <c r="L20" s="172">
        <v>0</v>
      </c>
      <c r="M20" s="172">
        <v>0</v>
      </c>
      <c r="N20" s="172">
        <v>0</v>
      </c>
      <c r="O20" s="172">
        <v>0</v>
      </c>
      <c r="P20" s="172">
        <v>0</v>
      </c>
      <c r="Q20" s="172">
        <v>0</v>
      </c>
      <c r="R20" s="172">
        <v>0</v>
      </c>
      <c r="S20" s="172">
        <v>0</v>
      </c>
      <c r="T20" s="172">
        <v>0</v>
      </c>
      <c r="U20" s="172">
        <v>0</v>
      </c>
      <c r="V20" s="172">
        <v>0</v>
      </c>
      <c r="W20" s="172">
        <v>0</v>
      </c>
      <c r="X20" s="172">
        <v>0</v>
      </c>
      <c r="Y20" s="172">
        <v>0</v>
      </c>
      <c r="Z20" s="172">
        <v>0</v>
      </c>
      <c r="AA20" s="172">
        <v>0</v>
      </c>
      <c r="AB20" s="172">
        <v>0</v>
      </c>
      <c r="AC20" s="172">
        <v>0</v>
      </c>
      <c r="AD20" s="172">
        <v>0</v>
      </c>
      <c r="AE20" s="172">
        <v>0</v>
      </c>
      <c r="AF20" s="172">
        <v>0</v>
      </c>
      <c r="AG20" s="172">
        <v>0</v>
      </c>
      <c r="AH20" s="172">
        <v>0</v>
      </c>
      <c r="AI20" s="172">
        <v>0</v>
      </c>
      <c r="AJ20" s="172">
        <v>0</v>
      </c>
      <c r="AK20" s="172">
        <v>0</v>
      </c>
      <c r="AL20" s="172">
        <v>0</v>
      </c>
      <c r="AM20" s="172">
        <v>0</v>
      </c>
      <c r="AN20" s="172">
        <v>0</v>
      </c>
      <c r="AO20" s="172">
        <v>0</v>
      </c>
      <c r="AP20" s="172">
        <v>0</v>
      </c>
      <c r="AQ20" s="172">
        <v>0</v>
      </c>
      <c r="AR20" s="172">
        <v>0</v>
      </c>
      <c r="AS20" s="172">
        <v>0</v>
      </c>
      <c r="AT20" s="172">
        <v>0</v>
      </c>
      <c r="AU20" s="172">
        <v>0</v>
      </c>
      <c r="AV20" s="172">
        <v>0</v>
      </c>
      <c r="AW20" s="172">
        <v>0</v>
      </c>
      <c r="AX20" s="172">
        <v>0</v>
      </c>
      <c r="AY20" s="172">
        <v>0</v>
      </c>
      <c r="AZ20" s="172">
        <v>0</v>
      </c>
      <c r="BA20" s="172">
        <v>0</v>
      </c>
      <c r="BB20" s="172">
        <v>0</v>
      </c>
      <c r="BC20" s="172">
        <v>0</v>
      </c>
      <c r="BD20" s="172">
        <v>0</v>
      </c>
      <c r="BE20" s="172">
        <v>0</v>
      </c>
      <c r="BF20" s="172">
        <v>0</v>
      </c>
      <c r="BG20" s="172">
        <v>0</v>
      </c>
      <c r="BH20" s="172">
        <v>0</v>
      </c>
      <c r="BI20" s="172">
        <v>0</v>
      </c>
      <c r="BJ20" s="172">
        <v>0</v>
      </c>
      <c r="BK20" s="172">
        <v>0</v>
      </c>
      <c r="BL20" s="172">
        <v>0</v>
      </c>
      <c r="BM20" s="172">
        <v>0</v>
      </c>
      <c r="BN20" s="172">
        <v>0</v>
      </c>
      <c r="BO20" s="172">
        <v>0</v>
      </c>
      <c r="BP20" s="172">
        <v>0</v>
      </c>
      <c r="BQ20" s="172">
        <v>0</v>
      </c>
      <c r="BR20" s="172">
        <v>0</v>
      </c>
      <c r="BS20" s="172">
        <v>0</v>
      </c>
      <c r="BT20" s="172">
        <v>0</v>
      </c>
      <c r="BU20" s="172">
        <v>0</v>
      </c>
      <c r="BV20" s="172">
        <v>0</v>
      </c>
      <c r="BW20" s="172">
        <v>0</v>
      </c>
      <c r="BX20" s="172">
        <v>0</v>
      </c>
      <c r="BY20" s="172">
        <v>0</v>
      </c>
      <c r="BZ20" s="172">
        <v>0</v>
      </c>
      <c r="CA20" s="172">
        <v>0</v>
      </c>
      <c r="CB20" s="172">
        <v>0</v>
      </c>
      <c r="CC20" s="172">
        <v>0</v>
      </c>
      <c r="CD20" s="172">
        <v>0</v>
      </c>
      <c r="CE20" s="172">
        <v>0</v>
      </c>
      <c r="CF20" s="172">
        <v>0</v>
      </c>
      <c r="CG20" s="172">
        <v>0</v>
      </c>
      <c r="CH20" s="172">
        <v>0</v>
      </c>
      <c r="CI20" s="172">
        <v>0</v>
      </c>
      <c r="CJ20" s="172">
        <v>0</v>
      </c>
      <c r="CK20" s="172">
        <v>0</v>
      </c>
      <c r="CL20" s="172">
        <v>0</v>
      </c>
      <c r="CM20" s="172">
        <v>0</v>
      </c>
    </row>
    <row r="21" spans="1:249" s="12" customFormat="1" ht="15.75" customHeight="1" x14ac:dyDescent="0.3">
      <c r="A21" s="118" t="s">
        <v>53</v>
      </c>
      <c r="B21" s="119">
        <v>225</v>
      </c>
      <c r="C21" s="120" t="s">
        <v>98</v>
      </c>
      <c r="D21" s="173">
        <v>149.800703846576</v>
      </c>
      <c r="E21" s="173">
        <v>183.47014581595101</v>
      </c>
      <c r="F21" s="173">
        <v>162.00041770966001</v>
      </c>
      <c r="G21" s="173">
        <v>150.356582982866</v>
      </c>
      <c r="H21" s="173">
        <v>139.72354843041299</v>
      </c>
      <c r="I21" s="173">
        <v>125.085780802892</v>
      </c>
      <c r="J21" s="173">
        <v>151.64559849075999</v>
      </c>
      <c r="K21" s="173">
        <v>167.24345393998999</v>
      </c>
      <c r="L21" s="173">
        <v>98.628647248686804</v>
      </c>
      <c r="M21" s="173">
        <v>133.54314274909899</v>
      </c>
      <c r="N21" s="173">
        <v>124.689004615367</v>
      </c>
      <c r="O21" s="173">
        <v>55.967736474244703</v>
      </c>
      <c r="P21" s="173">
        <v>40.833975972449799</v>
      </c>
      <c r="Q21" s="173">
        <v>37.0233323641243</v>
      </c>
      <c r="R21" s="173">
        <v>53.631551434191898</v>
      </c>
      <c r="S21" s="173">
        <v>54.814347247812499</v>
      </c>
      <c r="T21" s="173">
        <v>59.437366772537999</v>
      </c>
      <c r="U21" s="173">
        <v>74.873926767304098</v>
      </c>
      <c r="V21" s="173">
        <v>70.765040844036307</v>
      </c>
      <c r="W21" s="173">
        <v>101.82015475657001</v>
      </c>
      <c r="X21" s="173">
        <v>73.620987211545994</v>
      </c>
      <c r="Y21" s="173">
        <v>53.399791981889798</v>
      </c>
      <c r="Z21" s="173">
        <v>66.720852167350102</v>
      </c>
      <c r="AA21" s="173">
        <v>51.688985017045702</v>
      </c>
      <c r="AB21" s="173">
        <v>64.239864889300605</v>
      </c>
      <c r="AC21" s="173">
        <v>44.354033398794201</v>
      </c>
      <c r="AD21" s="173">
        <v>52.8988301360164</v>
      </c>
      <c r="AE21" s="173">
        <v>50.282933723721499</v>
      </c>
      <c r="AF21" s="173">
        <v>49.475220410325797</v>
      </c>
      <c r="AG21" s="173">
        <v>40.478374070030803</v>
      </c>
      <c r="AH21" s="173">
        <v>39.272105697850698</v>
      </c>
      <c r="AI21" s="173">
        <v>42.860826145926701</v>
      </c>
      <c r="AJ21" s="173">
        <v>46.939771569639298</v>
      </c>
      <c r="AK21" s="173">
        <v>38.160222009276097</v>
      </c>
      <c r="AL21" s="173">
        <v>93.984162075986703</v>
      </c>
      <c r="AM21" s="173">
        <v>88.491553183143395</v>
      </c>
      <c r="AN21" s="173">
        <v>64.7681658134956</v>
      </c>
      <c r="AO21" s="173">
        <v>110.72546342691599</v>
      </c>
      <c r="AP21" s="173">
        <v>90.530802971733294</v>
      </c>
      <c r="AQ21" s="173">
        <v>124.93802863967301</v>
      </c>
      <c r="AR21" s="173">
        <v>190.57273469237199</v>
      </c>
      <c r="AS21" s="173">
        <v>91.367026640194794</v>
      </c>
      <c r="AT21" s="173">
        <v>87.478675090947206</v>
      </c>
      <c r="AU21" s="173">
        <v>86.693197993554804</v>
      </c>
      <c r="AV21" s="173">
        <v>100.71623861990901</v>
      </c>
      <c r="AW21" s="173">
        <v>89.184549767403496</v>
      </c>
      <c r="AX21" s="173">
        <v>94.853471638302906</v>
      </c>
      <c r="AY21" s="173">
        <v>68.171644705499403</v>
      </c>
      <c r="AZ21" s="173">
        <v>72.784205206242405</v>
      </c>
      <c r="BA21" s="173">
        <v>49.366516023073501</v>
      </c>
      <c r="BB21" s="173">
        <v>103.608646888027</v>
      </c>
      <c r="BC21" s="173">
        <v>74.312829933567002</v>
      </c>
      <c r="BD21" s="173">
        <v>106.452646817469</v>
      </c>
      <c r="BE21" s="173">
        <v>106.574565950306</v>
      </c>
      <c r="BF21" s="173">
        <v>100.80600906094099</v>
      </c>
      <c r="BG21" s="173">
        <v>105.25352495026701</v>
      </c>
      <c r="BH21" s="173">
        <v>117.886144213032</v>
      </c>
      <c r="BI21" s="173">
        <v>114.051755002825</v>
      </c>
      <c r="BJ21" s="173">
        <v>111.03669002599899</v>
      </c>
      <c r="BK21" s="173">
        <v>106.559898246036</v>
      </c>
      <c r="BL21" s="173">
        <v>85.787342094940399</v>
      </c>
      <c r="BM21" s="173">
        <v>85.4807960482825</v>
      </c>
      <c r="BN21" s="173">
        <v>91.312192189854102</v>
      </c>
      <c r="BO21" s="173">
        <v>117.09706007683801</v>
      </c>
      <c r="BP21" s="173">
        <v>102.611353254726</v>
      </c>
      <c r="BQ21" s="173">
        <v>100.203967346208</v>
      </c>
      <c r="BR21" s="173">
        <v>98.786129538759496</v>
      </c>
      <c r="BS21" s="173">
        <v>107.005750814758</v>
      </c>
      <c r="BT21" s="173">
        <v>103.441560776145</v>
      </c>
      <c r="BU21" s="173">
        <v>118.820547561331</v>
      </c>
      <c r="BV21" s="173">
        <v>107.933800230773</v>
      </c>
      <c r="BW21" s="173">
        <v>107.03038419896799</v>
      </c>
      <c r="BX21" s="173">
        <v>97.007408049848706</v>
      </c>
      <c r="BY21" s="173">
        <v>110.09525632969201</v>
      </c>
      <c r="BZ21" s="173">
        <v>103.39273097379601</v>
      </c>
      <c r="CA21" s="173">
        <v>106.12685380353</v>
      </c>
      <c r="CB21" s="173">
        <v>98.841874145404105</v>
      </c>
      <c r="CC21" s="173">
        <v>85.925845017884996</v>
      </c>
      <c r="CD21" s="173">
        <v>105.45912170199099</v>
      </c>
      <c r="CE21" s="173">
        <v>99.816727397717102</v>
      </c>
      <c r="CF21" s="173">
        <v>106.32357498371201</v>
      </c>
      <c r="CG21" s="173">
        <v>102.348626672655</v>
      </c>
      <c r="CH21" s="173">
        <v>103.451560301534</v>
      </c>
      <c r="CI21" s="173">
        <v>102.755072460243</v>
      </c>
      <c r="CJ21" s="173">
        <v>91.391367184263004</v>
      </c>
      <c r="CK21" s="173">
        <v>69.493220800199197</v>
      </c>
      <c r="CL21" s="173">
        <v>88.482313451715299</v>
      </c>
      <c r="CM21" s="173">
        <v>104.45814222203001</v>
      </c>
    </row>
    <row r="22" spans="1:249" s="12" customFormat="1" ht="15.75" customHeight="1" x14ac:dyDescent="0.3">
      <c r="A22" s="115" t="s">
        <v>53</v>
      </c>
      <c r="B22" s="116">
        <v>226</v>
      </c>
      <c r="C22" s="117" t="s">
        <v>100</v>
      </c>
      <c r="D22" s="172">
        <v>0</v>
      </c>
      <c r="E22" s="172">
        <v>0</v>
      </c>
      <c r="F22" s="172">
        <v>0</v>
      </c>
      <c r="G22" s="172">
        <v>0</v>
      </c>
      <c r="H22" s="172">
        <v>0.69504705703881897</v>
      </c>
      <c r="I22" s="172">
        <v>0.72893998093648404</v>
      </c>
      <c r="J22" s="172">
        <v>0</v>
      </c>
      <c r="K22" s="172">
        <v>0</v>
      </c>
      <c r="L22" s="172">
        <v>0</v>
      </c>
      <c r="M22" s="172">
        <v>0</v>
      </c>
      <c r="N22" s="172">
        <v>0</v>
      </c>
      <c r="O22" s="172">
        <v>0</v>
      </c>
      <c r="P22" s="172">
        <v>0</v>
      </c>
      <c r="Q22" s="172">
        <v>0</v>
      </c>
      <c r="R22" s="172">
        <v>25.4667488085719</v>
      </c>
      <c r="S22" s="172">
        <v>0</v>
      </c>
      <c r="T22" s="172">
        <v>0</v>
      </c>
      <c r="U22" s="172">
        <v>0</v>
      </c>
      <c r="V22" s="172">
        <v>0</v>
      </c>
      <c r="W22" s="172">
        <v>0</v>
      </c>
      <c r="X22" s="172">
        <v>0</v>
      </c>
      <c r="Y22" s="172">
        <v>0</v>
      </c>
      <c r="Z22" s="172">
        <v>0</v>
      </c>
      <c r="AA22" s="172">
        <v>0</v>
      </c>
      <c r="AB22" s="172">
        <v>0</v>
      </c>
      <c r="AC22" s="172">
        <v>0</v>
      </c>
      <c r="AD22" s="172">
        <v>0</v>
      </c>
      <c r="AE22" s="172">
        <v>0</v>
      </c>
      <c r="AF22" s="172">
        <v>0</v>
      </c>
      <c r="AG22" s="172">
        <v>0</v>
      </c>
      <c r="AH22" s="172">
        <v>0</v>
      </c>
      <c r="AI22" s="172">
        <v>0</v>
      </c>
      <c r="AJ22" s="172">
        <v>0</v>
      </c>
      <c r="AK22" s="172">
        <v>0</v>
      </c>
      <c r="AL22" s="172">
        <v>0</v>
      </c>
      <c r="AM22" s="172">
        <v>0</v>
      </c>
      <c r="AN22" s="172">
        <v>16.5355694528537</v>
      </c>
      <c r="AO22" s="172">
        <v>14.6322866485324</v>
      </c>
      <c r="AP22" s="172">
        <v>225.50042864512301</v>
      </c>
      <c r="AQ22" s="172">
        <v>0</v>
      </c>
      <c r="AR22" s="172">
        <v>0</v>
      </c>
      <c r="AS22" s="172">
        <v>14.462109011642401</v>
      </c>
      <c r="AT22" s="172">
        <v>29.7729719026797</v>
      </c>
      <c r="AU22" s="172">
        <v>15.3727017994719</v>
      </c>
      <c r="AV22" s="172">
        <v>0</v>
      </c>
      <c r="AW22" s="172">
        <v>0</v>
      </c>
      <c r="AX22" s="172">
        <v>0</v>
      </c>
      <c r="AY22" s="172">
        <v>883.72393253969699</v>
      </c>
      <c r="AZ22" s="172">
        <v>14.869244050854199</v>
      </c>
      <c r="BA22" s="172">
        <v>58.647546043904597</v>
      </c>
      <c r="BB22" s="172">
        <v>36.369200576255402</v>
      </c>
      <c r="BC22" s="172">
        <v>17.405956471284899</v>
      </c>
      <c r="BD22" s="172">
        <v>26.806737239950099</v>
      </c>
      <c r="BE22" s="172">
        <v>0</v>
      </c>
      <c r="BF22" s="172">
        <v>0</v>
      </c>
      <c r="BG22" s="172">
        <v>0</v>
      </c>
      <c r="BH22" s="172">
        <v>0</v>
      </c>
      <c r="BI22" s="172">
        <v>0</v>
      </c>
      <c r="BJ22" s="172">
        <v>0</v>
      </c>
      <c r="BK22" s="172">
        <v>0</v>
      </c>
      <c r="BL22" s="172">
        <v>0</v>
      </c>
      <c r="BM22" s="172">
        <v>0</v>
      </c>
      <c r="BN22" s="172">
        <v>0</v>
      </c>
      <c r="BO22" s="172">
        <v>0</v>
      </c>
      <c r="BP22" s="172">
        <v>32.2065791232693</v>
      </c>
      <c r="BQ22" s="172">
        <v>0</v>
      </c>
      <c r="BR22" s="172">
        <v>0</v>
      </c>
      <c r="BS22" s="172">
        <v>0</v>
      </c>
      <c r="BT22" s="172">
        <v>24.242855334897499</v>
      </c>
      <c r="BU22" s="172">
        <v>0</v>
      </c>
      <c r="BV22" s="172">
        <v>27.719710520022399</v>
      </c>
      <c r="BW22" s="172">
        <v>0</v>
      </c>
      <c r="BX22" s="172">
        <v>0</v>
      </c>
      <c r="BY22" s="172">
        <v>0</v>
      </c>
      <c r="BZ22" s="172">
        <v>0</v>
      </c>
      <c r="CA22" s="172">
        <v>0</v>
      </c>
      <c r="CB22" s="172">
        <v>0</v>
      </c>
      <c r="CC22" s="172">
        <v>266.93959735987403</v>
      </c>
      <c r="CD22" s="172">
        <v>1205.2611777971599</v>
      </c>
      <c r="CE22" s="172">
        <v>798.95542104885101</v>
      </c>
      <c r="CF22" s="172">
        <v>89.435306183997696</v>
      </c>
      <c r="CG22" s="172">
        <v>0</v>
      </c>
      <c r="CH22" s="172">
        <v>90.451304830880702</v>
      </c>
      <c r="CI22" s="172">
        <v>541.67937359140399</v>
      </c>
      <c r="CJ22" s="172">
        <v>2888.0362466319202</v>
      </c>
      <c r="CK22" s="172">
        <v>704.01069698901097</v>
      </c>
      <c r="CL22" s="172">
        <v>1022.53924808341</v>
      </c>
      <c r="CM22" s="172">
        <v>3121.2045791667701</v>
      </c>
    </row>
    <row r="23" spans="1:249" s="12" customFormat="1" ht="15.75" customHeight="1" x14ac:dyDescent="0.3">
      <c r="A23" s="118" t="s">
        <v>53</v>
      </c>
      <c r="B23" s="119">
        <v>232</v>
      </c>
      <c r="C23" s="120" t="s">
        <v>338</v>
      </c>
      <c r="D23" s="173">
        <v>85.025617099590207</v>
      </c>
      <c r="E23" s="173">
        <v>88.583629009175894</v>
      </c>
      <c r="F23" s="173">
        <v>97.762076945236601</v>
      </c>
      <c r="G23" s="173">
        <v>158.90374449343099</v>
      </c>
      <c r="H23" s="173">
        <v>134.20636503501501</v>
      </c>
      <c r="I23" s="173">
        <v>125.844358324401</v>
      </c>
      <c r="J23" s="173">
        <v>151.65451506125299</v>
      </c>
      <c r="K23" s="173">
        <v>147.90860636887399</v>
      </c>
      <c r="L23" s="173">
        <v>103.070049247984</v>
      </c>
      <c r="M23" s="173">
        <v>121.02593293016599</v>
      </c>
      <c r="N23" s="173">
        <v>127.75344003383</v>
      </c>
      <c r="O23" s="173">
        <v>119.728295906404</v>
      </c>
      <c r="P23" s="173">
        <v>100.625804961524</v>
      </c>
      <c r="Q23" s="173">
        <v>92.161695638251899</v>
      </c>
      <c r="R23" s="173">
        <v>93.927570232712895</v>
      </c>
      <c r="S23" s="173">
        <v>102.53188494126999</v>
      </c>
      <c r="T23" s="173">
        <v>103.55299207341</v>
      </c>
      <c r="U23" s="173">
        <v>85.644997300472298</v>
      </c>
      <c r="V23" s="173">
        <v>95.940746497844302</v>
      </c>
      <c r="W23" s="173">
        <v>113.218696983463</v>
      </c>
      <c r="X23" s="173">
        <v>125.065995776655</v>
      </c>
      <c r="Y23" s="173">
        <v>139.86778995670801</v>
      </c>
      <c r="Z23" s="173">
        <v>130.89741394049901</v>
      </c>
      <c r="AA23" s="173">
        <v>107.113501324959</v>
      </c>
      <c r="AB23" s="173">
        <v>88.164487206620393</v>
      </c>
      <c r="AC23" s="173">
        <v>78.539341068053901</v>
      </c>
      <c r="AD23" s="173">
        <v>82.858612848996003</v>
      </c>
      <c r="AE23" s="173">
        <v>97.138357286815904</v>
      </c>
      <c r="AF23" s="173">
        <v>95.198081276614204</v>
      </c>
      <c r="AG23" s="173">
        <v>93.058117069914104</v>
      </c>
      <c r="AH23" s="173">
        <v>89.963368716734706</v>
      </c>
      <c r="AI23" s="173">
        <v>129.355841840946</v>
      </c>
      <c r="AJ23" s="173">
        <v>103.493746634681</v>
      </c>
      <c r="AK23" s="173">
        <v>123.117567949011</v>
      </c>
      <c r="AL23" s="173">
        <v>94.500637653137005</v>
      </c>
      <c r="AM23" s="173">
        <v>95.063457876414404</v>
      </c>
      <c r="AN23" s="173">
        <v>109.432728806352</v>
      </c>
      <c r="AO23" s="173">
        <v>119.914804672047</v>
      </c>
      <c r="AP23" s="173">
        <v>94.091482689664801</v>
      </c>
      <c r="AQ23" s="173">
        <v>94.328132882793795</v>
      </c>
      <c r="AR23" s="173">
        <v>107.28893585530599</v>
      </c>
      <c r="AS23" s="173">
        <v>98.749479858967902</v>
      </c>
      <c r="AT23" s="173">
        <v>94.124726381196993</v>
      </c>
      <c r="AU23" s="173">
        <v>87.195235899963706</v>
      </c>
      <c r="AV23" s="173">
        <v>104.924923634002</v>
      </c>
      <c r="AW23" s="173">
        <v>96.915070776292694</v>
      </c>
      <c r="AX23" s="173">
        <v>89.484093636734798</v>
      </c>
      <c r="AY23" s="173">
        <v>103.550384906678</v>
      </c>
      <c r="AZ23" s="173">
        <v>91.487537254107593</v>
      </c>
      <c r="BA23" s="173">
        <v>101.288058816107</v>
      </c>
      <c r="BB23" s="173">
        <v>88.549205036722</v>
      </c>
      <c r="BC23" s="173">
        <v>91.195313324761301</v>
      </c>
      <c r="BD23" s="173">
        <v>99.975491436533602</v>
      </c>
      <c r="BE23" s="173">
        <v>85.5747303104</v>
      </c>
      <c r="BF23" s="173">
        <v>102.674605405271</v>
      </c>
      <c r="BG23" s="173">
        <v>114.06691653468199</v>
      </c>
      <c r="BH23" s="173">
        <v>113.61413760760399</v>
      </c>
      <c r="BI23" s="173">
        <v>110.19265992425601</v>
      </c>
      <c r="BJ23" s="173">
        <v>115.27057007299101</v>
      </c>
      <c r="BK23" s="173">
        <v>129.559812941345</v>
      </c>
      <c r="BL23" s="173">
        <v>110.704590252808</v>
      </c>
      <c r="BM23" s="173">
        <v>123.12323967567499</v>
      </c>
      <c r="BN23" s="173">
        <v>109.141104569793</v>
      </c>
      <c r="BO23" s="173">
        <v>109.82780754407101</v>
      </c>
      <c r="BP23" s="173">
        <v>115.315610765274</v>
      </c>
      <c r="BQ23" s="173">
        <v>96.486993930031304</v>
      </c>
      <c r="BR23" s="173">
        <v>112.389605338005</v>
      </c>
      <c r="BS23" s="173">
        <v>118.619229805175</v>
      </c>
      <c r="BT23" s="173">
        <v>120.881141217303</v>
      </c>
      <c r="BU23" s="173">
        <v>108.67779019438601</v>
      </c>
      <c r="BV23" s="173">
        <v>107.60379601708701</v>
      </c>
      <c r="BW23" s="173">
        <v>114.397672786792</v>
      </c>
      <c r="BX23" s="173">
        <v>100.548208404912</v>
      </c>
      <c r="BY23" s="173">
        <v>104.18292583233099</v>
      </c>
      <c r="BZ23" s="173">
        <v>108.16745233336999</v>
      </c>
      <c r="CA23" s="173">
        <v>105.676655677385</v>
      </c>
      <c r="CB23" s="173">
        <v>205.37860941608599</v>
      </c>
      <c r="CC23" s="173">
        <v>122.641963855675</v>
      </c>
      <c r="CD23" s="173">
        <v>137.46537758802501</v>
      </c>
      <c r="CE23" s="173">
        <v>132.13211423695199</v>
      </c>
      <c r="CF23" s="173">
        <v>129.894175421884</v>
      </c>
      <c r="CG23" s="173">
        <v>132.02141869562999</v>
      </c>
      <c r="CH23" s="173">
        <v>139.71590441018901</v>
      </c>
      <c r="CI23" s="173">
        <v>110.952567549196</v>
      </c>
      <c r="CJ23" s="173">
        <v>115.825024258661</v>
      </c>
      <c r="CK23" s="173">
        <v>135.40239819387</v>
      </c>
      <c r="CL23" s="173">
        <v>124.336399086459</v>
      </c>
      <c r="CM23" s="173">
        <v>137.792151219472</v>
      </c>
    </row>
    <row r="24" spans="1:249" s="12" customFormat="1" ht="15.75" customHeight="1" x14ac:dyDescent="0.3">
      <c r="A24" s="115" t="s">
        <v>53</v>
      </c>
      <c r="B24" s="116">
        <v>246</v>
      </c>
      <c r="C24" s="117" t="s">
        <v>96</v>
      </c>
      <c r="D24" s="172">
        <v>87.393289056232206</v>
      </c>
      <c r="E24" s="172">
        <v>49.907737550873598</v>
      </c>
      <c r="F24" s="172">
        <v>39.867696768906001</v>
      </c>
      <c r="G24" s="172">
        <v>47.749728012355298</v>
      </c>
      <c r="H24" s="172">
        <v>17.816073957451</v>
      </c>
      <c r="I24" s="172">
        <v>41.865860656707298</v>
      </c>
      <c r="J24" s="172">
        <v>37.6703819243683</v>
      </c>
      <c r="K24" s="172">
        <v>26.559711025039199</v>
      </c>
      <c r="L24" s="172">
        <v>35.075128964388497</v>
      </c>
      <c r="M24" s="172">
        <v>59.339676350334301</v>
      </c>
      <c r="N24" s="172">
        <v>39.702760774636801</v>
      </c>
      <c r="O24" s="172">
        <v>35.553699753142197</v>
      </c>
      <c r="P24" s="172">
        <v>78.451955727951599</v>
      </c>
      <c r="Q24" s="172">
        <v>177.14791194519501</v>
      </c>
      <c r="R24" s="172">
        <v>74.425912126438405</v>
      </c>
      <c r="S24" s="172">
        <v>78.139349065902394</v>
      </c>
      <c r="T24" s="172">
        <v>79.944731452901607</v>
      </c>
      <c r="U24" s="172">
        <v>188.075313943889</v>
      </c>
      <c r="V24" s="172">
        <v>73.1216389520837</v>
      </c>
      <c r="W24" s="172">
        <v>77.049034496184305</v>
      </c>
      <c r="X24" s="172">
        <v>88.946234763455195</v>
      </c>
      <c r="Y24" s="172">
        <v>235.17854568828099</v>
      </c>
      <c r="Z24" s="172">
        <v>92.054552619332398</v>
      </c>
      <c r="AA24" s="172">
        <v>91.8399647981512</v>
      </c>
      <c r="AB24" s="172">
        <v>115.246914172407</v>
      </c>
      <c r="AC24" s="172">
        <v>308.84210956680403</v>
      </c>
      <c r="AD24" s="172">
        <v>120.795624740524</v>
      </c>
      <c r="AE24" s="172">
        <v>124.59830673611999</v>
      </c>
      <c r="AF24" s="172">
        <v>92.381015423264103</v>
      </c>
      <c r="AG24" s="172">
        <v>217.65321999356701</v>
      </c>
      <c r="AH24" s="172">
        <v>102.186603336744</v>
      </c>
      <c r="AI24" s="172">
        <v>150.23388568680801</v>
      </c>
      <c r="AJ24" s="172">
        <v>90.024291347697897</v>
      </c>
      <c r="AK24" s="172">
        <v>236.84647573215199</v>
      </c>
      <c r="AL24" s="172">
        <v>95.248554717062703</v>
      </c>
      <c r="AM24" s="172">
        <v>89.234757831571301</v>
      </c>
      <c r="AN24" s="172">
        <v>86.747860889955803</v>
      </c>
      <c r="AO24" s="172">
        <v>110.673966682837</v>
      </c>
      <c r="AP24" s="172">
        <v>86.266991792398301</v>
      </c>
      <c r="AQ24" s="172">
        <v>166.83047358586501</v>
      </c>
      <c r="AR24" s="172">
        <v>124.64691488334201</v>
      </c>
      <c r="AS24" s="172">
        <v>114.327974871078</v>
      </c>
      <c r="AT24" s="172">
        <v>74.602456357541399</v>
      </c>
      <c r="AU24" s="172">
        <v>83.482492991118605</v>
      </c>
      <c r="AV24" s="172">
        <v>76.350874839773994</v>
      </c>
      <c r="AW24" s="172">
        <v>112.56499980068899</v>
      </c>
      <c r="AX24" s="172">
        <v>57.345120474599703</v>
      </c>
      <c r="AY24" s="172">
        <v>106.15987283080101</v>
      </c>
      <c r="AZ24" s="172">
        <v>72.2163209707997</v>
      </c>
      <c r="BA24" s="172">
        <v>98.887462654677293</v>
      </c>
      <c r="BB24" s="172">
        <v>76.609916168719906</v>
      </c>
      <c r="BC24" s="172">
        <v>91.204884649100606</v>
      </c>
      <c r="BD24" s="172">
        <v>123.151265776846</v>
      </c>
      <c r="BE24" s="172">
        <v>83.569739527716607</v>
      </c>
      <c r="BF24" s="172">
        <v>89.680884708697803</v>
      </c>
      <c r="BG24" s="172">
        <v>80.6317216386322</v>
      </c>
      <c r="BH24" s="172">
        <v>90.987816891734795</v>
      </c>
      <c r="BI24" s="172">
        <v>81.8712716554531</v>
      </c>
      <c r="BJ24" s="172">
        <v>83.155224312377001</v>
      </c>
      <c r="BK24" s="172">
        <v>115.653558676663</v>
      </c>
      <c r="BL24" s="172">
        <v>84.742198202434096</v>
      </c>
      <c r="BM24" s="172">
        <v>117.462929898048</v>
      </c>
      <c r="BN24" s="172">
        <v>94.429326662308796</v>
      </c>
      <c r="BO24" s="172">
        <v>95.725379866897697</v>
      </c>
      <c r="BP24" s="172">
        <v>134.438568073173</v>
      </c>
      <c r="BQ24" s="172">
        <v>137.11750325523201</v>
      </c>
      <c r="BR24" s="172">
        <v>113.207915347924</v>
      </c>
      <c r="BS24" s="172">
        <v>112.235979729468</v>
      </c>
      <c r="BT24" s="172">
        <v>93.794514426115498</v>
      </c>
      <c r="BU24" s="172">
        <v>107.914201042092</v>
      </c>
      <c r="BV24" s="172">
        <v>93.428201583767603</v>
      </c>
      <c r="BW24" s="172">
        <v>112.142515903147</v>
      </c>
      <c r="BX24" s="172">
        <v>56.165011937960102</v>
      </c>
      <c r="BY24" s="172">
        <v>130.097821944857</v>
      </c>
      <c r="BZ24" s="172">
        <v>86.803378203328293</v>
      </c>
      <c r="CA24" s="172">
        <v>101.261080483109</v>
      </c>
      <c r="CB24" s="172">
        <v>130.08123886733199</v>
      </c>
      <c r="CC24" s="172">
        <v>96.003716301229801</v>
      </c>
      <c r="CD24" s="172">
        <v>94.131506000412898</v>
      </c>
      <c r="CE24" s="172">
        <v>88.321081630903095</v>
      </c>
      <c r="CF24" s="172">
        <v>88.122660452680293</v>
      </c>
      <c r="CG24" s="172">
        <v>90.329885532554101</v>
      </c>
      <c r="CH24" s="172">
        <v>85.983306966577004</v>
      </c>
      <c r="CI24" s="172">
        <v>84.281160142686304</v>
      </c>
      <c r="CJ24" s="172">
        <v>85.614313998919698</v>
      </c>
      <c r="CK24" s="172">
        <v>100.808341344363</v>
      </c>
      <c r="CL24" s="172">
        <v>111.92362703018</v>
      </c>
      <c r="CM24" s="172">
        <v>79.604484062577896</v>
      </c>
    </row>
    <row r="25" spans="1:249" s="12" customFormat="1" ht="15.75" customHeight="1" x14ac:dyDescent="0.3">
      <c r="A25" s="118" t="s">
        <v>54</v>
      </c>
      <c r="B25" s="119">
        <v>247</v>
      </c>
      <c r="C25" s="120" t="s">
        <v>104</v>
      </c>
      <c r="D25" s="173">
        <v>187.056638705312</v>
      </c>
      <c r="E25" s="173">
        <v>190.899945233789</v>
      </c>
      <c r="F25" s="173">
        <v>174.63607409243801</v>
      </c>
      <c r="G25" s="173">
        <v>146.11990493745901</v>
      </c>
      <c r="H25" s="173">
        <v>143.30300638399899</v>
      </c>
      <c r="I25" s="173">
        <v>128.572039939088</v>
      </c>
      <c r="J25" s="173">
        <v>167.291478567014</v>
      </c>
      <c r="K25" s="173">
        <v>142.00690463946299</v>
      </c>
      <c r="L25" s="173">
        <v>130.59742794424</v>
      </c>
      <c r="M25" s="173">
        <v>132.37120164966399</v>
      </c>
      <c r="N25" s="173">
        <v>110.439335028925</v>
      </c>
      <c r="O25" s="173">
        <v>109.30560934611</v>
      </c>
      <c r="P25" s="173">
        <v>92.003750044161194</v>
      </c>
      <c r="Q25" s="173">
        <v>95.015907535389502</v>
      </c>
      <c r="R25" s="173">
        <v>195.638406480339</v>
      </c>
      <c r="S25" s="173">
        <v>148.063452808921</v>
      </c>
      <c r="T25" s="173">
        <v>98.330952426482099</v>
      </c>
      <c r="U25" s="173">
        <v>137.31422284028099</v>
      </c>
      <c r="V25" s="173">
        <v>164.60435819398401</v>
      </c>
      <c r="W25" s="173">
        <v>204.584073386678</v>
      </c>
      <c r="X25" s="173">
        <v>180.346735119588</v>
      </c>
      <c r="Y25" s="173">
        <v>174.787969713618</v>
      </c>
      <c r="Z25" s="173">
        <v>142.61690440272099</v>
      </c>
      <c r="AA25" s="173">
        <v>135.00970571728001</v>
      </c>
      <c r="AB25" s="173">
        <v>128.00180281672201</v>
      </c>
      <c r="AC25" s="173">
        <v>126.468315988903</v>
      </c>
      <c r="AD25" s="173">
        <v>110.6560939189</v>
      </c>
      <c r="AE25" s="173">
        <v>95.315302695082707</v>
      </c>
      <c r="AF25" s="173">
        <v>117.49444633970499</v>
      </c>
      <c r="AG25" s="173">
        <v>57.039712399619198</v>
      </c>
      <c r="AH25" s="173">
        <v>63.389913227555802</v>
      </c>
      <c r="AI25" s="173">
        <v>77.043972681714493</v>
      </c>
      <c r="AJ25" s="173">
        <v>71.268333501813103</v>
      </c>
      <c r="AK25" s="173">
        <v>68.8135010496635</v>
      </c>
      <c r="AL25" s="173">
        <v>69.113191661458799</v>
      </c>
      <c r="AM25" s="173">
        <v>84.160407128564898</v>
      </c>
      <c r="AN25" s="173">
        <v>82.056577734203898</v>
      </c>
      <c r="AO25" s="173">
        <v>87.860231388787597</v>
      </c>
      <c r="AP25" s="173">
        <v>100.70974337691599</v>
      </c>
      <c r="AQ25" s="173">
        <v>97.953727030699298</v>
      </c>
      <c r="AR25" s="173">
        <v>90.089240235100903</v>
      </c>
      <c r="AS25" s="173">
        <v>112.09370793123</v>
      </c>
      <c r="AT25" s="173">
        <v>102.512353722493</v>
      </c>
      <c r="AU25" s="173">
        <v>110.312311297656</v>
      </c>
      <c r="AV25" s="173">
        <v>113.171887258084</v>
      </c>
      <c r="AW25" s="173">
        <v>89.6930671046713</v>
      </c>
      <c r="AX25" s="173">
        <v>105.95929241292301</v>
      </c>
      <c r="AY25" s="173">
        <v>107.58786050723501</v>
      </c>
      <c r="AZ25" s="173">
        <v>94.4639172942789</v>
      </c>
      <c r="BA25" s="173">
        <v>94.264685176198498</v>
      </c>
      <c r="BB25" s="173">
        <v>87.832647534157005</v>
      </c>
      <c r="BC25" s="173">
        <v>95.076291019114393</v>
      </c>
      <c r="BD25" s="173">
        <v>96.0404465412321</v>
      </c>
      <c r="BE25" s="173">
        <v>104.452701133752</v>
      </c>
      <c r="BF25" s="173">
        <v>119.827139118858</v>
      </c>
      <c r="BG25" s="173">
        <v>111.47978334262601</v>
      </c>
      <c r="BH25" s="173">
        <v>99.057533716264601</v>
      </c>
      <c r="BI25" s="173">
        <v>99.121126249907604</v>
      </c>
      <c r="BJ25" s="173">
        <v>101.409203030168</v>
      </c>
      <c r="BK25" s="173">
        <v>109.238695823047</v>
      </c>
      <c r="BL25" s="173">
        <v>99.7371476717463</v>
      </c>
      <c r="BM25" s="173">
        <v>88.538435677288902</v>
      </c>
      <c r="BN25" s="173">
        <v>96.772007700013006</v>
      </c>
      <c r="BO25" s="173">
        <v>101.685075293651</v>
      </c>
      <c r="BP25" s="173">
        <v>94.639543893893105</v>
      </c>
      <c r="BQ25" s="173">
        <v>93.467171133788995</v>
      </c>
      <c r="BR25" s="173">
        <v>93.011090582163504</v>
      </c>
      <c r="BS25" s="173">
        <v>96.133170886096494</v>
      </c>
      <c r="BT25" s="173">
        <v>92.376860454796798</v>
      </c>
      <c r="BU25" s="173">
        <v>88.297319396535102</v>
      </c>
      <c r="BV25" s="173">
        <v>93.097642546814797</v>
      </c>
      <c r="BW25" s="173">
        <v>111.68943333815599</v>
      </c>
      <c r="BX25" s="173">
        <v>91.617671414608907</v>
      </c>
      <c r="BY25" s="173">
        <v>82.142665793661095</v>
      </c>
      <c r="BZ25" s="173">
        <v>95.647753230167595</v>
      </c>
      <c r="CA25" s="173">
        <v>92.206639850541706</v>
      </c>
      <c r="CB25" s="173">
        <v>95.740031693077398</v>
      </c>
      <c r="CC25" s="173">
        <v>99.161080189085197</v>
      </c>
      <c r="CD25" s="173">
        <v>95.329435287179095</v>
      </c>
      <c r="CE25" s="173">
        <v>193.92542486953101</v>
      </c>
      <c r="CF25" s="173">
        <v>115.46394394219</v>
      </c>
      <c r="CG25" s="173">
        <v>74.635350154006503</v>
      </c>
      <c r="CH25" s="173">
        <v>64.469571423926993</v>
      </c>
      <c r="CI25" s="173">
        <v>83.7192167465832</v>
      </c>
      <c r="CJ25" s="173">
        <v>75.387424603716497</v>
      </c>
      <c r="CK25" s="173">
        <v>71.656160859776406</v>
      </c>
      <c r="CL25" s="173">
        <v>79.527577304624401</v>
      </c>
      <c r="CM25" s="173">
        <v>70.954461273438895</v>
      </c>
    </row>
    <row r="26" spans="1:249" s="12" customFormat="1" ht="15.75" customHeight="1" x14ac:dyDescent="0.3">
      <c r="A26" s="115" t="s">
        <v>54</v>
      </c>
      <c r="B26" s="116">
        <v>263</v>
      </c>
      <c r="C26" s="117" t="s">
        <v>102</v>
      </c>
      <c r="D26" s="172">
        <v>39.154375766011398</v>
      </c>
      <c r="E26" s="172">
        <v>48.354116342500397</v>
      </c>
      <c r="F26" s="172">
        <v>45.844340111123998</v>
      </c>
      <c r="G26" s="172">
        <v>51.629240800140202</v>
      </c>
      <c r="H26" s="172">
        <v>38.233680792848801</v>
      </c>
      <c r="I26" s="172">
        <v>41.522932833673302</v>
      </c>
      <c r="J26" s="172">
        <v>43.927682592695902</v>
      </c>
      <c r="K26" s="172">
        <v>50.938191387250903</v>
      </c>
      <c r="L26" s="172">
        <v>34.746217805170701</v>
      </c>
      <c r="M26" s="172">
        <v>41.696778342834499</v>
      </c>
      <c r="N26" s="172">
        <v>38.077824963325</v>
      </c>
      <c r="O26" s="172">
        <v>46.065884236361299</v>
      </c>
      <c r="P26" s="172">
        <v>32.355963359858599</v>
      </c>
      <c r="Q26" s="172">
        <v>37.587753484404999</v>
      </c>
      <c r="R26" s="172">
        <v>44.667531466009798</v>
      </c>
      <c r="S26" s="172">
        <v>49.516086254795397</v>
      </c>
      <c r="T26" s="172">
        <v>35.185222185841802</v>
      </c>
      <c r="U26" s="172">
        <v>42.658534094092801</v>
      </c>
      <c r="V26" s="172">
        <v>40.497424118333299</v>
      </c>
      <c r="W26" s="172">
        <v>47.743069428913003</v>
      </c>
      <c r="X26" s="172">
        <v>37.804117126181701</v>
      </c>
      <c r="Y26" s="172">
        <v>43.3093884760912</v>
      </c>
      <c r="Z26" s="172">
        <v>46.968871881298597</v>
      </c>
      <c r="AA26" s="172">
        <v>54.082735377124997</v>
      </c>
      <c r="AB26" s="172">
        <v>38.734589601579103</v>
      </c>
      <c r="AC26" s="172">
        <v>42.391439244184497</v>
      </c>
      <c r="AD26" s="172">
        <v>45.717633133521801</v>
      </c>
      <c r="AE26" s="172">
        <v>52.2987550624905</v>
      </c>
      <c r="AF26" s="172">
        <v>43.7732185833516</v>
      </c>
      <c r="AG26" s="172">
        <v>39.011220367422702</v>
      </c>
      <c r="AH26" s="172">
        <v>43.736469839986299</v>
      </c>
      <c r="AI26" s="172">
        <v>62.700965276137403</v>
      </c>
      <c r="AJ26" s="172">
        <v>50.860374263556999</v>
      </c>
      <c r="AK26" s="172">
        <v>53.038567215402502</v>
      </c>
      <c r="AL26" s="172">
        <v>48.578007866408697</v>
      </c>
      <c r="AM26" s="172">
        <v>63.838298157835403</v>
      </c>
      <c r="AN26" s="172">
        <v>82.215536613307094</v>
      </c>
      <c r="AO26" s="172">
        <v>93.881841183964895</v>
      </c>
      <c r="AP26" s="172">
        <v>101.792861181253</v>
      </c>
      <c r="AQ26" s="172">
        <v>102.689355816022</v>
      </c>
      <c r="AR26" s="172">
        <v>89.881043729866903</v>
      </c>
      <c r="AS26" s="172">
        <v>106.757404530321</v>
      </c>
      <c r="AT26" s="172">
        <v>95.261450593105494</v>
      </c>
      <c r="AU26" s="172">
        <v>93.639380829203603</v>
      </c>
      <c r="AV26" s="172">
        <v>108.735651065263</v>
      </c>
      <c r="AW26" s="172">
        <v>104.243309915675</v>
      </c>
      <c r="AX26" s="172">
        <v>95.737970255441098</v>
      </c>
      <c r="AY26" s="172">
        <v>125.16419428657601</v>
      </c>
      <c r="AZ26" s="172">
        <v>90.7593407435226</v>
      </c>
      <c r="BA26" s="172">
        <v>95.502326255455799</v>
      </c>
      <c r="BB26" s="172">
        <v>106.37872369547399</v>
      </c>
      <c r="BC26" s="172">
        <v>105.587993165594</v>
      </c>
      <c r="BD26" s="172">
        <v>103.212125686346</v>
      </c>
      <c r="BE26" s="172">
        <v>122.649151096965</v>
      </c>
      <c r="BF26" s="172">
        <v>115.48691751743701</v>
      </c>
      <c r="BG26" s="172">
        <v>125.285359008808</v>
      </c>
      <c r="BH26" s="172">
        <v>114.748181121892</v>
      </c>
      <c r="BI26" s="172">
        <v>127.353644609447</v>
      </c>
      <c r="BJ26" s="172">
        <v>123.524724513217</v>
      </c>
      <c r="BK26" s="172">
        <v>147.23261472658899</v>
      </c>
      <c r="BL26" s="172">
        <v>123.492897957506</v>
      </c>
      <c r="BM26" s="172">
        <v>130.75256226521799</v>
      </c>
      <c r="BN26" s="172">
        <v>130.02967665174799</v>
      </c>
      <c r="BO26" s="172">
        <v>144.65380566965999</v>
      </c>
      <c r="BP26" s="172">
        <v>140.74358176964699</v>
      </c>
      <c r="BQ26" s="172">
        <v>139.71040021450801</v>
      </c>
      <c r="BR26" s="172">
        <v>161.75881551117899</v>
      </c>
      <c r="BS26" s="172">
        <v>154.71336070512399</v>
      </c>
      <c r="BT26" s="172">
        <v>138.214164058455</v>
      </c>
      <c r="BU26" s="172">
        <v>144.75811115726</v>
      </c>
      <c r="BV26" s="172">
        <v>137.85202393576</v>
      </c>
      <c r="BW26" s="172">
        <v>188.74977433602299</v>
      </c>
      <c r="BX26" s="172">
        <v>133.179661097794</v>
      </c>
      <c r="BY26" s="172">
        <v>145.20806404578801</v>
      </c>
      <c r="BZ26" s="172">
        <v>149.27505746108201</v>
      </c>
      <c r="CA26" s="172">
        <v>147.00260892617499</v>
      </c>
      <c r="CB26" s="172">
        <v>142.17727981576601</v>
      </c>
      <c r="CC26" s="172">
        <v>147.51246322406601</v>
      </c>
      <c r="CD26" s="172">
        <v>163.57031819622799</v>
      </c>
      <c r="CE26" s="172">
        <v>150.49469505072699</v>
      </c>
      <c r="CF26" s="172">
        <v>175.09557504890699</v>
      </c>
      <c r="CG26" s="172">
        <v>160.48051439702201</v>
      </c>
      <c r="CH26" s="172">
        <v>155.318065271877</v>
      </c>
      <c r="CI26" s="172">
        <v>219.63452457552401</v>
      </c>
      <c r="CJ26" s="172">
        <v>147.99559796487901</v>
      </c>
      <c r="CK26" s="172">
        <v>161.81159169609001</v>
      </c>
      <c r="CL26" s="172">
        <v>175.24584425200399</v>
      </c>
      <c r="CM26" s="172">
        <v>159.91492091671401</v>
      </c>
    </row>
    <row r="27" spans="1:249" s="12" customFormat="1" ht="15.75" customHeight="1" x14ac:dyDescent="0.3">
      <c r="A27" s="118" t="s">
        <v>52</v>
      </c>
      <c r="B27" s="119">
        <v>271</v>
      </c>
      <c r="C27" s="120" t="s">
        <v>301</v>
      </c>
      <c r="D27" s="173">
        <v>129.077433415927</v>
      </c>
      <c r="E27" s="173">
        <v>167.17478665505701</v>
      </c>
      <c r="F27" s="173">
        <v>137.166823735652</v>
      </c>
      <c r="G27" s="173">
        <v>155.64133418035701</v>
      </c>
      <c r="H27" s="173">
        <v>125.649980142763</v>
      </c>
      <c r="I27" s="173">
        <v>120.13789094769101</v>
      </c>
      <c r="J27" s="173">
        <v>145.63277574409301</v>
      </c>
      <c r="K27" s="173">
        <v>129.819409775238</v>
      </c>
      <c r="L27" s="173">
        <v>119.373288470548</v>
      </c>
      <c r="M27" s="173">
        <v>126.21736371945001</v>
      </c>
      <c r="N27" s="173">
        <v>141.369580949778</v>
      </c>
      <c r="O27" s="173">
        <v>113.57602247610301</v>
      </c>
      <c r="P27" s="173">
        <v>101.67464947275801</v>
      </c>
      <c r="Q27" s="173">
        <v>111.705161229476</v>
      </c>
      <c r="R27" s="173">
        <v>124.024952637951</v>
      </c>
      <c r="S27" s="173">
        <v>127.96956205781299</v>
      </c>
      <c r="T27" s="173">
        <v>112.75790970565301</v>
      </c>
      <c r="U27" s="173">
        <v>110.068824275067</v>
      </c>
      <c r="V27" s="173">
        <v>134.370101311132</v>
      </c>
      <c r="W27" s="173">
        <v>109.80861135167299</v>
      </c>
      <c r="X27" s="173">
        <v>121.47170107144299</v>
      </c>
      <c r="Y27" s="173">
        <v>118.515424750954</v>
      </c>
      <c r="Z27" s="173">
        <v>147.18963585267801</v>
      </c>
      <c r="AA27" s="173">
        <v>120.705731789354</v>
      </c>
      <c r="AB27" s="173">
        <v>107.259677278051</v>
      </c>
      <c r="AC27" s="173">
        <v>100.684726761774</v>
      </c>
      <c r="AD27" s="173">
        <v>99.850608400812305</v>
      </c>
      <c r="AE27" s="173">
        <v>101.87638211696699</v>
      </c>
      <c r="AF27" s="173">
        <v>101.15692239850399</v>
      </c>
      <c r="AG27" s="173">
        <v>94.624935639057</v>
      </c>
      <c r="AH27" s="173">
        <v>88.607743168768707</v>
      </c>
      <c r="AI27" s="173">
        <v>118.497723108814</v>
      </c>
      <c r="AJ27" s="173">
        <v>91.005074292153495</v>
      </c>
      <c r="AK27" s="173">
        <v>93.792221120129099</v>
      </c>
      <c r="AL27" s="173">
        <v>93.091354646171894</v>
      </c>
      <c r="AM27" s="173">
        <v>93.687984653534102</v>
      </c>
      <c r="AN27" s="173">
        <v>71.934054322128006</v>
      </c>
      <c r="AO27" s="173">
        <v>104.250782727237</v>
      </c>
      <c r="AP27" s="173">
        <v>99.405000954236698</v>
      </c>
      <c r="AQ27" s="173">
        <v>76.7542150084616</v>
      </c>
      <c r="AR27" s="173">
        <v>106.885501102193</v>
      </c>
      <c r="AS27" s="173">
        <v>113.228525099815</v>
      </c>
      <c r="AT27" s="173">
        <v>122.93997181704</v>
      </c>
      <c r="AU27" s="173">
        <v>133.192483083848</v>
      </c>
      <c r="AV27" s="173">
        <v>98.903060389744795</v>
      </c>
      <c r="AW27" s="173">
        <v>81.511618339207004</v>
      </c>
      <c r="AX27" s="173">
        <v>67.6398789154551</v>
      </c>
      <c r="AY27" s="173">
        <v>123.354908240632</v>
      </c>
      <c r="AZ27" s="173">
        <v>78.734722840093497</v>
      </c>
      <c r="BA27" s="173">
        <v>93.479061867361494</v>
      </c>
      <c r="BB27" s="173">
        <v>82.459436744021602</v>
      </c>
      <c r="BC27" s="173">
        <v>76.821396322712999</v>
      </c>
      <c r="BD27" s="173">
        <v>84.280150445562697</v>
      </c>
      <c r="BE27" s="173">
        <v>114.186951657636</v>
      </c>
      <c r="BF27" s="173">
        <v>93.988799160398997</v>
      </c>
      <c r="BG27" s="173">
        <v>110.535492787232</v>
      </c>
      <c r="BH27" s="173">
        <v>95.1101998345288</v>
      </c>
      <c r="BI27" s="173">
        <v>110.277127126572</v>
      </c>
      <c r="BJ27" s="173">
        <v>89.639804355323704</v>
      </c>
      <c r="BK27" s="173">
        <v>116.247762510711</v>
      </c>
      <c r="BL27" s="173">
        <v>95.768040519917804</v>
      </c>
      <c r="BM27" s="173">
        <v>84.373778482432598</v>
      </c>
      <c r="BN27" s="173">
        <v>106.455756917811</v>
      </c>
      <c r="BO27" s="173">
        <v>104.82853631571901</v>
      </c>
      <c r="BP27" s="173">
        <v>114.980987623657</v>
      </c>
      <c r="BQ27" s="173">
        <v>122.969359766045</v>
      </c>
      <c r="BR27" s="173">
        <v>93.015284184787006</v>
      </c>
      <c r="BS27" s="173">
        <v>86.572655293292001</v>
      </c>
      <c r="BT27" s="173">
        <v>99.181790302905696</v>
      </c>
      <c r="BU27" s="173">
        <v>82.910129538536907</v>
      </c>
      <c r="BV27" s="173">
        <v>111.58196106646299</v>
      </c>
      <c r="BW27" s="173">
        <v>124.639067118002</v>
      </c>
      <c r="BX27" s="173">
        <v>86.529378753279801</v>
      </c>
      <c r="BY27" s="173">
        <v>80.564909081779206</v>
      </c>
      <c r="BZ27" s="173">
        <v>91.3227820454062</v>
      </c>
      <c r="CA27" s="173">
        <v>71.426880823717795</v>
      </c>
      <c r="CB27" s="173">
        <v>113.367914007737</v>
      </c>
      <c r="CC27" s="173">
        <v>116.125905767063</v>
      </c>
      <c r="CD27" s="173">
        <v>88.530360896500994</v>
      </c>
      <c r="CE27" s="173">
        <v>80.807726646100605</v>
      </c>
      <c r="CF27" s="173">
        <v>110.000749115292</v>
      </c>
      <c r="CG27" s="173">
        <v>146.99719863556101</v>
      </c>
      <c r="CH27" s="173">
        <v>83.679653314654402</v>
      </c>
      <c r="CI27" s="173">
        <v>125.027879993509</v>
      </c>
      <c r="CJ27" s="173">
        <v>87.285079972550093</v>
      </c>
      <c r="CK27" s="173">
        <v>94.485646649650107</v>
      </c>
      <c r="CL27" s="173">
        <v>109.11661571242399</v>
      </c>
      <c r="CM27" s="173">
        <v>115.284462638492</v>
      </c>
      <c r="CN27" s="172"/>
      <c r="CO27" s="172"/>
      <c r="CP27" s="172"/>
      <c r="CQ27" s="172"/>
      <c r="CR27" s="172"/>
      <c r="CS27" s="172"/>
      <c r="CT27" s="172"/>
      <c r="CU27" s="172"/>
      <c r="CV27" s="172"/>
      <c r="CW27" s="172"/>
      <c r="CX27" s="172"/>
      <c r="CY27" s="172"/>
      <c r="CZ27" s="172"/>
      <c r="DA27" s="172"/>
      <c r="DB27" s="172"/>
      <c r="DC27" s="172"/>
      <c r="DD27" s="172"/>
      <c r="DE27" s="172"/>
      <c r="DF27" s="172"/>
      <c r="DG27" s="172"/>
      <c r="DH27" s="172"/>
      <c r="DI27" s="172"/>
      <c r="DJ27" s="172"/>
      <c r="DK27" s="172"/>
      <c r="DL27" s="172"/>
      <c r="DM27" s="172"/>
      <c r="DN27" s="172"/>
      <c r="DO27" s="172"/>
      <c r="DP27" s="172"/>
      <c r="DQ27" s="172"/>
      <c r="DR27" s="172"/>
      <c r="DS27" s="172"/>
      <c r="DT27" s="172"/>
      <c r="DU27" s="172"/>
      <c r="DV27" s="172"/>
      <c r="DW27" s="172"/>
      <c r="DX27" s="172"/>
      <c r="DY27" s="172"/>
      <c r="DZ27" s="172"/>
      <c r="EA27" s="172"/>
      <c r="EB27" s="172"/>
      <c r="EC27" s="172"/>
      <c r="ED27" s="172"/>
      <c r="EE27" s="172"/>
      <c r="EF27" s="172"/>
      <c r="EG27" s="172"/>
      <c r="EH27" s="172"/>
      <c r="EI27" s="172"/>
      <c r="EJ27" s="172"/>
      <c r="EK27" s="172"/>
      <c r="EL27" s="172"/>
      <c r="EM27" s="172"/>
      <c r="EN27" s="172"/>
      <c r="EO27" s="172"/>
      <c r="EP27" s="172"/>
      <c r="EQ27" s="172"/>
      <c r="ER27" s="172"/>
      <c r="ES27" s="172"/>
      <c r="ET27" s="172"/>
      <c r="EU27" s="172"/>
      <c r="EV27" s="172"/>
      <c r="EW27" s="115"/>
      <c r="EX27" s="116"/>
      <c r="EY27" s="117"/>
      <c r="EZ27" s="172"/>
      <c r="FA27" s="172"/>
      <c r="FB27" s="172"/>
      <c r="FC27" s="172"/>
      <c r="FD27" s="172"/>
      <c r="FE27" s="172"/>
      <c r="FF27" s="172"/>
      <c r="FG27" s="172"/>
      <c r="FH27" s="172"/>
      <c r="FI27" s="172"/>
      <c r="FJ27" s="172"/>
      <c r="FK27" s="172"/>
      <c r="FL27" s="172"/>
      <c r="FM27" s="172"/>
      <c r="FN27" s="172"/>
      <c r="FO27" s="172"/>
      <c r="FP27" s="172"/>
      <c r="FQ27" s="172"/>
      <c r="FR27" s="172"/>
      <c r="FS27" s="172"/>
      <c r="FT27" s="172"/>
      <c r="FU27" s="172"/>
      <c r="FV27" s="172"/>
      <c r="FW27" s="172"/>
      <c r="FX27" s="172"/>
      <c r="FY27" s="172"/>
      <c r="FZ27" s="172"/>
      <c r="GA27" s="172"/>
      <c r="GB27" s="172"/>
      <c r="GC27" s="172"/>
      <c r="GD27" s="172"/>
      <c r="GE27" s="172"/>
      <c r="GF27" s="172"/>
      <c r="GG27" s="172"/>
      <c r="GH27" s="172"/>
      <c r="GI27" s="172"/>
      <c r="GJ27" s="172"/>
      <c r="GK27" s="172"/>
      <c r="GL27" s="172"/>
      <c r="GM27" s="172"/>
      <c r="GN27" s="172"/>
      <c r="GO27" s="172"/>
      <c r="GP27" s="172"/>
      <c r="GQ27" s="172"/>
      <c r="GR27" s="172"/>
      <c r="GS27" s="172"/>
      <c r="GT27" s="172"/>
      <c r="GU27" s="172"/>
      <c r="GV27" s="172"/>
      <c r="GW27" s="172"/>
      <c r="GX27" s="172"/>
      <c r="GY27" s="172"/>
      <c r="GZ27" s="172"/>
      <c r="HA27" s="172"/>
      <c r="HB27" s="172"/>
      <c r="HC27" s="172"/>
      <c r="HD27" s="172"/>
      <c r="HE27" s="172"/>
      <c r="HF27" s="172"/>
      <c r="HG27" s="172"/>
      <c r="HH27" s="172"/>
      <c r="HI27" s="172"/>
      <c r="HJ27" s="172"/>
      <c r="HK27" s="172"/>
      <c r="HL27" s="172"/>
      <c r="HM27" s="172"/>
      <c r="HN27" s="172"/>
      <c r="HO27" s="172"/>
      <c r="HP27" s="172"/>
      <c r="HQ27" s="172"/>
      <c r="HR27" s="172"/>
      <c r="HS27" s="172"/>
      <c r="HT27" s="172"/>
      <c r="HU27" s="115"/>
      <c r="HV27" s="116"/>
      <c r="HW27" s="117"/>
      <c r="HX27" s="172"/>
      <c r="HY27" s="172"/>
      <c r="HZ27" s="172"/>
      <c r="IA27" s="172"/>
      <c r="IB27" s="172"/>
      <c r="IC27" s="172"/>
      <c r="ID27" s="172"/>
      <c r="IE27" s="172"/>
      <c r="IF27" s="172"/>
      <c r="IG27" s="172"/>
      <c r="IH27" s="172"/>
      <c r="II27" s="172"/>
      <c r="IJ27" s="172"/>
      <c r="IK27" s="172"/>
      <c r="IL27" s="172"/>
      <c r="IM27" s="172"/>
      <c r="IN27" s="172"/>
      <c r="IO27" s="172"/>
    </row>
    <row r="28" spans="1:249" s="12" customFormat="1" ht="15.75" customHeight="1" x14ac:dyDescent="0.3">
      <c r="A28" s="115" t="s">
        <v>52</v>
      </c>
      <c r="B28" s="116">
        <v>272</v>
      </c>
      <c r="C28" s="117" t="s">
        <v>85</v>
      </c>
      <c r="D28" s="172">
        <v>78.795085564668796</v>
      </c>
      <c r="E28" s="172">
        <v>66.970700200245801</v>
      </c>
      <c r="F28" s="172">
        <v>703.48696104806095</v>
      </c>
      <c r="G28" s="172">
        <v>215.27495968593499</v>
      </c>
      <c r="H28" s="172">
        <v>148.01136307889001</v>
      </c>
      <c r="I28" s="172">
        <v>586.66423392062802</v>
      </c>
      <c r="J28" s="172">
        <v>78.985473120832296</v>
      </c>
      <c r="K28" s="172">
        <v>22.9722772954003</v>
      </c>
      <c r="L28" s="172">
        <v>212.93068868092999</v>
      </c>
      <c r="M28" s="172">
        <v>255.27384337859201</v>
      </c>
      <c r="N28" s="172">
        <v>534.26510292737998</v>
      </c>
      <c r="O28" s="172">
        <v>592.73039925402497</v>
      </c>
      <c r="P28" s="172">
        <v>516.24575844866001</v>
      </c>
      <c r="Q28" s="172">
        <v>404.411720887797</v>
      </c>
      <c r="R28" s="172">
        <v>92.145618301657706</v>
      </c>
      <c r="S28" s="172">
        <v>117.424741138551</v>
      </c>
      <c r="T28" s="172">
        <v>74.321381206848997</v>
      </c>
      <c r="U28" s="172">
        <v>16.476909252654998</v>
      </c>
      <c r="V28" s="172">
        <v>7.60076712873233</v>
      </c>
      <c r="W28" s="172">
        <v>67.915094037315697</v>
      </c>
      <c r="X28" s="172">
        <v>69.187230919215295</v>
      </c>
      <c r="Y28" s="172">
        <v>6.1714549285284104</v>
      </c>
      <c r="Z28" s="172">
        <v>37.186681266495299</v>
      </c>
      <c r="AA28" s="172">
        <v>252.50020672614801</v>
      </c>
      <c r="AB28" s="172">
        <v>28.571264659601798</v>
      </c>
      <c r="AC28" s="172">
        <v>70.600987547799505</v>
      </c>
      <c r="AD28" s="172">
        <v>47.159227594779303</v>
      </c>
      <c r="AE28" s="172">
        <v>3.3228462466405602</v>
      </c>
      <c r="AF28" s="172">
        <v>1.26889623697674</v>
      </c>
      <c r="AG28" s="172">
        <v>2.64296059372397</v>
      </c>
      <c r="AH28" s="172">
        <v>2.41207485990651</v>
      </c>
      <c r="AI28" s="172">
        <v>7.6717798116195102</v>
      </c>
      <c r="AJ28" s="172">
        <v>7.3033393133683902</v>
      </c>
      <c r="AK28" s="172">
        <v>9.49906351959166</v>
      </c>
      <c r="AL28" s="172">
        <v>12.3454172979642</v>
      </c>
      <c r="AM28" s="172">
        <v>26.6977667777657</v>
      </c>
      <c r="AN28" s="172">
        <v>75.407255776417202</v>
      </c>
      <c r="AO28" s="172">
        <v>70.339496335866698</v>
      </c>
      <c r="AP28" s="172">
        <v>85.992920421438697</v>
      </c>
      <c r="AQ28" s="172">
        <v>72.044878197875505</v>
      </c>
      <c r="AR28" s="172">
        <v>82.055047425296294</v>
      </c>
      <c r="AS28" s="172">
        <v>83.504235068121801</v>
      </c>
      <c r="AT28" s="172">
        <v>131.56303931330899</v>
      </c>
      <c r="AU28" s="172">
        <v>104.382792742584</v>
      </c>
      <c r="AV28" s="172">
        <v>123.60162025917499</v>
      </c>
      <c r="AW28" s="172">
        <v>95.472254523582706</v>
      </c>
      <c r="AX28" s="172">
        <v>189.797139401919</v>
      </c>
      <c r="AY28" s="172">
        <v>85.839320534413702</v>
      </c>
      <c r="AZ28" s="172">
        <v>60.532061463401</v>
      </c>
      <c r="BA28" s="172">
        <v>73.357616737551297</v>
      </c>
      <c r="BB28" s="172">
        <v>72.952558359128503</v>
      </c>
      <c r="BC28" s="172">
        <v>97.471683009258797</v>
      </c>
      <c r="BD28" s="172">
        <v>109.245060594626</v>
      </c>
      <c r="BE28" s="172">
        <v>95.892091508531607</v>
      </c>
      <c r="BF28" s="172">
        <v>96.473812488124196</v>
      </c>
      <c r="BG28" s="172">
        <v>63.776039360011403</v>
      </c>
      <c r="BH28" s="172">
        <v>107.72042011832799</v>
      </c>
      <c r="BI28" s="172">
        <v>122.493786284641</v>
      </c>
      <c r="BJ28" s="172">
        <v>164.45598268549199</v>
      </c>
      <c r="BK28" s="172">
        <v>123.510530869576</v>
      </c>
      <c r="BL28" s="172">
        <v>92.679521245247102</v>
      </c>
      <c r="BM28" s="172">
        <v>88.796437140120602</v>
      </c>
      <c r="BN28" s="172">
        <v>103.015652430811</v>
      </c>
      <c r="BO28" s="172">
        <v>72.297337102153804</v>
      </c>
      <c r="BP28" s="172">
        <v>120.466043776978</v>
      </c>
      <c r="BQ28" s="172">
        <v>133.35930615797901</v>
      </c>
      <c r="BR28" s="172">
        <v>134.58160908404</v>
      </c>
      <c r="BS28" s="172">
        <v>103.989722780834</v>
      </c>
      <c r="BT28" s="172">
        <v>125.546905420794</v>
      </c>
      <c r="BU28" s="172">
        <v>265.53340988200802</v>
      </c>
      <c r="BV28" s="172">
        <v>174.57074517156701</v>
      </c>
      <c r="BW28" s="172">
        <v>98.4837761620702</v>
      </c>
      <c r="BX28" s="172">
        <v>148.73258333375099</v>
      </c>
      <c r="BY28" s="172">
        <v>98.104859723955101</v>
      </c>
      <c r="BZ28" s="172">
        <v>178.99428695669101</v>
      </c>
      <c r="CA28" s="172">
        <v>141.871899499997</v>
      </c>
      <c r="CB28" s="172">
        <v>103.080744391838</v>
      </c>
      <c r="CC28" s="172">
        <v>95.688577377622806</v>
      </c>
      <c r="CD28" s="172">
        <v>143.37450094236499</v>
      </c>
      <c r="CE28" s="172">
        <v>111.23251306805901</v>
      </c>
      <c r="CF28" s="172">
        <v>176.58585919816201</v>
      </c>
      <c r="CG28" s="172">
        <v>64.049833344089905</v>
      </c>
      <c r="CH28" s="172">
        <v>209.1615550052</v>
      </c>
      <c r="CI28" s="172">
        <v>106.947914201538</v>
      </c>
      <c r="CJ28" s="172">
        <v>56.064424193967902</v>
      </c>
      <c r="CK28" s="172">
        <v>18.475794442422298</v>
      </c>
      <c r="CL28" s="172">
        <v>21.066079481747099</v>
      </c>
      <c r="CM28" s="172">
        <v>35.263262624450597</v>
      </c>
    </row>
    <row r="29" spans="1:249" s="12" customFormat="1" ht="15.75" customHeight="1" x14ac:dyDescent="0.3">
      <c r="A29" s="118" t="s">
        <v>52</v>
      </c>
      <c r="B29" s="119">
        <v>275</v>
      </c>
      <c r="C29" s="120" t="s">
        <v>310</v>
      </c>
      <c r="D29" s="173">
        <v>78.715783688061407</v>
      </c>
      <c r="E29" s="173">
        <v>73.738068603747806</v>
      </c>
      <c r="F29" s="173">
        <v>78.762198470257502</v>
      </c>
      <c r="G29" s="173">
        <v>115.627606184063</v>
      </c>
      <c r="H29" s="173">
        <v>83.097830299072896</v>
      </c>
      <c r="I29" s="173">
        <v>75.814134413571395</v>
      </c>
      <c r="J29" s="173">
        <v>89.519220130128403</v>
      </c>
      <c r="K29" s="173">
        <v>126.649989370602</v>
      </c>
      <c r="L29" s="173">
        <v>62.002866535318297</v>
      </c>
      <c r="M29" s="173">
        <v>89.033811234243103</v>
      </c>
      <c r="N29" s="173">
        <v>86.824696900940097</v>
      </c>
      <c r="O29" s="173">
        <v>131.379546167716</v>
      </c>
      <c r="P29" s="173">
        <v>66.960078727491407</v>
      </c>
      <c r="Q29" s="173">
        <v>102.6805851713</v>
      </c>
      <c r="R29" s="173">
        <v>86.468785755499198</v>
      </c>
      <c r="S29" s="173">
        <v>111.34976117477299</v>
      </c>
      <c r="T29" s="173">
        <v>97.909846112762807</v>
      </c>
      <c r="U29" s="173">
        <v>94.934709590314895</v>
      </c>
      <c r="V29" s="173">
        <v>80.490118825767297</v>
      </c>
      <c r="W29" s="173">
        <v>94.377675272891096</v>
      </c>
      <c r="X29" s="173">
        <v>91.838082119771002</v>
      </c>
      <c r="Y29" s="173">
        <v>112.14001346516601</v>
      </c>
      <c r="Z29" s="173">
        <v>101.501049236608</v>
      </c>
      <c r="AA29" s="173">
        <v>105.420820308079</v>
      </c>
      <c r="AB29" s="173">
        <v>79.855832607859597</v>
      </c>
      <c r="AC29" s="173">
        <v>105.59954558060301</v>
      </c>
      <c r="AD29" s="173">
        <v>100.64660127576499</v>
      </c>
      <c r="AE29" s="173">
        <v>128.92362843220101</v>
      </c>
      <c r="AF29" s="173">
        <v>88.160908097726207</v>
      </c>
      <c r="AG29" s="173">
        <v>84.977289055972093</v>
      </c>
      <c r="AH29" s="173">
        <v>84.019196014363104</v>
      </c>
      <c r="AI29" s="173">
        <v>114.88485820894201</v>
      </c>
      <c r="AJ29" s="173">
        <v>83.318531387417096</v>
      </c>
      <c r="AK29" s="173">
        <v>98.499157188856501</v>
      </c>
      <c r="AL29" s="173">
        <v>106.479112040541</v>
      </c>
      <c r="AM29" s="173">
        <v>119.115651884149</v>
      </c>
      <c r="AN29" s="173">
        <v>74.976661353750103</v>
      </c>
      <c r="AO29" s="173">
        <v>83.891154486854603</v>
      </c>
      <c r="AP29" s="173">
        <v>114.903698335003</v>
      </c>
      <c r="AQ29" s="173">
        <v>81.762265484412197</v>
      </c>
      <c r="AR29" s="173">
        <v>109.130126842335</v>
      </c>
      <c r="AS29" s="173">
        <v>94.8112265154097</v>
      </c>
      <c r="AT29" s="173">
        <v>87.008501608478198</v>
      </c>
      <c r="AU29" s="173">
        <v>93.528733589919398</v>
      </c>
      <c r="AV29" s="173">
        <v>105.440200221219</v>
      </c>
      <c r="AW29" s="173">
        <v>91.7592429337449</v>
      </c>
      <c r="AX29" s="173">
        <v>119.85148228123801</v>
      </c>
      <c r="AY29" s="173">
        <v>142.936706347636</v>
      </c>
      <c r="AZ29" s="173">
        <v>76.537364439508295</v>
      </c>
      <c r="BA29" s="173">
        <v>95.611320208589206</v>
      </c>
      <c r="BB29" s="173">
        <v>105.696084199711</v>
      </c>
      <c r="BC29" s="173">
        <v>101.27347667611799</v>
      </c>
      <c r="BD29" s="173">
        <v>97.306345850284103</v>
      </c>
      <c r="BE29" s="173">
        <v>124.77005082545701</v>
      </c>
      <c r="BF29" s="173">
        <v>91.796386732740899</v>
      </c>
      <c r="BG29" s="173">
        <v>109.552302350354</v>
      </c>
      <c r="BH29" s="173">
        <v>92.844012464650703</v>
      </c>
      <c r="BI29" s="173">
        <v>110.601097838632</v>
      </c>
      <c r="BJ29" s="173">
        <v>125.788345484543</v>
      </c>
      <c r="BK29" s="173">
        <v>196.99133434888699</v>
      </c>
      <c r="BL29" s="173">
        <v>98.873236622884804</v>
      </c>
      <c r="BM29" s="173">
        <v>85.053789853580994</v>
      </c>
      <c r="BN29" s="173">
        <v>96.773086501714104</v>
      </c>
      <c r="BO29" s="173">
        <v>97.857475302403699</v>
      </c>
      <c r="BP29" s="173">
        <v>115.240759357371</v>
      </c>
      <c r="BQ29" s="173">
        <v>128.389550972292</v>
      </c>
      <c r="BR29" s="173">
        <v>100.881735910979</v>
      </c>
      <c r="BS29" s="173">
        <v>92.636278709745099</v>
      </c>
      <c r="BT29" s="173">
        <v>104.06355830085</v>
      </c>
      <c r="BU29" s="173">
        <v>113.72726618980199</v>
      </c>
      <c r="BV29" s="173">
        <v>121.94503778405</v>
      </c>
      <c r="BW29" s="173">
        <v>197.423633035313</v>
      </c>
      <c r="BX29" s="173">
        <v>72.715695554197097</v>
      </c>
      <c r="BY29" s="173">
        <v>98.364547736599604</v>
      </c>
      <c r="BZ29" s="173">
        <v>109.11024346078401</v>
      </c>
      <c r="CA29" s="173">
        <v>110.90681721513999</v>
      </c>
      <c r="CB29" s="173">
        <v>112.675657563161</v>
      </c>
      <c r="CC29" s="173">
        <v>105.34127067016</v>
      </c>
      <c r="CD29" s="173">
        <v>107.90277407187401</v>
      </c>
      <c r="CE29" s="173">
        <v>101.21844261733</v>
      </c>
      <c r="CF29" s="173">
        <v>130.63699663737299</v>
      </c>
      <c r="CG29" s="173">
        <v>120.836386262609</v>
      </c>
      <c r="CH29" s="173">
        <v>118.330338366107</v>
      </c>
      <c r="CI29" s="173">
        <v>203.85699717389701</v>
      </c>
      <c r="CJ29" s="173">
        <v>75.738115975237804</v>
      </c>
      <c r="CK29" s="173">
        <v>90.043646672060405</v>
      </c>
      <c r="CL29" s="173">
        <v>121.229026521761</v>
      </c>
      <c r="CM29" s="173">
        <v>134.16831235580599</v>
      </c>
    </row>
    <row r="30" spans="1:249" s="12" customFormat="1" ht="15.75" customHeight="1" x14ac:dyDescent="0.3">
      <c r="A30" s="115" t="s">
        <v>52</v>
      </c>
      <c r="B30" s="116">
        <v>276</v>
      </c>
      <c r="C30" s="117" t="s">
        <v>304</v>
      </c>
      <c r="D30" s="172">
        <v>29.390653009717798</v>
      </c>
      <c r="E30" s="172">
        <v>39.997024016478399</v>
      </c>
      <c r="F30" s="172">
        <v>41.010019492003899</v>
      </c>
      <c r="G30" s="172">
        <v>54.063454967669699</v>
      </c>
      <c r="H30" s="172">
        <v>60.206142064943599</v>
      </c>
      <c r="I30" s="172">
        <v>56.281788133857198</v>
      </c>
      <c r="J30" s="172">
        <v>150.73074973203001</v>
      </c>
      <c r="K30" s="172">
        <v>71.424000727102495</v>
      </c>
      <c r="L30" s="172">
        <v>56.356969718177197</v>
      </c>
      <c r="M30" s="172">
        <v>65.678845160604695</v>
      </c>
      <c r="N30" s="172">
        <v>56.993759495055201</v>
      </c>
      <c r="O30" s="172">
        <v>65.730118335924502</v>
      </c>
      <c r="P30" s="172">
        <v>42.681424114900999</v>
      </c>
      <c r="Q30" s="172">
        <v>53.248103135263499</v>
      </c>
      <c r="R30" s="172">
        <v>50.770943232192501</v>
      </c>
      <c r="S30" s="172">
        <v>63.817394523701097</v>
      </c>
      <c r="T30" s="172">
        <v>55.029123939927402</v>
      </c>
      <c r="U30" s="172">
        <v>65.117683574509201</v>
      </c>
      <c r="V30" s="172">
        <v>65.364723228264396</v>
      </c>
      <c r="W30" s="172">
        <v>69.4162795236508</v>
      </c>
      <c r="X30" s="172">
        <v>69.583418576916202</v>
      </c>
      <c r="Y30" s="172">
        <v>76.939072756629997</v>
      </c>
      <c r="Z30" s="172">
        <v>65.460390162536598</v>
      </c>
      <c r="AA30" s="172">
        <v>132.88097027682099</v>
      </c>
      <c r="AB30" s="172">
        <v>80.623734113832995</v>
      </c>
      <c r="AC30" s="172">
        <v>81.442219704055702</v>
      </c>
      <c r="AD30" s="172">
        <v>92.041201282135603</v>
      </c>
      <c r="AE30" s="172">
        <v>97.697522116040005</v>
      </c>
      <c r="AF30" s="172">
        <v>88.772272313918606</v>
      </c>
      <c r="AG30" s="172">
        <v>89.556855489012705</v>
      </c>
      <c r="AH30" s="172">
        <v>58.9938934820686</v>
      </c>
      <c r="AI30" s="172">
        <v>97.254162249834593</v>
      </c>
      <c r="AJ30" s="172">
        <v>93.863274599054293</v>
      </c>
      <c r="AK30" s="172">
        <v>95.537761543575002</v>
      </c>
      <c r="AL30" s="172">
        <v>90.6321463657697</v>
      </c>
      <c r="AM30" s="172">
        <v>99.683588349798001</v>
      </c>
      <c r="AN30" s="172">
        <v>84.071564392187497</v>
      </c>
      <c r="AO30" s="172">
        <v>90.490085431111794</v>
      </c>
      <c r="AP30" s="172">
        <v>113.115322661373</v>
      </c>
      <c r="AQ30" s="172">
        <v>123.93790661427801</v>
      </c>
      <c r="AR30" s="172">
        <v>91.522453370853</v>
      </c>
      <c r="AS30" s="172">
        <v>98.321162728768599</v>
      </c>
      <c r="AT30" s="172">
        <v>60.555371284693997</v>
      </c>
      <c r="AU30" s="172">
        <v>110.973628329443</v>
      </c>
      <c r="AV30" s="172">
        <v>97.020374230660195</v>
      </c>
      <c r="AW30" s="172">
        <v>103.708439739276</v>
      </c>
      <c r="AX30" s="172">
        <v>115.57092945305401</v>
      </c>
      <c r="AY30" s="172">
        <v>110.71276176430101</v>
      </c>
      <c r="AZ30" s="172">
        <v>75.722664656783806</v>
      </c>
      <c r="BA30" s="172">
        <v>100.25451322259001</v>
      </c>
      <c r="BB30" s="172">
        <v>124.663681860146</v>
      </c>
      <c r="BC30" s="172">
        <v>71.815292530036501</v>
      </c>
      <c r="BD30" s="172">
        <v>125.609517251971</v>
      </c>
      <c r="BE30" s="172">
        <v>112.056021504204</v>
      </c>
      <c r="BF30" s="172">
        <v>83.798896576683504</v>
      </c>
      <c r="BG30" s="172">
        <v>127.71675407484101</v>
      </c>
      <c r="BH30" s="172">
        <v>113.411841463793</v>
      </c>
      <c r="BI30" s="172">
        <v>141.40517951970301</v>
      </c>
      <c r="BJ30" s="172">
        <v>101.539070000774</v>
      </c>
      <c r="BK30" s="172">
        <v>179.730207427322</v>
      </c>
      <c r="BL30" s="172">
        <v>158.189591914646</v>
      </c>
      <c r="BM30" s="172">
        <v>102.60499205929899</v>
      </c>
      <c r="BN30" s="172">
        <v>117.10010871194</v>
      </c>
      <c r="BO30" s="172">
        <v>112.22342997620601</v>
      </c>
      <c r="BP30" s="172">
        <v>115.15823568121399</v>
      </c>
      <c r="BQ30" s="172">
        <v>111.826676068762</v>
      </c>
      <c r="BR30" s="172">
        <v>106.16474619190301</v>
      </c>
      <c r="BS30" s="172">
        <v>98.686011437978706</v>
      </c>
      <c r="BT30" s="172">
        <v>135.715276870982</v>
      </c>
      <c r="BU30" s="172">
        <v>125.03648593253899</v>
      </c>
      <c r="BV30" s="172">
        <v>112.881909444992</v>
      </c>
      <c r="BW30" s="172">
        <v>193.96657190186801</v>
      </c>
      <c r="BX30" s="172">
        <v>118.61048909017001</v>
      </c>
      <c r="BY30" s="172">
        <v>131.23907159964401</v>
      </c>
      <c r="BZ30" s="172">
        <v>151.32875214812901</v>
      </c>
      <c r="CA30" s="172">
        <v>129.44258087112999</v>
      </c>
      <c r="CB30" s="172">
        <v>150.44179114092799</v>
      </c>
      <c r="CC30" s="172">
        <v>144.17209481159301</v>
      </c>
      <c r="CD30" s="172">
        <v>111.431986838417</v>
      </c>
      <c r="CE30" s="172">
        <v>109.83380526348201</v>
      </c>
      <c r="CF30" s="172">
        <v>131.78096179913999</v>
      </c>
      <c r="CG30" s="172">
        <v>99.688183317632905</v>
      </c>
      <c r="CH30" s="172">
        <v>142.09118023619001</v>
      </c>
      <c r="CI30" s="172">
        <v>244.62709049667899</v>
      </c>
      <c r="CJ30" s="172">
        <v>133.742435577793</v>
      </c>
      <c r="CK30" s="172">
        <v>109.366384036262</v>
      </c>
      <c r="CL30" s="172">
        <v>162.70264773682399</v>
      </c>
      <c r="CM30" s="172">
        <v>151.419298447974</v>
      </c>
    </row>
    <row r="31" spans="1:249" s="12" customFormat="1" ht="15.75" customHeight="1" x14ac:dyDescent="0.3">
      <c r="A31" s="118" t="s">
        <v>52</v>
      </c>
      <c r="B31" s="119">
        <v>277</v>
      </c>
      <c r="C31" s="120" t="s">
        <v>77</v>
      </c>
      <c r="D31" s="173">
        <v>34.407509552924701</v>
      </c>
      <c r="E31" s="173">
        <v>42.944631569571897</v>
      </c>
      <c r="F31" s="173">
        <v>62.746748705120297</v>
      </c>
      <c r="G31" s="173">
        <v>58.232198072196098</v>
      </c>
      <c r="H31" s="173">
        <v>63.274772703767198</v>
      </c>
      <c r="I31" s="173">
        <v>47.9204950785753</v>
      </c>
      <c r="J31" s="173">
        <v>41.276187720408799</v>
      </c>
      <c r="K31" s="173">
        <v>48.464706636470403</v>
      </c>
      <c r="L31" s="173">
        <v>48.309485572451102</v>
      </c>
      <c r="M31" s="173">
        <v>37.176595997736101</v>
      </c>
      <c r="N31" s="173">
        <v>35.493225214187298</v>
      </c>
      <c r="O31" s="173">
        <v>56.9484663368737</v>
      </c>
      <c r="P31" s="173">
        <v>38.5289058376813</v>
      </c>
      <c r="Q31" s="173">
        <v>41.388731468655998</v>
      </c>
      <c r="R31" s="173">
        <v>48.037000669207004</v>
      </c>
      <c r="S31" s="173">
        <v>62.551333306199503</v>
      </c>
      <c r="T31" s="173">
        <v>39.181682700863</v>
      </c>
      <c r="U31" s="173">
        <v>54.1018332311736</v>
      </c>
      <c r="V31" s="173">
        <v>60.672384450026499</v>
      </c>
      <c r="W31" s="173">
        <v>73.345817406147702</v>
      </c>
      <c r="X31" s="173">
        <v>54.531637849134498</v>
      </c>
      <c r="Y31" s="173">
        <v>65.340122767681706</v>
      </c>
      <c r="Z31" s="173">
        <v>85.143133995667199</v>
      </c>
      <c r="AA31" s="173">
        <v>82.642828221243605</v>
      </c>
      <c r="AB31" s="173">
        <v>72.158051241517398</v>
      </c>
      <c r="AC31" s="173">
        <v>66.796808696860595</v>
      </c>
      <c r="AD31" s="173">
        <v>72.734943782837405</v>
      </c>
      <c r="AE31" s="173">
        <v>104.808831959797</v>
      </c>
      <c r="AF31" s="173">
        <v>56.4338430134571</v>
      </c>
      <c r="AG31" s="173">
        <v>56.383873307803398</v>
      </c>
      <c r="AH31" s="173">
        <v>78.138596418820796</v>
      </c>
      <c r="AI31" s="173">
        <v>93.129029432639001</v>
      </c>
      <c r="AJ31" s="173">
        <v>73.814336353988395</v>
      </c>
      <c r="AK31" s="173">
        <v>85.887387622913195</v>
      </c>
      <c r="AL31" s="173">
        <v>86.496317860164694</v>
      </c>
      <c r="AM31" s="173">
        <v>106.09032068330799</v>
      </c>
      <c r="AN31" s="173">
        <v>60.107869340346802</v>
      </c>
      <c r="AO31" s="173">
        <v>76.326321384419202</v>
      </c>
      <c r="AP31" s="173">
        <v>96.429550353974406</v>
      </c>
      <c r="AQ31" s="173">
        <v>78.179566909300902</v>
      </c>
      <c r="AR31" s="173">
        <v>103.02350142905399</v>
      </c>
      <c r="AS31" s="173">
        <v>88.644828785494894</v>
      </c>
      <c r="AT31" s="173">
        <v>98.988577056177405</v>
      </c>
      <c r="AU31" s="173">
        <v>107.33933519343</v>
      </c>
      <c r="AV31" s="173">
        <v>90.523709033331897</v>
      </c>
      <c r="AW31" s="173">
        <v>110.68454720901801</v>
      </c>
      <c r="AX31" s="173">
        <v>118.00068345954701</v>
      </c>
      <c r="AY31" s="173">
        <v>171.751509845904</v>
      </c>
      <c r="AZ31" s="173">
        <v>55.984585430621003</v>
      </c>
      <c r="BA31" s="173">
        <v>70.179478559911104</v>
      </c>
      <c r="BB31" s="173">
        <v>74.094253556866093</v>
      </c>
      <c r="BC31" s="173">
        <v>85.398902552199402</v>
      </c>
      <c r="BD31" s="173">
        <v>76.116465864632801</v>
      </c>
      <c r="BE31" s="173">
        <v>108.58925325005301</v>
      </c>
      <c r="BF31" s="173">
        <v>104.099350911388</v>
      </c>
      <c r="BG31" s="173">
        <v>93.096366665533296</v>
      </c>
      <c r="BH31" s="173">
        <v>114.98543638114501</v>
      </c>
      <c r="BI31" s="173">
        <v>126.631480080649</v>
      </c>
      <c r="BJ31" s="173">
        <v>110.43808195571501</v>
      </c>
      <c r="BK31" s="173">
        <v>230.01129555899499</v>
      </c>
      <c r="BL31" s="173">
        <v>70.280566110425198</v>
      </c>
      <c r="BM31" s="173">
        <v>86.615169602752502</v>
      </c>
      <c r="BN31" s="173">
        <v>106.325978974363</v>
      </c>
      <c r="BO31" s="173">
        <v>169.96879207998299</v>
      </c>
      <c r="BP31" s="173">
        <v>74.499660930259594</v>
      </c>
      <c r="BQ31" s="173">
        <v>105.363523018924</v>
      </c>
      <c r="BR31" s="173">
        <v>195.56416434623</v>
      </c>
      <c r="BS31" s="173">
        <v>95.706500540552298</v>
      </c>
      <c r="BT31" s="173">
        <v>118.35889381685701</v>
      </c>
      <c r="BU31" s="173">
        <v>131.6293650465</v>
      </c>
      <c r="BV31" s="173">
        <v>176.008030947327</v>
      </c>
      <c r="BW31" s="173">
        <v>199.963869910119</v>
      </c>
      <c r="BX31" s="173">
        <v>78.593809333932597</v>
      </c>
      <c r="BY31" s="173">
        <v>104.05272898995</v>
      </c>
      <c r="BZ31" s="173">
        <v>111.209085787728</v>
      </c>
      <c r="CA31" s="173">
        <v>130.65670138867199</v>
      </c>
      <c r="CB31" s="173">
        <v>114.828732657914</v>
      </c>
      <c r="CC31" s="173">
        <v>199.45644014779799</v>
      </c>
      <c r="CD31" s="173">
        <v>150.14200383450299</v>
      </c>
      <c r="CE31" s="173">
        <v>156.56785830119199</v>
      </c>
      <c r="CF31" s="173">
        <v>138.97583729225099</v>
      </c>
      <c r="CG31" s="173">
        <v>151.573106688027</v>
      </c>
      <c r="CH31" s="173">
        <v>157.07282474806601</v>
      </c>
      <c r="CI31" s="173">
        <v>212.053401095547</v>
      </c>
      <c r="CJ31" s="173">
        <v>118.645441843398</v>
      </c>
      <c r="CK31" s="173">
        <v>111.16448134588801</v>
      </c>
      <c r="CL31" s="173">
        <v>129.73619942387799</v>
      </c>
      <c r="CM31" s="173">
        <v>146.93230468181</v>
      </c>
    </row>
    <row r="32" spans="1:249" s="12" customFormat="1" ht="15.75" customHeight="1" x14ac:dyDescent="0.3">
      <c r="A32" s="115" t="s">
        <v>52</v>
      </c>
      <c r="B32" s="116">
        <v>278</v>
      </c>
      <c r="C32" s="117" t="s">
        <v>75</v>
      </c>
      <c r="D32" s="172">
        <v>56.9980363357719</v>
      </c>
      <c r="E32" s="172">
        <v>65.533716590292997</v>
      </c>
      <c r="F32" s="172">
        <v>76.117521057788196</v>
      </c>
      <c r="G32" s="172">
        <v>83.942931698906804</v>
      </c>
      <c r="H32" s="172">
        <v>65.852203471483506</v>
      </c>
      <c r="I32" s="172">
        <v>91.696437031047694</v>
      </c>
      <c r="J32" s="172">
        <v>61.357600588149602</v>
      </c>
      <c r="K32" s="172">
        <v>95.928433416417505</v>
      </c>
      <c r="L32" s="172">
        <v>55.3855626407912</v>
      </c>
      <c r="M32" s="172">
        <v>59.879608453758301</v>
      </c>
      <c r="N32" s="172">
        <v>55.846573721504903</v>
      </c>
      <c r="O32" s="172">
        <v>72.811161001922102</v>
      </c>
      <c r="P32" s="172">
        <v>48.374011460448003</v>
      </c>
      <c r="Q32" s="172">
        <v>51.916965149330402</v>
      </c>
      <c r="R32" s="172">
        <v>63.476792946365499</v>
      </c>
      <c r="S32" s="172">
        <v>98.313219979024495</v>
      </c>
      <c r="T32" s="172">
        <v>80.693021587596704</v>
      </c>
      <c r="U32" s="172">
        <v>84.450463447149602</v>
      </c>
      <c r="V32" s="172">
        <v>91.752524421644907</v>
      </c>
      <c r="W32" s="172">
        <v>107.065255977596</v>
      </c>
      <c r="X32" s="172">
        <v>65.957674367508602</v>
      </c>
      <c r="Y32" s="172">
        <v>96.752097557395402</v>
      </c>
      <c r="Z32" s="172">
        <v>82.928711439453394</v>
      </c>
      <c r="AA32" s="172">
        <v>130.46651985068101</v>
      </c>
      <c r="AB32" s="172">
        <v>64.783774697572397</v>
      </c>
      <c r="AC32" s="172">
        <v>91.0842223346433</v>
      </c>
      <c r="AD32" s="172">
        <v>86.040513893909207</v>
      </c>
      <c r="AE32" s="172">
        <v>110.73489058812299</v>
      </c>
      <c r="AF32" s="172">
        <v>91.607783210619402</v>
      </c>
      <c r="AG32" s="172">
        <v>81.098264686609298</v>
      </c>
      <c r="AH32" s="172">
        <v>82.141266370860393</v>
      </c>
      <c r="AI32" s="172">
        <v>125.138625320156</v>
      </c>
      <c r="AJ32" s="172">
        <v>86.031596401871596</v>
      </c>
      <c r="AK32" s="172">
        <v>93.466442444502306</v>
      </c>
      <c r="AL32" s="172">
        <v>85.892146286872901</v>
      </c>
      <c r="AM32" s="172">
        <v>109.78371735697699</v>
      </c>
      <c r="AN32" s="172">
        <v>87.642448350347394</v>
      </c>
      <c r="AO32" s="172">
        <v>85.060422053878199</v>
      </c>
      <c r="AP32" s="172">
        <v>92.727854900271794</v>
      </c>
      <c r="AQ32" s="172">
        <v>81.1926263520822</v>
      </c>
      <c r="AR32" s="172">
        <v>93.668720525664099</v>
      </c>
      <c r="AS32" s="172">
        <v>115.984368826486</v>
      </c>
      <c r="AT32" s="172">
        <v>98.8730286742272</v>
      </c>
      <c r="AU32" s="172">
        <v>94.672098194493302</v>
      </c>
      <c r="AV32" s="172">
        <v>128.763518005245</v>
      </c>
      <c r="AW32" s="172">
        <v>92.358190717259603</v>
      </c>
      <c r="AX32" s="172">
        <v>93.894193469523003</v>
      </c>
      <c r="AY32" s="172">
        <v>135.162529930522</v>
      </c>
      <c r="AZ32" s="172">
        <v>70.426822816004602</v>
      </c>
      <c r="BA32" s="172">
        <v>94.835751569297798</v>
      </c>
      <c r="BB32" s="172">
        <v>86.923770066495294</v>
      </c>
      <c r="BC32" s="172">
        <v>92.136506877418896</v>
      </c>
      <c r="BD32" s="172">
        <v>99.722999334130193</v>
      </c>
      <c r="BE32" s="172">
        <v>120.37487392897999</v>
      </c>
      <c r="BF32" s="172">
        <v>99.774553991122602</v>
      </c>
      <c r="BG32" s="172">
        <v>109.207145352533</v>
      </c>
      <c r="BH32" s="172">
        <v>131.80788110546999</v>
      </c>
      <c r="BI32" s="172">
        <v>126.195353846228</v>
      </c>
      <c r="BJ32" s="172">
        <v>120.906693489487</v>
      </c>
      <c r="BK32" s="172">
        <v>203.30151369719201</v>
      </c>
      <c r="BL32" s="172">
        <v>110.98539348088499</v>
      </c>
      <c r="BM32" s="172">
        <v>126.32469709669</v>
      </c>
      <c r="BN32" s="172">
        <v>130.55912831711001</v>
      </c>
      <c r="BO32" s="172">
        <v>138.950113022582</v>
      </c>
      <c r="BP32" s="172">
        <v>124.89305103233301</v>
      </c>
      <c r="BQ32" s="172">
        <v>154.30619680329201</v>
      </c>
      <c r="BR32" s="172">
        <v>142.73996743155999</v>
      </c>
      <c r="BS32" s="172">
        <v>134.93602656596801</v>
      </c>
      <c r="BT32" s="172">
        <v>153.47378397663201</v>
      </c>
      <c r="BU32" s="172">
        <v>132.98841012030101</v>
      </c>
      <c r="BV32" s="172">
        <v>128.67362782862099</v>
      </c>
      <c r="BW32" s="172">
        <v>153.888482568466</v>
      </c>
      <c r="BX32" s="172">
        <v>127.765599324555</v>
      </c>
      <c r="BY32" s="172">
        <v>109.54410798834699</v>
      </c>
      <c r="BZ32" s="172">
        <v>131.967726888725</v>
      </c>
      <c r="CA32" s="172">
        <v>129.26097890595301</v>
      </c>
      <c r="CB32" s="172">
        <v>133.07554451879</v>
      </c>
      <c r="CC32" s="172">
        <v>173.70894582330399</v>
      </c>
      <c r="CD32" s="172">
        <v>156.74258645991301</v>
      </c>
      <c r="CE32" s="172">
        <v>157.56468787831099</v>
      </c>
      <c r="CF32" s="172">
        <v>150.149969339542</v>
      </c>
      <c r="CG32" s="172">
        <v>175.58424805634201</v>
      </c>
      <c r="CH32" s="172">
        <v>165.18609257707701</v>
      </c>
      <c r="CI32" s="172">
        <v>238.83655156670201</v>
      </c>
      <c r="CJ32" s="172">
        <v>112.827999114663</v>
      </c>
      <c r="CK32" s="172">
        <v>142.532265447394</v>
      </c>
      <c r="CL32" s="172">
        <v>164.44711207535201</v>
      </c>
      <c r="CM32" s="172">
        <v>188.71303104465801</v>
      </c>
    </row>
    <row r="33" spans="1:249" s="12" customFormat="1" ht="15.75" customHeight="1" x14ac:dyDescent="0.3">
      <c r="A33" s="118" t="s">
        <v>52</v>
      </c>
      <c r="B33" s="119">
        <v>279</v>
      </c>
      <c r="C33" s="120" t="s">
        <v>81</v>
      </c>
      <c r="D33" s="173">
        <v>71.768135388736894</v>
      </c>
      <c r="E33" s="173">
        <v>110.11648663866301</v>
      </c>
      <c r="F33" s="173">
        <v>99.429390537974996</v>
      </c>
      <c r="G33" s="173">
        <v>113.467125320663</v>
      </c>
      <c r="H33" s="173">
        <v>79.030214073127098</v>
      </c>
      <c r="I33" s="173">
        <v>128.30324085795201</v>
      </c>
      <c r="J33" s="173">
        <v>90.736583256573098</v>
      </c>
      <c r="K33" s="173">
        <v>124.44253365371399</v>
      </c>
      <c r="L33" s="173">
        <v>72.093171814938501</v>
      </c>
      <c r="M33" s="173">
        <v>102.03517696570501</v>
      </c>
      <c r="N33" s="173">
        <v>75.280045224780906</v>
      </c>
      <c r="O33" s="173">
        <v>86.887643089542095</v>
      </c>
      <c r="P33" s="173">
        <v>74.889136272210294</v>
      </c>
      <c r="Q33" s="173">
        <v>100.180297172217</v>
      </c>
      <c r="R33" s="173">
        <v>82.886342141639403</v>
      </c>
      <c r="S33" s="173">
        <v>95.857784530610203</v>
      </c>
      <c r="T33" s="173">
        <v>122.159249942909</v>
      </c>
      <c r="U33" s="173">
        <v>111.380118341721</v>
      </c>
      <c r="V33" s="173">
        <v>92.079862253083704</v>
      </c>
      <c r="W33" s="173">
        <v>95.8212688921829</v>
      </c>
      <c r="X33" s="173">
        <v>136.33726010685899</v>
      </c>
      <c r="Y33" s="173">
        <v>105.628033157912</v>
      </c>
      <c r="Z33" s="173">
        <v>106.308346486053</v>
      </c>
      <c r="AA33" s="173">
        <v>227.50054824884</v>
      </c>
      <c r="AB33" s="173">
        <v>156.581691249214</v>
      </c>
      <c r="AC33" s="173">
        <v>102.77994725751699</v>
      </c>
      <c r="AD33" s="173">
        <v>118.667360086203</v>
      </c>
      <c r="AE33" s="173">
        <v>68.514706173455707</v>
      </c>
      <c r="AF33" s="173">
        <v>157.757690165002</v>
      </c>
      <c r="AG33" s="173">
        <v>48.840757480126904</v>
      </c>
      <c r="AH33" s="173">
        <v>105.57867954267201</v>
      </c>
      <c r="AI33" s="173">
        <v>130.99255629304301</v>
      </c>
      <c r="AJ33" s="173">
        <v>136.40149824835299</v>
      </c>
      <c r="AK33" s="173">
        <v>131.88402265763301</v>
      </c>
      <c r="AL33" s="173">
        <v>142.067104813659</v>
      </c>
      <c r="AM33" s="173">
        <v>164.72688452309899</v>
      </c>
      <c r="AN33" s="173">
        <v>119.202521624773</v>
      </c>
      <c r="AO33" s="173">
        <v>139.678453396669</v>
      </c>
      <c r="AP33" s="173">
        <v>124.936649519802</v>
      </c>
      <c r="AQ33" s="173">
        <v>86.165240581467799</v>
      </c>
      <c r="AR33" s="173">
        <v>84.417840397403495</v>
      </c>
      <c r="AS33" s="173">
        <v>146.50017988262701</v>
      </c>
      <c r="AT33" s="173">
        <v>96.783668667092797</v>
      </c>
      <c r="AU33" s="173">
        <v>77.482884890308398</v>
      </c>
      <c r="AV33" s="173">
        <v>68.319340242109007</v>
      </c>
      <c r="AW33" s="173">
        <v>75.170076903639895</v>
      </c>
      <c r="AX33" s="173">
        <v>86.880531501457</v>
      </c>
      <c r="AY33" s="173">
        <v>94.462612392651096</v>
      </c>
      <c r="AZ33" s="173">
        <v>86.109823106483304</v>
      </c>
      <c r="BA33" s="173">
        <v>70.773699807302904</v>
      </c>
      <c r="BB33" s="173">
        <v>302.39477523104199</v>
      </c>
      <c r="BC33" s="173">
        <v>65.918936311649105</v>
      </c>
      <c r="BD33" s="173">
        <v>70.771936221711002</v>
      </c>
      <c r="BE33" s="173">
        <v>291.58361209627299</v>
      </c>
      <c r="BF33" s="173">
        <v>88.938313922776004</v>
      </c>
      <c r="BG33" s="173">
        <v>92.616179111702195</v>
      </c>
      <c r="BH33" s="173">
        <v>357.27723039982402</v>
      </c>
      <c r="BI33" s="173">
        <v>104.92188662604001</v>
      </c>
      <c r="BJ33" s="173">
        <v>322.93894527839399</v>
      </c>
      <c r="BK33" s="173">
        <v>219.98907798644899</v>
      </c>
      <c r="BL33" s="173">
        <v>91.304490771180895</v>
      </c>
      <c r="BM33" s="173">
        <v>383.453180598134</v>
      </c>
      <c r="BN33" s="173">
        <v>109.78554469251</v>
      </c>
      <c r="BO33" s="173">
        <v>122.40707599374799</v>
      </c>
      <c r="BP33" s="173">
        <v>107.99144084938099</v>
      </c>
      <c r="BQ33" s="173">
        <v>101.242737052523</v>
      </c>
      <c r="BR33" s="173">
        <v>123.407776847042</v>
      </c>
      <c r="BS33" s="173">
        <v>124.396247062516</v>
      </c>
      <c r="BT33" s="173">
        <v>123.756408280291</v>
      </c>
      <c r="BU33" s="173">
        <v>110.38577077059099</v>
      </c>
      <c r="BV33" s="173">
        <v>77.254707952508198</v>
      </c>
      <c r="BW33" s="173">
        <v>142.720152364711</v>
      </c>
      <c r="BX33" s="173">
        <v>88.908577134735495</v>
      </c>
      <c r="BY33" s="173">
        <v>73.690642813518295</v>
      </c>
      <c r="BZ33" s="173">
        <v>84.187995089242094</v>
      </c>
      <c r="CA33" s="173">
        <v>254.52605367931699</v>
      </c>
      <c r="CB33" s="173">
        <v>199.07070641348599</v>
      </c>
      <c r="CC33" s="173">
        <v>254.916743363997</v>
      </c>
      <c r="CD33" s="173">
        <v>182.40115273125801</v>
      </c>
      <c r="CE33" s="173">
        <v>167.04523958093199</v>
      </c>
      <c r="CF33" s="173">
        <v>190.75710048980901</v>
      </c>
      <c r="CG33" s="173">
        <v>232.190648192905</v>
      </c>
      <c r="CH33" s="173">
        <v>217.291452894597</v>
      </c>
      <c r="CI33" s="173">
        <v>251.23256714419699</v>
      </c>
      <c r="CJ33" s="173">
        <v>630.97349837439106</v>
      </c>
      <c r="CK33" s="173">
        <v>183.50931177653101</v>
      </c>
      <c r="CL33" s="173">
        <v>196.90460974207301</v>
      </c>
      <c r="CM33" s="173">
        <v>233.26443072215</v>
      </c>
    </row>
    <row r="34" spans="1:249" s="12" customFormat="1" ht="15.75" customHeight="1" x14ac:dyDescent="0.3">
      <c r="A34" s="115" t="s">
        <v>52</v>
      </c>
      <c r="B34" s="116">
        <v>280</v>
      </c>
      <c r="C34" s="117" t="s">
        <v>79</v>
      </c>
      <c r="D34" s="172">
        <v>76.985094110974998</v>
      </c>
      <c r="E34" s="172">
        <v>106.50361647356399</v>
      </c>
      <c r="F34" s="172">
        <v>97.474467431902994</v>
      </c>
      <c r="G34" s="172">
        <v>133.36693177173001</v>
      </c>
      <c r="H34" s="172">
        <v>70.919261383412206</v>
      </c>
      <c r="I34" s="172">
        <v>95.870148346245401</v>
      </c>
      <c r="J34" s="172">
        <v>111.490660342607</v>
      </c>
      <c r="K34" s="172">
        <v>110.46299558050499</v>
      </c>
      <c r="L34" s="172">
        <v>66.111516721136795</v>
      </c>
      <c r="M34" s="172">
        <v>101.283542379412</v>
      </c>
      <c r="N34" s="172">
        <v>76.407093396111506</v>
      </c>
      <c r="O34" s="172">
        <v>92.451709293293007</v>
      </c>
      <c r="P34" s="172">
        <v>57.125536855088299</v>
      </c>
      <c r="Q34" s="172">
        <v>88.518490456736899</v>
      </c>
      <c r="R34" s="172">
        <v>96.204067147664006</v>
      </c>
      <c r="S34" s="172">
        <v>124.73267039922101</v>
      </c>
      <c r="T34" s="172">
        <v>88.059787523629495</v>
      </c>
      <c r="U34" s="172">
        <v>124.18877327928</v>
      </c>
      <c r="V34" s="172">
        <v>125.050871696725</v>
      </c>
      <c r="W34" s="172">
        <v>147.91745643505499</v>
      </c>
      <c r="X34" s="172">
        <v>81.684479178694303</v>
      </c>
      <c r="Y34" s="172">
        <v>109.860800284079</v>
      </c>
      <c r="Z34" s="172">
        <v>107.903374727149</v>
      </c>
      <c r="AA34" s="172">
        <v>137.09789099675999</v>
      </c>
      <c r="AB34" s="172">
        <v>70.159350854136704</v>
      </c>
      <c r="AC34" s="172">
        <v>115.511533812918</v>
      </c>
      <c r="AD34" s="172">
        <v>125.386205189652</v>
      </c>
      <c r="AE34" s="172">
        <v>145.30681400441699</v>
      </c>
      <c r="AF34" s="172">
        <v>111.949293822451</v>
      </c>
      <c r="AG34" s="172">
        <v>81.604665379570804</v>
      </c>
      <c r="AH34" s="172">
        <v>112.99060739015199</v>
      </c>
      <c r="AI34" s="172">
        <v>96.8408719435335</v>
      </c>
      <c r="AJ34" s="172">
        <v>83.6516835263443</v>
      </c>
      <c r="AK34" s="172">
        <v>87.592789498293897</v>
      </c>
      <c r="AL34" s="172">
        <v>90.791394697916402</v>
      </c>
      <c r="AM34" s="172">
        <v>108.124587694233</v>
      </c>
      <c r="AN34" s="172">
        <v>67.9908648767382</v>
      </c>
      <c r="AO34" s="172">
        <v>96.3356072173966</v>
      </c>
      <c r="AP34" s="172">
        <v>106.472058342295</v>
      </c>
      <c r="AQ34" s="172">
        <v>102.651157141754</v>
      </c>
      <c r="AR34" s="172">
        <v>88.100843856034302</v>
      </c>
      <c r="AS34" s="172">
        <v>101.499567298857</v>
      </c>
      <c r="AT34" s="172">
        <v>85.750221055801703</v>
      </c>
      <c r="AU34" s="172">
        <v>84.436083082573106</v>
      </c>
      <c r="AV34" s="172">
        <v>88.704412407626194</v>
      </c>
      <c r="AW34" s="172">
        <v>125.035454351269</v>
      </c>
      <c r="AX34" s="172">
        <v>138.97305869268399</v>
      </c>
      <c r="AY34" s="172">
        <v>114.050671676972</v>
      </c>
      <c r="AZ34" s="172">
        <v>54.673130910205302</v>
      </c>
      <c r="BA34" s="172">
        <v>90.656903824934204</v>
      </c>
      <c r="BB34" s="172">
        <v>88.562099657545005</v>
      </c>
      <c r="BC34" s="172">
        <v>80.016320206460094</v>
      </c>
      <c r="BD34" s="172">
        <v>75.038749405280498</v>
      </c>
      <c r="BE34" s="172">
        <v>117.243470714805</v>
      </c>
      <c r="BF34" s="172">
        <v>111.20895053616</v>
      </c>
      <c r="BG34" s="172">
        <v>120.798018038526</v>
      </c>
      <c r="BH34" s="172">
        <v>134.18788750558301</v>
      </c>
      <c r="BI34" s="172">
        <v>135.44845959887601</v>
      </c>
      <c r="BJ34" s="172">
        <v>159.98683794181301</v>
      </c>
      <c r="BK34" s="172">
        <v>201.42758174042299</v>
      </c>
      <c r="BL34" s="172">
        <v>114.40375427713001</v>
      </c>
      <c r="BM34" s="172">
        <v>150.85687010952299</v>
      </c>
      <c r="BN34" s="172">
        <v>161.144310734144</v>
      </c>
      <c r="BO34" s="172">
        <v>159.04746341653501</v>
      </c>
      <c r="BP34" s="172">
        <v>158.57204860805501</v>
      </c>
      <c r="BQ34" s="172">
        <v>158.46100358069501</v>
      </c>
      <c r="BR34" s="172">
        <v>184.82328111729501</v>
      </c>
      <c r="BS34" s="172">
        <v>168.62723865956301</v>
      </c>
      <c r="BT34" s="172">
        <v>172.89344747680201</v>
      </c>
      <c r="BU34" s="172">
        <v>178.43291939366199</v>
      </c>
      <c r="BV34" s="172">
        <v>175.898963735308</v>
      </c>
      <c r="BW34" s="172">
        <v>268.93080398311298</v>
      </c>
      <c r="BX34" s="172">
        <v>148.06482104896401</v>
      </c>
      <c r="BY34" s="172">
        <v>174.59650505542899</v>
      </c>
      <c r="BZ34" s="172">
        <v>206.438030030166</v>
      </c>
      <c r="CA34" s="172">
        <v>201.37562569260601</v>
      </c>
      <c r="CB34" s="172">
        <v>197.07617576209901</v>
      </c>
      <c r="CC34" s="172">
        <v>203.27677166698101</v>
      </c>
      <c r="CD34" s="172">
        <v>217.241292110214</v>
      </c>
      <c r="CE34" s="172">
        <v>218.395448467172</v>
      </c>
      <c r="CF34" s="172">
        <v>218.27246294459701</v>
      </c>
      <c r="CG34" s="172">
        <v>262.15387841793</v>
      </c>
      <c r="CH34" s="172">
        <v>247.70556622934299</v>
      </c>
      <c r="CI34" s="172">
        <v>267.53754350879802</v>
      </c>
      <c r="CJ34" s="172">
        <v>159.910566583877</v>
      </c>
      <c r="CK34" s="172">
        <v>245.64613263409501</v>
      </c>
      <c r="CL34" s="172">
        <v>229.952229871745</v>
      </c>
      <c r="CM34" s="172">
        <v>238.22164936708799</v>
      </c>
    </row>
    <row r="35" spans="1:249" s="12" customFormat="1" ht="15.75" customHeight="1" x14ac:dyDescent="0.3">
      <c r="A35" s="118" t="s">
        <v>52</v>
      </c>
      <c r="B35" s="119">
        <v>282</v>
      </c>
      <c r="C35" s="120" t="s">
        <v>87</v>
      </c>
      <c r="D35" s="173">
        <v>11.5604333497797</v>
      </c>
      <c r="E35" s="173">
        <v>0</v>
      </c>
      <c r="F35" s="173">
        <v>0</v>
      </c>
      <c r="G35" s="173">
        <v>0</v>
      </c>
      <c r="H35" s="173">
        <v>0.53326906415377495</v>
      </c>
      <c r="I35" s="173">
        <v>0</v>
      </c>
      <c r="J35" s="173">
        <v>5.2488713240469904</v>
      </c>
      <c r="K35" s="173">
        <v>17.430534565168699</v>
      </c>
      <c r="L35" s="173">
        <v>0</v>
      </c>
      <c r="M35" s="173">
        <v>1.83014407301451</v>
      </c>
      <c r="N35" s="173">
        <v>4.6088583770855402</v>
      </c>
      <c r="O35" s="173">
        <v>0.276988266168888</v>
      </c>
      <c r="P35" s="173">
        <v>8.7230155012062198</v>
      </c>
      <c r="Q35" s="173">
        <v>0</v>
      </c>
      <c r="R35" s="173">
        <v>31.922328367308701</v>
      </c>
      <c r="S35" s="173">
        <v>3.1406326854539399</v>
      </c>
      <c r="T35" s="173">
        <v>183.1106989379</v>
      </c>
      <c r="U35" s="173">
        <v>2.5385877875987499</v>
      </c>
      <c r="V35" s="173">
        <v>26.8699286796557</v>
      </c>
      <c r="W35" s="173">
        <v>0</v>
      </c>
      <c r="X35" s="173">
        <v>19.7954060012088</v>
      </c>
      <c r="Y35" s="173">
        <v>18.5162724244401</v>
      </c>
      <c r="Z35" s="173">
        <v>0</v>
      </c>
      <c r="AA35" s="173">
        <v>6.4646984014722699</v>
      </c>
      <c r="AB35" s="173">
        <v>0</v>
      </c>
      <c r="AC35" s="173">
        <v>4.35141070386819</v>
      </c>
      <c r="AD35" s="173">
        <v>8.9488594972792102E-2</v>
      </c>
      <c r="AE35" s="173">
        <v>1.15634971556141</v>
      </c>
      <c r="AF35" s="173">
        <v>13.5216857421317</v>
      </c>
      <c r="AG35" s="173">
        <v>2.86189736719456</v>
      </c>
      <c r="AH35" s="173">
        <v>6.7990435160246703</v>
      </c>
      <c r="AI35" s="173">
        <v>0</v>
      </c>
      <c r="AJ35" s="173">
        <v>2.7048050698070201</v>
      </c>
      <c r="AK35" s="173">
        <v>24.456334851709698</v>
      </c>
      <c r="AL35" s="173">
        <v>80.374068296376393</v>
      </c>
      <c r="AM35" s="173">
        <v>0</v>
      </c>
      <c r="AN35" s="173">
        <v>130.11321414384301</v>
      </c>
      <c r="AO35" s="173">
        <v>31.262584391468199</v>
      </c>
      <c r="AP35" s="173">
        <v>50.530811875403302</v>
      </c>
      <c r="AQ35" s="173">
        <v>18.423547155077401</v>
      </c>
      <c r="AR35" s="173">
        <v>227.00472841217001</v>
      </c>
      <c r="AS35" s="173">
        <v>156.85761584527401</v>
      </c>
      <c r="AT35" s="173">
        <v>153.02852314092399</v>
      </c>
      <c r="AU35" s="173">
        <v>22.5168214015406</v>
      </c>
      <c r="AV35" s="173">
        <v>238.24385514584</v>
      </c>
      <c r="AW35" s="173">
        <v>13.352205423019001</v>
      </c>
      <c r="AX35" s="173">
        <v>3.3771258300718001</v>
      </c>
      <c r="AY35" s="173">
        <v>155.28896723536801</v>
      </c>
      <c r="AZ35" s="173">
        <v>14.347803187042899</v>
      </c>
      <c r="BA35" s="173">
        <v>15.2488017776475</v>
      </c>
      <c r="BB35" s="173">
        <v>8.7402613318893199</v>
      </c>
      <c r="BC35" s="173">
        <v>33.852712132382997</v>
      </c>
      <c r="BD35" s="173">
        <v>10.218604245224199</v>
      </c>
      <c r="BE35" s="173">
        <v>6.9353453956248696</v>
      </c>
      <c r="BF35" s="173">
        <v>294.02757793407801</v>
      </c>
      <c r="BG35" s="173">
        <v>2.1316506448862098</v>
      </c>
      <c r="BH35" s="173">
        <v>3.58908234753412</v>
      </c>
      <c r="BI35" s="173">
        <v>0</v>
      </c>
      <c r="BJ35" s="173">
        <v>431.990083839318</v>
      </c>
      <c r="BK35" s="173">
        <v>1.0561685161568299</v>
      </c>
      <c r="BL35" s="173">
        <v>83.856300812485799</v>
      </c>
      <c r="BM35" s="173">
        <v>5.35372082960511</v>
      </c>
      <c r="BN35" s="173">
        <v>4.7590484656791796</v>
      </c>
      <c r="BO35" s="173">
        <v>46.216082859045798</v>
      </c>
      <c r="BP35" s="173">
        <v>269.25083875767899</v>
      </c>
      <c r="BQ35" s="173">
        <v>352.260210431075</v>
      </c>
      <c r="BR35" s="173">
        <v>4.9142818134783202</v>
      </c>
      <c r="BS35" s="173">
        <v>957.97242499785602</v>
      </c>
      <c r="BT35" s="173">
        <v>322.87674540107298</v>
      </c>
      <c r="BU35" s="173">
        <v>79.493387321429196</v>
      </c>
      <c r="BV35" s="173">
        <v>0</v>
      </c>
      <c r="BW35" s="173">
        <v>19.5581231173243</v>
      </c>
      <c r="BX35" s="173">
        <v>0</v>
      </c>
      <c r="BY35" s="173">
        <v>0</v>
      </c>
      <c r="BZ35" s="173">
        <v>9.3733341794271805</v>
      </c>
      <c r="CA35" s="173">
        <v>0</v>
      </c>
      <c r="CB35" s="173">
        <v>958.64498591999495</v>
      </c>
      <c r="CC35" s="173">
        <v>39.190085276419197</v>
      </c>
      <c r="CD35" s="173">
        <v>293.73043136435803</v>
      </c>
      <c r="CE35" s="173">
        <v>0</v>
      </c>
      <c r="CF35" s="173">
        <v>10.1478375451339</v>
      </c>
      <c r="CG35" s="173">
        <v>380.51723770775197</v>
      </c>
      <c r="CH35" s="173">
        <v>1471.29062603382</v>
      </c>
      <c r="CI35" s="173">
        <v>76.126393727543501</v>
      </c>
      <c r="CJ35" s="173">
        <v>0</v>
      </c>
      <c r="CK35" s="173">
        <v>13.482261566567299</v>
      </c>
      <c r="CL35" s="173">
        <v>10.1028772076378</v>
      </c>
      <c r="CM35" s="173">
        <v>0</v>
      </c>
    </row>
    <row r="36" spans="1:249" s="12" customFormat="1" ht="15.75" customHeight="1" x14ac:dyDescent="0.3">
      <c r="A36" s="115" t="s">
        <v>52</v>
      </c>
      <c r="B36" s="116">
        <v>283</v>
      </c>
      <c r="C36" s="117" t="s">
        <v>83</v>
      </c>
      <c r="D36" s="172">
        <v>91.809007797938605</v>
      </c>
      <c r="E36" s="172">
        <v>114.699038144505</v>
      </c>
      <c r="F36" s="172">
        <v>186.371046035658</v>
      </c>
      <c r="G36" s="172">
        <v>222.92901853540701</v>
      </c>
      <c r="H36" s="172">
        <v>78.865608386215499</v>
      </c>
      <c r="I36" s="172">
        <v>171.980533710846</v>
      </c>
      <c r="J36" s="172">
        <v>147.69562190315</v>
      </c>
      <c r="K36" s="172">
        <v>306.934964799086</v>
      </c>
      <c r="L36" s="172">
        <v>121.619460083028</v>
      </c>
      <c r="M36" s="172">
        <v>126.32994605968899</v>
      </c>
      <c r="N36" s="172">
        <v>81.347842237267699</v>
      </c>
      <c r="O36" s="172">
        <v>75.431666492680193</v>
      </c>
      <c r="P36" s="172">
        <v>74.147701579300005</v>
      </c>
      <c r="Q36" s="172">
        <v>67.684944151212605</v>
      </c>
      <c r="R36" s="172">
        <v>71.227509861499897</v>
      </c>
      <c r="S36" s="172">
        <v>66.777739012073695</v>
      </c>
      <c r="T36" s="172">
        <v>107.54467876435901</v>
      </c>
      <c r="U36" s="172">
        <v>108.379584803554</v>
      </c>
      <c r="V36" s="172">
        <v>86.374751134824507</v>
      </c>
      <c r="W36" s="172">
        <v>95.934471439524103</v>
      </c>
      <c r="X36" s="172">
        <v>78.397658083564906</v>
      </c>
      <c r="Y36" s="172">
        <v>66.291997951094999</v>
      </c>
      <c r="Z36" s="172">
        <v>86.810884083669393</v>
      </c>
      <c r="AA36" s="172">
        <v>100.24602877149</v>
      </c>
      <c r="AB36" s="172">
        <v>43.3561333942746</v>
      </c>
      <c r="AC36" s="172">
        <v>68.284218604736097</v>
      </c>
      <c r="AD36" s="172">
        <v>99.162735102226193</v>
      </c>
      <c r="AE36" s="172">
        <v>178.27178129000799</v>
      </c>
      <c r="AF36" s="172">
        <v>91.366629466167495</v>
      </c>
      <c r="AG36" s="172">
        <v>105.11004213627101</v>
      </c>
      <c r="AH36" s="172">
        <v>85.043642881766104</v>
      </c>
      <c r="AI36" s="172">
        <v>109.117867855775</v>
      </c>
      <c r="AJ36" s="172">
        <v>152.74082883923501</v>
      </c>
      <c r="AK36" s="172">
        <v>122.951309135743</v>
      </c>
      <c r="AL36" s="172">
        <v>101.83408815168301</v>
      </c>
      <c r="AM36" s="172">
        <v>127.913477368372</v>
      </c>
      <c r="AN36" s="172">
        <v>51.3239822683298</v>
      </c>
      <c r="AO36" s="172">
        <v>80.196042431846195</v>
      </c>
      <c r="AP36" s="172">
        <v>94.361806600589404</v>
      </c>
      <c r="AQ36" s="172">
        <v>73.370371171784598</v>
      </c>
      <c r="AR36" s="172">
        <v>93.902680040225206</v>
      </c>
      <c r="AS36" s="172">
        <v>105.305394991878</v>
      </c>
      <c r="AT36" s="172">
        <v>143.47960384382799</v>
      </c>
      <c r="AU36" s="172">
        <v>176.091524619702</v>
      </c>
      <c r="AV36" s="172">
        <v>97.499648425914899</v>
      </c>
      <c r="AW36" s="172">
        <v>100.29268762039899</v>
      </c>
      <c r="AX36" s="172">
        <v>80.648190303883396</v>
      </c>
      <c r="AY36" s="172">
        <v>103.52806768161901</v>
      </c>
      <c r="AZ36" s="172">
        <v>30.040519841934099</v>
      </c>
      <c r="BA36" s="172">
        <v>71.2992570026518</v>
      </c>
      <c r="BB36" s="172">
        <v>72.006211708529307</v>
      </c>
      <c r="BC36" s="172">
        <v>82.553477331696996</v>
      </c>
      <c r="BD36" s="172">
        <v>68.361263439908697</v>
      </c>
      <c r="BE36" s="172">
        <v>140.053130809457</v>
      </c>
      <c r="BF36" s="172">
        <v>86.097879995669103</v>
      </c>
      <c r="BG36" s="172">
        <v>98.747393838924694</v>
      </c>
      <c r="BH36" s="172">
        <v>118.773397109092</v>
      </c>
      <c r="BI36" s="172">
        <v>102.506707321381</v>
      </c>
      <c r="BJ36" s="172">
        <v>116.21858944097001</v>
      </c>
      <c r="BK36" s="172">
        <v>151.366030163495</v>
      </c>
      <c r="BL36" s="172">
        <v>36.469471022034199</v>
      </c>
      <c r="BM36" s="172">
        <v>132.307489654672</v>
      </c>
      <c r="BN36" s="172">
        <v>144.14110740772</v>
      </c>
      <c r="BO36" s="172">
        <v>146.26993828175799</v>
      </c>
      <c r="BP36" s="172">
        <v>193.58753752665299</v>
      </c>
      <c r="BQ36" s="172">
        <v>118.712207999494</v>
      </c>
      <c r="BR36" s="172">
        <v>114.52601503447799</v>
      </c>
      <c r="BS36" s="172">
        <v>132.00035734019701</v>
      </c>
      <c r="BT36" s="172">
        <v>141.10815361376399</v>
      </c>
      <c r="BU36" s="172">
        <v>130.30628194508699</v>
      </c>
      <c r="BV36" s="172">
        <v>102.940013306635</v>
      </c>
      <c r="BW36" s="172">
        <v>150.21077718189301</v>
      </c>
      <c r="BX36" s="172">
        <v>53.324822723669598</v>
      </c>
      <c r="BY36" s="172">
        <v>98.2020207652278</v>
      </c>
      <c r="BZ36" s="172">
        <v>116.89907242195601</v>
      </c>
      <c r="CA36" s="172">
        <v>147.00099750471199</v>
      </c>
      <c r="CB36" s="172">
        <v>182.08039226556201</v>
      </c>
      <c r="CC36" s="172">
        <v>138.94710283428401</v>
      </c>
      <c r="CD36" s="172">
        <v>120.457015382641</v>
      </c>
      <c r="CE36" s="172">
        <v>130.889279855578</v>
      </c>
      <c r="CF36" s="172">
        <v>137.918701120854</v>
      </c>
      <c r="CG36" s="172">
        <v>96.171329940325407</v>
      </c>
      <c r="CH36" s="172">
        <v>103.086582199094</v>
      </c>
      <c r="CI36" s="172">
        <v>159.79615315785301</v>
      </c>
      <c r="CJ36" s="172">
        <v>69.849720814458294</v>
      </c>
      <c r="CK36" s="172">
        <v>108.906593036074</v>
      </c>
      <c r="CL36" s="172">
        <v>119.74625410731799</v>
      </c>
      <c r="CM36" s="172">
        <v>157.335097565355</v>
      </c>
    </row>
    <row r="37" spans="1:249" s="12" customFormat="1" ht="15.75" customHeight="1" x14ac:dyDescent="0.3">
      <c r="A37" s="118" t="s">
        <v>56</v>
      </c>
      <c r="B37" s="119">
        <v>288</v>
      </c>
      <c r="C37" s="120" t="s">
        <v>118</v>
      </c>
      <c r="D37" s="173">
        <v>44.449789517582303</v>
      </c>
      <c r="E37" s="173">
        <v>66.931728013854496</v>
      </c>
      <c r="F37" s="173">
        <v>25.869563628456401</v>
      </c>
      <c r="G37" s="173">
        <v>40.500950208759299</v>
      </c>
      <c r="H37" s="173">
        <v>59.151936986894903</v>
      </c>
      <c r="I37" s="173">
        <v>117.98969152842901</v>
      </c>
      <c r="J37" s="173">
        <v>32.532808064308199</v>
      </c>
      <c r="K37" s="173">
        <v>42.804965082072499</v>
      </c>
      <c r="L37" s="173">
        <v>37.789313145974397</v>
      </c>
      <c r="M37" s="173">
        <v>71.145275423550501</v>
      </c>
      <c r="N37" s="173">
        <v>81.624744351838601</v>
      </c>
      <c r="O37" s="173">
        <v>34.948980803016298</v>
      </c>
      <c r="P37" s="173">
        <v>56.881787477438799</v>
      </c>
      <c r="Q37" s="173">
        <v>151.64796642744</v>
      </c>
      <c r="R37" s="173">
        <v>104.231001802094</v>
      </c>
      <c r="S37" s="173">
        <v>74.183567844426804</v>
      </c>
      <c r="T37" s="173">
        <v>63.766146499121398</v>
      </c>
      <c r="U37" s="173">
        <v>97.131170896266099</v>
      </c>
      <c r="V37" s="173">
        <v>65.3452712852921</v>
      </c>
      <c r="W37" s="173">
        <v>109.16149547616</v>
      </c>
      <c r="X37" s="173">
        <v>145.765992914713</v>
      </c>
      <c r="Y37" s="173">
        <v>101.583236945895</v>
      </c>
      <c r="Z37" s="173">
        <v>178.06538062726699</v>
      </c>
      <c r="AA37" s="173">
        <v>118.54193433443299</v>
      </c>
      <c r="AB37" s="173">
        <v>113.189001262663</v>
      </c>
      <c r="AC37" s="173">
        <v>150.88404079304399</v>
      </c>
      <c r="AD37" s="173">
        <v>121.092160706939</v>
      </c>
      <c r="AE37" s="173">
        <v>85.771270373071403</v>
      </c>
      <c r="AF37" s="173">
        <v>65.902171904712304</v>
      </c>
      <c r="AG37" s="173">
        <v>33.094068135740002</v>
      </c>
      <c r="AH37" s="173">
        <v>63.7733818483104</v>
      </c>
      <c r="AI37" s="173">
        <v>93.236865783370902</v>
      </c>
      <c r="AJ37" s="173">
        <v>68.080150746177296</v>
      </c>
      <c r="AK37" s="173">
        <v>109.832677241258</v>
      </c>
      <c r="AL37" s="173">
        <v>129.194556200335</v>
      </c>
      <c r="AM37" s="173">
        <v>110.403571677739</v>
      </c>
      <c r="AN37" s="173">
        <v>49.448677933140402</v>
      </c>
      <c r="AO37" s="173">
        <v>76.771568020705104</v>
      </c>
      <c r="AP37" s="173">
        <v>138.714809833792</v>
      </c>
      <c r="AQ37" s="173">
        <v>93.231667148401996</v>
      </c>
      <c r="AR37" s="173">
        <v>97.876068142856397</v>
      </c>
      <c r="AS37" s="173">
        <v>116.194255796177</v>
      </c>
      <c r="AT37" s="173">
        <v>122.69898893192899</v>
      </c>
      <c r="AU37" s="173">
        <v>152.845936474166</v>
      </c>
      <c r="AV37" s="173">
        <v>92.047959795568204</v>
      </c>
      <c r="AW37" s="173">
        <v>96.431973522283599</v>
      </c>
      <c r="AX37" s="173">
        <v>94.108680514144197</v>
      </c>
      <c r="AY37" s="173">
        <v>69.629413886836502</v>
      </c>
      <c r="AZ37" s="173">
        <v>40.113567565527198</v>
      </c>
      <c r="BA37" s="173">
        <v>83.790906149886297</v>
      </c>
      <c r="BB37" s="173">
        <v>130.50880315648499</v>
      </c>
      <c r="BC37" s="173">
        <v>134.707074476326</v>
      </c>
      <c r="BD37" s="173">
        <v>99.114326577362803</v>
      </c>
      <c r="BE37" s="173">
        <v>115.892266596081</v>
      </c>
      <c r="BF37" s="173">
        <v>104.770210507481</v>
      </c>
      <c r="BG37" s="173">
        <v>164.902362440188</v>
      </c>
      <c r="BH37" s="173">
        <v>108.696844179777</v>
      </c>
      <c r="BI37" s="173">
        <v>123.358055356988</v>
      </c>
      <c r="BJ37" s="173">
        <v>115.69357620261</v>
      </c>
      <c r="BK37" s="173">
        <v>94.2667042033179</v>
      </c>
      <c r="BL37" s="173">
        <v>103.350933082379</v>
      </c>
      <c r="BM37" s="173">
        <v>164.26252601873099</v>
      </c>
      <c r="BN37" s="173">
        <v>154.936883001447</v>
      </c>
      <c r="BO37" s="173">
        <v>185.80176060690599</v>
      </c>
      <c r="BP37" s="173">
        <v>181.72838649699099</v>
      </c>
      <c r="BQ37" s="173">
        <v>183.763769946151</v>
      </c>
      <c r="BR37" s="173">
        <v>165.829410351153</v>
      </c>
      <c r="BS37" s="173">
        <v>240.423503586236</v>
      </c>
      <c r="BT37" s="173">
        <v>173.13438219220299</v>
      </c>
      <c r="BU37" s="173">
        <v>51.938395463386797</v>
      </c>
      <c r="BV37" s="173">
        <v>112.656535645329</v>
      </c>
      <c r="BW37" s="173">
        <v>116.206673287032</v>
      </c>
      <c r="BX37" s="173">
        <v>100.22301052686601</v>
      </c>
      <c r="BY37" s="173">
        <v>50.009178634281398</v>
      </c>
      <c r="BZ37" s="173">
        <v>87.916576882551595</v>
      </c>
      <c r="CA37" s="173">
        <v>61.302878580455499</v>
      </c>
      <c r="CB37" s="173">
        <v>62.398823154715402</v>
      </c>
      <c r="CC37" s="173">
        <v>157.90391181253301</v>
      </c>
      <c r="CD37" s="173">
        <v>254.121509956035</v>
      </c>
      <c r="CE37" s="173">
        <v>152.172401690258</v>
      </c>
      <c r="CF37" s="173">
        <v>135.93816969326599</v>
      </c>
      <c r="CG37" s="173">
        <v>98.769134313486205</v>
      </c>
      <c r="CH37" s="173">
        <v>74.312986683797305</v>
      </c>
      <c r="CI37" s="173">
        <v>95.956713177717205</v>
      </c>
      <c r="CJ37" s="173">
        <v>78.981322200035095</v>
      </c>
      <c r="CK37" s="173">
        <v>65.857800617898107</v>
      </c>
      <c r="CL37" s="173">
        <v>108.246609127382</v>
      </c>
      <c r="CM37" s="173">
        <v>130.33419234139501</v>
      </c>
    </row>
    <row r="38" spans="1:249" s="12" customFormat="1" ht="15.75" customHeight="1" x14ac:dyDescent="0.3">
      <c r="A38" s="115" t="s">
        <v>54</v>
      </c>
      <c r="B38" s="116">
        <v>889</v>
      </c>
      <c r="C38" s="117" t="s">
        <v>108</v>
      </c>
      <c r="D38" s="172">
        <v>129.56364118171899</v>
      </c>
      <c r="E38" s="172">
        <v>133.53449151712201</v>
      </c>
      <c r="F38" s="172">
        <v>70.157994619942102</v>
      </c>
      <c r="G38" s="172">
        <v>88.020004264713506</v>
      </c>
      <c r="H38" s="172">
        <v>95.395843843752402</v>
      </c>
      <c r="I38" s="172">
        <v>121.191061456724</v>
      </c>
      <c r="J38" s="172">
        <v>121.708678053108</v>
      </c>
      <c r="K38" s="172">
        <v>148.56446185261299</v>
      </c>
      <c r="L38" s="172">
        <v>99.139354153713697</v>
      </c>
      <c r="M38" s="172">
        <v>169.93633726023401</v>
      </c>
      <c r="N38" s="172">
        <v>58.434124219213402</v>
      </c>
      <c r="O38" s="172">
        <v>62.178005959458197</v>
      </c>
      <c r="P38" s="172">
        <v>55.889073042326103</v>
      </c>
      <c r="Q38" s="172">
        <v>130.94893727701799</v>
      </c>
      <c r="R38" s="172">
        <v>96.3926136964824</v>
      </c>
      <c r="S38" s="172">
        <v>65.630689095789805</v>
      </c>
      <c r="T38" s="172">
        <v>102.047553957266</v>
      </c>
      <c r="U38" s="172">
        <v>83.813215816185206</v>
      </c>
      <c r="V38" s="172">
        <v>101.471839209812</v>
      </c>
      <c r="W38" s="172">
        <v>90.516726625414805</v>
      </c>
      <c r="X38" s="172">
        <v>72.330828824791695</v>
      </c>
      <c r="Y38" s="172">
        <v>78.475641811211403</v>
      </c>
      <c r="Z38" s="172">
        <v>84.860275512740202</v>
      </c>
      <c r="AA38" s="172">
        <v>87.492534765662199</v>
      </c>
      <c r="AB38" s="172">
        <v>101.881738537411</v>
      </c>
      <c r="AC38" s="172">
        <v>84.738747802770902</v>
      </c>
      <c r="AD38" s="172">
        <v>91.580146040258697</v>
      </c>
      <c r="AE38" s="172">
        <v>78.300510497391699</v>
      </c>
      <c r="AF38" s="172">
        <v>64.215936269615995</v>
      </c>
      <c r="AG38" s="172">
        <v>73.714389408929406</v>
      </c>
      <c r="AH38" s="172">
        <v>80.3158356396127</v>
      </c>
      <c r="AI38" s="172">
        <v>66.480498382730502</v>
      </c>
      <c r="AJ38" s="172">
        <v>80.472404013855794</v>
      </c>
      <c r="AK38" s="172">
        <v>86.900382284937706</v>
      </c>
      <c r="AL38" s="172">
        <v>83.842699584672602</v>
      </c>
      <c r="AM38" s="172">
        <v>99.232716892779493</v>
      </c>
      <c r="AN38" s="172">
        <v>76.943537625764293</v>
      </c>
      <c r="AO38" s="172">
        <v>95.380441055173705</v>
      </c>
      <c r="AP38" s="172">
        <v>95.8395817608437</v>
      </c>
      <c r="AQ38" s="172">
        <v>114.669127972382</v>
      </c>
      <c r="AR38" s="172">
        <v>94.704191624177597</v>
      </c>
      <c r="AS38" s="172">
        <v>113.187030931175</v>
      </c>
      <c r="AT38" s="172">
        <v>86.585517214315999</v>
      </c>
      <c r="AU38" s="172">
        <v>97.806750264125796</v>
      </c>
      <c r="AV38" s="172">
        <v>102.05735730497901</v>
      </c>
      <c r="AW38" s="172">
        <v>112.53065438845699</v>
      </c>
      <c r="AX38" s="172">
        <v>88.418365376017107</v>
      </c>
      <c r="AY38" s="172">
        <v>121.877444482588</v>
      </c>
      <c r="AZ38" s="172">
        <v>94.545038215729207</v>
      </c>
      <c r="BA38" s="172">
        <v>118.684503056118</v>
      </c>
      <c r="BB38" s="172">
        <v>66.528182931678302</v>
      </c>
      <c r="BC38" s="172">
        <v>113.16904887713299</v>
      </c>
      <c r="BD38" s="172">
        <v>89.095790641338198</v>
      </c>
      <c r="BE38" s="172">
        <v>112.689013793196</v>
      </c>
      <c r="BF38" s="172">
        <v>104.462420645563</v>
      </c>
      <c r="BG38" s="172">
        <v>110.21262666539</v>
      </c>
      <c r="BH38" s="172">
        <v>110.880319070159</v>
      </c>
      <c r="BI38" s="172">
        <v>113.979359024411</v>
      </c>
      <c r="BJ38" s="172">
        <v>109.1252327994</v>
      </c>
      <c r="BK38" s="172">
        <v>148.70725106288199</v>
      </c>
      <c r="BL38" s="172">
        <v>101.24607890673499</v>
      </c>
      <c r="BM38" s="172">
        <v>136.54629666055101</v>
      </c>
      <c r="BN38" s="172">
        <v>75.963966088702506</v>
      </c>
      <c r="BO38" s="172">
        <v>108.193192603402</v>
      </c>
      <c r="BP38" s="172">
        <v>142.955584723383</v>
      </c>
      <c r="BQ38" s="172">
        <v>111.934156092018</v>
      </c>
      <c r="BR38" s="172">
        <v>107.19542735362801</v>
      </c>
      <c r="BS38" s="172">
        <v>137.20181179977999</v>
      </c>
      <c r="BT38" s="172">
        <v>101.20980486297201</v>
      </c>
      <c r="BU38" s="172">
        <v>98.154396380297996</v>
      </c>
      <c r="BV38" s="172">
        <v>111.15425294831201</v>
      </c>
      <c r="BW38" s="172">
        <v>130.24254299197301</v>
      </c>
      <c r="BX38" s="172">
        <v>98.341844590804101</v>
      </c>
      <c r="BY38" s="172">
        <v>94.917366565631696</v>
      </c>
      <c r="BZ38" s="172">
        <v>89.1077243769885</v>
      </c>
      <c r="CA38" s="172">
        <v>124.526482664024</v>
      </c>
      <c r="CB38" s="172">
        <v>110.748639825048</v>
      </c>
      <c r="CC38" s="172">
        <v>103.456995492788</v>
      </c>
      <c r="CD38" s="172">
        <v>130.73691488515499</v>
      </c>
      <c r="CE38" s="172">
        <v>119.28919300987999</v>
      </c>
      <c r="CF38" s="172">
        <v>105.91136489825</v>
      </c>
      <c r="CG38" s="172">
        <v>109.16166289028899</v>
      </c>
      <c r="CH38" s="172">
        <v>119.41008811598</v>
      </c>
      <c r="CI38" s="172">
        <v>114.522321212059</v>
      </c>
      <c r="CJ38" s="172">
        <v>148.67555513801301</v>
      </c>
      <c r="CK38" s="172">
        <v>148.433141099268</v>
      </c>
      <c r="CL38" s="172">
        <v>109.980861292851</v>
      </c>
      <c r="CM38" s="172">
        <v>127.82888797597001</v>
      </c>
    </row>
    <row r="39" spans="1:249" s="12" customFormat="1" ht="15.75" customHeight="1" x14ac:dyDescent="0.3">
      <c r="A39" s="118" t="s">
        <v>54</v>
      </c>
      <c r="B39" s="119">
        <v>890</v>
      </c>
      <c r="C39" s="120" t="s">
        <v>106</v>
      </c>
      <c r="D39" s="173">
        <v>10.984360537269399</v>
      </c>
      <c r="E39" s="173">
        <v>14.8458942390217</v>
      </c>
      <c r="F39" s="173">
        <v>16.927767815629</v>
      </c>
      <c r="G39" s="173">
        <v>17.5017317513013</v>
      </c>
      <c r="H39" s="173">
        <v>12.944052762646701</v>
      </c>
      <c r="I39" s="173">
        <v>12.703982898825799</v>
      </c>
      <c r="J39" s="173">
        <v>14.5779467969683</v>
      </c>
      <c r="K39" s="173">
        <v>13.037461029519999</v>
      </c>
      <c r="L39" s="173">
        <v>18.071543047858899</v>
      </c>
      <c r="M39" s="173">
        <v>18.615398248886699</v>
      </c>
      <c r="N39" s="173">
        <v>19.6475527076589</v>
      </c>
      <c r="O39" s="173">
        <v>18.186407105760999</v>
      </c>
      <c r="P39" s="173">
        <v>21.395539547681199</v>
      </c>
      <c r="Q39" s="173">
        <v>22.875095495020201</v>
      </c>
      <c r="R39" s="173">
        <v>47.100256345066398</v>
      </c>
      <c r="S39" s="173">
        <v>51.392575551518597</v>
      </c>
      <c r="T39" s="173">
        <v>55.794430963828503</v>
      </c>
      <c r="U39" s="173">
        <v>53.712293080756098</v>
      </c>
      <c r="V39" s="173">
        <v>56.855301388439997</v>
      </c>
      <c r="W39" s="173">
        <v>61.702267959078497</v>
      </c>
      <c r="X39" s="173">
        <v>75.1095139473789</v>
      </c>
      <c r="Y39" s="173">
        <v>63.0863760275763</v>
      </c>
      <c r="Z39" s="173">
        <v>57.116418236230203</v>
      </c>
      <c r="AA39" s="173">
        <v>52.7547455481265</v>
      </c>
      <c r="AB39" s="173">
        <v>62.438119286344701</v>
      </c>
      <c r="AC39" s="173">
        <v>58.144980916993802</v>
      </c>
      <c r="AD39" s="173">
        <v>66.141511278537294</v>
      </c>
      <c r="AE39" s="173">
        <v>65.337632050823998</v>
      </c>
      <c r="AF39" s="173">
        <v>70.803688220145702</v>
      </c>
      <c r="AG39" s="173">
        <v>61.148281742701599</v>
      </c>
      <c r="AH39" s="173">
        <v>78.492862774642404</v>
      </c>
      <c r="AI39" s="173">
        <v>86.184034212335604</v>
      </c>
      <c r="AJ39" s="173">
        <v>103.43339492787899</v>
      </c>
      <c r="AK39" s="173">
        <v>80.100316354049895</v>
      </c>
      <c r="AL39" s="173">
        <v>74.737888623237794</v>
      </c>
      <c r="AM39" s="173">
        <v>107.21351874274001</v>
      </c>
      <c r="AN39" s="173">
        <v>72.950969567123806</v>
      </c>
      <c r="AO39" s="173">
        <v>113.258918162491</v>
      </c>
      <c r="AP39" s="173">
        <v>121.95151219373</v>
      </c>
      <c r="AQ39" s="173">
        <v>110.04450906072201</v>
      </c>
      <c r="AR39" s="173">
        <v>107.699212878599</v>
      </c>
      <c r="AS39" s="173">
        <v>89.375097791440297</v>
      </c>
      <c r="AT39" s="173">
        <v>103.288325772039</v>
      </c>
      <c r="AU39" s="173">
        <v>95.608925832950504</v>
      </c>
      <c r="AV39" s="173">
        <v>107.731188546376</v>
      </c>
      <c r="AW39" s="173">
        <v>76.022365574165903</v>
      </c>
      <c r="AX39" s="173">
        <v>78.109276420032799</v>
      </c>
      <c r="AY39" s="173">
        <v>123.959698200329</v>
      </c>
      <c r="AZ39" s="173">
        <v>76.432281171915506</v>
      </c>
      <c r="BA39" s="173">
        <v>87.745460226593295</v>
      </c>
      <c r="BB39" s="173">
        <v>110.409201009931</v>
      </c>
      <c r="BC39" s="173">
        <v>101.260483865579</v>
      </c>
      <c r="BD39" s="173">
        <v>99.0294547900954</v>
      </c>
      <c r="BE39" s="173">
        <v>94.617284478016899</v>
      </c>
      <c r="BF39" s="173">
        <v>126.400974166599</v>
      </c>
      <c r="BG39" s="173">
        <v>103.892867019786</v>
      </c>
      <c r="BH39" s="173">
        <v>91.466041578945493</v>
      </c>
      <c r="BI39" s="173">
        <v>122.88189846405901</v>
      </c>
      <c r="BJ39" s="173">
        <v>133.973827258239</v>
      </c>
      <c r="BK39" s="173">
        <v>117.98332813616</v>
      </c>
      <c r="BL39" s="173">
        <v>125.690779089087</v>
      </c>
      <c r="BM39" s="173">
        <v>116.155385253052</v>
      </c>
      <c r="BN39" s="173">
        <v>133.98545822946301</v>
      </c>
      <c r="BO39" s="173">
        <v>143.907557988706</v>
      </c>
      <c r="BP39" s="173">
        <v>95.296117676069599</v>
      </c>
      <c r="BQ39" s="173">
        <v>111.062102722155</v>
      </c>
      <c r="BR39" s="173">
        <v>104.47019517652799</v>
      </c>
      <c r="BS39" s="173">
        <v>119.232724780224</v>
      </c>
      <c r="BT39" s="173">
        <v>74.119268663744705</v>
      </c>
      <c r="BU39" s="173">
        <v>114.55178255818601</v>
      </c>
      <c r="BV39" s="173">
        <v>86.856103387382703</v>
      </c>
      <c r="BW39" s="173">
        <v>81.347021640315404</v>
      </c>
      <c r="BX39" s="173">
        <v>102.606269072955</v>
      </c>
      <c r="BY39" s="173">
        <v>81.011510034381701</v>
      </c>
      <c r="BZ39" s="173">
        <v>97.388086218431496</v>
      </c>
      <c r="CA39" s="173">
        <v>122.653281814926</v>
      </c>
      <c r="CB39" s="173">
        <v>81.518485362099696</v>
      </c>
      <c r="CC39" s="173">
        <v>121.783621885369</v>
      </c>
      <c r="CD39" s="173">
        <v>125.009201432704</v>
      </c>
      <c r="CE39" s="173">
        <v>126.283073439007</v>
      </c>
      <c r="CF39" s="173">
        <v>94.7879816765209</v>
      </c>
      <c r="CG39" s="173">
        <v>106.129226918848</v>
      </c>
      <c r="CH39" s="173">
        <v>145.54803105683101</v>
      </c>
      <c r="CI39" s="173">
        <v>107.436962347712</v>
      </c>
      <c r="CJ39" s="173">
        <v>123.09485518578499</v>
      </c>
      <c r="CK39" s="173">
        <v>113.410064823155</v>
      </c>
      <c r="CL39" s="173">
        <v>115.50128476978701</v>
      </c>
      <c r="CM39" s="173">
        <v>136.923185004109</v>
      </c>
    </row>
    <row r="40" spans="1:249" s="12" customFormat="1" ht="15.75" customHeight="1" x14ac:dyDescent="0.3">
      <c r="A40" s="115" t="s">
        <v>55</v>
      </c>
      <c r="B40" s="116">
        <v>891</v>
      </c>
      <c r="C40" s="117" t="s">
        <v>114</v>
      </c>
      <c r="D40" s="172">
        <v>108.58260705551101</v>
      </c>
      <c r="E40" s="172">
        <v>102.266231148798</v>
      </c>
      <c r="F40" s="172">
        <v>122.186447459229</v>
      </c>
      <c r="G40" s="172">
        <v>106.335341157266</v>
      </c>
      <c r="H40" s="172">
        <v>161.14184248058999</v>
      </c>
      <c r="I40" s="172">
        <v>136.11031101539299</v>
      </c>
      <c r="J40" s="172">
        <v>162.08777814605901</v>
      </c>
      <c r="K40" s="172">
        <v>184.782711999431</v>
      </c>
      <c r="L40" s="172">
        <v>150.14485738214699</v>
      </c>
      <c r="M40" s="172">
        <v>131.48890426456401</v>
      </c>
      <c r="N40" s="172">
        <v>158.80217498834099</v>
      </c>
      <c r="O40" s="172">
        <v>186.736735499964</v>
      </c>
      <c r="P40" s="172">
        <v>130.291355485358</v>
      </c>
      <c r="Q40" s="172">
        <v>134.38135339788701</v>
      </c>
      <c r="R40" s="172">
        <v>82.483660861662997</v>
      </c>
      <c r="S40" s="172">
        <v>119.746216404566</v>
      </c>
      <c r="T40" s="172">
        <v>156.907834302418</v>
      </c>
      <c r="U40" s="172">
        <v>153.77413772519901</v>
      </c>
      <c r="V40" s="172">
        <v>145.76529243971501</v>
      </c>
      <c r="W40" s="172">
        <v>189.02660887382501</v>
      </c>
      <c r="X40" s="172">
        <v>140.76853617441799</v>
      </c>
      <c r="Y40" s="172">
        <v>163.951734402835</v>
      </c>
      <c r="Z40" s="172">
        <v>127.40244786546199</v>
      </c>
      <c r="AA40" s="172">
        <v>130.04676231040301</v>
      </c>
      <c r="AB40" s="172">
        <v>129.203640041082</v>
      </c>
      <c r="AC40" s="172">
        <v>114.52357039002401</v>
      </c>
      <c r="AD40" s="172">
        <v>96.977907014964998</v>
      </c>
      <c r="AE40" s="172">
        <v>86.992456263990107</v>
      </c>
      <c r="AF40" s="172">
        <v>52.818544402847898</v>
      </c>
      <c r="AG40" s="172">
        <v>53.900078677693799</v>
      </c>
      <c r="AH40" s="172">
        <v>53.763172443192801</v>
      </c>
      <c r="AI40" s="172">
        <v>73.1422265369836</v>
      </c>
      <c r="AJ40" s="172">
        <v>111.688960660844</v>
      </c>
      <c r="AK40" s="172">
        <v>94.712374136060404</v>
      </c>
      <c r="AL40" s="172">
        <v>95.233669924707399</v>
      </c>
      <c r="AM40" s="172">
        <v>80.3474725542155</v>
      </c>
      <c r="AN40" s="172">
        <v>78.126265839237803</v>
      </c>
      <c r="AO40" s="172">
        <v>67.743619921367099</v>
      </c>
      <c r="AP40" s="172">
        <v>144.43028905145599</v>
      </c>
      <c r="AQ40" s="172">
        <v>78.765175521564103</v>
      </c>
      <c r="AR40" s="172">
        <v>67.509268606291698</v>
      </c>
      <c r="AS40" s="172">
        <v>65.036706826735596</v>
      </c>
      <c r="AT40" s="172">
        <v>73.750983468938898</v>
      </c>
      <c r="AU40" s="172">
        <v>60.337811957789398</v>
      </c>
      <c r="AV40" s="172">
        <v>111.848399044644</v>
      </c>
      <c r="AW40" s="172">
        <v>79.814677643117307</v>
      </c>
      <c r="AX40" s="172">
        <v>69.315458867312799</v>
      </c>
      <c r="AY40" s="172">
        <v>303.32134325154499</v>
      </c>
      <c r="AZ40" s="172">
        <v>77.255791683992896</v>
      </c>
      <c r="BA40" s="172">
        <v>160.98254590513699</v>
      </c>
      <c r="BB40" s="172">
        <v>232.34956234637099</v>
      </c>
      <c r="BC40" s="172">
        <v>138.67989755772001</v>
      </c>
      <c r="BD40" s="172">
        <v>96.390225305494397</v>
      </c>
      <c r="BE40" s="172">
        <v>103.369375256323</v>
      </c>
      <c r="BF40" s="172">
        <v>142.234062508937</v>
      </c>
      <c r="BG40" s="172">
        <v>98.613404114040307</v>
      </c>
      <c r="BH40" s="172">
        <v>137.321517765761</v>
      </c>
      <c r="BI40" s="172">
        <v>92.285069372139006</v>
      </c>
      <c r="BJ40" s="172">
        <v>99.809013743833404</v>
      </c>
      <c r="BK40" s="172">
        <v>277.49699350639497</v>
      </c>
      <c r="BL40" s="172">
        <v>99.498297258270597</v>
      </c>
      <c r="BM40" s="172">
        <v>95.059042459530005</v>
      </c>
      <c r="BN40" s="172">
        <v>293.10397485564101</v>
      </c>
      <c r="BO40" s="172">
        <v>172.84752966102801</v>
      </c>
      <c r="BP40" s="172">
        <v>103.341406984297</v>
      </c>
      <c r="BQ40" s="172">
        <v>99.859137978252605</v>
      </c>
      <c r="BR40" s="172">
        <v>81.223560671602399</v>
      </c>
      <c r="BS40" s="172">
        <v>102.269987182771</v>
      </c>
      <c r="BT40" s="172">
        <v>96.544797642662502</v>
      </c>
      <c r="BU40" s="172">
        <v>97.081443723455294</v>
      </c>
      <c r="BV40" s="172">
        <v>97.879962409209298</v>
      </c>
      <c r="BW40" s="172">
        <v>234.572795158557</v>
      </c>
      <c r="BX40" s="172">
        <v>60.704312075692002</v>
      </c>
      <c r="BY40" s="172">
        <v>132.469198343914</v>
      </c>
      <c r="BZ40" s="172">
        <v>96.3111025432069</v>
      </c>
      <c r="CA40" s="172">
        <v>91.119599303215793</v>
      </c>
      <c r="CB40" s="172">
        <v>91.094093565194498</v>
      </c>
      <c r="CC40" s="172">
        <v>97.712442844628896</v>
      </c>
      <c r="CD40" s="172">
        <v>107.90007843377199</v>
      </c>
      <c r="CE40" s="172">
        <v>99.972305408922693</v>
      </c>
      <c r="CF40" s="172">
        <v>94.770162939088706</v>
      </c>
      <c r="CG40" s="172">
        <v>94.347279327915601</v>
      </c>
      <c r="CH40" s="172">
        <v>110.27004683945</v>
      </c>
      <c r="CI40" s="172">
        <v>246.813445846967</v>
      </c>
      <c r="CJ40" s="172">
        <v>78.702356424691999</v>
      </c>
      <c r="CK40" s="172">
        <v>139.070543529914</v>
      </c>
      <c r="CL40" s="172">
        <v>109.88225557104801</v>
      </c>
      <c r="CM40" s="172">
        <v>104.80618786864299</v>
      </c>
    </row>
    <row r="41" spans="1:249" s="12" customFormat="1" ht="15.75" customHeight="1" x14ac:dyDescent="0.3">
      <c r="A41" s="118" t="s">
        <v>55</v>
      </c>
      <c r="B41" s="119">
        <v>892</v>
      </c>
      <c r="C41" s="120" t="s">
        <v>116</v>
      </c>
      <c r="D41" s="173">
        <v>0</v>
      </c>
      <c r="E41" s="173">
        <v>60.365856404856999</v>
      </c>
      <c r="F41" s="173">
        <v>56.295108830130303</v>
      </c>
      <c r="G41" s="173">
        <v>41.186706063457599</v>
      </c>
      <c r="H41" s="173">
        <v>1.16367417428709</v>
      </c>
      <c r="I41" s="173">
        <v>0</v>
      </c>
      <c r="J41" s="173">
        <v>0</v>
      </c>
      <c r="K41" s="173">
        <v>173.502527564123</v>
      </c>
      <c r="L41" s="173">
        <v>0</v>
      </c>
      <c r="M41" s="173">
        <v>0</v>
      </c>
      <c r="N41" s="173">
        <v>0</v>
      </c>
      <c r="O41" s="173">
        <v>0</v>
      </c>
      <c r="P41" s="173">
        <v>0</v>
      </c>
      <c r="Q41" s="173">
        <v>0</v>
      </c>
      <c r="R41" s="173">
        <v>0</v>
      </c>
      <c r="S41" s="173">
        <v>170.55053188817001</v>
      </c>
      <c r="T41" s="173">
        <v>0</v>
      </c>
      <c r="U41" s="173">
        <v>0</v>
      </c>
      <c r="V41" s="173">
        <v>0</v>
      </c>
      <c r="W41" s="173">
        <v>0</v>
      </c>
      <c r="X41" s="173">
        <v>61.069753248246201</v>
      </c>
      <c r="Y41" s="173">
        <v>0</v>
      </c>
      <c r="Z41" s="173">
        <v>0</v>
      </c>
      <c r="AA41" s="173">
        <v>0</v>
      </c>
      <c r="AB41" s="173">
        <v>0</v>
      </c>
      <c r="AC41" s="173">
        <v>0</v>
      </c>
      <c r="AD41" s="173">
        <v>0</v>
      </c>
      <c r="AE41" s="173">
        <v>0.177280630732606</v>
      </c>
      <c r="AF41" s="173">
        <v>0.102380574011896</v>
      </c>
      <c r="AG41" s="173">
        <v>0</v>
      </c>
      <c r="AH41" s="173">
        <v>0</v>
      </c>
      <c r="AI41" s="173">
        <v>0</v>
      </c>
      <c r="AJ41" s="173">
        <v>0</v>
      </c>
      <c r="AK41" s="173">
        <v>0</v>
      </c>
      <c r="AL41" s="173">
        <v>0</v>
      </c>
      <c r="AM41" s="173">
        <v>0</v>
      </c>
      <c r="AN41" s="173">
        <v>63.577597181173303</v>
      </c>
      <c r="AO41" s="173">
        <v>33.214163014410403</v>
      </c>
      <c r="AP41" s="173">
        <v>45.986929832827101</v>
      </c>
      <c r="AQ41" s="173">
        <v>13.1890939526208</v>
      </c>
      <c r="AR41" s="173">
        <v>68.536920658829999</v>
      </c>
      <c r="AS41" s="173">
        <v>55.278220126591201</v>
      </c>
      <c r="AT41" s="173">
        <v>58.734782091226201</v>
      </c>
      <c r="AU41" s="173">
        <v>98.641679077663795</v>
      </c>
      <c r="AV41" s="173">
        <v>225.259048443647</v>
      </c>
      <c r="AW41" s="173">
        <v>116.91508571036201</v>
      </c>
      <c r="AX41" s="173">
        <v>96.069935732515404</v>
      </c>
      <c r="AY41" s="173">
        <v>324.596544178133</v>
      </c>
      <c r="AZ41" s="173">
        <v>68.799662205212798</v>
      </c>
      <c r="BA41" s="173">
        <v>77.467605574221906</v>
      </c>
      <c r="BB41" s="173">
        <v>151.23562598016201</v>
      </c>
      <c r="BC41" s="173">
        <v>123.09682737395499</v>
      </c>
      <c r="BD41" s="173">
        <v>96.141813208822597</v>
      </c>
      <c r="BE41" s="173">
        <v>90.077500838143095</v>
      </c>
      <c r="BF41" s="173">
        <v>122.99340217845599</v>
      </c>
      <c r="BG41" s="173">
        <v>96.121291942465405</v>
      </c>
      <c r="BH41" s="173">
        <v>93.884578298217903</v>
      </c>
      <c r="BI41" s="173">
        <v>96.052165456312494</v>
      </c>
      <c r="BJ41" s="173">
        <v>95.3390512229699</v>
      </c>
      <c r="BK41" s="173">
        <v>62.579053589374098</v>
      </c>
      <c r="BL41" s="173">
        <v>84.925553729586696</v>
      </c>
      <c r="BM41" s="173">
        <v>110.695825164957</v>
      </c>
      <c r="BN41" s="173">
        <v>85.675047363951094</v>
      </c>
      <c r="BO41" s="173">
        <v>85.021299216503294</v>
      </c>
      <c r="BP41" s="173">
        <v>84.789490562589407</v>
      </c>
      <c r="BQ41" s="173">
        <v>87.090669266560397</v>
      </c>
      <c r="BR41" s="173">
        <v>173.281137576736</v>
      </c>
      <c r="BS41" s="173">
        <v>84.909766902376901</v>
      </c>
      <c r="BT41" s="173">
        <v>173.62912714916499</v>
      </c>
      <c r="BU41" s="173">
        <v>88.796641601006698</v>
      </c>
      <c r="BV41" s="173">
        <v>85.3012354170816</v>
      </c>
      <c r="BW41" s="173">
        <v>278.90120924825902</v>
      </c>
      <c r="BX41" s="173">
        <v>270.348833781547</v>
      </c>
      <c r="BY41" s="173">
        <v>335.50166714577301</v>
      </c>
      <c r="BZ41" s="173">
        <v>253.05323090840599</v>
      </c>
      <c r="CA41" s="173">
        <v>99.806885542842195</v>
      </c>
      <c r="CB41" s="173">
        <v>135.86258993269399</v>
      </c>
      <c r="CC41" s="173">
        <v>351.73613416346001</v>
      </c>
      <c r="CD41" s="173">
        <v>193.32956686678401</v>
      </c>
      <c r="CE41" s="173">
        <v>98.099299599650394</v>
      </c>
      <c r="CF41" s="173">
        <v>333.40115394703901</v>
      </c>
      <c r="CG41" s="173">
        <v>173.07174418502601</v>
      </c>
      <c r="CH41" s="173">
        <v>146.27386951356399</v>
      </c>
      <c r="CI41" s="173">
        <v>85.412577678279405</v>
      </c>
      <c r="CJ41" s="173">
        <v>399.88606240613598</v>
      </c>
      <c r="CK41" s="173">
        <v>248.49893179664301</v>
      </c>
      <c r="CL41" s="173">
        <v>141.901095249609</v>
      </c>
      <c r="CM41" s="173">
        <v>152.43915991389699</v>
      </c>
      <c r="CN41" s="172"/>
      <c r="CO41" s="172"/>
      <c r="CP41" s="172"/>
      <c r="CQ41" s="172"/>
      <c r="CR41" s="172"/>
      <c r="CS41" s="172"/>
      <c r="CT41" s="172"/>
      <c r="CU41" s="172"/>
      <c r="CV41" s="172"/>
      <c r="CW41" s="172"/>
      <c r="CX41" s="172"/>
      <c r="CY41" s="172"/>
      <c r="CZ41" s="172"/>
      <c r="DA41" s="172"/>
      <c r="DB41" s="172"/>
      <c r="DC41" s="172"/>
      <c r="DD41" s="172"/>
      <c r="DE41" s="172"/>
      <c r="DF41" s="172"/>
      <c r="DG41" s="172"/>
      <c r="DH41" s="172"/>
      <c r="DI41" s="172"/>
      <c r="DJ41" s="172"/>
      <c r="DK41" s="172"/>
      <c r="DL41" s="172"/>
      <c r="DM41" s="172"/>
      <c r="DN41" s="172"/>
      <c r="DO41" s="172"/>
      <c r="DP41" s="172"/>
      <c r="DQ41" s="172"/>
      <c r="DR41" s="172"/>
      <c r="DS41" s="172"/>
      <c r="DT41" s="172"/>
      <c r="DU41" s="172"/>
      <c r="DV41" s="172"/>
      <c r="DW41" s="172"/>
      <c r="DX41" s="172"/>
      <c r="DY41" s="172"/>
      <c r="DZ41" s="172"/>
      <c r="EA41" s="172"/>
      <c r="EB41" s="172"/>
      <c r="EC41" s="172"/>
      <c r="ED41" s="172"/>
      <c r="EE41" s="172"/>
      <c r="EF41" s="172"/>
      <c r="EG41" s="172"/>
      <c r="EH41" s="172"/>
      <c r="EI41" s="172"/>
      <c r="EJ41" s="172"/>
      <c r="EK41" s="172"/>
      <c r="EL41" s="172"/>
      <c r="EM41" s="172"/>
      <c r="EN41" s="172"/>
      <c r="EO41" s="172"/>
      <c r="EP41" s="172"/>
      <c r="EQ41" s="172"/>
      <c r="ER41" s="172"/>
      <c r="ES41" s="172"/>
      <c r="ET41" s="172"/>
      <c r="EU41" s="172"/>
      <c r="EV41" s="172"/>
      <c r="EW41" s="115"/>
      <c r="EX41" s="116"/>
      <c r="EY41" s="117"/>
      <c r="EZ41" s="172"/>
      <c r="FA41" s="172"/>
      <c r="FB41" s="172"/>
      <c r="FC41" s="172"/>
      <c r="FD41" s="172"/>
      <c r="FE41" s="172"/>
      <c r="FF41" s="172"/>
      <c r="FG41" s="172"/>
      <c r="FH41" s="172"/>
      <c r="FI41" s="172"/>
      <c r="FJ41" s="172"/>
      <c r="FK41" s="172"/>
      <c r="FL41" s="172"/>
      <c r="FM41" s="172"/>
      <c r="FN41" s="172"/>
      <c r="FO41" s="172"/>
      <c r="FP41" s="172"/>
      <c r="FQ41" s="172"/>
      <c r="FR41" s="172"/>
      <c r="FS41" s="172"/>
      <c r="FT41" s="172"/>
      <c r="FU41" s="172"/>
      <c r="FV41" s="172"/>
      <c r="FW41" s="172"/>
      <c r="FX41" s="172"/>
      <c r="FY41" s="172"/>
      <c r="FZ41" s="172"/>
      <c r="GA41" s="172"/>
      <c r="GB41" s="172"/>
      <c r="GC41" s="172"/>
      <c r="GD41" s="172"/>
      <c r="GE41" s="172"/>
      <c r="GF41" s="172"/>
      <c r="GG41" s="172"/>
      <c r="GH41" s="172"/>
      <c r="GI41" s="172"/>
      <c r="GJ41" s="172"/>
      <c r="GK41" s="172"/>
      <c r="GL41" s="172"/>
      <c r="GM41" s="172"/>
      <c r="GN41" s="172"/>
      <c r="GO41" s="172"/>
      <c r="GP41" s="172"/>
      <c r="GQ41" s="172"/>
      <c r="GR41" s="172"/>
      <c r="GS41" s="172"/>
      <c r="GT41" s="172"/>
      <c r="GU41" s="172"/>
      <c r="GV41" s="172"/>
      <c r="GW41" s="172"/>
      <c r="GX41" s="172"/>
      <c r="GY41" s="172"/>
      <c r="GZ41" s="172"/>
      <c r="HA41" s="172"/>
      <c r="HB41" s="172"/>
      <c r="HC41" s="172"/>
      <c r="HD41" s="172"/>
      <c r="HE41" s="172"/>
      <c r="HF41" s="172"/>
      <c r="HG41" s="172"/>
      <c r="HH41" s="172"/>
      <c r="HI41" s="172"/>
      <c r="HJ41" s="172"/>
      <c r="HK41" s="172"/>
      <c r="HL41" s="172"/>
      <c r="HM41" s="172"/>
      <c r="HN41" s="172"/>
      <c r="HO41" s="172"/>
      <c r="HP41" s="172"/>
      <c r="HQ41" s="172"/>
      <c r="HR41" s="172"/>
      <c r="HS41" s="172"/>
      <c r="HT41" s="172"/>
      <c r="HU41" s="117"/>
      <c r="HV41" s="116"/>
      <c r="HW41" s="117"/>
      <c r="HX41" s="172"/>
      <c r="HY41" s="172"/>
      <c r="HZ41" s="172"/>
      <c r="IA41" s="172"/>
      <c r="IB41" s="172"/>
      <c r="IC41" s="172"/>
      <c r="ID41" s="172"/>
      <c r="IE41" s="172"/>
      <c r="IF41" s="172"/>
      <c r="IG41" s="172"/>
      <c r="IH41" s="172"/>
      <c r="II41" s="172"/>
      <c r="IJ41" s="172"/>
      <c r="IK41" s="172"/>
      <c r="IL41" s="172"/>
      <c r="IM41" s="172"/>
      <c r="IN41" s="172"/>
      <c r="IO41" s="172"/>
    </row>
    <row r="42" spans="1:249" s="12" customFormat="1" ht="15.75" customHeight="1" x14ac:dyDescent="0.3">
      <c r="A42" s="115" t="s">
        <v>55</v>
      </c>
      <c r="B42" s="116">
        <v>893</v>
      </c>
      <c r="C42" s="117" t="s">
        <v>112</v>
      </c>
      <c r="D42" s="172">
        <v>147.66026140419001</v>
      </c>
      <c r="E42" s="172">
        <v>215.23150616141501</v>
      </c>
      <c r="F42" s="172">
        <v>220.940153602262</v>
      </c>
      <c r="G42" s="172">
        <v>240.330255662425</v>
      </c>
      <c r="H42" s="172">
        <v>207.286683553502</v>
      </c>
      <c r="I42" s="172">
        <v>200.32279017224701</v>
      </c>
      <c r="J42" s="172">
        <v>128.80489530964201</v>
      </c>
      <c r="K42" s="172">
        <v>250.75188079503801</v>
      </c>
      <c r="L42" s="172">
        <v>198.04611057309901</v>
      </c>
      <c r="M42" s="172">
        <v>273.346492548453</v>
      </c>
      <c r="N42" s="172">
        <v>101.606232728864</v>
      </c>
      <c r="O42" s="172">
        <v>136.64286845726099</v>
      </c>
      <c r="P42" s="172">
        <v>162.58938859386299</v>
      </c>
      <c r="Q42" s="172">
        <v>196.61581548465699</v>
      </c>
      <c r="R42" s="172">
        <v>286.96954013273398</v>
      </c>
      <c r="S42" s="172">
        <v>160.569216019772</v>
      </c>
      <c r="T42" s="172">
        <v>237.36365482526699</v>
      </c>
      <c r="U42" s="172">
        <v>439.13346888545101</v>
      </c>
      <c r="V42" s="172">
        <v>398.329804130414</v>
      </c>
      <c r="W42" s="172">
        <v>319.16851165507501</v>
      </c>
      <c r="X42" s="172">
        <v>304.41003571771103</v>
      </c>
      <c r="Y42" s="172">
        <v>346.09797652335999</v>
      </c>
      <c r="Z42" s="172">
        <v>359.081772835724</v>
      </c>
      <c r="AA42" s="172">
        <v>322.32953317027801</v>
      </c>
      <c r="AB42" s="172">
        <v>228.61553641306</v>
      </c>
      <c r="AC42" s="172">
        <v>252.373855104515</v>
      </c>
      <c r="AD42" s="172">
        <v>223.27961879806301</v>
      </c>
      <c r="AE42" s="172">
        <v>247.04466416489299</v>
      </c>
      <c r="AF42" s="172">
        <v>233.704709989376</v>
      </c>
      <c r="AG42" s="172">
        <v>128.417577613182</v>
      </c>
      <c r="AH42" s="172">
        <v>174.07704414168001</v>
      </c>
      <c r="AI42" s="172">
        <v>161.88088889501901</v>
      </c>
      <c r="AJ42" s="172">
        <v>132.69976108561201</v>
      </c>
      <c r="AK42" s="172">
        <v>139.48639768360599</v>
      </c>
      <c r="AL42" s="172">
        <v>176.04404426757</v>
      </c>
      <c r="AM42" s="172">
        <v>175.92502958647401</v>
      </c>
      <c r="AN42" s="172">
        <v>66.870223922572194</v>
      </c>
      <c r="AO42" s="172">
        <v>69.528242973836797</v>
      </c>
      <c r="AP42" s="172">
        <v>72.694404099564693</v>
      </c>
      <c r="AQ42" s="172">
        <v>113.495602900752</v>
      </c>
      <c r="AR42" s="172">
        <v>109.15130035945501</v>
      </c>
      <c r="AS42" s="172">
        <v>155.514572211966</v>
      </c>
      <c r="AT42" s="172">
        <v>110.063001725596</v>
      </c>
      <c r="AU42" s="172">
        <v>135.21061523353299</v>
      </c>
      <c r="AV42" s="172">
        <v>89.413296311260396</v>
      </c>
      <c r="AW42" s="172">
        <v>74.098095228678105</v>
      </c>
      <c r="AX42" s="172">
        <v>111.82554387039499</v>
      </c>
      <c r="AY42" s="172">
        <v>92.135101162390797</v>
      </c>
      <c r="AZ42" s="172">
        <v>150.214954043219</v>
      </c>
      <c r="BA42" s="172">
        <v>173.32159169420899</v>
      </c>
      <c r="BB42" s="172">
        <v>124.833170639364</v>
      </c>
      <c r="BC42" s="172">
        <v>118.819950014296</v>
      </c>
      <c r="BD42" s="172">
        <v>137.45676015756499</v>
      </c>
      <c r="BE42" s="172">
        <v>159.29963415557299</v>
      </c>
      <c r="BF42" s="172">
        <v>174.220143696083</v>
      </c>
      <c r="BG42" s="172">
        <v>208.75774977465099</v>
      </c>
      <c r="BH42" s="172">
        <v>131.791112999116</v>
      </c>
      <c r="BI42" s="172">
        <v>125.80102290454199</v>
      </c>
      <c r="BJ42" s="172">
        <v>181.510860196138</v>
      </c>
      <c r="BK42" s="172">
        <v>241.937343971845</v>
      </c>
      <c r="BL42" s="172">
        <v>198.09493536873501</v>
      </c>
      <c r="BM42" s="172">
        <v>163.07574186297799</v>
      </c>
      <c r="BN42" s="172">
        <v>258.52759433295398</v>
      </c>
      <c r="BO42" s="172">
        <v>212.57177473809199</v>
      </c>
      <c r="BP42" s="172">
        <v>233.57202808432399</v>
      </c>
      <c r="BQ42" s="172">
        <v>190.10414839191</v>
      </c>
      <c r="BR42" s="172">
        <v>176.954044017824</v>
      </c>
      <c r="BS42" s="172">
        <v>219.10069557707999</v>
      </c>
      <c r="BT42" s="172">
        <v>157.77081694991199</v>
      </c>
      <c r="BU42" s="172">
        <v>158.490324823631</v>
      </c>
      <c r="BV42" s="172">
        <v>160.23029393928101</v>
      </c>
      <c r="BW42" s="172">
        <v>294.25974148019202</v>
      </c>
      <c r="BX42" s="172">
        <v>186.57395156528099</v>
      </c>
      <c r="BY42" s="172">
        <v>188.66073583182001</v>
      </c>
      <c r="BZ42" s="172">
        <v>426.77007353902002</v>
      </c>
      <c r="CA42" s="172">
        <v>171.959228832734</v>
      </c>
      <c r="CB42" s="172">
        <v>159.755742380333</v>
      </c>
      <c r="CC42" s="172">
        <v>170.29716641703899</v>
      </c>
      <c r="CD42" s="172">
        <v>205.19774811310401</v>
      </c>
      <c r="CE42" s="172">
        <v>99.342821313394097</v>
      </c>
      <c r="CF42" s="172">
        <v>218.80502304791401</v>
      </c>
      <c r="CG42" s="172">
        <v>171.297802957252</v>
      </c>
      <c r="CH42" s="172">
        <v>227.787851909192</v>
      </c>
      <c r="CI42" s="172">
        <v>335.62468236075802</v>
      </c>
      <c r="CJ42" s="172">
        <v>363.324127894198</v>
      </c>
      <c r="CK42" s="172">
        <v>195.52477597400701</v>
      </c>
      <c r="CL42" s="172">
        <v>215.94778773692099</v>
      </c>
      <c r="CM42" s="172">
        <v>213.10881611170601</v>
      </c>
    </row>
    <row r="43" spans="1:249" s="12" customFormat="1" ht="15.75" customHeight="1" x14ac:dyDescent="0.3">
      <c r="A43" s="118" t="s">
        <v>55</v>
      </c>
      <c r="B43" s="119">
        <v>894</v>
      </c>
      <c r="C43" s="120" t="s">
        <v>110</v>
      </c>
      <c r="D43" s="173">
        <v>56.541170718207901</v>
      </c>
      <c r="E43" s="173">
        <v>77.650498288983698</v>
      </c>
      <c r="F43" s="173">
        <v>75.298884957270204</v>
      </c>
      <c r="G43" s="173">
        <v>80.702963240371304</v>
      </c>
      <c r="H43" s="173">
        <v>51.122644588152099</v>
      </c>
      <c r="I43" s="173">
        <v>41.435250434234703</v>
      </c>
      <c r="J43" s="173">
        <v>58.852725703584603</v>
      </c>
      <c r="K43" s="173">
        <v>68.253454737834005</v>
      </c>
      <c r="L43" s="173">
        <v>52.299058963284402</v>
      </c>
      <c r="M43" s="173">
        <v>38.690217861845603</v>
      </c>
      <c r="N43" s="173">
        <v>32.382853874494401</v>
      </c>
      <c r="O43" s="173">
        <v>52.1453702644096</v>
      </c>
      <c r="P43" s="173">
        <v>25.663437849481401</v>
      </c>
      <c r="Q43" s="173">
        <v>48.545023692513297</v>
      </c>
      <c r="R43" s="173">
        <v>40.381670379100598</v>
      </c>
      <c r="S43" s="173">
        <v>46.8815167899659</v>
      </c>
      <c r="T43" s="173">
        <v>45.524136583524701</v>
      </c>
      <c r="U43" s="173">
        <v>50.273053860814599</v>
      </c>
      <c r="V43" s="173">
        <v>46.831697664701501</v>
      </c>
      <c r="W43" s="173">
        <v>49.209532418667301</v>
      </c>
      <c r="X43" s="173">
        <v>40.195847149989397</v>
      </c>
      <c r="Y43" s="173">
        <v>40.241999421860299</v>
      </c>
      <c r="Z43" s="173">
        <v>43.640421834390899</v>
      </c>
      <c r="AA43" s="173">
        <v>51.164185262125798</v>
      </c>
      <c r="AB43" s="173">
        <v>45.652817336823503</v>
      </c>
      <c r="AC43" s="173">
        <v>53.686686213118101</v>
      </c>
      <c r="AD43" s="173">
        <v>55.837632459936202</v>
      </c>
      <c r="AE43" s="173">
        <v>62.052116621751203</v>
      </c>
      <c r="AF43" s="173">
        <v>60.660602472022703</v>
      </c>
      <c r="AG43" s="173">
        <v>59.786656234943003</v>
      </c>
      <c r="AH43" s="173">
        <v>63.837590373142902</v>
      </c>
      <c r="AI43" s="173">
        <v>58.5238518428284</v>
      </c>
      <c r="AJ43" s="173">
        <v>68.226290137872894</v>
      </c>
      <c r="AK43" s="173">
        <v>82.968818520328597</v>
      </c>
      <c r="AL43" s="173">
        <v>79.241309114333305</v>
      </c>
      <c r="AM43" s="173">
        <v>93.257227359359206</v>
      </c>
      <c r="AN43" s="173">
        <v>90.028702260958497</v>
      </c>
      <c r="AO43" s="173">
        <v>72.641697669013993</v>
      </c>
      <c r="AP43" s="173">
        <v>121.94624008027399</v>
      </c>
      <c r="AQ43" s="173">
        <v>98.196697709084702</v>
      </c>
      <c r="AR43" s="173">
        <v>72.717519456054006</v>
      </c>
      <c r="AS43" s="173">
        <v>133.02051550022799</v>
      </c>
      <c r="AT43" s="173">
        <v>89.585818805106896</v>
      </c>
      <c r="AU43" s="173">
        <v>94.830679323235302</v>
      </c>
      <c r="AV43" s="173">
        <v>111.944965010007</v>
      </c>
      <c r="AW43" s="173">
        <v>68.003774297156099</v>
      </c>
      <c r="AX43" s="173">
        <v>71.950003762161501</v>
      </c>
      <c r="AY43" s="173">
        <v>175.13338612671899</v>
      </c>
      <c r="AZ43" s="173">
        <v>99.2974479055882</v>
      </c>
      <c r="BA43" s="173">
        <v>51.975972430787401</v>
      </c>
      <c r="BB43" s="173">
        <v>139.487775261877</v>
      </c>
      <c r="BC43" s="173">
        <v>101.185976444967</v>
      </c>
      <c r="BD43" s="173">
        <v>150.17047969117201</v>
      </c>
      <c r="BE43" s="173">
        <v>134.10096926707499</v>
      </c>
      <c r="BF43" s="173">
        <v>131.390887518082</v>
      </c>
      <c r="BG43" s="173">
        <v>105.757581851007</v>
      </c>
      <c r="BH43" s="173">
        <v>156.64290161140201</v>
      </c>
      <c r="BI43" s="173">
        <v>117.724464295031</v>
      </c>
      <c r="BJ43" s="173">
        <v>109.99953142259</v>
      </c>
      <c r="BK43" s="173">
        <v>255.3039483323</v>
      </c>
      <c r="BL43" s="173">
        <v>130.462343623039</v>
      </c>
      <c r="BM43" s="173">
        <v>126.193920579959</v>
      </c>
      <c r="BN43" s="173">
        <v>104.47071576227</v>
      </c>
      <c r="BO43" s="173">
        <v>113.332977371371</v>
      </c>
      <c r="BP43" s="173">
        <v>151.848856604991</v>
      </c>
      <c r="BQ43" s="173">
        <v>173.41067987396099</v>
      </c>
      <c r="BR43" s="173">
        <v>142.748087531907</v>
      </c>
      <c r="BS43" s="173">
        <v>105.104338209315</v>
      </c>
      <c r="BT43" s="173">
        <v>98.165793175848293</v>
      </c>
      <c r="BU43" s="173">
        <v>122.031313354679</v>
      </c>
      <c r="BV43" s="173">
        <v>123.05360706095099</v>
      </c>
      <c r="BW43" s="173">
        <v>119.581004488693</v>
      </c>
      <c r="BX43" s="173">
        <v>123.52322919051601</v>
      </c>
      <c r="BY43" s="173">
        <v>107.79292407513</v>
      </c>
      <c r="BZ43" s="173">
        <v>98.969202740609404</v>
      </c>
      <c r="CA43" s="173">
        <v>117.54343258079</v>
      </c>
      <c r="CB43" s="173">
        <v>89.621373513457996</v>
      </c>
      <c r="CC43" s="173">
        <v>106.989030600251</v>
      </c>
      <c r="CD43" s="173">
        <v>157.02651787826201</v>
      </c>
      <c r="CE43" s="173">
        <v>107.627629109027</v>
      </c>
      <c r="CF43" s="173">
        <v>116.098565701425</v>
      </c>
      <c r="CG43" s="173">
        <v>136.863551268637</v>
      </c>
      <c r="CH43" s="173">
        <v>136.54892056645301</v>
      </c>
      <c r="CI43" s="173">
        <v>171.34305911617301</v>
      </c>
      <c r="CJ43" s="173">
        <v>118.101046751868</v>
      </c>
      <c r="CK43" s="173">
        <v>151.36835721051699</v>
      </c>
      <c r="CL43" s="173">
        <v>174.45107964511601</v>
      </c>
      <c r="CM43" s="173">
        <v>134.68170932991001</v>
      </c>
    </row>
    <row r="44" spans="1:249" s="12" customFormat="1" ht="15.75" customHeight="1" x14ac:dyDescent="0.3">
      <c r="A44" s="115" t="s">
        <v>56</v>
      </c>
      <c r="B44" s="116">
        <v>895</v>
      </c>
      <c r="C44" s="117" t="s">
        <v>124</v>
      </c>
      <c r="D44" s="172">
        <v>101.443891712743</v>
      </c>
      <c r="E44" s="172">
        <v>171.333844597796</v>
      </c>
      <c r="F44" s="172">
        <v>140.08486482102001</v>
      </c>
      <c r="G44" s="172">
        <v>185.13716721994899</v>
      </c>
      <c r="H44" s="172">
        <v>75.956130819728799</v>
      </c>
      <c r="I44" s="172">
        <v>131.723857190182</v>
      </c>
      <c r="J44" s="172">
        <v>169.081117115816</v>
      </c>
      <c r="K44" s="172">
        <v>187.97634320389301</v>
      </c>
      <c r="L44" s="172">
        <v>162.05942208243599</v>
      </c>
      <c r="M44" s="172">
        <v>159.20848720880801</v>
      </c>
      <c r="N44" s="172">
        <v>81.606958686369097</v>
      </c>
      <c r="O44" s="172">
        <v>95.9201128965979</v>
      </c>
      <c r="P44" s="172">
        <v>111.737271836818</v>
      </c>
      <c r="Q44" s="172">
        <v>182.19712933109901</v>
      </c>
      <c r="R44" s="172">
        <v>139.35567659076401</v>
      </c>
      <c r="S44" s="172">
        <v>246.06855099926599</v>
      </c>
      <c r="T44" s="172">
        <v>109.75255931255499</v>
      </c>
      <c r="U44" s="172">
        <v>184.24792423410901</v>
      </c>
      <c r="V44" s="172">
        <v>83.516192037862396</v>
      </c>
      <c r="W44" s="172">
        <v>124.81211715714301</v>
      </c>
      <c r="X44" s="172">
        <v>102.450377342281</v>
      </c>
      <c r="Y44" s="172">
        <v>132.333362533349</v>
      </c>
      <c r="Z44" s="172">
        <v>111.396754690801</v>
      </c>
      <c r="AA44" s="172">
        <v>154.70644807334801</v>
      </c>
      <c r="AB44" s="172">
        <v>72.288188249872107</v>
      </c>
      <c r="AC44" s="172">
        <v>106.69558746870401</v>
      </c>
      <c r="AD44" s="172">
        <v>83.723968982492295</v>
      </c>
      <c r="AE44" s="172">
        <v>139.21629509418699</v>
      </c>
      <c r="AF44" s="172">
        <v>61.373046112847199</v>
      </c>
      <c r="AG44" s="172">
        <v>99.054597392257605</v>
      </c>
      <c r="AH44" s="172">
        <v>71.750974707370503</v>
      </c>
      <c r="AI44" s="172">
        <v>105.548222390432</v>
      </c>
      <c r="AJ44" s="172">
        <v>66.295746450323804</v>
      </c>
      <c r="AK44" s="172">
        <v>78.550541247457602</v>
      </c>
      <c r="AL44" s="172">
        <v>78.086839271362507</v>
      </c>
      <c r="AM44" s="172">
        <v>168.11088654918399</v>
      </c>
      <c r="AN44" s="172">
        <v>84.750977888533797</v>
      </c>
      <c r="AO44" s="172">
        <v>80.610631838711896</v>
      </c>
      <c r="AP44" s="172">
        <v>61.424113087240698</v>
      </c>
      <c r="AQ44" s="172">
        <v>82.042660222951099</v>
      </c>
      <c r="AR44" s="172">
        <v>144.585700750055</v>
      </c>
      <c r="AS44" s="172">
        <v>161.271614144707</v>
      </c>
      <c r="AT44" s="172">
        <v>98.875051285270104</v>
      </c>
      <c r="AU44" s="172">
        <v>101.003842734876</v>
      </c>
      <c r="AV44" s="172">
        <v>92.771404937094005</v>
      </c>
      <c r="AW44" s="172">
        <v>63.659853598972802</v>
      </c>
      <c r="AX44" s="172">
        <v>81.390269337474606</v>
      </c>
      <c r="AY44" s="172">
        <v>147.613880174114</v>
      </c>
      <c r="AZ44" s="172">
        <v>100.110501469371</v>
      </c>
      <c r="BA44" s="172">
        <v>103.91652365006399</v>
      </c>
      <c r="BB44" s="172">
        <v>78.269307434513095</v>
      </c>
      <c r="BC44" s="172">
        <v>81.123568041887395</v>
      </c>
      <c r="BD44" s="172">
        <v>104.710913533159</v>
      </c>
      <c r="BE44" s="172">
        <v>180.22864156343499</v>
      </c>
      <c r="BF44" s="172">
        <v>171.60428940177999</v>
      </c>
      <c r="BG44" s="172">
        <v>146.60872831241599</v>
      </c>
      <c r="BH44" s="172">
        <v>98.725247644746602</v>
      </c>
      <c r="BI44" s="172">
        <v>107.939722034797</v>
      </c>
      <c r="BJ44" s="172">
        <v>102.710804962599</v>
      </c>
      <c r="BK44" s="172">
        <v>228.091519413513</v>
      </c>
      <c r="BL44" s="172">
        <v>154.83976019279001</v>
      </c>
      <c r="BM44" s="172">
        <v>123.444989282975</v>
      </c>
      <c r="BN44" s="172">
        <v>111.97810157364</v>
      </c>
      <c r="BO44" s="172">
        <v>141.07436651945801</v>
      </c>
      <c r="BP44" s="172">
        <v>80.073032826651797</v>
      </c>
      <c r="BQ44" s="172">
        <v>166.91975470180199</v>
      </c>
      <c r="BR44" s="172">
        <v>138.62028637133</v>
      </c>
      <c r="BS44" s="172">
        <v>134.11683334947099</v>
      </c>
      <c r="BT44" s="172">
        <v>131.68880734143701</v>
      </c>
      <c r="BU44" s="172">
        <v>128.26264920522499</v>
      </c>
      <c r="BV44" s="172">
        <v>121.346132220089</v>
      </c>
      <c r="BW44" s="172">
        <v>130.83911639104201</v>
      </c>
      <c r="BX44" s="172">
        <v>127.12461021836501</v>
      </c>
      <c r="BY44" s="172">
        <v>142.769535545483</v>
      </c>
      <c r="BZ44" s="172">
        <v>59.034768707068203</v>
      </c>
      <c r="CA44" s="172">
        <v>77.3050774669737</v>
      </c>
      <c r="CB44" s="172">
        <v>103.054766513779</v>
      </c>
      <c r="CC44" s="172">
        <v>163.12344645000701</v>
      </c>
      <c r="CD44" s="172">
        <v>169.38649341388901</v>
      </c>
      <c r="CE44" s="172">
        <v>82.124824382388496</v>
      </c>
      <c r="CF44" s="172">
        <v>84.661462930576903</v>
      </c>
      <c r="CG44" s="172">
        <v>102.517738948985</v>
      </c>
      <c r="CH44" s="172">
        <v>203.32257547148899</v>
      </c>
      <c r="CI44" s="172">
        <v>440.48448041963599</v>
      </c>
      <c r="CJ44" s="172">
        <v>119.58916163885</v>
      </c>
      <c r="CK44" s="172">
        <v>134.132683915424</v>
      </c>
      <c r="CL44" s="172">
        <v>103.24101945767499</v>
      </c>
      <c r="CM44" s="172">
        <v>81.668059029515803</v>
      </c>
    </row>
    <row r="45" spans="1:249" s="12" customFormat="1" ht="15.75" customHeight="1" x14ac:dyDescent="0.3">
      <c r="A45" s="118" t="s">
        <v>56</v>
      </c>
      <c r="B45" s="119">
        <v>896</v>
      </c>
      <c r="C45" s="120" t="s">
        <v>120</v>
      </c>
      <c r="D45" s="173">
        <v>79.849959295875706</v>
      </c>
      <c r="E45" s="173">
        <v>112.116064163738</v>
      </c>
      <c r="F45" s="173">
        <v>111.51523411871</v>
      </c>
      <c r="G45" s="173">
        <v>90.940032859071593</v>
      </c>
      <c r="H45" s="173">
        <v>91.167607894792098</v>
      </c>
      <c r="I45" s="173">
        <v>97.862491149442505</v>
      </c>
      <c r="J45" s="173">
        <v>88.071916158538102</v>
      </c>
      <c r="K45" s="173">
        <v>81.985830232503105</v>
      </c>
      <c r="L45" s="173">
        <v>75.257223154425603</v>
      </c>
      <c r="M45" s="173">
        <v>93.3055616147781</v>
      </c>
      <c r="N45" s="173">
        <v>80.119405513386496</v>
      </c>
      <c r="O45" s="173">
        <v>99.445641867525097</v>
      </c>
      <c r="P45" s="173">
        <v>74.664744841216901</v>
      </c>
      <c r="Q45" s="173">
        <v>111.81621609245801</v>
      </c>
      <c r="R45" s="173">
        <v>113.406555804486</v>
      </c>
      <c r="S45" s="173">
        <v>142.158428746787</v>
      </c>
      <c r="T45" s="173">
        <v>113.54175672311</v>
      </c>
      <c r="U45" s="173">
        <v>110.301034800746</v>
      </c>
      <c r="V45" s="173">
        <v>100.344848263473</v>
      </c>
      <c r="W45" s="173">
        <v>155.881498321588</v>
      </c>
      <c r="X45" s="173">
        <v>168.74987515003301</v>
      </c>
      <c r="Y45" s="173">
        <v>141.838323440778</v>
      </c>
      <c r="Z45" s="173">
        <v>139.673406443939</v>
      </c>
      <c r="AA45" s="173">
        <v>128.61434581044301</v>
      </c>
      <c r="AB45" s="173">
        <v>168.66309523331</v>
      </c>
      <c r="AC45" s="173">
        <v>136.10332182949901</v>
      </c>
      <c r="AD45" s="173">
        <v>198.61789316899001</v>
      </c>
      <c r="AE45" s="173">
        <v>197.88236960646299</v>
      </c>
      <c r="AF45" s="173">
        <v>138.31506346892201</v>
      </c>
      <c r="AG45" s="173">
        <v>80.0196257953735</v>
      </c>
      <c r="AH45" s="173">
        <v>45.3962128564444</v>
      </c>
      <c r="AI45" s="173">
        <v>63.981608837499302</v>
      </c>
      <c r="AJ45" s="173">
        <v>78.117153855796602</v>
      </c>
      <c r="AK45" s="173">
        <v>69.993746432323505</v>
      </c>
      <c r="AL45" s="173">
        <v>72.616061490324199</v>
      </c>
      <c r="AM45" s="173">
        <v>104.949015112686</v>
      </c>
      <c r="AN45" s="173">
        <v>108.295558691533</v>
      </c>
      <c r="AO45" s="173">
        <v>154.504025594995</v>
      </c>
      <c r="AP45" s="173">
        <v>123.696616478134</v>
      </c>
      <c r="AQ45" s="173">
        <v>68.626370642234804</v>
      </c>
      <c r="AR45" s="173">
        <v>70.265136897808503</v>
      </c>
      <c r="AS45" s="173">
        <v>106.90281065881</v>
      </c>
      <c r="AT45" s="173">
        <v>85.715498534444706</v>
      </c>
      <c r="AU45" s="173">
        <v>96.297658520697198</v>
      </c>
      <c r="AV45" s="173">
        <v>111.50973165519601</v>
      </c>
      <c r="AW45" s="173">
        <v>104.585863018341</v>
      </c>
      <c r="AX45" s="173">
        <v>73.270083196501304</v>
      </c>
      <c r="AY45" s="173">
        <v>96.330646111304702</v>
      </c>
      <c r="AZ45" s="173">
        <v>61.601889557200899</v>
      </c>
      <c r="BA45" s="173">
        <v>57.827639784911597</v>
      </c>
      <c r="BB45" s="173">
        <v>141.935399599536</v>
      </c>
      <c r="BC45" s="173">
        <v>105.941861441764</v>
      </c>
      <c r="BD45" s="173">
        <v>60.336221202185897</v>
      </c>
      <c r="BE45" s="173">
        <v>126.75364713052301</v>
      </c>
      <c r="BF45" s="173">
        <v>154.03132981489699</v>
      </c>
      <c r="BG45" s="173">
        <v>124.423263207864</v>
      </c>
      <c r="BH45" s="173">
        <v>120.816082438816</v>
      </c>
      <c r="BI45" s="173">
        <v>165.943409627801</v>
      </c>
      <c r="BJ45" s="173">
        <v>116.669395747328</v>
      </c>
      <c r="BK45" s="173">
        <v>120.08638972508</v>
      </c>
      <c r="BL45" s="173">
        <v>168.58640401609901</v>
      </c>
      <c r="BM45" s="173">
        <v>226.084745613021</v>
      </c>
      <c r="BN45" s="173">
        <v>185.781598015225</v>
      </c>
      <c r="BO45" s="173">
        <v>160.550402290748</v>
      </c>
      <c r="BP45" s="173">
        <v>148.284096360158</v>
      </c>
      <c r="BQ45" s="173">
        <v>114.396287512369</v>
      </c>
      <c r="BR45" s="173">
        <v>122.37931934160601</v>
      </c>
      <c r="BS45" s="173">
        <v>130.41239951572501</v>
      </c>
      <c r="BT45" s="173">
        <v>116.007396268367</v>
      </c>
      <c r="BU45" s="173">
        <v>152.072187832537</v>
      </c>
      <c r="BV45" s="173">
        <v>212.02333383315801</v>
      </c>
      <c r="BW45" s="173">
        <v>257.86782828017198</v>
      </c>
      <c r="BX45" s="173">
        <v>203.252911216857</v>
      </c>
      <c r="BY45" s="173">
        <v>224.68840897991501</v>
      </c>
      <c r="BZ45" s="173">
        <v>177.88056507610901</v>
      </c>
      <c r="CA45" s="173">
        <v>163.10914069730899</v>
      </c>
      <c r="CB45" s="173">
        <v>226.07846756428401</v>
      </c>
      <c r="CC45" s="173">
        <v>178.059122618326</v>
      </c>
      <c r="CD45" s="173">
        <v>231.436098805684</v>
      </c>
      <c r="CE45" s="173">
        <v>170.337627569494</v>
      </c>
      <c r="CF45" s="173">
        <v>196.90588721998199</v>
      </c>
      <c r="CG45" s="173">
        <v>226.15657517421801</v>
      </c>
      <c r="CH45" s="173">
        <v>156.75383609752501</v>
      </c>
      <c r="CI45" s="173">
        <v>284.79404417652802</v>
      </c>
      <c r="CJ45" s="173">
        <v>194.639106604239</v>
      </c>
      <c r="CK45" s="173">
        <v>173.84735011324199</v>
      </c>
      <c r="CL45" s="173">
        <v>215.93081072619901</v>
      </c>
      <c r="CM45" s="173">
        <v>180.09412884395999</v>
      </c>
    </row>
    <row r="46" spans="1:249" s="12" customFormat="1" ht="15.75" customHeight="1" x14ac:dyDescent="0.3">
      <c r="A46" s="115" t="s">
        <v>56</v>
      </c>
      <c r="B46" s="116">
        <v>897</v>
      </c>
      <c r="C46" s="117" t="s">
        <v>122</v>
      </c>
      <c r="D46" s="172">
        <v>45.711866066168902</v>
      </c>
      <c r="E46" s="172">
        <v>80.959697363596007</v>
      </c>
      <c r="F46" s="172">
        <v>321.10055673231199</v>
      </c>
      <c r="G46" s="172">
        <v>128.12311953296501</v>
      </c>
      <c r="H46" s="172">
        <v>116.89987626001</v>
      </c>
      <c r="I46" s="172">
        <v>543.47148464957502</v>
      </c>
      <c r="J46" s="172">
        <v>146.93114303618901</v>
      </c>
      <c r="K46" s="172">
        <v>81.249807908834796</v>
      </c>
      <c r="L46" s="172">
        <v>106.38205295773101</v>
      </c>
      <c r="M46" s="172">
        <v>62.934914240584902</v>
      </c>
      <c r="N46" s="172">
        <v>141.752100486812</v>
      </c>
      <c r="O46" s="172">
        <v>51.962506970601602</v>
      </c>
      <c r="P46" s="172">
        <v>97.211670078838495</v>
      </c>
      <c r="Q46" s="172">
        <v>86.229908249925202</v>
      </c>
      <c r="R46" s="172">
        <v>96.370994659608897</v>
      </c>
      <c r="S46" s="172">
        <v>106.87884621278199</v>
      </c>
      <c r="T46" s="172">
        <v>107.39221696453301</v>
      </c>
      <c r="U46" s="172">
        <v>69.271761213777907</v>
      </c>
      <c r="V46" s="172">
        <v>137.86250527057501</v>
      </c>
      <c r="W46" s="172">
        <v>58.3129045370424</v>
      </c>
      <c r="X46" s="172">
        <v>73.403045840528804</v>
      </c>
      <c r="Y46" s="172">
        <v>69.803686544649594</v>
      </c>
      <c r="Z46" s="172">
        <v>72.278895151516394</v>
      </c>
      <c r="AA46" s="172">
        <v>92.761704185862996</v>
      </c>
      <c r="AB46" s="172">
        <v>380.17836344084498</v>
      </c>
      <c r="AC46" s="172">
        <v>302.44983056671799</v>
      </c>
      <c r="AD46" s="172">
        <v>658.30623038367401</v>
      </c>
      <c r="AE46" s="172">
        <v>197.612901043921</v>
      </c>
      <c r="AF46" s="172">
        <v>557.14950143304804</v>
      </c>
      <c r="AG46" s="172">
        <v>259.10372649159098</v>
      </c>
      <c r="AH46" s="172">
        <v>259.03344731004103</v>
      </c>
      <c r="AI46" s="172">
        <v>322.911380127992</v>
      </c>
      <c r="AJ46" s="172">
        <v>160.562196302047</v>
      </c>
      <c r="AK46" s="172">
        <v>36.959813906507101</v>
      </c>
      <c r="AL46" s="172">
        <v>57.624763330710998</v>
      </c>
      <c r="AM46" s="172">
        <v>147.45331065195001</v>
      </c>
      <c r="AN46" s="172">
        <v>223.79375964341199</v>
      </c>
      <c r="AO46" s="172">
        <v>63.4894543721989</v>
      </c>
      <c r="AP46" s="172">
        <v>81.418558878561399</v>
      </c>
      <c r="AQ46" s="172">
        <v>63.442482637869901</v>
      </c>
      <c r="AR46" s="172">
        <v>75.389340019253794</v>
      </c>
      <c r="AS46" s="172">
        <v>73.5142166169706</v>
      </c>
      <c r="AT46" s="172">
        <v>56.721485351511703</v>
      </c>
      <c r="AU46" s="172">
        <v>306.52882224953299</v>
      </c>
      <c r="AV46" s="172">
        <v>31.546884557703802</v>
      </c>
      <c r="AW46" s="172">
        <v>105.45888727522301</v>
      </c>
      <c r="AX46" s="172">
        <v>36.909392428392103</v>
      </c>
      <c r="AY46" s="172">
        <v>81.786715969369993</v>
      </c>
      <c r="AZ46" s="172">
        <v>71.978042324901494</v>
      </c>
      <c r="BA46" s="172">
        <v>111.786534435116</v>
      </c>
      <c r="BB46" s="172">
        <v>136.528329456379</v>
      </c>
      <c r="BC46" s="172">
        <v>67.081050856645106</v>
      </c>
      <c r="BD46" s="172">
        <v>170.73579004034801</v>
      </c>
      <c r="BE46" s="172">
        <v>100.568604896865</v>
      </c>
      <c r="BF46" s="172">
        <v>167.921501736724</v>
      </c>
      <c r="BG46" s="172">
        <v>127.285127756173</v>
      </c>
      <c r="BH46" s="172">
        <v>123.14144921613099</v>
      </c>
      <c r="BI46" s="172">
        <v>85.081915780224804</v>
      </c>
      <c r="BJ46" s="172">
        <v>249.99948637041101</v>
      </c>
      <c r="BK46" s="172">
        <v>94.451681822888304</v>
      </c>
      <c r="BL46" s="172">
        <v>201.948673184559</v>
      </c>
      <c r="BM46" s="172">
        <v>274.557381622261</v>
      </c>
      <c r="BN46" s="172">
        <v>129.006204434111</v>
      </c>
      <c r="BO46" s="172">
        <v>96.686351372697999</v>
      </c>
      <c r="BP46" s="172">
        <v>105.936427218042</v>
      </c>
      <c r="BQ46" s="172">
        <v>99.656152772172405</v>
      </c>
      <c r="BR46" s="172">
        <v>91.922543778636907</v>
      </c>
      <c r="BS46" s="172">
        <v>136.65738585040799</v>
      </c>
      <c r="BT46" s="172">
        <v>120.70483791562</v>
      </c>
      <c r="BU46" s="172">
        <v>97.291791720157704</v>
      </c>
      <c r="BV46" s="172">
        <v>115.246812752811</v>
      </c>
      <c r="BW46" s="172">
        <v>339.32846322957801</v>
      </c>
      <c r="BX46" s="172">
        <v>156.34242811204601</v>
      </c>
      <c r="BY46" s="172">
        <v>152.05358702257601</v>
      </c>
      <c r="BZ46" s="172">
        <v>247.22458317668799</v>
      </c>
      <c r="CA46" s="172">
        <v>433.72123648172402</v>
      </c>
      <c r="CB46" s="172">
        <v>177.48651374952601</v>
      </c>
      <c r="CC46" s="172">
        <v>85.300878603362307</v>
      </c>
      <c r="CD46" s="172">
        <v>208.04124925050101</v>
      </c>
      <c r="CE46" s="172">
        <v>105.126104107007</v>
      </c>
      <c r="CF46" s="172">
        <v>138.07654917191601</v>
      </c>
      <c r="CG46" s="172">
        <v>214.44806809540501</v>
      </c>
      <c r="CH46" s="172">
        <v>95.607166014212197</v>
      </c>
      <c r="CI46" s="172">
        <v>46.194164331032702</v>
      </c>
      <c r="CJ46" s="172">
        <v>420.99855033801202</v>
      </c>
      <c r="CK46" s="172">
        <v>478.88203740315299</v>
      </c>
      <c r="CL46" s="172">
        <v>864.15591563097803</v>
      </c>
      <c r="CM46" s="172">
        <v>416.43816326127398</v>
      </c>
    </row>
    <row r="47" spans="1:249" s="12" customFormat="1" ht="15.75" customHeight="1" x14ac:dyDescent="0.3">
      <c r="A47" s="118" t="s">
        <v>52</v>
      </c>
      <c r="B47" s="119">
        <v>2841</v>
      </c>
      <c r="C47" s="120" t="s">
        <v>73</v>
      </c>
      <c r="D47" s="173">
        <v>20.794772076367401</v>
      </c>
      <c r="E47" s="173">
        <v>21.234389036173098</v>
      </c>
      <c r="F47" s="173">
        <v>21.551053090912099</v>
      </c>
      <c r="G47" s="173">
        <v>22.395049505016299</v>
      </c>
      <c r="H47" s="173">
        <v>22.7983735507677</v>
      </c>
      <c r="I47" s="173">
        <v>23.369647912315202</v>
      </c>
      <c r="J47" s="173">
        <v>25.414456507331</v>
      </c>
      <c r="K47" s="173">
        <v>25.4199936161591</v>
      </c>
      <c r="L47" s="173">
        <v>21.625684587366901</v>
      </c>
      <c r="M47" s="173">
        <v>24.720155210173001</v>
      </c>
      <c r="N47" s="173">
        <v>22.217940331369</v>
      </c>
      <c r="O47" s="173">
        <v>22.1311921573738</v>
      </c>
      <c r="P47" s="173">
        <v>19.340930537946601</v>
      </c>
      <c r="Q47" s="173">
        <v>22.7152109059003</v>
      </c>
      <c r="R47" s="173">
        <v>24.468710612273</v>
      </c>
      <c r="S47" s="173">
        <v>26.861803726259001</v>
      </c>
      <c r="T47" s="173">
        <v>28.829915694481201</v>
      </c>
      <c r="U47" s="173">
        <v>29.3914362461135</v>
      </c>
      <c r="V47" s="173">
        <v>30.221216206544099</v>
      </c>
      <c r="W47" s="173">
        <v>33.615435778435597</v>
      </c>
      <c r="X47" s="173">
        <v>37.445649697917197</v>
      </c>
      <c r="Y47" s="173">
        <v>36.396594461526703</v>
      </c>
      <c r="Z47" s="173">
        <v>36.879644484673101</v>
      </c>
      <c r="AA47" s="173">
        <v>42.058168905718702</v>
      </c>
      <c r="AB47" s="173">
        <v>41.4014603729645</v>
      </c>
      <c r="AC47" s="173">
        <v>48.487082374764498</v>
      </c>
      <c r="AD47" s="173">
        <v>51.196523225866301</v>
      </c>
      <c r="AE47" s="173">
        <v>50.034579951615399</v>
      </c>
      <c r="AF47" s="173">
        <v>54.631596518528397</v>
      </c>
      <c r="AG47" s="173">
        <v>51.695268763239703</v>
      </c>
      <c r="AH47" s="173">
        <v>81.527682163425098</v>
      </c>
      <c r="AI47" s="173">
        <v>90.062499270561901</v>
      </c>
      <c r="AJ47" s="173">
        <v>90.761681207908694</v>
      </c>
      <c r="AK47" s="173">
        <v>88.840772705113906</v>
      </c>
      <c r="AL47" s="173">
        <v>100.32026966609899</v>
      </c>
      <c r="AM47" s="173">
        <v>102.49377278367901</v>
      </c>
      <c r="AN47" s="173">
        <v>90.466010112597004</v>
      </c>
      <c r="AO47" s="173">
        <v>96.089409183212993</v>
      </c>
      <c r="AP47" s="173">
        <v>99.939983224643399</v>
      </c>
      <c r="AQ47" s="173">
        <v>100.56119385449099</v>
      </c>
      <c r="AR47" s="173">
        <v>96.112532861006201</v>
      </c>
      <c r="AS47" s="173">
        <v>101.22500008672399</v>
      </c>
      <c r="AT47" s="173">
        <v>101.46794591227101</v>
      </c>
      <c r="AU47" s="173">
        <v>98.965272787381807</v>
      </c>
      <c r="AV47" s="173">
        <v>105.717046705746</v>
      </c>
      <c r="AW47" s="173">
        <v>100.580189800569</v>
      </c>
      <c r="AX47" s="173">
        <v>104.341755471955</v>
      </c>
      <c r="AY47" s="173">
        <v>104.533659999402</v>
      </c>
      <c r="AZ47" s="173">
        <v>90.454329352984999</v>
      </c>
      <c r="BA47" s="173">
        <v>96.767609351908902</v>
      </c>
      <c r="BB47" s="173">
        <v>93.815774161291898</v>
      </c>
      <c r="BC47" s="173">
        <v>95.822030196304695</v>
      </c>
      <c r="BD47" s="173">
        <v>100.35169184818299</v>
      </c>
      <c r="BE47" s="173">
        <v>92.962373224102805</v>
      </c>
      <c r="BF47" s="173">
        <v>96.504410657640406</v>
      </c>
      <c r="BG47" s="173">
        <v>98.658052343584899</v>
      </c>
      <c r="BH47" s="173">
        <v>99.734324292519702</v>
      </c>
      <c r="BI47" s="173">
        <v>106.216480023182</v>
      </c>
      <c r="BJ47" s="173">
        <v>97.802248093304499</v>
      </c>
      <c r="BK47" s="173">
        <v>120.854356228206</v>
      </c>
      <c r="BL47" s="173">
        <v>105.244355133236</v>
      </c>
      <c r="BM47" s="173">
        <v>99.8044650728731</v>
      </c>
      <c r="BN47" s="173">
        <v>95.635381712873794</v>
      </c>
      <c r="BO47" s="173">
        <v>99.943129731225895</v>
      </c>
      <c r="BP47" s="173">
        <v>102.17758432460499</v>
      </c>
      <c r="BQ47" s="173">
        <v>99.679029684830596</v>
      </c>
      <c r="BR47" s="173">
        <v>99.465117334123093</v>
      </c>
      <c r="BS47" s="173">
        <v>94.922856245764393</v>
      </c>
      <c r="BT47" s="173">
        <v>108.707813673079</v>
      </c>
      <c r="BU47" s="173">
        <v>107.50961124029</v>
      </c>
      <c r="BV47" s="173">
        <v>97.276543457843005</v>
      </c>
      <c r="BW47" s="173">
        <v>116.90019103109</v>
      </c>
      <c r="BX47" s="173">
        <v>92.175362764917395</v>
      </c>
      <c r="BY47" s="173">
        <v>97.907569907250902</v>
      </c>
      <c r="BZ47" s="173">
        <v>110.151133391553</v>
      </c>
      <c r="CA47" s="173">
        <v>99.055651766153005</v>
      </c>
      <c r="CB47" s="173">
        <v>95.912410296092702</v>
      </c>
      <c r="CC47" s="173">
        <v>105.967587703275</v>
      </c>
      <c r="CD47" s="173">
        <v>105.25844746654499</v>
      </c>
      <c r="CE47" s="173">
        <v>96.895482367487503</v>
      </c>
      <c r="CF47" s="173">
        <v>101.868234893066</v>
      </c>
      <c r="CG47" s="173">
        <v>103.471498985385</v>
      </c>
      <c r="CH47" s="173">
        <v>108.008445914734</v>
      </c>
      <c r="CI47" s="173">
        <v>123.458893260053</v>
      </c>
      <c r="CJ47" s="173">
        <v>96.051920029065002</v>
      </c>
      <c r="CK47" s="173">
        <v>97.421273247837505</v>
      </c>
      <c r="CL47" s="173">
        <v>105.326476100718</v>
      </c>
      <c r="CM47" s="173">
        <v>104.74963975385</v>
      </c>
    </row>
    <row r="48" spans="1:249" s="12" customFormat="1" ht="15.75" customHeight="1" x14ac:dyDescent="0.3">
      <c r="A48" s="115" t="s">
        <v>52</v>
      </c>
      <c r="B48" s="116">
        <v>2842</v>
      </c>
      <c r="C48" s="117" t="s">
        <v>308</v>
      </c>
      <c r="D48" s="172">
        <v>237.43934940057099</v>
      </c>
      <c r="E48" s="172">
        <v>264.984821013935</v>
      </c>
      <c r="F48" s="172">
        <v>254.66410342160799</v>
      </c>
      <c r="G48" s="172">
        <v>309.73226430200498</v>
      </c>
      <c r="H48" s="172">
        <v>187.03067730398101</v>
      </c>
      <c r="I48" s="172">
        <v>233.32854328747001</v>
      </c>
      <c r="J48" s="172">
        <v>309.91628021854501</v>
      </c>
      <c r="K48" s="172">
        <v>240.11366382482601</v>
      </c>
      <c r="L48" s="172">
        <v>202.16506007734301</v>
      </c>
      <c r="M48" s="172">
        <v>171.181497047736</v>
      </c>
      <c r="N48" s="172">
        <v>195.52014340973801</v>
      </c>
      <c r="O48" s="172">
        <v>183.28546964089</v>
      </c>
      <c r="P48" s="172">
        <v>119.110806353596</v>
      </c>
      <c r="Q48" s="172">
        <v>135.88310486233101</v>
      </c>
      <c r="R48" s="172">
        <v>156.31088569415601</v>
      </c>
      <c r="S48" s="172">
        <v>167.86106815256801</v>
      </c>
      <c r="T48" s="172">
        <v>135.18298939949099</v>
      </c>
      <c r="U48" s="172">
        <v>156.86544668180599</v>
      </c>
      <c r="V48" s="172">
        <v>195.408140172065</v>
      </c>
      <c r="W48" s="172">
        <v>181.811257090331</v>
      </c>
      <c r="X48" s="172">
        <v>181.64590603743099</v>
      </c>
      <c r="Y48" s="172">
        <v>188.35539881891401</v>
      </c>
      <c r="Z48" s="172">
        <v>193.42205786658599</v>
      </c>
      <c r="AA48" s="172">
        <v>189.79029810145701</v>
      </c>
      <c r="AB48" s="172">
        <v>119.500090877896</v>
      </c>
      <c r="AC48" s="172">
        <v>149.444976204108</v>
      </c>
      <c r="AD48" s="172">
        <v>158.546543072513</v>
      </c>
      <c r="AE48" s="172">
        <v>257.05976808467602</v>
      </c>
      <c r="AF48" s="172">
        <v>120.753407749678</v>
      </c>
      <c r="AG48" s="172">
        <v>55.380848972533599</v>
      </c>
      <c r="AH48" s="172">
        <v>36.008249579355301</v>
      </c>
      <c r="AI48" s="172">
        <v>80.088935559619003</v>
      </c>
      <c r="AJ48" s="172">
        <v>55.750083761204003</v>
      </c>
      <c r="AK48" s="172">
        <v>64.982660418966802</v>
      </c>
      <c r="AL48" s="172">
        <v>76.973386394986605</v>
      </c>
      <c r="AM48" s="172">
        <v>212.809587619414</v>
      </c>
      <c r="AN48" s="172">
        <v>45.547917878466301</v>
      </c>
      <c r="AO48" s="172">
        <v>51.377422430307298</v>
      </c>
      <c r="AP48" s="172">
        <v>73.425962766518893</v>
      </c>
      <c r="AQ48" s="172">
        <v>94.166297863204406</v>
      </c>
      <c r="AR48" s="172">
        <v>80.851814679563304</v>
      </c>
      <c r="AS48" s="172">
        <v>102.67108127153899</v>
      </c>
      <c r="AT48" s="172">
        <v>140.84614854066101</v>
      </c>
      <c r="AU48" s="172">
        <v>152.61976265442701</v>
      </c>
      <c r="AV48" s="172">
        <v>130.52298135867099</v>
      </c>
      <c r="AW48" s="172">
        <v>99.826642723413798</v>
      </c>
      <c r="AX48" s="172">
        <v>99.405011649126294</v>
      </c>
      <c r="AY48" s="172">
        <v>128.73895618410199</v>
      </c>
      <c r="AZ48" s="172">
        <v>104.198374706718</v>
      </c>
      <c r="BA48" s="172">
        <v>97.977972761651799</v>
      </c>
      <c r="BB48" s="172">
        <v>93.7643400773362</v>
      </c>
      <c r="BC48" s="172">
        <v>96.452594739155899</v>
      </c>
      <c r="BD48" s="172">
        <v>85.824069625968306</v>
      </c>
      <c r="BE48" s="172">
        <v>95.761321285568002</v>
      </c>
      <c r="BF48" s="172">
        <v>109.563044665021</v>
      </c>
      <c r="BG48" s="172">
        <v>123.949841517026</v>
      </c>
      <c r="BH48" s="172">
        <v>139.46479348594499</v>
      </c>
      <c r="BI48" s="172">
        <v>131.979360659485</v>
      </c>
      <c r="BJ48" s="172">
        <v>116.824594253879</v>
      </c>
      <c r="BK48" s="172">
        <v>289.85863222034499</v>
      </c>
      <c r="BL48" s="172">
        <v>147.55221313803801</v>
      </c>
      <c r="BM48" s="172">
        <v>149.911427189818</v>
      </c>
      <c r="BN48" s="172">
        <v>134.35431943119599</v>
      </c>
      <c r="BO48" s="172">
        <v>140.39075113928601</v>
      </c>
      <c r="BP48" s="172">
        <v>119.319990199975</v>
      </c>
      <c r="BQ48" s="172">
        <v>105.149876810454</v>
      </c>
      <c r="BR48" s="172">
        <v>118.37795492165699</v>
      </c>
      <c r="BS48" s="172">
        <v>123.007035073162</v>
      </c>
      <c r="BT48" s="172">
        <v>108.621217207024</v>
      </c>
      <c r="BU48" s="172">
        <v>118.64276579081999</v>
      </c>
      <c r="BV48" s="172">
        <v>108.784411120792</v>
      </c>
      <c r="BW48" s="172">
        <v>258.451019827854</v>
      </c>
      <c r="BX48" s="172">
        <v>134.88504715323799</v>
      </c>
      <c r="BY48" s="172">
        <v>153.027146172795</v>
      </c>
      <c r="BZ48" s="172">
        <v>157.449600159281</v>
      </c>
      <c r="CA48" s="172">
        <v>125.50343320997401</v>
      </c>
      <c r="CB48" s="172">
        <v>141.61829894389501</v>
      </c>
      <c r="CC48" s="172">
        <v>125.72967562258</v>
      </c>
      <c r="CD48" s="172">
        <v>129.18334034639099</v>
      </c>
      <c r="CE48" s="172">
        <v>134.01743295449501</v>
      </c>
      <c r="CF48" s="172">
        <v>128.48411788590099</v>
      </c>
      <c r="CG48" s="172">
        <v>133.87275121952101</v>
      </c>
      <c r="CH48" s="172">
        <v>150.89348552922999</v>
      </c>
      <c r="CI48" s="172">
        <v>347.23348234471302</v>
      </c>
      <c r="CJ48" s="172">
        <v>154.044586930398</v>
      </c>
      <c r="CK48" s="172">
        <v>174.84457953424501</v>
      </c>
      <c r="CL48" s="172">
        <v>149.56530858315199</v>
      </c>
      <c r="CM48" s="172">
        <v>137.93716258796499</v>
      </c>
    </row>
    <row r="49" spans="1:249" s="12" customFormat="1" ht="15.75" customHeight="1" x14ac:dyDescent="0.3">
      <c r="A49" s="118" t="s">
        <v>52</v>
      </c>
      <c r="B49" s="119">
        <v>2843</v>
      </c>
      <c r="C49" s="120" t="s">
        <v>299</v>
      </c>
      <c r="D49" s="173">
        <v>54.8463717026778</v>
      </c>
      <c r="E49" s="173">
        <v>60.112749054633902</v>
      </c>
      <c r="F49" s="173">
        <v>65.466722247580705</v>
      </c>
      <c r="G49" s="173">
        <v>54.6464268059893</v>
      </c>
      <c r="H49" s="173">
        <v>57.887142564186803</v>
      </c>
      <c r="I49" s="173">
        <v>60.475488527973702</v>
      </c>
      <c r="J49" s="173">
        <v>61.738433212410001</v>
      </c>
      <c r="K49" s="173">
        <v>53.132463504350198</v>
      </c>
      <c r="L49" s="173">
        <v>39.432031517437601</v>
      </c>
      <c r="M49" s="173">
        <v>31.0137985120496</v>
      </c>
      <c r="N49" s="173">
        <v>34.227764437165497</v>
      </c>
      <c r="O49" s="173">
        <v>29.663282485476799</v>
      </c>
      <c r="P49" s="173">
        <v>28.563214551749201</v>
      </c>
      <c r="Q49" s="173">
        <v>35.771938312260502</v>
      </c>
      <c r="R49" s="173">
        <v>33.576426999879899</v>
      </c>
      <c r="S49" s="173">
        <v>33.128815555168401</v>
      </c>
      <c r="T49" s="173">
        <v>37.5167200264614</v>
      </c>
      <c r="U49" s="173">
        <v>33.691563700836603</v>
      </c>
      <c r="V49" s="173">
        <v>35.477593449465303</v>
      </c>
      <c r="W49" s="173">
        <v>33.209344609979297</v>
      </c>
      <c r="X49" s="173">
        <v>38.853724252080397</v>
      </c>
      <c r="Y49" s="173">
        <v>44.759273813625803</v>
      </c>
      <c r="Z49" s="173">
        <v>39.820382002353199</v>
      </c>
      <c r="AA49" s="173">
        <v>39.123640696843701</v>
      </c>
      <c r="AB49" s="173">
        <v>42.337794596529697</v>
      </c>
      <c r="AC49" s="173">
        <v>39.212191522310498</v>
      </c>
      <c r="AD49" s="173">
        <v>46.8043583511325</v>
      </c>
      <c r="AE49" s="173">
        <v>49.2456671227662</v>
      </c>
      <c r="AF49" s="173">
        <v>48.364622083531003</v>
      </c>
      <c r="AG49" s="173">
        <v>49.209606768971</v>
      </c>
      <c r="AH49" s="173">
        <v>38.648924459478401</v>
      </c>
      <c r="AI49" s="173">
        <v>51.997092206795003</v>
      </c>
      <c r="AJ49" s="173">
        <v>46.173250464630598</v>
      </c>
      <c r="AK49" s="173">
        <v>47.202277662690101</v>
      </c>
      <c r="AL49" s="173">
        <v>58.550069263239997</v>
      </c>
      <c r="AM49" s="173">
        <v>78.185896688031505</v>
      </c>
      <c r="AN49" s="173">
        <v>86.015340736801306</v>
      </c>
      <c r="AO49" s="173">
        <v>91.307226868714807</v>
      </c>
      <c r="AP49" s="173">
        <v>105.382847635144</v>
      </c>
      <c r="AQ49" s="173">
        <v>98.566643498078903</v>
      </c>
      <c r="AR49" s="173">
        <v>124.852373245043</v>
      </c>
      <c r="AS49" s="173">
        <v>108.198792212605</v>
      </c>
      <c r="AT49" s="173">
        <v>89.530443985788907</v>
      </c>
      <c r="AU49" s="173">
        <v>88.863216274337105</v>
      </c>
      <c r="AV49" s="173">
        <v>106.880005949051</v>
      </c>
      <c r="AW49" s="173">
        <v>116.403552042391</v>
      </c>
      <c r="AX49" s="173">
        <v>84.735138327364396</v>
      </c>
      <c r="AY49" s="173">
        <v>99.2644192246796</v>
      </c>
      <c r="AZ49" s="173">
        <v>74.574193031559901</v>
      </c>
      <c r="BA49" s="173">
        <v>83.086902503525494</v>
      </c>
      <c r="BB49" s="173">
        <v>99.619410725482993</v>
      </c>
      <c r="BC49" s="173">
        <v>95.322898467973005</v>
      </c>
      <c r="BD49" s="173">
        <v>89.327509944184101</v>
      </c>
      <c r="BE49" s="173">
        <v>89.391057645314206</v>
      </c>
      <c r="BF49" s="173">
        <v>78.639087480961194</v>
      </c>
      <c r="BG49" s="173">
        <v>90.539254583954801</v>
      </c>
      <c r="BH49" s="173">
        <v>77.757200203681407</v>
      </c>
      <c r="BI49" s="173">
        <v>87.0913996608449</v>
      </c>
      <c r="BJ49" s="173">
        <v>109.052954974831</v>
      </c>
      <c r="BK49" s="173">
        <v>97.884053545512103</v>
      </c>
      <c r="BL49" s="173">
        <v>82.066623758890799</v>
      </c>
      <c r="BM49" s="173">
        <v>81.302009709281094</v>
      </c>
      <c r="BN49" s="173">
        <v>101.838140463587</v>
      </c>
      <c r="BO49" s="173">
        <v>113.34305544760799</v>
      </c>
      <c r="BP49" s="173">
        <v>114.79902590889699</v>
      </c>
      <c r="BQ49" s="173">
        <v>79.188571625717003</v>
      </c>
      <c r="BR49" s="173">
        <v>81.697963635190803</v>
      </c>
      <c r="BS49" s="173">
        <v>88.967319435663995</v>
      </c>
      <c r="BT49" s="173">
        <v>100.93601019185</v>
      </c>
      <c r="BU49" s="173">
        <v>97.394383183066395</v>
      </c>
      <c r="BV49" s="173">
        <v>91.617933999144299</v>
      </c>
      <c r="BW49" s="173">
        <v>93.433750684663195</v>
      </c>
      <c r="BX49" s="173">
        <v>99.528670443779404</v>
      </c>
      <c r="BY49" s="173">
        <v>82.333895081875596</v>
      </c>
      <c r="BZ49" s="173">
        <v>95.408338872839906</v>
      </c>
      <c r="CA49" s="173">
        <v>100.90270577860601</v>
      </c>
      <c r="CB49" s="173">
        <v>102.448884398147</v>
      </c>
      <c r="CC49" s="173">
        <v>90.2406879166994</v>
      </c>
      <c r="CD49" s="173">
        <v>102.094417151431</v>
      </c>
      <c r="CE49" s="173">
        <v>105.709379854525</v>
      </c>
      <c r="CF49" s="173">
        <v>106.474643105767</v>
      </c>
      <c r="CG49" s="173">
        <v>112.15499600437001</v>
      </c>
      <c r="CH49" s="173">
        <v>119.782026966251</v>
      </c>
      <c r="CI49" s="173">
        <v>127.615015784056</v>
      </c>
      <c r="CJ49" s="173">
        <v>76.607315582992698</v>
      </c>
      <c r="CK49" s="173">
        <v>97.740812959711903</v>
      </c>
      <c r="CL49" s="173">
        <v>103.441848856067</v>
      </c>
      <c r="CM49" s="173">
        <v>117.602243418163</v>
      </c>
    </row>
    <row r="50" spans="1:249" s="12" customFormat="1" ht="15.75" customHeight="1" x14ac:dyDescent="0.3">
      <c r="A50" s="176" t="s">
        <v>52</v>
      </c>
      <c r="B50" s="177">
        <v>2844</v>
      </c>
      <c r="C50" s="178" t="s">
        <v>306</v>
      </c>
      <c r="D50" s="179">
        <v>346.85864460064101</v>
      </c>
      <c r="E50" s="179">
        <v>312.39575708730501</v>
      </c>
      <c r="F50" s="179">
        <v>239.34286183274199</v>
      </c>
      <c r="G50" s="179">
        <v>413.52443886263501</v>
      </c>
      <c r="H50" s="179">
        <v>224.47582946402599</v>
      </c>
      <c r="I50" s="179">
        <v>228.34823702415801</v>
      </c>
      <c r="J50" s="179">
        <v>281.13405430090302</v>
      </c>
      <c r="K50" s="179">
        <v>303.60094419225902</v>
      </c>
      <c r="L50" s="179">
        <v>239.81223881310601</v>
      </c>
      <c r="M50" s="179">
        <v>241.80038543355701</v>
      </c>
      <c r="N50" s="179">
        <v>228.13399857818899</v>
      </c>
      <c r="O50" s="179">
        <v>329.00821415391698</v>
      </c>
      <c r="P50" s="179">
        <v>213.54494174452699</v>
      </c>
      <c r="Q50" s="179">
        <v>204.14652384598699</v>
      </c>
      <c r="R50" s="179">
        <v>201.71361308169199</v>
      </c>
      <c r="S50" s="179">
        <v>290.49482256212599</v>
      </c>
      <c r="T50" s="179">
        <v>247.46280062827199</v>
      </c>
      <c r="U50" s="179">
        <v>277.90789255304799</v>
      </c>
      <c r="V50" s="179">
        <v>253.62484877697801</v>
      </c>
      <c r="W50" s="179">
        <v>331.62118388283801</v>
      </c>
      <c r="X50" s="179">
        <v>221.23794663788499</v>
      </c>
      <c r="Y50" s="179">
        <v>278.196619267465</v>
      </c>
      <c r="Z50" s="179">
        <v>235.11531746160301</v>
      </c>
      <c r="AA50" s="179">
        <v>264.84782808594099</v>
      </c>
      <c r="AB50" s="179">
        <v>232.82311495829401</v>
      </c>
      <c r="AC50" s="179">
        <v>249.25643720446601</v>
      </c>
      <c r="AD50" s="179">
        <v>222.50486221605399</v>
      </c>
      <c r="AE50" s="179">
        <v>361.68525911629399</v>
      </c>
      <c r="AF50" s="179">
        <v>241.83823270618001</v>
      </c>
      <c r="AG50" s="179">
        <v>300.63652325471901</v>
      </c>
      <c r="AH50" s="179">
        <v>271.63984739237497</v>
      </c>
      <c r="AI50" s="179">
        <v>313.03678631955898</v>
      </c>
      <c r="AJ50" s="179">
        <v>350.99706312692302</v>
      </c>
      <c r="AK50" s="179">
        <v>399.92682307969801</v>
      </c>
      <c r="AL50" s="179">
        <v>259.03064650309199</v>
      </c>
      <c r="AM50" s="179">
        <v>398.92923232468002</v>
      </c>
      <c r="AN50" s="179">
        <v>91.672895458601701</v>
      </c>
      <c r="AO50" s="179">
        <v>75.185214106750095</v>
      </c>
      <c r="AP50" s="179">
        <v>101.590696476749</v>
      </c>
      <c r="AQ50" s="179">
        <v>115.622795283085</v>
      </c>
      <c r="AR50" s="179">
        <v>85.468829945549103</v>
      </c>
      <c r="AS50" s="179">
        <v>112.570704447103</v>
      </c>
      <c r="AT50" s="179">
        <v>113.971726432438</v>
      </c>
      <c r="AU50" s="179">
        <v>94.072750222702695</v>
      </c>
      <c r="AV50" s="179">
        <v>96.196615954434805</v>
      </c>
      <c r="AW50" s="179">
        <v>94.624096946206393</v>
      </c>
      <c r="AX50" s="179">
        <v>82.732266249373794</v>
      </c>
      <c r="AY50" s="179">
        <v>136.291408477007</v>
      </c>
      <c r="AZ50" s="179">
        <v>73.312977766823906</v>
      </c>
      <c r="BA50" s="179">
        <v>73.485529339038195</v>
      </c>
      <c r="BB50" s="179">
        <v>90.069608292223904</v>
      </c>
      <c r="BC50" s="179">
        <v>85.367562397493302</v>
      </c>
      <c r="BD50" s="179">
        <v>79.692723890677698</v>
      </c>
      <c r="BE50" s="179">
        <v>92.008053819146298</v>
      </c>
      <c r="BF50" s="179">
        <v>98.233078192295906</v>
      </c>
      <c r="BG50" s="179">
        <v>88.346720602874896</v>
      </c>
      <c r="BH50" s="179">
        <v>94.205410620444596</v>
      </c>
      <c r="BI50" s="179">
        <v>95.983856144452403</v>
      </c>
      <c r="BJ50" s="179">
        <v>95.683516016132501</v>
      </c>
      <c r="BK50" s="179">
        <v>119.25206636286001</v>
      </c>
      <c r="BL50" s="179">
        <v>89.708329113750906</v>
      </c>
      <c r="BM50" s="179">
        <v>88.973768384855802</v>
      </c>
      <c r="BN50" s="179">
        <v>119.804023478982</v>
      </c>
      <c r="BO50" s="179">
        <v>98.002420388649199</v>
      </c>
      <c r="BP50" s="179">
        <v>102.02946276794501</v>
      </c>
      <c r="BQ50" s="179">
        <v>107.199749476782</v>
      </c>
      <c r="BR50" s="179">
        <v>106.379172987483</v>
      </c>
      <c r="BS50" s="179">
        <v>97.666768451109107</v>
      </c>
      <c r="BT50" s="179">
        <v>96.927324183383504</v>
      </c>
      <c r="BU50" s="179">
        <v>98.307368569482904</v>
      </c>
      <c r="BV50" s="179">
        <v>94.247873298155795</v>
      </c>
      <c r="BW50" s="179">
        <v>131.46580349598099</v>
      </c>
      <c r="BX50" s="179">
        <v>120.677209381537</v>
      </c>
      <c r="BY50" s="179">
        <v>89.069435353919602</v>
      </c>
      <c r="BZ50" s="179">
        <v>102.074924037776</v>
      </c>
      <c r="CA50" s="179">
        <v>106.344866938918</v>
      </c>
      <c r="CB50" s="179">
        <v>102.96307966607399</v>
      </c>
      <c r="CC50" s="179">
        <v>136.85580362964299</v>
      </c>
      <c r="CD50" s="179">
        <v>109.390061874354</v>
      </c>
      <c r="CE50" s="179">
        <v>108.670579324842</v>
      </c>
      <c r="CF50" s="179">
        <v>114.691101669871</v>
      </c>
      <c r="CG50" s="179">
        <v>116.247184606169</v>
      </c>
      <c r="CH50" s="179">
        <v>100.504530125356</v>
      </c>
      <c r="CI50" s="179">
        <v>152.884429425771</v>
      </c>
      <c r="CJ50" s="179">
        <v>111.234945871728</v>
      </c>
      <c r="CK50" s="179">
        <v>101.240941034222</v>
      </c>
      <c r="CL50" s="179">
        <v>117.80211210888</v>
      </c>
      <c r="CM50" s="179">
        <v>135.728542808067</v>
      </c>
    </row>
    <row r="51" spans="1:249" x14ac:dyDescent="0.35">
      <c r="A51" s="121"/>
      <c r="B51" s="121"/>
      <c r="C51" s="121"/>
      <c r="D51" s="138"/>
      <c r="E51" s="138"/>
      <c r="F51" s="138"/>
      <c r="G51" s="138"/>
      <c r="H51" s="138"/>
      <c r="I51" s="138"/>
      <c r="J51" s="138"/>
      <c r="K51" s="138"/>
      <c r="L51" s="138"/>
      <c r="M51" s="138"/>
      <c r="N51" s="138"/>
      <c r="O51" s="138"/>
      <c r="P51" s="138"/>
      <c r="Q51" s="138"/>
      <c r="R51" s="138"/>
      <c r="S51" s="138"/>
      <c r="T51" s="138"/>
      <c r="U51" s="138"/>
      <c r="V51" s="138"/>
      <c r="W51" s="138"/>
      <c r="X51" s="138"/>
      <c r="Y51" s="138"/>
      <c r="Z51" s="138"/>
      <c r="AA51" s="138"/>
      <c r="AB51" s="138"/>
      <c r="AC51" s="138"/>
      <c r="AD51" s="138"/>
      <c r="AE51" s="138"/>
      <c r="AF51" s="138"/>
      <c r="AG51" s="138"/>
      <c r="AH51" s="138"/>
      <c r="AI51" s="138"/>
      <c r="AJ51" s="138"/>
      <c r="AK51" s="138"/>
      <c r="AL51" s="138"/>
      <c r="AM51" s="138"/>
      <c r="AN51" s="138"/>
      <c r="AO51" s="138"/>
      <c r="AP51" s="138"/>
      <c r="AQ51" s="138"/>
      <c r="AR51" s="138"/>
      <c r="AS51" s="138"/>
      <c r="AT51" s="138"/>
      <c r="AU51" s="138"/>
      <c r="AV51" s="138"/>
      <c r="AW51" s="138"/>
      <c r="AX51" s="138"/>
      <c r="AY51" s="138"/>
      <c r="AZ51" s="138"/>
      <c r="BA51" s="138"/>
      <c r="BB51" s="138"/>
    </row>
    <row r="52" spans="1:249" x14ac:dyDescent="0.35">
      <c r="A52" s="39" t="s">
        <v>59</v>
      </c>
      <c r="B52" s="73"/>
      <c r="C52" s="73"/>
      <c r="D52" s="165"/>
      <c r="E52" s="165"/>
      <c r="F52" s="165"/>
      <c r="G52" s="165"/>
      <c r="H52" s="165"/>
      <c r="I52" s="165"/>
      <c r="J52" s="165"/>
      <c r="K52" s="165"/>
      <c r="L52" s="165"/>
      <c r="M52" s="165"/>
      <c r="N52" s="162"/>
    </row>
    <row r="53" spans="1:249" x14ac:dyDescent="0.35">
      <c r="A53" s="208" t="s">
        <v>60</v>
      </c>
      <c r="B53" s="74"/>
      <c r="C53" s="74"/>
      <c r="N53" s="163"/>
    </row>
    <row r="54" spans="1:249" x14ac:dyDescent="0.35">
      <c r="A54" s="183" t="s">
        <v>339</v>
      </c>
      <c r="B54" s="74"/>
      <c r="C54" s="74"/>
      <c r="N54" s="163"/>
    </row>
    <row r="55" spans="1:249" s="122" customFormat="1" x14ac:dyDescent="0.25">
      <c r="A55" s="358" t="s">
        <v>340</v>
      </c>
      <c r="B55" s="75"/>
      <c r="C55" s="75"/>
      <c r="D55" s="133"/>
      <c r="E55" s="133"/>
      <c r="F55" s="133"/>
      <c r="G55" s="133"/>
      <c r="H55" s="133"/>
      <c r="I55" s="133"/>
      <c r="J55" s="133"/>
      <c r="K55" s="133"/>
      <c r="L55" s="133"/>
      <c r="M55" s="133"/>
      <c r="N55" s="163"/>
      <c r="O55" s="133"/>
      <c r="P55" s="133"/>
      <c r="Q55" s="133"/>
      <c r="R55" s="133"/>
      <c r="S55" s="133"/>
      <c r="T55" s="133"/>
      <c r="U55" s="133"/>
      <c r="V55" s="133"/>
      <c r="W55" s="133"/>
      <c r="X55" s="133"/>
      <c r="Y55" s="133"/>
      <c r="Z55" s="133"/>
      <c r="AA55" s="133"/>
      <c r="AB55" s="133"/>
      <c r="AC55" s="133"/>
      <c r="AD55" s="133"/>
      <c r="AE55" s="133"/>
      <c r="AF55" s="133"/>
      <c r="AG55" s="133"/>
      <c r="AH55" s="133"/>
      <c r="AI55" s="133"/>
      <c r="AJ55" s="133"/>
      <c r="AK55" s="133"/>
      <c r="AL55" s="133"/>
      <c r="AM55" s="133"/>
      <c r="AN55" s="133"/>
      <c r="AO55" s="133"/>
      <c r="AP55" s="133"/>
      <c r="AQ55" s="133"/>
      <c r="AR55" s="133"/>
      <c r="AS55" s="133"/>
      <c r="AT55" s="133"/>
      <c r="AU55" s="133"/>
      <c r="AV55" s="133"/>
      <c r="AW55" s="133"/>
      <c r="AX55" s="133"/>
      <c r="AY55" s="133"/>
      <c r="AZ55" s="174"/>
      <c r="BA55" s="174"/>
      <c r="BB55" s="174"/>
      <c r="BC55" s="174"/>
      <c r="BD55" s="174"/>
      <c r="BE55" s="174"/>
      <c r="BF55" s="174"/>
      <c r="BG55" s="174"/>
      <c r="BH55" s="174"/>
      <c r="BI55" s="174"/>
      <c r="BJ55" s="174"/>
      <c r="BK55" s="174"/>
      <c r="BL55" s="174"/>
      <c r="BM55" s="174"/>
      <c r="BN55" s="174"/>
      <c r="BO55" s="174"/>
      <c r="BP55" s="174"/>
      <c r="BQ55" s="174"/>
      <c r="BR55" s="174"/>
      <c r="BS55" s="174"/>
      <c r="BT55" s="174"/>
      <c r="BU55" s="174"/>
      <c r="BV55" s="174"/>
      <c r="BW55" s="174"/>
      <c r="BX55" s="174"/>
      <c r="BY55" s="174"/>
      <c r="BZ55" s="174"/>
      <c r="CA55" s="174"/>
      <c r="CB55" s="174"/>
      <c r="CC55" s="174"/>
      <c r="CD55" s="174"/>
      <c r="CE55" s="174"/>
      <c r="CF55" s="174"/>
    </row>
    <row r="56" spans="1:249" s="361" customFormat="1" x14ac:dyDescent="0.35">
      <c r="A56" s="358" t="s">
        <v>341</v>
      </c>
      <c r="B56" s="76"/>
      <c r="C56" s="76"/>
      <c r="D56" s="128"/>
      <c r="E56" s="128"/>
      <c r="F56" s="128"/>
      <c r="G56" s="128"/>
      <c r="H56" s="128"/>
      <c r="I56" s="128"/>
      <c r="J56" s="128"/>
      <c r="K56" s="128"/>
      <c r="L56" s="128"/>
      <c r="M56" s="128"/>
      <c r="N56" s="359"/>
      <c r="O56" s="128"/>
      <c r="P56" s="128"/>
      <c r="Q56" s="128"/>
      <c r="R56" s="128"/>
      <c r="S56" s="128"/>
      <c r="T56" s="128"/>
      <c r="U56" s="128"/>
      <c r="V56" s="128"/>
      <c r="W56" s="128"/>
      <c r="X56" s="128"/>
      <c r="Y56" s="128"/>
      <c r="Z56" s="128"/>
      <c r="AA56" s="128"/>
      <c r="AB56" s="128"/>
      <c r="AC56" s="128"/>
      <c r="AD56" s="128"/>
      <c r="AE56" s="128"/>
      <c r="AF56" s="128"/>
      <c r="AG56" s="128"/>
      <c r="AH56" s="128"/>
      <c r="AI56" s="128"/>
      <c r="AJ56" s="128"/>
      <c r="AK56" s="128"/>
      <c r="AL56" s="128"/>
      <c r="AM56" s="128"/>
      <c r="AN56" s="128"/>
      <c r="AO56" s="128"/>
      <c r="AP56" s="128"/>
      <c r="AQ56" s="128"/>
      <c r="AR56" s="128"/>
      <c r="AS56" s="128"/>
      <c r="AT56" s="128"/>
      <c r="AU56" s="128"/>
      <c r="AV56" s="128"/>
      <c r="AW56" s="128"/>
      <c r="AX56" s="128"/>
      <c r="AY56" s="128"/>
      <c r="AZ56" s="360"/>
      <c r="BA56" s="360"/>
      <c r="BB56" s="360"/>
      <c r="BC56" s="360"/>
      <c r="BD56" s="360"/>
      <c r="BE56" s="360"/>
      <c r="BF56" s="360"/>
      <c r="BG56" s="360"/>
      <c r="BH56" s="360"/>
      <c r="BI56" s="360"/>
      <c r="BJ56" s="360"/>
      <c r="BK56" s="360"/>
      <c r="BL56" s="360"/>
      <c r="BM56" s="360"/>
      <c r="BN56" s="360"/>
      <c r="BO56" s="360"/>
      <c r="BP56" s="360"/>
      <c r="BQ56" s="360"/>
      <c r="BR56" s="360"/>
      <c r="BS56" s="360"/>
      <c r="BT56" s="360"/>
      <c r="BU56" s="360"/>
      <c r="BV56" s="360"/>
      <c r="BW56" s="360"/>
      <c r="BX56" s="360"/>
      <c r="BY56" s="360"/>
      <c r="BZ56" s="360"/>
      <c r="CA56" s="360"/>
      <c r="CB56" s="360"/>
      <c r="CC56" s="360"/>
      <c r="CD56" s="360"/>
      <c r="CE56" s="360"/>
      <c r="CF56" s="360"/>
      <c r="CG56" s="122"/>
      <c r="CH56" s="122"/>
      <c r="CI56" s="122"/>
      <c r="CJ56" s="122"/>
      <c r="CK56" s="122"/>
      <c r="CL56" s="122"/>
      <c r="CM56" s="122"/>
      <c r="CN56" s="122"/>
      <c r="CO56" s="122"/>
      <c r="CP56" s="122"/>
      <c r="CQ56" s="122"/>
      <c r="CR56" s="122"/>
      <c r="CS56" s="122"/>
      <c r="CT56" s="122"/>
      <c r="CU56" s="122"/>
      <c r="CV56" s="122"/>
      <c r="CW56" s="122"/>
      <c r="CX56" s="122"/>
      <c r="CY56" s="122"/>
      <c r="CZ56" s="122"/>
      <c r="DA56" s="122"/>
      <c r="DB56" s="122"/>
      <c r="DC56" s="122"/>
      <c r="DD56" s="122"/>
      <c r="DE56" s="122"/>
      <c r="DF56" s="122"/>
      <c r="DG56" s="122"/>
      <c r="DH56" s="122"/>
      <c r="DI56" s="122"/>
      <c r="DJ56" s="122"/>
      <c r="DK56" s="122"/>
      <c r="DL56" s="122"/>
      <c r="DM56" s="122"/>
      <c r="DN56" s="122"/>
      <c r="DO56" s="122"/>
      <c r="DP56" s="122"/>
      <c r="DQ56" s="122"/>
      <c r="DR56" s="122"/>
      <c r="DS56" s="122"/>
      <c r="DT56" s="122"/>
      <c r="DU56" s="122"/>
      <c r="DV56" s="122"/>
      <c r="DW56" s="122"/>
      <c r="DX56" s="122"/>
      <c r="DY56" s="122"/>
      <c r="DZ56" s="122"/>
      <c r="EA56" s="122"/>
      <c r="EB56" s="122"/>
      <c r="EC56" s="122"/>
      <c r="ED56" s="122"/>
      <c r="EE56" s="122"/>
      <c r="EF56" s="122"/>
      <c r="EG56" s="122"/>
      <c r="EH56" s="122"/>
      <c r="EI56" s="122"/>
      <c r="EJ56" s="122"/>
      <c r="EK56" s="122"/>
      <c r="EL56" s="122"/>
      <c r="EM56" s="122"/>
      <c r="EN56" s="122"/>
      <c r="EO56" s="122"/>
      <c r="EP56" s="122"/>
      <c r="EQ56" s="122"/>
      <c r="ER56" s="122"/>
      <c r="ES56" s="122"/>
      <c r="ET56" s="122"/>
      <c r="EU56" s="122"/>
      <c r="EV56" s="122"/>
      <c r="EW56" s="122"/>
      <c r="EX56" s="122"/>
      <c r="EY56" s="122"/>
      <c r="EZ56" s="122"/>
      <c r="FA56" s="122"/>
      <c r="FB56" s="122"/>
      <c r="FC56" s="122"/>
      <c r="FD56" s="122"/>
      <c r="FE56" s="122"/>
      <c r="FF56" s="122"/>
      <c r="FG56" s="122"/>
      <c r="FH56" s="122"/>
      <c r="FI56" s="122"/>
      <c r="FJ56" s="122"/>
      <c r="FK56" s="122"/>
      <c r="FL56" s="122"/>
      <c r="FM56" s="122"/>
      <c r="FN56" s="122"/>
      <c r="FO56" s="122"/>
      <c r="FP56" s="122"/>
      <c r="FQ56" s="122"/>
      <c r="FR56" s="122"/>
      <c r="FS56" s="122"/>
      <c r="FT56" s="122"/>
      <c r="FU56" s="122"/>
      <c r="FV56" s="122"/>
      <c r="FW56" s="122"/>
      <c r="FX56" s="122"/>
      <c r="FY56" s="122"/>
      <c r="FZ56" s="122"/>
      <c r="GA56" s="122"/>
      <c r="GB56" s="122"/>
      <c r="GC56" s="122"/>
      <c r="GD56" s="122"/>
      <c r="GE56" s="122"/>
      <c r="GF56" s="122"/>
      <c r="GG56" s="122"/>
      <c r="GH56" s="122"/>
      <c r="GI56" s="122"/>
      <c r="GJ56" s="122"/>
      <c r="GK56" s="122"/>
      <c r="GL56" s="122"/>
      <c r="GM56" s="122"/>
      <c r="GN56" s="122"/>
      <c r="GO56" s="122"/>
      <c r="GP56" s="122"/>
      <c r="GQ56" s="122"/>
      <c r="GR56" s="122"/>
      <c r="GS56" s="122"/>
      <c r="GT56" s="122"/>
      <c r="GU56" s="122"/>
      <c r="GV56" s="122"/>
      <c r="GW56" s="122"/>
      <c r="GX56" s="122"/>
      <c r="GY56" s="122"/>
      <c r="GZ56" s="122"/>
      <c r="HA56" s="122"/>
      <c r="HB56" s="122"/>
      <c r="HC56" s="122"/>
      <c r="HD56" s="122"/>
      <c r="HE56" s="122"/>
      <c r="HF56" s="122"/>
      <c r="HG56" s="122"/>
      <c r="HH56" s="122"/>
      <c r="HI56" s="122"/>
      <c r="HJ56" s="122"/>
      <c r="HK56" s="122"/>
      <c r="HL56" s="122"/>
      <c r="HM56" s="122"/>
      <c r="HN56" s="122"/>
      <c r="HO56" s="122"/>
      <c r="HP56" s="122"/>
      <c r="HQ56" s="122"/>
      <c r="HR56" s="122"/>
      <c r="HS56" s="122"/>
      <c r="HT56" s="122"/>
      <c r="HU56" s="122"/>
      <c r="HV56" s="122"/>
      <c r="HW56" s="122"/>
      <c r="HX56" s="122"/>
      <c r="HY56" s="122"/>
      <c r="HZ56" s="122"/>
      <c r="IA56" s="122"/>
      <c r="IB56" s="122"/>
      <c r="IC56" s="122"/>
      <c r="ID56" s="122"/>
      <c r="IE56" s="122"/>
      <c r="IF56" s="122"/>
      <c r="IG56" s="122"/>
      <c r="IH56" s="122"/>
      <c r="II56" s="122"/>
      <c r="IJ56" s="122"/>
      <c r="IK56" s="122"/>
      <c r="IL56" s="122"/>
      <c r="IM56" s="122"/>
      <c r="IN56" s="122"/>
      <c r="IO56" s="122"/>
    </row>
    <row r="57" spans="1:249" x14ac:dyDescent="0.35">
      <c r="A57" s="109" t="s">
        <v>147</v>
      </c>
      <c r="B57" s="75"/>
      <c r="C57" s="75"/>
      <c r="N57" s="163"/>
    </row>
    <row r="58" spans="1:249" x14ac:dyDescent="0.35">
      <c r="A58" s="184" t="s">
        <v>342</v>
      </c>
      <c r="B58" s="170"/>
      <c r="C58" s="75"/>
      <c r="N58" s="163"/>
    </row>
    <row r="59" spans="1:249" x14ac:dyDescent="0.35">
      <c r="A59" s="184" t="s">
        <v>343</v>
      </c>
      <c r="B59" s="122"/>
      <c r="C59" s="122"/>
      <c r="D59" s="174"/>
      <c r="E59" s="174"/>
      <c r="F59" s="174"/>
      <c r="G59" s="174"/>
      <c r="H59" s="174"/>
      <c r="I59" s="174"/>
      <c r="J59" s="174"/>
      <c r="K59" s="174"/>
      <c r="L59" s="174"/>
      <c r="M59" s="174"/>
      <c r="N59" s="175"/>
      <c r="O59" s="174"/>
      <c r="P59" s="174"/>
      <c r="Q59" s="174"/>
      <c r="R59" s="174"/>
      <c r="S59" s="174"/>
      <c r="T59" s="174"/>
      <c r="U59" s="174"/>
      <c r="V59" s="174"/>
      <c r="W59" s="174"/>
      <c r="X59" s="174"/>
      <c r="Y59" s="174"/>
      <c r="Z59" s="174"/>
      <c r="AA59" s="174"/>
      <c r="AB59" s="174"/>
      <c r="AC59" s="174"/>
      <c r="AD59" s="174"/>
      <c r="AE59" s="174"/>
      <c r="AF59" s="174"/>
      <c r="AG59" s="174"/>
      <c r="AH59" s="174"/>
      <c r="AI59" s="174"/>
      <c r="AJ59" s="174"/>
      <c r="AK59" s="174"/>
      <c r="AL59" s="174"/>
      <c r="AM59" s="174"/>
      <c r="AN59" s="174"/>
      <c r="AO59" s="174"/>
      <c r="AP59" s="174"/>
      <c r="AQ59" s="174"/>
      <c r="AR59" s="174"/>
      <c r="AS59" s="174"/>
      <c r="AT59" s="174"/>
      <c r="AU59" s="174"/>
      <c r="AV59" s="174"/>
      <c r="AW59" s="174"/>
      <c r="AX59" s="174"/>
      <c r="AY59" s="174"/>
    </row>
    <row r="60" spans="1:249" x14ac:dyDescent="0.35">
      <c r="A60" s="185" t="s">
        <v>344</v>
      </c>
      <c r="B60" s="122"/>
      <c r="C60" s="122"/>
      <c r="D60" s="174"/>
      <c r="E60" s="174"/>
      <c r="F60" s="174"/>
      <c r="G60" s="174"/>
      <c r="H60" s="174"/>
      <c r="I60" s="174"/>
      <c r="J60" s="174"/>
      <c r="K60" s="174"/>
      <c r="L60" s="174"/>
      <c r="M60" s="174"/>
      <c r="N60" s="175"/>
      <c r="O60" s="174"/>
      <c r="P60" s="174"/>
      <c r="Q60" s="174"/>
      <c r="R60" s="174"/>
      <c r="S60" s="174"/>
      <c r="T60" s="174"/>
      <c r="U60" s="174"/>
      <c r="V60" s="174"/>
      <c r="W60" s="174"/>
      <c r="X60" s="174"/>
      <c r="Y60" s="174"/>
      <c r="Z60" s="174"/>
      <c r="AA60" s="174"/>
      <c r="AB60" s="174"/>
      <c r="AC60" s="174"/>
      <c r="AD60" s="174"/>
      <c r="AE60" s="174"/>
      <c r="AF60" s="174"/>
      <c r="AG60" s="174"/>
      <c r="AH60" s="174"/>
      <c r="AI60" s="174"/>
      <c r="AJ60" s="174"/>
      <c r="AK60" s="174"/>
      <c r="AL60" s="174"/>
      <c r="AM60" s="174"/>
      <c r="AN60" s="174"/>
      <c r="AO60" s="174"/>
      <c r="AP60" s="174"/>
      <c r="AQ60" s="174"/>
      <c r="AR60" s="174"/>
      <c r="AS60" s="174"/>
      <c r="AT60" s="174"/>
      <c r="AU60" s="174"/>
      <c r="AV60" s="174"/>
      <c r="AW60" s="174"/>
      <c r="AX60" s="174"/>
      <c r="AY60" s="174"/>
    </row>
    <row r="61" spans="1:249" s="38" customFormat="1" ht="15" customHeight="1" x14ac:dyDescent="0.25">
      <c r="A61" s="191" t="s">
        <v>67</v>
      </c>
      <c r="B61" s="146"/>
      <c r="C61" s="146"/>
      <c r="D61" s="147"/>
      <c r="E61" s="147"/>
      <c r="F61" s="147"/>
      <c r="G61" s="147"/>
      <c r="H61" s="147"/>
      <c r="I61" s="147"/>
      <c r="J61" s="147"/>
      <c r="K61" s="147"/>
      <c r="L61" s="147"/>
      <c r="M61" s="147"/>
      <c r="N61" s="148"/>
      <c r="O61" s="131"/>
      <c r="P61" s="131"/>
      <c r="Q61" s="131"/>
      <c r="R61" s="131"/>
      <c r="S61" s="131"/>
      <c r="T61" s="131"/>
      <c r="U61" s="131"/>
      <c r="V61" s="131"/>
      <c r="W61" s="131"/>
      <c r="X61" s="131"/>
      <c r="Y61" s="131"/>
      <c r="Z61" s="131"/>
      <c r="AA61" s="131"/>
      <c r="AB61" s="131"/>
      <c r="AC61" s="131"/>
      <c r="AD61" s="131"/>
      <c r="AE61" s="131"/>
      <c r="AF61" s="131"/>
      <c r="AG61" s="131"/>
      <c r="AH61" s="131"/>
      <c r="AI61" s="131"/>
      <c r="AJ61" s="131"/>
      <c r="AK61" s="131"/>
      <c r="AL61" s="131"/>
      <c r="AM61" s="131"/>
      <c r="AN61" s="131"/>
      <c r="AO61" s="131"/>
      <c r="AP61" s="131"/>
      <c r="AQ61" s="131"/>
      <c r="AR61" s="131"/>
      <c r="AS61" s="131"/>
      <c r="AT61" s="131"/>
      <c r="AU61" s="131"/>
      <c r="AV61" s="131"/>
      <c r="AW61" s="131"/>
      <c r="AX61" s="131"/>
      <c r="AY61" s="131"/>
      <c r="AZ61" s="131"/>
      <c r="BA61" s="131"/>
      <c r="BB61" s="131"/>
      <c r="BC61" s="131"/>
      <c r="BD61" s="131"/>
      <c r="BE61" s="131"/>
      <c r="BF61" s="131"/>
      <c r="BG61" s="131"/>
      <c r="BH61" s="131"/>
      <c r="BI61" s="131"/>
      <c r="BJ61" s="131"/>
      <c r="BK61" s="131"/>
      <c r="BL61" s="131"/>
      <c r="BM61" s="131"/>
      <c r="BN61" s="131"/>
      <c r="BO61" s="131"/>
      <c r="BP61" s="131"/>
      <c r="BQ61" s="131"/>
      <c r="BR61" s="131"/>
      <c r="BS61" s="131"/>
      <c r="BT61" s="131"/>
      <c r="BU61" s="131"/>
      <c r="BV61" s="131"/>
      <c r="BW61" s="131"/>
      <c r="BX61" s="131"/>
      <c r="BY61" s="131"/>
      <c r="BZ61" s="131"/>
      <c r="CA61" s="131"/>
      <c r="CB61" s="131"/>
      <c r="CC61" s="131"/>
      <c r="CD61" s="131"/>
      <c r="CE61" s="131"/>
      <c r="CF61" s="131"/>
    </row>
  </sheetData>
  <mergeCells count="20">
    <mergeCell ref="AB6:AE6"/>
    <mergeCell ref="AF6:AI6"/>
    <mergeCell ref="AJ6:AM6"/>
    <mergeCell ref="A1:E2"/>
    <mergeCell ref="A3:E4"/>
    <mergeCell ref="A6:A7"/>
    <mergeCell ref="B6:B7"/>
    <mergeCell ref="C6:C7"/>
    <mergeCell ref="D6:G6"/>
    <mergeCell ref="A5:E5"/>
    <mergeCell ref="H6:K6"/>
    <mergeCell ref="L6:O6"/>
    <mergeCell ref="P6:S6"/>
    <mergeCell ref="T6:W6"/>
    <mergeCell ref="X6:AA6"/>
    <mergeCell ref="BX6:CI6"/>
    <mergeCell ref="AN6:AY6"/>
    <mergeCell ref="AZ6:BK6"/>
    <mergeCell ref="BL6:BW6"/>
    <mergeCell ref="CJ6:CM6"/>
  </mergeCells>
  <phoneticPr fontId="36" type="noConversion"/>
  <pageMargins left="0.7" right="0.7" top="0.75" bottom="0.75" header="0.3" footer="0.3"/>
  <pageSetup paperSize="9" orientation="portrait" horizontalDpi="1200" verticalDpi="120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TaxCatchAll xmlns="30b49ad3-373e-4200-8527-1fbd26cb4f49" xsi:nil="true"/>
    <_ip_UnifiedCompliancePolicyProperties xmlns="http://schemas.microsoft.com/sharepoint/v3" xsi:nil="true"/>
    <lcf76f155ced4ddcb4097134ff3c332f xmlns="2709a891-bb75-48d9-aac1-152d324f48c9">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LongProperties xmlns="http://schemas.microsoft.com/office/2006/metadata/longProperties"/>
</file>

<file path=customXml/item4.xml><?xml version="1.0" encoding="utf-8"?>
<ct:contentTypeSchema xmlns:ct="http://schemas.microsoft.com/office/2006/metadata/contentType" xmlns:ma="http://schemas.microsoft.com/office/2006/metadata/properties/metaAttributes" ct:_="" ma:_="" ma:contentTypeName="Documento" ma:contentTypeID="0x010100310A63E75EA4F0498AAD37135BCB4C51" ma:contentTypeVersion="18" ma:contentTypeDescription="Crear nuevo documento." ma:contentTypeScope="" ma:versionID="b38c9d4d4312aa37bec069611abc2ff3">
  <xsd:schema xmlns:xsd="http://www.w3.org/2001/XMLSchema" xmlns:xs="http://www.w3.org/2001/XMLSchema" xmlns:p="http://schemas.microsoft.com/office/2006/metadata/properties" xmlns:ns1="http://schemas.microsoft.com/sharepoint/v3" xmlns:ns2="2709a891-bb75-48d9-aac1-152d324f48c9" xmlns:ns3="30b49ad3-373e-4200-8527-1fbd26cb4f49" targetNamespace="http://schemas.microsoft.com/office/2006/metadata/properties" ma:root="true" ma:fieldsID="17d1e78ea8e235d63e4d54c7246a53fc" ns1:_="" ns2:_="" ns3:_="">
    <xsd:import namespace="http://schemas.microsoft.com/sharepoint/v3"/>
    <xsd:import namespace="2709a891-bb75-48d9-aac1-152d324f48c9"/>
    <xsd:import namespace="30b49ad3-373e-4200-8527-1fbd26cb4f4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lcf76f155ced4ddcb4097134ff3c332f" minOccurs="0"/>
                <xsd:element ref="ns3:TaxCatchAll" minOccurs="0"/>
                <xsd:element ref="ns2:MediaServiceGenerationTime" minOccurs="0"/>
                <xsd:element ref="ns2:MediaServiceEventHashCode" minOccurs="0"/>
                <xsd:element ref="ns2:MediaServiceObjectDetectorVersions" minOccurs="0"/>
                <xsd:element ref="ns2:MediaServiceOCR" minOccurs="0"/>
                <xsd:element ref="ns2:MediaServiceDateTaken" minOccurs="0"/>
                <xsd:element ref="ns2:MediaLengthInSeconds" minOccurs="0"/>
                <xsd:element ref="ns2:MediaServiceLocation" minOccurs="0"/>
                <xsd:element ref="ns1:_ip_UnifiedCompliancePolicyProperties" minOccurs="0"/>
                <xsd:element ref="ns1:_ip_UnifiedCompliancePolicyUIAc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3" nillable="true" ma:displayName="Propiedades de la Directiva de cumplimiento unificado" ma:hidden="true" ma:internalName="_ip_UnifiedCompliancePolicyProperties">
      <xsd:simpleType>
        <xsd:restriction base="dms:Note"/>
      </xsd:simpleType>
    </xsd:element>
    <xsd:element name="_ip_UnifiedCompliancePolicyUIAction" ma:index="24" nillable="true" ma:displayName="Acción de IU de la Directiva de cumplimiento unificado"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709a891-bb75-48d9-aac1-152d324f48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lcf76f155ced4ddcb4097134ff3c332f" ma:index="14" nillable="true" ma:taxonomy="true" ma:internalName="lcf76f155ced4ddcb4097134ff3c332f" ma:taxonomyFieldName="MediaServiceImageTags" ma:displayName="Etiquetas de imagen" ma:readOnly="false" ma:fieldId="{5cf76f15-5ced-4ddc-b409-7134ff3c332f}" ma:taxonomyMulti="true" ma:sspId="ea9b580d-3441-472b-b633-05114d4a3dc4" ma:termSetId="09814cd3-568e-fe90-9814-8d621ff8fb84" ma:anchorId="fba54fb3-c3e1-fe81-a776-ca4b69148c4d" ma:open="true" ma:isKeyword="false">
      <xsd:complexType>
        <xsd:sequence>
          <xsd:element ref="pc:Terms" minOccurs="0" maxOccurs="1"/>
        </xsd:sequence>
      </xsd:complex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Location" ma:index="22" nillable="true" ma:displayName="Location" ma:description="" ma:indexed="true" ma:internalName="MediaServiceLocation" ma:readOnly="true">
      <xsd:simpleType>
        <xsd:restriction base="dms:Text"/>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b49ad3-373e-4200-8527-1fbd26cb4f49" elementFormDefault="qualified">
    <xsd:import namespace="http://schemas.microsoft.com/office/2006/documentManagement/types"/>
    <xsd:import namespace="http://schemas.microsoft.com/office/infopath/2007/PartnerControls"/>
    <xsd:element name="SharedWithUsers" ma:index="11"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Detalles de uso compartido" ma:internalName="SharedWithDetails" ma:readOnly="true">
      <xsd:simpleType>
        <xsd:restriction base="dms:Note">
          <xsd:maxLength value="255"/>
        </xsd:restriction>
      </xsd:simpleType>
    </xsd:element>
    <xsd:element name="TaxCatchAll" ma:index="15" nillable="true" ma:displayName="Taxonomy Catch All Column" ma:hidden="true" ma:list="{61d7b06f-4a5c-4890-8901-7892361cb07a}" ma:internalName="TaxCatchAll" ma:showField="CatchAllData" ma:web="30b49ad3-373e-4200-8527-1fbd26cb4f4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B916DB-C6DE-406C-8204-D9B452E04353}">
  <ds:schemaRefs>
    <ds:schemaRef ds:uri="http://schemas.microsoft.com/office/2006/metadata/properties"/>
    <ds:schemaRef ds:uri="http://schemas.microsoft.com/office/infopath/2007/PartnerControls"/>
    <ds:schemaRef ds:uri="http://schemas.microsoft.com/sharepoint/v3"/>
    <ds:schemaRef ds:uri="30b49ad3-373e-4200-8527-1fbd26cb4f49"/>
    <ds:schemaRef ds:uri="2709a891-bb75-48d9-aac1-152d324f48c9"/>
  </ds:schemaRefs>
</ds:datastoreItem>
</file>

<file path=customXml/itemProps2.xml><?xml version="1.0" encoding="utf-8"?>
<ds:datastoreItem xmlns:ds="http://schemas.openxmlformats.org/officeDocument/2006/customXml" ds:itemID="{CA445C16-33FA-47B8-88BB-33D2045B4056}">
  <ds:schemaRefs>
    <ds:schemaRef ds:uri="http://schemas.microsoft.com/sharepoint/v3/contenttype/forms"/>
  </ds:schemaRefs>
</ds:datastoreItem>
</file>

<file path=customXml/itemProps3.xml><?xml version="1.0" encoding="utf-8"?>
<ds:datastoreItem xmlns:ds="http://schemas.openxmlformats.org/officeDocument/2006/customXml" ds:itemID="{7025E9A2-496B-44AC-B142-FE4831C26CB8}">
  <ds:schemaRefs>
    <ds:schemaRef ds:uri="http://schemas.microsoft.com/office/2006/metadata/longProperties"/>
  </ds:schemaRefs>
</ds:datastoreItem>
</file>

<file path=customXml/itemProps4.xml><?xml version="1.0" encoding="utf-8"?>
<ds:datastoreItem xmlns:ds="http://schemas.openxmlformats.org/officeDocument/2006/customXml" ds:itemID="{AF859A77-3BC3-43B5-A3B8-BC09E79CEF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2709a891-bb75-48d9-aac1-152d324f48c9"/>
    <ds:schemaRef ds:uri="30b49ad3-373e-4200-8527-1fbd26cb4f4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Hojas de cálculo</vt:lpstr>
      </vt:variant>
      <vt:variant>
        <vt:i4>14</vt:i4>
      </vt:variant>
    </vt:vector>
  </HeadingPairs>
  <TitlesOfParts>
    <vt:vector size="14" baseType="lpstr">
      <vt:lpstr>Índice</vt:lpstr>
      <vt:lpstr>Cuadro 1</vt:lpstr>
      <vt:lpstr>Cuadro 2</vt:lpstr>
      <vt:lpstr>Cuadro 2.1</vt:lpstr>
      <vt:lpstr>Cuadro 3</vt:lpstr>
      <vt:lpstr>Cuadro 3.1</vt:lpstr>
      <vt:lpstr>Cuadro 4</vt:lpstr>
      <vt:lpstr>Cuadro 5</vt:lpstr>
      <vt:lpstr>Cuadro 6</vt:lpstr>
      <vt:lpstr>Cuadro 7</vt:lpstr>
      <vt:lpstr>Cuadro 8</vt:lpstr>
      <vt:lpstr>Cuadro 8.1</vt:lpstr>
      <vt:lpstr>Cuadro 9</vt:lpstr>
      <vt:lpstr>Cuadro 10</vt:lpstr>
    </vt:vector>
  </TitlesOfParts>
  <Manager/>
  <Company>DANE</Company>
  <LinksUpToDate>false</LinksUpToDate>
  <SharedDoc>false</SharedDoc>
  <HyperlinkBase/>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LMChaparroC</dc:creator>
  <cp:keywords/>
  <dc:description/>
  <cp:lastModifiedBy>Adri Useche</cp:lastModifiedBy>
  <cp:revision/>
  <dcterms:created xsi:type="dcterms:W3CDTF">2007-01-25T17:17:56Z</dcterms:created>
  <dcterms:modified xsi:type="dcterms:W3CDTF">2026-07-09T12:17:26Z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lcf76f155ced4ddcb4097134ff3c332f">
    <vt:lpwstr/>
  </property>
  <property fmtid="{D5CDD505-2E9C-101B-9397-08002B2CF9AE}" pid="4" name="TaxCatchAll">
    <vt:lpwstr/>
  </property>
  <property fmtid="{D5CDD505-2E9C-101B-9397-08002B2CF9AE}" pid="5" name="_ip_UnifiedCompliancePolicyUIAction">
    <vt:lpwstr/>
  </property>
  <property fmtid="{D5CDD505-2E9C-101B-9397-08002B2CF9AE}" pid="6" name="_ip_UnifiedCompliancePolicyProperties">
    <vt:lpwstr/>
  </property>
  <property fmtid="{D5CDD505-2E9C-101B-9397-08002B2CF9AE}" pid="7" name="ContentTypeId">
    <vt:lpwstr>0x010100310A63E75EA4F0498AAD37135BCB4C51</vt:lpwstr>
  </property>
</Properties>
</file>