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drawings/drawing13.xml" ContentType="application/vnd.openxmlformats-officedocument.drawing+xml"/>
  <Override PartName="/xl/drawings/drawing14.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527"/>
  <workbookPr/>
  <mc:AlternateContent xmlns:mc="http://schemas.openxmlformats.org/markup-compatibility/2006">
    <mc:Choice Requires="x15">
      <x15ac:absPath xmlns:x15ac="http://schemas.microsoft.com/office/spreadsheetml/2010/11/ac" url="C:\Users\asus\Desktop\Adriana 2026\EMCES\2026\Agosto\"/>
    </mc:Choice>
  </mc:AlternateContent>
  <xr:revisionPtr revIDLastSave="42" documentId="11_FDD85903F465691638987C9DC09C3D15C8DD03B1" xr6:coauthVersionLast="47" xr6:coauthVersionMax="47" xr10:uidLastSave="{1838A160-A1F8-49C5-A7EE-61E2DAABA3BB}"/>
  <bookViews>
    <workbookView xWindow="-108" yWindow="-108" windowWidth="23256" windowHeight="12456" tabRatio="811" xr2:uid="{00000000-000D-0000-FFFF-FFFF00000000}"/>
  </bookViews>
  <sheets>
    <sheet name="Índice" sheetId="519" r:id="rId1"/>
    <sheet name="Cuadro 1" sheetId="524" r:id="rId2"/>
    <sheet name="Cuadro 2" sheetId="520" r:id="rId3"/>
    <sheet name="Cuadro 2.1" sheetId="523" r:id="rId4"/>
    <sheet name="Cuadro 3" sheetId="522" r:id="rId5"/>
    <sheet name="Cuadro 3.1" sheetId="525" r:id="rId6"/>
    <sheet name="Cuadro 4" sheetId="526" r:id="rId7"/>
    <sheet name="Cuadro 5" sheetId="527" r:id="rId8"/>
    <sheet name="Cuadro 6" sheetId="528" r:id="rId9"/>
    <sheet name="Cuadro 7" sheetId="529" r:id="rId10"/>
    <sheet name="Cuadro 8" sheetId="530" r:id="rId11"/>
    <sheet name="Cuadro 8.1" sheetId="531" r:id="rId12"/>
    <sheet name="Cuadro 9" sheetId="532" r:id="rId13"/>
    <sheet name="Cuadro 10" sheetId="533" r:id="rId14"/>
  </sheet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2484" uniqueCount="286">
  <si>
    <t>ENCUESTA MENSUAL DE COMERCIO EXTERIOR DE SERVICIOS - EMCES</t>
  </si>
  <si>
    <t xml:space="preserve"> Temática - Comercio
Exportaciones de Servicios</t>
  </si>
  <si>
    <t>Cuadro 1.</t>
  </si>
  <si>
    <t>Exportaciones de servicios según agrupación CABPS</t>
  </si>
  <si>
    <t>Enero 2022p - Agosto 2026p.</t>
  </si>
  <si>
    <t>Cuadro 2.</t>
  </si>
  <si>
    <t>Exportaciones de servicios según agrupación y códigos CABPS</t>
  </si>
  <si>
    <t>Cuadro 2.1.</t>
  </si>
  <si>
    <t>Variación y contribución anual de las Exportaciones de servicios según agrupación y códigos CABPS</t>
  </si>
  <si>
    <t>Agosto 2025p - Agosto 2026p.</t>
  </si>
  <si>
    <t>Cuadro 3.</t>
  </si>
  <si>
    <t>Exportaciones de servicios según países</t>
  </si>
  <si>
    <t>Cuadro 3.1.</t>
  </si>
  <si>
    <t>Variación y contribución anual de las Exportaciones, según agrupaciones, por  países</t>
  </si>
  <si>
    <t>Cuadro 4.</t>
  </si>
  <si>
    <t>Exportaciones de servicios según principales CABPS y países</t>
  </si>
  <si>
    <t>Cuadro 5.</t>
  </si>
  <si>
    <t>Exportaciones de servicios según principales CABPS y CPC</t>
  </si>
  <si>
    <t>Cuadro 6.</t>
  </si>
  <si>
    <t>Exportaciones de servicios según modos de suministro y agrupación CABPS</t>
  </si>
  <si>
    <t>Cuadro 7.</t>
  </si>
  <si>
    <t>Exportaciones de servicios según principales países y códigos CABPS</t>
  </si>
  <si>
    <t>Cuadro 8.</t>
  </si>
  <si>
    <t>Exportaciones de servicios según departamentos</t>
  </si>
  <si>
    <t>Cuadro 8.1.</t>
  </si>
  <si>
    <t>Variación y contribución anual de las Exportaciones, según agrupaciones, por departamento</t>
  </si>
  <si>
    <t>Cuadro 9.</t>
  </si>
  <si>
    <t>Exportaciones de servicios según vínculo comercial y principales países</t>
  </si>
  <si>
    <t>Cuadro 10.</t>
  </si>
  <si>
    <t>Índices empalmados de las exportaciones de la  Muestra Trimestral de Comercio Exterior de Servicios</t>
  </si>
  <si>
    <t>I Trimestre de 2013 - Agosto 2026p.</t>
  </si>
  <si>
    <r>
      <t>Exportaciones de servicios según agrupación CABPS
Miles de dólares
Enero 2022</t>
    </r>
    <r>
      <rPr>
        <b/>
        <vertAlign val="superscript"/>
        <sz val="9"/>
        <rFont val="Segoe UI"/>
        <family val="2"/>
      </rPr>
      <t>p</t>
    </r>
    <r>
      <rPr>
        <b/>
        <sz val="9"/>
        <rFont val="Segoe UI"/>
        <family val="2"/>
        <charset val="1"/>
      </rPr>
      <t xml:space="preserve"> - Agosto 2026</t>
    </r>
    <r>
      <rPr>
        <b/>
        <vertAlign val="superscript"/>
        <sz val="9"/>
        <rFont val="Segoe UI"/>
        <family val="2"/>
      </rPr>
      <t>p</t>
    </r>
    <r>
      <rPr>
        <b/>
        <sz val="9"/>
        <rFont val="Segoe UI"/>
        <family val="2"/>
        <charset val="1"/>
      </rPr>
      <t xml:space="preserve"> </t>
    </r>
  </si>
  <si>
    <t>Miles de dólares</t>
  </si>
  <si>
    <t>Agrupaciones CABPS</t>
  </si>
  <si>
    <t>2022(p)</t>
  </si>
  <si>
    <t>2023(p)</t>
  </si>
  <si>
    <t>2024(p)</t>
  </si>
  <si>
    <t>2025(p)</t>
  </si>
  <si>
    <t>2026(p)</t>
  </si>
  <si>
    <t>Enero</t>
  </si>
  <si>
    <t>Febrero</t>
  </si>
  <si>
    <t>Marzo</t>
  </si>
  <si>
    <t>Abril</t>
  </si>
  <si>
    <t>Mayo</t>
  </si>
  <si>
    <t>Junio</t>
  </si>
  <si>
    <t>Julio</t>
  </si>
  <si>
    <t>Agosto</t>
  </si>
  <si>
    <t>Septiembre</t>
  </si>
  <si>
    <t>Octubre</t>
  </si>
  <si>
    <t>Noviembre</t>
  </si>
  <si>
    <t>Diciembre</t>
  </si>
  <si>
    <t>TOTAL</t>
  </si>
  <si>
    <t>Otros servicios empresariales</t>
  </si>
  <si>
    <t>Servicios de transporte</t>
  </si>
  <si>
    <t>Servicios de telecomunicaciones, informática e información</t>
  </si>
  <si>
    <t>Cargos por el uso de propiedad intelectual</t>
  </si>
  <si>
    <t>Servicios personales, culturales y de esparcimiento</t>
  </si>
  <si>
    <t>Servicios de mantenimiento y reparación</t>
  </si>
  <si>
    <t>Servicios de manufactura en insumos físicos que son propiedad de terceros</t>
  </si>
  <si>
    <r>
      <rPr>
        <b/>
        <sz val="8"/>
        <rFont val="Segoe UI"/>
        <family val="2"/>
        <charset val="1"/>
      </rPr>
      <t>Fuente:</t>
    </r>
    <r>
      <rPr>
        <sz val="8"/>
        <rFont val="Segoe UI"/>
        <family val="2"/>
        <charset val="1"/>
      </rPr>
      <t xml:space="preserve"> DANE - EMCES. Cálculos: DANE</t>
    </r>
  </si>
  <si>
    <r>
      <rPr>
        <b/>
        <vertAlign val="superscript"/>
        <sz val="8"/>
        <rFont val="Segoe UI"/>
        <family val="2"/>
      </rPr>
      <t>p</t>
    </r>
    <r>
      <rPr>
        <sz val="8"/>
        <rFont val="Segoe UI"/>
        <family val="2"/>
        <charset val="1"/>
      </rPr>
      <t xml:space="preserve"> Información provisional</t>
    </r>
  </si>
  <si>
    <r>
      <rPr>
        <b/>
        <sz val="8"/>
        <color rgb="FF000000"/>
        <rFont val="Segoe UI"/>
        <family val="2"/>
      </rPr>
      <t>Nota 1</t>
    </r>
    <r>
      <rPr>
        <sz val="8"/>
        <color rgb="FF000000"/>
        <rFont val="Segoe UI"/>
        <family val="2"/>
      </rPr>
      <t xml:space="preserve">: No se publica información para la agrupación de </t>
    </r>
    <r>
      <rPr>
        <b/>
        <sz val="8"/>
        <color rgb="FF000000"/>
        <rFont val="Segoe UI"/>
        <family val="2"/>
      </rPr>
      <t>"Construcción"</t>
    </r>
    <r>
      <rPr>
        <sz val="8"/>
        <color rgb="FF000000"/>
        <rFont val="Segoe UI"/>
        <family val="2"/>
      </rPr>
      <t>, por reserva estadística.</t>
    </r>
  </si>
  <si>
    <r>
      <rPr>
        <b/>
        <sz val="8"/>
        <color indexed="8"/>
        <rFont val="Segoe UI"/>
        <family val="2"/>
        <charset val="1"/>
      </rPr>
      <t>Nota 2</t>
    </r>
    <r>
      <rPr>
        <sz val="8"/>
        <color indexed="8"/>
        <rFont val="Segoe UI"/>
        <family val="2"/>
        <charset val="1"/>
      </rPr>
      <t>: Como parte del proceso de producción estadística el DANE realiza análisis y actualización continua de la información en cada una de las fases del proceso; como consecuencia se presentan cambios en la serie histórica por actualización de la información recibida de parte de las fuentes informantes.</t>
    </r>
  </si>
  <si>
    <r>
      <rPr>
        <b/>
        <sz val="8"/>
        <rFont val="Segoe UI"/>
        <family val="2"/>
        <charset val="1"/>
      </rPr>
      <t>Nota 3</t>
    </r>
    <r>
      <rPr>
        <sz val="8"/>
        <rFont val="Segoe UI"/>
        <family val="2"/>
        <charset val="1"/>
      </rPr>
      <t>: La Encuesta Mensual de Comercio Exterior de Servicios- EMCES es una operación estadística con diseño no probabilístico, donde las fuentes seleccionadas son las empresas que realizan transacciones de comercio exterior de servicios. Adicionalmente se complementa la información con registros administrativos de la DIAN, Cancillería y Migración Colombia.  </t>
    </r>
  </si>
  <si>
    <r>
      <rPr>
        <b/>
        <sz val="8"/>
        <color indexed="8"/>
        <rFont val="Segoe UI"/>
        <family val="2"/>
        <charset val="1"/>
      </rPr>
      <t>Nota 4:</t>
    </r>
    <r>
      <rPr>
        <sz val="8"/>
        <color indexed="8"/>
        <rFont val="Segoe UI"/>
        <family val="2"/>
        <charset val="1"/>
      </rPr>
      <t> Actualmente la Encuesta Mensual de Comercio Exterior de Servicios- EMCES no cuenta con la información necesaria para incluir las agrupaciones de</t>
    </r>
    <r>
      <rPr>
        <b/>
        <sz val="8"/>
        <color rgb="FF000000"/>
        <rFont val="Segoe UI"/>
        <family val="2"/>
      </rPr>
      <t xml:space="preserve"> "Servicios financieros" y "Servicios de seguros y pensiones"</t>
    </r>
    <r>
      <rPr>
        <sz val="8"/>
        <color indexed="8"/>
        <rFont val="Segoe UI"/>
        <family val="2"/>
        <charset val="1"/>
      </rPr>
      <t>.</t>
    </r>
  </si>
  <si>
    <r>
      <rPr>
        <b/>
        <sz val="8"/>
        <color indexed="8"/>
        <rFont val="Segoe UI"/>
        <family val="2"/>
        <charset val="1"/>
      </rPr>
      <t>Nota 5</t>
    </r>
    <r>
      <rPr>
        <sz val="8"/>
        <color indexed="8"/>
        <rFont val="Segoe UI"/>
        <family val="2"/>
        <charset val="1"/>
      </rPr>
      <t xml:space="preserve">: No se presenta información para la agrupación de </t>
    </r>
    <r>
      <rPr>
        <b/>
        <sz val="8"/>
        <color rgb="FF000000"/>
        <rFont val="Segoe UI"/>
        <family val="2"/>
      </rPr>
      <t>"Servicios de viajes"</t>
    </r>
    <r>
      <rPr>
        <sz val="8"/>
        <color indexed="8"/>
        <rFont val="Segoe UI"/>
        <family val="2"/>
        <charset val="1"/>
      </rPr>
      <t xml:space="preserve"> en las exportaciones e importaciones debido a
que no se cuenta con la información de la fuente.</t>
    </r>
  </si>
  <si>
    <r>
      <rPr>
        <b/>
        <sz val="8"/>
        <color indexed="8"/>
        <rFont val="Segoe UI"/>
        <family val="2"/>
        <charset val="1"/>
      </rPr>
      <t>Nota 6</t>
    </r>
    <r>
      <rPr>
        <sz val="8"/>
        <color indexed="8"/>
        <rFont val="Segoe UI"/>
        <family val="2"/>
        <charset val="1"/>
      </rPr>
      <t>: La información reportada por el Banco de la República de Colombia en la Balanza de Pagos y la información reportada por el DANE en la Encuesta Mensual de Comercio Exterior de Servicios, no es comparable.</t>
    </r>
  </si>
  <si>
    <t>Actualizado el 30 de octubre de 2026</t>
  </si>
  <si>
    <r>
      <t>Exportaciones de servicios según agrupación y códigos CABPS
Miles de dólares
Enero 2022</t>
    </r>
    <r>
      <rPr>
        <b/>
        <vertAlign val="superscript"/>
        <sz val="9"/>
        <rFont val="Segoe UI"/>
        <family val="2"/>
      </rPr>
      <t>p</t>
    </r>
    <r>
      <rPr>
        <b/>
        <sz val="9"/>
        <rFont val="Segoe UI"/>
        <family val="2"/>
        <charset val="1"/>
      </rPr>
      <t xml:space="preserve"> - Agosto 2026</t>
    </r>
    <r>
      <rPr>
        <b/>
        <vertAlign val="superscript"/>
        <sz val="9"/>
        <rFont val="Segoe UI"/>
        <family val="2"/>
      </rPr>
      <t>p</t>
    </r>
  </si>
  <si>
    <t>Código CABPS</t>
  </si>
  <si>
    <t>Descriptiva Código CABPS</t>
  </si>
  <si>
    <t/>
  </si>
  <si>
    <t>Servicios de callcenter</t>
  </si>
  <si>
    <t>Servicios de publicidad estudios de mercado y encuestas de opinión pública</t>
  </si>
  <si>
    <t>Servicios de consultoría empresarial en administración de empresas y relaciones publicas</t>
  </si>
  <si>
    <t>Servicios arquitectónicos ingeniería y otros servicios técnicos</t>
  </si>
  <si>
    <t>Otros servicios</t>
  </si>
  <si>
    <t>Investigación y desarrollo I+D</t>
  </si>
  <si>
    <t>Servicios contables , de auditoria de teneduría de libros y asesoramiento tributario</t>
  </si>
  <si>
    <t>Servicios de arrendamientos de explotación</t>
  </si>
  <si>
    <t>Demás CABPS</t>
  </si>
  <si>
    <t>Transporte aéreo de pasajeros</t>
  </si>
  <si>
    <t>Transporte aéreo de carga</t>
  </si>
  <si>
    <t>Otros servicios de transporte aéreos</t>
  </si>
  <si>
    <t>Transporte marítimo de carga</t>
  </si>
  <si>
    <t>Otros servicios de apoyo y auxiliares de transporte</t>
  </si>
  <si>
    <t>Servicios de postales y de mensajería</t>
  </si>
  <si>
    <t>Servicios de informática</t>
  </si>
  <si>
    <t>Servicios de telecomunicaciones</t>
  </si>
  <si>
    <t>Otros servicios de suministro de información</t>
  </si>
  <si>
    <t>Servicios de agencias de noticias</t>
  </si>
  <si>
    <t>Licencias para reproducir y /o distribuir productos audiovisuales conexos y otras regalías n.i.o.p.</t>
  </si>
  <si>
    <t>Licencias para reproducir y/o distribuir programas informáticos</t>
  </si>
  <si>
    <t>Derechos de concesión de licencias de franquicia y marca registrada</t>
  </si>
  <si>
    <t>Licencias para aplicar los resultados de la investigación y el desarrollo</t>
  </si>
  <si>
    <t>Servicios de salud</t>
  </si>
  <si>
    <t>Servicios de audiovisuales y conexos</t>
  </si>
  <si>
    <t>Otros servicios personales</t>
  </si>
  <si>
    <t>Servicios de educación</t>
  </si>
  <si>
    <t>Mantenimiento y reparación transporte aéreo</t>
  </si>
  <si>
    <t>Mantenimiento y reparación transporte marítimo</t>
  </si>
  <si>
    <t>Mantenimiento y las reparaciones realizados a equipos industriales</t>
  </si>
  <si>
    <t>Mantenimiento y reparación sobre otros equipos de transporte</t>
  </si>
  <si>
    <t>Mantenimiento y las reparaciones realizados a otros equipos y bienes</t>
  </si>
  <si>
    <t>Mantenimiento y las reparaciones realizados a equipos de oficina, eléctricos y de precisión</t>
  </si>
  <si>
    <r>
      <rPr>
        <vertAlign val="superscript"/>
        <sz val="8"/>
        <rFont val="Segoe UI"/>
        <family val="2"/>
        <charset val="1"/>
      </rPr>
      <t>p</t>
    </r>
    <r>
      <rPr>
        <sz val="8"/>
        <rFont val="Segoe UI"/>
        <family val="2"/>
        <charset val="1"/>
      </rPr>
      <t xml:space="preserve"> Información provisional</t>
    </r>
  </si>
  <si>
    <r>
      <rPr>
        <b/>
        <sz val="8"/>
        <color indexed="8"/>
        <rFont val="Segoe UI"/>
        <family val="2"/>
        <charset val="1"/>
      </rPr>
      <t>Nota 5</t>
    </r>
    <r>
      <rPr>
        <sz val="8"/>
        <color indexed="8"/>
        <rFont val="Segoe UI"/>
        <family val="2"/>
        <charset val="1"/>
      </rPr>
      <t>: No se presenta información para la agrupación de servicios de viajes en las exportaciones e importaciones debido a
que no se cuenta con la información de la fuente.</t>
    </r>
  </si>
  <si>
    <r>
      <t>Variación y contribución anual de las exportaciones de servicios según agrupación y códigos CABPS
Miles de dólares
Agosto 2025</t>
    </r>
    <r>
      <rPr>
        <b/>
        <vertAlign val="superscript"/>
        <sz val="9"/>
        <rFont val="Segoe UI"/>
        <family val="2"/>
      </rPr>
      <t>p</t>
    </r>
    <r>
      <rPr>
        <b/>
        <sz val="9"/>
        <rFont val="Segoe UI"/>
        <family val="2"/>
        <charset val="1"/>
      </rPr>
      <t xml:space="preserve"> - Agosto 2026</t>
    </r>
    <r>
      <rPr>
        <b/>
        <vertAlign val="superscript"/>
        <sz val="9"/>
        <rFont val="Segoe UI"/>
        <family val="2"/>
      </rPr>
      <t>p</t>
    </r>
    <r>
      <rPr>
        <b/>
        <sz val="9"/>
        <rFont val="Segoe UI"/>
        <family val="2"/>
        <charset val="1"/>
      </rPr>
      <t xml:space="preserve"> </t>
    </r>
  </si>
  <si>
    <t>Agosto
Miles de dólares</t>
  </si>
  <si>
    <t xml:space="preserve">Variación (%) </t>
  </si>
  <si>
    <t xml:space="preserve">Contribución a la agrupación </t>
  </si>
  <si>
    <t>*</t>
  </si>
  <si>
    <r>
      <rPr>
        <b/>
        <sz val="8"/>
        <color theme="1"/>
        <rFont val="Segoe UI"/>
        <family val="2"/>
      </rPr>
      <t>*</t>
    </r>
    <r>
      <rPr>
        <sz val="8"/>
        <color theme="1"/>
        <rFont val="Segoe UI"/>
        <family val="2"/>
        <charset val="1"/>
      </rPr>
      <t xml:space="preserve"> Variación superior al 1.000%</t>
    </r>
  </si>
  <si>
    <r>
      <rPr>
        <b/>
        <sz val="8"/>
        <color indexed="8"/>
        <rFont val="Segoe UI"/>
        <family val="2"/>
        <charset val="1"/>
      </rPr>
      <t>Nota 4:</t>
    </r>
    <r>
      <rPr>
        <sz val="8"/>
        <color indexed="8"/>
        <rFont val="Segoe UI"/>
        <family val="2"/>
        <charset val="1"/>
      </rPr>
      <t xml:space="preserve"> Actualmente la Encuesta Mensual de Comercio Exterior de Servicios- EMCES no cuenta con la información necesaria para incluir las agrupaciones de </t>
    </r>
    <r>
      <rPr>
        <b/>
        <sz val="8"/>
        <color rgb="FF000000"/>
        <rFont val="Segoe UI"/>
        <family val="2"/>
      </rPr>
      <t>"Servicios financieros" y "Servicios de seguros y pensiones"</t>
    </r>
    <r>
      <rPr>
        <sz val="8"/>
        <color indexed="8"/>
        <rFont val="Segoe UI"/>
        <family val="2"/>
        <charset val="1"/>
      </rPr>
      <t>.</t>
    </r>
  </si>
  <si>
    <r>
      <t>Exportaciones de servicios según países
Miles de dólares
Enero 2022</t>
    </r>
    <r>
      <rPr>
        <b/>
        <vertAlign val="superscript"/>
        <sz val="9"/>
        <rFont val="Segoe UI"/>
        <family val="2"/>
      </rPr>
      <t>p</t>
    </r>
    <r>
      <rPr>
        <b/>
        <sz val="9"/>
        <rFont val="Segoe UI"/>
        <family val="2"/>
        <charset val="1"/>
      </rPr>
      <t xml:space="preserve"> - Agosto 2026</t>
    </r>
    <r>
      <rPr>
        <b/>
        <vertAlign val="superscript"/>
        <sz val="9"/>
        <rFont val="Segoe UI"/>
        <family val="2"/>
      </rPr>
      <t>p</t>
    </r>
    <r>
      <rPr>
        <b/>
        <sz val="9"/>
        <rFont val="Segoe UI"/>
        <family val="2"/>
        <charset val="1"/>
      </rPr>
      <t xml:space="preserve"> </t>
    </r>
  </si>
  <si>
    <t>Grupo de país</t>
  </si>
  <si>
    <t>País</t>
  </si>
  <si>
    <t>Aladi</t>
  </si>
  <si>
    <t xml:space="preserve"> </t>
  </si>
  <si>
    <t>Comunidad Andina</t>
  </si>
  <si>
    <t>Ecuador</t>
  </si>
  <si>
    <t>Perú</t>
  </si>
  <si>
    <t>Bolivia</t>
  </si>
  <si>
    <t>Resto de Aladi</t>
  </si>
  <si>
    <t>Brasil</t>
  </si>
  <si>
    <t>México</t>
  </si>
  <si>
    <t>Chile</t>
  </si>
  <si>
    <t>Uruguay</t>
  </si>
  <si>
    <t>Argentina</t>
  </si>
  <si>
    <t>Panamá</t>
  </si>
  <si>
    <t>Venezuela</t>
  </si>
  <si>
    <t>Paraguay</t>
  </si>
  <si>
    <t>Cuba</t>
  </si>
  <si>
    <t>Otros Países</t>
  </si>
  <si>
    <t>Estados Unidos</t>
  </si>
  <si>
    <t>Canadá</t>
  </si>
  <si>
    <t>Puerto Rico</t>
  </si>
  <si>
    <t>Unión Europea</t>
  </si>
  <si>
    <t>España</t>
  </si>
  <si>
    <t>Francia</t>
  </si>
  <si>
    <t>Países Bajos</t>
  </si>
  <si>
    <t>Alemania</t>
  </si>
  <si>
    <t>Dinamarca</t>
  </si>
  <si>
    <t>Irlanda</t>
  </si>
  <si>
    <t>Italia</t>
  </si>
  <si>
    <t>Suecia</t>
  </si>
  <si>
    <t>Portugal</t>
  </si>
  <si>
    <t>Luxemburgo</t>
  </si>
  <si>
    <t>Demás países</t>
  </si>
  <si>
    <t>El Salvador</t>
  </si>
  <si>
    <t>Reino Unido</t>
  </si>
  <si>
    <t>Costa Rica</t>
  </si>
  <si>
    <t>Suiza</t>
  </si>
  <si>
    <t>República Dominicana</t>
  </si>
  <si>
    <t>Guatemala</t>
  </si>
  <si>
    <t>Hong Kong</t>
  </si>
  <si>
    <t>Vírgenes (británicas), Islas</t>
  </si>
  <si>
    <t>Singapur</t>
  </si>
  <si>
    <t>Aruba</t>
  </si>
  <si>
    <r>
      <rPr>
        <b/>
        <sz val="8"/>
        <color indexed="8"/>
        <rFont val="Segoe UI"/>
        <family val="2"/>
        <charset val="1"/>
      </rPr>
      <t>Nota 1</t>
    </r>
    <r>
      <rPr>
        <sz val="8"/>
        <color indexed="8"/>
        <rFont val="Segoe UI"/>
        <family val="2"/>
        <charset val="1"/>
      </rPr>
      <t>: Como parte del proceso de producción estadística el DANE realiza análisis y actualización continua de la información en cada una de las fases del proceso; como consecuencia se presentan cambios en la serie histórica por actualización de la información recibida de parte de las fuentes informantes.</t>
    </r>
  </si>
  <si>
    <r>
      <rPr>
        <b/>
        <sz val="8"/>
        <rFont val="Segoe UI"/>
        <family val="2"/>
        <charset val="1"/>
      </rPr>
      <t>Nota 2</t>
    </r>
    <r>
      <rPr>
        <sz val="8"/>
        <rFont val="Segoe UI"/>
        <family val="2"/>
        <charset val="1"/>
      </rPr>
      <t>: La Encuesta Mensual de Comercio Exterior de Servicios- EMCES es una operación estadística con diseño no probabilístico, donde las fuentes seleccionadas son las empresas que realizan transacciones de comercio exterior de servicios. Adicionalmente se complementa la información con registros administrativos de la DIAN, Cancillería y Migración Colombia.  </t>
    </r>
  </si>
  <si>
    <r>
      <rPr>
        <b/>
        <sz val="8"/>
        <color indexed="8"/>
        <rFont val="Segoe UI"/>
        <family val="2"/>
        <charset val="1"/>
      </rPr>
      <t>Nota 3:</t>
    </r>
    <r>
      <rPr>
        <sz val="8"/>
        <color indexed="8"/>
        <rFont val="Segoe UI"/>
        <family val="2"/>
        <charset val="1"/>
      </rPr>
      <t xml:space="preserve"> Actualmente la Encuesta Mensual de Comercio Exterior de Servicios- EMCES no cuenta con la información necesaria para incluir las agrupaciones de </t>
    </r>
    <r>
      <rPr>
        <b/>
        <sz val="8"/>
        <color rgb="FF000000"/>
        <rFont val="Segoe UI"/>
        <family val="2"/>
      </rPr>
      <t>"Servicios financieros" y "Servicios de seguros y pensiones</t>
    </r>
    <r>
      <rPr>
        <sz val="8"/>
        <color indexed="8"/>
        <rFont val="Segoe UI"/>
        <family val="2"/>
        <charset val="1"/>
      </rPr>
      <t>".</t>
    </r>
  </si>
  <si>
    <r>
      <t>Variación y contribución anual de las exportaciones, según agrupaciones, por  países
Miles de dólares
Agosto 2025</t>
    </r>
    <r>
      <rPr>
        <b/>
        <vertAlign val="superscript"/>
        <sz val="9"/>
        <rFont val="Segoe UI"/>
        <family val="2"/>
      </rPr>
      <t>p</t>
    </r>
    <r>
      <rPr>
        <b/>
        <sz val="9"/>
        <rFont val="Segoe UI"/>
        <family val="2"/>
        <charset val="1"/>
      </rPr>
      <t xml:space="preserve"> - Agosto 2026</t>
    </r>
    <r>
      <rPr>
        <b/>
        <vertAlign val="superscript"/>
        <sz val="9"/>
        <rFont val="Segoe UI"/>
        <family val="2"/>
      </rPr>
      <t>p</t>
    </r>
    <r>
      <rPr>
        <b/>
        <sz val="9"/>
        <rFont val="Segoe UI"/>
        <family val="2"/>
        <charset val="1"/>
      </rPr>
      <t xml:space="preserve"> </t>
    </r>
  </si>
  <si>
    <t>Honduras</t>
  </si>
  <si>
    <t>Finlandia</t>
  </si>
  <si>
    <t>Austria</t>
  </si>
  <si>
    <t>Bahamas</t>
  </si>
  <si>
    <t>Nicaragua</t>
  </si>
  <si>
    <t>Arabia Saudita</t>
  </si>
  <si>
    <t>**</t>
  </si>
  <si>
    <t>Curazao</t>
  </si>
  <si>
    <t>Trinidad y Tobago</t>
  </si>
  <si>
    <t>Israel</t>
  </si>
  <si>
    <r>
      <rPr>
        <b/>
        <sz val="8"/>
        <color theme="1"/>
        <rFont val="Segoe UI"/>
        <family val="2"/>
      </rPr>
      <t>**</t>
    </r>
    <r>
      <rPr>
        <sz val="8"/>
        <color theme="1"/>
        <rFont val="Segoe UI"/>
        <family val="2"/>
        <charset val="1"/>
      </rPr>
      <t xml:space="preserve"> No se puede calcular la variación por no registrar información en el periodo base de comparación</t>
    </r>
  </si>
  <si>
    <r>
      <t>Exportaciones de servicios según principales CABPS y países
Miles de dólares
Enero 2022</t>
    </r>
    <r>
      <rPr>
        <b/>
        <vertAlign val="superscript"/>
        <sz val="9"/>
        <rFont val="Segoe UI"/>
        <family val="2"/>
      </rPr>
      <t>p</t>
    </r>
    <r>
      <rPr>
        <b/>
        <sz val="9"/>
        <rFont val="Segoe UI"/>
        <family val="2"/>
        <charset val="1"/>
      </rPr>
      <t xml:space="preserve"> - Agosto 2026</t>
    </r>
    <r>
      <rPr>
        <b/>
        <vertAlign val="superscript"/>
        <sz val="9"/>
        <rFont val="Segoe UI"/>
        <family val="2"/>
      </rPr>
      <t>p</t>
    </r>
    <r>
      <rPr>
        <b/>
        <sz val="9"/>
        <rFont val="Segoe UI"/>
        <family val="2"/>
        <charset val="1"/>
      </rPr>
      <t xml:space="preserve"> </t>
    </r>
  </si>
  <si>
    <t xml:space="preserve">Demás países </t>
  </si>
  <si>
    <t>China</t>
  </si>
  <si>
    <t>India</t>
  </si>
  <si>
    <t>Liechtenstein</t>
  </si>
  <si>
    <t>Otros servicios de transporte marítimo</t>
  </si>
  <si>
    <t>Emiratos Árabes Unidos</t>
  </si>
  <si>
    <r>
      <t>Exportaciones de servicios según principales CABPS y CPC*
Miles de dólares
Enero 2022</t>
    </r>
    <r>
      <rPr>
        <b/>
        <vertAlign val="superscript"/>
        <sz val="9"/>
        <rFont val="Segoe UI"/>
        <family val="2"/>
      </rPr>
      <t>p</t>
    </r>
    <r>
      <rPr>
        <b/>
        <sz val="9"/>
        <rFont val="Segoe UI"/>
        <family val="2"/>
        <charset val="1"/>
      </rPr>
      <t xml:space="preserve"> - Agosto 2026</t>
    </r>
    <r>
      <rPr>
        <b/>
        <vertAlign val="superscript"/>
        <sz val="9"/>
        <rFont val="Segoe UI"/>
        <family val="2"/>
      </rPr>
      <t>p</t>
    </r>
    <r>
      <rPr>
        <b/>
        <sz val="9"/>
        <rFont val="Segoe UI"/>
        <family val="2"/>
        <charset val="1"/>
      </rPr>
      <t xml:space="preserve"> </t>
    </r>
  </si>
  <si>
    <t>Código CPC</t>
  </si>
  <si>
    <t>Descriptiva Código CPC</t>
  </si>
  <si>
    <t>263</t>
  </si>
  <si>
    <t>Servicios de soporte en tecnologías de la información (TI)</t>
  </si>
  <si>
    <t>Servicios de diseño y desarrollo de aplicaciones en tecnologías de la información (TI)</t>
  </si>
  <si>
    <t>Servicios de consultoría en tecnologías de la información (TI)</t>
  </si>
  <si>
    <t>Servicios de suministro de aplicaciones</t>
  </si>
  <si>
    <t>Servicios de software en línea (on-line)</t>
  </si>
  <si>
    <t>Derechos de uso de programas informáticos</t>
  </si>
  <si>
    <t>Servicios de alojamiento de sitios web (hosting)</t>
  </si>
  <si>
    <t>Servicios de diseño y desarrollo de redes y sistemas en tecnologías de la información (TI)</t>
  </si>
  <si>
    <t>Software originales</t>
  </si>
  <si>
    <t>Demás CPC</t>
  </si>
  <si>
    <t>211</t>
  </si>
  <si>
    <t>Servicios de transporte aéreo de pasajeros, excepto los servicios de aerotaxi</t>
  </si>
  <si>
    <t>2841</t>
  </si>
  <si>
    <t>Servicios de centros de llamadas telefónicas (call center)</t>
  </si>
  <si>
    <t>212</t>
  </si>
  <si>
    <t>Servicios de transporte de carga por vía aérea</t>
  </si>
  <si>
    <t>278</t>
  </si>
  <si>
    <t>Servicios de publicidad estudios de mercado y encuestas de opinión publica</t>
  </si>
  <si>
    <t>Otros servicios de publicidad</t>
  </si>
  <si>
    <t>Servicios integrales de publicidad</t>
  </si>
  <si>
    <t>Servicios de investigación de mercados y encuestas de opinión pública</t>
  </si>
  <si>
    <t>Servicios de marketing directo o publicidad por correo electrónico direccionado</t>
  </si>
  <si>
    <t>Servicios de venta de espacio o tiempo publicitario en Internet (excepto a comisión)</t>
  </si>
  <si>
    <t>277</t>
  </si>
  <si>
    <t>Otros servicios profesionales, técnicos y empresariales n.c.p.</t>
  </si>
  <si>
    <t>Otros servicios de consultoría empresarial</t>
  </si>
  <si>
    <t>Servicios de gestión y administración empresarial (oficina central)</t>
  </si>
  <si>
    <t>Servicios de consultoría en gestión administrativa</t>
  </si>
  <si>
    <t>Servicios de gestión de desarrollo empresarial</t>
  </si>
  <si>
    <t>Servicios de consultoría en gestión estratégica</t>
  </si>
  <si>
    <t>Servicios de consultoría en gestión financiera</t>
  </si>
  <si>
    <t>Servicios de consultoría en gestión de marketing</t>
  </si>
  <si>
    <t>280</t>
  </si>
  <si>
    <t>Servicios de asesoría en ingeniería</t>
  </si>
  <si>
    <t>Otros servicios de ingeniería en proyectos n.c.p.</t>
  </si>
  <si>
    <t>Servicios de ingeniería en proyectos energéticos</t>
  </si>
  <si>
    <t>Otros servicios de ensayos y análisis técnicos</t>
  </si>
  <si>
    <t>Servicios de ingeniería en proyectos industriales y manufactureros</t>
  </si>
  <si>
    <t>209</t>
  </si>
  <si>
    <t>Otros servicios de apoyo al transporte n.c.p.</t>
  </si>
  <si>
    <t>Servicios marítimos de practicaje y atraque</t>
  </si>
  <si>
    <t>Otros servicios de agencias de transporte de carga</t>
  </si>
  <si>
    <t>2844</t>
  </si>
  <si>
    <t>Servicios administrativos combinados de oficina</t>
  </si>
  <si>
    <t>Otros servicios de apoyo n.c.p.</t>
  </si>
  <si>
    <t>213</t>
  </si>
  <si>
    <t>Otros servicios complementarios para el transporte aéreo</t>
  </si>
  <si>
    <r>
      <rPr>
        <b/>
        <sz val="8"/>
        <rFont val="Segoe UI"/>
        <family val="2"/>
        <charset val="1"/>
      </rPr>
      <t>*CPC</t>
    </r>
    <r>
      <rPr>
        <sz val="8"/>
        <rFont val="Segoe UI"/>
        <family val="2"/>
        <charset val="1"/>
      </rPr>
      <t>: Hace referencia a la Clasificación Central de Productos, Versión 2,1 Adaptada para Colombia ( CPC Ver.2,1 A.C 2022)</t>
    </r>
  </si>
  <si>
    <r>
      <rPr>
        <b/>
        <sz val="8"/>
        <color indexed="8"/>
        <rFont val="Segoe UI"/>
        <family val="2"/>
        <charset val="1"/>
      </rPr>
      <t>Nota 3:</t>
    </r>
    <r>
      <rPr>
        <sz val="8"/>
        <color indexed="8"/>
        <rFont val="Segoe UI"/>
        <family val="2"/>
        <charset val="1"/>
      </rPr>
      <t xml:space="preserve"> Actualmente la Encuesta Mensual de Comercio Exterior de Servicios- EMCES no cuenta con la información necesaria para incluir las agrupaciones de </t>
    </r>
    <r>
      <rPr>
        <b/>
        <sz val="8"/>
        <color rgb="FF000000"/>
        <rFont val="Segoe UI"/>
        <family val="2"/>
      </rPr>
      <t>"Servicios financieros" y "Servicios de seguros y pensiones"</t>
    </r>
    <r>
      <rPr>
        <sz val="8"/>
        <color indexed="8"/>
        <rFont val="Segoe UI"/>
        <family val="2"/>
        <charset val="1"/>
      </rPr>
      <t>.</t>
    </r>
  </si>
  <si>
    <r>
      <t>Exportaciones de servicios según modos de suministro y agrupación CABPS
Miles de dólares
Enero 2022</t>
    </r>
    <r>
      <rPr>
        <b/>
        <vertAlign val="superscript"/>
        <sz val="9"/>
        <rFont val="Segoe UI"/>
        <family val="2"/>
      </rPr>
      <t>p</t>
    </r>
    <r>
      <rPr>
        <b/>
        <sz val="9"/>
        <rFont val="Segoe UI"/>
        <family val="2"/>
        <charset val="1"/>
      </rPr>
      <t xml:space="preserve"> - Agosto 2026</t>
    </r>
    <r>
      <rPr>
        <b/>
        <vertAlign val="superscript"/>
        <sz val="9"/>
        <rFont val="Segoe UI"/>
        <family val="2"/>
      </rPr>
      <t xml:space="preserve">p </t>
    </r>
  </si>
  <si>
    <t>Modo de Suministro</t>
  </si>
  <si>
    <t>Agrupación</t>
  </si>
  <si>
    <t>Suministro transfronterizo</t>
  </si>
  <si>
    <t>Demás agrupaciones</t>
  </si>
  <si>
    <t>Consumo en el extranjero</t>
  </si>
  <si>
    <t>Presencia de persona física</t>
  </si>
  <si>
    <r>
      <t>Exportaciones de servicios según principales países y códigos CABPS
Miles de dólares
Enero 2022</t>
    </r>
    <r>
      <rPr>
        <b/>
        <vertAlign val="superscript"/>
        <sz val="9"/>
        <rFont val="Segoe UI"/>
        <family val="2"/>
      </rPr>
      <t>p</t>
    </r>
    <r>
      <rPr>
        <b/>
        <sz val="9"/>
        <rFont val="Segoe UI"/>
        <family val="2"/>
        <charset val="1"/>
      </rPr>
      <t xml:space="preserve"> - Agosto 2026</t>
    </r>
    <r>
      <rPr>
        <b/>
        <vertAlign val="superscript"/>
        <sz val="9"/>
        <rFont val="Segoe UI"/>
        <family val="2"/>
      </rPr>
      <t>p</t>
    </r>
    <r>
      <rPr>
        <b/>
        <sz val="9"/>
        <rFont val="Segoe UI"/>
        <family val="2"/>
        <charset val="1"/>
      </rPr>
      <t xml:space="preserve"> </t>
    </r>
  </si>
  <si>
    <t>Código  CABPS</t>
  </si>
  <si>
    <t>Descriptiva código CABPS</t>
  </si>
  <si>
    <t>2026(P)</t>
  </si>
  <si>
    <t>Agencias de viajes</t>
  </si>
  <si>
    <t>Otros servicios relacionados con el comercio</t>
  </si>
  <si>
    <t>Colocación de personal</t>
  </si>
  <si>
    <t>Transporte de carga por carretera</t>
  </si>
  <si>
    <r>
      <t>Exportaciones de servicios según departamentos
Miles de dólares
Enero 2022</t>
    </r>
    <r>
      <rPr>
        <b/>
        <vertAlign val="superscript"/>
        <sz val="9"/>
        <rFont val="Segoe UI"/>
        <family val="2"/>
      </rPr>
      <t>p</t>
    </r>
    <r>
      <rPr>
        <b/>
        <sz val="9"/>
        <rFont val="Segoe UI"/>
        <family val="2"/>
        <charset val="1"/>
      </rPr>
      <t xml:space="preserve"> - Agosto 2026</t>
    </r>
    <r>
      <rPr>
        <b/>
        <vertAlign val="superscript"/>
        <sz val="9"/>
        <rFont val="Segoe UI"/>
        <family val="2"/>
      </rPr>
      <t>p</t>
    </r>
    <r>
      <rPr>
        <b/>
        <sz val="9"/>
        <rFont val="Segoe UI"/>
        <family val="2"/>
        <charset val="1"/>
      </rPr>
      <t xml:space="preserve"> </t>
    </r>
  </si>
  <si>
    <t>Departamento</t>
  </si>
  <si>
    <t>Antioquia</t>
  </si>
  <si>
    <t>Atlántico</t>
  </si>
  <si>
    <t>Bogotá, D.C.</t>
  </si>
  <si>
    <t>Bolívar</t>
  </si>
  <si>
    <t>Caldas</t>
  </si>
  <si>
    <t>Cundinamarca</t>
  </si>
  <si>
    <t>Magdalena</t>
  </si>
  <si>
    <t>Risaralda</t>
  </si>
  <si>
    <t>Santander</t>
  </si>
  <si>
    <t>Valle del Cauca</t>
  </si>
  <si>
    <t>Demás departamentos</t>
  </si>
  <si>
    <r>
      <t>Variación y contribución anual de las exportaciones, según agrupaciones, por departamento
Miles de dólares
Agosto 2025</t>
    </r>
    <r>
      <rPr>
        <b/>
        <vertAlign val="superscript"/>
        <sz val="9"/>
        <rFont val="Segoe UI"/>
        <family val="2"/>
      </rPr>
      <t>p</t>
    </r>
    <r>
      <rPr>
        <b/>
        <sz val="9"/>
        <rFont val="Segoe UI"/>
        <family val="2"/>
        <charset val="1"/>
      </rPr>
      <t xml:space="preserve"> - Agosto 2026</t>
    </r>
    <r>
      <rPr>
        <b/>
        <vertAlign val="superscript"/>
        <sz val="9"/>
        <rFont val="Segoe UI"/>
        <family val="2"/>
      </rPr>
      <t>p</t>
    </r>
    <r>
      <rPr>
        <b/>
        <sz val="9"/>
        <rFont val="Segoe UI"/>
        <family val="2"/>
        <charset val="1"/>
      </rPr>
      <t xml:space="preserve"> </t>
    </r>
  </si>
  <si>
    <t>Fuente: DANE - EMCES. Cálculos: DANE</t>
  </si>
  <si>
    <r>
      <rPr>
        <b/>
        <sz val="8"/>
        <rFont val="Segoe UI"/>
        <family val="2"/>
        <charset val="1"/>
      </rPr>
      <t>Nota 3</t>
    </r>
    <r>
      <rPr>
        <sz val="8"/>
        <rFont val="Segoe UI"/>
        <family val="2"/>
        <charset val="1"/>
      </rPr>
      <t>: La Encuesta Mensual de Comercio Exterior de Servicios- EMCES es una operación estadística con diseño no probabilístico, en donde las fuentes seleccionadas son las empresas que realizan transacciones de comercio exterior de servicios. Adicionalmente se complementa la información con registros administrativos de la DIAN, Cancillería y Migración Colombia.  </t>
    </r>
  </si>
  <si>
    <r>
      <rPr>
        <b/>
        <sz val="8"/>
        <color indexed="8"/>
        <rFont val="Segoe UI"/>
        <family val="2"/>
        <charset val="1"/>
      </rPr>
      <t>Nota 4:</t>
    </r>
    <r>
      <rPr>
        <sz val="8"/>
        <color indexed="8"/>
        <rFont val="Segoe UI"/>
        <family val="2"/>
        <charset val="1"/>
      </rPr>
      <t> Actualmente la Encuesta Mensual de Comercio Exterior de Servicios- EMCES no cuenta con la información necesaria para incluir las agrupaciones de "</t>
    </r>
    <r>
      <rPr>
        <b/>
        <sz val="8"/>
        <color rgb="FF000000"/>
        <rFont val="Segoe UI"/>
        <family val="2"/>
      </rPr>
      <t>Servicios financieros y Servicios de seguros y pensiones"</t>
    </r>
    <r>
      <rPr>
        <sz val="8"/>
        <color indexed="8"/>
        <rFont val="Segoe UI"/>
        <family val="2"/>
        <charset val="1"/>
      </rPr>
      <t>.</t>
    </r>
  </si>
  <si>
    <r>
      <rPr>
        <b/>
        <sz val="8"/>
        <color indexed="8"/>
        <rFont val="Segoe UI"/>
        <family val="2"/>
        <charset val="1"/>
      </rPr>
      <t>Nota 5</t>
    </r>
    <r>
      <rPr>
        <sz val="8"/>
        <color indexed="8"/>
        <rFont val="Segoe UI"/>
        <family val="2"/>
        <charset val="1"/>
      </rPr>
      <t xml:space="preserve">: No se presenta información para la agrupación de </t>
    </r>
    <r>
      <rPr>
        <b/>
        <sz val="8"/>
        <color rgb="FF000000"/>
        <rFont val="Segoe UI"/>
        <family val="2"/>
      </rPr>
      <t>"Servicios de viajes</t>
    </r>
    <r>
      <rPr>
        <sz val="8"/>
        <color indexed="8"/>
        <rFont val="Segoe UI"/>
        <family val="2"/>
        <charset val="1"/>
      </rPr>
      <t>" en las exportaciones e importaciones debido a
que no se cuenta con la información de la fuente.</t>
    </r>
  </si>
  <si>
    <r>
      <t>Exportaciones de servicios según vínculo comercial* y principales países
Miles de dólares
Enero 2022</t>
    </r>
    <r>
      <rPr>
        <b/>
        <vertAlign val="superscript"/>
        <sz val="9"/>
        <rFont val="Segoe UI"/>
        <family val="2"/>
      </rPr>
      <t>p</t>
    </r>
    <r>
      <rPr>
        <b/>
        <sz val="9"/>
        <rFont val="Segoe UI"/>
        <family val="2"/>
        <charset val="1"/>
      </rPr>
      <t xml:space="preserve"> - Agosto 2026</t>
    </r>
    <r>
      <rPr>
        <b/>
        <vertAlign val="superscript"/>
        <sz val="9"/>
        <rFont val="Segoe UI"/>
        <family val="2"/>
      </rPr>
      <t>p</t>
    </r>
    <r>
      <rPr>
        <b/>
        <sz val="9"/>
        <rFont val="Segoe UI"/>
        <family val="2"/>
        <charset val="1"/>
      </rPr>
      <t xml:space="preserve"> </t>
    </r>
  </si>
  <si>
    <r>
      <rPr>
        <b/>
        <sz val="8"/>
        <rFont val="Segoe UI"/>
        <family val="2"/>
        <charset val="1"/>
      </rPr>
      <t>*Vínculo comercial</t>
    </r>
    <r>
      <rPr>
        <sz val="8"/>
        <rFont val="Segoe UI"/>
        <family val="2"/>
        <charset val="1"/>
      </rPr>
      <t xml:space="preserve">: Hace referencia a Filiales, sucursales, subsidiarias y agencias comerciales. </t>
    </r>
  </si>
  <si>
    <r>
      <t>Índices empalmados de las exportaciones de la Muestra Trimestral de Comercio Exterior de Servicios
I Trim 2013 - IV Trim 2021
Enero 2022</t>
    </r>
    <r>
      <rPr>
        <b/>
        <vertAlign val="superscript"/>
        <sz val="9"/>
        <rFont val="Segoe UI"/>
        <family val="2"/>
      </rPr>
      <t>p</t>
    </r>
    <r>
      <rPr>
        <b/>
        <sz val="9"/>
        <rFont val="Segoe UI"/>
        <family val="2"/>
        <charset val="1"/>
      </rPr>
      <t xml:space="preserve"> - Agosto 2026</t>
    </r>
    <r>
      <rPr>
        <b/>
        <vertAlign val="superscript"/>
        <sz val="9"/>
        <rFont val="Segoe UI"/>
        <family val="2"/>
      </rPr>
      <t>p</t>
    </r>
    <r>
      <rPr>
        <b/>
        <sz val="9"/>
        <rFont val="Segoe UI"/>
        <family val="2"/>
        <charset val="1"/>
      </rPr>
      <t xml:space="preserve"> 
Base 2022=100</t>
    </r>
  </si>
  <si>
    <t>Códigos CABPS</t>
  </si>
  <si>
    <t>I Trim</t>
  </si>
  <si>
    <t>II Trim</t>
  </si>
  <si>
    <t>III Trim</t>
  </si>
  <si>
    <t>IV Trim</t>
  </si>
  <si>
    <t>Otros servicios de transporte ferroviario</t>
  </si>
  <si>
    <t>Otros servicios de transporte por carretera</t>
  </si>
  <si>
    <t>Servicios jurídicos</t>
  </si>
  <si>
    <t>Tratamiento de residuos y descontaminación</t>
  </si>
  <si>
    <t>Servicios agrícolas y mineros</t>
  </si>
  <si>
    <r>
      <rPr>
        <b/>
        <sz val="8"/>
        <color rgb="FF000000"/>
        <rFont val="Segoe UI"/>
        <family val="2"/>
      </rPr>
      <t>Nota 1</t>
    </r>
    <r>
      <rPr>
        <sz val="8"/>
        <color rgb="FF000000"/>
        <rFont val="Segoe UI"/>
        <family val="2"/>
      </rPr>
      <t>: Debido al cambio de periodicidad de difusión de la información, a partir del año estadístico 2022 la publicación de los índices es mensual.</t>
    </r>
  </si>
  <si>
    <r>
      <rPr>
        <b/>
        <sz val="8"/>
        <color rgb="FF000000"/>
        <rFont val="Segoe UI"/>
        <family val="2"/>
      </rPr>
      <t>Nota 2</t>
    </r>
    <r>
      <rPr>
        <sz val="8"/>
        <color rgb="FF000000"/>
        <rFont val="Segoe UI"/>
        <family val="2"/>
      </rPr>
      <t>: Como parte del proceso de producción estadística el DANE realiza análisis y actualización continua de la información en cada una de las fases del proceso; como consecuencia se presentan cambios en la serie histórica por actualización de la información recibida de parte de las fuentes informantes.</t>
    </r>
  </si>
  <si>
    <r>
      <rPr>
        <b/>
        <sz val="8"/>
        <color rgb="FF000000"/>
        <rFont val="Segoe UI"/>
        <family val="2"/>
      </rPr>
      <t>Nota 3</t>
    </r>
    <r>
      <rPr>
        <sz val="8"/>
        <color rgb="FF000000"/>
        <rFont val="Segoe UI"/>
        <family val="2"/>
      </rPr>
      <t>: La Encuesta Mensual de Comercio Exterior de Servicios- EMCES es una operación estadística con diseño no probabilístico, donde las fuentes seleccionadas son las empresas que realizan transacciones de comercio exterior de servicios. Adicionalmente se complementa la información con registros administrativos de la DIAN, Cancillería y Migración Colombia.  </t>
    </r>
  </si>
  <si>
    <r>
      <rPr>
        <b/>
        <sz val="8"/>
        <rFont val="Segoe UI"/>
        <family val="2"/>
        <charset val="1"/>
      </rPr>
      <t>Nota 5:</t>
    </r>
    <r>
      <rPr>
        <sz val="8"/>
        <rFont val="Segoe UI"/>
        <family val="2"/>
        <charset val="1"/>
      </rPr>
      <t xml:space="preserve"> La Encuesta Mensual de Comercio Exterior de Servicios- EMCES cuenta con la información de nuevos códigos CABPS (105, 106 y 107) dentro de la agrupación de </t>
    </r>
    <r>
      <rPr>
        <b/>
        <sz val="8"/>
        <rFont val="Segoe UI"/>
        <family val="2"/>
      </rPr>
      <t>"Servicios de Mantenimiento"</t>
    </r>
    <r>
      <rPr>
        <sz val="8"/>
        <rFont val="Segoe UI"/>
        <family val="2"/>
        <charset val="1"/>
      </rPr>
      <t xml:space="preserve"> como parte de las mejoras metodológicas de la operación estadística.</t>
    </r>
  </si>
  <si>
    <r>
      <rPr>
        <b/>
        <sz val="8"/>
        <rFont val="Segoe UI"/>
        <family val="2"/>
        <charset val="1"/>
      </rPr>
      <t>Nota 6:</t>
    </r>
    <r>
      <rPr>
        <sz val="8"/>
        <rFont val="Segoe UI"/>
        <family val="2"/>
        <charset val="1"/>
      </rPr>
      <t> La Encuesta Mensual de Comercio Exterior de Servicios presenta una ampliación en el número de fuentes de información por lo cual en su serie se presentan datos en códigos CABPS que anteriormente no registraban esta información.</t>
    </r>
  </si>
  <si>
    <r>
      <rPr>
        <b/>
        <sz val="8"/>
        <rFont val="Segoe UI"/>
        <family val="2"/>
        <charset val="1"/>
      </rPr>
      <t>Nota 7:</t>
    </r>
    <r>
      <rPr>
        <sz val="8"/>
        <rFont val="Segoe UI"/>
        <family val="2"/>
        <charset val="1"/>
      </rPr>
      <t xml:space="preserve"> Para el cálculo de la agrupación </t>
    </r>
    <r>
      <rPr>
        <b/>
        <sz val="8"/>
        <rFont val="Segoe UI"/>
        <family val="2"/>
      </rPr>
      <t>"Servicios de Viajes"</t>
    </r>
    <r>
      <rPr>
        <sz val="8"/>
        <rFont val="Segoe UI"/>
        <family val="2"/>
        <charset val="1"/>
      </rPr>
      <t xml:space="preserve"> la Encuesta Mensual de Comercio Exterior de Servicios no cuenta con la serie de los registros de la fuente primaria de información.</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7">
    <numFmt numFmtId="164" formatCode="_ * #,##0.00_ ;_ * \-#,##0.00_ ;_ * &quot;-&quot;??_ ;_ @_ "/>
    <numFmt numFmtId="165" formatCode="_-* #,##0.00\ _P_t_s_-;\-* #,##0.00\ _P_t_s_-;_-* &quot;-&quot;??\ _P_t_s_-;_-@_-"/>
    <numFmt numFmtId="166" formatCode="0.0"/>
    <numFmt numFmtId="167" formatCode="_-* #,##0.00\ [$€]_-;\-* #,##0.00\ [$€]_-;_-* &quot;-&quot;??\ [$€]_-;_-@_-"/>
    <numFmt numFmtId="168" formatCode="_-* #,##0\ _P_t_s_-;\-* #,##0\ _P_t_s_-;_-* &quot;-&quot;??\ _P_t_s_-;_-@_-"/>
    <numFmt numFmtId="169" formatCode="_(* #,##0_);_(* \(#,##0\);_(* &quot;-&quot;??_);_(@_)"/>
    <numFmt numFmtId="170" formatCode="_-* #,##0.0\ _P_t_s_-;\-* #,##0.0\ _P_t_s_-;_-* &quot;-&quot;??\ _P_t_s_-;_-@_-"/>
  </numFmts>
  <fonts count="47" x14ac:knownFonts="1">
    <font>
      <sz val="10"/>
      <name val="Arial"/>
    </font>
    <font>
      <sz val="10"/>
      <name val="Arial"/>
      <family val="2"/>
    </font>
    <font>
      <u/>
      <sz val="10"/>
      <color indexed="12"/>
      <name val="Arial"/>
      <family val="2"/>
    </font>
    <font>
      <sz val="10"/>
      <name val="Arial"/>
      <family val="2"/>
    </font>
    <font>
      <sz val="8"/>
      <name val="Arial"/>
      <family val="2"/>
    </font>
    <font>
      <sz val="10"/>
      <name val="Arial"/>
      <family val="2"/>
    </font>
    <font>
      <sz val="10"/>
      <name val="Arial"/>
      <family val="2"/>
    </font>
    <font>
      <sz val="10"/>
      <name val="Segoe UI"/>
      <family val="2"/>
      <charset val="1"/>
    </font>
    <font>
      <b/>
      <sz val="12"/>
      <name val="Segoe UI"/>
      <family val="2"/>
      <charset val="1"/>
    </font>
    <font>
      <sz val="11"/>
      <name val="Segoe UI"/>
      <family val="2"/>
      <charset val="1"/>
    </font>
    <font>
      <sz val="9"/>
      <name val="Segoe UI"/>
      <family val="2"/>
      <charset val="1"/>
    </font>
    <font>
      <b/>
      <sz val="9"/>
      <name val="Segoe UI"/>
      <family val="2"/>
      <charset val="1"/>
    </font>
    <font>
      <sz val="8"/>
      <name val="Segoe UI"/>
      <family val="2"/>
      <charset val="1"/>
    </font>
    <font>
      <b/>
      <sz val="8"/>
      <name val="Segoe UI"/>
      <family val="2"/>
      <charset val="1"/>
    </font>
    <font>
      <b/>
      <u/>
      <sz val="11"/>
      <color indexed="12"/>
      <name val="Segoe UI"/>
      <family val="2"/>
      <charset val="1"/>
    </font>
    <font>
      <b/>
      <sz val="11"/>
      <name val="Segoe UI"/>
      <family val="2"/>
      <charset val="1"/>
    </font>
    <font>
      <sz val="12"/>
      <name val="Segoe UI"/>
      <family val="2"/>
      <charset val="1"/>
    </font>
    <font>
      <vertAlign val="superscript"/>
      <sz val="8"/>
      <name val="Segoe UI"/>
      <family val="2"/>
      <charset val="1"/>
    </font>
    <font>
      <sz val="8"/>
      <color indexed="8"/>
      <name val="Segoe UI"/>
      <family val="2"/>
      <charset val="1"/>
    </font>
    <font>
      <b/>
      <sz val="8"/>
      <color indexed="8"/>
      <name val="Segoe UI"/>
      <family val="2"/>
      <charset val="1"/>
    </font>
    <font>
      <sz val="11"/>
      <color theme="1"/>
      <name val="Calibri"/>
      <family val="2"/>
      <scheme val="minor"/>
    </font>
    <font>
      <b/>
      <sz val="11"/>
      <color rgb="FFFA7D00"/>
      <name val="Calibri"/>
      <family val="2"/>
      <scheme val="minor"/>
    </font>
    <font>
      <sz val="11"/>
      <color rgb="FF9C6500"/>
      <name val="Calibri"/>
      <family val="2"/>
      <scheme val="minor"/>
    </font>
    <font>
      <b/>
      <sz val="11"/>
      <color rgb="FF3F3F3F"/>
      <name val="Calibri"/>
      <family val="2"/>
      <scheme val="minor"/>
    </font>
    <font>
      <b/>
      <sz val="11"/>
      <color theme="1"/>
      <name val="Calibri"/>
      <family val="2"/>
      <scheme val="minor"/>
    </font>
    <font>
      <sz val="10"/>
      <color theme="4" tint="-0.249977111117893"/>
      <name val="Segoe UI"/>
      <family val="2"/>
      <charset val="1"/>
    </font>
    <font>
      <b/>
      <sz val="11"/>
      <color rgb="FFB6004B"/>
      <name val="Segoe UI"/>
      <family val="2"/>
      <charset val="1"/>
    </font>
    <font>
      <sz val="11"/>
      <color rgb="FFB6004B"/>
      <name val="Segoe UI"/>
      <family val="2"/>
      <charset val="1"/>
    </font>
    <font>
      <b/>
      <sz val="14"/>
      <color theme="0"/>
      <name val="Segoe UI"/>
      <family val="2"/>
      <charset val="1"/>
    </font>
    <font>
      <sz val="8"/>
      <color theme="1"/>
      <name val="Segoe UI"/>
      <family val="2"/>
      <charset val="1"/>
    </font>
    <font>
      <b/>
      <sz val="12"/>
      <color theme="0"/>
      <name val="Segoe UI"/>
      <family val="2"/>
      <charset val="1"/>
    </font>
    <font>
      <b/>
      <sz val="12"/>
      <color rgb="FF404040"/>
      <name val="Segoe UI"/>
      <family val="2"/>
      <charset val="1"/>
    </font>
    <font>
      <b/>
      <sz val="8"/>
      <color rgb="FF000000"/>
      <name val="Segoe UI"/>
      <family val="2"/>
    </font>
    <font>
      <sz val="8"/>
      <color rgb="FF000000"/>
      <name val="Segoe UI"/>
      <family val="2"/>
    </font>
    <font>
      <sz val="9"/>
      <color theme="1"/>
      <name val="Segoe UI"/>
      <family val="2"/>
      <charset val="1"/>
    </font>
    <font>
      <sz val="9"/>
      <name val="Arial"/>
      <family val="2"/>
    </font>
    <font>
      <sz val="8"/>
      <name val="Arial"/>
      <family val="2"/>
    </font>
    <font>
      <b/>
      <sz val="8"/>
      <name val="Segoe UI"/>
      <family val="2"/>
    </font>
    <font>
      <b/>
      <vertAlign val="superscript"/>
      <sz val="8"/>
      <name val="Segoe UI"/>
      <family val="2"/>
    </font>
    <font>
      <sz val="8"/>
      <name val="Segoe UI"/>
      <family val="2"/>
    </font>
    <font>
      <b/>
      <sz val="8"/>
      <color theme="1"/>
      <name val="Segoe UI"/>
      <family val="2"/>
    </font>
    <font>
      <sz val="8"/>
      <color theme="1"/>
      <name val="Segoe UI"/>
      <family val="2"/>
    </font>
    <font>
      <sz val="10"/>
      <name val="Segoe UI"/>
      <family val="2"/>
    </font>
    <font>
      <sz val="9"/>
      <name val="Segoe UI"/>
      <family val="2"/>
    </font>
    <font>
      <b/>
      <sz val="9"/>
      <name val="Segoe UI"/>
      <family val="2"/>
    </font>
    <font>
      <b/>
      <sz val="9"/>
      <color theme="1"/>
      <name val="Calibri"/>
      <family val="2"/>
      <scheme val="minor"/>
    </font>
    <font>
      <b/>
      <vertAlign val="superscript"/>
      <sz val="9"/>
      <name val="Segoe UI"/>
      <family val="2"/>
    </font>
  </fonts>
  <fills count="10">
    <fill>
      <patternFill patternType="none"/>
    </fill>
    <fill>
      <patternFill patternType="gray125"/>
    </fill>
    <fill>
      <patternFill patternType="solid">
        <fgColor indexed="9"/>
        <bgColor indexed="64"/>
      </patternFill>
    </fill>
    <fill>
      <patternFill patternType="solid">
        <fgColor rgb="FFF2F2F2"/>
      </patternFill>
    </fill>
    <fill>
      <patternFill patternType="solid">
        <fgColor rgb="FFFFEB9C"/>
      </patternFill>
    </fill>
    <fill>
      <patternFill patternType="solid">
        <fgColor rgb="FFFFFFCC"/>
      </patternFill>
    </fill>
    <fill>
      <patternFill patternType="solid">
        <fgColor theme="0"/>
        <bgColor indexed="64"/>
      </patternFill>
    </fill>
    <fill>
      <patternFill patternType="solid">
        <fgColor theme="0" tint="-0.14999847407452621"/>
        <bgColor indexed="64"/>
      </patternFill>
    </fill>
    <fill>
      <patternFill patternType="solid">
        <fgColor theme="0" tint="-0.249977111117893"/>
        <bgColor indexed="64"/>
      </patternFill>
    </fill>
    <fill>
      <patternFill patternType="solid">
        <fgColor rgb="FFB6004B"/>
        <bgColor indexed="64"/>
      </patternFill>
    </fill>
  </fills>
  <borders count="21">
    <border>
      <left/>
      <right/>
      <top/>
      <bottom/>
      <diagonal/>
    </border>
    <border>
      <left/>
      <right/>
      <top/>
      <bottom style="thin">
        <color indexed="64"/>
      </bottom>
      <diagonal/>
    </border>
    <border>
      <left style="thin">
        <color indexed="64"/>
      </left>
      <right/>
      <top/>
      <bottom/>
      <diagonal/>
    </border>
    <border>
      <left/>
      <right style="thin">
        <color indexed="64"/>
      </right>
      <top/>
      <bottom/>
      <diagonal/>
    </border>
    <border>
      <left style="thin">
        <color indexed="64"/>
      </left>
      <right/>
      <top/>
      <bottom style="thin">
        <color indexed="64"/>
      </bottom>
      <diagonal/>
    </border>
    <border>
      <left/>
      <right style="thin">
        <color indexed="64"/>
      </right>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top style="thin">
        <color indexed="64"/>
      </top>
      <bottom/>
      <diagonal/>
    </border>
    <border>
      <left/>
      <right/>
      <top style="thin">
        <color indexed="64"/>
      </top>
      <bottom/>
      <diagonal/>
    </border>
    <border>
      <left style="thin">
        <color indexed="64"/>
      </left>
      <right/>
      <top style="thin">
        <color indexed="64"/>
      </top>
      <bottom style="thin">
        <color indexed="64"/>
      </bottom>
      <diagonal/>
    </border>
    <border>
      <left/>
      <right style="thin">
        <color indexed="64"/>
      </right>
      <top style="thin">
        <color indexed="64"/>
      </top>
      <bottom/>
      <diagonal/>
    </border>
    <border>
      <left style="thin">
        <color rgb="FF7F7F7F"/>
      </left>
      <right style="thin">
        <color rgb="FF7F7F7F"/>
      </right>
      <top style="thin">
        <color rgb="FF7F7F7F"/>
      </top>
      <bottom style="thin">
        <color rgb="FF7F7F7F"/>
      </bottom>
      <diagonal/>
    </border>
    <border>
      <left style="thin">
        <color rgb="FFB2B2B2"/>
      </left>
      <right style="thin">
        <color rgb="FFB2B2B2"/>
      </right>
      <top style="thin">
        <color rgb="FFB2B2B2"/>
      </top>
      <bottom style="thin">
        <color rgb="FFB2B2B2"/>
      </bottom>
      <diagonal/>
    </border>
    <border>
      <left style="thin">
        <color rgb="FF3F3F3F"/>
      </left>
      <right style="thin">
        <color rgb="FF3F3F3F"/>
      </right>
      <top style="thin">
        <color rgb="FF3F3F3F"/>
      </top>
      <bottom style="thin">
        <color rgb="FF3F3F3F"/>
      </bottom>
      <diagonal/>
    </border>
    <border>
      <left/>
      <right/>
      <top style="thin">
        <color theme="4"/>
      </top>
      <bottom style="double">
        <color theme="4"/>
      </bottom>
      <diagonal/>
    </border>
    <border>
      <left style="thin">
        <color rgb="FF000000"/>
      </left>
      <right/>
      <top style="thin">
        <color rgb="FF000000"/>
      </top>
      <bottom/>
      <diagonal/>
    </border>
    <border>
      <left/>
      <right/>
      <top style="thin">
        <color rgb="FF000000"/>
      </top>
      <bottom/>
      <diagonal/>
    </border>
    <border>
      <left style="thin">
        <color rgb="FF000000"/>
      </left>
      <right/>
      <top/>
      <bottom/>
      <diagonal/>
    </border>
    <border>
      <left style="thin">
        <color rgb="FF000000"/>
      </left>
      <right/>
      <top/>
      <bottom style="thin">
        <color rgb="FF000000"/>
      </bottom>
      <diagonal/>
    </border>
    <border>
      <left/>
      <right/>
      <top/>
      <bottom style="thin">
        <color rgb="FF000000"/>
      </bottom>
      <diagonal/>
    </border>
  </borders>
  <cellStyleXfs count="17">
    <xf numFmtId="0" fontId="0" fillId="0" borderId="0"/>
    <xf numFmtId="0" fontId="21" fillId="3" borderId="12" applyNumberFormat="0" applyAlignment="0" applyProtection="0"/>
    <xf numFmtId="167" fontId="1" fillId="0" borderId="0" applyFont="0" applyFill="0" applyBorder="0" applyAlignment="0" applyProtection="0"/>
    <xf numFmtId="167" fontId="5" fillId="0" borderId="0" applyFont="0" applyFill="0" applyBorder="0" applyAlignment="0" applyProtection="0"/>
    <xf numFmtId="0" fontId="2" fillId="0" borderId="0" applyNumberFormat="0" applyFill="0" applyBorder="0" applyAlignment="0" applyProtection="0">
      <alignment vertical="top"/>
      <protection locked="0"/>
    </xf>
    <xf numFmtId="165" fontId="1" fillId="0" borderId="0" applyFont="0" applyFill="0" applyBorder="0" applyAlignment="0" applyProtection="0"/>
    <xf numFmtId="164" fontId="6" fillId="0" borderId="0" applyFont="0" applyFill="0" applyBorder="0" applyAlignment="0" applyProtection="0"/>
    <xf numFmtId="165" fontId="3" fillId="0" borderId="0" applyFont="0" applyFill="0" applyBorder="0" applyAlignment="0" applyProtection="0"/>
    <xf numFmtId="0" fontId="22" fillId="4" borderId="0" applyNumberFormat="0" applyBorder="0" applyAlignment="0" applyProtection="0"/>
    <xf numFmtId="0" fontId="20" fillId="0" borderId="0"/>
    <xf numFmtId="0" fontId="3" fillId="0" borderId="0"/>
    <xf numFmtId="0" fontId="20" fillId="5" borderId="13" applyNumberFormat="0" applyFont="0" applyAlignment="0" applyProtection="0"/>
    <xf numFmtId="9" fontId="5" fillId="0" borderId="0" applyFont="0" applyFill="0" applyBorder="0" applyAlignment="0" applyProtection="0"/>
    <xf numFmtId="9" fontId="6" fillId="0" borderId="0" applyFont="0" applyFill="0" applyBorder="0" applyAlignment="0" applyProtection="0"/>
    <xf numFmtId="9" fontId="3" fillId="0" borderId="0" applyFont="0" applyFill="0" applyBorder="0" applyAlignment="0" applyProtection="0"/>
    <xf numFmtId="0" fontId="23" fillId="3" borderId="14" applyNumberFormat="0" applyAlignment="0" applyProtection="0"/>
    <xf numFmtId="0" fontId="24" fillId="0" borderId="15" applyNumberFormat="0" applyFill="0" applyAlignment="0" applyProtection="0"/>
  </cellStyleXfs>
  <cellXfs count="444">
    <xf numFmtId="0" fontId="0" fillId="0" borderId="0" xfId="0"/>
    <xf numFmtId="0" fontId="25" fillId="6" borderId="0" xfId="0" applyFont="1" applyFill="1" applyAlignment="1">
      <alignment horizontal="center"/>
    </xf>
    <xf numFmtId="0" fontId="7" fillId="6" borderId="0" xfId="0" applyFont="1" applyFill="1"/>
    <xf numFmtId="0" fontId="25" fillId="6" borderId="1" xfId="0" applyFont="1" applyFill="1" applyBorder="1"/>
    <xf numFmtId="0" fontId="26" fillId="6" borderId="2" xfId="0" applyFont="1" applyFill="1" applyBorder="1" applyAlignment="1">
      <alignment horizontal="right" vertical="center"/>
    </xf>
    <xf numFmtId="0" fontId="9" fillId="6" borderId="3" xfId="0" applyFont="1" applyFill="1" applyBorder="1" applyAlignment="1">
      <alignment vertical="center"/>
    </xf>
    <xf numFmtId="0" fontId="9" fillId="6" borderId="0" xfId="0" applyFont="1" applyFill="1" applyAlignment="1">
      <alignment vertical="center"/>
    </xf>
    <xf numFmtId="0" fontId="27" fillId="6" borderId="4" xfId="0" applyFont="1" applyFill="1" applyBorder="1" applyAlignment="1">
      <alignment horizontal="right" vertical="center"/>
    </xf>
    <xf numFmtId="0" fontId="9" fillId="6" borderId="1" xfId="0" applyFont="1" applyFill="1" applyBorder="1" applyAlignment="1">
      <alignment vertical="center"/>
    </xf>
    <xf numFmtId="0" fontId="9" fillId="6" borderId="5" xfId="0" applyFont="1" applyFill="1" applyBorder="1" applyAlignment="1">
      <alignment vertical="center"/>
    </xf>
    <xf numFmtId="0" fontId="25" fillId="6" borderId="0" xfId="0" applyFont="1" applyFill="1"/>
    <xf numFmtId="0" fontId="7" fillId="6" borderId="0" xfId="0" applyFont="1" applyFill="1" applyAlignment="1">
      <alignment horizontal="left" vertical="top"/>
    </xf>
    <xf numFmtId="0" fontId="10" fillId="0" borderId="0" xfId="0" applyFont="1"/>
    <xf numFmtId="0" fontId="7" fillId="0" borderId="0" xfId="0" applyFont="1"/>
    <xf numFmtId="0" fontId="14" fillId="6" borderId="0" xfId="4" quotePrefix="1" applyFont="1" applyFill="1" applyBorder="1" applyAlignment="1" applyProtection="1">
      <alignment vertical="center"/>
    </xf>
    <xf numFmtId="0" fontId="16" fillId="6" borderId="0" xfId="0" applyFont="1" applyFill="1" applyAlignment="1">
      <alignment horizontal="left" vertical="top"/>
    </xf>
    <xf numFmtId="0" fontId="25" fillId="7" borderId="6" xfId="0" applyFont="1" applyFill="1" applyBorder="1"/>
    <xf numFmtId="0" fontId="7" fillId="7" borderId="6" xfId="0" applyFont="1" applyFill="1" applyBorder="1"/>
    <xf numFmtId="0" fontId="7" fillId="7" borderId="7" xfId="0" applyFont="1" applyFill="1" applyBorder="1"/>
    <xf numFmtId="0" fontId="7" fillId="2" borderId="0" xfId="0" applyFont="1" applyFill="1" applyAlignment="1">
      <alignment vertical="top"/>
    </xf>
    <xf numFmtId="0" fontId="28" fillId="0" borderId="0" xfId="0" applyFont="1" applyAlignment="1">
      <alignment vertical="top"/>
    </xf>
    <xf numFmtId="0" fontId="11" fillId="2" borderId="0" xfId="0" applyFont="1" applyFill="1" applyAlignment="1">
      <alignment vertical="top" wrapText="1"/>
    </xf>
    <xf numFmtId="0" fontId="10" fillId="6" borderId="0" xfId="0" applyFont="1" applyFill="1" applyAlignment="1">
      <alignment horizontal="right"/>
    </xf>
    <xf numFmtId="0" fontId="10" fillId="2" borderId="2" xfId="0" applyFont="1" applyFill="1" applyBorder="1" applyAlignment="1">
      <alignment vertical="top" wrapText="1"/>
    </xf>
    <xf numFmtId="168" fontId="10" fillId="2" borderId="0" xfId="5" applyNumberFormat="1" applyFont="1" applyFill="1" applyBorder="1" applyAlignment="1">
      <alignment vertical="top"/>
    </xf>
    <xf numFmtId="168" fontId="10" fillId="2" borderId="0" xfId="5" applyNumberFormat="1" applyFont="1" applyFill="1" applyBorder="1" applyAlignment="1">
      <alignment horizontal="right" vertical="top" wrapText="1"/>
    </xf>
    <xf numFmtId="168" fontId="10" fillId="6" borderId="0" xfId="5" applyNumberFormat="1" applyFont="1" applyFill="1" applyAlignment="1">
      <alignment horizontal="right" vertical="top" wrapText="1"/>
    </xf>
    <xf numFmtId="0" fontId="10" fillId="6" borderId="0" xfId="0" applyFont="1" applyFill="1" applyAlignment="1">
      <alignment horizontal="left" vertical="top"/>
    </xf>
    <xf numFmtId="0" fontId="10" fillId="7" borderId="2" xfId="0" applyFont="1" applyFill="1" applyBorder="1" applyAlignment="1">
      <alignment vertical="center"/>
    </xf>
    <xf numFmtId="168" fontId="10" fillId="7" borderId="0" xfId="5" applyNumberFormat="1" applyFont="1" applyFill="1" applyBorder="1" applyAlignment="1">
      <alignment vertical="center"/>
    </xf>
    <xf numFmtId="168" fontId="10" fillId="7" borderId="0" xfId="5" applyNumberFormat="1" applyFont="1" applyFill="1" applyBorder="1" applyAlignment="1">
      <alignment horizontal="right" vertical="center" wrapText="1"/>
    </xf>
    <xf numFmtId="0" fontId="10" fillId="0" borderId="0" xfId="0" applyFont="1" applyAlignment="1">
      <alignment horizontal="left" vertical="top"/>
    </xf>
    <xf numFmtId="0" fontId="10" fillId="7" borderId="2" xfId="0" applyFont="1" applyFill="1" applyBorder="1" applyAlignment="1">
      <alignment vertical="top" wrapText="1"/>
    </xf>
    <xf numFmtId="168" fontId="10" fillId="7" borderId="0" xfId="5" applyNumberFormat="1" applyFont="1" applyFill="1" applyBorder="1" applyAlignment="1">
      <alignment vertical="top"/>
    </xf>
    <xf numFmtId="168" fontId="10" fillId="7" borderId="0" xfId="5" applyNumberFormat="1" applyFont="1" applyFill="1" applyBorder="1" applyAlignment="1">
      <alignment horizontal="right" vertical="top" wrapText="1"/>
    </xf>
    <xf numFmtId="168" fontId="10" fillId="7" borderId="0" xfId="5" applyNumberFormat="1" applyFont="1" applyFill="1" applyAlignment="1">
      <alignment horizontal="right" vertical="top" wrapText="1"/>
    </xf>
    <xf numFmtId="0" fontId="9" fillId="0" borderId="2" xfId="0" applyFont="1" applyBorder="1" applyAlignment="1">
      <alignment vertical="top" wrapText="1"/>
    </xf>
    <xf numFmtId="0" fontId="9" fillId="0" borderId="0" xfId="0" applyFont="1" applyAlignment="1">
      <alignment vertical="top" wrapText="1"/>
    </xf>
    <xf numFmtId="0" fontId="7" fillId="0" borderId="0" xfId="0" applyFont="1" applyAlignment="1">
      <alignment horizontal="left" vertical="top"/>
    </xf>
    <xf numFmtId="0" fontId="12" fillId="6" borderId="8" xfId="9" applyFont="1" applyFill="1" applyBorder="1"/>
    <xf numFmtId="0" fontId="9" fillId="0" borderId="9" xfId="0" applyFont="1" applyBorder="1" applyAlignment="1">
      <alignment vertical="top" wrapText="1"/>
    </xf>
    <xf numFmtId="0" fontId="7" fillId="0" borderId="9" xfId="0" applyFont="1" applyBorder="1" applyAlignment="1">
      <alignment horizontal="left" vertical="top"/>
    </xf>
    <xf numFmtId="0" fontId="12" fillId="6" borderId="2" xfId="9" applyFont="1" applyFill="1" applyBorder="1"/>
    <xf numFmtId="0" fontId="12" fillId="0" borderId="2" xfId="0" applyFont="1" applyBorder="1"/>
    <xf numFmtId="0" fontId="7" fillId="6" borderId="3" xfId="0" applyFont="1" applyFill="1" applyBorder="1" applyAlignment="1">
      <alignment horizontal="left" vertical="top"/>
    </xf>
    <xf numFmtId="0" fontId="7" fillId="0" borderId="0" xfId="0" applyFont="1" applyAlignment="1">
      <alignment vertical="top"/>
    </xf>
    <xf numFmtId="0" fontId="7" fillId="6" borderId="0" xfId="0" applyFont="1" applyFill="1" applyAlignment="1">
      <alignment vertical="top"/>
    </xf>
    <xf numFmtId="0" fontId="8" fillId="8" borderId="1" xfId="0" applyFont="1" applyFill="1" applyBorder="1" applyAlignment="1">
      <alignment horizontal="center" vertical="center" wrapText="1"/>
    </xf>
    <xf numFmtId="0" fontId="8" fillId="8" borderId="6" xfId="0" applyFont="1" applyFill="1" applyBorder="1" applyAlignment="1">
      <alignment horizontal="center" vertical="center"/>
    </xf>
    <xf numFmtId="0" fontId="11" fillId="2" borderId="1" xfId="0" applyFont="1" applyFill="1" applyBorder="1" applyAlignment="1">
      <alignment vertical="top" wrapText="1"/>
    </xf>
    <xf numFmtId="0" fontId="10" fillId="2" borderId="1" xfId="0" applyFont="1" applyFill="1" applyBorder="1" applyAlignment="1">
      <alignment vertical="top" wrapText="1"/>
    </xf>
    <xf numFmtId="168" fontId="11" fillId="2" borderId="1" xfId="5" applyNumberFormat="1" applyFont="1" applyFill="1" applyBorder="1" applyAlignment="1">
      <alignment vertical="top"/>
    </xf>
    <xf numFmtId="168" fontId="11" fillId="6" borderId="1" xfId="5" applyNumberFormat="1" applyFont="1" applyFill="1" applyBorder="1" applyAlignment="1">
      <alignment horizontal="right" vertical="top" wrapText="1"/>
    </xf>
    <xf numFmtId="166" fontId="11" fillId="2" borderId="1" xfId="5" applyNumberFormat="1" applyFont="1" applyFill="1" applyBorder="1" applyAlignment="1">
      <alignment horizontal="center" vertical="top"/>
    </xf>
    <xf numFmtId="166" fontId="11" fillId="6" borderId="1" xfId="5" applyNumberFormat="1" applyFont="1" applyFill="1" applyBorder="1" applyAlignment="1">
      <alignment horizontal="center" vertical="top"/>
    </xf>
    <xf numFmtId="0" fontId="10" fillId="7" borderId="0" xfId="0" applyFont="1" applyFill="1" applyAlignment="1">
      <alignment vertical="top" wrapText="1"/>
    </xf>
    <xf numFmtId="166" fontId="10" fillId="7" borderId="0" xfId="5" applyNumberFormat="1" applyFont="1" applyFill="1" applyBorder="1" applyAlignment="1">
      <alignment horizontal="center" vertical="top"/>
    </xf>
    <xf numFmtId="0" fontId="11" fillId="6" borderId="0" xfId="0" applyFont="1" applyFill="1" applyAlignment="1">
      <alignment vertical="center"/>
    </xf>
    <xf numFmtId="168" fontId="10" fillId="6" borderId="0" xfId="5" applyNumberFormat="1" applyFont="1" applyFill="1" applyBorder="1" applyAlignment="1">
      <alignment horizontal="right" vertical="top" wrapText="1"/>
    </xf>
    <xf numFmtId="166" fontId="10" fillId="2" borderId="0" xfId="5" applyNumberFormat="1" applyFont="1" applyFill="1" applyBorder="1" applyAlignment="1">
      <alignment horizontal="center" vertical="top"/>
    </xf>
    <xf numFmtId="166" fontId="10" fillId="6" borderId="0" xfId="5" applyNumberFormat="1" applyFont="1" applyFill="1" applyBorder="1" applyAlignment="1">
      <alignment horizontal="center" vertical="top"/>
    </xf>
    <xf numFmtId="0" fontId="10" fillId="0" borderId="0" xfId="0" applyFont="1" applyAlignment="1">
      <alignment vertical="top" wrapText="1"/>
    </xf>
    <xf numFmtId="168" fontId="10" fillId="0" borderId="0" xfId="5" applyNumberFormat="1" applyFont="1" applyFill="1" applyBorder="1" applyAlignment="1">
      <alignment vertical="top"/>
    </xf>
    <xf numFmtId="166" fontId="10" fillId="0" borderId="0" xfId="5" applyNumberFormat="1" applyFont="1" applyFill="1" applyBorder="1" applyAlignment="1">
      <alignment horizontal="center" vertical="top"/>
    </xf>
    <xf numFmtId="166" fontId="10" fillId="7" borderId="0" xfId="5" applyNumberFormat="1" applyFont="1" applyFill="1" applyAlignment="1">
      <alignment horizontal="center" vertical="top"/>
    </xf>
    <xf numFmtId="0" fontId="10" fillId="7" borderId="0" xfId="0" applyFont="1" applyFill="1" applyAlignment="1">
      <alignment vertical="center"/>
    </xf>
    <xf numFmtId="166" fontId="10" fillId="7" borderId="0" xfId="5" applyNumberFormat="1" applyFont="1" applyFill="1" applyBorder="1" applyAlignment="1">
      <alignment horizontal="center" vertical="center"/>
    </xf>
    <xf numFmtId="0" fontId="11" fillId="0" borderId="1" xfId="0" applyFont="1" applyBorder="1" applyAlignment="1">
      <alignment vertical="top" wrapText="1"/>
    </xf>
    <xf numFmtId="168" fontId="10" fillId="0" borderId="0" xfId="5" applyNumberFormat="1" applyFont="1" applyFill="1" applyBorder="1" applyAlignment="1">
      <alignment horizontal="right" vertical="top" wrapText="1"/>
    </xf>
    <xf numFmtId="0" fontId="7" fillId="2" borderId="0" xfId="0" applyFont="1" applyFill="1" applyAlignment="1">
      <alignment vertical="top" wrapText="1"/>
    </xf>
    <xf numFmtId="0" fontId="7" fillId="0" borderId="0" xfId="0" applyFont="1" applyAlignment="1">
      <alignment vertical="top" wrapText="1"/>
    </xf>
    <xf numFmtId="0" fontId="12" fillId="6" borderId="9" xfId="9" applyFont="1" applyFill="1" applyBorder="1"/>
    <xf numFmtId="0" fontId="12" fillId="6" borderId="0" xfId="9" applyFont="1" applyFill="1"/>
    <xf numFmtId="0" fontId="29" fillId="0" borderId="0" xfId="0" applyFont="1" applyAlignment="1">
      <alignment vertical="center"/>
    </xf>
    <xf numFmtId="0" fontId="12" fillId="0" borderId="0" xfId="0" applyFont="1" applyAlignment="1">
      <alignment vertical="center"/>
    </xf>
    <xf numFmtId="0" fontId="8" fillId="0" borderId="0" xfId="0" applyFont="1" applyAlignment="1">
      <alignment horizontal="left" vertical="top"/>
    </xf>
    <xf numFmtId="0" fontId="16" fillId="0" borderId="0" xfId="0" applyFont="1" applyAlignment="1">
      <alignment horizontal="left" vertical="top"/>
    </xf>
    <xf numFmtId="0" fontId="9" fillId="0" borderId="0" xfId="0" applyFont="1" applyAlignment="1">
      <alignment horizontal="left" vertical="top" wrapText="1"/>
    </xf>
    <xf numFmtId="0" fontId="10" fillId="2" borderId="6" xfId="0" applyFont="1" applyFill="1" applyBorder="1" applyAlignment="1">
      <alignment vertical="top" wrapText="1"/>
    </xf>
    <xf numFmtId="168" fontId="11" fillId="2" borderId="6" xfId="5" applyNumberFormat="1" applyFont="1" applyFill="1" applyBorder="1" applyAlignment="1">
      <alignment horizontal="right" vertical="top" wrapText="1"/>
    </xf>
    <xf numFmtId="168" fontId="11" fillId="6" borderId="6" xfId="5" applyNumberFormat="1" applyFont="1" applyFill="1" applyBorder="1" applyAlignment="1">
      <alignment horizontal="right" vertical="top" wrapText="1"/>
    </xf>
    <xf numFmtId="1" fontId="10" fillId="7" borderId="0" xfId="5" applyNumberFormat="1" applyFont="1" applyFill="1" applyBorder="1" applyAlignment="1">
      <alignment horizontal="right" vertical="top" wrapText="1"/>
    </xf>
    <xf numFmtId="0" fontId="10" fillId="7" borderId="1" xfId="0" applyFont="1" applyFill="1" applyBorder="1" applyAlignment="1">
      <alignment vertical="top" wrapText="1"/>
    </xf>
    <xf numFmtId="0" fontId="15" fillId="2" borderId="0" xfId="0" applyFont="1" applyFill="1" applyAlignment="1">
      <alignment vertical="top" wrapText="1"/>
    </xf>
    <xf numFmtId="0" fontId="10" fillId="2" borderId="4" xfId="0" applyFont="1" applyFill="1" applyBorder="1" applyAlignment="1">
      <alignment vertical="top" wrapText="1"/>
    </xf>
    <xf numFmtId="168" fontId="10" fillId="2" borderId="1" xfId="5" applyNumberFormat="1" applyFont="1" applyFill="1" applyBorder="1" applyAlignment="1">
      <alignment horizontal="right" vertical="top" wrapText="1"/>
    </xf>
    <xf numFmtId="168" fontId="10" fillId="6" borderId="1" xfId="5" applyNumberFormat="1" applyFont="1" applyFill="1" applyBorder="1" applyAlignment="1">
      <alignment horizontal="right" vertical="top" wrapText="1"/>
    </xf>
    <xf numFmtId="0" fontId="8" fillId="0" borderId="2" xfId="0" applyFont="1" applyBorder="1" applyAlignment="1">
      <alignment vertical="top"/>
    </xf>
    <xf numFmtId="0" fontId="8" fillId="0" borderId="0" xfId="0" applyFont="1" applyAlignment="1">
      <alignment vertical="top"/>
    </xf>
    <xf numFmtId="0" fontId="11" fillId="0" borderId="0" xfId="0" applyFont="1" applyAlignment="1">
      <alignment horizontal="left" vertical="top"/>
    </xf>
    <xf numFmtId="168" fontId="10" fillId="7" borderId="1" xfId="5" applyNumberFormat="1" applyFont="1" applyFill="1" applyBorder="1" applyAlignment="1">
      <alignment horizontal="right" vertical="top" wrapText="1"/>
    </xf>
    <xf numFmtId="168" fontId="10" fillId="0" borderId="0" xfId="5" applyNumberFormat="1" applyFont="1" applyFill="1" applyBorder="1" applyAlignment="1">
      <alignment horizontal="right" vertical="center" wrapText="1"/>
    </xf>
    <xf numFmtId="0" fontId="11" fillId="0" borderId="0" xfId="0" applyFont="1" applyAlignment="1">
      <alignment vertical="center"/>
    </xf>
    <xf numFmtId="168" fontId="11" fillId="0" borderId="6" xfId="5" applyNumberFormat="1" applyFont="1" applyFill="1" applyBorder="1" applyAlignment="1">
      <alignment horizontal="right" vertical="top" wrapText="1"/>
    </xf>
    <xf numFmtId="168" fontId="10" fillId="7" borderId="0" xfId="5" applyNumberFormat="1" applyFont="1" applyFill="1" applyBorder="1" applyAlignment="1">
      <alignment vertical="top" wrapText="1"/>
    </xf>
    <xf numFmtId="168" fontId="10" fillId="2" borderId="0" xfId="5" applyNumberFormat="1" applyFont="1" applyFill="1" applyBorder="1" applyAlignment="1">
      <alignment vertical="top" wrapText="1"/>
    </xf>
    <xf numFmtId="168" fontId="10" fillId="0" borderId="0" xfId="5" applyNumberFormat="1" applyFont="1" applyFill="1" applyBorder="1" applyAlignment="1">
      <alignment vertical="top" wrapText="1"/>
    </xf>
    <xf numFmtId="0" fontId="10" fillId="0" borderId="2" xfId="0" applyFont="1" applyBorder="1" applyAlignment="1">
      <alignment vertical="top" wrapText="1"/>
    </xf>
    <xf numFmtId="168" fontId="7" fillId="0" borderId="0" xfId="5" applyNumberFormat="1" applyFont="1" applyFill="1" applyBorder="1" applyAlignment="1">
      <alignment vertical="top"/>
    </xf>
    <xf numFmtId="166" fontId="7" fillId="0" borderId="0" xfId="5" applyNumberFormat="1" applyFont="1" applyFill="1" applyBorder="1" applyAlignment="1">
      <alignment horizontal="center" vertical="top"/>
    </xf>
    <xf numFmtId="0" fontId="11" fillId="0" borderId="6" xfId="0" applyFont="1" applyBorder="1" applyAlignment="1">
      <alignment vertical="top" wrapText="1"/>
    </xf>
    <xf numFmtId="168" fontId="7" fillId="0" borderId="0" xfId="5" applyNumberFormat="1" applyFont="1" applyFill="1" applyBorder="1" applyAlignment="1">
      <alignment horizontal="right" vertical="top" wrapText="1"/>
    </xf>
    <xf numFmtId="169" fontId="11" fillId="6" borderId="1" xfId="5" applyNumberFormat="1" applyFont="1" applyFill="1" applyBorder="1"/>
    <xf numFmtId="169" fontId="10" fillId="0" borderId="0" xfId="5" applyNumberFormat="1" applyFont="1" applyFill="1" applyBorder="1"/>
    <xf numFmtId="1" fontId="10" fillId="0" borderId="0" xfId="5" applyNumberFormat="1" applyFont="1" applyFill="1" applyBorder="1" applyAlignment="1">
      <alignment horizontal="right" vertical="top" wrapText="1"/>
    </xf>
    <xf numFmtId="0" fontId="18" fillId="0" borderId="2" xfId="0" applyFont="1" applyBorder="1" applyAlignment="1">
      <alignment vertical="center"/>
    </xf>
    <xf numFmtId="168" fontId="10" fillId="0" borderId="0" xfId="5" applyNumberFormat="1" applyFont="1" applyFill="1" applyBorder="1" applyAlignment="1">
      <alignment horizontal="left" vertical="top"/>
    </xf>
    <xf numFmtId="168" fontId="10" fillId="0" borderId="2" xfId="5" applyNumberFormat="1" applyFont="1" applyFill="1" applyBorder="1" applyAlignment="1">
      <alignment horizontal="left" vertical="center"/>
    </xf>
    <xf numFmtId="168" fontId="10" fillId="7" borderId="2" xfId="5" applyNumberFormat="1" applyFont="1" applyFill="1" applyBorder="1" applyAlignment="1">
      <alignment horizontal="left" vertical="center"/>
    </xf>
    <xf numFmtId="168" fontId="10" fillId="7" borderId="4" xfId="5" applyNumberFormat="1" applyFont="1" applyFill="1" applyBorder="1" applyAlignment="1">
      <alignment horizontal="left" vertical="center"/>
    </xf>
    <xf numFmtId="168" fontId="7" fillId="0" borderId="0" xfId="5" applyNumberFormat="1" applyFont="1" applyFill="1" applyBorder="1" applyAlignment="1">
      <alignment horizontal="left" vertical="center"/>
    </xf>
    <xf numFmtId="1" fontId="10" fillId="0" borderId="2" xfId="0" applyNumberFormat="1" applyFont="1" applyBorder="1" applyAlignment="1">
      <alignment horizontal="left" vertical="center" wrapText="1"/>
    </xf>
    <xf numFmtId="1" fontId="10" fillId="0" borderId="0" xfId="0" applyNumberFormat="1" applyFont="1" applyAlignment="1">
      <alignment horizontal="center"/>
    </xf>
    <xf numFmtId="1" fontId="10" fillId="0" borderId="0" xfId="0" applyNumberFormat="1" applyFont="1" applyAlignment="1">
      <alignment horizontal="left" vertical="center" wrapText="1"/>
    </xf>
    <xf numFmtId="1" fontId="10" fillId="7" borderId="2" xfId="0" applyNumberFormat="1" applyFont="1" applyFill="1" applyBorder="1" applyAlignment="1">
      <alignment horizontal="left" vertical="center" wrapText="1"/>
    </xf>
    <xf numFmtId="1" fontId="10" fillId="7" borderId="0" xfId="0" applyNumberFormat="1" applyFont="1" applyFill="1" applyAlignment="1">
      <alignment horizontal="center"/>
    </xf>
    <xf numFmtId="1" fontId="10" fillId="7" borderId="0" xfId="0" applyNumberFormat="1" applyFont="1" applyFill="1" applyAlignment="1">
      <alignment horizontal="left" vertical="center" wrapText="1"/>
    </xf>
    <xf numFmtId="0" fontId="10" fillId="0" borderId="0" xfId="0" applyFont="1" applyAlignment="1">
      <alignment horizontal="center" vertical="center"/>
    </xf>
    <xf numFmtId="0" fontId="13" fillId="0" borderId="0" xfId="0" applyFont="1" applyAlignment="1">
      <alignment vertical="center"/>
    </xf>
    <xf numFmtId="0" fontId="15" fillId="2" borderId="0" xfId="0" applyFont="1" applyFill="1" applyAlignment="1">
      <alignment horizontal="right" vertical="top" wrapText="1"/>
    </xf>
    <xf numFmtId="0" fontId="8" fillId="8" borderId="1" xfId="0" applyFont="1" applyFill="1" applyBorder="1" applyAlignment="1">
      <alignment horizontal="right" vertical="center" wrapText="1"/>
    </xf>
    <xf numFmtId="0" fontId="9" fillId="0" borderId="0" xfId="0" applyFont="1" applyAlignment="1">
      <alignment horizontal="right" vertical="top" wrapText="1"/>
    </xf>
    <xf numFmtId="0" fontId="7" fillId="0" borderId="0" xfId="0" applyFont="1" applyAlignment="1">
      <alignment horizontal="right" vertical="top"/>
    </xf>
    <xf numFmtId="0" fontId="7" fillId="2" borderId="0" xfId="0" applyFont="1" applyFill="1" applyAlignment="1">
      <alignment horizontal="right" vertical="top" wrapText="1"/>
    </xf>
    <xf numFmtId="0" fontId="28" fillId="0" borderId="0" xfId="0" applyFont="1" applyAlignment="1">
      <alignment horizontal="right" vertical="top" wrapText="1"/>
    </xf>
    <xf numFmtId="0" fontId="7" fillId="6" borderId="0" xfId="0" applyFont="1" applyFill="1" applyAlignment="1">
      <alignment horizontal="right" vertical="top" wrapText="1"/>
    </xf>
    <xf numFmtId="0" fontId="10" fillId="6" borderId="0" xfId="0" applyFont="1" applyFill="1" applyAlignment="1">
      <alignment horizontal="right" wrapText="1"/>
    </xf>
    <xf numFmtId="0" fontId="7" fillId="0" borderId="0" xfId="0" applyFont="1" applyAlignment="1">
      <alignment horizontal="right" vertical="top" wrapText="1"/>
    </xf>
    <xf numFmtId="0" fontId="8" fillId="0" borderId="0" xfId="0" applyFont="1" applyAlignment="1">
      <alignment horizontal="right" vertical="top" wrapText="1"/>
    </xf>
    <xf numFmtId="0" fontId="8" fillId="8" borderId="1" xfId="0" applyFont="1" applyFill="1" applyBorder="1" applyAlignment="1">
      <alignment horizontal="center" vertical="top" wrapText="1"/>
    </xf>
    <xf numFmtId="0" fontId="9" fillId="0" borderId="9" xfId="0" applyFont="1" applyBorder="1" applyAlignment="1">
      <alignment horizontal="right" vertical="top" wrapText="1"/>
    </xf>
    <xf numFmtId="0" fontId="8" fillId="8" borderId="6" xfId="0" applyFont="1" applyFill="1" applyBorder="1" applyAlignment="1">
      <alignment horizontal="center" vertical="top" wrapText="1"/>
    </xf>
    <xf numFmtId="0" fontId="10" fillId="0" borderId="0" xfId="0" applyFont="1" applyAlignment="1">
      <alignment horizontal="right" vertical="top" wrapText="1"/>
    </xf>
    <xf numFmtId="0" fontId="10" fillId="6" borderId="0" xfId="0" applyFont="1" applyFill="1" applyAlignment="1">
      <alignment horizontal="right" vertical="top" wrapText="1"/>
    </xf>
    <xf numFmtId="0" fontId="16" fillId="6" borderId="0" xfId="0" applyFont="1" applyFill="1" applyAlignment="1">
      <alignment horizontal="right" vertical="top" wrapText="1"/>
    </xf>
    <xf numFmtId="0" fontId="0" fillId="0" borderId="0" xfId="0" applyAlignment="1">
      <alignment horizontal="right" vertical="top" wrapText="1"/>
    </xf>
    <xf numFmtId="0" fontId="10" fillId="0" borderId="1" xfId="0" applyFont="1" applyBorder="1" applyAlignment="1">
      <alignment horizontal="right" vertical="top" wrapText="1"/>
    </xf>
    <xf numFmtId="0" fontId="9" fillId="0" borderId="11" xfId="0" applyFont="1" applyBorder="1" applyAlignment="1">
      <alignment horizontal="right" vertical="top" wrapText="1"/>
    </xf>
    <xf numFmtId="0" fontId="9" fillId="0" borderId="3" xfId="0" applyFont="1" applyBorder="1" applyAlignment="1">
      <alignment horizontal="right" vertical="top" wrapText="1"/>
    </xf>
    <xf numFmtId="0" fontId="12" fillId="0" borderId="0" xfId="0" applyFont="1"/>
    <xf numFmtId="0" fontId="9" fillId="0" borderId="1" xfId="0" applyFont="1" applyBorder="1" applyAlignment="1">
      <alignment vertical="top" wrapText="1"/>
    </xf>
    <xf numFmtId="0" fontId="9" fillId="0" borderId="1" xfId="0" applyFont="1" applyBorder="1" applyAlignment="1">
      <alignment horizontal="right" vertical="top" wrapText="1"/>
    </xf>
    <xf numFmtId="0" fontId="9" fillId="0" borderId="5" xfId="0" applyFont="1" applyBorder="1" applyAlignment="1">
      <alignment horizontal="right" vertical="top" wrapText="1"/>
    </xf>
    <xf numFmtId="0" fontId="7" fillId="6" borderId="9" xfId="0" applyFont="1" applyFill="1" applyBorder="1" applyAlignment="1">
      <alignment horizontal="left" vertical="top"/>
    </xf>
    <xf numFmtId="0" fontId="7" fillId="6" borderId="11" xfId="0" applyFont="1" applyFill="1" applyBorder="1" applyAlignment="1">
      <alignment horizontal="left" vertical="top"/>
    </xf>
    <xf numFmtId="0" fontId="9" fillId="6" borderId="0" xfId="0" applyFont="1" applyFill="1" applyAlignment="1">
      <alignment vertical="top" wrapText="1"/>
    </xf>
    <xf numFmtId="0" fontId="7" fillId="6" borderId="1" xfId="0" applyFont="1" applyFill="1" applyBorder="1" applyAlignment="1">
      <alignment horizontal="left" vertical="top"/>
    </xf>
    <xf numFmtId="0" fontId="7" fillId="6" borderId="5" xfId="0" applyFont="1" applyFill="1" applyBorder="1" applyAlignment="1">
      <alignment horizontal="left" vertical="top"/>
    </xf>
    <xf numFmtId="0" fontId="11" fillId="2" borderId="0" xfId="0" applyFont="1" applyFill="1" applyAlignment="1">
      <alignment horizontal="right" vertical="top" wrapText="1"/>
    </xf>
    <xf numFmtId="0" fontId="16" fillId="0" borderId="0" xfId="0" applyFont="1" applyAlignment="1">
      <alignment horizontal="right" vertical="top" wrapText="1"/>
    </xf>
    <xf numFmtId="0" fontId="7" fillId="6" borderId="3" xfId="0" applyFont="1" applyFill="1" applyBorder="1" applyAlignment="1">
      <alignment horizontal="right" vertical="top" wrapText="1"/>
    </xf>
    <xf numFmtId="0" fontId="7" fillId="6" borderId="5" xfId="0" applyFont="1" applyFill="1" applyBorder="1" applyAlignment="1">
      <alignment horizontal="right" vertical="top" wrapText="1"/>
    </xf>
    <xf numFmtId="0" fontId="7" fillId="0" borderId="11" xfId="0" applyFont="1" applyBorder="1" applyAlignment="1">
      <alignment horizontal="left" vertical="top"/>
    </xf>
    <xf numFmtId="0" fontId="7" fillId="0" borderId="3" xfId="0" applyFont="1" applyBorder="1" applyAlignment="1">
      <alignment horizontal="left" vertical="top"/>
    </xf>
    <xf numFmtId="0" fontId="8" fillId="0" borderId="9" xfId="0" applyFont="1" applyBorder="1" applyAlignment="1">
      <alignment vertical="top"/>
    </xf>
    <xf numFmtId="0" fontId="8" fillId="0" borderId="9" xfId="0" applyFont="1" applyBorder="1" applyAlignment="1">
      <alignment horizontal="right" vertical="top" wrapText="1"/>
    </xf>
    <xf numFmtId="0" fontId="7" fillId="0" borderId="11" xfId="0" applyFont="1" applyBorder="1" applyAlignment="1">
      <alignment horizontal="right" vertical="top" wrapText="1"/>
    </xf>
    <xf numFmtId="0" fontId="7" fillId="0" borderId="3" xfId="0" applyFont="1" applyBorder="1" applyAlignment="1">
      <alignment horizontal="right" vertical="top" wrapText="1"/>
    </xf>
    <xf numFmtId="0" fontId="7" fillId="6" borderId="1" xfId="0" applyFont="1" applyFill="1" applyBorder="1" applyAlignment="1">
      <alignment horizontal="right" vertical="top" wrapText="1"/>
    </xf>
    <xf numFmtId="0" fontId="7" fillId="0" borderId="9" xfId="0" applyFont="1" applyBorder="1" applyAlignment="1">
      <alignment horizontal="right" vertical="top" wrapText="1"/>
    </xf>
    <xf numFmtId="0" fontId="10" fillId="0" borderId="9" xfId="0" applyFont="1" applyBorder="1" applyAlignment="1">
      <alignment horizontal="left" vertical="top"/>
    </xf>
    <xf numFmtId="0" fontId="10" fillId="0" borderId="11" xfId="0" applyFont="1" applyBorder="1" applyAlignment="1">
      <alignment horizontal="left" vertical="top"/>
    </xf>
    <xf numFmtId="0" fontId="10" fillId="0" borderId="3" xfId="0" applyFont="1" applyBorder="1" applyAlignment="1">
      <alignment horizontal="left" vertical="top"/>
    </xf>
    <xf numFmtId="168" fontId="7" fillId="0" borderId="0" xfId="5" applyNumberFormat="1" applyFont="1" applyFill="1" applyBorder="1" applyAlignment="1">
      <alignment horizontal="right" vertical="center" wrapText="1"/>
    </xf>
    <xf numFmtId="0" fontId="18" fillId="0" borderId="0" xfId="0" applyFont="1" applyAlignment="1">
      <alignment vertical="center"/>
    </xf>
    <xf numFmtId="0" fontId="30" fillId="0" borderId="0" xfId="0" applyFont="1" applyAlignment="1">
      <alignment horizontal="right" vertical="top" wrapText="1"/>
    </xf>
    <xf numFmtId="166" fontId="10" fillId="0" borderId="0" xfId="14" applyNumberFormat="1" applyFont="1" applyFill="1" applyBorder="1" applyAlignment="1">
      <alignment horizontal="right" vertical="top" wrapText="1"/>
    </xf>
    <xf numFmtId="0" fontId="13" fillId="0" borderId="0" xfId="0" applyFont="1" applyAlignment="1">
      <alignment horizontal="right" vertical="top" wrapText="1"/>
    </xf>
    <xf numFmtId="0" fontId="13" fillId="0" borderId="3" xfId="0" applyFont="1" applyBorder="1" applyAlignment="1">
      <alignment horizontal="right" vertical="top" wrapText="1"/>
    </xf>
    <xf numFmtId="1" fontId="10" fillId="0" borderId="4" xfId="0" applyNumberFormat="1" applyFont="1" applyBorder="1" applyAlignment="1">
      <alignment horizontal="left" vertical="center" wrapText="1"/>
    </xf>
    <xf numFmtId="1" fontId="10" fillId="0" borderId="1" xfId="0" applyNumberFormat="1" applyFont="1" applyBorder="1" applyAlignment="1">
      <alignment horizontal="center"/>
    </xf>
    <xf numFmtId="1" fontId="10" fillId="0" borderId="1" xfId="0" applyNumberFormat="1" applyFont="1" applyBorder="1" applyAlignment="1">
      <alignment horizontal="left" vertical="center" wrapText="1"/>
    </xf>
    <xf numFmtId="0" fontId="29" fillId="0" borderId="2" xfId="0" applyFont="1" applyBorder="1" applyAlignment="1">
      <alignment vertical="center"/>
    </xf>
    <xf numFmtId="0" fontId="12" fillId="0" borderId="2" xfId="0" applyFont="1" applyBorder="1" applyAlignment="1">
      <alignment vertical="center"/>
    </xf>
    <xf numFmtId="0" fontId="12" fillId="0" borderId="8" xfId="9" applyFont="1" applyBorder="1"/>
    <xf numFmtId="0" fontId="12" fillId="0" borderId="2" xfId="10" applyFont="1" applyBorder="1" applyAlignment="1">
      <alignment vertical="center"/>
    </xf>
    <xf numFmtId="0" fontId="12" fillId="6" borderId="2" xfId="10" applyFont="1" applyFill="1" applyBorder="1"/>
    <xf numFmtId="0" fontId="12" fillId="6" borderId="16" xfId="9" applyFont="1" applyFill="1" applyBorder="1"/>
    <xf numFmtId="0" fontId="9" fillId="0" borderId="17" xfId="0" applyFont="1" applyBorder="1" applyAlignment="1">
      <alignment horizontal="right" vertical="top" wrapText="1"/>
    </xf>
    <xf numFmtId="0" fontId="29" fillId="0" borderId="18" xfId="0" applyFont="1" applyBorder="1" applyAlignment="1">
      <alignment vertical="center"/>
    </xf>
    <xf numFmtId="0" fontId="12" fillId="0" borderId="18" xfId="0" applyFont="1" applyBorder="1" applyAlignment="1">
      <alignment vertical="center"/>
    </xf>
    <xf numFmtId="0" fontId="18" fillId="0" borderId="18" xfId="0" applyFont="1" applyBorder="1" applyAlignment="1">
      <alignment vertical="center"/>
    </xf>
    <xf numFmtId="0" fontId="13" fillId="0" borderId="19" xfId="10" applyFont="1" applyBorder="1"/>
    <xf numFmtId="0" fontId="9" fillId="0" borderId="20" xfId="0" applyFont="1" applyBorder="1" applyAlignment="1">
      <alignment horizontal="right" vertical="top" wrapText="1"/>
    </xf>
    <xf numFmtId="0" fontId="12" fillId="6" borderId="17" xfId="9" applyFont="1" applyFill="1" applyBorder="1"/>
    <xf numFmtId="0" fontId="9" fillId="0" borderId="17" xfId="0" applyFont="1" applyBorder="1" applyAlignment="1">
      <alignment vertical="top" wrapText="1"/>
    </xf>
    <xf numFmtId="0" fontId="7" fillId="0" borderId="17" xfId="0" applyFont="1" applyBorder="1" applyAlignment="1">
      <alignment horizontal="left" vertical="top"/>
    </xf>
    <xf numFmtId="0" fontId="9" fillId="0" borderId="20" xfId="0" applyFont="1" applyBorder="1" applyAlignment="1">
      <alignment vertical="top" wrapText="1"/>
    </xf>
    <xf numFmtId="0" fontId="7" fillId="6" borderId="20" xfId="0" applyFont="1" applyFill="1" applyBorder="1" applyAlignment="1">
      <alignment horizontal="left" vertical="top"/>
    </xf>
    <xf numFmtId="0" fontId="7" fillId="0" borderId="17" xfId="0" applyFont="1" applyBorder="1" applyAlignment="1">
      <alignment vertical="top" wrapText="1"/>
    </xf>
    <xf numFmtId="168" fontId="7" fillId="0" borderId="17" xfId="5" applyNumberFormat="1" applyFont="1" applyFill="1" applyBorder="1" applyAlignment="1">
      <alignment horizontal="right" vertical="top" wrapText="1"/>
    </xf>
    <xf numFmtId="168" fontId="7" fillId="0" borderId="17" xfId="5" applyNumberFormat="1" applyFont="1" applyFill="1" applyBorder="1" applyAlignment="1">
      <alignment horizontal="right" vertical="center" wrapText="1"/>
    </xf>
    <xf numFmtId="0" fontId="12" fillId="0" borderId="18" xfId="0" applyFont="1" applyBorder="1"/>
    <xf numFmtId="0" fontId="9" fillId="6" borderId="1" xfId="0" applyFont="1" applyFill="1" applyBorder="1" applyAlignment="1">
      <alignment vertical="top" wrapText="1"/>
    </xf>
    <xf numFmtId="0" fontId="33" fillId="0" borderId="18" xfId="0" applyFont="1" applyBorder="1" applyAlignment="1">
      <alignment vertical="center"/>
    </xf>
    <xf numFmtId="0" fontId="35" fillId="0" borderId="0" xfId="0" applyFont="1"/>
    <xf numFmtId="168" fontId="7" fillId="0" borderId="9" xfId="5" applyNumberFormat="1" applyFont="1" applyFill="1" applyBorder="1" applyAlignment="1">
      <alignment horizontal="right" vertical="center" wrapText="1"/>
    </xf>
    <xf numFmtId="168" fontId="7" fillId="0" borderId="11" xfId="5" applyNumberFormat="1" applyFont="1" applyFill="1" applyBorder="1" applyAlignment="1">
      <alignment horizontal="right" vertical="center" wrapText="1"/>
    </xf>
    <xf numFmtId="168" fontId="7" fillId="0" borderId="3" xfId="5" applyNumberFormat="1" applyFont="1" applyFill="1" applyBorder="1" applyAlignment="1">
      <alignment horizontal="right" vertical="center" wrapText="1"/>
    </xf>
    <xf numFmtId="0" fontId="39" fillId="6" borderId="2" xfId="9" applyFont="1" applyFill="1" applyBorder="1"/>
    <xf numFmtId="0" fontId="39" fillId="6" borderId="18" xfId="9" applyFont="1" applyFill="1" applyBorder="1"/>
    <xf numFmtId="0" fontId="41" fillId="6" borderId="2" xfId="9" applyFont="1" applyFill="1" applyBorder="1"/>
    <xf numFmtId="0" fontId="9" fillId="0" borderId="2" xfId="0" applyFont="1" applyBorder="1" applyAlignment="1">
      <alignment horizontal="right" vertical="top" wrapText="1"/>
    </xf>
    <xf numFmtId="0" fontId="8" fillId="0" borderId="2" xfId="0" applyFont="1" applyBorder="1" applyAlignment="1">
      <alignment horizontal="right" vertical="top" wrapText="1"/>
    </xf>
    <xf numFmtId="0" fontId="7" fillId="6" borderId="2" xfId="0" applyFont="1" applyFill="1" applyBorder="1" applyAlignment="1">
      <alignment horizontal="right" vertical="top" wrapText="1"/>
    </xf>
    <xf numFmtId="168" fontId="7" fillId="0" borderId="9" xfId="5" applyNumberFormat="1" applyFont="1" applyFill="1" applyBorder="1" applyAlignment="1">
      <alignment horizontal="right" vertical="top" wrapText="1"/>
    </xf>
    <xf numFmtId="168" fontId="7" fillId="0" borderId="11" xfId="5" applyNumberFormat="1" applyFont="1" applyFill="1" applyBorder="1" applyAlignment="1">
      <alignment horizontal="right" vertical="top" wrapText="1"/>
    </xf>
    <xf numFmtId="0" fontId="41" fillId="6" borderId="18" xfId="9" applyFont="1" applyFill="1" applyBorder="1"/>
    <xf numFmtId="0" fontId="9" fillId="0" borderId="0" xfId="0" applyFont="1" applyAlignment="1">
      <alignment horizontal="right" vertical="top"/>
    </xf>
    <xf numFmtId="0" fontId="7" fillId="6" borderId="0" xfId="0" applyFont="1" applyFill="1" applyAlignment="1">
      <alignment horizontal="right" vertical="top"/>
    </xf>
    <xf numFmtId="0" fontId="7" fillId="6" borderId="3" xfId="0" applyFont="1" applyFill="1" applyBorder="1" applyAlignment="1">
      <alignment horizontal="right" vertical="top"/>
    </xf>
    <xf numFmtId="0" fontId="39" fillId="0" borderId="2" xfId="9" applyFont="1" applyBorder="1"/>
    <xf numFmtId="0" fontId="11" fillId="0" borderId="1" xfId="0" applyFont="1" applyBorder="1" applyAlignment="1">
      <alignment vertical="center" wrapText="1"/>
    </xf>
    <xf numFmtId="0" fontId="28" fillId="0" borderId="0" xfId="0" applyFont="1" applyAlignment="1">
      <alignment vertical="center"/>
    </xf>
    <xf numFmtId="0" fontId="42" fillId="0" borderId="0" xfId="0" applyFont="1" applyAlignment="1">
      <alignment horizontal="left" vertical="top"/>
    </xf>
    <xf numFmtId="0" fontId="16" fillId="0" borderId="0" xfId="0" applyFont="1" applyAlignment="1">
      <alignment vertical="center"/>
    </xf>
    <xf numFmtId="0" fontId="10" fillId="2" borderId="0" xfId="0" applyFont="1" applyFill="1" applyAlignment="1">
      <alignment vertical="top" wrapText="1"/>
    </xf>
    <xf numFmtId="0" fontId="11" fillId="7" borderId="0" xfId="0" applyFont="1" applyFill="1" applyAlignment="1">
      <alignment vertical="top" wrapText="1"/>
    </xf>
    <xf numFmtId="168" fontId="11" fillId="7" borderId="0" xfId="5" applyNumberFormat="1" applyFont="1" applyFill="1" applyBorder="1" applyAlignment="1">
      <alignment horizontal="right" vertical="top" wrapText="1"/>
    </xf>
    <xf numFmtId="0" fontId="10" fillId="6" borderId="0" xfId="0" applyFont="1" applyFill="1" applyAlignment="1">
      <alignment vertical="top" wrapText="1"/>
    </xf>
    <xf numFmtId="0" fontId="11" fillId="7" borderId="0" xfId="0" applyFont="1" applyFill="1" applyAlignment="1">
      <alignment horizontal="left"/>
    </xf>
    <xf numFmtId="0" fontId="11" fillId="0" borderId="0" xfId="0" applyFont="1" applyAlignment="1">
      <alignment vertical="top" wrapText="1"/>
    </xf>
    <xf numFmtId="168" fontId="11" fillId="0" borderId="0" xfId="5" applyNumberFormat="1" applyFont="1" applyFill="1" applyBorder="1" applyAlignment="1">
      <alignment horizontal="right" vertical="top" wrapText="1"/>
    </xf>
    <xf numFmtId="0" fontId="11" fillId="0" borderId="0" xfId="0" applyFont="1" applyAlignment="1">
      <alignment horizontal="left"/>
    </xf>
    <xf numFmtId="0" fontId="34" fillId="7" borderId="0" xfId="0" applyFont="1" applyFill="1"/>
    <xf numFmtId="0" fontId="10" fillId="0" borderId="0" xfId="0" applyFont="1" applyAlignment="1">
      <alignment vertical="center"/>
    </xf>
    <xf numFmtId="0" fontId="10" fillId="7" borderId="0" xfId="0" applyFont="1" applyFill="1" applyAlignment="1">
      <alignment wrapText="1"/>
    </xf>
    <xf numFmtId="0" fontId="10" fillId="7" borderId="0" xfId="0" applyFont="1" applyFill="1"/>
    <xf numFmtId="168" fontId="10" fillId="7" borderId="0" xfId="5" applyNumberFormat="1" applyFont="1" applyFill="1" applyBorder="1" applyAlignment="1">
      <alignment horizontal="left" vertical="top"/>
    </xf>
    <xf numFmtId="168" fontId="43" fillId="7" borderId="0" xfId="5" applyNumberFormat="1" applyFont="1" applyFill="1" applyBorder="1" applyAlignment="1">
      <alignment horizontal="right" vertical="top"/>
    </xf>
    <xf numFmtId="168" fontId="43" fillId="7" borderId="0" xfId="5" applyNumberFormat="1" applyFont="1" applyFill="1" applyBorder="1" applyAlignment="1">
      <alignment horizontal="right" vertical="top" wrapText="1"/>
    </xf>
    <xf numFmtId="0" fontId="43" fillId="2" borderId="0" xfId="0" applyFont="1" applyFill="1" applyAlignment="1">
      <alignment vertical="top" wrapText="1"/>
    </xf>
    <xf numFmtId="168" fontId="43" fillId="2" borderId="0" xfId="5" applyNumberFormat="1" applyFont="1" applyFill="1" applyBorder="1" applyAlignment="1">
      <alignment horizontal="right" vertical="top"/>
    </xf>
    <xf numFmtId="168" fontId="43" fillId="2" borderId="0" xfId="5" applyNumberFormat="1" applyFont="1" applyFill="1" applyBorder="1" applyAlignment="1">
      <alignment horizontal="right" vertical="top" wrapText="1"/>
    </xf>
    <xf numFmtId="168" fontId="43" fillId="6" borderId="0" xfId="5" applyNumberFormat="1" applyFont="1" applyFill="1" applyBorder="1" applyAlignment="1">
      <alignment horizontal="right" vertical="top" wrapText="1"/>
    </xf>
    <xf numFmtId="0" fontId="43" fillId="7" borderId="0" xfId="0" applyFont="1" applyFill="1" applyAlignment="1">
      <alignment vertical="top" wrapText="1"/>
    </xf>
    <xf numFmtId="1" fontId="43" fillId="7" borderId="0" xfId="5" applyNumberFormat="1" applyFont="1" applyFill="1" applyBorder="1" applyAlignment="1">
      <alignment horizontal="right" vertical="top" wrapText="1"/>
    </xf>
    <xf numFmtId="168" fontId="43" fillId="0" borderId="0" xfId="5" applyNumberFormat="1" applyFont="1" applyFill="1" applyBorder="1" applyAlignment="1">
      <alignment horizontal="right" vertical="top" wrapText="1"/>
    </xf>
    <xf numFmtId="0" fontId="44" fillId="2" borderId="6" xfId="0" applyFont="1" applyFill="1" applyBorder="1" applyAlignment="1">
      <alignment vertical="top" wrapText="1"/>
    </xf>
    <xf numFmtId="168" fontId="44" fillId="2" borderId="6" xfId="5" applyNumberFormat="1" applyFont="1" applyFill="1" applyBorder="1" applyAlignment="1">
      <alignment horizontal="right" vertical="top" wrapText="1"/>
    </xf>
    <xf numFmtId="168" fontId="44" fillId="6" borderId="6" xfId="5" applyNumberFormat="1" applyFont="1" applyFill="1" applyBorder="1" applyAlignment="1">
      <alignment horizontal="right" vertical="top" wrapText="1"/>
    </xf>
    <xf numFmtId="0" fontId="44" fillId="6" borderId="0" xfId="0" applyFont="1" applyFill="1" applyAlignment="1">
      <alignment horizontal="left" vertical="top"/>
    </xf>
    <xf numFmtId="0" fontId="44" fillId="0" borderId="0" xfId="0" applyFont="1" applyAlignment="1">
      <alignment horizontal="left" vertical="top"/>
    </xf>
    <xf numFmtId="0" fontId="43" fillId="7" borderId="1" xfId="0" applyFont="1" applyFill="1" applyBorder="1" applyAlignment="1">
      <alignment vertical="top" wrapText="1"/>
    </xf>
    <xf numFmtId="168" fontId="43" fillId="7" borderId="1" xfId="5" applyNumberFormat="1" applyFont="1" applyFill="1" applyBorder="1" applyAlignment="1">
      <alignment horizontal="right" vertical="top" wrapText="1"/>
    </xf>
    <xf numFmtId="0" fontId="43" fillId="7" borderId="2" xfId="0" applyFont="1" applyFill="1" applyBorder="1" applyAlignment="1">
      <alignment vertical="top" wrapText="1"/>
    </xf>
    <xf numFmtId="166" fontId="43" fillId="7" borderId="0" xfId="5" applyNumberFormat="1" applyFont="1" applyFill="1" applyBorder="1" applyAlignment="1">
      <alignment horizontal="center" vertical="center"/>
    </xf>
    <xf numFmtId="166" fontId="43" fillId="2" borderId="0" xfId="5" applyNumberFormat="1" applyFont="1" applyFill="1" applyBorder="1" applyAlignment="1">
      <alignment horizontal="center" vertical="center"/>
    </xf>
    <xf numFmtId="166" fontId="43" fillId="6" borderId="0" xfId="5" applyNumberFormat="1" applyFont="1" applyFill="1" applyBorder="1" applyAlignment="1">
      <alignment horizontal="center" vertical="center"/>
    </xf>
    <xf numFmtId="166" fontId="43" fillId="0" borderId="0" xfId="5" applyNumberFormat="1" applyFont="1" applyFill="1" applyBorder="1" applyAlignment="1">
      <alignment horizontal="center" vertical="center"/>
    </xf>
    <xf numFmtId="0" fontId="43" fillId="6" borderId="0" xfId="0" applyFont="1" applyFill="1" applyAlignment="1">
      <alignment vertical="top" wrapText="1"/>
    </xf>
    <xf numFmtId="166" fontId="43" fillId="7" borderId="0" xfId="5" applyNumberFormat="1" applyFont="1" applyFill="1" applyBorder="1" applyAlignment="1">
      <alignment horizontal="center" vertical="center" wrapText="1"/>
    </xf>
    <xf numFmtId="0" fontId="44" fillId="2" borderId="1" xfId="0" applyFont="1" applyFill="1" applyBorder="1" applyAlignment="1">
      <alignment vertical="top" wrapText="1"/>
    </xf>
    <xf numFmtId="168" fontId="44" fillId="6" borderId="1" xfId="5" applyNumberFormat="1" applyFont="1" applyFill="1" applyBorder="1" applyAlignment="1">
      <alignment horizontal="right" vertical="top" wrapText="1"/>
    </xf>
    <xf numFmtId="166" fontId="44" fillId="2" borderId="1" xfId="5" applyNumberFormat="1" applyFont="1" applyFill="1" applyBorder="1" applyAlignment="1">
      <alignment horizontal="center" vertical="center"/>
    </xf>
    <xf numFmtId="166" fontId="44" fillId="6" borderId="1" xfId="5" applyNumberFormat="1" applyFont="1" applyFill="1" applyBorder="1" applyAlignment="1">
      <alignment horizontal="center" vertical="center"/>
    </xf>
    <xf numFmtId="169" fontId="43" fillId="0" borderId="0" xfId="5" applyNumberFormat="1" applyFont="1" applyFill="1" applyBorder="1" applyAlignment="1"/>
    <xf numFmtId="169" fontId="43" fillId="7" borderId="0" xfId="5" applyNumberFormat="1" applyFont="1" applyFill="1" applyBorder="1" applyAlignment="1"/>
    <xf numFmtId="169" fontId="43" fillId="0" borderId="0" xfId="5" applyNumberFormat="1" applyFont="1" applyFill="1" applyBorder="1" applyAlignment="1">
      <alignment vertical="top" wrapText="1"/>
    </xf>
    <xf numFmtId="169" fontId="44" fillId="6" borderId="1" xfId="5" applyNumberFormat="1" applyFont="1" applyFill="1" applyBorder="1" applyAlignment="1">
      <alignment vertical="top"/>
    </xf>
    <xf numFmtId="169" fontId="44" fillId="6" borderId="1" xfId="5" applyNumberFormat="1" applyFont="1" applyFill="1" applyBorder="1"/>
    <xf numFmtId="0" fontId="44" fillId="0" borderId="0" xfId="0" applyFont="1" applyAlignment="1">
      <alignment vertical="center"/>
    </xf>
    <xf numFmtId="168" fontId="44" fillId="0" borderId="0" xfId="5" applyNumberFormat="1" applyFont="1" applyFill="1" applyBorder="1" applyAlignment="1">
      <alignment horizontal="left" vertical="top"/>
    </xf>
    <xf numFmtId="168" fontId="44" fillId="2" borderId="1" xfId="5" applyNumberFormat="1" applyFont="1" applyFill="1" applyBorder="1" applyAlignment="1">
      <alignment horizontal="right" vertical="top"/>
    </xf>
    <xf numFmtId="168" fontId="44" fillId="2" borderId="1" xfId="5" applyNumberFormat="1" applyFont="1" applyFill="1" applyBorder="1" applyAlignment="1">
      <alignment horizontal="right" vertical="top" wrapText="1"/>
    </xf>
    <xf numFmtId="0" fontId="44" fillId="7" borderId="1" xfId="0" applyFont="1" applyFill="1" applyBorder="1" applyAlignment="1">
      <alignment vertical="top" wrapText="1"/>
    </xf>
    <xf numFmtId="168" fontId="44" fillId="7" borderId="1" xfId="5" applyNumberFormat="1" applyFont="1" applyFill="1" applyBorder="1" applyAlignment="1">
      <alignment horizontal="right" vertical="top"/>
    </xf>
    <xf numFmtId="168" fontId="44" fillId="7" borderId="1" xfId="5" applyNumberFormat="1" applyFont="1" applyFill="1" applyBorder="1" applyAlignment="1">
      <alignment horizontal="right" vertical="top" wrapText="1"/>
    </xf>
    <xf numFmtId="0" fontId="44" fillId="0" borderId="1" xfId="0" applyFont="1" applyBorder="1" applyAlignment="1">
      <alignment vertical="top" wrapText="1"/>
    </xf>
    <xf numFmtId="168" fontId="44" fillId="0" borderId="1" xfId="5" applyNumberFormat="1" applyFont="1" applyFill="1" applyBorder="1" applyAlignment="1">
      <alignment horizontal="right" vertical="top" wrapText="1"/>
    </xf>
    <xf numFmtId="166" fontId="44" fillId="0" borderId="1" xfId="5" applyNumberFormat="1" applyFont="1" applyFill="1" applyBorder="1" applyAlignment="1">
      <alignment horizontal="center" vertical="center"/>
    </xf>
    <xf numFmtId="166" fontId="44" fillId="7" borderId="1" xfId="5" applyNumberFormat="1" applyFont="1" applyFill="1" applyBorder="1" applyAlignment="1">
      <alignment horizontal="center" vertical="center"/>
    </xf>
    <xf numFmtId="0" fontId="44" fillId="6" borderId="10" xfId="0" applyFont="1" applyFill="1" applyBorder="1" applyAlignment="1">
      <alignment vertical="center"/>
    </xf>
    <xf numFmtId="0" fontId="44" fillId="6" borderId="6" xfId="0" applyFont="1" applyFill="1" applyBorder="1" applyAlignment="1">
      <alignment vertical="center"/>
    </xf>
    <xf numFmtId="168" fontId="44" fillId="6" borderId="6" xfId="5" applyNumberFormat="1" applyFont="1" applyFill="1" applyBorder="1" applyAlignment="1">
      <alignment horizontal="right" vertical="center" wrapText="1"/>
    </xf>
    <xf numFmtId="0" fontId="44" fillId="6" borderId="1" xfId="0" applyFont="1" applyFill="1" applyBorder="1" applyAlignment="1">
      <alignment vertical="top" wrapText="1"/>
    </xf>
    <xf numFmtId="0" fontId="44" fillId="7" borderId="1" xfId="0" applyFont="1" applyFill="1" applyBorder="1" applyAlignment="1">
      <alignment horizontal="left"/>
    </xf>
    <xf numFmtId="0" fontId="44" fillId="7" borderId="1" xfId="0" applyFont="1" applyFill="1" applyBorder="1" applyAlignment="1">
      <alignment vertical="center"/>
    </xf>
    <xf numFmtId="168" fontId="44" fillId="7" borderId="1" xfId="5" applyNumberFormat="1" applyFont="1" applyFill="1" applyBorder="1" applyAlignment="1">
      <alignment horizontal="right" vertical="center" wrapText="1"/>
    </xf>
    <xf numFmtId="166" fontId="11" fillId="0" borderId="1" xfId="0" applyNumberFormat="1" applyFont="1" applyBorder="1" applyAlignment="1">
      <alignment horizontal="center" vertical="center"/>
    </xf>
    <xf numFmtId="166" fontId="11" fillId="0" borderId="1" xfId="5" applyNumberFormat="1" applyFont="1" applyFill="1" applyBorder="1" applyAlignment="1">
      <alignment horizontal="center" vertical="center" wrapText="1"/>
    </xf>
    <xf numFmtId="168" fontId="11" fillId="0" borderId="1" xfId="5" applyNumberFormat="1" applyFont="1" applyFill="1" applyBorder="1" applyAlignment="1">
      <alignment vertical="top"/>
    </xf>
    <xf numFmtId="168" fontId="11" fillId="0" borderId="1" xfId="5" applyNumberFormat="1" applyFont="1" applyFill="1" applyBorder="1" applyAlignment="1">
      <alignment horizontal="right" vertical="top" wrapText="1"/>
    </xf>
    <xf numFmtId="166" fontId="11" fillId="0" borderId="1" xfId="5" applyNumberFormat="1" applyFont="1" applyFill="1" applyBorder="1" applyAlignment="1">
      <alignment horizontal="center" vertical="top"/>
    </xf>
    <xf numFmtId="0" fontId="10" fillId="0" borderId="1" xfId="0" applyFont="1" applyBorder="1" applyAlignment="1">
      <alignment vertical="top" wrapText="1"/>
    </xf>
    <xf numFmtId="168" fontId="11" fillId="2" borderId="1" xfId="5" applyNumberFormat="1" applyFont="1" applyFill="1" applyBorder="1" applyAlignment="1">
      <alignment horizontal="right" vertical="top" wrapText="1"/>
    </xf>
    <xf numFmtId="0" fontId="11" fillId="0" borderId="1" xfId="0" applyFont="1" applyBorder="1" applyAlignment="1">
      <alignment vertical="top"/>
    </xf>
    <xf numFmtId="0" fontId="44" fillId="7" borderId="1" xfId="0" applyFont="1" applyFill="1" applyBorder="1" applyAlignment="1">
      <alignment vertical="top"/>
    </xf>
    <xf numFmtId="0" fontId="44" fillId="0" borderId="1" xfId="0" applyFont="1" applyBorder="1" applyAlignment="1">
      <alignment vertical="top"/>
    </xf>
    <xf numFmtId="169" fontId="44" fillId="6" borderId="1" xfId="5" applyNumberFormat="1" applyFont="1" applyFill="1" applyBorder="1" applyAlignment="1">
      <alignment vertical="top" wrapText="1"/>
    </xf>
    <xf numFmtId="0" fontId="45" fillId="0" borderId="1" xfId="0" applyFont="1" applyBorder="1"/>
    <xf numFmtId="168" fontId="43" fillId="0" borderId="0" xfId="5" applyNumberFormat="1" applyFont="1" applyFill="1" applyBorder="1" applyAlignment="1">
      <alignment horizontal="right" vertical="top"/>
    </xf>
    <xf numFmtId="0" fontId="43" fillId="0" borderId="0" xfId="0" applyFont="1" applyAlignment="1">
      <alignment horizontal="left" vertical="top"/>
    </xf>
    <xf numFmtId="0" fontId="43" fillId="6" borderId="0" xfId="0" applyFont="1" applyFill="1" applyAlignment="1">
      <alignment horizontal="left" vertical="top"/>
    </xf>
    <xf numFmtId="0" fontId="43" fillId="7" borderId="0" xfId="0" applyFont="1" applyFill="1" applyAlignment="1">
      <alignment horizontal="center" vertical="top" wrapText="1"/>
    </xf>
    <xf numFmtId="0" fontId="43" fillId="0" borderId="0" xfId="5" applyNumberFormat="1" applyFont="1" applyFill="1" applyBorder="1" applyAlignment="1">
      <alignment horizontal="center" vertical="top" wrapText="1"/>
    </xf>
    <xf numFmtId="169" fontId="44" fillId="6" borderId="1" xfId="5" applyNumberFormat="1" applyFont="1" applyFill="1" applyBorder="1" applyAlignment="1">
      <alignment horizontal="center" vertical="top" wrapText="1"/>
    </xf>
    <xf numFmtId="0" fontId="43" fillId="7" borderId="1" xfId="0" applyFont="1" applyFill="1" applyBorder="1" applyAlignment="1">
      <alignment horizontal="center" vertical="top" wrapText="1"/>
    </xf>
    <xf numFmtId="0" fontId="8" fillId="8" borderId="6" xfId="0" applyFont="1" applyFill="1" applyBorder="1" applyAlignment="1">
      <alignment horizontal="center" vertical="center" wrapText="1"/>
    </xf>
    <xf numFmtId="0" fontId="7" fillId="6" borderId="0" xfId="0" applyFont="1" applyFill="1" applyAlignment="1">
      <alignment horizontal="center" vertical="top" wrapText="1"/>
    </xf>
    <xf numFmtId="0" fontId="43" fillId="7" borderId="0" xfId="0" applyFont="1" applyFill="1" applyAlignment="1">
      <alignment vertical="center"/>
    </xf>
    <xf numFmtId="0" fontId="43" fillId="0" borderId="0" xfId="0" applyFont="1" applyAlignment="1">
      <alignment vertical="top" wrapText="1"/>
    </xf>
    <xf numFmtId="0" fontId="1" fillId="0" borderId="0" xfId="0" applyFont="1" applyAlignment="1">
      <alignment horizontal="right" vertical="top" wrapText="1"/>
    </xf>
    <xf numFmtId="166" fontId="43" fillId="7" borderId="0" xfId="0" applyNumberFormat="1" applyFont="1" applyFill="1" applyAlignment="1">
      <alignment horizontal="center" vertical="center"/>
    </xf>
    <xf numFmtId="0" fontId="43" fillId="0" borderId="0" xfId="0" applyFont="1" applyAlignment="1">
      <alignment vertical="top"/>
    </xf>
    <xf numFmtId="0" fontId="43" fillId="7" borderId="0" xfId="0" applyFont="1" applyFill="1" applyAlignment="1">
      <alignment vertical="top"/>
    </xf>
    <xf numFmtId="169" fontId="44" fillId="6" borderId="1" xfId="5" applyNumberFormat="1" applyFont="1" applyFill="1" applyBorder="1" applyAlignment="1"/>
    <xf numFmtId="0" fontId="10" fillId="2" borderId="2" xfId="0" applyFont="1" applyFill="1" applyBorder="1" applyAlignment="1">
      <alignment vertical="center" wrapText="1"/>
    </xf>
    <xf numFmtId="168" fontId="10" fillId="2" borderId="0" xfId="5" applyNumberFormat="1" applyFont="1" applyFill="1" applyBorder="1" applyAlignment="1">
      <alignment horizontal="right" vertical="center" wrapText="1"/>
    </xf>
    <xf numFmtId="168" fontId="10" fillId="6" borderId="0" xfId="5" applyNumberFormat="1" applyFont="1" applyFill="1" applyAlignment="1">
      <alignment horizontal="right" vertical="center" wrapText="1"/>
    </xf>
    <xf numFmtId="0" fontId="10" fillId="6" borderId="0" xfId="0" applyFont="1" applyFill="1" applyAlignment="1">
      <alignment horizontal="left" vertical="center"/>
    </xf>
    <xf numFmtId="0" fontId="44" fillId="2" borderId="1" xfId="0" applyFont="1" applyFill="1" applyBorder="1" applyAlignment="1">
      <alignment vertical="top"/>
    </xf>
    <xf numFmtId="0" fontId="43" fillId="2" borderId="0" xfId="0" applyFont="1" applyFill="1" applyAlignment="1">
      <alignment vertical="top"/>
    </xf>
    <xf numFmtId="0" fontId="7" fillId="0" borderId="3" xfId="0" applyFont="1" applyBorder="1" applyAlignment="1">
      <alignment horizontal="right" vertical="top"/>
    </xf>
    <xf numFmtId="0" fontId="13" fillId="0" borderId="0" xfId="0" applyFont="1" applyAlignment="1">
      <alignment horizontal="right" vertical="top"/>
    </xf>
    <xf numFmtId="166" fontId="43" fillId="7" borderId="1" xfId="5" applyNumberFormat="1" applyFont="1" applyFill="1" applyBorder="1" applyAlignment="1">
      <alignment horizontal="center" vertical="center"/>
    </xf>
    <xf numFmtId="0" fontId="44" fillId="0" borderId="6" xfId="0" applyFont="1" applyBorder="1" applyAlignment="1">
      <alignment vertical="top"/>
    </xf>
    <xf numFmtId="168" fontId="44" fillId="0" borderId="6" xfId="5" applyNumberFormat="1" applyFont="1" applyFill="1" applyBorder="1" applyAlignment="1">
      <alignment horizontal="right" vertical="top" wrapText="1"/>
    </xf>
    <xf numFmtId="1" fontId="10" fillId="7" borderId="0" xfId="0" applyNumberFormat="1" applyFont="1" applyFill="1" applyAlignment="1">
      <alignment horizontal="left" vertical="center"/>
    </xf>
    <xf numFmtId="0" fontId="43" fillId="2" borderId="0" xfId="0" applyFont="1" applyFill="1" applyAlignment="1">
      <alignment horizontal="center" vertical="top" wrapText="1"/>
    </xf>
    <xf numFmtId="0" fontId="43" fillId="2" borderId="6" xfId="0" applyFont="1" applyFill="1" applyBorder="1" applyAlignment="1">
      <alignment vertical="top" wrapText="1"/>
    </xf>
    <xf numFmtId="168" fontId="43" fillId="2" borderId="6" xfId="5" applyNumberFormat="1" applyFont="1" applyFill="1" applyBorder="1" applyAlignment="1">
      <alignment horizontal="right" vertical="top"/>
    </xf>
    <xf numFmtId="168" fontId="43" fillId="2" borderId="6" xfId="5" applyNumberFormat="1" applyFont="1" applyFill="1" applyBorder="1" applyAlignment="1">
      <alignment horizontal="right" vertical="top" wrapText="1"/>
    </xf>
    <xf numFmtId="168" fontId="43" fillId="6" borderId="6" xfId="5" applyNumberFormat="1" applyFont="1" applyFill="1" applyBorder="1" applyAlignment="1">
      <alignment horizontal="right" vertical="top" wrapText="1"/>
    </xf>
    <xf numFmtId="169" fontId="44" fillId="7" borderId="1" xfId="5" applyNumberFormat="1" applyFont="1" applyFill="1" applyBorder="1" applyAlignment="1"/>
    <xf numFmtId="170" fontId="10" fillId="6" borderId="0" xfId="0" applyNumberFormat="1" applyFont="1" applyFill="1" applyAlignment="1">
      <alignment horizontal="left" vertical="top"/>
    </xf>
    <xf numFmtId="166" fontId="10" fillId="6" borderId="0" xfId="0" applyNumberFormat="1" applyFont="1" applyFill="1" applyAlignment="1">
      <alignment horizontal="left" vertical="top"/>
    </xf>
    <xf numFmtId="0" fontId="44" fillId="6" borderId="1" xfId="0" applyFont="1" applyFill="1" applyBorder="1" applyAlignment="1">
      <alignment vertical="top"/>
    </xf>
    <xf numFmtId="0" fontId="43" fillId="6" borderId="0" xfId="0" applyFont="1" applyFill="1" applyAlignment="1">
      <alignment vertical="top"/>
    </xf>
    <xf numFmtId="166" fontId="43" fillId="6" borderId="0" xfId="0" applyNumberFormat="1" applyFont="1" applyFill="1" applyAlignment="1">
      <alignment horizontal="center" vertical="center"/>
    </xf>
    <xf numFmtId="166" fontId="43" fillId="6" borderId="0" xfId="5" applyNumberFormat="1" applyFont="1" applyFill="1" applyBorder="1" applyAlignment="1">
      <alignment horizontal="center" vertical="center" wrapText="1"/>
    </xf>
    <xf numFmtId="0" fontId="43" fillId="7" borderId="1" xfId="0" applyFont="1" applyFill="1" applyBorder="1" applyAlignment="1">
      <alignment vertical="top"/>
    </xf>
    <xf numFmtId="166" fontId="9" fillId="0" borderId="0" xfId="0" applyNumberFormat="1" applyFont="1" applyAlignment="1">
      <alignment horizontal="right" vertical="top" wrapText="1"/>
    </xf>
    <xf numFmtId="0" fontId="44" fillId="2" borderId="0" xfId="0" applyFont="1" applyFill="1" applyAlignment="1">
      <alignment vertical="top" wrapText="1"/>
    </xf>
    <xf numFmtId="0" fontId="7" fillId="2" borderId="0" xfId="0" applyFont="1" applyFill="1" applyAlignment="1">
      <alignment horizontal="center" vertical="top"/>
    </xf>
    <xf numFmtId="0" fontId="44" fillId="0" borderId="6" xfId="0" applyFont="1" applyBorder="1" applyAlignment="1">
      <alignment horizontal="center" vertical="top"/>
    </xf>
    <xf numFmtId="0" fontId="44" fillId="0" borderId="1" xfId="0" applyFont="1" applyBorder="1" applyAlignment="1">
      <alignment horizontal="center" vertical="top"/>
    </xf>
    <xf numFmtId="0" fontId="44" fillId="7" borderId="1" xfId="0" applyFont="1" applyFill="1" applyBorder="1" applyAlignment="1">
      <alignment horizontal="center" vertical="top"/>
    </xf>
    <xf numFmtId="0" fontId="7" fillId="0" borderId="0" xfId="0" applyFont="1" applyAlignment="1">
      <alignment horizontal="center" vertical="top"/>
    </xf>
    <xf numFmtId="0" fontId="12" fillId="6" borderId="9" xfId="9" applyFont="1" applyFill="1" applyBorder="1" applyAlignment="1">
      <alignment horizontal="center"/>
    </xf>
    <xf numFmtId="0" fontId="12" fillId="6" borderId="0" xfId="9" applyFont="1" applyFill="1" applyAlignment="1">
      <alignment horizontal="center"/>
    </xf>
    <xf numFmtId="0" fontId="9" fillId="0" borderId="0" xfId="0" applyFont="1" applyAlignment="1">
      <alignment horizontal="center" vertical="top" wrapText="1"/>
    </xf>
    <xf numFmtId="0" fontId="29" fillId="0" borderId="0" xfId="0" applyFont="1" applyAlignment="1">
      <alignment horizontal="center" vertical="center"/>
    </xf>
    <xf numFmtId="0" fontId="12" fillId="0" borderId="0" xfId="0" applyFont="1" applyAlignment="1">
      <alignment horizontal="center" vertical="center"/>
    </xf>
    <xf numFmtId="0" fontId="9" fillId="0" borderId="1" xfId="0" applyFont="1" applyBorder="1" applyAlignment="1">
      <alignment horizontal="center" vertical="top" wrapText="1"/>
    </xf>
    <xf numFmtId="0" fontId="8" fillId="0" borderId="0" xfId="0" applyFont="1" applyAlignment="1">
      <alignment horizontal="center" vertical="top"/>
    </xf>
    <xf numFmtId="0" fontId="44" fillId="2" borderId="1" xfId="0" applyFont="1" applyFill="1" applyBorder="1" applyAlignment="1">
      <alignment horizontal="center" vertical="top" wrapText="1"/>
    </xf>
    <xf numFmtId="0" fontId="44" fillId="0" borderId="1" xfId="0" applyFont="1" applyBorder="1" applyAlignment="1">
      <alignment horizontal="center" vertical="top" wrapText="1"/>
    </xf>
    <xf numFmtId="0" fontId="43" fillId="0" borderId="0" xfId="0" applyFont="1" applyAlignment="1">
      <alignment horizontal="center" vertical="top" wrapText="1"/>
    </xf>
    <xf numFmtId="0" fontId="44" fillId="6" borderId="1" xfId="0" applyFont="1" applyFill="1" applyBorder="1" applyAlignment="1">
      <alignment horizontal="center" vertical="top" wrapText="1"/>
    </xf>
    <xf numFmtId="0" fontId="44" fillId="7" borderId="1" xfId="0" applyFont="1" applyFill="1" applyBorder="1" applyAlignment="1">
      <alignment horizontal="center" vertical="top" wrapText="1"/>
    </xf>
    <xf numFmtId="0" fontId="7" fillId="6" borderId="0" xfId="0" applyFont="1" applyFill="1" applyAlignment="1">
      <alignment horizontal="center" vertical="top"/>
    </xf>
    <xf numFmtId="0" fontId="12" fillId="0" borderId="0" xfId="0" applyFont="1" applyAlignment="1">
      <alignment horizontal="center"/>
    </xf>
    <xf numFmtId="0" fontId="7" fillId="0" borderId="0" xfId="0" applyFont="1" applyAlignment="1">
      <alignment horizontal="center"/>
    </xf>
    <xf numFmtId="0" fontId="33" fillId="0" borderId="2" xfId="10" applyFont="1" applyBorder="1" applyAlignment="1">
      <alignment vertical="center"/>
    </xf>
    <xf numFmtId="0" fontId="33" fillId="0" borderId="2" xfId="0" applyFont="1" applyBorder="1" applyAlignment="1">
      <alignment vertical="center"/>
    </xf>
    <xf numFmtId="0" fontId="10" fillId="0" borderId="20" xfId="0" applyFont="1" applyBorder="1" applyAlignment="1">
      <alignment vertical="top" wrapText="1"/>
    </xf>
    <xf numFmtId="168" fontId="10" fillId="0" borderId="20" xfId="5" applyNumberFormat="1" applyFont="1" applyFill="1" applyBorder="1" applyAlignment="1">
      <alignment horizontal="right" vertical="top" wrapText="1"/>
    </xf>
    <xf numFmtId="168" fontId="10" fillId="6" borderId="0" xfId="5" applyNumberFormat="1" applyFont="1" applyFill="1" applyBorder="1" applyAlignment="1">
      <alignment vertical="top"/>
    </xf>
    <xf numFmtId="0" fontId="44" fillId="0" borderId="6" xfId="0" applyFont="1" applyBorder="1" applyAlignment="1">
      <alignment horizontal="left" vertical="top"/>
    </xf>
    <xf numFmtId="0" fontId="43" fillId="7" borderId="0" xfId="0" applyFont="1" applyFill="1" applyAlignment="1">
      <alignment horizontal="left" vertical="top"/>
    </xf>
    <xf numFmtId="169" fontId="43" fillId="0" borderId="0" xfId="5" applyNumberFormat="1" applyFont="1" applyFill="1" applyBorder="1" applyAlignment="1">
      <alignment horizontal="left"/>
    </xf>
    <xf numFmtId="0" fontId="43" fillId="7" borderId="0" xfId="0" applyFont="1" applyFill="1" applyAlignment="1">
      <alignment horizontal="left" vertical="center"/>
    </xf>
    <xf numFmtId="169" fontId="43" fillId="7" borderId="0" xfId="5" applyNumberFormat="1" applyFont="1" applyFill="1" applyBorder="1" applyAlignment="1">
      <alignment horizontal="left"/>
    </xf>
    <xf numFmtId="0" fontId="44" fillId="0" borderId="1" xfId="0" applyFont="1" applyBorder="1" applyAlignment="1">
      <alignment horizontal="left" vertical="top"/>
    </xf>
    <xf numFmtId="0" fontId="44" fillId="7" borderId="1" xfId="0" applyFont="1" applyFill="1" applyBorder="1" applyAlignment="1">
      <alignment horizontal="left" vertical="top"/>
    </xf>
    <xf numFmtId="0" fontId="11" fillId="2" borderId="1" xfId="0" applyFont="1" applyFill="1" applyBorder="1" applyAlignment="1">
      <alignment horizontal="left" vertical="top" wrapText="1"/>
    </xf>
    <xf numFmtId="0" fontId="11" fillId="0" borderId="1" xfId="0" applyFont="1" applyBorder="1" applyAlignment="1">
      <alignment horizontal="left" vertical="top" wrapText="1"/>
    </xf>
    <xf numFmtId="168" fontId="44" fillId="6" borderId="0" xfId="0" applyNumberFormat="1" applyFont="1" applyFill="1" applyAlignment="1">
      <alignment horizontal="left" vertical="top"/>
    </xf>
    <xf numFmtId="0" fontId="7" fillId="7" borderId="1" xfId="0" applyFont="1" applyFill="1" applyBorder="1" applyAlignment="1">
      <alignment vertical="top" wrapText="1"/>
    </xf>
    <xf numFmtId="168" fontId="7" fillId="7" borderId="1" xfId="5" applyNumberFormat="1" applyFont="1" applyFill="1" applyBorder="1" applyAlignment="1">
      <alignment vertical="top"/>
    </xf>
    <xf numFmtId="166" fontId="7" fillId="7" borderId="1" xfId="5" applyNumberFormat="1" applyFont="1" applyFill="1" applyBorder="1" applyAlignment="1">
      <alignment horizontal="center" vertical="top"/>
    </xf>
    <xf numFmtId="0" fontId="42" fillId="7" borderId="0" xfId="0" applyFont="1" applyFill="1" applyAlignment="1">
      <alignment horizontal="left" vertical="top"/>
    </xf>
    <xf numFmtId="0" fontId="43" fillId="7" borderId="0" xfId="0" applyFont="1" applyFill="1" applyAlignment="1">
      <alignment horizontal="center" vertical="top"/>
    </xf>
    <xf numFmtId="0" fontId="43" fillId="0" borderId="0" xfId="0" applyFont="1" applyAlignment="1">
      <alignment horizontal="center" vertical="top"/>
    </xf>
    <xf numFmtId="0" fontId="43" fillId="7" borderId="0" xfId="5" applyNumberFormat="1" applyFont="1" applyFill="1" applyBorder="1" applyAlignment="1">
      <alignment horizontal="left"/>
    </xf>
    <xf numFmtId="169" fontId="44" fillId="7" borderId="1" xfId="5" applyNumberFormat="1" applyFont="1" applyFill="1" applyBorder="1" applyAlignment="1">
      <alignment horizontal="left"/>
    </xf>
    <xf numFmtId="0" fontId="42" fillId="0" borderId="1" xfId="0" applyFont="1" applyBorder="1" applyAlignment="1">
      <alignment horizontal="left" vertical="top"/>
    </xf>
    <xf numFmtId="0" fontId="42" fillId="0" borderId="1" xfId="0" applyFont="1" applyBorder="1" applyAlignment="1">
      <alignment horizontal="center" vertical="top"/>
    </xf>
    <xf numFmtId="168" fontId="43" fillId="0" borderId="1" xfId="5" applyNumberFormat="1" applyFont="1" applyFill="1" applyBorder="1" applyAlignment="1">
      <alignment horizontal="right" vertical="top" wrapText="1"/>
    </xf>
    <xf numFmtId="1" fontId="43" fillId="0" borderId="0" xfId="5" applyNumberFormat="1" applyFont="1" applyFill="1" applyBorder="1" applyAlignment="1">
      <alignment horizontal="right" vertical="top" wrapText="1"/>
    </xf>
    <xf numFmtId="0" fontId="37" fillId="6" borderId="0" xfId="9" applyFont="1" applyFill="1"/>
    <xf numFmtId="0" fontId="37" fillId="6" borderId="1" xfId="9" applyFont="1" applyFill="1" applyBorder="1"/>
    <xf numFmtId="166" fontId="43" fillId="0" borderId="1" xfId="5" applyNumberFormat="1" applyFont="1" applyFill="1" applyBorder="1" applyAlignment="1">
      <alignment horizontal="center" vertical="center"/>
    </xf>
    <xf numFmtId="0" fontId="44" fillId="0" borderId="6" xfId="0" applyFont="1" applyBorder="1" applyAlignment="1">
      <alignment vertical="top" wrapText="1"/>
    </xf>
    <xf numFmtId="166" fontId="44" fillId="0" borderId="6" xfId="5" applyNumberFormat="1" applyFont="1" applyFill="1" applyBorder="1" applyAlignment="1">
      <alignment horizontal="center" vertical="center"/>
    </xf>
    <xf numFmtId="0" fontId="43" fillId="7" borderId="0" xfId="0" applyFont="1" applyFill="1" applyAlignment="1">
      <alignment horizontal="center" vertical="center"/>
    </xf>
    <xf numFmtId="0" fontId="43" fillId="2" borderId="6" xfId="0" applyFont="1" applyFill="1" applyBorder="1" applyAlignment="1">
      <alignment horizontal="center" vertical="top" wrapText="1"/>
    </xf>
    <xf numFmtId="0" fontId="43" fillId="6" borderId="0" xfId="0" applyFont="1" applyFill="1" applyAlignment="1">
      <alignment horizontal="center" vertical="top" wrapText="1"/>
    </xf>
    <xf numFmtId="0" fontId="42" fillId="7" borderId="0" xfId="0" applyFont="1" applyFill="1" applyAlignment="1">
      <alignment horizontal="center" vertical="top"/>
    </xf>
    <xf numFmtId="170" fontId="10" fillId="0" borderId="0" xfId="5" applyNumberFormat="1" applyFont="1" applyFill="1" applyBorder="1" applyAlignment="1">
      <alignment horizontal="right" vertical="top" wrapText="1"/>
    </xf>
    <xf numFmtId="170" fontId="10" fillId="7" borderId="0" xfId="5" applyNumberFormat="1" applyFont="1" applyFill="1" applyBorder="1" applyAlignment="1">
      <alignment horizontal="right" vertical="top" wrapText="1"/>
    </xf>
    <xf numFmtId="170" fontId="10" fillId="0" borderId="1" xfId="5" applyNumberFormat="1" applyFont="1" applyFill="1" applyBorder="1" applyAlignment="1">
      <alignment horizontal="right" vertical="top" wrapText="1"/>
    </xf>
    <xf numFmtId="0" fontId="11" fillId="0" borderId="6" xfId="0" applyFont="1" applyBorder="1" applyAlignment="1">
      <alignment horizontal="left" vertical="top" wrapText="1"/>
    </xf>
    <xf numFmtId="0" fontId="10" fillId="7" borderId="0" xfId="0" applyFont="1" applyFill="1" applyAlignment="1">
      <alignment horizontal="left" vertical="top" wrapText="1"/>
    </xf>
    <xf numFmtId="0" fontId="10" fillId="0" borderId="0" xfId="0" applyFont="1" applyAlignment="1">
      <alignment horizontal="left" vertical="top" wrapText="1"/>
    </xf>
    <xf numFmtId="0" fontId="10" fillId="0" borderId="0" xfId="0" applyFont="1" applyAlignment="1">
      <alignment horizontal="left" vertical="center"/>
    </xf>
    <xf numFmtId="0" fontId="10" fillId="7" borderId="1" xfId="0" applyFont="1" applyFill="1" applyBorder="1" applyAlignment="1">
      <alignment horizontal="left" vertical="top" wrapText="1"/>
    </xf>
    <xf numFmtId="168" fontId="7" fillId="7" borderId="1" xfId="5" applyNumberFormat="1" applyFont="1" applyFill="1" applyBorder="1" applyAlignment="1">
      <alignment horizontal="right" vertical="top"/>
    </xf>
    <xf numFmtId="169" fontId="44" fillId="6" borderId="1" xfId="5" applyNumberFormat="1" applyFont="1" applyFill="1" applyBorder="1" applyAlignment="1">
      <alignment horizontal="left"/>
    </xf>
    <xf numFmtId="0" fontId="31" fillId="7" borderId="8" xfId="0" applyFont="1" applyFill="1" applyBorder="1" applyAlignment="1">
      <alignment horizontal="center" vertical="center" wrapText="1"/>
    </xf>
    <xf numFmtId="0" fontId="31" fillId="7" borderId="9" xfId="0" applyFont="1" applyFill="1" applyBorder="1" applyAlignment="1">
      <alignment horizontal="center" vertical="center" wrapText="1"/>
    </xf>
    <xf numFmtId="0" fontId="31" fillId="7" borderId="11" xfId="0" applyFont="1" applyFill="1" applyBorder="1" applyAlignment="1">
      <alignment horizontal="center" vertical="center" wrapText="1"/>
    </xf>
    <xf numFmtId="0" fontId="31" fillId="7" borderId="2" xfId="0" applyFont="1" applyFill="1" applyBorder="1" applyAlignment="1">
      <alignment horizontal="center" vertical="center" wrapText="1"/>
    </xf>
    <xf numFmtId="0" fontId="31" fillId="7" borderId="0" xfId="0" applyFont="1" applyFill="1" applyAlignment="1">
      <alignment horizontal="center" vertical="center" wrapText="1"/>
    </xf>
    <xf numFmtId="0" fontId="31" fillId="7" borderId="3" xfId="0" applyFont="1" applyFill="1" applyBorder="1" applyAlignment="1">
      <alignment horizontal="center" vertical="center" wrapText="1"/>
    </xf>
    <xf numFmtId="0" fontId="28" fillId="9" borderId="8" xfId="0" applyFont="1" applyFill="1" applyBorder="1" applyAlignment="1">
      <alignment horizontal="center" vertical="center" wrapText="1"/>
    </xf>
    <xf numFmtId="0" fontId="28" fillId="9" borderId="9" xfId="0" applyFont="1" applyFill="1" applyBorder="1" applyAlignment="1">
      <alignment horizontal="center" vertical="center" wrapText="1"/>
    </xf>
    <xf numFmtId="0" fontId="28" fillId="9" borderId="11" xfId="0" applyFont="1" applyFill="1" applyBorder="1" applyAlignment="1">
      <alignment horizontal="center" vertical="center" wrapText="1"/>
    </xf>
    <xf numFmtId="0" fontId="28" fillId="9" borderId="4" xfId="0" applyFont="1" applyFill="1" applyBorder="1" applyAlignment="1">
      <alignment horizontal="center" vertical="center" wrapText="1"/>
    </xf>
    <xf numFmtId="0" fontId="28" fillId="9" borderId="1" xfId="0" applyFont="1" applyFill="1" applyBorder="1" applyAlignment="1">
      <alignment horizontal="center" vertical="center" wrapText="1"/>
    </xf>
    <xf numFmtId="0" fontId="28" fillId="9" borderId="5" xfId="0" applyFont="1" applyFill="1" applyBorder="1" applyAlignment="1">
      <alignment horizontal="center" vertical="center" wrapText="1"/>
    </xf>
    <xf numFmtId="0" fontId="25" fillId="6" borderId="0" xfId="0" applyFont="1" applyFill="1" applyAlignment="1">
      <alignment horizontal="center"/>
    </xf>
    <xf numFmtId="0" fontId="8" fillId="8" borderId="6" xfId="0" applyFont="1" applyFill="1" applyBorder="1" applyAlignment="1">
      <alignment horizontal="center" vertical="center" wrapText="1"/>
    </xf>
    <xf numFmtId="0" fontId="28" fillId="9" borderId="2" xfId="0" applyFont="1" applyFill="1" applyBorder="1" applyAlignment="1">
      <alignment horizontal="left" vertical="top"/>
    </xf>
    <xf numFmtId="0" fontId="28" fillId="9" borderId="0" xfId="0" applyFont="1" applyFill="1" applyAlignment="1">
      <alignment horizontal="left" vertical="top"/>
    </xf>
    <xf numFmtId="0" fontId="8" fillId="8" borderId="8" xfId="0" applyFont="1" applyFill="1" applyBorder="1" applyAlignment="1">
      <alignment horizontal="center" vertical="center"/>
    </xf>
    <xf numFmtId="0" fontId="8" fillId="8" borderId="4" xfId="0" applyFont="1" applyFill="1" applyBorder="1" applyAlignment="1">
      <alignment horizontal="center" vertical="center"/>
    </xf>
    <xf numFmtId="0" fontId="11" fillId="2" borderId="4" xfId="0" applyFont="1" applyFill="1" applyBorder="1" applyAlignment="1">
      <alignment horizontal="left" vertical="top" wrapText="1"/>
    </xf>
    <xf numFmtId="0" fontId="11" fillId="2" borderId="1" xfId="0" applyFont="1" applyFill="1" applyBorder="1" applyAlignment="1">
      <alignment horizontal="left" vertical="top" wrapText="1"/>
    </xf>
    <xf numFmtId="0" fontId="28" fillId="9" borderId="0" xfId="0" applyFont="1" applyFill="1" applyAlignment="1">
      <alignment horizontal="left" vertical="center"/>
    </xf>
    <xf numFmtId="0" fontId="11" fillId="0" borderId="4" xfId="0" applyFont="1" applyBorder="1" applyAlignment="1">
      <alignment horizontal="left" vertical="center" wrapText="1"/>
    </xf>
    <xf numFmtId="0" fontId="11" fillId="0" borderId="1" xfId="0" applyFont="1" applyBorder="1" applyAlignment="1">
      <alignment horizontal="left" vertical="center" wrapText="1"/>
    </xf>
    <xf numFmtId="0" fontId="10" fillId="0" borderId="0" xfId="0" applyFont="1" applyAlignment="1">
      <alignment horizontal="center"/>
    </xf>
    <xf numFmtId="0" fontId="8" fillId="8" borderId="6" xfId="0" applyFont="1" applyFill="1" applyBorder="1" applyAlignment="1">
      <alignment horizontal="center" vertical="center"/>
    </xf>
    <xf numFmtId="0" fontId="8" fillId="8" borderId="9" xfId="0" applyFont="1" applyFill="1" applyBorder="1" applyAlignment="1">
      <alignment horizontal="center" vertical="center" wrapText="1"/>
    </xf>
    <xf numFmtId="0" fontId="8" fillId="8" borderId="1" xfId="0" applyFont="1" applyFill="1" applyBorder="1" applyAlignment="1">
      <alignment horizontal="center" vertical="center" wrapText="1"/>
    </xf>
    <xf numFmtId="166" fontId="8" fillId="8" borderId="9" xfId="0" applyNumberFormat="1" applyFont="1" applyFill="1" applyBorder="1" applyAlignment="1">
      <alignment horizontal="center" vertical="center" wrapText="1"/>
    </xf>
    <xf numFmtId="166" fontId="8" fillId="8" borderId="1" xfId="0" applyNumberFormat="1" applyFont="1" applyFill="1" applyBorder="1" applyAlignment="1">
      <alignment horizontal="center" vertical="center" wrapText="1"/>
    </xf>
    <xf numFmtId="0" fontId="8" fillId="0" borderId="2" xfId="0" applyFont="1" applyBorder="1" applyAlignment="1">
      <alignment horizontal="left" vertical="top"/>
    </xf>
    <xf numFmtId="0" fontId="8" fillId="0" borderId="0" xfId="0" applyFont="1" applyAlignment="1">
      <alignment horizontal="left" vertical="top"/>
    </xf>
    <xf numFmtId="166" fontId="8" fillId="8" borderId="9" xfId="5" applyNumberFormat="1" applyFont="1" applyFill="1" applyBorder="1" applyAlignment="1">
      <alignment horizontal="center" vertical="center" wrapText="1"/>
    </xf>
    <xf numFmtId="166" fontId="8" fillId="8" borderId="1" xfId="5" applyNumberFormat="1" applyFont="1" applyFill="1" applyBorder="1" applyAlignment="1">
      <alignment horizontal="center" vertical="center" wrapText="1"/>
    </xf>
    <xf numFmtId="0" fontId="9" fillId="0" borderId="2" xfId="0" applyFont="1" applyBorder="1" applyAlignment="1">
      <alignment horizontal="left" vertical="top" wrapText="1"/>
    </xf>
    <xf numFmtId="0" fontId="9" fillId="0" borderId="0" xfId="0" applyFont="1" applyAlignment="1">
      <alignment horizontal="left" vertical="top" wrapText="1"/>
    </xf>
    <xf numFmtId="0" fontId="8" fillId="8" borderId="8" xfId="0" applyFont="1" applyFill="1" applyBorder="1" applyAlignment="1">
      <alignment horizontal="left" vertical="center"/>
    </xf>
    <xf numFmtId="0" fontId="8" fillId="8" borderId="4" xfId="0" applyFont="1" applyFill="1" applyBorder="1" applyAlignment="1">
      <alignment horizontal="left" vertical="center"/>
    </xf>
    <xf numFmtId="0" fontId="8" fillId="8" borderId="9" xfId="0" applyFont="1" applyFill="1" applyBorder="1" applyAlignment="1">
      <alignment horizontal="center" vertical="center"/>
    </xf>
    <xf numFmtId="0" fontId="8" fillId="8" borderId="1" xfId="0" applyFont="1" applyFill="1" applyBorder="1" applyAlignment="1">
      <alignment horizontal="center" vertical="center"/>
    </xf>
    <xf numFmtId="0" fontId="8" fillId="8" borderId="6" xfId="0" applyFont="1" applyFill="1" applyBorder="1" applyAlignment="1">
      <alignment horizontal="center" vertical="top" wrapText="1"/>
    </xf>
    <xf numFmtId="0" fontId="8" fillId="8" borderId="8" xfId="0" applyFont="1" applyFill="1" applyBorder="1" applyAlignment="1">
      <alignment horizontal="center" vertical="center" wrapText="1"/>
    </xf>
    <xf numFmtId="0" fontId="8" fillId="8" borderId="4" xfId="0" applyFont="1" applyFill="1" applyBorder="1" applyAlignment="1">
      <alignment horizontal="center" vertical="center" wrapText="1"/>
    </xf>
    <xf numFmtId="0" fontId="11" fillId="0" borderId="4" xfId="0" applyFont="1" applyBorder="1" applyAlignment="1">
      <alignment horizontal="left" vertical="top" wrapText="1"/>
    </xf>
    <xf numFmtId="0" fontId="11" fillId="0" borderId="1" xfId="0" applyFont="1" applyBorder="1" applyAlignment="1">
      <alignment horizontal="left" vertical="top" wrapText="1"/>
    </xf>
  </cellXfs>
  <cellStyles count="17">
    <cellStyle name="Cálculo 2" xfId="1" xr:uid="{00000000-0005-0000-0000-000000000000}"/>
    <cellStyle name="Euro" xfId="2" xr:uid="{00000000-0005-0000-0000-000001000000}"/>
    <cellStyle name="Euro 2" xfId="3" xr:uid="{00000000-0005-0000-0000-000002000000}"/>
    <cellStyle name="Hipervínculo" xfId="4" builtinId="8"/>
    <cellStyle name="Millares" xfId="5" builtinId="3"/>
    <cellStyle name="Millares 2" xfId="6" xr:uid="{00000000-0005-0000-0000-000005000000}"/>
    <cellStyle name="Millares 3" xfId="7" xr:uid="{00000000-0005-0000-0000-000006000000}"/>
    <cellStyle name="Neutral" xfId="8" builtinId="28" customBuiltin="1"/>
    <cellStyle name="Normal" xfId="0" builtinId="0"/>
    <cellStyle name="Normal 2" xfId="9" xr:uid="{00000000-0005-0000-0000-000009000000}"/>
    <cellStyle name="Normal 2 2" xfId="10" xr:uid="{00000000-0005-0000-0000-00000A000000}"/>
    <cellStyle name="Notas 2" xfId="11" xr:uid="{00000000-0005-0000-0000-00000B000000}"/>
    <cellStyle name="Porcentaje 2" xfId="12" xr:uid="{00000000-0005-0000-0000-00000C000000}"/>
    <cellStyle name="Porcentaje 3" xfId="13" xr:uid="{00000000-0005-0000-0000-00000D000000}"/>
    <cellStyle name="Porcentaje 4" xfId="14" xr:uid="{00000000-0005-0000-0000-00000E000000}"/>
    <cellStyle name="Salida 2" xfId="15" xr:uid="{00000000-0005-0000-0000-00000F000000}"/>
    <cellStyle name="Total" xfId="16" builtinId="25" customBuiltin="1"/>
  </cellStyles>
  <dxfs count="0"/>
  <tableStyles count="0" defaultTableStyle="TableStyleMedium9" defaultPivotStyle="PivotStyleLight16"/>
  <colors>
    <indexedColors>
      <rgbColor rgb="00000000"/>
      <rgbColor rgb="00FFFFFF"/>
      <rgbColor rgb="00FF0000"/>
      <rgbColor rgb="0000FF00"/>
      <rgbColor rgb="000000FF"/>
      <rgbColor rgb="00FFFF00"/>
      <rgbColor rgb="00FF00FF"/>
      <rgbColor rgb="0000FFFF"/>
      <rgbColor rgb="00000000"/>
      <rgbColor rgb="00FFFFFF"/>
      <rgbColor rgb="00FF0000"/>
      <rgbColor rgb="0000FF00"/>
      <rgbColor rgb="000000FF"/>
      <rgbColor rgb="00FFFF00"/>
      <rgbColor rgb="00FF00FF"/>
      <rgbColor rgb="0000FFFF"/>
      <rgbColor rgb="00800000"/>
      <rgbColor rgb="00008000"/>
      <rgbColor rgb="00000080"/>
      <rgbColor rgb="00808000"/>
      <rgbColor rgb="00800080"/>
      <rgbColor rgb="00008080"/>
      <rgbColor rgb="00C0C0C0"/>
      <rgbColor rgb="00808080"/>
      <rgbColor rgb="009999FF"/>
      <rgbColor rgb="00993366"/>
      <rgbColor rgb="00FFFFCC"/>
      <rgbColor rgb="00CCFFFF"/>
      <rgbColor rgb="00660066"/>
      <rgbColor rgb="00FF8080"/>
      <rgbColor rgb="000066CC"/>
      <rgbColor rgb="00CCCCFF"/>
      <rgbColor rgb="00000080"/>
      <rgbColor rgb="00FF00FF"/>
      <rgbColor rgb="00FFFF00"/>
      <rgbColor rgb="0000FFFF"/>
      <rgbColor rgb="00800080"/>
      <rgbColor rgb="00800000"/>
      <rgbColor rgb="00008080"/>
      <rgbColor rgb="000000FF"/>
      <rgbColor rgb="0000CCFF"/>
      <rgbColor rgb="00CCFFFF"/>
      <rgbColor rgb="00CCFFCC"/>
      <rgbColor rgb="00FFFF99"/>
      <rgbColor rgb="0099CCFF"/>
      <rgbColor rgb="00DDDDDD"/>
      <rgbColor rgb="00CC99FF"/>
      <rgbColor rgb="00FFCC99"/>
      <rgbColor rgb="003366FF"/>
      <rgbColor rgb="0033CCCC"/>
      <rgbColor rgb="0099CC00"/>
      <rgbColor rgb="00FFCC00"/>
      <rgbColor rgb="00FF9900"/>
      <rgbColor rgb="00FF6600"/>
      <rgbColor rgb="00666699"/>
      <rgbColor rgb="00969696"/>
      <rgbColor rgb="00003366"/>
      <rgbColor rgb="00339966"/>
      <rgbColor rgb="00003300"/>
      <rgbColor rgb="00333300"/>
      <rgbColor rgb="00993300"/>
      <rgbColor rgb="00993366"/>
      <rgbColor rgb="00333399"/>
      <rgbColor rgb="00333333"/>
    </indexed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customXml" Target="../customXml/item1.xml"/><Relationship Id="rId3" Type="http://schemas.openxmlformats.org/officeDocument/2006/relationships/worksheet" Target="worksheets/sheet3.xml"/><Relationship Id="rId21" Type="http://schemas.openxmlformats.org/officeDocument/2006/relationships/customXml" Target="../customXml/item4.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sharedStrings" Target="sharedStrings.xml"/><Relationship Id="rId2" Type="http://schemas.openxmlformats.org/officeDocument/2006/relationships/worksheet" Target="worksheets/sheet2.xml"/><Relationship Id="rId16" Type="http://schemas.openxmlformats.org/officeDocument/2006/relationships/styles" Target="styles.xml"/><Relationship Id="rId20"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theme" Target="theme/theme1.xml"/><Relationship Id="rId10" Type="http://schemas.openxmlformats.org/officeDocument/2006/relationships/worksheet" Target="worksheets/sheet10.xml"/><Relationship Id="rId19"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s>
</file>

<file path=xl/drawings/_rels/drawing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3.png"/></Relationships>
</file>

<file path=xl/drawings/_rels/drawing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image" Target="../media/image1.png"/></Relationships>
</file>

<file path=xl/drawings/_rels/drawing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5.png"/></Relationships>
</file>

<file path=xl/drawings/_rels/drawing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4.png"/></Relationships>
</file>

<file path=xl/drawings/_rels/drawing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4.png"/></Relationships>
</file>

<file path=xl/drawings/_rels/drawing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5.png"/></Relationships>
</file>

<file path=xl/drawings/_rels/drawing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4.png"/></Relationships>
</file>

<file path=xl/drawings/_rels/drawing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4.png"/></Relationships>
</file>

<file path=xl/drawings/_rels/drawing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4.png"/></Relationships>
</file>

<file path=xl/drawings/_rels/drawing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2.png"/></Relationships>
</file>

<file path=xl/drawings/_rels/drawing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2.png"/></Relationships>
</file>

<file path=xl/drawings/_rels/drawing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4.png"/></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2</xdr:row>
      <xdr:rowOff>81496</xdr:rowOff>
    </xdr:from>
    <xdr:to>
      <xdr:col>7</xdr:col>
      <xdr:colOff>38100</xdr:colOff>
      <xdr:row>2</xdr:row>
      <xdr:rowOff>127527</xdr:rowOff>
    </xdr:to>
    <xdr:pic>
      <xdr:nvPicPr>
        <xdr:cNvPr id="24443907" name="Imagen 12">
          <a:extLst>
            <a:ext uri="{FF2B5EF4-FFF2-40B4-BE49-F238E27FC236}">
              <a16:creationId xmlns:a16="http://schemas.microsoft.com/office/drawing/2014/main" id="{49A46E44-81D8-8F55-B1D8-F5F279F06258}"/>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2815" t="45454" r="978" b="19910"/>
        <a:stretch>
          <a:fillRect/>
        </a:stretch>
      </xdr:blipFill>
      <xdr:spPr bwMode="auto">
        <a:xfrm>
          <a:off x="0" y="1097496"/>
          <a:ext cx="8420100" cy="460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114300</xdr:colOff>
      <xdr:row>0</xdr:row>
      <xdr:rowOff>123825</xdr:rowOff>
    </xdr:from>
    <xdr:to>
      <xdr:col>2</xdr:col>
      <xdr:colOff>114300</xdr:colOff>
      <xdr:row>1</xdr:row>
      <xdr:rowOff>38100</xdr:rowOff>
    </xdr:to>
    <xdr:pic>
      <xdr:nvPicPr>
        <xdr:cNvPr id="24443908" name="Imagen 2">
          <a:extLst>
            <a:ext uri="{FF2B5EF4-FFF2-40B4-BE49-F238E27FC236}">
              <a16:creationId xmlns:a16="http://schemas.microsoft.com/office/drawing/2014/main" id="{7AFFB1AF-5A96-5E67-5A05-DD5EC5591FF3}"/>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3499" t="23700" b="26404"/>
        <a:stretch>
          <a:fillRect/>
        </a:stretch>
      </xdr:blipFill>
      <xdr:spPr bwMode="auto">
        <a:xfrm>
          <a:off x="114300" y="123825"/>
          <a:ext cx="1762125"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19050</xdr:colOff>
      <xdr:row>1</xdr:row>
      <xdr:rowOff>269886</xdr:rowOff>
    </xdr:from>
    <xdr:to>
      <xdr:col>5</xdr:col>
      <xdr:colOff>418041</xdr:colOff>
      <xdr:row>1</xdr:row>
      <xdr:rowOff>315605</xdr:rowOff>
    </xdr:to>
    <xdr:pic>
      <xdr:nvPicPr>
        <xdr:cNvPr id="24433023" name="Imagen 6">
          <a:extLst>
            <a:ext uri="{FF2B5EF4-FFF2-40B4-BE49-F238E27FC236}">
              <a16:creationId xmlns:a16="http://schemas.microsoft.com/office/drawing/2014/main" id="{DB5E436B-B197-14F9-ECCD-C1454BC6433A}"/>
            </a:ext>
          </a:extLst>
        </xdr:cNvPr>
        <xdr:cNvPicPr preferRelativeResize="0">
          <a:picLocks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2815" t="45454" r="978" b="19910"/>
        <a:stretch>
          <a:fillRect/>
        </a:stretch>
      </xdr:blipFill>
      <xdr:spPr bwMode="auto">
        <a:xfrm>
          <a:off x="19050" y="1031886"/>
          <a:ext cx="8405283" cy="457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104775</xdr:colOff>
      <xdr:row>0</xdr:row>
      <xdr:rowOff>148164</xdr:rowOff>
    </xdr:from>
    <xdr:to>
      <xdr:col>0</xdr:col>
      <xdr:colOff>1866900</xdr:colOff>
      <xdr:row>1</xdr:row>
      <xdr:rowOff>62439</xdr:rowOff>
    </xdr:to>
    <xdr:pic>
      <xdr:nvPicPr>
        <xdr:cNvPr id="24433024" name="Imagen 2">
          <a:extLst>
            <a:ext uri="{FF2B5EF4-FFF2-40B4-BE49-F238E27FC236}">
              <a16:creationId xmlns:a16="http://schemas.microsoft.com/office/drawing/2014/main" id="{90A70E1C-C315-328E-1F17-EE2CA43A7B75}"/>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3499" t="23700" b="26404"/>
        <a:stretch>
          <a:fillRect/>
        </a:stretch>
      </xdr:blipFill>
      <xdr:spPr bwMode="auto">
        <a:xfrm>
          <a:off x="104775" y="148164"/>
          <a:ext cx="1762125"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38100</xdr:colOff>
      <xdr:row>1</xdr:row>
      <xdr:rowOff>259093</xdr:rowOff>
    </xdr:from>
    <xdr:to>
      <xdr:col>2</xdr:col>
      <xdr:colOff>4071408</xdr:colOff>
      <xdr:row>1</xdr:row>
      <xdr:rowOff>304812</xdr:rowOff>
    </xdr:to>
    <xdr:pic>
      <xdr:nvPicPr>
        <xdr:cNvPr id="24427009" name="Imagen 6">
          <a:extLst>
            <a:ext uri="{FF2B5EF4-FFF2-40B4-BE49-F238E27FC236}">
              <a16:creationId xmlns:a16="http://schemas.microsoft.com/office/drawing/2014/main" id="{B46A5384-890F-CF37-9861-73301C187AC7}"/>
            </a:ext>
          </a:extLst>
        </xdr:cNvPr>
        <xdr:cNvPicPr preferRelativeResize="0">
          <a:picLocks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2815" t="19910" r="978" b="45454"/>
        <a:stretch>
          <a:fillRect/>
        </a:stretch>
      </xdr:blipFill>
      <xdr:spPr bwMode="auto">
        <a:xfrm>
          <a:off x="38100" y="1021093"/>
          <a:ext cx="9290050" cy="457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171450</xdr:colOff>
      <xdr:row>0</xdr:row>
      <xdr:rowOff>156629</xdr:rowOff>
    </xdr:from>
    <xdr:to>
      <xdr:col>0</xdr:col>
      <xdr:colOff>1933575</xdr:colOff>
      <xdr:row>1</xdr:row>
      <xdr:rowOff>70904</xdr:rowOff>
    </xdr:to>
    <xdr:pic>
      <xdr:nvPicPr>
        <xdr:cNvPr id="24427010" name="Imagen 2">
          <a:extLst>
            <a:ext uri="{FF2B5EF4-FFF2-40B4-BE49-F238E27FC236}">
              <a16:creationId xmlns:a16="http://schemas.microsoft.com/office/drawing/2014/main" id="{CF0A9AF5-6DAE-E3F5-BE67-3D8CD87433A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3499" t="23700" b="26404"/>
        <a:stretch>
          <a:fillRect/>
        </a:stretch>
      </xdr:blipFill>
      <xdr:spPr bwMode="auto">
        <a:xfrm>
          <a:off x="171450" y="156629"/>
          <a:ext cx="1762125"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0</xdr:colOff>
      <xdr:row>1</xdr:row>
      <xdr:rowOff>250833</xdr:rowOff>
    </xdr:from>
    <xdr:to>
      <xdr:col>3</xdr:col>
      <xdr:colOff>72333</xdr:colOff>
      <xdr:row>1</xdr:row>
      <xdr:rowOff>317508</xdr:rowOff>
    </xdr:to>
    <xdr:pic>
      <xdr:nvPicPr>
        <xdr:cNvPr id="24432009" name="Imagen 6">
          <a:extLst>
            <a:ext uri="{FF2B5EF4-FFF2-40B4-BE49-F238E27FC236}">
              <a16:creationId xmlns:a16="http://schemas.microsoft.com/office/drawing/2014/main" id="{E95B8C24-8368-910B-8E0A-053D6F06407D}"/>
            </a:ext>
          </a:extLst>
        </xdr:cNvPr>
        <xdr:cNvPicPr preferRelativeResize="0">
          <a:picLocks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2815" t="45454" r="978" b="19910"/>
        <a:stretch>
          <a:fillRect/>
        </a:stretch>
      </xdr:blipFill>
      <xdr:spPr bwMode="auto">
        <a:xfrm>
          <a:off x="0" y="1012833"/>
          <a:ext cx="9936000" cy="66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104775</xdr:colOff>
      <xdr:row>0</xdr:row>
      <xdr:rowOff>0</xdr:rowOff>
    </xdr:from>
    <xdr:to>
      <xdr:col>0</xdr:col>
      <xdr:colOff>1857375</xdr:colOff>
      <xdr:row>0</xdr:row>
      <xdr:rowOff>676275</xdr:rowOff>
    </xdr:to>
    <xdr:pic>
      <xdr:nvPicPr>
        <xdr:cNvPr id="24432010" name="Imagen 2">
          <a:extLst>
            <a:ext uri="{FF2B5EF4-FFF2-40B4-BE49-F238E27FC236}">
              <a16:creationId xmlns:a16="http://schemas.microsoft.com/office/drawing/2014/main" id="{BA0191B9-5B83-D095-B7F1-B336B24776CB}"/>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3499" t="23700" b="26404"/>
        <a:stretch>
          <a:fillRect/>
        </a:stretch>
      </xdr:blipFill>
      <xdr:spPr bwMode="auto">
        <a:xfrm>
          <a:off x="104775" y="0"/>
          <a:ext cx="1752600"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0</xdr:col>
      <xdr:colOff>104775</xdr:colOff>
      <xdr:row>0</xdr:row>
      <xdr:rowOff>200025</xdr:rowOff>
    </xdr:from>
    <xdr:to>
      <xdr:col>1</xdr:col>
      <xdr:colOff>10583</xdr:colOff>
      <xdr:row>1</xdr:row>
      <xdr:rowOff>114300</xdr:rowOff>
    </xdr:to>
    <xdr:pic>
      <xdr:nvPicPr>
        <xdr:cNvPr id="24430985" name="Imagen 2">
          <a:extLst>
            <a:ext uri="{FF2B5EF4-FFF2-40B4-BE49-F238E27FC236}">
              <a16:creationId xmlns:a16="http://schemas.microsoft.com/office/drawing/2014/main" id="{576BA06E-A353-9E77-62BE-6BEEC90E388B}"/>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104775" y="200025"/>
          <a:ext cx="1743075"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1</xdr:colOff>
      <xdr:row>1</xdr:row>
      <xdr:rowOff>283638</xdr:rowOff>
    </xdr:from>
    <xdr:to>
      <xdr:col>7</xdr:col>
      <xdr:colOff>1</xdr:colOff>
      <xdr:row>1</xdr:row>
      <xdr:rowOff>329357</xdr:rowOff>
    </xdr:to>
    <xdr:pic>
      <xdr:nvPicPr>
        <xdr:cNvPr id="24430986" name="Imagen 6">
          <a:extLst>
            <a:ext uri="{FF2B5EF4-FFF2-40B4-BE49-F238E27FC236}">
              <a16:creationId xmlns:a16="http://schemas.microsoft.com/office/drawing/2014/main" id="{7DEC88BF-DB5A-C1AF-0BBA-322A498460F6}"/>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1" y="1045638"/>
          <a:ext cx="8509000" cy="457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0</xdr:col>
      <xdr:colOff>104775</xdr:colOff>
      <xdr:row>0</xdr:row>
      <xdr:rowOff>0</xdr:rowOff>
    </xdr:from>
    <xdr:to>
      <xdr:col>0</xdr:col>
      <xdr:colOff>1857375</xdr:colOff>
      <xdr:row>0</xdr:row>
      <xdr:rowOff>676275</xdr:rowOff>
    </xdr:to>
    <xdr:pic>
      <xdr:nvPicPr>
        <xdr:cNvPr id="24434017" name="Imagen 2">
          <a:extLst>
            <a:ext uri="{FF2B5EF4-FFF2-40B4-BE49-F238E27FC236}">
              <a16:creationId xmlns:a16="http://schemas.microsoft.com/office/drawing/2014/main" id="{9D8E5D31-42D9-EAB4-D679-B5A2F0478F95}"/>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104775" y="0"/>
          <a:ext cx="1752600"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1</xdr:row>
      <xdr:rowOff>272002</xdr:rowOff>
    </xdr:from>
    <xdr:to>
      <xdr:col>5</xdr:col>
      <xdr:colOff>709233</xdr:colOff>
      <xdr:row>1</xdr:row>
      <xdr:rowOff>336560</xdr:rowOff>
    </xdr:to>
    <xdr:pic>
      <xdr:nvPicPr>
        <xdr:cNvPr id="24434018" name="Imagen 6">
          <a:extLst>
            <a:ext uri="{FF2B5EF4-FFF2-40B4-BE49-F238E27FC236}">
              <a16:creationId xmlns:a16="http://schemas.microsoft.com/office/drawing/2014/main" id="{299FD3EB-C9CF-DA91-F465-F5322E005DBD}"/>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0" y="1034002"/>
          <a:ext cx="9468000" cy="645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7.xml><?xml version="1.0" encoding="utf-8"?>
<xdr:wsDr xmlns:xdr="http://schemas.openxmlformats.org/drawingml/2006/spreadsheetDrawing" xmlns:a="http://schemas.openxmlformats.org/drawingml/2006/main">
  <xdr:twoCellAnchor editAs="oneCell">
    <xdr:from>
      <xdr:col>0</xdr:col>
      <xdr:colOff>95250</xdr:colOff>
      <xdr:row>0</xdr:row>
      <xdr:rowOff>0</xdr:rowOff>
    </xdr:from>
    <xdr:to>
      <xdr:col>1</xdr:col>
      <xdr:colOff>352425</xdr:colOff>
      <xdr:row>0</xdr:row>
      <xdr:rowOff>676275</xdr:rowOff>
    </xdr:to>
    <xdr:pic>
      <xdr:nvPicPr>
        <xdr:cNvPr id="24435037" name="Imagen 2">
          <a:extLst>
            <a:ext uri="{FF2B5EF4-FFF2-40B4-BE49-F238E27FC236}">
              <a16:creationId xmlns:a16="http://schemas.microsoft.com/office/drawing/2014/main" id="{BF85CFF9-812B-0A08-4655-985B7FD96534}"/>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95250" y="0"/>
          <a:ext cx="1752600"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1</xdr:row>
      <xdr:rowOff>323639</xdr:rowOff>
    </xdr:from>
    <xdr:to>
      <xdr:col>4</xdr:col>
      <xdr:colOff>110200</xdr:colOff>
      <xdr:row>1</xdr:row>
      <xdr:rowOff>369358</xdr:rowOff>
    </xdr:to>
    <xdr:pic>
      <xdr:nvPicPr>
        <xdr:cNvPr id="24435038" name="Imagen 6">
          <a:extLst>
            <a:ext uri="{FF2B5EF4-FFF2-40B4-BE49-F238E27FC236}">
              <a16:creationId xmlns:a16="http://schemas.microsoft.com/office/drawing/2014/main" id="{CC0D8836-4E61-2669-778C-69676DD29893}"/>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0" y="1085639"/>
          <a:ext cx="9432000" cy="457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8.xml><?xml version="1.0" encoding="utf-8"?>
<xdr:wsDr xmlns:xdr="http://schemas.openxmlformats.org/drawingml/2006/spreadsheetDrawing" xmlns:a="http://schemas.openxmlformats.org/drawingml/2006/main">
  <xdr:twoCellAnchor editAs="oneCell">
    <xdr:from>
      <xdr:col>0</xdr:col>
      <xdr:colOff>104775</xdr:colOff>
      <xdr:row>0</xdr:row>
      <xdr:rowOff>0</xdr:rowOff>
    </xdr:from>
    <xdr:to>
      <xdr:col>1</xdr:col>
      <xdr:colOff>971550</xdr:colOff>
      <xdr:row>0</xdr:row>
      <xdr:rowOff>676275</xdr:rowOff>
    </xdr:to>
    <xdr:pic>
      <xdr:nvPicPr>
        <xdr:cNvPr id="24436053" name="Imagen 2">
          <a:extLst>
            <a:ext uri="{FF2B5EF4-FFF2-40B4-BE49-F238E27FC236}">
              <a16:creationId xmlns:a16="http://schemas.microsoft.com/office/drawing/2014/main" id="{D28A8DB6-FA2B-92EB-F7EA-4EF4CF3A2DFA}"/>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104775" y="0"/>
          <a:ext cx="1743075"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1</xdr:row>
      <xdr:rowOff>283641</xdr:rowOff>
    </xdr:from>
    <xdr:to>
      <xdr:col>4</xdr:col>
      <xdr:colOff>76200</xdr:colOff>
      <xdr:row>1</xdr:row>
      <xdr:rowOff>329360</xdr:rowOff>
    </xdr:to>
    <xdr:pic>
      <xdr:nvPicPr>
        <xdr:cNvPr id="24436054" name="Imagen 6">
          <a:extLst>
            <a:ext uri="{FF2B5EF4-FFF2-40B4-BE49-F238E27FC236}">
              <a16:creationId xmlns:a16="http://schemas.microsoft.com/office/drawing/2014/main" id="{913F4C00-BC0C-6E34-1F32-D4F16C1BC70D}"/>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flipV="1">
          <a:off x="0" y="1045641"/>
          <a:ext cx="11610975" cy="457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9.xml><?xml version="1.0" encoding="utf-8"?>
<xdr:wsDr xmlns:xdr="http://schemas.openxmlformats.org/drawingml/2006/spreadsheetDrawing" xmlns:a="http://schemas.openxmlformats.org/drawingml/2006/main">
  <xdr:twoCellAnchor editAs="oneCell">
    <xdr:from>
      <xdr:col>0</xdr:col>
      <xdr:colOff>85725</xdr:colOff>
      <xdr:row>0</xdr:row>
      <xdr:rowOff>0</xdr:rowOff>
    </xdr:from>
    <xdr:to>
      <xdr:col>0</xdr:col>
      <xdr:colOff>1838325</xdr:colOff>
      <xdr:row>0</xdr:row>
      <xdr:rowOff>676275</xdr:rowOff>
    </xdr:to>
    <xdr:pic>
      <xdr:nvPicPr>
        <xdr:cNvPr id="24437071" name="Imagen 2">
          <a:extLst>
            <a:ext uri="{FF2B5EF4-FFF2-40B4-BE49-F238E27FC236}">
              <a16:creationId xmlns:a16="http://schemas.microsoft.com/office/drawing/2014/main" id="{947C3950-C503-06C4-3AC0-D1D0A9C6C93A}"/>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85725" y="0"/>
          <a:ext cx="1752600"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1</xdr:row>
      <xdr:rowOff>272002</xdr:rowOff>
    </xdr:from>
    <xdr:to>
      <xdr:col>2</xdr:col>
      <xdr:colOff>74084</xdr:colOff>
      <xdr:row>1</xdr:row>
      <xdr:rowOff>336560</xdr:rowOff>
    </xdr:to>
    <xdr:pic>
      <xdr:nvPicPr>
        <xdr:cNvPr id="24437072" name="Imagen 6">
          <a:extLst>
            <a:ext uri="{FF2B5EF4-FFF2-40B4-BE49-F238E27FC236}">
              <a16:creationId xmlns:a16="http://schemas.microsoft.com/office/drawing/2014/main" id="{C3EC5498-A6CD-74AD-C34C-FFE765114C45}"/>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0" y="1034002"/>
          <a:ext cx="7626351" cy="645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10.xml><?xml version="1.0" encoding="utf-8"?>
<xdr:wsDr xmlns:xdr="http://schemas.openxmlformats.org/drawingml/2006/spreadsheetDrawing" xmlns:a="http://schemas.openxmlformats.org/drawingml/2006/main">
  <xdr:twoCellAnchor editAs="oneCell">
    <xdr:from>
      <xdr:col>0</xdr:col>
      <xdr:colOff>104775</xdr:colOff>
      <xdr:row>0</xdr:row>
      <xdr:rowOff>89860</xdr:rowOff>
    </xdr:from>
    <xdr:to>
      <xdr:col>1</xdr:col>
      <xdr:colOff>247650</xdr:colOff>
      <xdr:row>1</xdr:row>
      <xdr:rowOff>2338</xdr:rowOff>
    </xdr:to>
    <xdr:pic>
      <xdr:nvPicPr>
        <xdr:cNvPr id="24438087" name="Imagen 2">
          <a:extLst>
            <a:ext uri="{FF2B5EF4-FFF2-40B4-BE49-F238E27FC236}">
              <a16:creationId xmlns:a16="http://schemas.microsoft.com/office/drawing/2014/main" id="{9CA993BF-E11A-4705-7462-AC31A60EDF4D}"/>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104775" y="89860"/>
          <a:ext cx="1751342"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1</xdr:row>
      <xdr:rowOff>279411</xdr:rowOff>
    </xdr:from>
    <xdr:to>
      <xdr:col>3</xdr:col>
      <xdr:colOff>88600</xdr:colOff>
      <xdr:row>1</xdr:row>
      <xdr:rowOff>327036</xdr:rowOff>
    </xdr:to>
    <xdr:pic>
      <xdr:nvPicPr>
        <xdr:cNvPr id="24438088" name="Imagen 6">
          <a:extLst>
            <a:ext uri="{FF2B5EF4-FFF2-40B4-BE49-F238E27FC236}">
              <a16:creationId xmlns:a16="http://schemas.microsoft.com/office/drawing/2014/main" id="{4011A908-0482-DB7F-CA8A-AEFA53A6F183}"/>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0" y="1041411"/>
          <a:ext cx="8496000" cy="47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11.xml><?xml version="1.0" encoding="utf-8"?>
<xdr:wsDr xmlns:xdr="http://schemas.openxmlformats.org/drawingml/2006/spreadsheetDrawing" xmlns:a="http://schemas.openxmlformats.org/drawingml/2006/main">
  <xdr:twoCellAnchor editAs="oneCell">
    <xdr:from>
      <xdr:col>0</xdr:col>
      <xdr:colOff>66675</xdr:colOff>
      <xdr:row>0</xdr:row>
      <xdr:rowOff>28575</xdr:rowOff>
    </xdr:from>
    <xdr:to>
      <xdr:col>0</xdr:col>
      <xdr:colOff>1819275</xdr:colOff>
      <xdr:row>0</xdr:row>
      <xdr:rowOff>704850</xdr:rowOff>
    </xdr:to>
    <xdr:pic>
      <xdr:nvPicPr>
        <xdr:cNvPr id="24439085" name="Imagen 2">
          <a:extLst>
            <a:ext uri="{FF2B5EF4-FFF2-40B4-BE49-F238E27FC236}">
              <a16:creationId xmlns:a16="http://schemas.microsoft.com/office/drawing/2014/main" id="{67B252C8-C4C0-A158-631D-D318928152F4}"/>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66675" y="28575"/>
          <a:ext cx="1752600"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1</xdr:row>
      <xdr:rowOff>170397</xdr:rowOff>
    </xdr:from>
    <xdr:to>
      <xdr:col>3</xdr:col>
      <xdr:colOff>358774</xdr:colOff>
      <xdr:row>1</xdr:row>
      <xdr:rowOff>216116</xdr:rowOff>
    </xdr:to>
    <xdr:pic>
      <xdr:nvPicPr>
        <xdr:cNvPr id="24439086" name="Imagen 6">
          <a:extLst>
            <a:ext uri="{FF2B5EF4-FFF2-40B4-BE49-F238E27FC236}">
              <a16:creationId xmlns:a16="http://schemas.microsoft.com/office/drawing/2014/main" id="{58AD2684-8C59-FA90-4828-2C472D527E52}"/>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0" y="932397"/>
          <a:ext cx="7361766" cy="457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12.xml><?xml version="1.0" encoding="utf-8"?>
<xdr:wsDr xmlns:xdr="http://schemas.openxmlformats.org/drawingml/2006/spreadsheetDrawing" xmlns:a="http://schemas.openxmlformats.org/drawingml/2006/main">
  <xdr:twoCellAnchor editAs="oneCell">
    <xdr:from>
      <xdr:col>0</xdr:col>
      <xdr:colOff>66675</xdr:colOff>
      <xdr:row>0</xdr:row>
      <xdr:rowOff>0</xdr:rowOff>
    </xdr:from>
    <xdr:to>
      <xdr:col>0</xdr:col>
      <xdr:colOff>1828800</xdr:colOff>
      <xdr:row>0</xdr:row>
      <xdr:rowOff>676275</xdr:rowOff>
    </xdr:to>
    <xdr:pic>
      <xdr:nvPicPr>
        <xdr:cNvPr id="24440107" name="Imagen 2">
          <a:extLst>
            <a:ext uri="{FF2B5EF4-FFF2-40B4-BE49-F238E27FC236}">
              <a16:creationId xmlns:a16="http://schemas.microsoft.com/office/drawing/2014/main" id="{774A8ACE-E809-01A7-B33F-2426197FA48E}"/>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66675" y="0"/>
          <a:ext cx="1762125"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1</xdr:row>
      <xdr:rowOff>252952</xdr:rowOff>
    </xdr:from>
    <xdr:to>
      <xdr:col>5</xdr:col>
      <xdr:colOff>418508</xdr:colOff>
      <xdr:row>1</xdr:row>
      <xdr:rowOff>319627</xdr:rowOff>
    </xdr:to>
    <xdr:pic>
      <xdr:nvPicPr>
        <xdr:cNvPr id="24440108" name="Imagen 6">
          <a:extLst>
            <a:ext uri="{FF2B5EF4-FFF2-40B4-BE49-F238E27FC236}">
              <a16:creationId xmlns:a16="http://schemas.microsoft.com/office/drawing/2014/main" id="{0F9AD879-E69D-11A3-FD4E-1A46AD41F451}"/>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0" y="1014952"/>
          <a:ext cx="10152000" cy="66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13.xml><?xml version="1.0" encoding="utf-8"?>
<xdr:wsDr xmlns:xdr="http://schemas.openxmlformats.org/drawingml/2006/spreadsheetDrawing" xmlns:a="http://schemas.openxmlformats.org/drawingml/2006/main">
  <xdr:twoCellAnchor editAs="oneCell">
    <xdr:from>
      <xdr:col>0</xdr:col>
      <xdr:colOff>66675</xdr:colOff>
      <xdr:row>0</xdr:row>
      <xdr:rowOff>0</xdr:rowOff>
    </xdr:from>
    <xdr:to>
      <xdr:col>0</xdr:col>
      <xdr:colOff>1828800</xdr:colOff>
      <xdr:row>0</xdr:row>
      <xdr:rowOff>676275</xdr:rowOff>
    </xdr:to>
    <xdr:pic>
      <xdr:nvPicPr>
        <xdr:cNvPr id="24441123" name="Imagen 2">
          <a:extLst>
            <a:ext uri="{FF2B5EF4-FFF2-40B4-BE49-F238E27FC236}">
              <a16:creationId xmlns:a16="http://schemas.microsoft.com/office/drawing/2014/main" id="{9ACD8AFF-5896-D85B-7BA1-87F04B84991F}"/>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66675" y="0"/>
          <a:ext cx="1762125"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1</xdr:row>
      <xdr:rowOff>269886</xdr:rowOff>
    </xdr:from>
    <xdr:to>
      <xdr:col>7</xdr:col>
      <xdr:colOff>47625</xdr:colOff>
      <xdr:row>1</xdr:row>
      <xdr:rowOff>336561</xdr:rowOff>
    </xdr:to>
    <xdr:pic>
      <xdr:nvPicPr>
        <xdr:cNvPr id="24441124" name="Imagen 6">
          <a:extLst>
            <a:ext uri="{FF2B5EF4-FFF2-40B4-BE49-F238E27FC236}">
              <a16:creationId xmlns:a16="http://schemas.microsoft.com/office/drawing/2014/main" id="{FFC2AF79-4D1D-30B8-032A-9189BF57CF24}"/>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0" y="1031886"/>
          <a:ext cx="8522758" cy="66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14.xml><?xml version="1.0" encoding="utf-8"?>
<xdr:wsDr xmlns:xdr="http://schemas.openxmlformats.org/drawingml/2006/spreadsheetDrawing" xmlns:a="http://schemas.openxmlformats.org/drawingml/2006/main">
  <xdr:twoCellAnchor editAs="oneCell">
    <xdr:from>
      <xdr:col>0</xdr:col>
      <xdr:colOff>66675</xdr:colOff>
      <xdr:row>0</xdr:row>
      <xdr:rowOff>0</xdr:rowOff>
    </xdr:from>
    <xdr:to>
      <xdr:col>0</xdr:col>
      <xdr:colOff>1819275</xdr:colOff>
      <xdr:row>0</xdr:row>
      <xdr:rowOff>676275</xdr:rowOff>
    </xdr:to>
    <xdr:pic>
      <xdr:nvPicPr>
        <xdr:cNvPr id="24442135" name="Imagen 2">
          <a:extLst>
            <a:ext uri="{FF2B5EF4-FFF2-40B4-BE49-F238E27FC236}">
              <a16:creationId xmlns:a16="http://schemas.microsoft.com/office/drawing/2014/main" id="{70FBA85D-1037-20EC-4559-C919F55AD571}"/>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66675" y="0"/>
          <a:ext cx="1752600"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1</xdr:row>
      <xdr:rowOff>278353</xdr:rowOff>
    </xdr:from>
    <xdr:to>
      <xdr:col>4</xdr:col>
      <xdr:colOff>325117</xdr:colOff>
      <xdr:row>1</xdr:row>
      <xdr:rowOff>325978</xdr:rowOff>
    </xdr:to>
    <xdr:pic>
      <xdr:nvPicPr>
        <xdr:cNvPr id="24442136" name="Imagen 6">
          <a:extLst>
            <a:ext uri="{FF2B5EF4-FFF2-40B4-BE49-F238E27FC236}">
              <a16:creationId xmlns:a16="http://schemas.microsoft.com/office/drawing/2014/main" id="{DAB32FA8-4617-0802-DB49-983CF1CF4852}"/>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0" y="1040353"/>
          <a:ext cx="11880000" cy="47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theme/theme1.xml><?xml version="1.0" encoding="utf-8"?>
<a:theme xmlns:a="http://schemas.openxmlformats.org/drawingml/2006/main" name="Tema d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FFFFFF"/>
        </a:solidFill>
        <a:ln w="9525" cap="flat" cmpd="sng" algn="ctr">
          <a:solidFill>
            <a:srgbClr val="000000"/>
          </a:solidFill>
          <a:prstDash val="solid"/>
          <a:round/>
          <a:headEnd type="none" w="med" len="med"/>
          <a:tailEnd type="none" w="med" len="med"/>
        </a:ln>
        <a:effectLst/>
      </a:spPr>
      <a:bodyPr vertOverflow="clip" wrap="square" lIns="18288" tIns="0" rIns="0" bIns="0" upright="1"/>
      <a:lstStyle/>
    </a:spDef>
    <a:lnDef>
      <a:spPr bwMode="auto">
        <a:xfrm>
          <a:off x="0" y="0"/>
          <a:ext cx="1" cy="1"/>
        </a:xfrm>
        <a:custGeom>
          <a:avLst/>
          <a:gdLst/>
          <a:ahLst/>
          <a:cxnLst/>
          <a:rect l="0" t="0" r="0" b="0"/>
          <a:pathLst/>
        </a:custGeom>
        <a:solidFill>
          <a:srgbClr val="FFFFFF"/>
        </a:solidFill>
        <a:ln w="9525" cap="flat" cmpd="sng" algn="ctr">
          <a:solidFill>
            <a:srgbClr val="000000"/>
          </a:solidFill>
          <a:prstDash val="solid"/>
          <a:round/>
          <a:headEnd type="none" w="med" len="med"/>
          <a:tailEnd type="none" w="med" len="med"/>
        </a:ln>
        <a:effectLst/>
      </a:spPr>
      <a:bodyPr vertOverflow="clip" wrap="square" lIns="18288" tIns="0" rIns="0" bIns="0" upright="1"/>
      <a:lstStyle/>
    </a:lnDef>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1.bin"/></Relationships>
</file>

<file path=xl/worksheets/_rels/sheet4.xml.rels><?xml version="1.0" encoding="UTF-8" standalone="yes"?>
<Relationships xmlns="http://schemas.openxmlformats.org/package/2006/relationships"><Relationship Id="rId1" Type="http://schemas.openxmlformats.org/officeDocument/2006/relationships/drawing" Target="../drawings/drawing4.xml"/></Relationships>
</file>

<file path=xl/worksheets/_rels/sheet5.xml.rels><?xml version="1.0" encoding="UTF-8" standalone="yes"?>
<Relationships xmlns="http://schemas.openxmlformats.org/package/2006/relationships"><Relationship Id="rId1" Type="http://schemas.openxmlformats.org/officeDocument/2006/relationships/drawing" Target="../drawings/drawing5.xml"/></Relationships>
</file>

<file path=xl/worksheets/_rels/sheet6.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7.xml.rels><?xml version="1.0" encoding="UTF-8" standalone="yes"?>
<Relationships xmlns="http://schemas.openxmlformats.org/package/2006/relationships"><Relationship Id="rId1" Type="http://schemas.openxmlformats.org/officeDocument/2006/relationships/drawing" Target="../drawings/drawing7.xml"/></Relationships>
</file>

<file path=xl/worksheets/_rels/sheet8.xml.rels><?xml version="1.0" encoding="UTF-8" standalone="yes"?>
<Relationships xmlns="http://schemas.openxmlformats.org/package/2006/relationships"><Relationship Id="rId1" Type="http://schemas.openxmlformats.org/officeDocument/2006/relationships/drawing" Target="../drawings/drawing8.xml"/></Relationships>
</file>

<file path=xl/worksheets/_rels/sheet9.xml.rels><?xml version="1.0" encoding="UTF-8" standalone="yes"?>
<Relationships xmlns="http://schemas.openxmlformats.org/package/2006/relationships"><Relationship Id="rId1" Type="http://schemas.openxmlformats.org/officeDocument/2006/relationships/drawing" Target="../drawings/drawing9.xml"/></Relationships>
</file>

<file path=xl/worksheets/_rels/sheet10.xml.rels><?xml version="1.0" encoding="UTF-8" standalone="yes"?>
<Relationships xmlns="http://schemas.openxmlformats.org/package/2006/relationships"><Relationship Id="rId1" Type="http://schemas.openxmlformats.org/officeDocument/2006/relationships/drawing" Target="../drawings/drawing10.xml"/></Relationships>
</file>

<file path=xl/worksheets/_rels/sheet11.xml.rels><?xml version="1.0" encoding="UTF-8" standalone="yes"?>
<Relationships xmlns="http://schemas.openxmlformats.org/package/2006/relationships"><Relationship Id="rId1" Type="http://schemas.openxmlformats.org/officeDocument/2006/relationships/drawing" Target="../drawings/drawing11.xml"/></Relationships>
</file>

<file path=xl/worksheets/_rels/sheet12.xml.rels><?xml version="1.0" encoding="UTF-8" standalone="yes"?>
<Relationships xmlns="http://schemas.openxmlformats.org/package/2006/relationships"><Relationship Id="rId2" Type="http://schemas.openxmlformats.org/officeDocument/2006/relationships/drawing" Target="../drawings/drawing12.xml"/><Relationship Id="rId1" Type="http://schemas.openxmlformats.org/officeDocument/2006/relationships/printerSettings" Target="../printerSettings/printerSettings2.bin"/></Relationships>
</file>

<file path=xl/worksheets/_rels/sheet13.xml.rels><?xml version="1.0" encoding="UTF-8" standalone="yes"?>
<Relationships xmlns="http://schemas.openxmlformats.org/package/2006/relationships"><Relationship Id="rId1" Type="http://schemas.openxmlformats.org/officeDocument/2006/relationships/drawing" Target="../drawings/drawing13.xml"/></Relationships>
</file>

<file path=xl/worksheets/_rels/sheet14.xml.rels><?xml version="1.0" encoding="UTF-8" standalone="yes"?>
<Relationships xmlns="http://schemas.openxmlformats.org/package/2006/relationships"><Relationship Id="rId2" Type="http://schemas.openxmlformats.org/officeDocument/2006/relationships/drawing" Target="../drawings/drawing14.xml"/><Relationship Id="rId1" Type="http://schemas.openxmlformats.org/officeDocument/2006/relationships/printerSettings" Target="../printerSettings/printerSettings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I35"/>
  <sheetViews>
    <sheetView tabSelected="1" zoomScale="90" zoomScaleNormal="90" workbookViewId="0">
      <selection activeCell="A4" sqref="A4:G5"/>
    </sheetView>
  </sheetViews>
  <sheetFormatPr baseColWidth="10" defaultColWidth="11.44140625" defaultRowHeight="15" x14ac:dyDescent="0.35"/>
  <cols>
    <col min="1" max="1" width="14.44140625" style="10" customWidth="1"/>
    <col min="2" max="2" width="12" style="2" customWidth="1"/>
    <col min="3" max="4" width="14.44140625" style="2" customWidth="1"/>
    <col min="5" max="5" width="17.44140625" style="2" customWidth="1"/>
    <col min="6" max="6" width="14.44140625" style="2" customWidth="1"/>
    <col min="7" max="7" width="35" style="2" customWidth="1"/>
    <col min="8" max="8" width="14.44140625" style="2" customWidth="1"/>
    <col min="9" max="16384" width="11.44140625" style="2"/>
  </cols>
  <sheetData>
    <row r="1" spans="1:9" ht="60" customHeight="1" x14ac:dyDescent="0.35">
      <c r="A1" s="412"/>
      <c r="B1" s="412"/>
      <c r="C1" s="412"/>
      <c r="D1" s="412"/>
      <c r="E1" s="412"/>
      <c r="F1" s="412"/>
      <c r="G1" s="412"/>
    </row>
    <row r="2" spans="1:9" ht="20.25" customHeight="1" x14ac:dyDescent="0.35">
      <c r="A2" s="1"/>
      <c r="B2" s="1"/>
      <c r="C2" s="1"/>
      <c r="D2" s="1"/>
      <c r="E2" s="1"/>
      <c r="F2" s="1"/>
      <c r="G2" s="1"/>
    </row>
    <row r="3" spans="1:9" ht="15" customHeight="1" x14ac:dyDescent="0.35">
      <c r="A3" s="3"/>
      <c r="B3" s="3"/>
      <c r="C3" s="3"/>
      <c r="D3" s="3"/>
      <c r="E3" s="3"/>
      <c r="F3" s="3"/>
      <c r="G3" s="3"/>
    </row>
    <row r="4" spans="1:9" ht="21.75" customHeight="1" x14ac:dyDescent="0.35">
      <c r="A4" s="406" t="s">
        <v>0</v>
      </c>
      <c r="B4" s="407"/>
      <c r="C4" s="407"/>
      <c r="D4" s="407"/>
      <c r="E4" s="407"/>
      <c r="F4" s="407"/>
      <c r="G4" s="408"/>
    </row>
    <row r="5" spans="1:9" ht="12" customHeight="1" x14ac:dyDescent="0.35">
      <c r="A5" s="409"/>
      <c r="B5" s="410"/>
      <c r="C5" s="410"/>
      <c r="D5" s="410"/>
      <c r="E5" s="410"/>
      <c r="F5" s="410"/>
      <c r="G5" s="411"/>
    </row>
    <row r="6" spans="1:9" ht="15" customHeight="1" x14ac:dyDescent="0.35">
      <c r="A6" s="400" t="s">
        <v>1</v>
      </c>
      <c r="B6" s="401"/>
      <c r="C6" s="401"/>
      <c r="D6" s="401"/>
      <c r="E6" s="401"/>
      <c r="F6" s="401"/>
      <c r="G6" s="402"/>
    </row>
    <row r="7" spans="1:9" ht="15" customHeight="1" x14ac:dyDescent="0.35">
      <c r="A7" s="403"/>
      <c r="B7" s="404"/>
      <c r="C7" s="404"/>
      <c r="D7" s="404"/>
      <c r="E7" s="404"/>
      <c r="F7" s="404"/>
      <c r="G7" s="405"/>
    </row>
    <row r="8" spans="1:9" ht="15" customHeight="1" x14ac:dyDescent="0.35">
      <c r="A8" s="403"/>
      <c r="B8" s="404"/>
      <c r="C8" s="404"/>
      <c r="D8" s="404"/>
      <c r="E8" s="404"/>
      <c r="F8" s="404"/>
      <c r="G8" s="405"/>
    </row>
    <row r="9" spans="1:9" s="6" customFormat="1" ht="16.8" x14ac:dyDescent="0.25">
      <c r="A9" s="4" t="s">
        <v>2</v>
      </c>
      <c r="B9" s="14" t="s">
        <v>3</v>
      </c>
      <c r="G9" s="5"/>
    </row>
    <row r="10" spans="1:9" s="6" customFormat="1" ht="16.8" x14ac:dyDescent="0.25">
      <c r="A10" s="7"/>
      <c r="B10" s="8" t="s">
        <v>4</v>
      </c>
      <c r="C10" s="8"/>
      <c r="D10" s="8"/>
      <c r="E10" s="8"/>
      <c r="F10" s="8"/>
      <c r="G10" s="9"/>
    </row>
    <row r="11" spans="1:9" s="6" customFormat="1" ht="16.8" x14ac:dyDescent="0.25">
      <c r="A11" s="4" t="s">
        <v>5</v>
      </c>
      <c r="B11" s="14" t="s">
        <v>6</v>
      </c>
      <c r="C11" s="14"/>
      <c r="G11" s="5"/>
    </row>
    <row r="12" spans="1:9" s="6" customFormat="1" ht="16.8" x14ac:dyDescent="0.25">
      <c r="A12" s="7"/>
      <c r="B12" s="8" t="s">
        <v>4</v>
      </c>
      <c r="C12" s="8"/>
      <c r="D12" s="8"/>
      <c r="E12" s="8"/>
      <c r="F12" s="8"/>
      <c r="G12" s="9"/>
    </row>
    <row r="13" spans="1:9" s="6" customFormat="1" ht="16.8" x14ac:dyDescent="0.25">
      <c r="A13" s="4" t="s">
        <v>7</v>
      </c>
      <c r="B13" s="14" t="s">
        <v>8</v>
      </c>
      <c r="C13" s="14"/>
      <c r="G13" s="5"/>
    </row>
    <row r="14" spans="1:9" s="6" customFormat="1" ht="16.8" x14ac:dyDescent="0.25">
      <c r="A14" s="7"/>
      <c r="B14" s="8" t="s">
        <v>9</v>
      </c>
      <c r="C14" s="8"/>
      <c r="D14" s="8"/>
      <c r="E14" s="8"/>
      <c r="F14" s="8"/>
      <c r="G14" s="9"/>
    </row>
    <row r="15" spans="1:9" ht="16.8" x14ac:dyDescent="0.35">
      <c r="A15" s="4" t="s">
        <v>10</v>
      </c>
      <c r="B15" s="14" t="s">
        <v>11</v>
      </c>
      <c r="C15" s="14"/>
      <c r="D15" s="6"/>
      <c r="E15" s="6"/>
      <c r="F15" s="6"/>
      <c r="G15" s="5"/>
      <c r="I15" s="6"/>
    </row>
    <row r="16" spans="1:9" ht="16.8" x14ac:dyDescent="0.35">
      <c r="A16" s="7"/>
      <c r="B16" s="8" t="s">
        <v>4</v>
      </c>
      <c r="C16" s="8"/>
      <c r="D16" s="8"/>
      <c r="E16" s="8"/>
      <c r="F16" s="8"/>
      <c r="G16" s="9"/>
      <c r="I16" s="6"/>
    </row>
    <row r="17" spans="1:7" ht="16.8" x14ac:dyDescent="0.35">
      <c r="A17" s="4" t="s">
        <v>12</v>
      </c>
      <c r="B17" s="14" t="s">
        <v>13</v>
      </c>
      <c r="C17" s="14"/>
      <c r="D17" s="6"/>
      <c r="E17" s="6"/>
      <c r="F17" s="6"/>
      <c r="G17" s="5"/>
    </row>
    <row r="18" spans="1:7" ht="16.8" x14ac:dyDescent="0.35">
      <c r="A18" s="7"/>
      <c r="B18" s="8" t="s">
        <v>9</v>
      </c>
      <c r="C18" s="8"/>
      <c r="D18" s="8"/>
      <c r="E18" s="8"/>
      <c r="F18" s="8"/>
      <c r="G18" s="9"/>
    </row>
    <row r="19" spans="1:7" ht="16.8" x14ac:dyDescent="0.35">
      <c r="A19" s="4" t="s">
        <v>14</v>
      </c>
      <c r="B19" s="14" t="s">
        <v>15</v>
      </c>
      <c r="C19" s="14"/>
      <c r="D19" s="6"/>
      <c r="E19" s="6"/>
      <c r="F19" s="6"/>
      <c r="G19" s="5"/>
    </row>
    <row r="20" spans="1:7" ht="16.8" x14ac:dyDescent="0.35">
      <c r="A20" s="7"/>
      <c r="B20" s="8" t="s">
        <v>4</v>
      </c>
      <c r="C20" s="8"/>
      <c r="D20" s="8"/>
      <c r="E20" s="8"/>
      <c r="F20" s="8"/>
      <c r="G20" s="9"/>
    </row>
    <row r="21" spans="1:7" ht="16.8" x14ac:dyDescent="0.35">
      <c r="A21" s="4" t="s">
        <v>16</v>
      </c>
      <c r="B21" s="14" t="s">
        <v>17</v>
      </c>
      <c r="C21" s="14"/>
      <c r="D21" s="6"/>
      <c r="E21" s="6"/>
      <c r="F21" s="6"/>
      <c r="G21" s="5"/>
    </row>
    <row r="22" spans="1:7" ht="16.8" x14ac:dyDescent="0.35">
      <c r="A22" s="7"/>
      <c r="B22" s="8" t="s">
        <v>4</v>
      </c>
      <c r="C22" s="8"/>
      <c r="D22" s="8"/>
      <c r="E22" s="8"/>
      <c r="F22" s="8"/>
      <c r="G22" s="9"/>
    </row>
    <row r="23" spans="1:7" ht="16.8" x14ac:dyDescent="0.35">
      <c r="A23" s="4" t="s">
        <v>18</v>
      </c>
      <c r="B23" s="14" t="s">
        <v>19</v>
      </c>
      <c r="C23" s="14"/>
      <c r="D23" s="6"/>
      <c r="E23" s="6"/>
      <c r="F23" s="6"/>
      <c r="G23" s="5"/>
    </row>
    <row r="24" spans="1:7" ht="16.8" x14ac:dyDescent="0.35">
      <c r="A24" s="7"/>
      <c r="B24" s="8" t="s">
        <v>4</v>
      </c>
      <c r="C24" s="8"/>
      <c r="D24" s="8"/>
      <c r="E24" s="8"/>
      <c r="F24" s="8"/>
      <c r="G24" s="9"/>
    </row>
    <row r="25" spans="1:7" ht="16.8" x14ac:dyDescent="0.35">
      <c r="A25" s="4" t="s">
        <v>20</v>
      </c>
      <c r="B25" s="14" t="s">
        <v>21</v>
      </c>
      <c r="C25" s="14"/>
      <c r="D25" s="6"/>
      <c r="E25" s="6"/>
      <c r="F25" s="6"/>
      <c r="G25" s="5"/>
    </row>
    <row r="26" spans="1:7" ht="16.8" x14ac:dyDescent="0.35">
      <c r="A26" s="7"/>
      <c r="B26" s="8" t="s">
        <v>4</v>
      </c>
      <c r="C26" s="8"/>
      <c r="D26" s="8"/>
      <c r="E26" s="8"/>
      <c r="F26" s="8"/>
      <c r="G26" s="9"/>
    </row>
    <row r="27" spans="1:7" ht="16.8" x14ac:dyDescent="0.35">
      <c r="A27" s="4" t="s">
        <v>22</v>
      </c>
      <c r="B27" s="14" t="s">
        <v>23</v>
      </c>
      <c r="C27" s="14"/>
      <c r="D27" s="6"/>
      <c r="E27" s="6"/>
      <c r="F27" s="6"/>
      <c r="G27" s="5"/>
    </row>
    <row r="28" spans="1:7" ht="16.8" x14ac:dyDescent="0.35">
      <c r="A28" s="7"/>
      <c r="B28" s="8" t="s">
        <v>4</v>
      </c>
      <c r="C28" s="8"/>
      <c r="D28" s="8"/>
      <c r="E28" s="8"/>
      <c r="F28" s="8"/>
      <c r="G28" s="9"/>
    </row>
    <row r="29" spans="1:7" ht="16.8" x14ac:dyDescent="0.35">
      <c r="A29" s="4" t="s">
        <v>24</v>
      </c>
      <c r="B29" s="14" t="s">
        <v>25</v>
      </c>
      <c r="C29" s="14"/>
      <c r="D29" s="6"/>
      <c r="E29" s="6"/>
      <c r="F29" s="6"/>
      <c r="G29" s="5"/>
    </row>
    <row r="30" spans="1:7" ht="16.8" x14ac:dyDescent="0.35">
      <c r="A30" s="7"/>
      <c r="B30" s="8" t="s">
        <v>9</v>
      </c>
      <c r="C30" s="8"/>
      <c r="D30" s="8"/>
      <c r="E30" s="8"/>
      <c r="F30" s="8"/>
      <c r="G30" s="9"/>
    </row>
    <row r="31" spans="1:7" ht="16.8" x14ac:dyDescent="0.35">
      <c r="A31" s="4" t="s">
        <v>26</v>
      </c>
      <c r="B31" s="14" t="s">
        <v>27</v>
      </c>
      <c r="C31" s="14"/>
      <c r="D31" s="6"/>
      <c r="E31" s="6"/>
      <c r="F31" s="6"/>
      <c r="G31" s="5"/>
    </row>
    <row r="32" spans="1:7" ht="16.8" x14ac:dyDescent="0.35">
      <c r="A32" s="7"/>
      <c r="B32" s="8" t="s">
        <v>4</v>
      </c>
      <c r="C32" s="8"/>
      <c r="D32" s="8"/>
      <c r="E32" s="8"/>
      <c r="F32" s="8"/>
      <c r="G32" s="9"/>
    </row>
    <row r="33" spans="1:7" ht="16.8" x14ac:dyDescent="0.35">
      <c r="A33" s="4" t="s">
        <v>28</v>
      </c>
      <c r="B33" s="14" t="s">
        <v>29</v>
      </c>
      <c r="C33" s="14"/>
      <c r="D33" s="6"/>
      <c r="E33" s="6"/>
      <c r="F33" s="6"/>
      <c r="G33" s="5"/>
    </row>
    <row r="34" spans="1:7" ht="16.8" x14ac:dyDescent="0.35">
      <c r="A34" s="7"/>
      <c r="B34" s="8" t="s">
        <v>30</v>
      </c>
      <c r="C34" s="8"/>
      <c r="D34" s="8"/>
      <c r="E34" s="8"/>
      <c r="F34" s="8"/>
      <c r="G34" s="9"/>
    </row>
    <row r="35" spans="1:7" x14ac:dyDescent="0.35">
      <c r="A35" s="16"/>
      <c r="B35" s="17"/>
      <c r="C35" s="17"/>
      <c r="D35" s="17"/>
      <c r="E35" s="17"/>
      <c r="F35" s="17"/>
      <c r="G35" s="18"/>
    </row>
  </sheetData>
  <mergeCells count="3">
    <mergeCell ref="A6:G8"/>
    <mergeCell ref="A4:G5"/>
    <mergeCell ref="A1:G1"/>
  </mergeCells>
  <phoneticPr fontId="4" type="noConversion"/>
  <hyperlinks>
    <hyperlink ref="B9" location="'Cuadro 1'!A1" display="Importaciones de servicios según agrupación CABPS" xr:uid="{00000000-0004-0000-0000-000000000000}"/>
    <hyperlink ref="B11" location="'Cuadro 2'!A1" display="Importaciones de servicios según agrupación y códigos CABPS" xr:uid="{00000000-0004-0000-0000-000001000000}"/>
    <hyperlink ref="B13" location="'Cuadro 2.1'!A1" display="Variación y contribución anual de las Importaciones de servicios según agrupación y códigos CABPS" xr:uid="{00000000-0004-0000-0000-000002000000}"/>
    <hyperlink ref="C11" location="'Item 1'!A1" display="Item 1" xr:uid="{00000000-0004-0000-0000-000003000000}"/>
    <hyperlink ref="C13" location="Item 2'!A1" display="Item 2" xr:uid="{00000000-0004-0000-0000-000004000000}"/>
    <hyperlink ref="B15" location="'Cuadro 3'!A1" display="Importaciones de servicios según países" xr:uid="{00000000-0004-0000-0000-000005000000}"/>
    <hyperlink ref="C15" location="Item 2'!A1" display="Item 2" xr:uid="{00000000-0004-0000-0000-000006000000}"/>
    <hyperlink ref="B17" location="'Cuadro 3.1'!A1" display="Variación y contribución anual de las Importaciones, según agrupaciones, por  países" xr:uid="{00000000-0004-0000-0000-000007000000}"/>
    <hyperlink ref="C17" location="Item 2'!A1" display="Item 2" xr:uid="{00000000-0004-0000-0000-000008000000}"/>
    <hyperlink ref="B19" location="'Cuadro 4'!A1" display="Importaciones de servicios según principales CABPS y países" xr:uid="{00000000-0004-0000-0000-000009000000}"/>
    <hyperlink ref="C19" location="Item 2'!A1" display="Item 2" xr:uid="{00000000-0004-0000-0000-00000A000000}"/>
    <hyperlink ref="B21" location="'Cuadro 5'!A1" display="Importaciones de servicios según principales CABPS y CPC" xr:uid="{00000000-0004-0000-0000-00000B000000}"/>
    <hyperlink ref="C21" location="Item 2'!A1" display="Item 2" xr:uid="{00000000-0004-0000-0000-00000C000000}"/>
    <hyperlink ref="B23" location="'Cuadro 6'!A1" display="Importaciones de servicios según modos de suministro y agrupación CABPS" xr:uid="{00000000-0004-0000-0000-00000D000000}"/>
    <hyperlink ref="C23" location="Item 2'!A1" display="Item 2" xr:uid="{00000000-0004-0000-0000-00000E000000}"/>
    <hyperlink ref="B25" location="'Cuadro 7'!A1" display="Importaciones de servicios según principales países y códigos CABPS" xr:uid="{00000000-0004-0000-0000-00000F000000}"/>
    <hyperlink ref="C25" location="Item 2'!A1" display="Item 2" xr:uid="{00000000-0004-0000-0000-000010000000}"/>
    <hyperlink ref="B27" location="'Cuadro 8'!A1" display="Importaciones de servicios según departamentos" xr:uid="{00000000-0004-0000-0000-000011000000}"/>
    <hyperlink ref="C27" location="Item 2'!A1" display="Item 2" xr:uid="{00000000-0004-0000-0000-000012000000}"/>
    <hyperlink ref="B29" location="'Cuadro 8.1'!A1" display="Variación y contribución anual de las Importaciones, según agrupaciones, por departamento" xr:uid="{00000000-0004-0000-0000-000013000000}"/>
    <hyperlink ref="C29" location="Item 2'!A1" display="Item 2" xr:uid="{00000000-0004-0000-0000-000014000000}"/>
    <hyperlink ref="B31" location="'Cuadro 9'!A1" display="Importaciones de servicios según vinculo comercial y principales paises" xr:uid="{00000000-0004-0000-0000-000015000000}"/>
    <hyperlink ref="C31" location="Item 2'!A1" display="Item 2" xr:uid="{00000000-0004-0000-0000-000016000000}"/>
    <hyperlink ref="B33" location="'Cuadro 10'!A1" display="Índices empalmados de la Muestra Trimestral de Comercio Exterior de Servicios" xr:uid="{00000000-0004-0000-0000-000017000000}"/>
    <hyperlink ref="C33" location="Item 2'!A1" display="Item 2" xr:uid="{00000000-0004-0000-0000-000018000000}"/>
  </hyperlinks>
  <pageMargins left="0.7" right="0.7" top="0.75" bottom="0.75" header="0.3" footer="0.3"/>
  <pageSetup orientation="portrait"/>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BI42"/>
  <sheetViews>
    <sheetView showGridLines="0" zoomScale="90" zoomScaleNormal="90" workbookViewId="0">
      <pane xSplit="1" ySplit="6" topLeftCell="B7" activePane="bottomRight" state="frozen"/>
      <selection pane="topRight" activeCell="B1" sqref="B1"/>
      <selection pane="bottomLeft" activeCell="A7" sqref="A7"/>
      <selection pane="bottomRight" activeCell="A3" sqref="A3:F3"/>
    </sheetView>
  </sheetViews>
  <sheetFormatPr baseColWidth="10" defaultColWidth="11.44140625" defaultRowHeight="15" x14ac:dyDescent="0.25"/>
  <cols>
    <col min="1" max="1" width="61" style="38" customWidth="1"/>
    <col min="2" max="14" width="14.6640625" style="127" customWidth="1"/>
    <col min="15" max="49" width="14.6640625" style="125" customWidth="1"/>
    <col min="50" max="50" width="13.44140625" style="11" customWidth="1"/>
    <col min="51" max="52" width="15.5546875" style="11" customWidth="1"/>
    <col min="53" max="54" width="14.88671875" style="11" customWidth="1"/>
    <col min="55" max="57" width="11.5546875" style="11" customWidth="1"/>
    <col min="58" max="58" width="11.44140625" style="11"/>
    <col min="59" max="59" width="13.44140625" style="11" customWidth="1"/>
    <col min="60" max="16384" width="11.44140625" style="11"/>
  </cols>
  <sheetData>
    <row r="1" spans="1:61" s="19" customFormat="1" ht="60" customHeight="1" x14ac:dyDescent="0.25">
      <c r="B1" s="123"/>
      <c r="C1" s="123"/>
      <c r="D1" s="123"/>
      <c r="E1" s="123"/>
      <c r="F1" s="123"/>
      <c r="G1" s="123"/>
      <c r="H1" s="123"/>
      <c r="I1" s="123"/>
      <c r="J1" s="123"/>
      <c r="K1" s="123"/>
      <c r="L1" s="123"/>
      <c r="M1" s="123"/>
      <c r="N1" s="123"/>
      <c r="O1" s="123"/>
      <c r="P1" s="123"/>
      <c r="Q1" s="123"/>
      <c r="R1" s="123"/>
      <c r="S1" s="123"/>
      <c r="T1" s="123"/>
      <c r="U1" s="123"/>
      <c r="V1" s="123"/>
      <c r="W1" s="123"/>
      <c r="X1" s="123"/>
      <c r="Y1" s="123"/>
      <c r="Z1" s="123"/>
      <c r="AA1" s="123"/>
      <c r="AB1" s="123"/>
      <c r="AC1" s="123"/>
      <c r="AD1" s="123"/>
      <c r="AE1" s="123"/>
      <c r="AF1" s="123"/>
      <c r="AG1" s="123"/>
      <c r="AH1" s="123"/>
      <c r="AI1" s="123"/>
      <c r="AJ1" s="123"/>
      <c r="AK1" s="123"/>
      <c r="AL1" s="123"/>
      <c r="AM1" s="123"/>
      <c r="AN1" s="123"/>
      <c r="AO1" s="123"/>
      <c r="AP1" s="123"/>
      <c r="AQ1" s="123"/>
      <c r="AR1" s="123"/>
      <c r="AS1" s="123"/>
      <c r="AT1" s="123"/>
      <c r="AU1" s="123"/>
      <c r="AV1" s="123"/>
      <c r="AW1" s="123"/>
    </row>
    <row r="2" spans="1:61" s="19" customFormat="1" ht="30.75" customHeight="1" x14ac:dyDescent="0.25">
      <c r="B2" s="123"/>
      <c r="C2" s="123"/>
      <c r="D2" s="123"/>
      <c r="E2" s="123"/>
      <c r="F2" s="123"/>
      <c r="G2" s="123"/>
      <c r="H2" s="123"/>
      <c r="I2" s="123"/>
      <c r="J2" s="123"/>
      <c r="K2" s="123"/>
      <c r="L2" s="123"/>
      <c r="M2" s="123"/>
      <c r="N2" s="123"/>
      <c r="O2" s="123"/>
      <c r="P2" s="123"/>
      <c r="Q2" s="123"/>
      <c r="R2" s="123"/>
      <c r="S2" s="123"/>
      <c r="T2" s="123"/>
      <c r="U2" s="123"/>
      <c r="V2" s="123"/>
      <c r="W2" s="123"/>
      <c r="X2" s="123"/>
      <c r="Y2" s="123"/>
      <c r="Z2" s="123"/>
      <c r="AA2" s="123"/>
      <c r="AB2" s="123"/>
      <c r="AC2" s="123"/>
      <c r="AD2" s="123"/>
      <c r="AE2" s="123"/>
      <c r="AF2" s="123"/>
      <c r="AG2" s="123"/>
      <c r="AH2" s="123"/>
      <c r="AI2" s="123"/>
      <c r="AJ2" s="123"/>
      <c r="AK2" s="123"/>
      <c r="AL2" s="123"/>
      <c r="AM2" s="123"/>
      <c r="AN2" s="123"/>
      <c r="AO2" s="123"/>
      <c r="AP2" s="123"/>
      <c r="AQ2" s="123"/>
      <c r="AR2" s="123"/>
      <c r="AS2" s="123"/>
      <c r="AT2" s="123"/>
      <c r="AU2" s="123"/>
      <c r="AV2" s="123"/>
      <c r="AW2" s="123"/>
    </row>
    <row r="3" spans="1:61" ht="22.5" customHeight="1" x14ac:dyDescent="0.25">
      <c r="A3" s="414" t="s">
        <v>0</v>
      </c>
      <c r="B3" s="415"/>
      <c r="C3" s="415"/>
      <c r="D3" s="415"/>
      <c r="E3" s="415"/>
      <c r="F3" s="415"/>
      <c r="G3" s="124"/>
      <c r="H3" s="124"/>
      <c r="I3" s="124"/>
      <c r="J3" s="124"/>
      <c r="K3" s="124"/>
      <c r="L3" s="124"/>
      <c r="M3" s="124"/>
      <c r="N3" s="124"/>
    </row>
    <row r="4" spans="1:61" ht="54" customHeight="1" x14ac:dyDescent="0.3">
      <c r="A4" s="418" t="s">
        <v>31</v>
      </c>
      <c r="B4" s="419"/>
      <c r="C4" s="419"/>
      <c r="D4" s="419"/>
      <c r="E4" s="419"/>
      <c r="F4" s="419"/>
      <c r="G4" s="119"/>
      <c r="H4" s="119"/>
      <c r="I4" s="119"/>
      <c r="J4" s="119"/>
      <c r="K4" s="119"/>
      <c r="L4" s="119"/>
      <c r="M4" s="119"/>
      <c r="N4" s="119"/>
      <c r="P4" s="126"/>
      <c r="T4" s="126"/>
      <c r="U4" s="126"/>
      <c r="W4" s="126"/>
      <c r="AH4" s="126"/>
      <c r="AJ4" s="126"/>
      <c r="AK4" s="126"/>
      <c r="AO4" s="126"/>
      <c r="AP4" s="126"/>
      <c r="AQ4" s="126"/>
      <c r="AR4" s="126"/>
      <c r="AS4" s="126"/>
      <c r="AT4" s="126"/>
      <c r="AU4" s="126"/>
      <c r="AV4" s="126"/>
      <c r="AW4" s="126"/>
      <c r="AX4" s="126"/>
      <c r="AY4" s="126"/>
      <c r="AZ4" s="126"/>
      <c r="BA4" s="126"/>
      <c r="BB4" s="126"/>
      <c r="BC4" s="22"/>
      <c r="BD4" s="22"/>
      <c r="BI4" s="22" t="s">
        <v>32</v>
      </c>
    </row>
    <row r="5" spans="1:61" s="15" customFormat="1" ht="20.25" customHeight="1" x14ac:dyDescent="0.25">
      <c r="A5" s="416" t="s">
        <v>33</v>
      </c>
      <c r="B5" s="413" t="s">
        <v>34</v>
      </c>
      <c r="C5" s="413"/>
      <c r="D5" s="413"/>
      <c r="E5" s="413"/>
      <c r="F5" s="413"/>
      <c r="G5" s="413"/>
      <c r="H5" s="413"/>
      <c r="I5" s="413"/>
      <c r="J5" s="413"/>
      <c r="K5" s="413"/>
      <c r="L5" s="413"/>
      <c r="M5" s="413"/>
      <c r="N5" s="413"/>
      <c r="O5" s="413" t="s">
        <v>35</v>
      </c>
      <c r="P5" s="413"/>
      <c r="Q5" s="413"/>
      <c r="R5" s="413"/>
      <c r="S5" s="413"/>
      <c r="T5" s="413"/>
      <c r="U5" s="413"/>
      <c r="V5" s="413"/>
      <c r="W5" s="413"/>
      <c r="X5" s="413"/>
      <c r="Y5" s="413"/>
      <c r="Z5" s="413"/>
      <c r="AA5" s="413"/>
      <c r="AB5" s="413" t="s">
        <v>36</v>
      </c>
      <c r="AC5" s="413"/>
      <c r="AD5" s="413"/>
      <c r="AE5" s="413"/>
      <c r="AF5" s="413"/>
      <c r="AG5" s="413"/>
      <c r="AH5" s="413"/>
      <c r="AI5" s="413"/>
      <c r="AJ5" s="413"/>
      <c r="AK5" s="413"/>
      <c r="AL5" s="413"/>
      <c r="AM5" s="413"/>
      <c r="AN5" s="413"/>
      <c r="AO5" s="413" t="s">
        <v>37</v>
      </c>
      <c r="AP5" s="413"/>
      <c r="AQ5" s="413"/>
      <c r="AR5" s="413"/>
      <c r="AS5" s="413"/>
      <c r="AT5" s="413"/>
      <c r="AU5" s="413"/>
      <c r="AV5" s="413"/>
      <c r="AW5" s="413"/>
      <c r="AX5" s="413"/>
      <c r="AY5" s="413"/>
      <c r="AZ5" s="413"/>
      <c r="BA5" s="413"/>
      <c r="BB5" s="413" t="s">
        <v>38</v>
      </c>
      <c r="BC5" s="413"/>
      <c r="BD5" s="413"/>
      <c r="BE5" s="413"/>
      <c r="BF5" s="413"/>
      <c r="BG5" s="413"/>
      <c r="BH5" s="413"/>
      <c r="BI5" s="413"/>
    </row>
    <row r="6" spans="1:61" s="15" customFormat="1" ht="33.75" customHeight="1" x14ac:dyDescent="0.25">
      <c r="A6" s="417"/>
      <c r="B6" s="47" t="s">
        <v>39</v>
      </c>
      <c r="C6" s="47" t="s">
        <v>40</v>
      </c>
      <c r="D6" s="47" t="s">
        <v>41</v>
      </c>
      <c r="E6" s="47" t="s">
        <v>42</v>
      </c>
      <c r="F6" s="47" t="s">
        <v>43</v>
      </c>
      <c r="G6" s="47" t="s">
        <v>44</v>
      </c>
      <c r="H6" s="47" t="s">
        <v>45</v>
      </c>
      <c r="I6" s="47" t="s">
        <v>46</v>
      </c>
      <c r="J6" s="47" t="s">
        <v>47</v>
      </c>
      <c r="K6" s="47" t="s">
        <v>48</v>
      </c>
      <c r="L6" s="47" t="s">
        <v>49</v>
      </c>
      <c r="M6" s="47" t="s">
        <v>50</v>
      </c>
      <c r="N6" s="47" t="s">
        <v>51</v>
      </c>
      <c r="O6" s="47" t="s">
        <v>39</v>
      </c>
      <c r="P6" s="47" t="s">
        <v>40</v>
      </c>
      <c r="Q6" s="47" t="s">
        <v>41</v>
      </c>
      <c r="R6" s="47" t="s">
        <v>42</v>
      </c>
      <c r="S6" s="47" t="s">
        <v>43</v>
      </c>
      <c r="T6" s="47" t="s">
        <v>44</v>
      </c>
      <c r="U6" s="47" t="s">
        <v>45</v>
      </c>
      <c r="V6" s="47" t="s">
        <v>46</v>
      </c>
      <c r="W6" s="47" t="s">
        <v>47</v>
      </c>
      <c r="X6" s="47" t="s">
        <v>48</v>
      </c>
      <c r="Y6" s="47" t="s">
        <v>49</v>
      </c>
      <c r="Z6" s="47" t="s">
        <v>50</v>
      </c>
      <c r="AA6" s="47" t="s">
        <v>51</v>
      </c>
      <c r="AB6" s="47" t="s">
        <v>39</v>
      </c>
      <c r="AC6" s="47" t="s">
        <v>40</v>
      </c>
      <c r="AD6" s="47" t="s">
        <v>41</v>
      </c>
      <c r="AE6" s="47" t="s">
        <v>42</v>
      </c>
      <c r="AF6" s="47" t="s">
        <v>43</v>
      </c>
      <c r="AG6" s="47" t="s">
        <v>44</v>
      </c>
      <c r="AH6" s="47" t="s">
        <v>45</v>
      </c>
      <c r="AI6" s="47" t="s">
        <v>46</v>
      </c>
      <c r="AJ6" s="47" t="s">
        <v>47</v>
      </c>
      <c r="AK6" s="47" t="s">
        <v>48</v>
      </c>
      <c r="AL6" s="47" t="s">
        <v>49</v>
      </c>
      <c r="AM6" s="47" t="s">
        <v>50</v>
      </c>
      <c r="AN6" s="47" t="s">
        <v>51</v>
      </c>
      <c r="AO6" s="47" t="s">
        <v>39</v>
      </c>
      <c r="AP6" s="47" t="s">
        <v>40</v>
      </c>
      <c r="AQ6" s="47" t="s">
        <v>41</v>
      </c>
      <c r="AR6" s="47" t="s">
        <v>42</v>
      </c>
      <c r="AS6" s="47" t="s">
        <v>43</v>
      </c>
      <c r="AT6" s="47" t="s">
        <v>44</v>
      </c>
      <c r="AU6" s="47" t="s">
        <v>45</v>
      </c>
      <c r="AV6" s="47" t="s">
        <v>46</v>
      </c>
      <c r="AW6" s="47" t="s">
        <v>47</v>
      </c>
      <c r="AX6" s="47" t="s">
        <v>48</v>
      </c>
      <c r="AY6" s="47" t="s">
        <v>49</v>
      </c>
      <c r="AZ6" s="47" t="s">
        <v>50</v>
      </c>
      <c r="BA6" s="47" t="s">
        <v>51</v>
      </c>
      <c r="BB6" s="47" t="s">
        <v>39</v>
      </c>
      <c r="BC6" s="47" t="s">
        <v>40</v>
      </c>
      <c r="BD6" s="47" t="s">
        <v>41</v>
      </c>
      <c r="BE6" s="47" t="s">
        <v>42</v>
      </c>
      <c r="BF6" s="47" t="s">
        <v>43</v>
      </c>
      <c r="BG6" s="47" t="s">
        <v>44</v>
      </c>
      <c r="BH6" s="47" t="s">
        <v>45</v>
      </c>
      <c r="BI6" s="47" t="s">
        <v>46</v>
      </c>
    </row>
    <row r="7" spans="1:61" s="310" customFormat="1" ht="15.75" customHeight="1" x14ac:dyDescent="0.25">
      <c r="A7" s="307" t="s">
        <v>52</v>
      </c>
      <c r="B7" s="308">
        <v>180991.13280402601</v>
      </c>
      <c r="C7" s="308">
        <v>197316.84670519299</v>
      </c>
      <c r="D7" s="308">
        <v>215603.930873167</v>
      </c>
      <c r="E7" s="308">
        <v>204763.31932511801</v>
      </c>
      <c r="F7" s="308">
        <v>207508.30009917699</v>
      </c>
      <c r="G7" s="308">
        <v>221758.84610705799</v>
      </c>
      <c r="H7" s="308">
        <v>215205.49711106499</v>
      </c>
      <c r="I7" s="308">
        <v>215933.740730419</v>
      </c>
      <c r="J7" s="308">
        <v>223526.47178095701</v>
      </c>
      <c r="K7" s="308">
        <v>216117.441858709</v>
      </c>
      <c r="L7" s="308">
        <v>223870.08651342901</v>
      </c>
      <c r="M7" s="308">
        <v>255216.77846987301</v>
      </c>
      <c r="N7" s="308">
        <v>2577812.3923781901</v>
      </c>
      <c r="O7" s="309">
        <v>172065.11122346099</v>
      </c>
      <c r="P7" s="309">
        <v>195448.08201481099</v>
      </c>
      <c r="Q7" s="309">
        <v>208872.296437299</v>
      </c>
      <c r="R7" s="308">
        <v>195497.792678917</v>
      </c>
      <c r="S7" s="308">
        <v>202562.73008749899</v>
      </c>
      <c r="T7" s="308">
        <v>229067.69033433401</v>
      </c>
      <c r="U7" s="308">
        <v>209071.14472055301</v>
      </c>
      <c r="V7" s="308">
        <v>217245.70370904799</v>
      </c>
      <c r="W7" s="308">
        <v>243864.18015052701</v>
      </c>
      <c r="X7" s="308">
        <v>242065.11601206099</v>
      </c>
      <c r="Y7" s="308">
        <v>240966.71281643101</v>
      </c>
      <c r="Z7" s="308">
        <v>330990.05099400901</v>
      </c>
      <c r="AA7" s="308">
        <v>2687716.6111789499</v>
      </c>
      <c r="AB7" s="308">
        <v>218810.45894814099</v>
      </c>
      <c r="AC7" s="308">
        <v>237129.14248810799</v>
      </c>
      <c r="AD7" s="308">
        <v>229018.206371276</v>
      </c>
      <c r="AE7" s="308">
        <v>250653.04881431401</v>
      </c>
      <c r="AF7" s="308">
        <v>228647.76296099901</v>
      </c>
      <c r="AG7" s="308">
        <v>237451.45529742099</v>
      </c>
      <c r="AH7" s="308">
        <v>256844.545827917</v>
      </c>
      <c r="AI7" s="308">
        <v>223245.62699536901</v>
      </c>
      <c r="AJ7" s="308">
        <v>252918.94970600199</v>
      </c>
      <c r="AK7" s="308">
        <v>249368.92238646699</v>
      </c>
      <c r="AL7" s="308">
        <v>245044.29669226901</v>
      </c>
      <c r="AM7" s="308">
        <v>311061.028751601</v>
      </c>
      <c r="AN7" s="308">
        <v>2940193.4452398801</v>
      </c>
      <c r="AO7" s="308">
        <v>210835.974044662</v>
      </c>
      <c r="AP7" s="308">
        <v>221359.14321547301</v>
      </c>
      <c r="AQ7" s="308">
        <v>250871.42791640799</v>
      </c>
      <c r="AR7" s="308">
        <v>249756.010856354</v>
      </c>
      <c r="AS7" s="308">
        <v>250663.07985955401</v>
      </c>
      <c r="AT7" s="308">
        <v>293683.21562508697</v>
      </c>
      <c r="AU7" s="308">
        <v>270117.613458879</v>
      </c>
      <c r="AV7" s="308">
        <v>257238.48566840199</v>
      </c>
      <c r="AW7" s="308">
        <v>266279.35291238298</v>
      </c>
      <c r="AX7" s="308">
        <v>289529.87328579999</v>
      </c>
      <c r="AY7" s="308">
        <v>287333.46969398402</v>
      </c>
      <c r="AZ7" s="308">
        <v>363093.69661353697</v>
      </c>
      <c r="BA7" s="308">
        <v>3210761.3431505202</v>
      </c>
      <c r="BB7" s="308">
        <v>262795.47144826403</v>
      </c>
      <c r="BC7" s="308">
        <v>251127.55451098501</v>
      </c>
      <c r="BD7" s="308">
        <v>276133.673354497</v>
      </c>
      <c r="BE7" s="308">
        <v>290741.29148420901</v>
      </c>
      <c r="BF7" s="308">
        <v>274182.01238858397</v>
      </c>
      <c r="BG7" s="308">
        <v>287786.70440760901</v>
      </c>
      <c r="BH7" s="308">
        <v>310143.19935290498</v>
      </c>
      <c r="BI7" s="308">
        <v>305954.785111556</v>
      </c>
    </row>
    <row r="8" spans="1:61" s="31" customFormat="1" ht="15.75" customHeight="1" x14ac:dyDescent="0.25">
      <c r="A8" s="28" t="s">
        <v>53</v>
      </c>
      <c r="B8" s="30">
        <v>159516.146424912</v>
      </c>
      <c r="C8" s="30">
        <v>132746.794182977</v>
      </c>
      <c r="D8" s="30">
        <v>144827.51046462599</v>
      </c>
      <c r="E8" s="30">
        <v>153545.92145638901</v>
      </c>
      <c r="F8" s="30">
        <v>178585.84232790599</v>
      </c>
      <c r="G8" s="30">
        <v>184121.08498911699</v>
      </c>
      <c r="H8" s="30">
        <v>215063.14739353899</v>
      </c>
      <c r="I8" s="30">
        <v>213451.60114946601</v>
      </c>
      <c r="J8" s="30">
        <v>206114.53296673499</v>
      </c>
      <c r="K8" s="30">
        <v>193540.261094271</v>
      </c>
      <c r="L8" s="30">
        <v>191017.384575253</v>
      </c>
      <c r="M8" s="30">
        <v>233536.31402204299</v>
      </c>
      <c r="N8" s="30">
        <v>2206066.5410472299</v>
      </c>
      <c r="O8" s="30">
        <v>215684.28856883899</v>
      </c>
      <c r="P8" s="30">
        <v>174013.238290796</v>
      </c>
      <c r="Q8" s="30">
        <v>184516.81778570899</v>
      </c>
      <c r="R8" s="30">
        <v>200350.33401396501</v>
      </c>
      <c r="S8" s="30">
        <v>197051.177772839</v>
      </c>
      <c r="T8" s="30">
        <v>189888.08388290499</v>
      </c>
      <c r="U8" s="30">
        <v>242888.576035926</v>
      </c>
      <c r="V8" s="30">
        <v>220694.97535188499</v>
      </c>
      <c r="W8" s="30">
        <v>182536.819471194</v>
      </c>
      <c r="X8" s="30">
        <v>192952.339428504</v>
      </c>
      <c r="Y8" s="30">
        <v>206578.37352959701</v>
      </c>
      <c r="Z8" s="30">
        <v>218610.91238798501</v>
      </c>
      <c r="AA8" s="30">
        <v>2425765.9365201402</v>
      </c>
      <c r="AB8" s="30">
        <v>234075.48635288101</v>
      </c>
      <c r="AC8" s="30">
        <v>189933.64264734599</v>
      </c>
      <c r="AD8" s="30">
        <v>184762.56563421799</v>
      </c>
      <c r="AE8" s="30">
        <v>194315.749514433</v>
      </c>
      <c r="AF8" s="30">
        <v>197191.56736650501</v>
      </c>
      <c r="AG8" s="30">
        <v>183678.52165766299</v>
      </c>
      <c r="AH8" s="30">
        <v>235096.700001447</v>
      </c>
      <c r="AI8" s="30">
        <v>231082.927805218</v>
      </c>
      <c r="AJ8" s="30">
        <v>211492.31536411701</v>
      </c>
      <c r="AK8" s="30">
        <v>213913.574923879</v>
      </c>
      <c r="AL8" s="30">
        <v>232125.87705734701</v>
      </c>
      <c r="AM8" s="30">
        <v>272505.23120523902</v>
      </c>
      <c r="AN8" s="30">
        <v>2580174.1595302899</v>
      </c>
      <c r="AO8" s="30">
        <v>274737.61355016701</v>
      </c>
      <c r="AP8" s="30">
        <v>212090.360348357</v>
      </c>
      <c r="AQ8" s="30">
        <v>218569.15807892301</v>
      </c>
      <c r="AR8" s="30">
        <v>236103.961675225</v>
      </c>
      <c r="AS8" s="30">
        <v>234451.87896407201</v>
      </c>
      <c r="AT8" s="30">
        <v>228551.70888953199</v>
      </c>
      <c r="AU8" s="30">
        <v>271902.60465001198</v>
      </c>
      <c r="AV8" s="30">
        <v>266747.93108713999</v>
      </c>
      <c r="AW8" s="30">
        <v>215051.56707490599</v>
      </c>
      <c r="AX8" s="30">
        <v>241850.71708853301</v>
      </c>
      <c r="AY8" s="30">
        <v>233448.371786106</v>
      </c>
      <c r="AZ8" s="30">
        <v>279027.46974621603</v>
      </c>
      <c r="BA8" s="30">
        <v>2912533.3429391901</v>
      </c>
      <c r="BB8" s="30">
        <v>291670.54325993202</v>
      </c>
      <c r="BC8" s="30">
        <v>242847.80328729199</v>
      </c>
      <c r="BD8" s="30">
        <v>255870.66280093999</v>
      </c>
      <c r="BE8" s="30">
        <v>264167.67778624198</v>
      </c>
      <c r="BF8" s="30">
        <v>263347.613508999</v>
      </c>
      <c r="BG8" s="30">
        <v>260536.47057675701</v>
      </c>
      <c r="BH8" s="30">
        <v>307733.56584526901</v>
      </c>
      <c r="BI8" s="30">
        <v>288148.13841544098</v>
      </c>
    </row>
    <row r="9" spans="1:61" s="27" customFormat="1" ht="15.75" customHeight="1" x14ac:dyDescent="0.25">
      <c r="A9" s="23" t="s">
        <v>54</v>
      </c>
      <c r="B9" s="25">
        <v>97735.995167587796</v>
      </c>
      <c r="C9" s="25">
        <v>112255.619169925</v>
      </c>
      <c r="D9" s="25">
        <v>122440.572305747</v>
      </c>
      <c r="E9" s="25">
        <v>122434.740355496</v>
      </c>
      <c r="F9" s="25">
        <v>108317.385032337</v>
      </c>
      <c r="G9" s="25">
        <v>127535.68496985899</v>
      </c>
      <c r="H9" s="25">
        <v>115250.784053547</v>
      </c>
      <c r="I9" s="25">
        <v>114428.266209462</v>
      </c>
      <c r="J9" s="25">
        <v>130488.992403046</v>
      </c>
      <c r="K9" s="25">
        <v>121078.949826993</v>
      </c>
      <c r="L9" s="25">
        <v>114975.518579721</v>
      </c>
      <c r="M9" s="25">
        <v>146909.81827995399</v>
      </c>
      <c r="N9" s="25">
        <v>1433852.3263536701</v>
      </c>
      <c r="O9" s="26">
        <v>108312.375460853</v>
      </c>
      <c r="P9" s="26">
        <v>113686.32466254701</v>
      </c>
      <c r="Q9" s="26">
        <v>124450.529698928</v>
      </c>
      <c r="R9" s="25">
        <v>124446.91146386899</v>
      </c>
      <c r="S9" s="25">
        <v>122032.500906096</v>
      </c>
      <c r="T9" s="25">
        <v>142487.603029675</v>
      </c>
      <c r="U9" s="25">
        <v>139111.24537867701</v>
      </c>
      <c r="V9" s="25">
        <v>146598.851730961</v>
      </c>
      <c r="W9" s="25">
        <v>133664.752089085</v>
      </c>
      <c r="X9" s="25">
        <v>147776.555858965</v>
      </c>
      <c r="Y9" s="25">
        <v>144833.689129812</v>
      </c>
      <c r="Z9" s="25">
        <v>168973.48615089501</v>
      </c>
      <c r="AA9" s="25">
        <v>1616374.82556036</v>
      </c>
      <c r="AB9" s="25">
        <v>144128.33470392201</v>
      </c>
      <c r="AC9" s="25">
        <v>149392.070114184</v>
      </c>
      <c r="AD9" s="25">
        <v>150549.656606259</v>
      </c>
      <c r="AE9" s="25">
        <v>166461.93411310701</v>
      </c>
      <c r="AF9" s="25">
        <v>159282.73925924901</v>
      </c>
      <c r="AG9" s="25">
        <v>158843.720804685</v>
      </c>
      <c r="AH9" s="25">
        <v>180269.46786742099</v>
      </c>
      <c r="AI9" s="25">
        <v>174583.18144668601</v>
      </c>
      <c r="AJ9" s="25">
        <v>155203.983967648</v>
      </c>
      <c r="AK9" s="25">
        <v>163137.688030549</v>
      </c>
      <c r="AL9" s="25">
        <v>155663.79497740799</v>
      </c>
      <c r="AM9" s="25">
        <v>209040.07381062099</v>
      </c>
      <c r="AN9" s="25">
        <v>1966556.6457017399</v>
      </c>
      <c r="AO9" s="25">
        <v>151501.96755185199</v>
      </c>
      <c r="AP9" s="25">
        <v>161198.77090713399</v>
      </c>
      <c r="AQ9" s="25">
        <v>167871.343965429</v>
      </c>
      <c r="AR9" s="25">
        <v>166434.27029399501</v>
      </c>
      <c r="AS9" s="25">
        <v>167769.898556834</v>
      </c>
      <c r="AT9" s="25">
        <v>175394.46767837901</v>
      </c>
      <c r="AU9" s="25">
        <v>190873.362403329</v>
      </c>
      <c r="AV9" s="25">
        <v>190293.854778529</v>
      </c>
      <c r="AW9" s="25">
        <v>204378.83690493301</v>
      </c>
      <c r="AX9" s="25">
        <v>184685.75086364799</v>
      </c>
      <c r="AY9" s="25">
        <v>180089.26411400299</v>
      </c>
      <c r="AZ9" s="25">
        <v>245628.98278835299</v>
      </c>
      <c r="BA9" s="25">
        <v>2186120.7708064201</v>
      </c>
      <c r="BB9" s="25">
        <v>174190.31227535801</v>
      </c>
      <c r="BC9" s="25">
        <v>187465.61111968101</v>
      </c>
      <c r="BD9" s="25">
        <v>201846.07369959599</v>
      </c>
      <c r="BE9" s="25">
        <v>187079.001454418</v>
      </c>
      <c r="BF9" s="25">
        <v>188044.98057126801</v>
      </c>
      <c r="BG9" s="25">
        <v>219947.58587825499</v>
      </c>
      <c r="BH9" s="25">
        <v>205515.953768343</v>
      </c>
      <c r="BI9" s="25">
        <v>225683.15665027601</v>
      </c>
    </row>
    <row r="10" spans="1:61" s="31" customFormat="1" ht="15.75" customHeight="1" x14ac:dyDescent="0.25">
      <c r="A10" s="32" t="s">
        <v>55</v>
      </c>
      <c r="B10" s="34">
        <v>11575.0008266922</v>
      </c>
      <c r="C10" s="34">
        <v>9744.6928134703703</v>
      </c>
      <c r="D10" s="34">
        <v>15930.851940692601</v>
      </c>
      <c r="E10" s="34">
        <v>13313.744172790701</v>
      </c>
      <c r="F10" s="34">
        <v>10661.918509246299</v>
      </c>
      <c r="G10" s="34">
        <v>17347.891842473098</v>
      </c>
      <c r="H10" s="34">
        <v>12375.9940567985</v>
      </c>
      <c r="I10" s="34">
        <v>13246.734356881499</v>
      </c>
      <c r="J10" s="34">
        <v>14971.396750833501</v>
      </c>
      <c r="K10" s="34">
        <v>9723.8182889866803</v>
      </c>
      <c r="L10" s="34">
        <v>10716.888738564399</v>
      </c>
      <c r="M10" s="34">
        <v>24689.189147909299</v>
      </c>
      <c r="N10" s="34">
        <v>164298.121445339</v>
      </c>
      <c r="O10" s="35">
        <v>14286.5165204775</v>
      </c>
      <c r="P10" s="35">
        <v>11816.331597479801</v>
      </c>
      <c r="Q10" s="35">
        <v>20496.827515297598</v>
      </c>
      <c r="R10" s="34">
        <v>14961.6375757511</v>
      </c>
      <c r="S10" s="34">
        <v>19245.003650631799</v>
      </c>
      <c r="T10" s="34">
        <v>18308.893614451099</v>
      </c>
      <c r="U10" s="34">
        <v>19134.5800343011</v>
      </c>
      <c r="V10" s="34">
        <v>16613.720978584901</v>
      </c>
      <c r="W10" s="34">
        <v>20480.540575726001</v>
      </c>
      <c r="X10" s="34">
        <v>15816.670490329599</v>
      </c>
      <c r="Y10" s="34">
        <v>16439.816104005698</v>
      </c>
      <c r="Z10" s="34">
        <v>34851.417028165597</v>
      </c>
      <c r="AA10" s="34">
        <v>222451.955685202</v>
      </c>
      <c r="AB10" s="34">
        <v>18743.4905486393</v>
      </c>
      <c r="AC10" s="34">
        <v>17508.764258556901</v>
      </c>
      <c r="AD10" s="34">
        <v>21084.116492588499</v>
      </c>
      <c r="AE10" s="34">
        <v>18736.164197414098</v>
      </c>
      <c r="AF10" s="34">
        <v>21601.438088110499</v>
      </c>
      <c r="AG10" s="34">
        <v>22533.440585812299</v>
      </c>
      <c r="AH10" s="34">
        <v>19182.612950556901</v>
      </c>
      <c r="AI10" s="34">
        <v>16764.878918788399</v>
      </c>
      <c r="AJ10" s="34">
        <v>14793.7914030459</v>
      </c>
      <c r="AK10" s="34">
        <v>16967.455706240999</v>
      </c>
      <c r="AL10" s="34">
        <v>17103.211888561302</v>
      </c>
      <c r="AM10" s="34">
        <v>22325.565102033201</v>
      </c>
      <c r="AN10" s="34">
        <v>227344.93014034801</v>
      </c>
      <c r="AO10" s="34">
        <v>17273.121174071799</v>
      </c>
      <c r="AP10" s="34">
        <v>17059.674656912001</v>
      </c>
      <c r="AQ10" s="34">
        <v>20818.358113725601</v>
      </c>
      <c r="AR10" s="34">
        <v>16740.486091966399</v>
      </c>
      <c r="AS10" s="34">
        <v>13825.945072774801</v>
      </c>
      <c r="AT10" s="34">
        <v>16081.8847256223</v>
      </c>
      <c r="AU10" s="34">
        <v>21641.648415556101</v>
      </c>
      <c r="AV10" s="34">
        <v>16081.707823462801</v>
      </c>
      <c r="AW10" s="34">
        <v>17948.149921523898</v>
      </c>
      <c r="AX10" s="34">
        <v>18734.499471927102</v>
      </c>
      <c r="AY10" s="34">
        <v>20189.348530484502</v>
      </c>
      <c r="AZ10" s="34">
        <v>28254.1015264903</v>
      </c>
      <c r="BA10" s="34">
        <v>224648.92552451801</v>
      </c>
      <c r="BB10" s="34">
        <v>21193.671215232102</v>
      </c>
      <c r="BC10" s="34">
        <v>21595.406010768202</v>
      </c>
      <c r="BD10" s="34">
        <v>23544.433918976301</v>
      </c>
      <c r="BE10" s="34">
        <v>19629.6681629655</v>
      </c>
      <c r="BF10" s="34">
        <v>19684.227589174901</v>
      </c>
      <c r="BG10" s="34">
        <v>20770.698400992002</v>
      </c>
      <c r="BH10" s="34">
        <v>17385.521811561601</v>
      </c>
      <c r="BI10" s="34">
        <v>17582.982879765201</v>
      </c>
    </row>
    <row r="11" spans="1:61" s="31" customFormat="1" ht="15.75" customHeight="1" x14ac:dyDescent="0.25">
      <c r="A11" s="23" t="s">
        <v>56</v>
      </c>
      <c r="B11" s="25">
        <v>7659.3092966179802</v>
      </c>
      <c r="C11" s="25">
        <v>9771.5394624848195</v>
      </c>
      <c r="D11" s="25">
        <v>12347.7623138364</v>
      </c>
      <c r="E11" s="25">
        <v>8323.4302510029192</v>
      </c>
      <c r="F11" s="25">
        <v>9290.1970084873301</v>
      </c>
      <c r="G11" s="25">
        <v>11515.8672715951</v>
      </c>
      <c r="H11" s="25">
        <v>10620.748736465999</v>
      </c>
      <c r="I11" s="25">
        <v>13759.8812003234</v>
      </c>
      <c r="J11" s="25">
        <v>9419.3302586341306</v>
      </c>
      <c r="K11" s="25">
        <v>9520.7787481256892</v>
      </c>
      <c r="L11" s="25">
        <v>8381.1416685081203</v>
      </c>
      <c r="M11" s="25">
        <v>8460.7660330169401</v>
      </c>
      <c r="N11" s="25">
        <v>119070.75224909899</v>
      </c>
      <c r="O11" s="26">
        <v>5324.1053496744598</v>
      </c>
      <c r="P11" s="26">
        <v>7907.5239770333601</v>
      </c>
      <c r="Q11" s="26">
        <v>12807.5444398195</v>
      </c>
      <c r="R11" s="25">
        <v>11762.695953771101</v>
      </c>
      <c r="S11" s="25">
        <v>9124.7393400555793</v>
      </c>
      <c r="T11" s="25">
        <v>12378.3558102118</v>
      </c>
      <c r="U11" s="25">
        <v>12699.5598537316</v>
      </c>
      <c r="V11" s="25">
        <v>14893.1356470922</v>
      </c>
      <c r="W11" s="25">
        <v>11092.335062656701</v>
      </c>
      <c r="X11" s="25">
        <v>13122.568916271601</v>
      </c>
      <c r="Y11" s="25">
        <v>11978.7352924718</v>
      </c>
      <c r="Z11" s="25">
        <v>11373.062651514099</v>
      </c>
      <c r="AA11" s="25">
        <v>134464.36229430401</v>
      </c>
      <c r="AB11" s="25">
        <v>13054.842978880301</v>
      </c>
      <c r="AC11" s="25">
        <v>18125.720299173801</v>
      </c>
      <c r="AD11" s="25">
        <v>15722.080006909</v>
      </c>
      <c r="AE11" s="25">
        <v>16911.482975675801</v>
      </c>
      <c r="AF11" s="25">
        <v>15851.483232078899</v>
      </c>
      <c r="AG11" s="25">
        <v>15777.8033376398</v>
      </c>
      <c r="AH11" s="25">
        <v>14675.589953635999</v>
      </c>
      <c r="AI11" s="25">
        <v>19305.5071277963</v>
      </c>
      <c r="AJ11" s="25">
        <v>14968.107833506399</v>
      </c>
      <c r="AK11" s="25">
        <v>8908.9105288733899</v>
      </c>
      <c r="AL11" s="25">
        <v>14057.385085973499</v>
      </c>
      <c r="AM11" s="25">
        <v>16631.063533552799</v>
      </c>
      <c r="AN11" s="25">
        <v>183989.976893696</v>
      </c>
      <c r="AO11" s="25">
        <v>13347.146638185701</v>
      </c>
      <c r="AP11" s="25">
        <v>11242.6918930704</v>
      </c>
      <c r="AQ11" s="25">
        <v>11691.798060749001</v>
      </c>
      <c r="AR11" s="25">
        <v>10756.870377033199</v>
      </c>
      <c r="AS11" s="25">
        <v>11706.318486551299</v>
      </c>
      <c r="AT11" s="25">
        <v>15994.108409161099</v>
      </c>
      <c r="AU11" s="25">
        <v>23683.0174344507</v>
      </c>
      <c r="AV11" s="25">
        <v>14813.1924138534</v>
      </c>
      <c r="AW11" s="25">
        <v>14722.608568838201</v>
      </c>
      <c r="AX11" s="25">
        <v>13915.186203776801</v>
      </c>
      <c r="AY11" s="25">
        <v>11025.216775028501</v>
      </c>
      <c r="AZ11" s="25">
        <v>17940.821970325102</v>
      </c>
      <c r="BA11" s="25">
        <v>170838.97723102299</v>
      </c>
      <c r="BB11" s="25">
        <v>12989.570772495899</v>
      </c>
      <c r="BC11" s="25">
        <v>12040.7740689769</v>
      </c>
      <c r="BD11" s="25">
        <v>17057.269558194101</v>
      </c>
      <c r="BE11" s="25">
        <v>15124.533980750701</v>
      </c>
      <c r="BF11" s="25">
        <v>16793.842722412399</v>
      </c>
      <c r="BG11" s="25">
        <v>16447.666555364602</v>
      </c>
      <c r="BH11" s="25">
        <v>19953.731953627499</v>
      </c>
      <c r="BI11" s="25">
        <v>16032.1035724545</v>
      </c>
    </row>
    <row r="12" spans="1:61" s="31" customFormat="1" ht="15.75" customHeight="1" x14ac:dyDescent="0.25">
      <c r="A12" s="32" t="s">
        <v>57</v>
      </c>
      <c r="B12" s="34">
        <v>2531.52669490056</v>
      </c>
      <c r="C12" s="34">
        <v>3424.3670158996902</v>
      </c>
      <c r="D12" s="34">
        <v>3327.0943457295798</v>
      </c>
      <c r="E12" s="34">
        <v>3895.53100963833</v>
      </c>
      <c r="F12" s="34">
        <v>3688.13792694941</v>
      </c>
      <c r="G12" s="34">
        <v>5212.5113845475398</v>
      </c>
      <c r="H12" s="34">
        <v>3966.6321644631798</v>
      </c>
      <c r="I12" s="34">
        <v>3848.0381547136799</v>
      </c>
      <c r="J12" s="34">
        <v>4682.8185168386099</v>
      </c>
      <c r="K12" s="34">
        <v>4967.7557122175804</v>
      </c>
      <c r="L12" s="34">
        <v>6837.9505468951202</v>
      </c>
      <c r="M12" s="34">
        <v>3639.15966247294</v>
      </c>
      <c r="N12" s="34">
        <v>50021.523135266201</v>
      </c>
      <c r="O12" s="35">
        <v>2871.00990125833</v>
      </c>
      <c r="P12" s="35">
        <v>3988.53597537014</v>
      </c>
      <c r="Q12" s="35">
        <v>3983.12000340021</v>
      </c>
      <c r="R12" s="34">
        <v>4943.7010782855295</v>
      </c>
      <c r="S12" s="34">
        <v>5715.3500329253202</v>
      </c>
      <c r="T12" s="34">
        <v>4425.2250038777802</v>
      </c>
      <c r="U12" s="34">
        <v>4195.3642618846598</v>
      </c>
      <c r="V12" s="34">
        <v>5042.4283915375199</v>
      </c>
      <c r="W12" s="34">
        <v>5250.77651223271</v>
      </c>
      <c r="X12" s="34">
        <v>6823.8649279046604</v>
      </c>
      <c r="Y12" s="34">
        <v>4866.7862455013501</v>
      </c>
      <c r="Z12" s="34">
        <v>4351.3146560195401</v>
      </c>
      <c r="AA12" s="34">
        <v>56457.4769901978</v>
      </c>
      <c r="AB12" s="34">
        <v>4253.48577105602</v>
      </c>
      <c r="AC12" s="34">
        <v>4130.6866438418601</v>
      </c>
      <c r="AD12" s="34">
        <v>4669.8666893562804</v>
      </c>
      <c r="AE12" s="34">
        <v>5149.1543465548202</v>
      </c>
      <c r="AF12" s="34">
        <v>5114.6208938111204</v>
      </c>
      <c r="AG12" s="34">
        <v>5614.8287930361103</v>
      </c>
      <c r="AH12" s="34">
        <v>4920.1701983417897</v>
      </c>
      <c r="AI12" s="34">
        <v>5565.06019789738</v>
      </c>
      <c r="AJ12" s="34">
        <v>5518.0494862614596</v>
      </c>
      <c r="AK12" s="34">
        <v>3803.20204637284</v>
      </c>
      <c r="AL12" s="34">
        <v>4191.56277311351</v>
      </c>
      <c r="AM12" s="34">
        <v>5192.7582181528996</v>
      </c>
      <c r="AN12" s="34">
        <v>58123.4460577961</v>
      </c>
      <c r="AO12" s="34">
        <v>40034.630270703601</v>
      </c>
      <c r="AP12" s="34">
        <v>5636.4374568490402</v>
      </c>
      <c r="AQ12" s="34">
        <v>4933.9683107441797</v>
      </c>
      <c r="AR12" s="34">
        <v>14647.3604407209</v>
      </c>
      <c r="AS12" s="34">
        <v>5027.5026288367899</v>
      </c>
      <c r="AT12" s="34">
        <v>6319.9847331584597</v>
      </c>
      <c r="AU12" s="34">
        <v>13982.2205724043</v>
      </c>
      <c r="AV12" s="34">
        <v>4055.2307424514102</v>
      </c>
      <c r="AW12" s="34">
        <v>11071.330157574401</v>
      </c>
      <c r="AX12" s="34">
        <v>11731.677231092501</v>
      </c>
      <c r="AY12" s="34">
        <v>4956.5132873474204</v>
      </c>
      <c r="AZ12" s="34">
        <v>31321.735996140102</v>
      </c>
      <c r="BA12" s="34">
        <v>153718.591828023</v>
      </c>
      <c r="BB12" s="34">
        <v>10763.6190700528</v>
      </c>
      <c r="BC12" s="34">
        <v>10003.4812194101</v>
      </c>
      <c r="BD12" s="34">
        <v>9852.9520510692601</v>
      </c>
      <c r="BE12" s="34">
        <v>11559.339108685501</v>
      </c>
      <c r="BF12" s="34">
        <v>10322.5666556506</v>
      </c>
      <c r="BG12" s="34">
        <v>11610.460262160699</v>
      </c>
      <c r="BH12" s="34">
        <v>10639.359767367599</v>
      </c>
      <c r="BI12" s="34">
        <v>12782.5085815481</v>
      </c>
    </row>
    <row r="13" spans="1:61" s="31" customFormat="1" ht="15.75" customHeight="1" x14ac:dyDescent="0.25">
      <c r="A13" s="84" t="s">
        <v>58</v>
      </c>
      <c r="B13" s="85">
        <v>2407.86032691847</v>
      </c>
      <c r="C13" s="85">
        <v>2594.5590063464501</v>
      </c>
      <c r="D13" s="85">
        <v>2939.6806959362798</v>
      </c>
      <c r="E13" s="85">
        <v>1996.2269791947299</v>
      </c>
      <c r="F13" s="85">
        <v>3636.6164261980698</v>
      </c>
      <c r="G13" s="85">
        <v>3905.8652680138698</v>
      </c>
      <c r="H13" s="85">
        <v>4777.0564728817099</v>
      </c>
      <c r="I13" s="85">
        <v>5560.1604145778401</v>
      </c>
      <c r="J13" s="85">
        <v>4677.8379714596404</v>
      </c>
      <c r="K13" s="85">
        <v>4297.6889263086196</v>
      </c>
      <c r="L13" s="85">
        <v>2040.1451774433799</v>
      </c>
      <c r="M13" s="85">
        <v>3701.5534358223599</v>
      </c>
      <c r="N13" s="85">
        <v>42535.251101101399</v>
      </c>
      <c r="O13" s="86">
        <v>1845.8096909845201</v>
      </c>
      <c r="P13" s="86">
        <v>2883.4288182923101</v>
      </c>
      <c r="Q13" s="86">
        <v>4522.2948076105204</v>
      </c>
      <c r="R13" s="85">
        <v>5092.5118779150898</v>
      </c>
      <c r="S13" s="85">
        <v>2831.5997568898001</v>
      </c>
      <c r="T13" s="85">
        <v>3043.53441052363</v>
      </c>
      <c r="U13" s="85">
        <v>4193.9214840418699</v>
      </c>
      <c r="V13" s="85">
        <v>5397.0263608619398</v>
      </c>
      <c r="W13" s="85">
        <v>7203.1822035795803</v>
      </c>
      <c r="X13" s="85">
        <v>10548.246619457999</v>
      </c>
      <c r="Y13" s="85">
        <v>2579.04153819769</v>
      </c>
      <c r="Z13" s="85">
        <v>2967.7179213711202</v>
      </c>
      <c r="AA13" s="85">
        <v>53108.315489726097</v>
      </c>
      <c r="AB13" s="85">
        <v>2018.7802937397801</v>
      </c>
      <c r="AC13" s="85">
        <v>2273.6216594663301</v>
      </c>
      <c r="AD13" s="85">
        <v>2306.9411809033199</v>
      </c>
      <c r="AE13" s="85">
        <v>3862.7076732478599</v>
      </c>
      <c r="AF13" s="85">
        <v>3975.0379766507399</v>
      </c>
      <c r="AG13" s="85">
        <v>1769.80194652366</v>
      </c>
      <c r="AH13" s="85">
        <v>2644.9637051800401</v>
      </c>
      <c r="AI13" s="85">
        <v>3199.3868855783699</v>
      </c>
      <c r="AJ13" s="85">
        <v>3541.2811295156998</v>
      </c>
      <c r="AK13" s="85">
        <v>2835.3175807806601</v>
      </c>
      <c r="AL13" s="85">
        <v>1911.7665360623801</v>
      </c>
      <c r="AM13" s="85">
        <v>3286.0931188488798</v>
      </c>
      <c r="AN13" s="85">
        <v>33625.699686497697</v>
      </c>
      <c r="AO13" s="85">
        <v>2817.7425489530501</v>
      </c>
      <c r="AP13" s="85">
        <v>3422.7250814569002</v>
      </c>
      <c r="AQ13" s="85">
        <v>3703.14789930589</v>
      </c>
      <c r="AR13" s="85">
        <v>2830.9864354034598</v>
      </c>
      <c r="AS13" s="85">
        <v>3186.8836507762799</v>
      </c>
      <c r="AT13" s="85">
        <v>2389.9416310724</v>
      </c>
      <c r="AU13" s="85">
        <v>2776.64550775208</v>
      </c>
      <c r="AV13" s="85">
        <v>2780.46689497135</v>
      </c>
      <c r="AW13" s="85">
        <v>2145.5951386615502</v>
      </c>
      <c r="AX13" s="85">
        <v>2887.9729503892199</v>
      </c>
      <c r="AY13" s="85">
        <v>2801.8365900577101</v>
      </c>
      <c r="AZ13" s="85">
        <v>2651.59130044226</v>
      </c>
      <c r="BA13" s="85">
        <v>34395.535629242098</v>
      </c>
      <c r="BB13" s="85">
        <v>1700.69717683931</v>
      </c>
      <c r="BC13" s="85">
        <v>2304.0452026060402</v>
      </c>
      <c r="BD13" s="85">
        <v>2418.44388285475</v>
      </c>
      <c r="BE13" s="85">
        <v>2344.8749769178798</v>
      </c>
      <c r="BF13" s="85">
        <v>1852.7216350594699</v>
      </c>
      <c r="BG13" s="85">
        <v>2417.6107110488701</v>
      </c>
      <c r="BH13" s="85">
        <v>1876.4592765918701</v>
      </c>
      <c r="BI13" s="85">
        <v>1225.6540996287999</v>
      </c>
    </row>
    <row r="14" spans="1:61" s="38" customFormat="1" ht="15" customHeight="1" x14ac:dyDescent="0.25">
      <c r="A14" s="37"/>
      <c r="B14" s="121"/>
      <c r="C14" s="121"/>
      <c r="D14" s="121"/>
      <c r="E14" s="121"/>
      <c r="F14" s="121"/>
      <c r="G14" s="121"/>
      <c r="H14" s="121"/>
      <c r="I14" s="121"/>
      <c r="J14" s="121"/>
      <c r="K14" s="121"/>
      <c r="L14" s="121"/>
      <c r="M14" s="121"/>
      <c r="N14" s="121"/>
      <c r="O14" s="127"/>
      <c r="P14" s="127"/>
      <c r="Q14" s="127"/>
      <c r="R14" s="127"/>
      <c r="S14" s="127"/>
      <c r="T14" s="127"/>
      <c r="U14" s="127"/>
      <c r="V14" s="127"/>
      <c r="W14" s="127"/>
      <c r="X14" s="127"/>
      <c r="Y14" s="127"/>
      <c r="Z14" s="127"/>
      <c r="AA14" s="127"/>
      <c r="AB14" s="127"/>
      <c r="AC14" s="127"/>
      <c r="AD14" s="127"/>
      <c r="AE14" s="127"/>
      <c r="AF14" s="127"/>
      <c r="AG14" s="127"/>
      <c r="AH14" s="127"/>
      <c r="AI14" s="127"/>
      <c r="AJ14" s="127"/>
      <c r="AK14" s="127"/>
      <c r="AL14" s="127"/>
      <c r="AM14" s="127"/>
      <c r="AN14" s="127"/>
      <c r="AO14" s="127"/>
      <c r="AP14" s="127"/>
      <c r="AQ14" s="127"/>
      <c r="AR14" s="127"/>
      <c r="AS14" s="127"/>
      <c r="AT14" s="127"/>
      <c r="AU14" s="127"/>
      <c r="AV14" s="127"/>
      <c r="AW14" s="127"/>
    </row>
    <row r="15" spans="1:61" s="38" customFormat="1" ht="15" customHeight="1" x14ac:dyDescent="0.25">
      <c r="A15" s="177" t="s">
        <v>59</v>
      </c>
      <c r="B15" s="178"/>
      <c r="C15" s="178"/>
      <c r="D15" s="178"/>
      <c r="E15" s="178"/>
      <c r="F15" s="178"/>
      <c r="G15" s="178"/>
      <c r="H15" s="178"/>
      <c r="I15" s="178"/>
      <c r="J15" s="178"/>
      <c r="K15" s="178"/>
      <c r="L15" s="178"/>
      <c r="M15" s="178"/>
      <c r="N15" s="178"/>
      <c r="O15" s="159"/>
      <c r="P15" s="156"/>
      <c r="Q15" s="127"/>
      <c r="R15" s="127"/>
      <c r="S15" s="127"/>
      <c r="T15" s="127"/>
      <c r="U15" s="127"/>
      <c r="V15" s="127"/>
      <c r="W15" s="127"/>
      <c r="X15" s="127"/>
      <c r="Y15" s="127"/>
      <c r="Z15" s="127"/>
      <c r="AA15" s="127"/>
      <c r="AB15" s="127"/>
      <c r="AC15" s="127"/>
      <c r="AD15" s="127"/>
      <c r="AE15" s="127"/>
      <c r="AF15" s="127"/>
      <c r="AG15" s="127"/>
      <c r="AH15" s="127"/>
      <c r="AI15" s="127"/>
      <c r="AJ15" s="127"/>
      <c r="AK15" s="127"/>
      <c r="AL15" s="127"/>
      <c r="AM15" s="127"/>
      <c r="AN15" s="127"/>
      <c r="AO15" s="127"/>
      <c r="AP15" s="127"/>
      <c r="AQ15" s="127"/>
      <c r="AR15" s="127"/>
      <c r="AS15" s="127"/>
      <c r="AT15" s="127"/>
      <c r="AU15" s="127"/>
      <c r="AV15" s="127"/>
      <c r="AW15" s="127"/>
    </row>
    <row r="16" spans="1:61" s="38" customFormat="1" ht="15" customHeight="1" x14ac:dyDescent="0.25">
      <c r="A16" s="200" t="s">
        <v>60</v>
      </c>
      <c r="B16" s="121"/>
      <c r="C16" s="121"/>
      <c r="D16" s="121"/>
      <c r="E16" s="121"/>
      <c r="F16" s="121"/>
      <c r="G16" s="121"/>
      <c r="H16" s="121"/>
      <c r="I16" s="121"/>
      <c r="J16" s="121"/>
      <c r="K16" s="121"/>
      <c r="L16" s="121"/>
      <c r="M16" s="121"/>
      <c r="N16" s="121"/>
      <c r="O16" s="127"/>
      <c r="P16" s="157"/>
      <c r="Q16" s="127"/>
      <c r="R16" s="127"/>
      <c r="S16" s="127"/>
      <c r="T16" s="127"/>
      <c r="U16" s="127"/>
      <c r="V16" s="127"/>
      <c r="W16" s="127"/>
      <c r="X16" s="127"/>
      <c r="Y16" s="127"/>
      <c r="Z16" s="127"/>
      <c r="AA16" s="127"/>
      <c r="AB16" s="127"/>
      <c r="AC16" s="127"/>
      <c r="AD16" s="127"/>
      <c r="AE16" s="127"/>
      <c r="AF16" s="127"/>
      <c r="AG16" s="127"/>
      <c r="AH16" s="127"/>
      <c r="AI16" s="127"/>
      <c r="AJ16" s="127"/>
      <c r="AK16" s="127"/>
      <c r="AL16" s="127"/>
      <c r="AM16" s="127"/>
      <c r="AN16" s="127"/>
      <c r="AO16" s="127"/>
      <c r="AP16" s="127"/>
      <c r="AQ16" s="127"/>
      <c r="AR16" s="127"/>
      <c r="AS16" s="127"/>
      <c r="AT16" s="127"/>
      <c r="AU16" s="127"/>
      <c r="AV16" s="127"/>
      <c r="AW16" s="127"/>
    </row>
    <row r="17" spans="1:53" s="38" customFormat="1" ht="15" customHeight="1" x14ac:dyDescent="0.25">
      <c r="A17" s="194" t="s">
        <v>61</v>
      </c>
      <c r="B17" s="121"/>
      <c r="C17" s="121"/>
      <c r="D17" s="121"/>
      <c r="E17" s="121"/>
      <c r="F17" s="121"/>
      <c r="G17" s="121"/>
      <c r="H17" s="121"/>
      <c r="I17" s="121"/>
      <c r="J17" s="121"/>
      <c r="K17" s="121"/>
      <c r="L17" s="121"/>
      <c r="M17" s="121"/>
      <c r="N17" s="121"/>
      <c r="O17" s="125"/>
      <c r="P17" s="150"/>
      <c r="Q17" s="125"/>
      <c r="R17" s="125"/>
      <c r="S17" s="125"/>
      <c r="T17" s="125"/>
      <c r="U17" s="125"/>
      <c r="V17" s="125"/>
      <c r="W17" s="125"/>
      <c r="X17" s="125"/>
      <c r="Y17" s="125"/>
      <c r="Z17" s="125"/>
      <c r="AA17" s="125"/>
      <c r="AB17" s="125"/>
      <c r="AC17" s="125"/>
      <c r="AD17" s="125"/>
      <c r="AE17" s="125"/>
      <c r="AF17" s="125"/>
      <c r="AG17" s="125"/>
      <c r="AH17" s="125"/>
      <c r="AI17" s="125"/>
      <c r="AJ17" s="125"/>
      <c r="AK17" s="125"/>
      <c r="AL17" s="125"/>
      <c r="AM17" s="125"/>
      <c r="AN17" s="125"/>
      <c r="AO17" s="125"/>
      <c r="AP17" s="125"/>
      <c r="AQ17" s="125"/>
      <c r="AR17" s="125"/>
      <c r="AS17" s="125"/>
      <c r="AT17" s="125"/>
      <c r="AU17" s="125"/>
      <c r="AV17" s="125"/>
      <c r="AW17" s="125"/>
    </row>
    <row r="18" spans="1:53" ht="15" customHeight="1" x14ac:dyDescent="0.25">
      <c r="A18" s="179" t="s">
        <v>62</v>
      </c>
      <c r="B18" s="121"/>
      <c r="C18" s="121"/>
      <c r="D18" s="121"/>
      <c r="E18" s="121"/>
      <c r="F18" s="121"/>
      <c r="G18" s="121"/>
      <c r="H18" s="121"/>
      <c r="I18" s="121"/>
      <c r="J18" s="121"/>
      <c r="K18" s="121"/>
      <c r="L18" s="121"/>
      <c r="M18" s="121"/>
      <c r="N18" s="121"/>
      <c r="P18" s="150"/>
    </row>
    <row r="19" spans="1:53" ht="15" customHeight="1" x14ac:dyDescent="0.25">
      <c r="A19" s="180" t="s">
        <v>63</v>
      </c>
      <c r="B19" s="121"/>
      <c r="C19" s="121"/>
      <c r="D19" s="121"/>
      <c r="E19" s="121"/>
      <c r="F19" s="121"/>
      <c r="G19" s="121"/>
      <c r="H19" s="121"/>
      <c r="I19" s="121"/>
      <c r="J19" s="121"/>
      <c r="K19" s="121"/>
      <c r="L19" s="121"/>
      <c r="M19" s="121"/>
      <c r="N19" s="121"/>
      <c r="P19" s="150"/>
    </row>
    <row r="20" spans="1:53" ht="15" customHeight="1" x14ac:dyDescent="0.25">
      <c r="A20" s="181" t="s">
        <v>64</v>
      </c>
      <c r="B20" s="121"/>
      <c r="C20" s="121"/>
      <c r="D20" s="121"/>
      <c r="E20" s="121"/>
      <c r="F20" s="121"/>
      <c r="G20" s="121"/>
      <c r="H20" s="121"/>
      <c r="I20" s="121"/>
      <c r="J20" s="121"/>
      <c r="K20" s="121"/>
      <c r="L20" s="121"/>
      <c r="M20" s="121"/>
      <c r="N20" s="121"/>
      <c r="P20" s="150"/>
    </row>
    <row r="21" spans="1:53" ht="15" customHeight="1" x14ac:dyDescent="0.25">
      <c r="A21" s="181" t="s">
        <v>65</v>
      </c>
      <c r="B21" s="208"/>
      <c r="C21" s="208"/>
      <c r="D21" s="208"/>
      <c r="E21" s="208"/>
      <c r="F21" s="208"/>
      <c r="G21" s="208"/>
      <c r="H21" s="208"/>
      <c r="I21" s="208"/>
      <c r="J21" s="208"/>
      <c r="K21" s="208"/>
      <c r="L21" s="208"/>
      <c r="M21" s="208"/>
      <c r="N21" s="208"/>
      <c r="O21" s="209"/>
      <c r="P21" s="210"/>
      <c r="Q21" s="209"/>
      <c r="R21" s="209"/>
      <c r="S21" s="209"/>
      <c r="T21" s="209"/>
      <c r="U21" s="209"/>
      <c r="V21" s="209"/>
      <c r="W21" s="209"/>
      <c r="X21" s="209"/>
      <c r="Y21" s="209"/>
      <c r="Z21" s="209"/>
      <c r="AA21" s="209"/>
      <c r="AB21" s="209"/>
      <c r="AC21" s="209"/>
      <c r="AD21" s="209"/>
      <c r="AE21" s="209"/>
      <c r="AF21" s="209"/>
      <c r="AG21" s="209"/>
      <c r="AH21" s="209"/>
      <c r="AI21" s="209"/>
      <c r="AJ21" s="209"/>
      <c r="AK21" s="209"/>
      <c r="AL21" s="209"/>
      <c r="AM21" s="209"/>
      <c r="AN21" s="209"/>
      <c r="AO21" s="209"/>
      <c r="AP21" s="209"/>
      <c r="AQ21" s="209"/>
      <c r="AR21" s="209"/>
      <c r="AS21" s="209"/>
      <c r="AT21" s="209"/>
      <c r="AU21" s="209"/>
      <c r="AV21" s="209"/>
      <c r="AW21" s="209"/>
    </row>
    <row r="22" spans="1:53" ht="15" customHeight="1" x14ac:dyDescent="0.25">
      <c r="A22" s="179" t="s">
        <v>66</v>
      </c>
      <c r="B22" s="121"/>
      <c r="C22" s="121"/>
      <c r="D22" s="121"/>
      <c r="E22" s="121"/>
      <c r="F22" s="121"/>
      <c r="G22" s="121"/>
      <c r="H22" s="121"/>
      <c r="I22" s="121"/>
      <c r="J22" s="121"/>
      <c r="K22" s="121"/>
      <c r="L22" s="121"/>
      <c r="M22" s="121"/>
      <c r="N22" s="121"/>
      <c r="P22" s="150"/>
    </row>
    <row r="23" spans="1:53" ht="15" customHeight="1" x14ac:dyDescent="0.25">
      <c r="A23" s="182" t="s">
        <v>67</v>
      </c>
      <c r="B23" s="183"/>
      <c r="C23" s="183"/>
      <c r="D23" s="183"/>
      <c r="E23" s="183"/>
      <c r="F23" s="183"/>
      <c r="G23" s="183"/>
      <c r="H23" s="183"/>
      <c r="I23" s="183"/>
      <c r="J23" s="183"/>
      <c r="K23" s="183"/>
      <c r="L23" s="183"/>
      <c r="M23" s="183"/>
      <c r="N23" s="183"/>
      <c r="O23" s="158"/>
      <c r="P23" s="151"/>
    </row>
    <row r="24" spans="1:53" ht="16.8" x14ac:dyDescent="0.25">
      <c r="A24" s="36"/>
      <c r="B24" s="121"/>
      <c r="C24" s="121"/>
      <c r="D24" s="121"/>
      <c r="E24" s="121"/>
      <c r="F24" s="121"/>
      <c r="G24" s="121"/>
      <c r="H24" s="121"/>
      <c r="I24" s="121"/>
      <c r="J24" s="121"/>
      <c r="K24" s="121"/>
      <c r="L24" s="121"/>
      <c r="M24" s="121"/>
      <c r="N24" s="121"/>
    </row>
    <row r="25" spans="1:53" ht="16.8" x14ac:dyDescent="0.25">
      <c r="A25" s="36"/>
      <c r="B25" s="121"/>
      <c r="C25" s="121"/>
      <c r="D25" s="121"/>
      <c r="E25" s="121"/>
      <c r="F25" s="121"/>
      <c r="G25" s="121"/>
      <c r="H25" s="121"/>
      <c r="I25" s="121"/>
      <c r="J25" s="121"/>
      <c r="K25" s="121"/>
      <c r="L25" s="121"/>
      <c r="M25" s="121"/>
      <c r="N25" s="332"/>
      <c r="AA25" s="332"/>
      <c r="AN25" s="332"/>
      <c r="BA25" s="332"/>
    </row>
    <row r="26" spans="1:53" ht="16.8" x14ac:dyDescent="0.25">
      <c r="A26" s="36"/>
      <c r="B26" s="121"/>
      <c r="C26" s="121"/>
      <c r="D26" s="121"/>
      <c r="E26" s="121"/>
      <c r="F26" s="121"/>
      <c r="G26" s="121"/>
      <c r="H26" s="121"/>
      <c r="I26" s="121"/>
      <c r="J26" s="121"/>
      <c r="K26" s="121"/>
      <c r="L26" s="121"/>
      <c r="M26" s="121"/>
      <c r="N26" s="332"/>
      <c r="AA26" s="332"/>
      <c r="AN26" s="332"/>
      <c r="BA26" s="332"/>
    </row>
    <row r="27" spans="1:53" ht="19.2" x14ac:dyDescent="0.25">
      <c r="A27" s="87"/>
      <c r="B27" s="128"/>
      <c r="C27" s="128"/>
      <c r="D27" s="128"/>
      <c r="E27" s="128"/>
      <c r="F27" s="128"/>
      <c r="G27" s="128"/>
      <c r="H27" s="128"/>
      <c r="I27" s="128"/>
      <c r="J27" s="128"/>
      <c r="K27" s="128"/>
      <c r="L27" s="128"/>
      <c r="M27" s="128"/>
      <c r="N27" s="332"/>
      <c r="AA27" s="332"/>
      <c r="AN27" s="332"/>
      <c r="BA27" s="332"/>
    </row>
    <row r="28" spans="1:53" ht="16.8" x14ac:dyDescent="0.25">
      <c r="A28" s="36"/>
      <c r="B28" s="121"/>
      <c r="C28" s="121"/>
      <c r="D28" s="121"/>
      <c r="E28" s="121"/>
      <c r="F28" s="121"/>
      <c r="G28" s="121"/>
      <c r="H28" s="121"/>
      <c r="I28" s="121"/>
      <c r="J28" s="121"/>
      <c r="K28" s="121"/>
      <c r="L28" s="121"/>
      <c r="M28" s="121"/>
      <c r="N28" s="332"/>
      <c r="AA28" s="332"/>
      <c r="AN28" s="332"/>
      <c r="BA28" s="332"/>
    </row>
    <row r="29" spans="1:53" ht="16.8" x14ac:dyDescent="0.25">
      <c r="A29" s="36"/>
      <c r="B29" s="121"/>
      <c r="C29" s="121"/>
      <c r="D29" s="121"/>
      <c r="E29" s="121"/>
      <c r="F29" s="121"/>
      <c r="G29" s="121"/>
      <c r="H29" s="121"/>
      <c r="I29" s="121"/>
      <c r="J29" s="121"/>
      <c r="K29" s="121"/>
      <c r="L29" s="121"/>
      <c r="M29" s="121"/>
      <c r="N29" s="332"/>
      <c r="AA29" s="332"/>
      <c r="AN29" s="332"/>
      <c r="BA29" s="332"/>
    </row>
    <row r="30" spans="1:53" ht="16.8" x14ac:dyDescent="0.25">
      <c r="A30" s="36"/>
      <c r="B30" s="121"/>
      <c r="C30" s="121"/>
      <c r="D30" s="121"/>
      <c r="E30" s="121"/>
      <c r="F30" s="121"/>
      <c r="G30" s="121"/>
      <c r="H30" s="121"/>
      <c r="I30" s="121"/>
      <c r="J30" s="121"/>
      <c r="K30" s="121"/>
      <c r="L30" s="121"/>
      <c r="M30" s="121"/>
      <c r="N30" s="332"/>
      <c r="AA30" s="332"/>
      <c r="AN30" s="332"/>
      <c r="BA30" s="332"/>
    </row>
    <row r="31" spans="1:53" ht="19.2" x14ac:dyDescent="0.25">
      <c r="A31" s="87"/>
      <c r="B31" s="128"/>
      <c r="C31" s="128"/>
      <c r="D31" s="128"/>
      <c r="E31" s="128"/>
      <c r="F31" s="128"/>
      <c r="G31" s="128"/>
      <c r="H31" s="128"/>
      <c r="I31" s="128"/>
      <c r="J31" s="128"/>
      <c r="K31" s="128"/>
      <c r="L31" s="128"/>
      <c r="M31" s="128"/>
      <c r="N31" s="332"/>
      <c r="AA31" s="332"/>
      <c r="AN31" s="332"/>
      <c r="BA31" s="332"/>
    </row>
    <row r="32" spans="1:53" ht="16.8" x14ac:dyDescent="0.25">
      <c r="A32" s="36"/>
      <c r="B32" s="121"/>
      <c r="C32" s="121"/>
      <c r="D32" s="121"/>
      <c r="E32" s="121"/>
      <c r="F32" s="121"/>
      <c r="G32" s="121"/>
      <c r="H32" s="121"/>
      <c r="I32" s="121"/>
      <c r="J32" s="121"/>
      <c r="K32" s="121"/>
      <c r="L32" s="121"/>
      <c r="M32" s="121"/>
      <c r="N32" s="121"/>
    </row>
    <row r="33" spans="1:14" ht="16.8" x14ac:dyDescent="0.25">
      <c r="A33" s="36"/>
      <c r="B33" s="121"/>
      <c r="C33" s="121"/>
      <c r="D33" s="121"/>
      <c r="E33" s="121"/>
      <c r="F33" s="121"/>
      <c r="G33" s="121"/>
      <c r="H33" s="121"/>
      <c r="I33" s="121"/>
      <c r="J33" s="121"/>
      <c r="K33" s="121"/>
      <c r="L33" s="121"/>
      <c r="M33" s="121"/>
      <c r="N33" s="121"/>
    </row>
    <row r="34" spans="1:14" ht="16.8" x14ac:dyDescent="0.25">
      <c r="A34" s="36"/>
      <c r="B34" s="121"/>
      <c r="C34" s="121"/>
      <c r="D34" s="121"/>
      <c r="E34" s="121"/>
      <c r="F34" s="121"/>
      <c r="G34" s="121"/>
      <c r="H34" s="121"/>
      <c r="I34" s="121"/>
      <c r="J34" s="121"/>
      <c r="K34" s="121"/>
      <c r="L34" s="121"/>
      <c r="M34" s="121"/>
      <c r="N34" s="121"/>
    </row>
    <row r="35" spans="1:14" ht="19.2" x14ac:dyDescent="0.25">
      <c r="A35" s="87"/>
      <c r="B35" s="128"/>
      <c r="C35" s="128"/>
      <c r="D35" s="128"/>
      <c r="E35" s="128"/>
      <c r="F35" s="128"/>
      <c r="G35" s="128"/>
      <c r="H35" s="128"/>
      <c r="I35" s="128"/>
      <c r="J35" s="128"/>
      <c r="K35" s="128"/>
      <c r="L35" s="128"/>
      <c r="M35" s="128"/>
      <c r="N35" s="128"/>
    </row>
    <row r="36" spans="1:14" ht="16.8" x14ac:dyDescent="0.25">
      <c r="A36" s="36"/>
      <c r="B36" s="121"/>
      <c r="C36" s="121"/>
      <c r="D36" s="121"/>
      <c r="E36" s="121"/>
      <c r="F36" s="121"/>
      <c r="G36" s="121"/>
      <c r="H36" s="121"/>
      <c r="I36" s="121"/>
      <c r="J36" s="121"/>
      <c r="K36" s="121"/>
      <c r="L36" s="121"/>
      <c r="M36" s="121"/>
      <c r="N36" s="121"/>
    </row>
    <row r="37" spans="1:14" ht="16.8" x14ac:dyDescent="0.25">
      <c r="A37" s="36"/>
      <c r="B37" s="121"/>
      <c r="C37" s="121"/>
      <c r="D37" s="121"/>
      <c r="E37" s="121"/>
      <c r="F37" s="121"/>
      <c r="G37" s="121"/>
      <c r="H37" s="121"/>
      <c r="I37" s="121"/>
      <c r="J37" s="121"/>
      <c r="K37" s="121"/>
      <c r="L37" s="121"/>
      <c r="M37" s="121"/>
      <c r="N37" s="121"/>
    </row>
    <row r="38" spans="1:14" ht="16.8" x14ac:dyDescent="0.25">
      <c r="A38" s="36"/>
      <c r="B38" s="121"/>
      <c r="C38" s="121"/>
      <c r="D38" s="121"/>
      <c r="E38" s="121"/>
      <c r="F38" s="121"/>
      <c r="G38" s="121"/>
      <c r="H38" s="121"/>
      <c r="I38" s="121"/>
      <c r="J38" s="121"/>
      <c r="K38" s="121"/>
      <c r="L38" s="121"/>
      <c r="M38" s="121"/>
      <c r="N38" s="121"/>
    </row>
    <row r="39" spans="1:14" ht="19.2" x14ac:dyDescent="0.25">
      <c r="A39" s="87"/>
      <c r="B39" s="128"/>
      <c r="C39" s="128"/>
      <c r="D39" s="128"/>
      <c r="E39" s="128"/>
      <c r="F39" s="128"/>
      <c r="G39" s="128"/>
      <c r="H39" s="128"/>
      <c r="I39" s="128"/>
      <c r="J39" s="128"/>
      <c r="K39" s="128"/>
      <c r="L39" s="128"/>
      <c r="M39" s="128"/>
      <c r="N39" s="128"/>
    </row>
    <row r="40" spans="1:14" ht="16.8" x14ac:dyDescent="0.25">
      <c r="A40" s="36"/>
      <c r="B40" s="121"/>
      <c r="C40" s="121"/>
      <c r="D40" s="121"/>
      <c r="E40" s="121"/>
      <c r="F40" s="121"/>
      <c r="G40" s="121"/>
      <c r="H40" s="121"/>
      <c r="I40" s="121"/>
      <c r="J40" s="121"/>
      <c r="K40" s="121"/>
      <c r="L40" s="121"/>
      <c r="M40" s="121"/>
      <c r="N40" s="121"/>
    </row>
    <row r="41" spans="1:14" ht="16.8" x14ac:dyDescent="0.25">
      <c r="A41" s="36"/>
      <c r="B41" s="121"/>
      <c r="C41" s="121"/>
      <c r="D41" s="121"/>
      <c r="E41" s="121"/>
      <c r="F41" s="121"/>
      <c r="G41" s="121"/>
      <c r="H41" s="121"/>
      <c r="I41" s="121"/>
      <c r="J41" s="121"/>
      <c r="K41" s="121"/>
      <c r="L41" s="121"/>
      <c r="M41" s="121"/>
      <c r="N41" s="121"/>
    </row>
    <row r="42" spans="1:14" ht="16.8" x14ac:dyDescent="0.25">
      <c r="A42" s="36"/>
      <c r="B42" s="121"/>
      <c r="C42" s="121"/>
      <c r="D42" s="121"/>
      <c r="E42" s="121"/>
      <c r="F42" s="121"/>
      <c r="G42" s="121"/>
      <c r="H42" s="121"/>
      <c r="I42" s="121"/>
      <c r="J42" s="121"/>
      <c r="K42" s="121"/>
      <c r="L42" s="121"/>
      <c r="M42" s="121"/>
      <c r="N42" s="121"/>
    </row>
  </sheetData>
  <mergeCells count="8">
    <mergeCell ref="BB5:BI5"/>
    <mergeCell ref="AO5:BA5"/>
    <mergeCell ref="A3:F3"/>
    <mergeCell ref="A5:A6"/>
    <mergeCell ref="B5:N5"/>
    <mergeCell ref="O5:AA5"/>
    <mergeCell ref="AB5:AN5"/>
    <mergeCell ref="A4:F4"/>
  </mergeCells>
  <phoneticPr fontId="36" type="noConversion"/>
  <pageMargins left="0.7" right="0.7" top="0.75" bottom="0.75" header="0.3" footer="0.3"/>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pageSetUpPr fitToPage="1"/>
  </sheetPr>
  <dimension ref="A1:BK58"/>
  <sheetViews>
    <sheetView showGridLines="0" zoomScale="90" zoomScaleNormal="90" workbookViewId="0">
      <pane xSplit="3" ySplit="6" topLeftCell="D7" activePane="bottomRight" state="frozen"/>
      <selection pane="topRight" activeCell="D1" sqref="D1"/>
      <selection pane="bottomLeft" activeCell="A7" sqref="A7"/>
      <selection pane="bottomRight" activeCell="A3" sqref="A3:C3"/>
    </sheetView>
  </sheetViews>
  <sheetFormatPr baseColWidth="10" defaultColWidth="11.44140625" defaultRowHeight="15" x14ac:dyDescent="0.35"/>
  <cols>
    <col min="1" max="1" width="62.88671875" style="13" customWidth="1"/>
    <col min="2" max="2" width="12" style="353" customWidth="1"/>
    <col min="3" max="3" width="72.33203125" style="13" bestFit="1" customWidth="1"/>
    <col min="4" max="7" width="14.6640625" style="122" customWidth="1"/>
    <col min="8" max="51" width="14.6640625" style="127" customWidth="1"/>
    <col min="52" max="52" width="13" style="13" bestFit="1" customWidth="1"/>
    <col min="53" max="55" width="13.6640625" style="13" customWidth="1"/>
    <col min="56" max="56" width="15.109375" style="13" customWidth="1"/>
    <col min="57" max="16384" width="11.44140625" style="13"/>
  </cols>
  <sheetData>
    <row r="1" spans="1:63" s="12" customFormat="1" ht="60" customHeight="1" x14ac:dyDescent="0.3">
      <c r="A1" s="423"/>
      <c r="B1" s="423"/>
      <c r="C1" s="423"/>
      <c r="D1" s="423"/>
      <c r="E1" s="423"/>
      <c r="F1" s="423"/>
      <c r="G1" s="423"/>
      <c r="H1" s="132"/>
      <c r="I1" s="132"/>
      <c r="J1" s="132"/>
      <c r="K1" s="132"/>
      <c r="L1" s="132"/>
      <c r="M1" s="132"/>
      <c r="N1" s="132"/>
      <c r="O1" s="132"/>
      <c r="P1" s="132"/>
      <c r="Q1" s="132"/>
      <c r="R1" s="132"/>
      <c r="S1" s="132"/>
      <c r="T1" s="132"/>
      <c r="U1" s="132"/>
      <c r="V1" s="132"/>
      <c r="W1" s="132"/>
      <c r="X1" s="132"/>
      <c r="Y1" s="132"/>
      <c r="Z1" s="132"/>
      <c r="AA1" s="132"/>
      <c r="AB1" s="132"/>
      <c r="AC1" s="132"/>
      <c r="AD1" s="132"/>
      <c r="AE1" s="132"/>
      <c r="AF1" s="132"/>
      <c r="AG1" s="132"/>
      <c r="AH1" s="132"/>
      <c r="AI1" s="132"/>
      <c r="AJ1" s="132"/>
      <c r="AK1" s="132"/>
      <c r="AL1" s="132"/>
      <c r="AM1" s="132"/>
      <c r="AN1" s="132"/>
      <c r="AO1" s="132"/>
      <c r="AP1" s="132"/>
      <c r="AQ1" s="132"/>
      <c r="AR1" s="132"/>
      <c r="AS1" s="132"/>
      <c r="AT1" s="132"/>
      <c r="AU1" s="132"/>
      <c r="AV1" s="132"/>
      <c r="AW1" s="132"/>
      <c r="AX1" s="132"/>
      <c r="AY1" s="132"/>
    </row>
    <row r="2" spans="1:63" s="12" customFormat="1" ht="30.75" customHeight="1" x14ac:dyDescent="0.3">
      <c r="A2" s="423"/>
      <c r="B2" s="423"/>
      <c r="C2" s="423"/>
      <c r="D2" s="423"/>
      <c r="E2" s="423"/>
      <c r="F2" s="423"/>
      <c r="G2" s="423"/>
      <c r="H2" s="132"/>
      <c r="I2" s="132"/>
      <c r="J2" s="132"/>
      <c r="K2" s="132"/>
      <c r="L2" s="132"/>
      <c r="M2" s="132"/>
      <c r="N2" s="132"/>
      <c r="O2" s="132"/>
      <c r="P2" s="132"/>
      <c r="Q2" s="132"/>
      <c r="R2" s="132"/>
      <c r="S2" s="132"/>
      <c r="T2" s="132"/>
      <c r="U2" s="132"/>
      <c r="V2" s="132"/>
      <c r="W2" s="132"/>
      <c r="X2" s="132"/>
      <c r="Y2" s="132"/>
      <c r="Z2" s="132"/>
      <c r="AA2" s="132"/>
      <c r="AB2" s="132"/>
      <c r="AC2" s="132"/>
      <c r="AD2" s="132"/>
      <c r="AE2" s="132"/>
      <c r="AF2" s="132"/>
      <c r="AG2" s="132"/>
      <c r="AH2" s="132"/>
      <c r="AI2" s="132"/>
      <c r="AJ2" s="132"/>
      <c r="AK2" s="132"/>
      <c r="AL2" s="132"/>
      <c r="AM2" s="132"/>
      <c r="AN2" s="132"/>
      <c r="AO2" s="132"/>
      <c r="AP2" s="132"/>
      <c r="AQ2" s="132"/>
      <c r="AR2" s="132"/>
      <c r="AS2" s="132"/>
      <c r="AT2" s="132"/>
      <c r="AU2" s="132"/>
      <c r="AV2" s="132"/>
      <c r="AW2" s="132"/>
      <c r="AX2" s="132"/>
      <c r="AY2" s="132"/>
    </row>
    <row r="3" spans="1:63" s="12" customFormat="1" ht="22.5" customHeight="1" x14ac:dyDescent="0.3">
      <c r="A3" s="420" t="s">
        <v>0</v>
      </c>
      <c r="B3" s="420"/>
      <c r="C3" s="420"/>
      <c r="D3" s="213"/>
      <c r="E3" s="213"/>
      <c r="F3" s="213"/>
      <c r="G3" s="213"/>
      <c r="H3" s="132"/>
      <c r="I3" s="132"/>
      <c r="J3" s="132"/>
      <c r="K3" s="132"/>
      <c r="L3" s="132"/>
      <c r="M3" s="132"/>
      <c r="N3" s="132"/>
      <c r="O3" s="132"/>
      <c r="P3" s="132"/>
      <c r="Q3" s="132"/>
      <c r="R3" s="132"/>
      <c r="S3" s="132"/>
      <c r="T3" s="132"/>
      <c r="U3" s="132"/>
      <c r="V3" s="132"/>
      <c r="W3" s="132"/>
      <c r="X3" s="132"/>
      <c r="Y3" s="132"/>
      <c r="Z3" s="132"/>
      <c r="AA3" s="132"/>
      <c r="AB3" s="132"/>
      <c r="AC3" s="132"/>
      <c r="AD3" s="132"/>
      <c r="AE3" s="132"/>
      <c r="AF3" s="132"/>
      <c r="AG3" s="132"/>
      <c r="AH3" s="132"/>
      <c r="AI3" s="132"/>
      <c r="AJ3" s="132"/>
      <c r="AK3" s="132"/>
      <c r="AL3" s="132"/>
      <c r="AM3" s="132"/>
      <c r="AN3" s="132"/>
      <c r="AO3" s="132"/>
      <c r="AP3" s="132"/>
      <c r="AQ3" s="132"/>
      <c r="AR3" s="132"/>
      <c r="AS3" s="132"/>
      <c r="AT3" s="132"/>
      <c r="AU3" s="132"/>
      <c r="AV3" s="132"/>
      <c r="AW3" s="132"/>
      <c r="AX3" s="132"/>
      <c r="AY3" s="132"/>
    </row>
    <row r="4" spans="1:63" s="12" customFormat="1" ht="54" customHeight="1" x14ac:dyDescent="0.3">
      <c r="A4" s="421" t="s">
        <v>68</v>
      </c>
      <c r="B4" s="422"/>
      <c r="C4" s="422"/>
      <c r="D4" s="212"/>
      <c r="E4" s="212"/>
      <c r="F4" s="212"/>
      <c r="G4" s="212"/>
      <c r="H4" s="136"/>
      <c r="I4" s="132"/>
      <c r="J4" s="132"/>
      <c r="K4" s="132"/>
      <c r="L4" s="132"/>
      <c r="M4" s="132"/>
      <c r="N4" s="132"/>
      <c r="O4" s="132"/>
      <c r="P4" s="132"/>
      <c r="Q4" s="132"/>
      <c r="R4" s="132"/>
      <c r="S4" s="132"/>
      <c r="T4" s="132"/>
      <c r="U4" s="132"/>
      <c r="V4" s="132"/>
      <c r="W4" s="132"/>
      <c r="X4" s="132"/>
      <c r="Y4" s="132"/>
      <c r="Z4" s="132"/>
      <c r="AA4" s="132"/>
      <c r="AB4" s="132"/>
      <c r="AC4" s="132"/>
      <c r="AD4" s="132"/>
      <c r="AE4" s="132"/>
      <c r="AF4" s="132"/>
      <c r="AG4" s="132"/>
      <c r="AH4" s="132"/>
      <c r="AI4" s="132"/>
      <c r="AJ4" s="132"/>
      <c r="AK4" s="132"/>
      <c r="AL4" s="132"/>
      <c r="AM4" s="132"/>
      <c r="AN4" s="132"/>
      <c r="AO4" s="132"/>
      <c r="AP4" s="132"/>
      <c r="AQ4" s="126"/>
      <c r="AR4" s="126"/>
      <c r="AS4" s="126"/>
      <c r="AT4" s="126"/>
      <c r="AU4" s="126"/>
      <c r="AV4" s="126"/>
      <c r="AW4" s="126"/>
      <c r="AX4" s="126"/>
      <c r="AY4" s="126"/>
      <c r="AZ4" s="126"/>
      <c r="BA4" s="126"/>
      <c r="BB4" s="126"/>
      <c r="BC4" s="126"/>
      <c r="BD4" s="126"/>
      <c r="BE4" s="22"/>
      <c r="BF4" s="22"/>
      <c r="BK4" s="22" t="s">
        <v>32</v>
      </c>
    </row>
    <row r="5" spans="1:63" s="15" customFormat="1" ht="20.25" customHeight="1" x14ac:dyDescent="0.25">
      <c r="A5" s="416" t="s">
        <v>33</v>
      </c>
      <c r="B5" s="425" t="s">
        <v>69</v>
      </c>
      <c r="C5" s="425" t="s">
        <v>70</v>
      </c>
      <c r="D5" s="413" t="s">
        <v>34</v>
      </c>
      <c r="E5" s="413"/>
      <c r="F5" s="413"/>
      <c r="G5" s="413"/>
      <c r="H5" s="413"/>
      <c r="I5" s="413"/>
      <c r="J5" s="413"/>
      <c r="K5" s="413"/>
      <c r="L5" s="413"/>
      <c r="M5" s="413"/>
      <c r="N5" s="413"/>
      <c r="O5" s="413"/>
      <c r="P5" s="413"/>
      <c r="Q5" s="413" t="s">
        <v>35</v>
      </c>
      <c r="R5" s="413"/>
      <c r="S5" s="413"/>
      <c r="T5" s="413"/>
      <c r="U5" s="413"/>
      <c r="V5" s="413"/>
      <c r="W5" s="413"/>
      <c r="X5" s="413"/>
      <c r="Y5" s="413"/>
      <c r="Z5" s="413"/>
      <c r="AA5" s="413"/>
      <c r="AB5" s="413"/>
      <c r="AC5" s="413"/>
      <c r="AD5" s="424" t="s">
        <v>36</v>
      </c>
      <c r="AE5" s="424"/>
      <c r="AF5" s="424"/>
      <c r="AG5" s="424"/>
      <c r="AH5" s="424"/>
      <c r="AI5" s="424"/>
      <c r="AJ5" s="424"/>
      <c r="AK5" s="424"/>
      <c r="AL5" s="424"/>
      <c r="AM5" s="424"/>
      <c r="AN5" s="424"/>
      <c r="AO5" s="424"/>
      <c r="AP5" s="424"/>
      <c r="AQ5" s="413" t="s">
        <v>37</v>
      </c>
      <c r="AR5" s="413"/>
      <c r="AS5" s="413"/>
      <c r="AT5" s="413"/>
      <c r="AU5" s="413"/>
      <c r="AV5" s="413"/>
      <c r="AW5" s="413"/>
      <c r="AX5" s="413"/>
      <c r="AY5" s="413"/>
      <c r="AZ5" s="413"/>
      <c r="BA5" s="413"/>
      <c r="BB5" s="413"/>
      <c r="BC5" s="413"/>
      <c r="BD5" s="413" t="s">
        <v>38</v>
      </c>
      <c r="BE5" s="413"/>
      <c r="BF5" s="413"/>
      <c r="BG5" s="413"/>
      <c r="BH5" s="413"/>
      <c r="BI5" s="413"/>
      <c r="BJ5" s="413"/>
      <c r="BK5" s="413"/>
    </row>
    <row r="6" spans="1:63" s="15" customFormat="1" ht="33.75" customHeight="1" x14ac:dyDescent="0.25">
      <c r="A6" s="417"/>
      <c r="B6" s="426"/>
      <c r="C6" s="426"/>
      <c r="D6" s="47" t="s">
        <v>39</v>
      </c>
      <c r="E6" s="47" t="s">
        <v>40</v>
      </c>
      <c r="F6" s="47" t="s">
        <v>41</v>
      </c>
      <c r="G6" s="47" t="s">
        <v>42</v>
      </c>
      <c r="H6" s="47" t="s">
        <v>43</v>
      </c>
      <c r="I6" s="47" t="s">
        <v>44</v>
      </c>
      <c r="J6" s="47" t="s">
        <v>45</v>
      </c>
      <c r="K6" s="47" t="s">
        <v>46</v>
      </c>
      <c r="L6" s="47" t="s">
        <v>47</v>
      </c>
      <c r="M6" s="47" t="s">
        <v>48</v>
      </c>
      <c r="N6" s="47" t="s">
        <v>49</v>
      </c>
      <c r="O6" s="47" t="s">
        <v>50</v>
      </c>
      <c r="P6" s="47" t="s">
        <v>51</v>
      </c>
      <c r="Q6" s="47" t="s">
        <v>39</v>
      </c>
      <c r="R6" s="47" t="s">
        <v>40</v>
      </c>
      <c r="S6" s="47" t="s">
        <v>41</v>
      </c>
      <c r="T6" s="47" t="s">
        <v>42</v>
      </c>
      <c r="U6" s="47" t="s">
        <v>43</v>
      </c>
      <c r="V6" s="47" t="s">
        <v>44</v>
      </c>
      <c r="W6" s="47" t="s">
        <v>45</v>
      </c>
      <c r="X6" s="47" t="s">
        <v>46</v>
      </c>
      <c r="Y6" s="47" t="s">
        <v>47</v>
      </c>
      <c r="Z6" s="47" t="s">
        <v>48</v>
      </c>
      <c r="AA6" s="47" t="s">
        <v>49</v>
      </c>
      <c r="AB6" s="47" t="s">
        <v>50</v>
      </c>
      <c r="AC6" s="47" t="s">
        <v>51</v>
      </c>
      <c r="AD6" s="47" t="s">
        <v>39</v>
      </c>
      <c r="AE6" s="47" t="s">
        <v>40</v>
      </c>
      <c r="AF6" s="47" t="s">
        <v>41</v>
      </c>
      <c r="AG6" s="47" t="s">
        <v>42</v>
      </c>
      <c r="AH6" s="47" t="s">
        <v>43</v>
      </c>
      <c r="AI6" s="47" t="s">
        <v>44</v>
      </c>
      <c r="AJ6" s="47" t="s">
        <v>45</v>
      </c>
      <c r="AK6" s="47" t="s">
        <v>46</v>
      </c>
      <c r="AL6" s="47" t="s">
        <v>47</v>
      </c>
      <c r="AM6" s="47" t="s">
        <v>48</v>
      </c>
      <c r="AN6" s="47" t="s">
        <v>49</v>
      </c>
      <c r="AO6" s="47" t="s">
        <v>50</v>
      </c>
      <c r="AP6" s="47" t="s">
        <v>51</v>
      </c>
      <c r="AQ6" s="47" t="s">
        <v>39</v>
      </c>
      <c r="AR6" s="47" t="s">
        <v>40</v>
      </c>
      <c r="AS6" s="47" t="s">
        <v>41</v>
      </c>
      <c r="AT6" s="47" t="s">
        <v>42</v>
      </c>
      <c r="AU6" s="47" t="s">
        <v>43</v>
      </c>
      <c r="AV6" s="47" t="s">
        <v>44</v>
      </c>
      <c r="AW6" s="47" t="s">
        <v>45</v>
      </c>
      <c r="AX6" s="47" t="s">
        <v>46</v>
      </c>
      <c r="AY6" s="47" t="s">
        <v>47</v>
      </c>
      <c r="AZ6" s="47" t="s">
        <v>48</v>
      </c>
      <c r="BA6" s="47" t="s">
        <v>49</v>
      </c>
      <c r="BB6" s="47" t="s">
        <v>50</v>
      </c>
      <c r="BC6" s="47" t="s">
        <v>51</v>
      </c>
      <c r="BD6" s="47" t="s">
        <v>39</v>
      </c>
      <c r="BE6" s="47" t="s">
        <v>40</v>
      </c>
      <c r="BF6" s="47" t="s">
        <v>41</v>
      </c>
      <c r="BG6" s="47" t="s">
        <v>42</v>
      </c>
      <c r="BH6" s="47" t="s">
        <v>43</v>
      </c>
      <c r="BI6" s="47" t="s">
        <v>44</v>
      </c>
      <c r="BJ6" s="47" t="s">
        <v>45</v>
      </c>
      <c r="BK6" s="47" t="s">
        <v>46</v>
      </c>
    </row>
    <row r="7" spans="1:63" s="293" customFormat="1" ht="15.75" customHeight="1" x14ac:dyDescent="0.25">
      <c r="A7" s="252" t="s">
        <v>52</v>
      </c>
      <c r="B7" s="346" t="s">
        <v>71</v>
      </c>
      <c r="C7" s="252" t="s">
        <v>71</v>
      </c>
      <c r="D7" s="263">
        <v>180991.13280402601</v>
      </c>
      <c r="E7" s="264">
        <v>197316.84670519299</v>
      </c>
      <c r="F7" s="264">
        <v>215603.930873167</v>
      </c>
      <c r="G7" s="264">
        <v>204763.31932511801</v>
      </c>
      <c r="H7" s="264">
        <v>207508.30009917699</v>
      </c>
      <c r="I7" s="264">
        <v>221758.84610705799</v>
      </c>
      <c r="J7" s="264">
        <v>215205.49711106499</v>
      </c>
      <c r="K7" s="264">
        <v>215933.740730419</v>
      </c>
      <c r="L7" s="264">
        <v>223526.47178095701</v>
      </c>
      <c r="M7" s="264">
        <v>216117.441858709</v>
      </c>
      <c r="N7" s="264">
        <v>223870.08651342901</v>
      </c>
      <c r="O7" s="264">
        <v>255216.77846987301</v>
      </c>
      <c r="P7" s="264">
        <v>2577812.3923781901</v>
      </c>
      <c r="Q7" s="253">
        <v>172065.11122346099</v>
      </c>
      <c r="R7" s="253">
        <v>195448.08201481099</v>
      </c>
      <c r="S7" s="253">
        <v>208872.296437299</v>
      </c>
      <c r="T7" s="253">
        <v>195497.792678917</v>
      </c>
      <c r="U7" s="253">
        <v>202562.73008749899</v>
      </c>
      <c r="V7" s="253">
        <v>229067.69033433401</v>
      </c>
      <c r="W7" s="253">
        <v>209071.14472055301</v>
      </c>
      <c r="X7" s="253">
        <v>217245.70370904799</v>
      </c>
      <c r="Y7" s="253">
        <v>243864.18015052701</v>
      </c>
      <c r="Z7" s="253">
        <v>242065.11601206099</v>
      </c>
      <c r="AA7" s="253">
        <v>240966.71281643101</v>
      </c>
      <c r="AB7" s="253">
        <v>330990.05099400901</v>
      </c>
      <c r="AC7" s="253">
        <v>2687716.6111789499</v>
      </c>
      <c r="AD7" s="253">
        <v>218810.45894814099</v>
      </c>
      <c r="AE7" s="253">
        <v>237129.14248810799</v>
      </c>
      <c r="AF7" s="253">
        <v>229018.206371276</v>
      </c>
      <c r="AG7" s="253">
        <v>250653.04881431401</v>
      </c>
      <c r="AH7" s="253">
        <v>228647.76296099901</v>
      </c>
      <c r="AI7" s="253">
        <v>237451.45529742099</v>
      </c>
      <c r="AJ7" s="253">
        <v>256844.545827917</v>
      </c>
      <c r="AK7" s="253">
        <v>223245.62699536901</v>
      </c>
      <c r="AL7" s="253">
        <v>252918.94970600199</v>
      </c>
      <c r="AM7" s="253">
        <v>249368.92238646699</v>
      </c>
      <c r="AN7" s="253">
        <v>245044.29669226901</v>
      </c>
      <c r="AO7" s="253">
        <v>311061.028751601</v>
      </c>
      <c r="AP7" s="253">
        <v>2940193.4452398801</v>
      </c>
      <c r="AQ7" s="253">
        <v>210835.974044662</v>
      </c>
      <c r="AR7" s="253">
        <v>221359.14321547301</v>
      </c>
      <c r="AS7" s="253">
        <v>250871.42791640799</v>
      </c>
      <c r="AT7" s="253">
        <v>249756.010856354</v>
      </c>
      <c r="AU7" s="253">
        <v>250663.07985955401</v>
      </c>
      <c r="AV7" s="253">
        <v>293683.21562508697</v>
      </c>
      <c r="AW7" s="253">
        <v>270117.613458879</v>
      </c>
      <c r="AX7" s="253">
        <v>257238.48566840199</v>
      </c>
      <c r="AY7" s="253">
        <v>266279.35291238298</v>
      </c>
      <c r="AZ7" s="253">
        <v>289529.87328579999</v>
      </c>
      <c r="BA7" s="253">
        <v>287333.46969398402</v>
      </c>
      <c r="BB7" s="253">
        <v>363093.69661353697</v>
      </c>
      <c r="BC7" s="253">
        <v>3210761.3431505202</v>
      </c>
      <c r="BD7" s="253">
        <v>262795.47144826403</v>
      </c>
      <c r="BE7" s="253">
        <v>251127.55451098501</v>
      </c>
      <c r="BF7" s="253">
        <v>276133.673354497</v>
      </c>
      <c r="BG7" s="253">
        <v>290741.29148420901</v>
      </c>
      <c r="BH7" s="253">
        <v>274182.01238858397</v>
      </c>
      <c r="BI7" s="253">
        <v>287786.70440760901</v>
      </c>
      <c r="BJ7" s="253">
        <v>310143.19935290498</v>
      </c>
      <c r="BK7" s="253">
        <v>305954.785111556</v>
      </c>
    </row>
    <row r="8" spans="1:63" s="293" customFormat="1" ht="15.75" customHeight="1" x14ac:dyDescent="0.25">
      <c r="A8" s="333" t="s">
        <v>71</v>
      </c>
      <c r="B8" s="319">
        <v>2841</v>
      </c>
      <c r="C8" s="231" t="s">
        <v>72</v>
      </c>
      <c r="D8" s="232">
        <v>103991.375567494</v>
      </c>
      <c r="E8" s="233">
        <v>110455.516121393</v>
      </c>
      <c r="F8" s="233">
        <v>114881.780646539</v>
      </c>
      <c r="G8" s="233">
        <v>115595.867051307</v>
      </c>
      <c r="H8" s="233">
        <v>110482.09696716</v>
      </c>
      <c r="I8" s="233">
        <v>116358.91742917</v>
      </c>
      <c r="J8" s="233">
        <v>116638.185527272</v>
      </c>
      <c r="K8" s="233">
        <v>113761.343489814</v>
      </c>
      <c r="L8" s="233">
        <v>121522.559624111</v>
      </c>
      <c r="M8" s="233">
        <v>115617.703037666</v>
      </c>
      <c r="N8" s="233">
        <v>119941.65175573299</v>
      </c>
      <c r="O8" s="233">
        <v>120162.24748845</v>
      </c>
      <c r="P8" s="233">
        <v>1379409.2447061101</v>
      </c>
      <c r="Q8" s="234">
        <v>103977.948444332</v>
      </c>
      <c r="R8" s="234">
        <v>111235.11244011</v>
      </c>
      <c r="S8" s="234">
        <v>107841.95514778901</v>
      </c>
      <c r="T8" s="234">
        <v>110148.161916076</v>
      </c>
      <c r="U8" s="234">
        <v>115355.04288106901</v>
      </c>
      <c r="V8" s="234">
        <v>106860.964195956</v>
      </c>
      <c r="W8" s="234">
        <v>110932.56351338699</v>
      </c>
      <c r="X8" s="234">
        <v>113408.191222867</v>
      </c>
      <c r="Y8" s="234">
        <v>114645.374119682</v>
      </c>
      <c r="Z8" s="234">
        <v>122096.662070099</v>
      </c>
      <c r="AA8" s="234">
        <v>112424.437644121</v>
      </c>
      <c r="AB8" s="234">
        <v>138923.013536827</v>
      </c>
      <c r="AC8" s="234">
        <v>1367849.4271323199</v>
      </c>
      <c r="AD8" s="234">
        <v>120979.19701993201</v>
      </c>
      <c r="AE8" s="234">
        <v>114726.00148705801</v>
      </c>
      <c r="AF8" s="234">
        <v>109933.608046446</v>
      </c>
      <c r="AG8" s="234">
        <v>114885.397580096</v>
      </c>
      <c r="AH8" s="234">
        <v>117453.920349248</v>
      </c>
      <c r="AI8" s="234">
        <v>114581.812542158</v>
      </c>
      <c r="AJ8" s="234">
        <v>114335.91864705599</v>
      </c>
      <c r="AK8" s="234">
        <v>109114.554532764</v>
      </c>
      <c r="AL8" s="234">
        <v>124960.469293695</v>
      </c>
      <c r="AM8" s="234">
        <v>123583.126366347</v>
      </c>
      <c r="AN8" s="234">
        <v>111820.13611567</v>
      </c>
      <c r="AO8" s="234">
        <v>134377.670180163</v>
      </c>
      <c r="AP8" s="234">
        <v>1410751.81216063</v>
      </c>
      <c r="AQ8" s="234">
        <v>105956.289610055</v>
      </c>
      <c r="AR8" s="234">
        <v>112545.505880643</v>
      </c>
      <c r="AS8" s="234">
        <v>126619.57642930299</v>
      </c>
      <c r="AT8" s="234">
        <v>113865.23482218399</v>
      </c>
      <c r="AU8" s="234">
        <v>112272.155503428</v>
      </c>
      <c r="AV8" s="234">
        <v>123856.73406280301</v>
      </c>
      <c r="AW8" s="234">
        <v>123100.99533514</v>
      </c>
      <c r="AX8" s="234">
        <v>113393.384190741</v>
      </c>
      <c r="AY8" s="234">
        <v>119210.711455679</v>
      </c>
      <c r="AZ8" s="234">
        <v>129266.861065745</v>
      </c>
      <c r="BA8" s="234">
        <v>126256.408080257</v>
      </c>
      <c r="BB8" s="234">
        <v>144010.48413149299</v>
      </c>
      <c r="BC8" s="234">
        <v>1450354.3405674701</v>
      </c>
      <c r="BD8" s="234">
        <v>113165.85092436901</v>
      </c>
      <c r="BE8" s="234">
        <v>113208.662114826</v>
      </c>
      <c r="BF8" s="234">
        <v>122922.309512785</v>
      </c>
      <c r="BG8" s="234">
        <v>122100.03517857099</v>
      </c>
      <c r="BH8" s="234">
        <v>120700.997571354</v>
      </c>
      <c r="BI8" s="234">
        <v>122474.159686008</v>
      </c>
      <c r="BJ8" s="234">
        <v>118234.835876221</v>
      </c>
      <c r="BK8" s="234">
        <v>139885.54255908</v>
      </c>
    </row>
    <row r="9" spans="1:63" s="31" customFormat="1" ht="15.75" customHeight="1" x14ac:dyDescent="0.25">
      <c r="A9" s="300" t="s">
        <v>71</v>
      </c>
      <c r="B9" s="386">
        <v>278</v>
      </c>
      <c r="C9" s="300" t="s">
        <v>73</v>
      </c>
      <c r="D9" s="229">
        <v>18910.767073614301</v>
      </c>
      <c r="E9" s="230">
        <v>18339.2347241555</v>
      </c>
      <c r="F9" s="230">
        <v>19992.3519707716</v>
      </c>
      <c r="G9" s="230">
        <v>17505.328525155099</v>
      </c>
      <c r="H9" s="230">
        <v>20215.2343473076</v>
      </c>
      <c r="I9" s="230">
        <v>25006.4148283045</v>
      </c>
      <c r="J9" s="230">
        <v>21348.180694590501</v>
      </c>
      <c r="K9" s="230">
        <v>20452.147775446501</v>
      </c>
      <c r="L9" s="230">
        <v>27781.4653591362</v>
      </c>
      <c r="M9" s="230">
        <v>19912.651470142999</v>
      </c>
      <c r="N9" s="230">
        <v>20291.6301251246</v>
      </c>
      <c r="O9" s="230">
        <v>29164.8482473533</v>
      </c>
      <c r="P9" s="230">
        <v>258920.255141103</v>
      </c>
      <c r="Q9" s="230">
        <v>15184.1949911925</v>
      </c>
      <c r="R9" s="230">
        <v>20490.6499691606</v>
      </c>
      <c r="S9" s="230">
        <v>18742.090547166201</v>
      </c>
      <c r="T9" s="230">
        <v>19882.743593843399</v>
      </c>
      <c r="U9" s="230">
        <v>21500.522193823701</v>
      </c>
      <c r="V9" s="230">
        <v>26041.759282029299</v>
      </c>
      <c r="W9" s="230">
        <v>21578.151995217999</v>
      </c>
      <c r="X9" s="230">
        <v>23569.918678575999</v>
      </c>
      <c r="Y9" s="230">
        <v>28469.355383524002</v>
      </c>
      <c r="Z9" s="230">
        <v>27208.026475790601</v>
      </c>
      <c r="AA9" s="230">
        <v>26084.442476131899</v>
      </c>
      <c r="AB9" s="230">
        <v>43886.819238580902</v>
      </c>
      <c r="AC9" s="230">
        <v>292638.67482503701</v>
      </c>
      <c r="AD9" s="230">
        <v>23928.721876191299</v>
      </c>
      <c r="AE9" s="230">
        <v>27238.910572523899</v>
      </c>
      <c r="AF9" s="230">
        <v>28158.438781754699</v>
      </c>
      <c r="AG9" s="230">
        <v>29974.148490778301</v>
      </c>
      <c r="AH9" s="230">
        <v>26927.246808710701</v>
      </c>
      <c r="AI9" s="230">
        <v>33271.625065517801</v>
      </c>
      <c r="AJ9" s="230">
        <v>30778.362323002701</v>
      </c>
      <c r="AK9" s="230">
        <v>29121.3566021439</v>
      </c>
      <c r="AL9" s="230">
        <v>33095.196611095897</v>
      </c>
      <c r="AM9" s="230">
        <v>28758.714851499099</v>
      </c>
      <c r="AN9" s="230">
        <v>27920.1585185859</v>
      </c>
      <c r="AO9" s="230">
        <v>33177.719461018904</v>
      </c>
      <c r="AP9" s="230">
        <v>352350.59996282298</v>
      </c>
      <c r="AQ9" s="230">
        <v>27546.5752356749</v>
      </c>
      <c r="AR9" s="230">
        <v>23617.977204181301</v>
      </c>
      <c r="AS9" s="230">
        <v>28452.5606115343</v>
      </c>
      <c r="AT9" s="230">
        <v>27868.685547139699</v>
      </c>
      <c r="AU9" s="230">
        <v>28691.412387174099</v>
      </c>
      <c r="AV9" s="230">
        <v>37452.037114817998</v>
      </c>
      <c r="AW9" s="230">
        <v>34235.610957486198</v>
      </c>
      <c r="AX9" s="230">
        <v>34562.698257586599</v>
      </c>
      <c r="AY9" s="230">
        <v>32352.708752101898</v>
      </c>
      <c r="AZ9" s="230">
        <v>37755.811491421897</v>
      </c>
      <c r="BA9" s="230">
        <v>35615.728361794601</v>
      </c>
      <c r="BB9" s="230">
        <v>50865.960545190901</v>
      </c>
      <c r="BC9" s="230">
        <v>399017.76646610402</v>
      </c>
      <c r="BD9" s="230">
        <v>24187.306034958601</v>
      </c>
      <c r="BE9" s="230">
        <v>31779.985459415399</v>
      </c>
      <c r="BF9" s="230">
        <v>35523.603136776401</v>
      </c>
      <c r="BG9" s="230">
        <v>40189.247780973201</v>
      </c>
      <c r="BH9" s="230">
        <v>33368.748409186999</v>
      </c>
      <c r="BI9" s="230">
        <v>39530.349813837704</v>
      </c>
      <c r="BJ9" s="230">
        <v>35313.806267457701</v>
      </c>
      <c r="BK9" s="230">
        <v>42681.141400982997</v>
      </c>
    </row>
    <row r="10" spans="1:63" s="27" customFormat="1" ht="15.75" customHeight="1" x14ac:dyDescent="0.25">
      <c r="A10" s="231" t="s">
        <v>71</v>
      </c>
      <c r="B10" s="319">
        <v>277</v>
      </c>
      <c r="C10" s="231" t="s">
        <v>74</v>
      </c>
      <c r="D10" s="232">
        <v>14917.059556521999</v>
      </c>
      <c r="E10" s="233">
        <v>18942.017273187201</v>
      </c>
      <c r="F10" s="233">
        <v>23931.065290203602</v>
      </c>
      <c r="G10" s="233">
        <v>19401.939687559799</v>
      </c>
      <c r="H10" s="233">
        <v>25567.4995987607</v>
      </c>
      <c r="I10" s="233">
        <v>21999.122252837398</v>
      </c>
      <c r="J10" s="233">
        <v>24566.142762461801</v>
      </c>
      <c r="K10" s="233">
        <v>26638.570824205799</v>
      </c>
      <c r="L10" s="233">
        <v>22465.403915498398</v>
      </c>
      <c r="M10" s="233">
        <v>27468.749114274699</v>
      </c>
      <c r="N10" s="233">
        <v>29284.405556109599</v>
      </c>
      <c r="O10" s="233">
        <v>42623.828284230702</v>
      </c>
      <c r="P10" s="233">
        <v>297805.80411585199</v>
      </c>
      <c r="Q10" s="234">
        <v>13869.1547151657</v>
      </c>
      <c r="R10" s="234">
        <v>17413.612527293499</v>
      </c>
      <c r="S10" s="234">
        <v>18353.825647889102</v>
      </c>
      <c r="T10" s="234">
        <v>21179.2408920942</v>
      </c>
      <c r="U10" s="234">
        <v>18882.3918189469</v>
      </c>
      <c r="V10" s="234">
        <v>26926.232544440802</v>
      </c>
      <c r="W10" s="234">
        <v>25830.525027248401</v>
      </c>
      <c r="X10" s="234">
        <v>23083.539735795599</v>
      </c>
      <c r="Y10" s="234">
        <v>28535.916658190101</v>
      </c>
      <c r="Z10" s="234">
        <v>31420.079256841698</v>
      </c>
      <c r="AA10" s="234">
        <v>27401.046629803201</v>
      </c>
      <c r="AB10" s="234">
        <v>57075.176632885697</v>
      </c>
      <c r="AC10" s="234">
        <v>309970.74208659498</v>
      </c>
      <c r="AD10" s="234">
        <v>17437.208846751299</v>
      </c>
      <c r="AE10" s="234">
        <v>21497.4433400829</v>
      </c>
      <c r="AF10" s="234">
        <v>26384.7613046355</v>
      </c>
      <c r="AG10" s="234">
        <v>42179.106454594403</v>
      </c>
      <c r="AH10" s="234">
        <v>18424.968662391198</v>
      </c>
      <c r="AI10" s="234">
        <v>26132.387096619899</v>
      </c>
      <c r="AJ10" s="234">
        <v>48511.761874366799</v>
      </c>
      <c r="AK10" s="234">
        <v>23741.769221756302</v>
      </c>
      <c r="AL10" s="234">
        <v>29335.196598921098</v>
      </c>
      <c r="AM10" s="234">
        <v>32653.0641380173</v>
      </c>
      <c r="AN10" s="234">
        <v>43686.546322366601</v>
      </c>
      <c r="AO10" s="234">
        <v>49627.784047756897</v>
      </c>
      <c r="AP10" s="234">
        <v>379611.99790825997</v>
      </c>
      <c r="AQ10" s="234">
        <v>19275.988495010199</v>
      </c>
      <c r="AR10" s="234">
        <v>25708.539034284098</v>
      </c>
      <c r="AS10" s="234">
        <v>27408.318487559602</v>
      </c>
      <c r="AT10" s="234">
        <v>32133.368061655401</v>
      </c>
      <c r="AU10" s="234">
        <v>28636.250046916299</v>
      </c>
      <c r="AV10" s="234">
        <v>47726.376835246898</v>
      </c>
      <c r="AW10" s="234">
        <v>36758.510244994803</v>
      </c>
      <c r="AX10" s="234">
        <v>35037.160657899003</v>
      </c>
      <c r="AY10" s="234">
        <v>32661.8269037727</v>
      </c>
      <c r="AZ10" s="234">
        <v>33849.7921469301</v>
      </c>
      <c r="BA10" s="234">
        <v>39243.87868632</v>
      </c>
      <c r="BB10" s="234">
        <v>52413.732768008798</v>
      </c>
      <c r="BC10" s="234">
        <v>410853.742368598</v>
      </c>
      <c r="BD10" s="234">
        <v>29212.305500937899</v>
      </c>
      <c r="BE10" s="234">
        <v>27571.522676897199</v>
      </c>
      <c r="BF10" s="234">
        <v>31846.376167216298</v>
      </c>
      <c r="BG10" s="234">
        <v>37082.289262216698</v>
      </c>
      <c r="BH10" s="234">
        <v>28485.4502339869</v>
      </c>
      <c r="BI10" s="234">
        <v>26825.934706063501</v>
      </c>
      <c r="BJ10" s="234">
        <v>61566.7467459564</v>
      </c>
      <c r="BK10" s="234">
        <v>34374.574263610099</v>
      </c>
    </row>
    <row r="11" spans="1:63" s="31" customFormat="1" ht="15.75" customHeight="1" x14ac:dyDescent="0.25">
      <c r="A11" s="235" t="s">
        <v>71</v>
      </c>
      <c r="B11" s="294">
        <v>280</v>
      </c>
      <c r="C11" s="235" t="s">
        <v>75</v>
      </c>
      <c r="D11" s="229">
        <v>6199.9539892850898</v>
      </c>
      <c r="E11" s="230">
        <v>8782.5280335679508</v>
      </c>
      <c r="F11" s="230">
        <v>9709.7131662312204</v>
      </c>
      <c r="G11" s="230">
        <v>9361.4880648200706</v>
      </c>
      <c r="H11" s="230">
        <v>8034.6326392289602</v>
      </c>
      <c r="I11" s="230">
        <v>9256.5360171333705</v>
      </c>
      <c r="J11" s="230">
        <v>7966.1002667760104</v>
      </c>
      <c r="K11" s="230">
        <v>7795.9335818720701</v>
      </c>
      <c r="L11" s="230">
        <v>8089.6610408978804</v>
      </c>
      <c r="M11" s="230">
        <v>11462.2817648489</v>
      </c>
      <c r="N11" s="230">
        <v>12767.990590706901</v>
      </c>
      <c r="O11" s="230">
        <v>10507.8010439144</v>
      </c>
      <c r="P11" s="230">
        <v>109934.620199283</v>
      </c>
      <c r="Q11" s="230">
        <v>5105.97339122421</v>
      </c>
      <c r="R11" s="230">
        <v>8361.2863130059995</v>
      </c>
      <c r="S11" s="230">
        <v>8175.6391935872298</v>
      </c>
      <c r="T11" s="230">
        <v>7355.6463822747</v>
      </c>
      <c r="U11" s="230">
        <v>6865.0127768541197</v>
      </c>
      <c r="V11" s="230">
        <v>10709.528753729899</v>
      </c>
      <c r="W11" s="230">
        <v>10163.9730190228</v>
      </c>
      <c r="X11" s="230">
        <v>11228.428978558701</v>
      </c>
      <c r="Y11" s="230">
        <v>12266.8557266797</v>
      </c>
      <c r="Z11" s="230">
        <v>12348.4667613404</v>
      </c>
      <c r="AA11" s="230">
        <v>14575.3114766172</v>
      </c>
      <c r="AB11" s="230">
        <v>18413.531306660301</v>
      </c>
      <c r="AC11" s="230">
        <v>125569.654079555</v>
      </c>
      <c r="AD11" s="230">
        <v>10429.631554874601</v>
      </c>
      <c r="AE11" s="230">
        <v>13783.1944571279</v>
      </c>
      <c r="AF11" s="230">
        <v>14696.068320271699</v>
      </c>
      <c r="AG11" s="230">
        <v>14555.253627091501</v>
      </c>
      <c r="AH11" s="230">
        <v>14461.4826884834</v>
      </c>
      <c r="AI11" s="230">
        <v>14511.8745759433</v>
      </c>
      <c r="AJ11" s="230">
        <v>16954.8842147219</v>
      </c>
      <c r="AK11" s="230">
        <v>15452.3950799908</v>
      </c>
      <c r="AL11" s="230">
        <v>15767.0604530603</v>
      </c>
      <c r="AM11" s="230">
        <v>16272.758014528899</v>
      </c>
      <c r="AN11" s="230">
        <v>16040.980386207901</v>
      </c>
      <c r="AO11" s="230">
        <v>24523.924835582598</v>
      </c>
      <c r="AP11" s="230">
        <v>187449.508207885</v>
      </c>
      <c r="AQ11" s="230">
        <v>13718.8979874054</v>
      </c>
      <c r="AR11" s="230">
        <v>15982.0836008188</v>
      </c>
      <c r="AS11" s="230">
        <v>18997.191179598201</v>
      </c>
      <c r="AT11" s="230">
        <v>18630.6567825319</v>
      </c>
      <c r="AU11" s="230">
        <v>18265.057644086399</v>
      </c>
      <c r="AV11" s="230">
        <v>21009.307911287</v>
      </c>
      <c r="AW11" s="230">
        <v>20161.028991425101</v>
      </c>
      <c r="AX11" s="230">
        <v>20218.230273174999</v>
      </c>
      <c r="AY11" s="230">
        <v>20234.1324232347</v>
      </c>
      <c r="AZ11" s="230">
        <v>24707.6693331239</v>
      </c>
      <c r="BA11" s="230">
        <v>22889.4555202909</v>
      </c>
      <c r="BB11" s="230">
        <v>25035.7055558387</v>
      </c>
      <c r="BC11" s="230">
        <v>239849.417202816</v>
      </c>
      <c r="BD11" s="230">
        <v>14865.993623128699</v>
      </c>
      <c r="BE11" s="230">
        <v>22673.156405354301</v>
      </c>
      <c r="BF11" s="230">
        <v>21415.408565180001</v>
      </c>
      <c r="BG11" s="230">
        <v>21923.707189347799</v>
      </c>
      <c r="BH11" s="230">
        <v>24482.696729438099</v>
      </c>
      <c r="BI11" s="230">
        <v>25749.171623890099</v>
      </c>
      <c r="BJ11" s="230">
        <v>25886.8975107857</v>
      </c>
      <c r="BK11" s="230">
        <v>28937.346749100299</v>
      </c>
    </row>
    <row r="12" spans="1:63" s="31" customFormat="1" ht="15.75" customHeight="1" x14ac:dyDescent="0.25">
      <c r="A12" s="231" t="s">
        <v>71</v>
      </c>
      <c r="B12" s="319">
        <v>2844</v>
      </c>
      <c r="C12" s="231" t="s">
        <v>76</v>
      </c>
      <c r="D12" s="232">
        <v>7425.3903479446799</v>
      </c>
      <c r="E12" s="233">
        <v>6100.3013700121801</v>
      </c>
      <c r="F12" s="233">
        <v>8246.1187758584601</v>
      </c>
      <c r="G12" s="233">
        <v>9386.81596696214</v>
      </c>
      <c r="H12" s="233">
        <v>6921.0165775027199</v>
      </c>
      <c r="I12" s="233">
        <v>9145.8280403314002</v>
      </c>
      <c r="J12" s="233">
        <v>9082.0631131095706</v>
      </c>
      <c r="K12" s="233">
        <v>7506.2544893879704</v>
      </c>
      <c r="L12" s="233">
        <v>7797.2101280119996</v>
      </c>
      <c r="M12" s="233">
        <v>7638.2315440188504</v>
      </c>
      <c r="N12" s="233">
        <v>6594.6784644257395</v>
      </c>
      <c r="O12" s="233">
        <v>10946.4609799263</v>
      </c>
      <c r="P12" s="233">
        <v>96790.369797492007</v>
      </c>
      <c r="Q12" s="234">
        <v>5812.3236555570502</v>
      </c>
      <c r="R12" s="234">
        <v>5784.1164495492403</v>
      </c>
      <c r="S12" s="234">
        <v>7224.4879783815804</v>
      </c>
      <c r="T12" s="234">
        <v>6855.9724326852202</v>
      </c>
      <c r="U12" s="234">
        <v>6430.1602441219702</v>
      </c>
      <c r="V12" s="234">
        <v>7358.5043771739302</v>
      </c>
      <c r="W12" s="234">
        <v>7879.8704037954503</v>
      </c>
      <c r="X12" s="234">
        <v>6929.5461831930197</v>
      </c>
      <c r="Y12" s="234">
        <v>7566.8799145498997</v>
      </c>
      <c r="Z12" s="234">
        <v>7794.7328566016404</v>
      </c>
      <c r="AA12" s="234">
        <v>7744.8145136011299</v>
      </c>
      <c r="AB12" s="234">
        <v>9564.6274785360802</v>
      </c>
      <c r="AC12" s="234">
        <v>86946.036487746198</v>
      </c>
      <c r="AD12" s="234">
        <v>7222.5664505558598</v>
      </c>
      <c r="AE12" s="234">
        <v>7191.5806207993801</v>
      </c>
      <c r="AF12" s="234">
        <v>9697.9413305989692</v>
      </c>
      <c r="AG12" s="234">
        <v>7831.8412294620603</v>
      </c>
      <c r="AH12" s="234">
        <v>8274.8610037823491</v>
      </c>
      <c r="AI12" s="234">
        <v>8617.1757665072</v>
      </c>
      <c r="AJ12" s="234">
        <v>8543.1935454002905</v>
      </c>
      <c r="AK12" s="234">
        <v>7825.32273259253</v>
      </c>
      <c r="AL12" s="234">
        <v>7891.53180372722</v>
      </c>
      <c r="AM12" s="234">
        <v>7893.1742431500697</v>
      </c>
      <c r="AN12" s="234">
        <v>7469.1091301169399</v>
      </c>
      <c r="AO12" s="234">
        <v>10621.358072429701</v>
      </c>
      <c r="AP12" s="234">
        <v>99079.6559291226</v>
      </c>
      <c r="AQ12" s="234">
        <v>9796.2767607908499</v>
      </c>
      <c r="AR12" s="234">
        <v>7338.3014643442302</v>
      </c>
      <c r="AS12" s="234">
        <v>8302.2616628885498</v>
      </c>
      <c r="AT12" s="234">
        <v>8853.0607285829101</v>
      </c>
      <c r="AU12" s="234">
        <v>11115.5080147754</v>
      </c>
      <c r="AV12" s="234">
        <v>11850.2238653166</v>
      </c>
      <c r="AW12" s="234">
        <v>11938.482976081799</v>
      </c>
      <c r="AX12" s="234">
        <v>11842.888459833101</v>
      </c>
      <c r="AY12" s="234">
        <v>12552.4938026048</v>
      </c>
      <c r="AZ12" s="234">
        <v>13262.400926679</v>
      </c>
      <c r="BA12" s="234">
        <v>11862.386404541599</v>
      </c>
      <c r="BB12" s="234">
        <v>16272.3074299649</v>
      </c>
      <c r="BC12" s="234">
        <v>134986.59249640399</v>
      </c>
      <c r="BD12" s="234">
        <v>12877.6744429559</v>
      </c>
      <c r="BE12" s="234">
        <v>12301.540255947601</v>
      </c>
      <c r="BF12" s="234">
        <v>13593.2568887584</v>
      </c>
      <c r="BG12" s="234">
        <v>15063.0783199829</v>
      </c>
      <c r="BH12" s="234">
        <v>13785.526642066499</v>
      </c>
      <c r="BI12" s="234">
        <v>15065.390777390199</v>
      </c>
      <c r="BJ12" s="234">
        <v>15360.427784215</v>
      </c>
      <c r="BK12" s="234">
        <v>15988.0781597798</v>
      </c>
    </row>
    <row r="13" spans="1:63" s="31" customFormat="1" ht="15.75" customHeight="1" x14ac:dyDescent="0.25">
      <c r="A13" s="235" t="s">
        <v>71</v>
      </c>
      <c r="B13" s="294">
        <v>279</v>
      </c>
      <c r="C13" s="235" t="s">
        <v>77</v>
      </c>
      <c r="D13" s="229">
        <v>7198.3005546499999</v>
      </c>
      <c r="E13" s="230">
        <v>8434.7837181067007</v>
      </c>
      <c r="F13" s="230">
        <v>7544.5681960104203</v>
      </c>
      <c r="G13" s="230">
        <v>5203.2733084417496</v>
      </c>
      <c r="H13" s="230">
        <v>5097.7527914031998</v>
      </c>
      <c r="I13" s="230">
        <v>8846.7283387257103</v>
      </c>
      <c r="J13" s="230">
        <v>5844.4899180942502</v>
      </c>
      <c r="K13" s="230">
        <v>4678.97059289959</v>
      </c>
      <c r="L13" s="230">
        <v>4125.6102476266196</v>
      </c>
      <c r="M13" s="230">
        <v>4539.3067100696599</v>
      </c>
      <c r="N13" s="230">
        <v>5246.4676885262797</v>
      </c>
      <c r="O13" s="230">
        <v>5704.3279446732504</v>
      </c>
      <c r="P13" s="230">
        <v>72464.5800092274</v>
      </c>
      <c r="Q13" s="230">
        <v>5199.9268050668197</v>
      </c>
      <c r="R13" s="230">
        <v>4273.8220268627902</v>
      </c>
      <c r="S13" s="230">
        <v>18260.758653418499</v>
      </c>
      <c r="T13" s="230">
        <v>3980.65669539889</v>
      </c>
      <c r="U13" s="230">
        <v>4273.7155289551001</v>
      </c>
      <c r="V13" s="230">
        <v>17607.903323441598</v>
      </c>
      <c r="W13" s="230">
        <v>5370.7313042856504</v>
      </c>
      <c r="X13" s="230">
        <v>5592.8271011573997</v>
      </c>
      <c r="Y13" s="230">
        <v>21574.953706486001</v>
      </c>
      <c r="Z13" s="230">
        <v>6335.93370677647</v>
      </c>
      <c r="AA13" s="230">
        <v>19501.362531851399</v>
      </c>
      <c r="AB13" s="230">
        <v>13284.513452421001</v>
      </c>
      <c r="AC13" s="230">
        <v>125257.104836122</v>
      </c>
      <c r="AD13" s="230">
        <v>5513.6179805750098</v>
      </c>
      <c r="AE13" s="230">
        <v>23155.644737705199</v>
      </c>
      <c r="AF13" s="230">
        <v>6629.6361560224996</v>
      </c>
      <c r="AG13" s="230">
        <v>7391.8144600371197</v>
      </c>
      <c r="AH13" s="230">
        <v>6521.2953381180896</v>
      </c>
      <c r="AI13" s="230">
        <v>6113.7603495797603</v>
      </c>
      <c r="AJ13" s="230">
        <v>7452.2439325778196</v>
      </c>
      <c r="AK13" s="230">
        <v>7511.9348317577296</v>
      </c>
      <c r="AL13" s="230">
        <v>7473.2967912348104</v>
      </c>
      <c r="AM13" s="230">
        <v>6665.8820982381303</v>
      </c>
      <c r="AN13" s="230">
        <v>4665.1916379283603</v>
      </c>
      <c r="AO13" s="230">
        <v>8618.4632499681302</v>
      </c>
      <c r="AP13" s="230">
        <v>97712.781563742596</v>
      </c>
      <c r="AQ13" s="230">
        <v>5368.9355844055099</v>
      </c>
      <c r="AR13" s="230">
        <v>4449.9679017429999</v>
      </c>
      <c r="AS13" s="230">
        <v>5083.8730883006901</v>
      </c>
      <c r="AT13" s="230">
        <v>15370.1029843981</v>
      </c>
      <c r="AU13" s="230">
        <v>12021.312610327899</v>
      </c>
      <c r="AV13" s="230">
        <v>15393.6956209934</v>
      </c>
      <c r="AW13" s="230">
        <v>11014.685771558001</v>
      </c>
      <c r="AX13" s="230">
        <v>10087.385940644201</v>
      </c>
      <c r="AY13" s="230">
        <v>11519.27764231</v>
      </c>
      <c r="AZ13" s="230">
        <v>14021.331502807599</v>
      </c>
      <c r="BA13" s="230">
        <v>13121.611561334899</v>
      </c>
      <c r="BB13" s="230">
        <v>15171.2187189536</v>
      </c>
      <c r="BC13" s="230">
        <v>132623.39892777699</v>
      </c>
      <c r="BD13" s="230">
        <v>38102.691297211</v>
      </c>
      <c r="BE13" s="230">
        <v>11081.604338057199</v>
      </c>
      <c r="BF13" s="230">
        <v>11890.5082057001</v>
      </c>
      <c r="BG13" s="230">
        <v>14086.174169476801</v>
      </c>
      <c r="BH13" s="230">
        <v>13066.3680742505</v>
      </c>
      <c r="BI13" s="230">
        <v>14982.5888900346</v>
      </c>
      <c r="BJ13" s="230">
        <v>15174.266032114099</v>
      </c>
      <c r="BK13" s="230">
        <v>8680.1812912566493</v>
      </c>
    </row>
    <row r="14" spans="1:63" s="31" customFormat="1" ht="15.75" customHeight="1" x14ac:dyDescent="0.25">
      <c r="A14" s="231" t="s">
        <v>71</v>
      </c>
      <c r="B14" s="319">
        <v>276</v>
      </c>
      <c r="C14" s="231" t="s">
        <v>78</v>
      </c>
      <c r="D14" s="232">
        <v>5964.9329411451599</v>
      </c>
      <c r="E14" s="233">
        <v>6420.33124204879</v>
      </c>
      <c r="F14" s="233">
        <v>8025.6067455048797</v>
      </c>
      <c r="G14" s="233">
        <v>8793.4762147566198</v>
      </c>
      <c r="H14" s="233">
        <v>6493.5784282486102</v>
      </c>
      <c r="I14" s="233">
        <v>6975.9513411293801</v>
      </c>
      <c r="J14" s="233">
        <v>4296.4435305894303</v>
      </c>
      <c r="K14" s="233">
        <v>7873.6521201478699</v>
      </c>
      <c r="L14" s="233">
        <v>6883.6595392826403</v>
      </c>
      <c r="M14" s="233">
        <v>7358.1821980828799</v>
      </c>
      <c r="N14" s="233">
        <v>8199.8336669151595</v>
      </c>
      <c r="O14" s="233">
        <v>7855.1434653023198</v>
      </c>
      <c r="P14" s="233">
        <v>85140.791433153703</v>
      </c>
      <c r="Q14" s="234">
        <v>5372.5729985882299</v>
      </c>
      <c r="R14" s="234">
        <v>7113.1238337640398</v>
      </c>
      <c r="S14" s="234">
        <v>8844.9704471198002</v>
      </c>
      <c r="T14" s="234">
        <v>5095.3423691756398</v>
      </c>
      <c r="U14" s="234">
        <v>8912.0780919743192</v>
      </c>
      <c r="V14" s="234">
        <v>7950.4486297653602</v>
      </c>
      <c r="W14" s="234">
        <v>5945.5869798031899</v>
      </c>
      <c r="X14" s="234">
        <v>9061.5879343378492</v>
      </c>
      <c r="Y14" s="234">
        <v>8046.6449500988901</v>
      </c>
      <c r="Z14" s="234">
        <v>10032.7907475456</v>
      </c>
      <c r="AA14" s="234">
        <v>7204.2639843768902</v>
      </c>
      <c r="AB14" s="234">
        <v>12751.9767540059</v>
      </c>
      <c r="AC14" s="234">
        <v>96331.387720555693</v>
      </c>
      <c r="AD14" s="234">
        <v>11223.655876750499</v>
      </c>
      <c r="AE14" s="234">
        <v>7279.8918574342997</v>
      </c>
      <c r="AF14" s="234">
        <v>8308.3299438690592</v>
      </c>
      <c r="AG14" s="234">
        <v>7962.3263712644102</v>
      </c>
      <c r="AH14" s="234">
        <v>8170.5527716201796</v>
      </c>
      <c r="AI14" s="234">
        <v>7934.1764198611099</v>
      </c>
      <c r="AJ14" s="234">
        <v>7532.4587608987904</v>
      </c>
      <c r="AK14" s="234">
        <v>7001.8375976756397</v>
      </c>
      <c r="AL14" s="234">
        <v>9629.0884019708501</v>
      </c>
      <c r="AM14" s="234">
        <v>8871.4211419306394</v>
      </c>
      <c r="AN14" s="234">
        <v>8009.0459238601898</v>
      </c>
      <c r="AO14" s="234">
        <v>13762.0562027506</v>
      </c>
      <c r="AP14" s="234">
        <v>105684.841269886</v>
      </c>
      <c r="AQ14" s="234">
        <v>8415.4924278421004</v>
      </c>
      <c r="AR14" s="234">
        <v>9311.4986857883505</v>
      </c>
      <c r="AS14" s="234">
        <v>10736.874770402699</v>
      </c>
      <c r="AT14" s="234">
        <v>9184.0364837649995</v>
      </c>
      <c r="AU14" s="234">
        <v>11029.558117515</v>
      </c>
      <c r="AV14" s="234">
        <v>10584.487624863599</v>
      </c>
      <c r="AW14" s="234">
        <v>8271.1320637984609</v>
      </c>
      <c r="AX14" s="234">
        <v>8125.0584682715598</v>
      </c>
      <c r="AY14" s="234">
        <v>9753.7127008943007</v>
      </c>
      <c r="AZ14" s="234">
        <v>7481.5466339425802</v>
      </c>
      <c r="BA14" s="234">
        <v>10460.5209291679</v>
      </c>
      <c r="BB14" s="234">
        <v>17704.169552670999</v>
      </c>
      <c r="BC14" s="234">
        <v>121058.08845892199</v>
      </c>
      <c r="BD14" s="234">
        <v>9862.8842950922899</v>
      </c>
      <c r="BE14" s="234">
        <v>8124.1091059325299</v>
      </c>
      <c r="BF14" s="234">
        <v>11906.0616978127</v>
      </c>
      <c r="BG14" s="234">
        <v>11131.1743519223</v>
      </c>
      <c r="BH14" s="234">
        <v>12024.4154214218</v>
      </c>
      <c r="BI14" s="234">
        <v>13339.533420882</v>
      </c>
      <c r="BJ14" s="234">
        <v>8934.7842763895806</v>
      </c>
      <c r="BK14" s="234">
        <v>6233.9906045420403</v>
      </c>
    </row>
    <row r="15" spans="1:63" s="31" customFormat="1" ht="15.75" customHeight="1" x14ac:dyDescent="0.25">
      <c r="A15" s="235" t="s">
        <v>71</v>
      </c>
      <c r="B15" s="294">
        <v>272</v>
      </c>
      <c r="C15" s="235" t="s">
        <v>79</v>
      </c>
      <c r="D15" s="229">
        <v>331.43355693005998</v>
      </c>
      <c r="E15" s="230">
        <v>309.159499616164</v>
      </c>
      <c r="F15" s="230">
        <v>377.96017362820402</v>
      </c>
      <c r="G15" s="230">
        <v>316.65507508340397</v>
      </c>
      <c r="H15" s="230">
        <v>360.65224695175698</v>
      </c>
      <c r="I15" s="230">
        <v>367.02178540233899</v>
      </c>
      <c r="J15" s="230">
        <v>578.25212747996704</v>
      </c>
      <c r="K15" s="230">
        <v>458.78821506971599</v>
      </c>
      <c r="L15" s="230">
        <v>543.25971981105397</v>
      </c>
      <c r="M15" s="230">
        <v>419.62419370761597</v>
      </c>
      <c r="N15" s="230">
        <v>834.20541378196504</v>
      </c>
      <c r="O15" s="230">
        <v>377.28506409959698</v>
      </c>
      <c r="P15" s="230">
        <v>5274.2970715618503</v>
      </c>
      <c r="Q15" s="230">
        <v>266.05339542668099</v>
      </c>
      <c r="R15" s="230">
        <v>322.42488594635302</v>
      </c>
      <c r="S15" s="230">
        <v>320.64455409708</v>
      </c>
      <c r="T15" s="230">
        <v>428.41217687994799</v>
      </c>
      <c r="U15" s="230">
        <v>480.15908598069302</v>
      </c>
      <c r="V15" s="230">
        <v>421.469481191157</v>
      </c>
      <c r="W15" s="230">
        <v>424.02628890710002</v>
      </c>
      <c r="X15" s="230">
        <v>280.31148136026701</v>
      </c>
      <c r="Y15" s="230">
        <v>473.45791364792501</v>
      </c>
      <c r="Z15" s="230">
        <v>538.39051523800299</v>
      </c>
      <c r="AA15" s="230">
        <v>722.82475656576196</v>
      </c>
      <c r="AB15" s="230">
        <v>542.85935939371302</v>
      </c>
      <c r="AC15" s="230">
        <v>5221.0338946346801</v>
      </c>
      <c r="AD15" s="230">
        <v>407.34943958129998</v>
      </c>
      <c r="AE15" s="230">
        <v>390.282323644386</v>
      </c>
      <c r="AF15" s="230">
        <v>452.779294950718</v>
      </c>
      <c r="AG15" s="230">
        <v>317.76469446634098</v>
      </c>
      <c r="AH15" s="230">
        <v>529.478084929631</v>
      </c>
      <c r="AI15" s="230">
        <v>586.14716494545701</v>
      </c>
      <c r="AJ15" s="230">
        <v>591.51948889836103</v>
      </c>
      <c r="AK15" s="230">
        <v>457.06057527956801</v>
      </c>
      <c r="AL15" s="230">
        <v>551.80972967045295</v>
      </c>
      <c r="AM15" s="230">
        <v>1167.08507178542</v>
      </c>
      <c r="AN15" s="230">
        <v>767.28164169897195</v>
      </c>
      <c r="AO15" s="230">
        <v>432.86057683996597</v>
      </c>
      <c r="AP15" s="230">
        <v>6651.4180866905799</v>
      </c>
      <c r="AQ15" s="230">
        <v>653.71652393585805</v>
      </c>
      <c r="AR15" s="230">
        <v>431.19514529003499</v>
      </c>
      <c r="AS15" s="230">
        <v>786.72420293497805</v>
      </c>
      <c r="AT15" s="230">
        <v>623.56212005812699</v>
      </c>
      <c r="AU15" s="230">
        <v>453.06539023357402</v>
      </c>
      <c r="AV15" s="230">
        <v>420.57498620392897</v>
      </c>
      <c r="AW15" s="230">
        <v>630.16642538079896</v>
      </c>
      <c r="AX15" s="230">
        <v>488.89443161443899</v>
      </c>
      <c r="AY15" s="230">
        <v>776.13856670674602</v>
      </c>
      <c r="AZ15" s="230">
        <v>281.51487370063097</v>
      </c>
      <c r="BA15" s="230">
        <v>919.316814206039</v>
      </c>
      <c r="BB15" s="230">
        <v>470.06255890235201</v>
      </c>
      <c r="BC15" s="230">
        <v>6934.9320391675101</v>
      </c>
      <c r="BD15" s="230">
        <v>246.41702362087199</v>
      </c>
      <c r="BE15" s="230">
        <v>81.205690435372006</v>
      </c>
      <c r="BF15" s="230">
        <v>92.590634433223101</v>
      </c>
      <c r="BG15" s="230">
        <v>154.99076899488</v>
      </c>
      <c r="BH15" s="230">
        <v>195.90061723382101</v>
      </c>
      <c r="BI15" s="230">
        <v>104.885113695211</v>
      </c>
      <c r="BJ15" s="230">
        <v>111.190956480688</v>
      </c>
      <c r="BK15" s="230">
        <v>224.57853667141001</v>
      </c>
    </row>
    <row r="16" spans="1:63" s="292" customFormat="1" ht="15.75" customHeight="1" x14ac:dyDescent="0.25">
      <c r="A16" s="231" t="s">
        <v>71</v>
      </c>
      <c r="B16" s="319" t="s">
        <v>71</v>
      </c>
      <c r="C16" s="231" t="s">
        <v>80</v>
      </c>
      <c r="D16" s="232">
        <v>16051.9192164409</v>
      </c>
      <c r="E16" s="233">
        <v>19532.974723105199</v>
      </c>
      <c r="F16" s="233">
        <v>22894.7659084195</v>
      </c>
      <c r="G16" s="233">
        <v>19198.475431031799</v>
      </c>
      <c r="H16" s="233">
        <v>24335.8365026139</v>
      </c>
      <c r="I16" s="233">
        <v>23802.326074024</v>
      </c>
      <c r="J16" s="233">
        <v>24885.6391706918</v>
      </c>
      <c r="K16" s="233">
        <v>26768.0796415763</v>
      </c>
      <c r="L16" s="233">
        <v>24317.642206580698</v>
      </c>
      <c r="M16" s="233">
        <v>21700.7118258968</v>
      </c>
      <c r="N16" s="233">
        <v>20709.223252105599</v>
      </c>
      <c r="O16" s="233">
        <v>27874.8359519232</v>
      </c>
      <c r="P16" s="233">
        <v>272072.42990440998</v>
      </c>
      <c r="Q16" s="234">
        <v>17276.9628269075</v>
      </c>
      <c r="R16" s="234">
        <v>20453.9335691179</v>
      </c>
      <c r="S16" s="234">
        <v>21107.924267851198</v>
      </c>
      <c r="T16" s="234">
        <v>20571.616220489199</v>
      </c>
      <c r="U16" s="234">
        <v>19863.647465773702</v>
      </c>
      <c r="V16" s="234">
        <v>25190.879746605999</v>
      </c>
      <c r="W16" s="234">
        <v>20945.716188886199</v>
      </c>
      <c r="X16" s="234">
        <v>24091.352393202698</v>
      </c>
      <c r="Y16" s="234">
        <v>22284.741777667601</v>
      </c>
      <c r="Z16" s="234">
        <v>24290.033621826999</v>
      </c>
      <c r="AA16" s="234">
        <v>25308.208803362701</v>
      </c>
      <c r="AB16" s="234">
        <v>36547.533234697803</v>
      </c>
      <c r="AC16" s="234">
        <v>277932.55011638999</v>
      </c>
      <c r="AD16" s="234">
        <v>21668.509902929502</v>
      </c>
      <c r="AE16" s="234">
        <v>21866.193091732399</v>
      </c>
      <c r="AF16" s="234">
        <v>24756.6431927261</v>
      </c>
      <c r="AG16" s="234">
        <v>25555.395906523601</v>
      </c>
      <c r="AH16" s="234">
        <v>27883.957253715402</v>
      </c>
      <c r="AI16" s="234">
        <v>25702.496316288001</v>
      </c>
      <c r="AJ16" s="234">
        <v>22144.2030409947</v>
      </c>
      <c r="AK16" s="234">
        <v>23019.3958214085</v>
      </c>
      <c r="AL16" s="234">
        <v>24215.300022626001</v>
      </c>
      <c r="AM16" s="234">
        <v>23503.696460970401</v>
      </c>
      <c r="AN16" s="234">
        <v>24665.847015834101</v>
      </c>
      <c r="AO16" s="234">
        <v>35919.192125091402</v>
      </c>
      <c r="AP16" s="234">
        <v>300900.83015083999</v>
      </c>
      <c r="AQ16" s="234">
        <v>20103.801419542298</v>
      </c>
      <c r="AR16" s="234">
        <v>21974.074298380601</v>
      </c>
      <c r="AS16" s="234">
        <v>24484.047483885799</v>
      </c>
      <c r="AT16" s="234">
        <v>23227.3033260386</v>
      </c>
      <c r="AU16" s="234">
        <v>28178.7601450968</v>
      </c>
      <c r="AV16" s="234">
        <v>25389.7776035549</v>
      </c>
      <c r="AW16" s="234">
        <v>24007.000693013801</v>
      </c>
      <c r="AX16" s="234">
        <v>23482.784988637501</v>
      </c>
      <c r="AY16" s="234">
        <v>27218.350665078899</v>
      </c>
      <c r="AZ16" s="234">
        <v>28902.945311448799</v>
      </c>
      <c r="BA16" s="234">
        <v>26964.1633360714</v>
      </c>
      <c r="BB16" s="234">
        <v>41150.055352514501</v>
      </c>
      <c r="BC16" s="234">
        <v>315083.06462326401</v>
      </c>
      <c r="BD16" s="234">
        <v>20274.348305989701</v>
      </c>
      <c r="BE16" s="234">
        <v>24305.768464119301</v>
      </c>
      <c r="BF16" s="234">
        <v>26943.558545834701</v>
      </c>
      <c r="BG16" s="234">
        <v>29010.594462723799</v>
      </c>
      <c r="BH16" s="234">
        <v>28071.908689645301</v>
      </c>
      <c r="BI16" s="234">
        <v>29714.690375807499</v>
      </c>
      <c r="BJ16" s="234">
        <v>29560.243903284601</v>
      </c>
      <c r="BK16" s="234">
        <v>28949.351546533198</v>
      </c>
    </row>
    <row r="17" spans="1:63" s="31" customFormat="1" ht="15.75" customHeight="1" x14ac:dyDescent="0.25">
      <c r="A17" s="265" t="s">
        <v>53</v>
      </c>
      <c r="B17" s="350" t="s">
        <v>71</v>
      </c>
      <c r="C17" s="265" t="s">
        <v>71</v>
      </c>
      <c r="D17" s="266">
        <v>159516.146424912</v>
      </c>
      <c r="E17" s="267">
        <v>132746.794182977</v>
      </c>
      <c r="F17" s="267">
        <v>144827.51046462599</v>
      </c>
      <c r="G17" s="267">
        <v>153545.92145638901</v>
      </c>
      <c r="H17" s="267">
        <v>178585.84232790599</v>
      </c>
      <c r="I17" s="267">
        <v>184121.08498911699</v>
      </c>
      <c r="J17" s="267">
        <v>215063.14739353899</v>
      </c>
      <c r="K17" s="267">
        <v>213451.60114946601</v>
      </c>
      <c r="L17" s="267">
        <v>206114.53296673499</v>
      </c>
      <c r="M17" s="267">
        <v>193540.261094271</v>
      </c>
      <c r="N17" s="267">
        <v>191017.384575253</v>
      </c>
      <c r="O17" s="267">
        <v>233536.31402204299</v>
      </c>
      <c r="P17" s="267">
        <v>2206066.5410472299</v>
      </c>
      <c r="Q17" s="267">
        <v>215684.28856883899</v>
      </c>
      <c r="R17" s="267">
        <v>174013.238290796</v>
      </c>
      <c r="S17" s="267">
        <v>184516.81778570899</v>
      </c>
      <c r="T17" s="267">
        <v>200350.33401396501</v>
      </c>
      <c r="U17" s="267">
        <v>197051.177772839</v>
      </c>
      <c r="V17" s="267">
        <v>189888.08388290499</v>
      </c>
      <c r="W17" s="267">
        <v>242888.576035926</v>
      </c>
      <c r="X17" s="267">
        <v>220694.97535188499</v>
      </c>
      <c r="Y17" s="267">
        <v>182536.819471194</v>
      </c>
      <c r="Z17" s="267">
        <v>192952.339428504</v>
      </c>
      <c r="AA17" s="267">
        <v>206578.37352959701</v>
      </c>
      <c r="AB17" s="267">
        <v>218610.91238798501</v>
      </c>
      <c r="AC17" s="267">
        <v>2425765.9365201402</v>
      </c>
      <c r="AD17" s="267">
        <v>234075.48635288101</v>
      </c>
      <c r="AE17" s="267">
        <v>189933.64264734599</v>
      </c>
      <c r="AF17" s="267">
        <v>184762.56563421799</v>
      </c>
      <c r="AG17" s="267">
        <v>194315.749514433</v>
      </c>
      <c r="AH17" s="267">
        <v>197191.56736650501</v>
      </c>
      <c r="AI17" s="267">
        <v>183678.52165766299</v>
      </c>
      <c r="AJ17" s="267">
        <v>235096.700001447</v>
      </c>
      <c r="AK17" s="267">
        <v>231082.927805218</v>
      </c>
      <c r="AL17" s="267">
        <v>211492.31536411701</v>
      </c>
      <c r="AM17" s="267">
        <v>213913.574923879</v>
      </c>
      <c r="AN17" s="267">
        <v>232125.87705734701</v>
      </c>
      <c r="AO17" s="267">
        <v>272505.23120523902</v>
      </c>
      <c r="AP17" s="267">
        <v>2580174.1595302899</v>
      </c>
      <c r="AQ17" s="267">
        <v>274737.61355016701</v>
      </c>
      <c r="AR17" s="267">
        <v>212090.360348357</v>
      </c>
      <c r="AS17" s="267">
        <v>218569.15807892301</v>
      </c>
      <c r="AT17" s="267">
        <v>236103.961675225</v>
      </c>
      <c r="AU17" s="267">
        <v>234451.87896407201</v>
      </c>
      <c r="AV17" s="267">
        <v>228551.70888953199</v>
      </c>
      <c r="AW17" s="267">
        <v>271902.60465001198</v>
      </c>
      <c r="AX17" s="267">
        <v>266747.93108713999</v>
      </c>
      <c r="AY17" s="267">
        <v>215051.56707490599</v>
      </c>
      <c r="AZ17" s="267">
        <v>241850.71708853301</v>
      </c>
      <c r="BA17" s="267">
        <v>233448.371786106</v>
      </c>
      <c r="BB17" s="267">
        <v>279027.46974621603</v>
      </c>
      <c r="BC17" s="267">
        <v>2912533.3429391901</v>
      </c>
      <c r="BD17" s="267">
        <v>291670.54325993202</v>
      </c>
      <c r="BE17" s="267">
        <v>242847.80328729199</v>
      </c>
      <c r="BF17" s="267">
        <v>255870.66280093999</v>
      </c>
      <c r="BG17" s="267">
        <v>264167.67778624198</v>
      </c>
      <c r="BH17" s="267">
        <v>263347.613508999</v>
      </c>
      <c r="BI17" s="267">
        <v>260536.47057675701</v>
      </c>
      <c r="BJ17" s="267">
        <v>307733.56584526901</v>
      </c>
      <c r="BK17" s="267">
        <v>288148.13841544098</v>
      </c>
    </row>
    <row r="18" spans="1:63" s="292" customFormat="1" ht="15.75" customHeight="1" x14ac:dyDescent="0.25">
      <c r="A18" s="231" t="s">
        <v>71</v>
      </c>
      <c r="B18" s="319">
        <v>211</v>
      </c>
      <c r="C18" s="231" t="s">
        <v>81</v>
      </c>
      <c r="D18" s="232">
        <v>73135.909438083196</v>
      </c>
      <c r="E18" s="233">
        <v>47791.4360899936</v>
      </c>
      <c r="F18" s="233">
        <v>57843.305400759004</v>
      </c>
      <c r="G18" s="233">
        <v>69964.208108554201</v>
      </c>
      <c r="H18" s="233">
        <v>77529.574932342905</v>
      </c>
      <c r="I18" s="233">
        <v>92485.203734640396</v>
      </c>
      <c r="J18" s="233">
        <v>119511.54976463399</v>
      </c>
      <c r="K18" s="233">
        <v>110965.790529682</v>
      </c>
      <c r="L18" s="233">
        <v>91325.137905531999</v>
      </c>
      <c r="M18" s="233">
        <v>92535.229655977804</v>
      </c>
      <c r="N18" s="233">
        <v>96313.329271984199</v>
      </c>
      <c r="O18" s="233">
        <v>122969.31071485201</v>
      </c>
      <c r="P18" s="233">
        <v>1052369.9855470301</v>
      </c>
      <c r="Q18" s="234">
        <v>126427.352096157</v>
      </c>
      <c r="R18" s="234">
        <v>95378.758461310194</v>
      </c>
      <c r="S18" s="234">
        <v>94720.892727633603</v>
      </c>
      <c r="T18" s="234">
        <v>107730.3621369</v>
      </c>
      <c r="U18" s="234">
        <v>96841.171588506593</v>
      </c>
      <c r="V18" s="234">
        <v>105051.949896875</v>
      </c>
      <c r="W18" s="234">
        <v>154907.878003169</v>
      </c>
      <c r="X18" s="234">
        <v>132487.72484317</v>
      </c>
      <c r="Y18" s="234">
        <v>99543.260525063204</v>
      </c>
      <c r="Z18" s="234">
        <v>100774.891216599</v>
      </c>
      <c r="AA18" s="234">
        <v>93314.337063754894</v>
      </c>
      <c r="AB18" s="234">
        <v>127063.00093605299</v>
      </c>
      <c r="AC18" s="234">
        <v>1334241.5794951899</v>
      </c>
      <c r="AD18" s="234">
        <v>137739.91055601099</v>
      </c>
      <c r="AE18" s="234">
        <v>98379.681677306406</v>
      </c>
      <c r="AF18" s="234">
        <v>96198.581020440106</v>
      </c>
      <c r="AG18" s="234">
        <v>91631.363557472607</v>
      </c>
      <c r="AH18" s="234">
        <v>97983.501533906499</v>
      </c>
      <c r="AI18" s="234">
        <v>101852.855584883</v>
      </c>
      <c r="AJ18" s="234">
        <v>140712.52505701801</v>
      </c>
      <c r="AK18" s="234">
        <v>136836.81360455099</v>
      </c>
      <c r="AL18" s="234">
        <v>113427.98925398701</v>
      </c>
      <c r="AM18" s="234">
        <v>108764.964101406</v>
      </c>
      <c r="AN18" s="234">
        <v>118522.36817343401</v>
      </c>
      <c r="AO18" s="234">
        <v>158169.055126758</v>
      </c>
      <c r="AP18" s="234">
        <v>1400219.6092471699</v>
      </c>
      <c r="AQ18" s="234">
        <v>168640.04791567501</v>
      </c>
      <c r="AR18" s="234">
        <v>112723.019900919</v>
      </c>
      <c r="AS18" s="234">
        <v>116112.688511436</v>
      </c>
      <c r="AT18" s="234">
        <v>120952.00268208</v>
      </c>
      <c r="AU18" s="234">
        <v>117775.91366947599</v>
      </c>
      <c r="AV18" s="234">
        <v>125068.950696367</v>
      </c>
      <c r="AW18" s="234">
        <v>162970.89053045801</v>
      </c>
      <c r="AX18" s="234">
        <v>155037.148927359</v>
      </c>
      <c r="AY18" s="234">
        <v>122605.484609195</v>
      </c>
      <c r="AZ18" s="234">
        <v>125232.887131603</v>
      </c>
      <c r="BA18" s="234">
        <v>122040.77016872801</v>
      </c>
      <c r="BB18" s="234">
        <v>164731.06503959699</v>
      </c>
      <c r="BC18" s="234">
        <v>1613890.86978289</v>
      </c>
      <c r="BD18" s="234">
        <v>175434.996428788</v>
      </c>
      <c r="BE18" s="234">
        <v>127958.886398448</v>
      </c>
      <c r="BF18" s="234">
        <v>135410.82469342501</v>
      </c>
      <c r="BG18" s="234">
        <v>133278.2817246</v>
      </c>
      <c r="BH18" s="234">
        <v>132891.84990791199</v>
      </c>
      <c r="BI18" s="234">
        <v>130469.759778896</v>
      </c>
      <c r="BJ18" s="234">
        <v>184778.10047490799</v>
      </c>
      <c r="BK18" s="234">
        <v>175275.300812676</v>
      </c>
    </row>
    <row r="19" spans="1:63" s="292" customFormat="1" ht="15.75" customHeight="1" x14ac:dyDescent="0.25">
      <c r="A19" s="235" t="s">
        <v>71</v>
      </c>
      <c r="B19" s="294">
        <v>212</v>
      </c>
      <c r="C19" s="235" t="s">
        <v>82</v>
      </c>
      <c r="D19" s="229">
        <v>47956.240002064696</v>
      </c>
      <c r="E19" s="230">
        <v>49949.740860989798</v>
      </c>
      <c r="F19" s="230">
        <v>52676.073572536698</v>
      </c>
      <c r="G19" s="230">
        <v>36091.713367021403</v>
      </c>
      <c r="H19" s="230">
        <v>57234.880187372997</v>
      </c>
      <c r="I19" s="230">
        <v>45539.474148385001</v>
      </c>
      <c r="J19" s="230">
        <v>54147.3681477922</v>
      </c>
      <c r="K19" s="230">
        <v>59770.9875515452</v>
      </c>
      <c r="L19" s="230">
        <v>73688.984315635098</v>
      </c>
      <c r="M19" s="230">
        <v>64170.586226542699</v>
      </c>
      <c r="N19" s="230">
        <v>55296.510442299601</v>
      </c>
      <c r="O19" s="230">
        <v>70734.473782936897</v>
      </c>
      <c r="P19" s="230">
        <v>667257.03260512196</v>
      </c>
      <c r="Q19" s="230">
        <v>50823.821526685198</v>
      </c>
      <c r="R19" s="230">
        <v>43282.470273182204</v>
      </c>
      <c r="S19" s="230">
        <v>49293.142433702</v>
      </c>
      <c r="T19" s="230">
        <v>54941.224196642499</v>
      </c>
      <c r="U19" s="230">
        <v>57468.180281529203</v>
      </c>
      <c r="V19" s="230">
        <v>47336.689186185598</v>
      </c>
      <c r="W19" s="230">
        <v>48360.202402971001</v>
      </c>
      <c r="X19" s="230">
        <v>49289.157356575401</v>
      </c>
      <c r="Y19" s="230">
        <v>44418.625799742003</v>
      </c>
      <c r="Z19" s="230">
        <v>52988.6889939549</v>
      </c>
      <c r="AA19" s="230">
        <v>75593.856895282704</v>
      </c>
      <c r="AB19" s="230">
        <v>50243.779610136502</v>
      </c>
      <c r="AC19" s="230">
        <v>624039.838956589</v>
      </c>
      <c r="AD19" s="230">
        <v>52618.576043494497</v>
      </c>
      <c r="AE19" s="230">
        <v>49520.284252748097</v>
      </c>
      <c r="AF19" s="230">
        <v>45913.156528528503</v>
      </c>
      <c r="AG19" s="230">
        <v>56799.3513574635</v>
      </c>
      <c r="AH19" s="230">
        <v>52262.863012593101</v>
      </c>
      <c r="AI19" s="230">
        <v>36425.588522005899</v>
      </c>
      <c r="AJ19" s="230">
        <v>47465.341183773198</v>
      </c>
      <c r="AK19" s="230">
        <v>48053.793585975101</v>
      </c>
      <c r="AL19" s="230">
        <v>53480.781686477603</v>
      </c>
      <c r="AM19" s="230">
        <v>58908.287857073898</v>
      </c>
      <c r="AN19" s="230">
        <v>67761.436242383104</v>
      </c>
      <c r="AO19" s="230">
        <v>65294.3015063821</v>
      </c>
      <c r="AP19" s="230">
        <v>634503.761778899</v>
      </c>
      <c r="AQ19" s="230">
        <v>60591.755993709201</v>
      </c>
      <c r="AR19" s="230">
        <v>55517.396528543199</v>
      </c>
      <c r="AS19" s="230">
        <v>57895.656986523798</v>
      </c>
      <c r="AT19" s="230">
        <v>68508.994547060196</v>
      </c>
      <c r="AU19" s="230">
        <v>63007.9957082158</v>
      </c>
      <c r="AV19" s="230">
        <v>56005.354577256803</v>
      </c>
      <c r="AW19" s="230">
        <v>57506.6505809421</v>
      </c>
      <c r="AX19" s="230">
        <v>59887.928182854601</v>
      </c>
      <c r="AY19" s="230">
        <v>41575.719262497798</v>
      </c>
      <c r="AZ19" s="230">
        <v>65042.028882188402</v>
      </c>
      <c r="BA19" s="230">
        <v>62100.904340782901</v>
      </c>
      <c r="BB19" s="230">
        <v>63101.724889720703</v>
      </c>
      <c r="BC19" s="230">
        <v>710742.11048029596</v>
      </c>
      <c r="BD19" s="230">
        <v>63197.089969882298</v>
      </c>
      <c r="BE19" s="230">
        <v>64791.664428638098</v>
      </c>
      <c r="BF19" s="230">
        <v>67421.925938536806</v>
      </c>
      <c r="BG19" s="230">
        <v>77947.0811300122</v>
      </c>
      <c r="BH19" s="230">
        <v>75089.312478910593</v>
      </c>
      <c r="BI19" s="230">
        <v>74415.436464558705</v>
      </c>
      <c r="BJ19" s="230">
        <v>68813.811535192202</v>
      </c>
      <c r="BK19" s="230">
        <v>58988.1092754903</v>
      </c>
    </row>
    <row r="20" spans="1:63" s="292" customFormat="1" ht="15.75" customHeight="1" x14ac:dyDescent="0.25">
      <c r="A20" s="231" t="s">
        <v>71</v>
      </c>
      <c r="B20" s="319">
        <v>213</v>
      </c>
      <c r="C20" s="231" t="s">
        <v>83</v>
      </c>
      <c r="D20" s="232">
        <v>8534.3365415439093</v>
      </c>
      <c r="E20" s="233">
        <v>6952.4122673556603</v>
      </c>
      <c r="F20" s="233">
        <v>4741.85959186738</v>
      </c>
      <c r="G20" s="233">
        <v>10646.944084811499</v>
      </c>
      <c r="H20" s="233">
        <v>8191.3720397589304</v>
      </c>
      <c r="I20" s="233">
        <v>5508.0078116364302</v>
      </c>
      <c r="J20" s="233">
        <v>8293.3105418182095</v>
      </c>
      <c r="K20" s="233">
        <v>9676.6455181453603</v>
      </c>
      <c r="L20" s="233">
        <v>9143.0507729400306</v>
      </c>
      <c r="M20" s="233">
        <v>7532.8953791191898</v>
      </c>
      <c r="N20" s="233">
        <v>8737.5890382891594</v>
      </c>
      <c r="O20" s="233">
        <v>8569.9116988914502</v>
      </c>
      <c r="P20" s="233">
        <v>96528.3352861772</v>
      </c>
      <c r="Q20" s="234">
        <v>8143.0064144463004</v>
      </c>
      <c r="R20" s="234">
        <v>8342.1600056213592</v>
      </c>
      <c r="S20" s="234">
        <v>7837.03700871197</v>
      </c>
      <c r="T20" s="234">
        <v>8576.8202034880705</v>
      </c>
      <c r="U20" s="234">
        <v>8628.4067827005802</v>
      </c>
      <c r="V20" s="234">
        <v>8467.8785012275093</v>
      </c>
      <c r="W20" s="234">
        <v>8404.4841854538899</v>
      </c>
      <c r="X20" s="234">
        <v>9294.8832226500599</v>
      </c>
      <c r="Y20" s="234">
        <v>8728.5542789057799</v>
      </c>
      <c r="Z20" s="234">
        <v>8439.6666789665596</v>
      </c>
      <c r="AA20" s="234">
        <v>8976.6830083300301</v>
      </c>
      <c r="AB20" s="234">
        <v>9162.8921678488696</v>
      </c>
      <c r="AC20" s="234">
        <v>103002.472458351</v>
      </c>
      <c r="AD20" s="234">
        <v>12412.3687227132</v>
      </c>
      <c r="AE20" s="234">
        <v>10448.007705829999</v>
      </c>
      <c r="AF20" s="234">
        <v>10529.7187262515</v>
      </c>
      <c r="AG20" s="234">
        <v>11397.8738747559</v>
      </c>
      <c r="AH20" s="234">
        <v>11563.1721950554</v>
      </c>
      <c r="AI20" s="234">
        <v>11856.993066928701</v>
      </c>
      <c r="AJ20" s="234">
        <v>11747.309647769</v>
      </c>
      <c r="AK20" s="234">
        <v>11771.472683829201</v>
      </c>
      <c r="AL20" s="234">
        <v>11067.302212378399</v>
      </c>
      <c r="AM20" s="234">
        <v>11011.1277406359</v>
      </c>
      <c r="AN20" s="234">
        <v>11751.195547716699</v>
      </c>
      <c r="AO20" s="234">
        <v>12238.548234763901</v>
      </c>
      <c r="AP20" s="234">
        <v>137795.09035862799</v>
      </c>
      <c r="AQ20" s="234">
        <v>14125.0529769103</v>
      </c>
      <c r="AR20" s="234">
        <v>12291.4509623421</v>
      </c>
      <c r="AS20" s="234">
        <v>11221.176601380501</v>
      </c>
      <c r="AT20" s="234">
        <v>12353.630854200401</v>
      </c>
      <c r="AU20" s="234">
        <v>12338.007984050901</v>
      </c>
      <c r="AV20" s="234">
        <v>12710.462405402701</v>
      </c>
      <c r="AW20" s="234">
        <v>13511.013524382201</v>
      </c>
      <c r="AX20" s="234">
        <v>14266.850402838099</v>
      </c>
      <c r="AY20" s="234">
        <v>12453.0950902195</v>
      </c>
      <c r="AZ20" s="234">
        <v>13146.9816664877</v>
      </c>
      <c r="BA20" s="234">
        <v>13331.4014552914</v>
      </c>
      <c r="BB20" s="234">
        <v>13835.1998623736</v>
      </c>
      <c r="BC20" s="234">
        <v>155584.32378588</v>
      </c>
      <c r="BD20" s="234">
        <v>16697.228236188999</v>
      </c>
      <c r="BE20" s="234">
        <v>14758.973380350701</v>
      </c>
      <c r="BF20" s="234">
        <v>13037.752893245501</v>
      </c>
      <c r="BG20" s="234">
        <v>14458.798358395899</v>
      </c>
      <c r="BH20" s="234">
        <v>14002.3076506262</v>
      </c>
      <c r="BI20" s="234">
        <v>14848.845024383199</v>
      </c>
      <c r="BJ20" s="234">
        <v>14888.380037192301</v>
      </c>
      <c r="BK20" s="234">
        <v>15229.995227200099</v>
      </c>
    </row>
    <row r="21" spans="1:63" s="31" customFormat="1" ht="15.75" customHeight="1" x14ac:dyDescent="0.25">
      <c r="A21" s="235" t="s">
        <v>71</v>
      </c>
      <c r="B21" s="294">
        <v>208</v>
      </c>
      <c r="C21" s="235" t="s">
        <v>84</v>
      </c>
      <c r="D21" s="229">
        <v>4451.3669376335301</v>
      </c>
      <c r="E21" s="230">
        <v>2327.66676890187</v>
      </c>
      <c r="F21" s="230">
        <v>2693.26701818216</v>
      </c>
      <c r="G21" s="230">
        <v>4707.2100526709601</v>
      </c>
      <c r="H21" s="230">
        <v>3265.3926039553598</v>
      </c>
      <c r="I21" s="230">
        <v>5161.8523104059404</v>
      </c>
      <c r="J21" s="230">
        <v>5782.5297458722498</v>
      </c>
      <c r="K21" s="230">
        <v>5719.4462170854404</v>
      </c>
      <c r="L21" s="230">
        <v>5263.3820298440296</v>
      </c>
      <c r="M21" s="230">
        <v>2903.1743639927899</v>
      </c>
      <c r="N21" s="230">
        <v>5832.96718493974</v>
      </c>
      <c r="O21" s="230">
        <v>2808.34484110119</v>
      </c>
      <c r="P21" s="230">
        <v>50916.600074585302</v>
      </c>
      <c r="Q21" s="230">
        <v>3937.1158719781702</v>
      </c>
      <c r="R21" s="230">
        <v>2278.2435347912401</v>
      </c>
      <c r="S21" s="230">
        <v>4039.8629005164498</v>
      </c>
      <c r="T21" s="230">
        <v>2325.9756752685298</v>
      </c>
      <c r="U21" s="230">
        <v>2919.6616863275999</v>
      </c>
      <c r="V21" s="230">
        <v>2942.1669043355801</v>
      </c>
      <c r="W21" s="230">
        <v>3125.9188862863798</v>
      </c>
      <c r="X21" s="230">
        <v>3370.3658337171701</v>
      </c>
      <c r="Y21" s="230">
        <v>2162.6301175288399</v>
      </c>
      <c r="Z21" s="230">
        <v>3312.9156227990502</v>
      </c>
      <c r="AA21" s="230">
        <v>2498.6982121937999</v>
      </c>
      <c r="AB21" s="230">
        <v>3196.1636567810401</v>
      </c>
      <c r="AC21" s="230">
        <v>36109.718902523797</v>
      </c>
      <c r="AD21" s="230">
        <v>3197.7158581788199</v>
      </c>
      <c r="AE21" s="230">
        <v>3198.4401168159102</v>
      </c>
      <c r="AF21" s="230">
        <v>2949.8841329635502</v>
      </c>
      <c r="AG21" s="230">
        <v>4237.1291406029704</v>
      </c>
      <c r="AH21" s="230">
        <v>4024.2380408150202</v>
      </c>
      <c r="AI21" s="230">
        <v>4099.4361082191399</v>
      </c>
      <c r="AJ21" s="230">
        <v>2436.32900442033</v>
      </c>
      <c r="AK21" s="230">
        <v>2769.0779416709802</v>
      </c>
      <c r="AL21" s="230">
        <v>3398.2890825506302</v>
      </c>
      <c r="AM21" s="230">
        <v>4087.4120772708102</v>
      </c>
      <c r="AN21" s="230">
        <v>2661.1476961553699</v>
      </c>
      <c r="AO21" s="230">
        <v>2919.1422794283399</v>
      </c>
      <c r="AP21" s="230">
        <v>39978.241479091899</v>
      </c>
      <c r="AQ21" s="230">
        <v>4112.5308730868901</v>
      </c>
      <c r="AR21" s="230">
        <v>2261.5172179895599</v>
      </c>
      <c r="AS21" s="230">
        <v>2705.64229229907</v>
      </c>
      <c r="AT21" s="230">
        <v>3180.4046950418901</v>
      </c>
      <c r="AU21" s="230">
        <v>3139.3136000076101</v>
      </c>
      <c r="AV21" s="230">
        <v>2936.3720344525</v>
      </c>
      <c r="AW21" s="230">
        <v>3750.1679102169101</v>
      </c>
      <c r="AX21" s="230">
        <v>3098.5934220325298</v>
      </c>
      <c r="AY21" s="230">
        <v>3809.0411737050399</v>
      </c>
      <c r="AZ21" s="230">
        <v>3410.8308996708301</v>
      </c>
      <c r="BA21" s="230">
        <v>3814.6766092502999</v>
      </c>
      <c r="BB21" s="230">
        <v>3434.04704598937</v>
      </c>
      <c r="BC21" s="230">
        <v>39653.137773742499</v>
      </c>
      <c r="BD21" s="230">
        <v>3483.4913235540498</v>
      </c>
      <c r="BE21" s="230">
        <v>3082.3058288368702</v>
      </c>
      <c r="BF21" s="230">
        <v>4625.3241202079598</v>
      </c>
      <c r="BG21" s="230">
        <v>4039.4301582042099</v>
      </c>
      <c r="BH21" s="230">
        <v>3819.2713835496102</v>
      </c>
      <c r="BI21" s="230">
        <v>5865.0461884562101</v>
      </c>
      <c r="BJ21" s="230">
        <v>3480.4077442574599</v>
      </c>
      <c r="BK21" s="230">
        <v>4630.4556143663103</v>
      </c>
    </row>
    <row r="22" spans="1:63" s="31" customFormat="1" ht="15.75" customHeight="1" x14ac:dyDescent="0.25">
      <c r="A22" s="231" t="s">
        <v>71</v>
      </c>
      <c r="B22" s="319">
        <v>232</v>
      </c>
      <c r="C22" s="231" t="s">
        <v>85</v>
      </c>
      <c r="D22" s="232">
        <v>3164.0226441085902</v>
      </c>
      <c r="E22" s="233">
        <v>3467.0903438550899</v>
      </c>
      <c r="F22" s="233">
        <v>2720.4620143820298</v>
      </c>
      <c r="G22" s="233">
        <v>2727.3042687785</v>
      </c>
      <c r="H22" s="233">
        <v>3102.0392729967198</v>
      </c>
      <c r="I22" s="233">
        <v>2855.1384377941499</v>
      </c>
      <c r="J22" s="233">
        <v>2721.42318746004</v>
      </c>
      <c r="K22" s="233">
        <v>2521.07119922117</v>
      </c>
      <c r="L22" s="233">
        <v>3033.6887138838802</v>
      </c>
      <c r="M22" s="233">
        <v>2802.10026594692</v>
      </c>
      <c r="N22" s="233">
        <v>2587.2488207360502</v>
      </c>
      <c r="O22" s="233">
        <v>2993.94674906316</v>
      </c>
      <c r="P22" s="233">
        <v>34695.535918226298</v>
      </c>
      <c r="Q22" s="234">
        <v>2644.2691220138099</v>
      </c>
      <c r="R22" s="234">
        <v>2928.3769638958101</v>
      </c>
      <c r="S22" s="234">
        <v>2560.1374514163599</v>
      </c>
      <c r="T22" s="234">
        <v>2636.3443912591001</v>
      </c>
      <c r="U22" s="234">
        <v>2890.5461780058899</v>
      </c>
      <c r="V22" s="234">
        <v>2473.9800366494001</v>
      </c>
      <c r="W22" s="234">
        <v>2968.3946271208201</v>
      </c>
      <c r="X22" s="234">
        <v>3298.0106664253099</v>
      </c>
      <c r="Y22" s="234">
        <v>3284.9194934857801</v>
      </c>
      <c r="Z22" s="234">
        <v>3185.6570088046601</v>
      </c>
      <c r="AA22" s="234">
        <v>3331.6525830167202</v>
      </c>
      <c r="AB22" s="234">
        <v>3745.3820412576201</v>
      </c>
      <c r="AC22" s="234">
        <v>35947.670563351297</v>
      </c>
      <c r="AD22" s="234">
        <v>3200.7959061906899</v>
      </c>
      <c r="AE22" s="234">
        <v>3559.8556537797899</v>
      </c>
      <c r="AF22" s="234">
        <v>3155.5909281301101</v>
      </c>
      <c r="AG22" s="234">
        <v>3175.4455345544502</v>
      </c>
      <c r="AH22" s="234">
        <v>3334.11409603232</v>
      </c>
      <c r="AI22" s="234">
        <v>2789.7233029508998</v>
      </c>
      <c r="AJ22" s="234">
        <v>3249.5146573666998</v>
      </c>
      <c r="AK22" s="234">
        <v>3429.6314569148099</v>
      </c>
      <c r="AL22" s="234">
        <v>3495.0299807842798</v>
      </c>
      <c r="AM22" s="234">
        <v>3142.1951443356502</v>
      </c>
      <c r="AN22" s="234">
        <v>3111.1428080402802</v>
      </c>
      <c r="AO22" s="234">
        <v>3307.5738042797102</v>
      </c>
      <c r="AP22" s="234">
        <v>38950.613273359697</v>
      </c>
      <c r="AQ22" s="234">
        <v>2907.14498018828</v>
      </c>
      <c r="AR22" s="234">
        <v>3012.2353710679599</v>
      </c>
      <c r="AS22" s="234">
        <v>3127.4397730128999</v>
      </c>
      <c r="AT22" s="234">
        <v>3055.4235023106098</v>
      </c>
      <c r="AU22" s="234">
        <v>5938.1007665259904</v>
      </c>
      <c r="AV22" s="234">
        <v>3545.94055169698</v>
      </c>
      <c r="AW22" s="234">
        <v>3974.5291213482301</v>
      </c>
      <c r="AX22" s="234">
        <v>3820.3287628827902</v>
      </c>
      <c r="AY22" s="234">
        <v>3755.6233574319799</v>
      </c>
      <c r="AZ22" s="234">
        <v>3817.1282286078599</v>
      </c>
      <c r="BA22" s="234">
        <v>4039.5984831760002</v>
      </c>
      <c r="BB22" s="234">
        <v>3207.9656605188102</v>
      </c>
      <c r="BC22" s="234">
        <v>44201.458558768398</v>
      </c>
      <c r="BD22" s="234">
        <v>3348.8427411631701</v>
      </c>
      <c r="BE22" s="234">
        <v>3914.8823082911799</v>
      </c>
      <c r="BF22" s="234">
        <v>3594.93166703931</v>
      </c>
      <c r="BG22" s="234">
        <v>3983.9771099040599</v>
      </c>
      <c r="BH22" s="234">
        <v>5360.2056474461897</v>
      </c>
      <c r="BI22" s="234">
        <v>3841.3669444341799</v>
      </c>
      <c r="BJ22" s="234">
        <v>3570.0992606826899</v>
      </c>
      <c r="BK22" s="234">
        <v>3535.7943268869399</v>
      </c>
    </row>
    <row r="23" spans="1:63" s="31" customFormat="1" ht="15.75" customHeight="1" x14ac:dyDescent="0.25">
      <c r="A23" s="235" t="s">
        <v>71</v>
      </c>
      <c r="B23" s="294">
        <v>246</v>
      </c>
      <c r="C23" s="235" t="s">
        <v>86</v>
      </c>
      <c r="D23" s="229">
        <v>2759.9651176201601</v>
      </c>
      <c r="E23" s="230">
        <v>3521.1967688837199</v>
      </c>
      <c r="F23" s="230">
        <v>2744.6658131556501</v>
      </c>
      <c r="G23" s="230">
        <v>5307.86906938418</v>
      </c>
      <c r="H23" s="230">
        <v>3965.7593117299002</v>
      </c>
      <c r="I23" s="230">
        <v>3637.4524901842701</v>
      </c>
      <c r="J23" s="230">
        <v>2373.5476024796699</v>
      </c>
      <c r="K23" s="230">
        <v>2656.0743541531501</v>
      </c>
      <c r="L23" s="230">
        <v>2429.1751876726398</v>
      </c>
      <c r="M23" s="230">
        <v>3581.3617733920801</v>
      </c>
      <c r="N23" s="230">
        <v>1824.4891637892399</v>
      </c>
      <c r="O23" s="230">
        <v>3377.5766099372299</v>
      </c>
      <c r="P23" s="230">
        <v>38179.133262381903</v>
      </c>
      <c r="Q23" s="230">
        <v>2297.6304517192598</v>
      </c>
      <c r="R23" s="230">
        <v>3146.1980122264499</v>
      </c>
      <c r="S23" s="230">
        <v>2437.4168321878801</v>
      </c>
      <c r="T23" s="230">
        <v>2901.76953766515</v>
      </c>
      <c r="U23" s="230">
        <v>3918.1738229376801</v>
      </c>
      <c r="V23" s="230">
        <v>2658.8501851093602</v>
      </c>
      <c r="W23" s="230">
        <v>2853.2820403180599</v>
      </c>
      <c r="X23" s="230">
        <v>2565.3743713471799</v>
      </c>
      <c r="Y23" s="230">
        <v>2894.86332196895</v>
      </c>
      <c r="Z23" s="230">
        <v>2604.8118257451802</v>
      </c>
      <c r="AA23" s="230">
        <v>2645.6619920712501</v>
      </c>
      <c r="AB23" s="230">
        <v>3679.62719082085</v>
      </c>
      <c r="AC23" s="230">
        <v>34603.659584117297</v>
      </c>
      <c r="AD23" s="230">
        <v>2696.15306509826</v>
      </c>
      <c r="AE23" s="230">
        <v>3737.1940449728299</v>
      </c>
      <c r="AF23" s="230">
        <v>3004.35820543106</v>
      </c>
      <c r="AG23" s="230">
        <v>3045.5933621086801</v>
      </c>
      <c r="AH23" s="230">
        <v>4277.2900050578801</v>
      </c>
      <c r="AI23" s="230">
        <v>4362.5228578221404</v>
      </c>
      <c r="AJ23" s="230">
        <v>3601.8167386873602</v>
      </c>
      <c r="AK23" s="230">
        <v>3570.89368910446</v>
      </c>
      <c r="AL23" s="230">
        <v>2984.16105462922</v>
      </c>
      <c r="AM23" s="230">
        <v>3433.39221874125</v>
      </c>
      <c r="AN23" s="230">
        <v>2972.5064656094501</v>
      </c>
      <c r="AO23" s="230">
        <v>3567.9200492042</v>
      </c>
      <c r="AP23" s="230">
        <v>41253.801756466797</v>
      </c>
      <c r="AQ23" s="230">
        <v>1786.9428962188699</v>
      </c>
      <c r="AR23" s="230">
        <v>4139.1850676485901</v>
      </c>
      <c r="AS23" s="230">
        <v>2761.7314533748399</v>
      </c>
      <c r="AT23" s="230">
        <v>3221.7169050478201</v>
      </c>
      <c r="AU23" s="230">
        <v>4138.6574613763196</v>
      </c>
      <c r="AV23" s="230">
        <v>3054.4488986237998</v>
      </c>
      <c r="AW23" s="230">
        <v>2994.8827598153898</v>
      </c>
      <c r="AX23" s="230">
        <v>2810.0186212199701</v>
      </c>
      <c r="AY23" s="230">
        <v>2803.7056640487599</v>
      </c>
      <c r="AZ23" s="230">
        <v>2873.9306144359002</v>
      </c>
      <c r="BA23" s="230">
        <v>2735.6401125143602</v>
      </c>
      <c r="BB23" s="230">
        <v>2681.4847038298099</v>
      </c>
      <c r="BC23" s="230">
        <v>36002.3451581544</v>
      </c>
      <c r="BD23" s="230">
        <v>2723.9002527767998</v>
      </c>
      <c r="BE23" s="230">
        <v>3207.3125817884502</v>
      </c>
      <c r="BF23" s="230">
        <v>3560.9558929953</v>
      </c>
      <c r="BG23" s="230">
        <v>2532.69183775693</v>
      </c>
      <c r="BH23" s="230">
        <v>4094.3239502617198</v>
      </c>
      <c r="BI23" s="230">
        <v>3037.10329356069</v>
      </c>
      <c r="BJ23" s="230">
        <v>2487.7229011085101</v>
      </c>
      <c r="BK23" s="230">
        <v>2358.1434656801998</v>
      </c>
    </row>
    <row r="24" spans="1:63" s="31" customFormat="1" ht="15.75" customHeight="1" x14ac:dyDescent="0.25">
      <c r="A24" s="301" t="s">
        <v>71</v>
      </c>
      <c r="B24" s="348" t="s">
        <v>71</v>
      </c>
      <c r="C24" s="301" t="s">
        <v>80</v>
      </c>
      <c r="D24" s="291">
        <v>19514.305743857702</v>
      </c>
      <c r="E24" s="237">
        <v>18737.251082997402</v>
      </c>
      <c r="F24" s="237">
        <v>21407.877053743199</v>
      </c>
      <c r="G24" s="237">
        <v>24100.672505168801</v>
      </c>
      <c r="H24" s="237">
        <v>25296.823979749501</v>
      </c>
      <c r="I24" s="237">
        <v>28933.956056070499</v>
      </c>
      <c r="J24" s="237">
        <v>22233.418403482701</v>
      </c>
      <c r="K24" s="237">
        <v>22141.585779633901</v>
      </c>
      <c r="L24" s="237">
        <v>21231.114041227</v>
      </c>
      <c r="M24" s="237">
        <v>20014.9134292995</v>
      </c>
      <c r="N24" s="237">
        <v>20425.2506532146</v>
      </c>
      <c r="O24" s="237">
        <v>22082.749625260702</v>
      </c>
      <c r="P24" s="237">
        <v>266119.91835370503</v>
      </c>
      <c r="Q24" s="237">
        <v>21411.0930858393</v>
      </c>
      <c r="R24" s="237">
        <v>18657.031039768499</v>
      </c>
      <c r="S24" s="237">
        <v>23628.3284315411</v>
      </c>
      <c r="T24" s="237">
        <v>21237.8378727421</v>
      </c>
      <c r="U24" s="237">
        <v>24385.037432831399</v>
      </c>
      <c r="V24" s="237">
        <v>20956.569172522199</v>
      </c>
      <c r="W24" s="237">
        <v>22268.415890606699</v>
      </c>
      <c r="X24" s="237">
        <v>20389.459057999298</v>
      </c>
      <c r="Y24" s="237">
        <v>21503.965934499702</v>
      </c>
      <c r="Z24" s="237">
        <v>21645.7080816343</v>
      </c>
      <c r="AA24" s="237">
        <v>20217.483774947101</v>
      </c>
      <c r="AB24" s="237">
        <v>21520.066785087001</v>
      </c>
      <c r="AC24" s="237">
        <v>257820.996560019</v>
      </c>
      <c r="AD24" s="237">
        <v>22209.966201194598</v>
      </c>
      <c r="AE24" s="237">
        <v>21090.179195893099</v>
      </c>
      <c r="AF24" s="237">
        <v>23011.276092472799</v>
      </c>
      <c r="AG24" s="237">
        <v>24028.9926874751</v>
      </c>
      <c r="AH24" s="237">
        <v>23746.388483045001</v>
      </c>
      <c r="AI24" s="237">
        <v>22291.4022148527</v>
      </c>
      <c r="AJ24" s="237">
        <v>25883.8637124124</v>
      </c>
      <c r="AK24" s="237">
        <v>24651.244843172299</v>
      </c>
      <c r="AL24" s="237">
        <v>23638.7620933096</v>
      </c>
      <c r="AM24" s="237">
        <v>24566.1957844155</v>
      </c>
      <c r="AN24" s="237">
        <v>25346.080124008899</v>
      </c>
      <c r="AO24" s="237">
        <v>27008.690204422401</v>
      </c>
      <c r="AP24" s="237">
        <v>287473.04163667501</v>
      </c>
      <c r="AQ24" s="237">
        <v>22574.1379143786</v>
      </c>
      <c r="AR24" s="237">
        <v>22145.555299846201</v>
      </c>
      <c r="AS24" s="237">
        <v>24744.822460896001</v>
      </c>
      <c r="AT24" s="237">
        <v>24831.788489484301</v>
      </c>
      <c r="AU24" s="237">
        <v>28113.8897744196</v>
      </c>
      <c r="AV24" s="237">
        <v>25230.179725731701</v>
      </c>
      <c r="AW24" s="237">
        <v>27194.470222849199</v>
      </c>
      <c r="AX24" s="237">
        <v>27827.062767953001</v>
      </c>
      <c r="AY24" s="237">
        <v>28048.897917807601</v>
      </c>
      <c r="AZ24" s="237">
        <v>28326.929665538399</v>
      </c>
      <c r="BA24" s="237">
        <v>25385.380616363898</v>
      </c>
      <c r="BB24" s="237">
        <v>28035.982544186802</v>
      </c>
      <c r="BC24" s="237">
        <v>312459.09739945497</v>
      </c>
      <c r="BD24" s="237">
        <v>26784.994307578199</v>
      </c>
      <c r="BE24" s="237">
        <v>25133.778360939101</v>
      </c>
      <c r="BF24" s="237">
        <v>28218.947595490201</v>
      </c>
      <c r="BG24" s="237">
        <v>27927.417467368999</v>
      </c>
      <c r="BH24" s="237">
        <v>28090.3424902929</v>
      </c>
      <c r="BI24" s="237">
        <v>28058.912882467601</v>
      </c>
      <c r="BJ24" s="237">
        <v>29715.0438919279</v>
      </c>
      <c r="BK24" s="237">
        <v>28130.3396931403</v>
      </c>
    </row>
    <row r="25" spans="1:63" s="31" customFormat="1" ht="15.75" customHeight="1" x14ac:dyDescent="0.25">
      <c r="A25" s="265" t="s">
        <v>54</v>
      </c>
      <c r="B25" s="350" t="s">
        <v>71</v>
      </c>
      <c r="C25" s="265" t="s">
        <v>71</v>
      </c>
      <c r="D25" s="266">
        <v>97735.995167587796</v>
      </c>
      <c r="E25" s="267">
        <v>112255.619169925</v>
      </c>
      <c r="F25" s="267">
        <v>122440.572305747</v>
      </c>
      <c r="G25" s="267">
        <v>122434.740355496</v>
      </c>
      <c r="H25" s="267">
        <v>108317.385032337</v>
      </c>
      <c r="I25" s="267">
        <v>127535.68496985899</v>
      </c>
      <c r="J25" s="267">
        <v>115250.784053547</v>
      </c>
      <c r="K25" s="267">
        <v>114428.266209462</v>
      </c>
      <c r="L25" s="267">
        <v>130488.992403046</v>
      </c>
      <c r="M25" s="267">
        <v>121078.949826993</v>
      </c>
      <c r="N25" s="267">
        <v>114975.518579721</v>
      </c>
      <c r="O25" s="267">
        <v>146909.81827995399</v>
      </c>
      <c r="P25" s="267">
        <v>1433852.3263536701</v>
      </c>
      <c r="Q25" s="267">
        <v>108312.375460853</v>
      </c>
      <c r="R25" s="267">
        <v>113686.32466254701</v>
      </c>
      <c r="S25" s="267">
        <v>124450.529698928</v>
      </c>
      <c r="T25" s="267">
        <v>124446.91146386899</v>
      </c>
      <c r="U25" s="267">
        <v>122032.500906096</v>
      </c>
      <c r="V25" s="267">
        <v>142487.603029675</v>
      </c>
      <c r="W25" s="267">
        <v>139111.24537867701</v>
      </c>
      <c r="X25" s="267">
        <v>146598.851730961</v>
      </c>
      <c r="Y25" s="267">
        <v>133664.752089085</v>
      </c>
      <c r="Z25" s="267">
        <v>147776.555858965</v>
      </c>
      <c r="AA25" s="267">
        <v>144833.689129812</v>
      </c>
      <c r="AB25" s="267">
        <v>168973.48615089501</v>
      </c>
      <c r="AC25" s="267">
        <v>1616374.82556036</v>
      </c>
      <c r="AD25" s="267">
        <v>144128.33470392201</v>
      </c>
      <c r="AE25" s="267">
        <v>149392.070114184</v>
      </c>
      <c r="AF25" s="267">
        <v>150549.656606259</v>
      </c>
      <c r="AG25" s="267">
        <v>166461.93411310701</v>
      </c>
      <c r="AH25" s="267">
        <v>159282.73925924901</v>
      </c>
      <c r="AI25" s="267">
        <v>158843.720804685</v>
      </c>
      <c r="AJ25" s="267">
        <v>180269.46786742099</v>
      </c>
      <c r="AK25" s="267">
        <v>174583.18144668601</v>
      </c>
      <c r="AL25" s="267">
        <v>155203.983967648</v>
      </c>
      <c r="AM25" s="267">
        <v>163137.688030549</v>
      </c>
      <c r="AN25" s="267">
        <v>155663.79497740799</v>
      </c>
      <c r="AO25" s="267">
        <v>209040.07381062099</v>
      </c>
      <c r="AP25" s="267">
        <v>1966556.6457017399</v>
      </c>
      <c r="AQ25" s="267">
        <v>151501.96755185199</v>
      </c>
      <c r="AR25" s="267">
        <v>161198.77090713399</v>
      </c>
      <c r="AS25" s="267">
        <v>167871.343965429</v>
      </c>
      <c r="AT25" s="267">
        <v>166434.27029399501</v>
      </c>
      <c r="AU25" s="267">
        <v>167769.898556834</v>
      </c>
      <c r="AV25" s="267">
        <v>175394.46767837901</v>
      </c>
      <c r="AW25" s="267">
        <v>190873.362403329</v>
      </c>
      <c r="AX25" s="267">
        <v>190293.854778529</v>
      </c>
      <c r="AY25" s="267">
        <v>204378.83690493301</v>
      </c>
      <c r="AZ25" s="267">
        <v>184685.75086364799</v>
      </c>
      <c r="BA25" s="267">
        <v>180089.26411400299</v>
      </c>
      <c r="BB25" s="267">
        <v>245628.98278835299</v>
      </c>
      <c r="BC25" s="267">
        <v>2186120.7708064201</v>
      </c>
      <c r="BD25" s="267">
        <v>174190.31227535801</v>
      </c>
      <c r="BE25" s="267">
        <v>187465.61111968101</v>
      </c>
      <c r="BF25" s="267">
        <v>201846.07369959599</v>
      </c>
      <c r="BG25" s="267">
        <v>187079.001454418</v>
      </c>
      <c r="BH25" s="267">
        <v>188044.98057126801</v>
      </c>
      <c r="BI25" s="267">
        <v>219947.58587825499</v>
      </c>
      <c r="BJ25" s="267">
        <v>205515.953768343</v>
      </c>
      <c r="BK25" s="267">
        <v>225683.15665027601</v>
      </c>
    </row>
    <row r="26" spans="1:63" s="292" customFormat="1" ht="15.75" customHeight="1" x14ac:dyDescent="0.25">
      <c r="A26" s="231" t="s">
        <v>71</v>
      </c>
      <c r="B26" s="319">
        <v>263</v>
      </c>
      <c r="C26" s="231" t="s">
        <v>87</v>
      </c>
      <c r="D26" s="232">
        <v>81902.7244343481</v>
      </c>
      <c r="E26" s="233">
        <v>93524.735476681293</v>
      </c>
      <c r="F26" s="233">
        <v>101411.684010907</v>
      </c>
      <c r="G26" s="233">
        <v>102314.134435712</v>
      </c>
      <c r="H26" s="233">
        <v>89537.747321878996</v>
      </c>
      <c r="I26" s="233">
        <v>106377.973668062</v>
      </c>
      <c r="J26" s="233">
        <v>94913.201332776094</v>
      </c>
      <c r="K26" s="233">
        <v>93286.736106352604</v>
      </c>
      <c r="L26" s="233">
        <v>108319.20772368</v>
      </c>
      <c r="M26" s="233">
        <v>103838.399468203</v>
      </c>
      <c r="N26" s="233">
        <v>95364.396051663396</v>
      </c>
      <c r="O26" s="233">
        <v>124675.19605645799</v>
      </c>
      <c r="P26" s="233">
        <v>1195466.13608672</v>
      </c>
      <c r="Q26" s="234">
        <v>90431.071214575102</v>
      </c>
      <c r="R26" s="234">
        <v>95180.224503535603</v>
      </c>
      <c r="S26" s="234">
        <v>105981.42457335199</v>
      </c>
      <c r="T26" s="234">
        <v>105182.115975925</v>
      </c>
      <c r="U26" s="234">
        <v>102835.29389523499</v>
      </c>
      <c r="V26" s="234">
        <v>122186.470384416</v>
      </c>
      <c r="W26" s="234">
        <v>115048.259352419</v>
      </c>
      <c r="X26" s="234">
        <v>124830.270335195</v>
      </c>
      <c r="Y26" s="234">
        <v>114310.63296937699</v>
      </c>
      <c r="Z26" s="234">
        <v>126859.01133506501</v>
      </c>
      <c r="AA26" s="234">
        <v>123058.815557483</v>
      </c>
      <c r="AB26" s="234">
        <v>146682.245634416</v>
      </c>
      <c r="AC26" s="234">
        <v>1372585.8357309899</v>
      </c>
      <c r="AD26" s="234">
        <v>123035.382050428</v>
      </c>
      <c r="AE26" s="234">
        <v>130252.115947976</v>
      </c>
      <c r="AF26" s="234">
        <v>129584.47284405</v>
      </c>
      <c r="AG26" s="234">
        <v>144163.30523634501</v>
      </c>
      <c r="AH26" s="234">
        <v>140252.39350624601</v>
      </c>
      <c r="AI26" s="234">
        <v>139337.15642478401</v>
      </c>
      <c r="AJ26" s="234">
        <v>161172.083080785</v>
      </c>
      <c r="AK26" s="234">
        <v>154184.51699029899</v>
      </c>
      <c r="AL26" s="234">
        <v>137712.59767303101</v>
      </c>
      <c r="AM26" s="234">
        <v>144268.43140237001</v>
      </c>
      <c r="AN26" s="234">
        <v>137401.91856580399</v>
      </c>
      <c r="AO26" s="234">
        <v>188265.388170686</v>
      </c>
      <c r="AP26" s="234">
        <v>1729629.7618928</v>
      </c>
      <c r="AQ26" s="234">
        <v>132734.97340297099</v>
      </c>
      <c r="AR26" s="234">
        <v>144883.99238510701</v>
      </c>
      <c r="AS26" s="234">
        <v>148811.76323419801</v>
      </c>
      <c r="AT26" s="234">
        <v>146490.887882646</v>
      </c>
      <c r="AU26" s="234">
        <v>149393.817878904</v>
      </c>
      <c r="AV26" s="234">
        <v>154569.64447472501</v>
      </c>
      <c r="AW26" s="234">
        <v>170334.628473586</v>
      </c>
      <c r="AX26" s="234">
        <v>155393.708089797</v>
      </c>
      <c r="AY26" s="234">
        <v>182494.898708833</v>
      </c>
      <c r="AZ26" s="234">
        <v>168171.94160528001</v>
      </c>
      <c r="BA26" s="234">
        <v>163079.14063873599</v>
      </c>
      <c r="BB26" s="234">
        <v>227708.042278654</v>
      </c>
      <c r="BC26" s="234">
        <v>1944067.43905344</v>
      </c>
      <c r="BD26" s="234">
        <v>156573.744614464</v>
      </c>
      <c r="BE26" s="234">
        <v>170868.44401687401</v>
      </c>
      <c r="BF26" s="234">
        <v>184158.307356659</v>
      </c>
      <c r="BG26" s="234">
        <v>169514.829751457</v>
      </c>
      <c r="BH26" s="234">
        <v>170916.096121626</v>
      </c>
      <c r="BI26" s="234">
        <v>201126.41079685601</v>
      </c>
      <c r="BJ26" s="234">
        <v>186824.195334105</v>
      </c>
      <c r="BK26" s="234">
        <v>207732.72277041699</v>
      </c>
    </row>
    <row r="27" spans="1:63" s="31" customFormat="1" ht="15.75" customHeight="1" x14ac:dyDescent="0.25">
      <c r="A27" s="235" t="s">
        <v>71</v>
      </c>
      <c r="B27" s="294">
        <v>247</v>
      </c>
      <c r="C27" s="235" t="s">
        <v>88</v>
      </c>
      <c r="D27" s="229">
        <v>11939.218529842799</v>
      </c>
      <c r="E27" s="230">
        <v>12783.649179607901</v>
      </c>
      <c r="F27" s="230">
        <v>14653.2510550972</v>
      </c>
      <c r="G27" s="236">
        <v>14252.251131167999</v>
      </c>
      <c r="H27" s="236">
        <v>13107.9695992005</v>
      </c>
      <c r="I27" s="230">
        <v>16309.6160206236</v>
      </c>
      <c r="J27" s="230">
        <v>14915.5305631424</v>
      </c>
      <c r="K27" s="230">
        <v>16050.4231041769</v>
      </c>
      <c r="L27" s="236">
        <v>16466.490934897702</v>
      </c>
      <c r="M27" s="236">
        <v>13050.326474048799</v>
      </c>
      <c r="N27" s="236">
        <v>15417.0595742268</v>
      </c>
      <c r="O27" s="230">
        <v>15654.015963411201</v>
      </c>
      <c r="P27" s="230">
        <v>174599.802129444</v>
      </c>
      <c r="Q27" s="230">
        <v>13744.484389961</v>
      </c>
      <c r="R27" s="230">
        <v>13715.496149632099</v>
      </c>
      <c r="S27" s="230">
        <v>12779.635733307499</v>
      </c>
      <c r="T27" s="230">
        <v>13833.584665949</v>
      </c>
      <c r="U27" s="230">
        <v>13973.8691354355</v>
      </c>
      <c r="V27" s="236">
        <v>15197.850791532501</v>
      </c>
      <c r="W27" s="236">
        <v>17434.828983241601</v>
      </c>
      <c r="X27" s="236">
        <v>16220.2900942131</v>
      </c>
      <c r="Y27" s="236">
        <v>14412.854821908801</v>
      </c>
      <c r="Z27" s="236">
        <v>14422.1075250679</v>
      </c>
      <c r="AA27" s="236">
        <v>14755.022319309999</v>
      </c>
      <c r="AB27" s="236">
        <v>15894.212229652099</v>
      </c>
      <c r="AC27" s="236">
        <v>176384.23683921099</v>
      </c>
      <c r="AD27" s="236">
        <v>14511.7385403683</v>
      </c>
      <c r="AE27" s="236">
        <v>12882.3277917543</v>
      </c>
      <c r="AF27" s="236">
        <v>14080.3111634094</v>
      </c>
      <c r="AG27" s="236">
        <v>14795.161688157599</v>
      </c>
      <c r="AH27" s="236">
        <v>13770.0380312455</v>
      </c>
      <c r="AI27" s="236">
        <v>13599.457987965399</v>
      </c>
      <c r="AJ27" s="236">
        <v>13533.098342907901</v>
      </c>
      <c r="AK27" s="236">
        <v>13987.360512323699</v>
      </c>
      <c r="AL27" s="236">
        <v>13440.8179639556</v>
      </c>
      <c r="AM27" s="236">
        <v>12847.2454126628</v>
      </c>
      <c r="AN27" s="236">
        <v>13545.691639492999</v>
      </c>
      <c r="AO27" s="236">
        <v>16250.7941339931</v>
      </c>
      <c r="AP27" s="236">
        <v>167244.04320823701</v>
      </c>
      <c r="AQ27" s="236">
        <v>13330.3560837926</v>
      </c>
      <c r="AR27" s="236">
        <v>11951.744328298601</v>
      </c>
      <c r="AS27" s="236">
        <v>13916.732323427599</v>
      </c>
      <c r="AT27" s="236">
        <v>13416.050894104599</v>
      </c>
      <c r="AU27" s="236">
        <v>13923.4587403471</v>
      </c>
      <c r="AV27" s="236">
        <v>14426.287167344501</v>
      </c>
      <c r="AW27" s="236">
        <v>13870.417115210899</v>
      </c>
      <c r="AX27" s="236">
        <v>28216.117341740399</v>
      </c>
      <c r="AY27" s="236">
        <v>16799.984804493</v>
      </c>
      <c r="AZ27" s="236">
        <v>10859.4311406261</v>
      </c>
      <c r="BA27" s="236">
        <v>9380.3120116564205</v>
      </c>
      <c r="BB27" s="236">
        <v>12181.1322319879</v>
      </c>
      <c r="BC27" s="236">
        <v>172272.02418303001</v>
      </c>
      <c r="BD27" s="236">
        <v>10968.857849047699</v>
      </c>
      <c r="BE27" s="236">
        <v>10425.9595895605</v>
      </c>
      <c r="BF27" s="236">
        <v>11571.2493843512</v>
      </c>
      <c r="BG27" s="236">
        <v>10323.862415453101</v>
      </c>
      <c r="BH27" s="236">
        <v>10932.9611632988</v>
      </c>
      <c r="BI27" s="236">
        <v>12541.020050654301</v>
      </c>
      <c r="BJ27" s="236">
        <v>11368.3506921522</v>
      </c>
      <c r="BK27" s="236">
        <v>11601.7231097412</v>
      </c>
    </row>
    <row r="28" spans="1:63" s="31" customFormat="1" ht="15.75" customHeight="1" x14ac:dyDescent="0.25">
      <c r="A28" s="231" t="s">
        <v>71</v>
      </c>
      <c r="B28" s="319">
        <v>890</v>
      </c>
      <c r="C28" s="231" t="s">
        <v>89</v>
      </c>
      <c r="D28" s="232">
        <v>3579.5392703009402</v>
      </c>
      <c r="E28" s="234">
        <v>5557.3592466294203</v>
      </c>
      <c r="F28" s="234">
        <v>5983.8851979668298</v>
      </c>
      <c r="G28" s="234">
        <v>5399.6354538016003</v>
      </c>
      <c r="H28" s="234">
        <v>5284.5570684941604</v>
      </c>
      <c r="I28" s="234">
        <v>4385.4341378846302</v>
      </c>
      <c r="J28" s="234">
        <v>5068.1268531389196</v>
      </c>
      <c r="K28" s="234">
        <v>4691.3139967994202</v>
      </c>
      <c r="L28" s="234">
        <v>5286.1260422744899</v>
      </c>
      <c r="M28" s="234">
        <v>3730.24573365694</v>
      </c>
      <c r="N28" s="234">
        <v>3832.6457342426002</v>
      </c>
      <c r="O28" s="234">
        <v>6082.4223485399398</v>
      </c>
      <c r="P28" s="234">
        <v>58881.291083729899</v>
      </c>
      <c r="Q28" s="234">
        <v>3750.35936598233</v>
      </c>
      <c r="R28" s="234">
        <v>4305.4715041548598</v>
      </c>
      <c r="S28" s="234">
        <v>5417.53006385956</v>
      </c>
      <c r="T28" s="234">
        <v>4968.6231818070801</v>
      </c>
      <c r="U28" s="234">
        <v>4859.1516252772099</v>
      </c>
      <c r="V28" s="234">
        <v>4642.6563957681801</v>
      </c>
      <c r="W28" s="234">
        <v>6201.1584499008304</v>
      </c>
      <c r="X28" s="234">
        <v>5097.7882762654199</v>
      </c>
      <c r="Y28" s="234">
        <v>4488.0320258054999</v>
      </c>
      <c r="Z28" s="234">
        <v>6029.5371503802698</v>
      </c>
      <c r="AA28" s="234">
        <v>6573.7930381051601</v>
      </c>
      <c r="AB28" s="234">
        <v>5789.17537094</v>
      </c>
      <c r="AC28" s="234">
        <v>62123.276448246397</v>
      </c>
      <c r="AD28" s="234">
        <v>6167.3625769994596</v>
      </c>
      <c r="AE28" s="234">
        <v>5699.48234324239</v>
      </c>
      <c r="AF28" s="234">
        <v>6574.3637435871397</v>
      </c>
      <c r="AG28" s="234">
        <v>7061.2187633737703</v>
      </c>
      <c r="AH28" s="234">
        <v>4675.9652072182798</v>
      </c>
      <c r="AI28" s="234">
        <v>5449.5664758829098</v>
      </c>
      <c r="AJ28" s="234">
        <v>5126.1164646523202</v>
      </c>
      <c r="AK28" s="234">
        <v>5850.4804417039104</v>
      </c>
      <c r="AL28" s="234">
        <v>3636.8650676224402</v>
      </c>
      <c r="AM28" s="234">
        <v>5620.7971817662001</v>
      </c>
      <c r="AN28" s="234">
        <v>4261.83277323524</v>
      </c>
      <c r="AO28" s="234">
        <v>3991.5145776863701</v>
      </c>
      <c r="AP28" s="234">
        <v>64115.565616970402</v>
      </c>
      <c r="AQ28" s="234">
        <v>5034.6578216176003</v>
      </c>
      <c r="AR28" s="234">
        <v>3975.0517811504501</v>
      </c>
      <c r="AS28" s="234">
        <v>4778.6133775448998</v>
      </c>
      <c r="AT28" s="234">
        <v>6018.3194478840096</v>
      </c>
      <c r="AU28" s="234">
        <v>3999.9279151539899</v>
      </c>
      <c r="AV28" s="234">
        <v>5975.6471998230199</v>
      </c>
      <c r="AW28" s="234">
        <v>6133.91910117921</v>
      </c>
      <c r="AX28" s="234">
        <v>6196.4251226749802</v>
      </c>
      <c r="AY28" s="234">
        <v>4651.0321216701204</v>
      </c>
      <c r="AZ28" s="234">
        <v>5208.1709918853303</v>
      </c>
      <c r="BA28" s="234">
        <v>7141.71307077048</v>
      </c>
      <c r="BB28" s="234">
        <v>5271.6890274038597</v>
      </c>
      <c r="BC28" s="234">
        <v>64385.166978758003</v>
      </c>
      <c r="BD28" s="234">
        <v>6039.9864556165803</v>
      </c>
      <c r="BE28" s="234">
        <v>5564.4750440059297</v>
      </c>
      <c r="BF28" s="234">
        <v>5666.9612930029998</v>
      </c>
      <c r="BG28" s="234">
        <v>6717.7983693426704</v>
      </c>
      <c r="BH28" s="234">
        <v>5629.0936916036999</v>
      </c>
      <c r="BI28" s="234">
        <v>5749.2718473640098</v>
      </c>
      <c r="BJ28" s="234">
        <v>6706.0764253799698</v>
      </c>
      <c r="BK28" s="234">
        <v>5695.08743836343</v>
      </c>
    </row>
    <row r="29" spans="1:63" s="31" customFormat="1" ht="15.75" customHeight="1" x14ac:dyDescent="0.25">
      <c r="A29" s="235" t="s">
        <v>71</v>
      </c>
      <c r="B29" s="294">
        <v>889</v>
      </c>
      <c r="C29" s="235" t="s">
        <v>90</v>
      </c>
      <c r="D29" s="229">
        <v>314.51293309599902</v>
      </c>
      <c r="E29" s="230">
        <v>389.87526700628098</v>
      </c>
      <c r="F29" s="230">
        <v>391.75204177515599</v>
      </c>
      <c r="G29" s="230">
        <v>468.719334813611</v>
      </c>
      <c r="H29" s="230">
        <v>387.11104276328399</v>
      </c>
      <c r="I29" s="230">
        <v>462.66114328841701</v>
      </c>
      <c r="J29" s="230">
        <v>353.92530448963902</v>
      </c>
      <c r="K29" s="230">
        <v>399.793002133264</v>
      </c>
      <c r="L29" s="230">
        <v>417.16770219397102</v>
      </c>
      <c r="M29" s="230">
        <v>459.97815108353899</v>
      </c>
      <c r="N29" s="230">
        <v>361.41721958795398</v>
      </c>
      <c r="O29" s="230">
        <v>498.18391154435398</v>
      </c>
      <c r="P29" s="230">
        <v>4905.0970537754702</v>
      </c>
      <c r="Q29" s="230">
        <v>386.460490334219</v>
      </c>
      <c r="R29" s="230">
        <v>485.13250522447697</v>
      </c>
      <c r="S29" s="230">
        <v>271.93932840934201</v>
      </c>
      <c r="T29" s="230">
        <v>462.58764018816299</v>
      </c>
      <c r="U29" s="230">
        <v>364.18625014885299</v>
      </c>
      <c r="V29" s="230">
        <v>460.62545795822399</v>
      </c>
      <c r="W29" s="230">
        <v>426.99859311567201</v>
      </c>
      <c r="X29" s="230">
        <v>450.50302528771601</v>
      </c>
      <c r="Y29" s="230">
        <v>453.23227199393398</v>
      </c>
      <c r="Z29" s="230">
        <v>465.89984845154601</v>
      </c>
      <c r="AA29" s="230">
        <v>446.05821491408199</v>
      </c>
      <c r="AB29" s="230">
        <v>607.85291588632504</v>
      </c>
      <c r="AC29" s="230">
        <v>5281.4765419125497</v>
      </c>
      <c r="AD29" s="230">
        <v>413.851536126452</v>
      </c>
      <c r="AE29" s="230">
        <v>558.14403121135001</v>
      </c>
      <c r="AF29" s="230">
        <v>310.50885521232902</v>
      </c>
      <c r="AG29" s="230">
        <v>442.24842523125699</v>
      </c>
      <c r="AH29" s="230">
        <v>584.34251453951299</v>
      </c>
      <c r="AI29" s="230">
        <v>457.53991605316799</v>
      </c>
      <c r="AJ29" s="230">
        <v>438.16997907540201</v>
      </c>
      <c r="AK29" s="230">
        <v>560.82350235979902</v>
      </c>
      <c r="AL29" s="230">
        <v>413.70326303879398</v>
      </c>
      <c r="AM29" s="230">
        <v>401.21403375009101</v>
      </c>
      <c r="AN29" s="230">
        <v>454.35199887614999</v>
      </c>
      <c r="AO29" s="230">
        <v>532.37692825512704</v>
      </c>
      <c r="AP29" s="230">
        <v>5567.2749837294296</v>
      </c>
      <c r="AQ29" s="230">
        <v>401.98024347099903</v>
      </c>
      <c r="AR29" s="230">
        <v>387.98241257767199</v>
      </c>
      <c r="AS29" s="230">
        <v>364.23503025850198</v>
      </c>
      <c r="AT29" s="230">
        <v>509.01206936027199</v>
      </c>
      <c r="AU29" s="230">
        <v>452.69402242956897</v>
      </c>
      <c r="AV29" s="230">
        <v>422.88883648677898</v>
      </c>
      <c r="AW29" s="230">
        <v>534.39771335238902</v>
      </c>
      <c r="AX29" s="230">
        <v>487.60422431668002</v>
      </c>
      <c r="AY29" s="230">
        <v>432.921269936454</v>
      </c>
      <c r="AZ29" s="230">
        <v>446.207125856988</v>
      </c>
      <c r="BA29" s="230">
        <v>488.09839284063497</v>
      </c>
      <c r="BB29" s="230">
        <v>468.11925030733198</v>
      </c>
      <c r="BC29" s="230">
        <v>5396.1405911942702</v>
      </c>
      <c r="BD29" s="230">
        <v>607.723356229915</v>
      </c>
      <c r="BE29" s="230">
        <v>606.73246924054899</v>
      </c>
      <c r="BF29" s="230">
        <v>449.555665582708</v>
      </c>
      <c r="BG29" s="230">
        <v>522.510918165269</v>
      </c>
      <c r="BH29" s="230">
        <v>566.82959473972403</v>
      </c>
      <c r="BI29" s="230">
        <v>530.88318338021099</v>
      </c>
      <c r="BJ29" s="230">
        <v>617.33131670652403</v>
      </c>
      <c r="BK29" s="230">
        <v>653.62333175488095</v>
      </c>
    </row>
    <row r="30" spans="1:63" s="31" customFormat="1" ht="15.75" customHeight="1" x14ac:dyDescent="0.25">
      <c r="A30" s="252" t="s">
        <v>55</v>
      </c>
      <c r="B30" s="346" t="s">
        <v>71</v>
      </c>
      <c r="C30" s="252" t="s">
        <v>71</v>
      </c>
      <c r="D30" s="263">
        <v>11575.0008266922</v>
      </c>
      <c r="E30" s="264">
        <v>9744.6928134703703</v>
      </c>
      <c r="F30" s="264">
        <v>15930.851940692601</v>
      </c>
      <c r="G30" s="264">
        <v>13313.744172790701</v>
      </c>
      <c r="H30" s="264">
        <v>10661.918509246299</v>
      </c>
      <c r="I30" s="264">
        <v>17347.891842473098</v>
      </c>
      <c r="J30" s="264">
        <v>12375.9940567985</v>
      </c>
      <c r="K30" s="264">
        <v>13246.734356881499</v>
      </c>
      <c r="L30" s="264">
        <v>14971.396750833501</v>
      </c>
      <c r="M30" s="264">
        <v>9723.8182889866803</v>
      </c>
      <c r="N30" s="264">
        <v>10716.888738564399</v>
      </c>
      <c r="O30" s="264">
        <v>24689.189147909299</v>
      </c>
      <c r="P30" s="264">
        <v>164298.121445339</v>
      </c>
      <c r="Q30" s="253">
        <v>14286.5165204775</v>
      </c>
      <c r="R30" s="253">
        <v>11816.331597479801</v>
      </c>
      <c r="S30" s="253">
        <v>20496.827515297598</v>
      </c>
      <c r="T30" s="253">
        <v>14961.6375757511</v>
      </c>
      <c r="U30" s="253">
        <v>19245.003650631799</v>
      </c>
      <c r="V30" s="253">
        <v>18308.893614451099</v>
      </c>
      <c r="W30" s="253">
        <v>19134.5800343011</v>
      </c>
      <c r="X30" s="253">
        <v>16613.720978584901</v>
      </c>
      <c r="Y30" s="253">
        <v>20480.540575726001</v>
      </c>
      <c r="Z30" s="253">
        <v>15816.670490329599</v>
      </c>
      <c r="AA30" s="253">
        <v>16439.816104005698</v>
      </c>
      <c r="AB30" s="253">
        <v>34851.417028165597</v>
      </c>
      <c r="AC30" s="253">
        <v>222451.955685202</v>
      </c>
      <c r="AD30" s="253">
        <v>18743.4905486393</v>
      </c>
      <c r="AE30" s="253">
        <v>17508.764258556901</v>
      </c>
      <c r="AF30" s="253">
        <v>21084.116492588499</v>
      </c>
      <c r="AG30" s="253">
        <v>18736.164197414098</v>
      </c>
      <c r="AH30" s="253">
        <v>21601.438088110499</v>
      </c>
      <c r="AI30" s="253">
        <v>22533.440585812299</v>
      </c>
      <c r="AJ30" s="253">
        <v>19182.612950556901</v>
      </c>
      <c r="AK30" s="253">
        <v>16764.878918788399</v>
      </c>
      <c r="AL30" s="253">
        <v>14793.7914030459</v>
      </c>
      <c r="AM30" s="253">
        <v>16967.455706240999</v>
      </c>
      <c r="AN30" s="253">
        <v>17103.211888561302</v>
      </c>
      <c r="AO30" s="253">
        <v>22325.565102033201</v>
      </c>
      <c r="AP30" s="253">
        <v>227344.93014034801</v>
      </c>
      <c r="AQ30" s="253">
        <v>17273.121174071799</v>
      </c>
      <c r="AR30" s="253">
        <v>17059.674656912001</v>
      </c>
      <c r="AS30" s="253">
        <v>20818.358113725601</v>
      </c>
      <c r="AT30" s="253">
        <v>16740.486091966399</v>
      </c>
      <c r="AU30" s="253">
        <v>13825.945072774801</v>
      </c>
      <c r="AV30" s="253">
        <v>16081.8847256223</v>
      </c>
      <c r="AW30" s="253">
        <v>21641.648415556101</v>
      </c>
      <c r="AX30" s="253">
        <v>16081.707823462801</v>
      </c>
      <c r="AY30" s="253">
        <v>17948.149921523898</v>
      </c>
      <c r="AZ30" s="253">
        <v>18734.499471927102</v>
      </c>
      <c r="BA30" s="253">
        <v>20189.348530484502</v>
      </c>
      <c r="BB30" s="253">
        <v>28254.1015264903</v>
      </c>
      <c r="BC30" s="253">
        <v>224648.92552451801</v>
      </c>
      <c r="BD30" s="253">
        <v>21193.671215232102</v>
      </c>
      <c r="BE30" s="253">
        <v>21595.406010768202</v>
      </c>
      <c r="BF30" s="253">
        <v>23544.433918976301</v>
      </c>
      <c r="BG30" s="253">
        <v>19629.6681629655</v>
      </c>
      <c r="BH30" s="253">
        <v>19684.227589174901</v>
      </c>
      <c r="BI30" s="253">
        <v>20770.698400992002</v>
      </c>
      <c r="BJ30" s="253">
        <v>17385.521811561601</v>
      </c>
      <c r="BK30" s="253">
        <v>17582.982879765201</v>
      </c>
    </row>
    <row r="31" spans="1:63" s="31" customFormat="1" ht="15.75" customHeight="1" x14ac:dyDescent="0.25">
      <c r="A31" s="235" t="s">
        <v>71</v>
      </c>
      <c r="B31" s="294">
        <v>894</v>
      </c>
      <c r="C31" s="235" t="s">
        <v>91</v>
      </c>
      <c r="D31" s="229">
        <v>8596.1011984214601</v>
      </c>
      <c r="E31" s="230">
        <v>6935.95896315359</v>
      </c>
      <c r="F31" s="230">
        <v>11643.644684097801</v>
      </c>
      <c r="G31" s="230">
        <v>9375.9959841623295</v>
      </c>
      <c r="H31" s="230">
        <v>6943.1985627265303</v>
      </c>
      <c r="I31" s="230">
        <v>12701.0362694301</v>
      </c>
      <c r="J31" s="230">
        <v>8553.8138954836504</v>
      </c>
      <c r="K31" s="230">
        <v>9054.6025401400202</v>
      </c>
      <c r="L31" s="230">
        <v>10688.7050875227</v>
      </c>
      <c r="M31" s="230">
        <v>6493.1217606417504</v>
      </c>
      <c r="N31" s="230">
        <v>6869.9147942128802</v>
      </c>
      <c r="O31" s="230">
        <v>16722.048330806101</v>
      </c>
      <c r="P31" s="230">
        <v>114578.142070799</v>
      </c>
      <c r="Q31" s="230">
        <v>9481.0975778285301</v>
      </c>
      <c r="R31" s="230">
        <v>4962.7586278689096</v>
      </c>
      <c r="S31" s="230">
        <v>13318.541775912499</v>
      </c>
      <c r="T31" s="230">
        <v>9661.4176539032906</v>
      </c>
      <c r="U31" s="230">
        <v>14338.5454640793</v>
      </c>
      <c r="V31" s="230">
        <v>12804.1999237623</v>
      </c>
      <c r="W31" s="230">
        <v>12545.4364807126</v>
      </c>
      <c r="X31" s="230">
        <v>10097.922698657299</v>
      </c>
      <c r="Y31" s="230">
        <v>14956.5438626779</v>
      </c>
      <c r="Z31" s="230">
        <v>11240.541996004</v>
      </c>
      <c r="AA31" s="230">
        <v>10502.951615882401</v>
      </c>
      <c r="AB31" s="230">
        <v>24376.876719378499</v>
      </c>
      <c r="AC31" s="230">
        <v>148286.83439666699</v>
      </c>
      <c r="AD31" s="230">
        <v>12456.777452108299</v>
      </c>
      <c r="AE31" s="230">
        <v>12049.2208005681</v>
      </c>
      <c r="AF31" s="230">
        <v>9975.0504273728493</v>
      </c>
      <c r="AG31" s="230">
        <v>10821.2349854697</v>
      </c>
      <c r="AH31" s="230">
        <v>14498.7998878126</v>
      </c>
      <c r="AI31" s="230">
        <v>16557.5612626605</v>
      </c>
      <c r="AJ31" s="230">
        <v>13629.8422113047</v>
      </c>
      <c r="AK31" s="230">
        <v>10035.549829670201</v>
      </c>
      <c r="AL31" s="230">
        <v>9373.0451641625004</v>
      </c>
      <c r="AM31" s="230">
        <v>11651.7676321988</v>
      </c>
      <c r="AN31" s="230">
        <v>11749.3780601283</v>
      </c>
      <c r="AO31" s="230">
        <v>11417.8077677286</v>
      </c>
      <c r="AP31" s="230">
        <v>144216.03548118501</v>
      </c>
      <c r="AQ31" s="230">
        <v>11794.2184193624</v>
      </c>
      <c r="AR31" s="230">
        <v>10292.260807422599</v>
      </c>
      <c r="AS31" s="230">
        <v>9449.7561435393709</v>
      </c>
      <c r="AT31" s="230">
        <v>11223.256764776001</v>
      </c>
      <c r="AU31" s="230">
        <v>8557.2087225042706</v>
      </c>
      <c r="AV31" s="230">
        <v>10215.503623443799</v>
      </c>
      <c r="AW31" s="230">
        <v>14993.1722286153</v>
      </c>
      <c r="AX31" s="230">
        <v>10276.4781489978</v>
      </c>
      <c r="AY31" s="230">
        <v>11085.2982959616</v>
      </c>
      <c r="AZ31" s="230">
        <v>13067.976184643299</v>
      </c>
      <c r="BA31" s="230">
        <v>13037.934683564399</v>
      </c>
      <c r="BB31" s="230">
        <v>16360.141141881801</v>
      </c>
      <c r="BC31" s="230">
        <v>140353.205164713</v>
      </c>
      <c r="BD31" s="230">
        <v>11276.498761204601</v>
      </c>
      <c r="BE31" s="230">
        <v>14452.9209479084</v>
      </c>
      <c r="BF31" s="230">
        <v>16656.900489985299</v>
      </c>
      <c r="BG31" s="230">
        <v>12859.650021617001</v>
      </c>
      <c r="BH31" s="230">
        <v>11712.098390884101</v>
      </c>
      <c r="BI31" s="230">
        <v>12706.8671855876</v>
      </c>
      <c r="BJ31" s="230">
        <v>11163.0926110896</v>
      </c>
      <c r="BK31" s="230">
        <v>10670.2444169967</v>
      </c>
    </row>
    <row r="32" spans="1:63" s="31" customFormat="1" ht="15.75" customHeight="1" x14ac:dyDescent="0.25">
      <c r="A32" s="231" t="s">
        <v>71</v>
      </c>
      <c r="B32" s="319">
        <v>893</v>
      </c>
      <c r="C32" s="231" t="s">
        <v>92</v>
      </c>
      <c r="D32" s="232">
        <v>1474.13046897242</v>
      </c>
      <c r="E32" s="233">
        <v>1531.1292029102599</v>
      </c>
      <c r="F32" s="233">
        <v>1594.13697241962</v>
      </c>
      <c r="G32" s="233">
        <v>2483.8309277502499</v>
      </c>
      <c r="H32" s="233">
        <v>2401.5705367608198</v>
      </c>
      <c r="I32" s="233">
        <v>3391.2821904120501</v>
      </c>
      <c r="J32" s="233">
        <v>2403.2729858067701</v>
      </c>
      <c r="K32" s="233">
        <v>2968.5212909481202</v>
      </c>
      <c r="L32" s="233">
        <v>1961.8705161343801</v>
      </c>
      <c r="M32" s="233">
        <v>1628.9406323757401</v>
      </c>
      <c r="N32" s="233">
        <v>2462.7016225043399</v>
      </c>
      <c r="O32" s="233">
        <v>2028.47953377473</v>
      </c>
      <c r="P32" s="233">
        <v>26329.866880769499</v>
      </c>
      <c r="Q32" s="234">
        <v>3310.0583616539798</v>
      </c>
      <c r="R32" s="234">
        <v>3819.3496404675102</v>
      </c>
      <c r="S32" s="234">
        <v>2750.01490300055</v>
      </c>
      <c r="T32" s="234">
        <v>2616.43717507668</v>
      </c>
      <c r="U32" s="234">
        <v>3027.9511926581499</v>
      </c>
      <c r="V32" s="234">
        <v>3506.3326928306001</v>
      </c>
      <c r="W32" s="234">
        <v>3840.6215362538701</v>
      </c>
      <c r="X32" s="234">
        <v>4596.7411852698197</v>
      </c>
      <c r="Y32" s="234">
        <v>2901.2471072276498</v>
      </c>
      <c r="Z32" s="234">
        <v>2772.6565167324802</v>
      </c>
      <c r="AA32" s="234">
        <v>3996.9566077884101</v>
      </c>
      <c r="AB32" s="234">
        <v>5332.2658122920402</v>
      </c>
      <c r="AC32" s="234">
        <v>42470.632731251702</v>
      </c>
      <c r="AD32" s="234">
        <v>4365.3952889514903</v>
      </c>
      <c r="AE32" s="234">
        <v>3587.2761505524199</v>
      </c>
      <c r="AF32" s="234">
        <v>5653.2930465108002</v>
      </c>
      <c r="AG32" s="234">
        <v>4654.7851132453297</v>
      </c>
      <c r="AH32" s="234">
        <v>5111.3480402047298</v>
      </c>
      <c r="AI32" s="234">
        <v>4045.2896843447702</v>
      </c>
      <c r="AJ32" s="234">
        <v>3855.37254589851</v>
      </c>
      <c r="AK32" s="234">
        <v>4757.4443510113397</v>
      </c>
      <c r="AL32" s="234">
        <v>3443.2862003116702</v>
      </c>
      <c r="AM32" s="234">
        <v>3433.6780822078999</v>
      </c>
      <c r="AN32" s="234">
        <v>3461.5864092103202</v>
      </c>
      <c r="AO32" s="234">
        <v>6280.5261174428797</v>
      </c>
      <c r="AP32" s="234">
        <v>52649.281029892198</v>
      </c>
      <c r="AQ32" s="234">
        <v>4035.5807135813998</v>
      </c>
      <c r="AR32" s="234">
        <v>3933.4708511488798</v>
      </c>
      <c r="AS32" s="234">
        <v>9296.8724019257206</v>
      </c>
      <c r="AT32" s="234">
        <v>3730.3703513338</v>
      </c>
      <c r="AU32" s="234">
        <v>3437.6116363497899</v>
      </c>
      <c r="AV32" s="234">
        <v>3646.6479801822802</v>
      </c>
      <c r="AW32" s="234">
        <v>4439.3286066050496</v>
      </c>
      <c r="AX32" s="234">
        <v>3858.9171287169102</v>
      </c>
      <c r="AY32" s="234">
        <v>4719.5651331442596</v>
      </c>
      <c r="AZ32" s="234">
        <v>3729.8619727169698</v>
      </c>
      <c r="BA32" s="234">
        <v>4957.3896315990996</v>
      </c>
      <c r="BB32" s="234">
        <v>7283.3681667422898</v>
      </c>
      <c r="BC32" s="234">
        <v>57068.984574046401</v>
      </c>
      <c r="BD32" s="234">
        <v>7984.6596616500101</v>
      </c>
      <c r="BE32" s="234">
        <v>4295.9968503067903</v>
      </c>
      <c r="BF32" s="234">
        <v>4706.0117777645901</v>
      </c>
      <c r="BG32" s="234">
        <v>4668.0668590883097</v>
      </c>
      <c r="BH32" s="234">
        <v>5467.4952501266998</v>
      </c>
      <c r="BI32" s="234">
        <v>5945.4935942276798</v>
      </c>
      <c r="BJ32" s="234">
        <v>4230.0110798032001</v>
      </c>
      <c r="BK32" s="234">
        <v>4822.4560227857701</v>
      </c>
    </row>
    <row r="33" spans="1:63" s="31" customFormat="1" ht="15.75" customHeight="1" x14ac:dyDescent="0.25">
      <c r="A33" s="235" t="s">
        <v>71</v>
      </c>
      <c r="B33" s="294">
        <v>891</v>
      </c>
      <c r="C33" s="235" t="s">
        <v>93</v>
      </c>
      <c r="D33" s="229">
        <v>1425.8938398120499</v>
      </c>
      <c r="E33" s="230">
        <v>1236.3986592065201</v>
      </c>
      <c r="F33" s="230">
        <v>2636.0182101179198</v>
      </c>
      <c r="G33" s="230">
        <v>1437.5546733414501</v>
      </c>
      <c r="H33" s="230">
        <v>1232.12147927314</v>
      </c>
      <c r="I33" s="230">
        <v>1186.99439464735</v>
      </c>
      <c r="J33" s="230">
        <v>1346.0399249700799</v>
      </c>
      <c r="K33" s="230">
        <v>1101.2341810292901</v>
      </c>
      <c r="L33" s="230">
        <v>2041.3613971871</v>
      </c>
      <c r="M33" s="230">
        <v>1456.7092891920499</v>
      </c>
      <c r="N33" s="230">
        <v>1265.0865204030699</v>
      </c>
      <c r="O33" s="230">
        <v>5535.9619480069196</v>
      </c>
      <c r="P33" s="230">
        <v>21901.374517186901</v>
      </c>
      <c r="Q33" s="230">
        <v>1410.0066894107499</v>
      </c>
      <c r="R33" s="230">
        <v>2938.1158571655401</v>
      </c>
      <c r="S33" s="230">
        <v>4240.6456532102902</v>
      </c>
      <c r="T33" s="230">
        <v>2531.0669786806202</v>
      </c>
      <c r="U33" s="230">
        <v>1759.23202017638</v>
      </c>
      <c r="V33" s="230">
        <v>1886.60950091364</v>
      </c>
      <c r="W33" s="230">
        <v>2595.9345600910101</v>
      </c>
      <c r="X33" s="230">
        <v>1799.8075799302501</v>
      </c>
      <c r="Y33" s="230">
        <v>2506.2749915470499</v>
      </c>
      <c r="Z33" s="230">
        <v>1684.30822221983</v>
      </c>
      <c r="AA33" s="230">
        <v>1821.6288251623</v>
      </c>
      <c r="AB33" s="230">
        <v>5064.6379851474503</v>
      </c>
      <c r="AC33" s="230">
        <v>30238.268863655099</v>
      </c>
      <c r="AD33" s="230">
        <v>1815.9578933964799</v>
      </c>
      <c r="AE33" s="230">
        <v>1734.9364084594499</v>
      </c>
      <c r="AF33" s="230">
        <v>5349.48327149128</v>
      </c>
      <c r="AG33" s="230">
        <v>3154.6654012306199</v>
      </c>
      <c r="AH33" s="230">
        <v>1886.09904791343</v>
      </c>
      <c r="AI33" s="230">
        <v>1822.5436498542999</v>
      </c>
      <c r="AJ33" s="230">
        <v>1482.42301824018</v>
      </c>
      <c r="AK33" s="230">
        <v>1866.54440929815</v>
      </c>
      <c r="AL33" s="230">
        <v>1762.0531423816501</v>
      </c>
      <c r="AM33" s="230">
        <v>1771.84754804717</v>
      </c>
      <c r="AN33" s="230">
        <v>1786.42142871023</v>
      </c>
      <c r="AO33" s="230">
        <v>4281.2221985924498</v>
      </c>
      <c r="AP33" s="230">
        <v>28714.1974176154</v>
      </c>
      <c r="AQ33" s="230">
        <v>1107.9232279815999</v>
      </c>
      <c r="AR33" s="230">
        <v>2417.7146041013102</v>
      </c>
      <c r="AS33" s="230">
        <v>1757.78793913497</v>
      </c>
      <c r="AT33" s="230">
        <v>1663.0370584964501</v>
      </c>
      <c r="AU33" s="230">
        <v>1662.57154956249</v>
      </c>
      <c r="AV33" s="230">
        <v>1783.36400477453</v>
      </c>
      <c r="AW33" s="230">
        <v>1969.30002350991</v>
      </c>
      <c r="AX33" s="230">
        <v>1824.60908508951</v>
      </c>
      <c r="AY33" s="230">
        <v>1729.6640263198401</v>
      </c>
      <c r="AZ33" s="230">
        <v>1721.94591603194</v>
      </c>
      <c r="BA33" s="230">
        <v>2012.5546615487899</v>
      </c>
      <c r="BB33" s="230">
        <v>4504.6280944765404</v>
      </c>
      <c r="BC33" s="230">
        <v>24155.100191027901</v>
      </c>
      <c r="BD33" s="230">
        <v>1436.4081528685899</v>
      </c>
      <c r="BE33" s="230">
        <v>2538.1967151311601</v>
      </c>
      <c r="BF33" s="230">
        <v>2005.4770267122999</v>
      </c>
      <c r="BG33" s="230">
        <v>1912.83297685817</v>
      </c>
      <c r="BH33" s="230">
        <v>2326.8438910441</v>
      </c>
      <c r="BI33" s="230">
        <v>1959.6299096568</v>
      </c>
      <c r="BJ33" s="230">
        <v>1819.7276547269701</v>
      </c>
      <c r="BK33" s="230">
        <v>1878.41537165553</v>
      </c>
    </row>
    <row r="34" spans="1:63" s="31" customFormat="1" ht="15.75" customHeight="1" x14ac:dyDescent="0.25">
      <c r="A34" s="231" t="s">
        <v>71</v>
      </c>
      <c r="B34" s="319">
        <v>892</v>
      </c>
      <c r="C34" s="231" t="s">
        <v>94</v>
      </c>
      <c r="D34" s="232">
        <v>78.8753194863055</v>
      </c>
      <c r="E34" s="233">
        <v>41.205988200001102</v>
      </c>
      <c r="F34" s="233">
        <v>57.0520740571909</v>
      </c>
      <c r="G34" s="233">
        <v>16.3625875366664</v>
      </c>
      <c r="H34" s="233">
        <v>85.027930485765197</v>
      </c>
      <c r="I34" s="233">
        <v>68.5789879836843</v>
      </c>
      <c r="J34" s="233">
        <v>72.8672505379906</v>
      </c>
      <c r="K34" s="233">
        <v>122.3763447641</v>
      </c>
      <c r="L34" s="233">
        <v>279.45974998934298</v>
      </c>
      <c r="M34" s="233">
        <v>145.04660677714901</v>
      </c>
      <c r="N34" s="233">
        <v>119.185801444142</v>
      </c>
      <c r="O34" s="233">
        <v>402.69933532156801</v>
      </c>
      <c r="P34" s="233">
        <v>1488.73797658391</v>
      </c>
      <c r="Q34" s="234">
        <v>85.353891584204007</v>
      </c>
      <c r="R34" s="234">
        <v>96.1074719778061</v>
      </c>
      <c r="S34" s="234">
        <v>187.625183174255</v>
      </c>
      <c r="T34" s="234">
        <v>152.71576809050001</v>
      </c>
      <c r="U34" s="234">
        <v>119.27497371800899</v>
      </c>
      <c r="V34" s="234">
        <v>111.751496944594</v>
      </c>
      <c r="W34" s="234">
        <v>152.58745724360401</v>
      </c>
      <c r="X34" s="234">
        <v>119.24951472754699</v>
      </c>
      <c r="Y34" s="234">
        <v>116.47461427343499</v>
      </c>
      <c r="Z34" s="234">
        <v>119.16375537327799</v>
      </c>
      <c r="AA34" s="234">
        <v>118.27905517259499</v>
      </c>
      <c r="AB34" s="234">
        <v>77.636511347650597</v>
      </c>
      <c r="AC34" s="234">
        <v>1456.21969362748</v>
      </c>
      <c r="AD34" s="234">
        <v>105.359914183044</v>
      </c>
      <c r="AE34" s="234">
        <v>137.33089897697101</v>
      </c>
      <c r="AF34" s="234">
        <v>106.289747213616</v>
      </c>
      <c r="AG34" s="234">
        <v>105.478697468427</v>
      </c>
      <c r="AH34" s="234">
        <v>105.191112179775</v>
      </c>
      <c r="AI34" s="234">
        <v>108.045988952698</v>
      </c>
      <c r="AJ34" s="234">
        <v>214.975175113457</v>
      </c>
      <c r="AK34" s="234">
        <v>105.340328808713</v>
      </c>
      <c r="AL34" s="234">
        <v>215.406896190065</v>
      </c>
      <c r="AM34" s="234">
        <v>110.162443787108</v>
      </c>
      <c r="AN34" s="234">
        <v>105.825990512445</v>
      </c>
      <c r="AO34" s="234">
        <v>346.00901826921501</v>
      </c>
      <c r="AP34" s="234">
        <v>1765.4162116555301</v>
      </c>
      <c r="AQ34" s="234">
        <v>335.39881314646601</v>
      </c>
      <c r="AR34" s="234">
        <v>416.22839423927098</v>
      </c>
      <c r="AS34" s="234">
        <v>313.94162912550001</v>
      </c>
      <c r="AT34" s="234">
        <v>123.82191736016</v>
      </c>
      <c r="AU34" s="234">
        <v>168.553164358207</v>
      </c>
      <c r="AV34" s="234">
        <v>436.36911722162898</v>
      </c>
      <c r="AW34" s="234">
        <v>239.84755682591501</v>
      </c>
      <c r="AX34" s="234">
        <v>121.70346065856801</v>
      </c>
      <c r="AY34" s="234">
        <v>413.62246609821199</v>
      </c>
      <c r="AZ34" s="234">
        <v>214.71539853488599</v>
      </c>
      <c r="BA34" s="234">
        <v>181.469553772268</v>
      </c>
      <c r="BB34" s="234">
        <v>105.96412338964799</v>
      </c>
      <c r="BC34" s="234">
        <v>3071.6355947307302</v>
      </c>
      <c r="BD34" s="234">
        <v>496.10463950884798</v>
      </c>
      <c r="BE34" s="234">
        <v>308.29149742183</v>
      </c>
      <c r="BF34" s="234">
        <v>176.04462451411899</v>
      </c>
      <c r="BG34" s="234">
        <v>189.11830540197201</v>
      </c>
      <c r="BH34" s="234">
        <v>177.790057120076</v>
      </c>
      <c r="BI34" s="234">
        <v>158.70771151987901</v>
      </c>
      <c r="BJ34" s="234">
        <v>172.69046594184101</v>
      </c>
      <c r="BK34" s="234">
        <v>211.86706832721501</v>
      </c>
    </row>
    <row r="35" spans="1:63" s="31" customFormat="1" ht="15.75" customHeight="1" x14ac:dyDescent="0.25">
      <c r="A35" s="265" t="s">
        <v>56</v>
      </c>
      <c r="B35" s="350" t="s">
        <v>71</v>
      </c>
      <c r="C35" s="265" t="s">
        <v>71</v>
      </c>
      <c r="D35" s="266">
        <v>7659.3092966179802</v>
      </c>
      <c r="E35" s="267">
        <v>9771.5394624848195</v>
      </c>
      <c r="F35" s="267">
        <v>12347.7623138364</v>
      </c>
      <c r="G35" s="267">
        <v>8323.4302510029192</v>
      </c>
      <c r="H35" s="267">
        <v>9290.1970084873301</v>
      </c>
      <c r="I35" s="267">
        <v>11515.8672715951</v>
      </c>
      <c r="J35" s="267">
        <v>10620.748736465999</v>
      </c>
      <c r="K35" s="267">
        <v>13759.8812003234</v>
      </c>
      <c r="L35" s="267">
        <v>9419.3302586341306</v>
      </c>
      <c r="M35" s="267">
        <v>9520.7787481256892</v>
      </c>
      <c r="N35" s="267">
        <v>8381.1416685081203</v>
      </c>
      <c r="O35" s="267">
        <v>8460.7660330169401</v>
      </c>
      <c r="P35" s="267">
        <v>119070.75224909899</v>
      </c>
      <c r="Q35" s="267">
        <v>5324.1053496744598</v>
      </c>
      <c r="R35" s="267">
        <v>7907.5239770333601</v>
      </c>
      <c r="S35" s="267">
        <v>12807.5444398195</v>
      </c>
      <c r="T35" s="267">
        <v>11762.695953771101</v>
      </c>
      <c r="U35" s="267">
        <v>9124.7393400555793</v>
      </c>
      <c r="V35" s="267">
        <v>12378.3558102118</v>
      </c>
      <c r="W35" s="267">
        <v>12699.5598537316</v>
      </c>
      <c r="X35" s="267">
        <v>14893.1356470922</v>
      </c>
      <c r="Y35" s="267">
        <v>11092.335062656701</v>
      </c>
      <c r="Z35" s="267">
        <v>13122.568916271601</v>
      </c>
      <c r="AA35" s="267">
        <v>11978.7352924718</v>
      </c>
      <c r="AB35" s="267">
        <v>11373.062651514099</v>
      </c>
      <c r="AC35" s="267">
        <v>134464.36229430401</v>
      </c>
      <c r="AD35" s="267">
        <v>13054.842978880301</v>
      </c>
      <c r="AE35" s="267">
        <v>18125.720299173801</v>
      </c>
      <c r="AF35" s="267">
        <v>15722.080006909</v>
      </c>
      <c r="AG35" s="267">
        <v>16911.482975675801</v>
      </c>
      <c r="AH35" s="267">
        <v>15851.483232078899</v>
      </c>
      <c r="AI35" s="267">
        <v>15777.8033376398</v>
      </c>
      <c r="AJ35" s="267">
        <v>14675.589953635999</v>
      </c>
      <c r="AK35" s="267">
        <v>19305.5071277963</v>
      </c>
      <c r="AL35" s="267">
        <v>14968.107833506399</v>
      </c>
      <c r="AM35" s="267">
        <v>8908.9105288733899</v>
      </c>
      <c r="AN35" s="267">
        <v>14057.385085973499</v>
      </c>
      <c r="AO35" s="267">
        <v>16631.063533552799</v>
      </c>
      <c r="AP35" s="267">
        <v>183989.976893696</v>
      </c>
      <c r="AQ35" s="267">
        <v>13347.146638185701</v>
      </c>
      <c r="AR35" s="267">
        <v>11242.6918930704</v>
      </c>
      <c r="AS35" s="267">
        <v>11691.798060749001</v>
      </c>
      <c r="AT35" s="267">
        <v>10756.870377033199</v>
      </c>
      <c r="AU35" s="267">
        <v>11706.318486551299</v>
      </c>
      <c r="AV35" s="267">
        <v>15994.108409161099</v>
      </c>
      <c r="AW35" s="267">
        <v>23683.0174344507</v>
      </c>
      <c r="AX35" s="267">
        <v>14813.1924138534</v>
      </c>
      <c r="AY35" s="267">
        <v>14722.608568838201</v>
      </c>
      <c r="AZ35" s="267">
        <v>13915.186203776801</v>
      </c>
      <c r="BA35" s="267">
        <v>11025.216775028501</v>
      </c>
      <c r="BB35" s="267">
        <v>17940.821970325102</v>
      </c>
      <c r="BC35" s="267">
        <v>170838.97723102299</v>
      </c>
      <c r="BD35" s="267">
        <v>12989.570772495899</v>
      </c>
      <c r="BE35" s="267">
        <v>12040.7740689769</v>
      </c>
      <c r="BF35" s="267">
        <v>17057.269558194101</v>
      </c>
      <c r="BG35" s="267">
        <v>15124.533980750701</v>
      </c>
      <c r="BH35" s="267">
        <v>16793.842722412399</v>
      </c>
      <c r="BI35" s="267">
        <v>16447.666555364602</v>
      </c>
      <c r="BJ35" s="267">
        <v>19953.731953627499</v>
      </c>
      <c r="BK35" s="267">
        <v>16032.1035724545</v>
      </c>
    </row>
    <row r="36" spans="1:63" s="31" customFormat="1" ht="15.75" customHeight="1" x14ac:dyDescent="0.25">
      <c r="A36" s="231" t="s">
        <v>71</v>
      </c>
      <c r="B36" s="319">
        <v>896</v>
      </c>
      <c r="C36" s="231" t="s">
        <v>95</v>
      </c>
      <c r="D36" s="232">
        <v>3030.3875694522299</v>
      </c>
      <c r="E36" s="233">
        <v>4323.4190233695199</v>
      </c>
      <c r="F36" s="233">
        <v>3461.3486784472002</v>
      </c>
      <c r="G36" s="233">
        <v>1920.3419146967301</v>
      </c>
      <c r="H36" s="233">
        <v>1966.19879885828</v>
      </c>
      <c r="I36" s="233">
        <v>2991.4149063371901</v>
      </c>
      <c r="J36" s="233">
        <v>2398.5395560685301</v>
      </c>
      <c r="K36" s="233">
        <v>2694.65554150461</v>
      </c>
      <c r="L36" s="233">
        <v>3120.32837508488</v>
      </c>
      <c r="M36" s="233">
        <v>2926.5807671205598</v>
      </c>
      <c r="N36" s="233">
        <v>2050.2849056243799</v>
      </c>
      <c r="O36" s="233">
        <v>2695.5786189209998</v>
      </c>
      <c r="P36" s="233">
        <v>33579.0786554851</v>
      </c>
      <c r="Q36" s="234">
        <v>1723.7789123064599</v>
      </c>
      <c r="R36" s="234">
        <v>1618.16572066551</v>
      </c>
      <c r="S36" s="234">
        <v>3971.7166226254399</v>
      </c>
      <c r="T36" s="234">
        <v>2964.5250818845898</v>
      </c>
      <c r="U36" s="234">
        <v>1688.3622646024601</v>
      </c>
      <c r="V36" s="234">
        <v>3546.8922390545199</v>
      </c>
      <c r="W36" s="234">
        <v>4310.1917827195102</v>
      </c>
      <c r="X36" s="234">
        <v>3481.6821181908099</v>
      </c>
      <c r="Y36" s="234">
        <v>3380.7439458838198</v>
      </c>
      <c r="Z36" s="234">
        <v>4643.5223368760899</v>
      </c>
      <c r="AA36" s="234">
        <v>3264.7090137395398</v>
      </c>
      <c r="AB36" s="234">
        <v>3360.3252716930701</v>
      </c>
      <c r="AC36" s="234">
        <v>37954.615310241803</v>
      </c>
      <c r="AD36" s="234">
        <v>4749.7430862941101</v>
      </c>
      <c r="AE36" s="234">
        <v>6326.4312131208198</v>
      </c>
      <c r="AF36" s="234">
        <v>5200.8220087529398</v>
      </c>
      <c r="AG36" s="234">
        <v>4493.7091118988901</v>
      </c>
      <c r="AH36" s="234">
        <v>4150.46608314077</v>
      </c>
      <c r="AI36" s="234">
        <v>3202.1511344744699</v>
      </c>
      <c r="AJ36" s="234">
        <v>3425.5383732959099</v>
      </c>
      <c r="AK36" s="234">
        <v>3650.31716563278</v>
      </c>
      <c r="AL36" s="234">
        <v>3247.1971192433998</v>
      </c>
      <c r="AM36" s="234">
        <v>4256.3665586531997</v>
      </c>
      <c r="AN36" s="234">
        <v>5933.9192619483101</v>
      </c>
      <c r="AO36" s="234">
        <v>7216.7709911776301</v>
      </c>
      <c r="AP36" s="234">
        <v>55853.432107633198</v>
      </c>
      <c r="AQ36" s="234">
        <v>5688.1120165194598</v>
      </c>
      <c r="AR36" s="234">
        <v>6288.0453978367004</v>
      </c>
      <c r="AS36" s="234">
        <v>4978.6752479650404</v>
      </c>
      <c r="AT36" s="234">
        <v>4565.2857536691699</v>
      </c>
      <c r="AU36" s="234">
        <v>6327.2416483877296</v>
      </c>
      <c r="AV36" s="234">
        <v>4983.5781781407004</v>
      </c>
      <c r="AW36" s="234">
        <v>6477.2953710234196</v>
      </c>
      <c r="AX36" s="234">
        <v>4767.5798375640497</v>
      </c>
      <c r="AY36" s="234">
        <v>5511.0674792693499</v>
      </c>
      <c r="AZ36" s="234">
        <v>6329.57093976127</v>
      </c>
      <c r="BA36" s="234">
        <v>4387.56223285543</v>
      </c>
      <c r="BB36" s="234">
        <v>7970.4556737391003</v>
      </c>
      <c r="BC36" s="234">
        <v>68274.469776731406</v>
      </c>
      <c r="BD36" s="234">
        <v>5447.7945644232404</v>
      </c>
      <c r="BE36" s="234">
        <v>4865.9855286676902</v>
      </c>
      <c r="BF36" s="234">
        <v>6043.5741713167899</v>
      </c>
      <c r="BG36" s="234">
        <v>5040.8046731111099</v>
      </c>
      <c r="BH36" s="234">
        <v>6351.3895599630496</v>
      </c>
      <c r="BI36" s="234">
        <v>6475.2205309194596</v>
      </c>
      <c r="BJ36" s="234">
        <v>8391.5727182641294</v>
      </c>
      <c r="BK36" s="234">
        <v>7640.06933857891</v>
      </c>
    </row>
    <row r="37" spans="1:63" s="31" customFormat="1" ht="15.75" customHeight="1" x14ac:dyDescent="0.25">
      <c r="A37" s="235" t="s">
        <v>71</v>
      </c>
      <c r="B37" s="294">
        <v>288</v>
      </c>
      <c r="C37" s="235" t="s">
        <v>96</v>
      </c>
      <c r="D37" s="229">
        <v>2829.3922803882001</v>
      </c>
      <c r="E37" s="230">
        <v>4392.7743064188599</v>
      </c>
      <c r="F37" s="230">
        <v>7937.09010076909</v>
      </c>
      <c r="G37" s="230">
        <v>5334.6008496744798</v>
      </c>
      <c r="H37" s="230">
        <v>5600.3477385701599</v>
      </c>
      <c r="I37" s="230">
        <v>6648.4918124538899</v>
      </c>
      <c r="J37" s="230">
        <v>7020.68460889567</v>
      </c>
      <c r="K37" s="230">
        <v>8745.6557146672203</v>
      </c>
      <c r="L37" s="230">
        <v>5266.87057686769</v>
      </c>
      <c r="M37" s="230">
        <v>5517.71842789125</v>
      </c>
      <c r="N37" s="230">
        <v>5384.7824713182999</v>
      </c>
      <c r="O37" s="230">
        <v>3984.1090677033999</v>
      </c>
      <c r="P37" s="230">
        <v>68662.517955618197</v>
      </c>
      <c r="Q37" s="230">
        <v>2295.2487943599299</v>
      </c>
      <c r="R37" s="230">
        <v>4794.4121650284096</v>
      </c>
      <c r="S37" s="230">
        <v>7467.5525334153499</v>
      </c>
      <c r="T37" s="230">
        <v>7707.7724333162696</v>
      </c>
      <c r="U37" s="230">
        <v>5671.1993568976504</v>
      </c>
      <c r="V37" s="230">
        <v>6631.2123633922702</v>
      </c>
      <c r="W37" s="230">
        <v>5994.8220501531896</v>
      </c>
      <c r="X37" s="230">
        <v>9435.5095183110298</v>
      </c>
      <c r="Y37" s="230">
        <v>6219.4991793441404</v>
      </c>
      <c r="Z37" s="230">
        <v>7058.3955757660897</v>
      </c>
      <c r="AA37" s="230">
        <v>6619.8435444678498</v>
      </c>
      <c r="AB37" s="230">
        <v>5393.8243916477204</v>
      </c>
      <c r="AC37" s="230">
        <v>75289.291906099897</v>
      </c>
      <c r="AD37" s="230">
        <v>5913.6127487489302</v>
      </c>
      <c r="AE37" s="230">
        <v>9398.8988684969299</v>
      </c>
      <c r="AF37" s="230">
        <v>8865.2970925619793</v>
      </c>
      <c r="AG37" s="230">
        <v>10631.347269881</v>
      </c>
      <c r="AH37" s="230">
        <v>10398.2738340793</v>
      </c>
      <c r="AI37" s="230">
        <v>10514.7359612664</v>
      </c>
      <c r="AJ37" s="230">
        <v>9488.5540548380104</v>
      </c>
      <c r="AK37" s="230">
        <v>13756.735943285499</v>
      </c>
      <c r="AL37" s="230">
        <v>9906.5355216725093</v>
      </c>
      <c r="AM37" s="230">
        <v>2971.85084257566</v>
      </c>
      <c r="AN37" s="230">
        <v>6446.0678346375998</v>
      </c>
      <c r="AO37" s="230">
        <v>6649.2023259445896</v>
      </c>
      <c r="AP37" s="230">
        <v>104941.112297988</v>
      </c>
      <c r="AQ37" s="230">
        <v>5734.6368832225398</v>
      </c>
      <c r="AR37" s="230">
        <v>2861.4634382683898</v>
      </c>
      <c r="AS37" s="230">
        <v>5030.4779489955699</v>
      </c>
      <c r="AT37" s="230">
        <v>3507.6750010513401</v>
      </c>
      <c r="AU37" s="230">
        <v>3570.3835960584101</v>
      </c>
      <c r="AV37" s="230">
        <v>9035.0668167419899</v>
      </c>
      <c r="AW37" s="230">
        <v>14630.232500587699</v>
      </c>
      <c r="AX37" s="230">
        <v>8768.4805486198493</v>
      </c>
      <c r="AY37" s="230">
        <v>7778.2141811814399</v>
      </c>
      <c r="AZ37" s="230">
        <v>5651.4478818838397</v>
      </c>
      <c r="BA37" s="230">
        <v>4252.0973187598802</v>
      </c>
      <c r="BB37" s="230">
        <v>5490.5246179392598</v>
      </c>
      <c r="BC37" s="230">
        <v>76310.700733310296</v>
      </c>
      <c r="BD37" s="230">
        <v>4519.2137114319803</v>
      </c>
      <c r="BE37" s="230">
        <v>3768.3020145366299</v>
      </c>
      <c r="BF37" s="230">
        <v>6193.7372857030296</v>
      </c>
      <c r="BG37" s="230">
        <v>7457.5615182266802</v>
      </c>
      <c r="BH37" s="230">
        <v>8898.2435174814891</v>
      </c>
      <c r="BI37" s="230">
        <v>7686.2698276455503</v>
      </c>
      <c r="BJ37" s="230">
        <v>6841.7525923759304</v>
      </c>
      <c r="BK37" s="230">
        <v>4620.2533498844195</v>
      </c>
    </row>
    <row r="38" spans="1:63" s="31" customFormat="1" ht="15.75" customHeight="1" x14ac:dyDescent="0.25">
      <c r="A38" s="231" t="s">
        <v>71</v>
      </c>
      <c r="B38" s="319">
        <v>897</v>
      </c>
      <c r="C38" s="231" t="s">
        <v>97</v>
      </c>
      <c r="D38" s="232">
        <v>983.24986026884801</v>
      </c>
      <c r="E38" s="234">
        <v>278.944315692619</v>
      </c>
      <c r="F38" s="234">
        <v>357.71679589365698</v>
      </c>
      <c r="G38" s="234">
        <v>278.73794286395201</v>
      </c>
      <c r="H38" s="234">
        <v>331.22710015598199</v>
      </c>
      <c r="I38" s="234">
        <v>322.98864513284099</v>
      </c>
      <c r="J38" s="234">
        <v>249.208881583563</v>
      </c>
      <c r="K38" s="234">
        <v>1346.7507857478399</v>
      </c>
      <c r="L38" s="234">
        <v>138.602925670063</v>
      </c>
      <c r="M38" s="234">
        <v>463.339265324878</v>
      </c>
      <c r="N38" s="234">
        <v>162.16339099736399</v>
      </c>
      <c r="O38" s="234">
        <v>359.334313775618</v>
      </c>
      <c r="P38" s="234">
        <v>5272.2642231072296</v>
      </c>
      <c r="Q38" s="234">
        <v>316.23938116572998</v>
      </c>
      <c r="R38" s="234">
        <v>491.140121772839</v>
      </c>
      <c r="S38" s="234">
        <v>599.84452236121899</v>
      </c>
      <c r="T38" s="234">
        <v>294.72418706660602</v>
      </c>
      <c r="U38" s="234">
        <v>750.13683119472705</v>
      </c>
      <c r="V38" s="234">
        <v>441.85354797129003</v>
      </c>
      <c r="W38" s="234">
        <v>737.77210491413996</v>
      </c>
      <c r="X38" s="234">
        <v>559.23402100208705</v>
      </c>
      <c r="Y38" s="234">
        <v>541.02854756982094</v>
      </c>
      <c r="Z38" s="234">
        <v>373.81195050125098</v>
      </c>
      <c r="AA38" s="234">
        <v>1098.3861231549199</v>
      </c>
      <c r="AB38" s="234">
        <v>414.97851907260099</v>
      </c>
      <c r="AC38" s="234">
        <v>6619.1498577472303</v>
      </c>
      <c r="AD38" s="234">
        <v>887.272303779102</v>
      </c>
      <c r="AE38" s="234">
        <v>1206.2825502641999</v>
      </c>
      <c r="AF38" s="234">
        <v>566.79566349735001</v>
      </c>
      <c r="AG38" s="234">
        <v>424.796659337542</v>
      </c>
      <c r="AH38" s="234">
        <v>465.43736262123798</v>
      </c>
      <c r="AI38" s="234">
        <v>437.84464072769401</v>
      </c>
      <c r="AJ38" s="234">
        <v>403.86661571759601</v>
      </c>
      <c r="AK38" s="234">
        <v>600.41153853539004</v>
      </c>
      <c r="AL38" s="234">
        <v>529.94359458047904</v>
      </c>
      <c r="AM38" s="234">
        <v>427.60533081339298</v>
      </c>
      <c r="AN38" s="234">
        <v>506.450813315549</v>
      </c>
      <c r="AO38" s="234">
        <v>1490.96740557365</v>
      </c>
      <c r="AP38" s="234">
        <v>7947.6744787631897</v>
      </c>
      <c r="AQ38" s="234">
        <v>686.89882524071095</v>
      </c>
      <c r="AR38" s="234">
        <v>668.055572378541</v>
      </c>
      <c r="AS38" s="234">
        <v>1086.19443746254</v>
      </c>
      <c r="AT38" s="234">
        <v>1905.5774649203599</v>
      </c>
      <c r="AU38" s="234">
        <v>779.79649710471097</v>
      </c>
      <c r="AV38" s="234">
        <v>374.77397538343399</v>
      </c>
      <c r="AW38" s="234">
        <v>914.04036279495699</v>
      </c>
      <c r="AX38" s="234">
        <v>451.623698012972</v>
      </c>
      <c r="AY38" s="234">
        <v>575.36385080663695</v>
      </c>
      <c r="AZ38" s="234">
        <v>942.18906427822105</v>
      </c>
      <c r="BA38" s="234">
        <v>420.055200707837</v>
      </c>
      <c r="BB38" s="234">
        <v>202.95653326569999</v>
      </c>
      <c r="BC38" s="234">
        <v>9007.5254823566102</v>
      </c>
      <c r="BD38" s="234">
        <v>1849.67966243926</v>
      </c>
      <c r="BE38" s="234">
        <v>2103.99386074112</v>
      </c>
      <c r="BF38" s="234">
        <v>3796.7152643063901</v>
      </c>
      <c r="BG38" s="234">
        <v>1829.64335774909</v>
      </c>
      <c r="BH38" s="234">
        <v>435.13566940968701</v>
      </c>
      <c r="BI38" s="234">
        <v>614.97042402091097</v>
      </c>
      <c r="BJ38" s="234">
        <v>3124.8106970033</v>
      </c>
      <c r="BK38" s="234">
        <v>2122.47505282459</v>
      </c>
    </row>
    <row r="39" spans="1:63" s="31" customFormat="1" ht="15.75" customHeight="1" x14ac:dyDescent="0.25">
      <c r="A39" s="235" t="s">
        <v>71</v>
      </c>
      <c r="B39" s="294">
        <v>895</v>
      </c>
      <c r="C39" s="235" t="s">
        <v>98</v>
      </c>
      <c r="D39" s="229">
        <v>816.27958650870505</v>
      </c>
      <c r="E39" s="230">
        <v>776.40181700383096</v>
      </c>
      <c r="F39" s="230">
        <v>591.606738726495</v>
      </c>
      <c r="G39" s="230">
        <v>789.74954376775997</v>
      </c>
      <c r="H39" s="230">
        <v>1392.4233709029099</v>
      </c>
      <c r="I39" s="230">
        <v>1552.9719076711399</v>
      </c>
      <c r="J39" s="230">
        <v>952.315689918271</v>
      </c>
      <c r="K39" s="230">
        <v>972.81915840370505</v>
      </c>
      <c r="L39" s="230">
        <v>893.52838101149598</v>
      </c>
      <c r="M39" s="230">
        <v>613.14028778899296</v>
      </c>
      <c r="N39" s="230">
        <v>783.910900568079</v>
      </c>
      <c r="O39" s="230">
        <v>1421.7440326169201</v>
      </c>
      <c r="P39" s="230">
        <v>11556.8914148883</v>
      </c>
      <c r="Q39" s="230">
        <v>988.83826184233601</v>
      </c>
      <c r="R39" s="230">
        <v>1003.80596956661</v>
      </c>
      <c r="S39" s="230">
        <v>768.43076141744496</v>
      </c>
      <c r="T39" s="230">
        <v>795.67425150368501</v>
      </c>
      <c r="U39" s="230">
        <v>1015.04088736074</v>
      </c>
      <c r="V39" s="230">
        <v>1758.3976597937601</v>
      </c>
      <c r="W39" s="230">
        <v>1656.7739159447699</v>
      </c>
      <c r="X39" s="230">
        <v>1416.70998958827</v>
      </c>
      <c r="Y39" s="230">
        <v>951.06338985889397</v>
      </c>
      <c r="Z39" s="230">
        <v>1046.83905312813</v>
      </c>
      <c r="AA39" s="230">
        <v>995.79661110952395</v>
      </c>
      <c r="AB39" s="230">
        <v>2203.9344691007</v>
      </c>
      <c r="AC39" s="230">
        <v>14601.305220214899</v>
      </c>
      <c r="AD39" s="230">
        <v>1504.21484005818</v>
      </c>
      <c r="AE39" s="230">
        <v>1194.10766729188</v>
      </c>
      <c r="AF39" s="230">
        <v>1089.16524209671</v>
      </c>
      <c r="AG39" s="230">
        <v>1361.62993455837</v>
      </c>
      <c r="AH39" s="230">
        <v>837.30595223762896</v>
      </c>
      <c r="AI39" s="230">
        <v>1623.07160117117</v>
      </c>
      <c r="AJ39" s="230">
        <v>1357.6309097845101</v>
      </c>
      <c r="AK39" s="230">
        <v>1298.0424803426799</v>
      </c>
      <c r="AL39" s="230">
        <v>1284.43159801003</v>
      </c>
      <c r="AM39" s="230">
        <v>1253.0877968311299</v>
      </c>
      <c r="AN39" s="230">
        <v>1170.9471760720201</v>
      </c>
      <c r="AO39" s="230">
        <v>1274.1228108569701</v>
      </c>
      <c r="AP39" s="230">
        <v>15247.758009311299</v>
      </c>
      <c r="AQ39" s="230">
        <v>1237.49891320294</v>
      </c>
      <c r="AR39" s="230">
        <v>1425.1274845867799</v>
      </c>
      <c r="AS39" s="230">
        <v>596.45042632586399</v>
      </c>
      <c r="AT39" s="230">
        <v>778.33215739230798</v>
      </c>
      <c r="AU39" s="230">
        <v>1028.89674500045</v>
      </c>
      <c r="AV39" s="230">
        <v>1600.6894388949499</v>
      </c>
      <c r="AW39" s="230">
        <v>1661.44920004455</v>
      </c>
      <c r="AX39" s="230">
        <v>825.50832965648499</v>
      </c>
      <c r="AY39" s="230">
        <v>857.96305758077403</v>
      </c>
      <c r="AZ39" s="230">
        <v>991.97831785347398</v>
      </c>
      <c r="BA39" s="230">
        <v>1965.5020227053601</v>
      </c>
      <c r="BB39" s="230">
        <v>4276.8851453810203</v>
      </c>
      <c r="BC39" s="230">
        <v>17246.281238625001</v>
      </c>
      <c r="BD39" s="230">
        <v>1172.8828342014299</v>
      </c>
      <c r="BE39" s="230">
        <v>1302.4926650314501</v>
      </c>
      <c r="BF39" s="230">
        <v>1023.24283686791</v>
      </c>
      <c r="BG39" s="230">
        <v>796.52443166384001</v>
      </c>
      <c r="BH39" s="230">
        <v>1109.0739755581801</v>
      </c>
      <c r="BI39" s="230">
        <v>1671.2057727786701</v>
      </c>
      <c r="BJ39" s="230">
        <v>1595.5959459840799</v>
      </c>
      <c r="BK39" s="230">
        <v>1649.30583116657</v>
      </c>
    </row>
    <row r="40" spans="1:63" s="31" customFormat="1" ht="15.75" customHeight="1" x14ac:dyDescent="0.25">
      <c r="A40" s="252" t="s">
        <v>57</v>
      </c>
      <c r="B40" s="346" t="s">
        <v>71</v>
      </c>
      <c r="C40" s="252" t="s">
        <v>71</v>
      </c>
      <c r="D40" s="263">
        <v>2531.52669490056</v>
      </c>
      <c r="E40" s="264">
        <v>3424.3670158996902</v>
      </c>
      <c r="F40" s="264">
        <v>3327.0943457295798</v>
      </c>
      <c r="G40" s="264">
        <v>3895.53100963833</v>
      </c>
      <c r="H40" s="264">
        <v>3688.13792694941</v>
      </c>
      <c r="I40" s="264">
        <v>5212.5113845475398</v>
      </c>
      <c r="J40" s="264">
        <v>3966.6321644631798</v>
      </c>
      <c r="K40" s="264">
        <v>3848.0381547136799</v>
      </c>
      <c r="L40" s="264">
        <v>4682.8185168386099</v>
      </c>
      <c r="M40" s="264">
        <v>4967.7557122175804</v>
      </c>
      <c r="N40" s="264">
        <v>6837.9505468951202</v>
      </c>
      <c r="O40" s="264">
        <v>3639.15966247294</v>
      </c>
      <c r="P40" s="264">
        <v>50021.523135266201</v>
      </c>
      <c r="Q40" s="253">
        <v>2871.00990125833</v>
      </c>
      <c r="R40" s="253">
        <v>3988.53597537014</v>
      </c>
      <c r="S40" s="253">
        <v>3983.12000340021</v>
      </c>
      <c r="T40" s="253">
        <v>4943.7010782855295</v>
      </c>
      <c r="U40" s="253">
        <v>5715.3500329253202</v>
      </c>
      <c r="V40" s="253">
        <v>4425.2250038777802</v>
      </c>
      <c r="W40" s="253">
        <v>4195.3642618846598</v>
      </c>
      <c r="X40" s="253">
        <v>5042.4283915375199</v>
      </c>
      <c r="Y40" s="253">
        <v>5250.77651223271</v>
      </c>
      <c r="Z40" s="253">
        <v>6823.8649279046604</v>
      </c>
      <c r="AA40" s="253">
        <v>4866.7862455013501</v>
      </c>
      <c r="AB40" s="253">
        <v>4351.3146560195401</v>
      </c>
      <c r="AC40" s="253">
        <v>56457.4769901978</v>
      </c>
      <c r="AD40" s="253">
        <v>4253.48577105602</v>
      </c>
      <c r="AE40" s="253">
        <v>4130.6866438418601</v>
      </c>
      <c r="AF40" s="253">
        <v>4669.8666893562804</v>
      </c>
      <c r="AG40" s="253">
        <v>5149.1543465548202</v>
      </c>
      <c r="AH40" s="253">
        <v>5114.6208938111204</v>
      </c>
      <c r="AI40" s="253">
        <v>5614.8287930361103</v>
      </c>
      <c r="AJ40" s="253">
        <v>4920.1701983417897</v>
      </c>
      <c r="AK40" s="253">
        <v>5565.06019789738</v>
      </c>
      <c r="AL40" s="253">
        <v>5518.0494862614596</v>
      </c>
      <c r="AM40" s="253">
        <v>3803.20204637284</v>
      </c>
      <c r="AN40" s="253">
        <v>4191.56277311351</v>
      </c>
      <c r="AO40" s="253">
        <v>5192.7582181528996</v>
      </c>
      <c r="AP40" s="253">
        <v>58123.4460577961</v>
      </c>
      <c r="AQ40" s="253">
        <v>40034.630270703601</v>
      </c>
      <c r="AR40" s="253">
        <v>5636.4374568490402</v>
      </c>
      <c r="AS40" s="253">
        <v>4933.9683107441797</v>
      </c>
      <c r="AT40" s="253">
        <v>14647.3604407209</v>
      </c>
      <c r="AU40" s="253">
        <v>5027.5026288367899</v>
      </c>
      <c r="AV40" s="253">
        <v>6319.9847331584597</v>
      </c>
      <c r="AW40" s="253">
        <v>13982.2205724043</v>
      </c>
      <c r="AX40" s="253">
        <v>4055.2307424514102</v>
      </c>
      <c r="AY40" s="253">
        <v>11071.330157574401</v>
      </c>
      <c r="AZ40" s="253">
        <v>11731.677231092501</v>
      </c>
      <c r="BA40" s="253">
        <v>4956.5132873474204</v>
      </c>
      <c r="BB40" s="253">
        <v>31321.735996140102</v>
      </c>
      <c r="BC40" s="253">
        <v>153718.591828023</v>
      </c>
      <c r="BD40" s="253">
        <v>10763.6190700528</v>
      </c>
      <c r="BE40" s="253">
        <v>10003.4812194101</v>
      </c>
      <c r="BF40" s="253">
        <v>9852.9520510692601</v>
      </c>
      <c r="BG40" s="253">
        <v>11559.339108685501</v>
      </c>
      <c r="BH40" s="253">
        <v>10322.5666556506</v>
      </c>
      <c r="BI40" s="253">
        <v>11610.460262160699</v>
      </c>
      <c r="BJ40" s="253">
        <v>10639.359767367599</v>
      </c>
      <c r="BK40" s="253">
        <v>12782.5085815481</v>
      </c>
    </row>
    <row r="41" spans="1:63" s="31" customFormat="1" ht="15.75" customHeight="1" x14ac:dyDescent="0.25">
      <c r="A41" s="235" t="s">
        <v>71</v>
      </c>
      <c r="B41" s="294">
        <v>103</v>
      </c>
      <c r="C41" s="235" t="s">
        <v>99</v>
      </c>
      <c r="D41" s="229">
        <v>601.74049767679298</v>
      </c>
      <c r="E41" s="230">
        <v>1044.8276550451301</v>
      </c>
      <c r="F41" s="230">
        <v>976.894663127223</v>
      </c>
      <c r="G41" s="230">
        <v>1923.64793716395</v>
      </c>
      <c r="H41" s="230">
        <v>2150.0391599873701</v>
      </c>
      <c r="I41" s="230">
        <v>1258.4084529735501</v>
      </c>
      <c r="J41" s="230">
        <v>722.67200967075996</v>
      </c>
      <c r="K41" s="230">
        <v>870.10125260687698</v>
      </c>
      <c r="L41" s="230">
        <v>523.20649505339998</v>
      </c>
      <c r="M41" s="230">
        <v>1641.76030765115</v>
      </c>
      <c r="N41" s="230">
        <v>3851.0742435275001</v>
      </c>
      <c r="O41" s="230">
        <v>1407.6512829384401</v>
      </c>
      <c r="P41" s="230">
        <v>16972.023957422101</v>
      </c>
      <c r="Q41" s="230">
        <v>667.92658094624801</v>
      </c>
      <c r="R41" s="230">
        <v>1227.5971050022299</v>
      </c>
      <c r="S41" s="230">
        <v>784.03508959532405</v>
      </c>
      <c r="T41" s="230">
        <v>1743.5203183910101</v>
      </c>
      <c r="U41" s="230">
        <v>2356.3954195583501</v>
      </c>
      <c r="V41" s="230">
        <v>1095.7085651001</v>
      </c>
      <c r="W41" s="230">
        <v>548.33028720295795</v>
      </c>
      <c r="X41" s="230">
        <v>1775.2328429850099</v>
      </c>
      <c r="Y41" s="230">
        <v>1366.7373589947799</v>
      </c>
      <c r="Z41" s="230">
        <v>1097.48212752729</v>
      </c>
      <c r="AA41" s="230">
        <v>1280.05645894899</v>
      </c>
      <c r="AB41" s="230">
        <v>702.175989963299</v>
      </c>
      <c r="AC41" s="230">
        <v>14645.198144215599</v>
      </c>
      <c r="AD41" s="230">
        <v>792.35646272361998</v>
      </c>
      <c r="AE41" s="230">
        <v>731.37527447217894</v>
      </c>
      <c r="AF41" s="230">
        <v>980.59767426167696</v>
      </c>
      <c r="AG41" s="230">
        <v>929.48653757358397</v>
      </c>
      <c r="AH41" s="230">
        <v>606.15740325417005</v>
      </c>
      <c r="AI41" s="230">
        <v>1806.7481498576401</v>
      </c>
      <c r="AJ41" s="230">
        <v>682.07313492921503</v>
      </c>
      <c r="AK41" s="230">
        <v>1499.3740872353501</v>
      </c>
      <c r="AL41" s="230">
        <v>2298.6134250889299</v>
      </c>
      <c r="AM41" s="230">
        <v>745.82383214848005</v>
      </c>
      <c r="AN41" s="230">
        <v>730.87573171453698</v>
      </c>
      <c r="AO41" s="230">
        <v>1609.58532248253</v>
      </c>
      <c r="AP41" s="230">
        <v>13413.0670357419</v>
      </c>
      <c r="AQ41" s="230">
        <v>35392.328931402699</v>
      </c>
      <c r="AR41" s="230">
        <v>476.891192965031</v>
      </c>
      <c r="AS41" s="230">
        <v>1006.32190019528</v>
      </c>
      <c r="AT41" s="230">
        <v>11167.3337600987</v>
      </c>
      <c r="AU41" s="230">
        <v>895.45484824117705</v>
      </c>
      <c r="AV41" s="230">
        <v>2461.9315957982199</v>
      </c>
      <c r="AW41" s="230">
        <v>10075.4289320316</v>
      </c>
      <c r="AX41" s="230">
        <v>703.75767834416899</v>
      </c>
      <c r="AY41" s="230">
        <v>7863.0260169516596</v>
      </c>
      <c r="AZ41" s="230">
        <v>7951.61675686337</v>
      </c>
      <c r="BA41" s="230">
        <v>1268.65224874654</v>
      </c>
      <c r="BB41" s="230">
        <v>27234.6847760122</v>
      </c>
      <c r="BC41" s="230">
        <v>106497.428637651</v>
      </c>
      <c r="BD41" s="230">
        <v>6766.6971505310803</v>
      </c>
      <c r="BE41" s="230">
        <v>5893.3512479260198</v>
      </c>
      <c r="BF41" s="230">
        <v>5554.2023083488402</v>
      </c>
      <c r="BG41" s="230">
        <v>6715.6670741897096</v>
      </c>
      <c r="BH41" s="230">
        <v>6479.9825334944799</v>
      </c>
      <c r="BI41" s="230">
        <v>6996.56553602231</v>
      </c>
      <c r="BJ41" s="230">
        <v>6976.1647460556096</v>
      </c>
      <c r="BK41" s="230">
        <v>8224.1542502618104</v>
      </c>
    </row>
    <row r="42" spans="1:63" s="31" customFormat="1" ht="15.75" customHeight="1" x14ac:dyDescent="0.25">
      <c r="A42" s="231" t="s">
        <v>71</v>
      </c>
      <c r="B42" s="319">
        <v>102</v>
      </c>
      <c r="C42" s="231" t="s">
        <v>100</v>
      </c>
      <c r="D42" s="232">
        <v>1205.4174311889601</v>
      </c>
      <c r="E42" s="233">
        <v>1252.37493580053</v>
      </c>
      <c r="F42" s="233">
        <v>1294.4800855431599</v>
      </c>
      <c r="G42" s="233">
        <v>1049.7661206934299</v>
      </c>
      <c r="H42" s="233">
        <v>431.39282580041998</v>
      </c>
      <c r="I42" s="233">
        <v>2320.8118857220402</v>
      </c>
      <c r="J42" s="233">
        <v>2093.482724551</v>
      </c>
      <c r="K42" s="237">
        <v>1443.7448799987801</v>
      </c>
      <c r="L42" s="233">
        <v>3054.3033269871698</v>
      </c>
      <c r="M42" s="233">
        <v>1880.9164153317899</v>
      </c>
      <c r="N42" s="233">
        <v>1987.66723802505</v>
      </c>
      <c r="O42" s="233">
        <v>1080.3341560722099</v>
      </c>
      <c r="P42" s="233">
        <v>19094.692025714499</v>
      </c>
      <c r="Q42" s="234">
        <v>1089.7709071793299</v>
      </c>
      <c r="R42" s="234">
        <v>1609.0657880697199</v>
      </c>
      <c r="S42" s="234">
        <v>2084.7237679441801</v>
      </c>
      <c r="T42" s="234">
        <v>2112.12741569339</v>
      </c>
      <c r="U42" s="234">
        <v>2240.6362359243199</v>
      </c>
      <c r="V42" s="234">
        <v>2341.9988940734402</v>
      </c>
      <c r="W42" s="234">
        <v>2419.7043212601102</v>
      </c>
      <c r="X42" s="234">
        <v>2238.3328867340501</v>
      </c>
      <c r="Y42" s="234">
        <v>2379.7305079043099</v>
      </c>
      <c r="Z42" s="234">
        <v>2828.7000317734501</v>
      </c>
      <c r="AA42" s="234">
        <v>2507.8392831410301</v>
      </c>
      <c r="AB42" s="234">
        <v>2495.7378284470101</v>
      </c>
      <c r="AC42" s="234">
        <v>26348.367868144302</v>
      </c>
      <c r="AD42" s="234">
        <v>2349.1313425881799</v>
      </c>
      <c r="AE42" s="234">
        <v>2427.50782135997</v>
      </c>
      <c r="AF42" s="234">
        <v>2480.7364323629399</v>
      </c>
      <c r="AG42" s="234">
        <v>2660.3178958569902</v>
      </c>
      <c r="AH42" s="234">
        <v>3176.0628960035101</v>
      </c>
      <c r="AI42" s="234">
        <v>2738.40437696971</v>
      </c>
      <c r="AJ42" s="234">
        <v>3191.4221295081302</v>
      </c>
      <c r="AK42" s="234">
        <v>2847.7254257928598</v>
      </c>
      <c r="AL42" s="234">
        <v>2065.7603161481002</v>
      </c>
      <c r="AM42" s="234">
        <v>1503.8823665068801</v>
      </c>
      <c r="AN42" s="234">
        <v>1954.51769577052</v>
      </c>
      <c r="AO42" s="234">
        <v>1710.4956973173601</v>
      </c>
      <c r="AP42" s="234">
        <v>29105.9643961851</v>
      </c>
      <c r="AQ42" s="234">
        <v>3015.2185063061202</v>
      </c>
      <c r="AR42" s="234">
        <v>2939.9733523904101</v>
      </c>
      <c r="AS42" s="234">
        <v>2581.0454167552798</v>
      </c>
      <c r="AT42" s="234">
        <v>2291.47528421171</v>
      </c>
      <c r="AU42" s="234">
        <v>2382.66109654611</v>
      </c>
      <c r="AV42" s="234">
        <v>2339.7375464629799</v>
      </c>
      <c r="AW42" s="234">
        <v>2336.2827127955802</v>
      </c>
      <c r="AX42" s="234">
        <v>1925.76781050669</v>
      </c>
      <c r="AY42" s="234">
        <v>1749.12039430811</v>
      </c>
      <c r="AZ42" s="234">
        <v>2156.2513065329999</v>
      </c>
      <c r="BA42" s="234">
        <v>2147.07114904631</v>
      </c>
      <c r="BB42" s="234">
        <v>2142.64990964867</v>
      </c>
      <c r="BC42" s="234">
        <v>28007.254485510999</v>
      </c>
      <c r="BD42" s="234">
        <v>2975.7742046398798</v>
      </c>
      <c r="BE42" s="234">
        <v>3131.2869396167598</v>
      </c>
      <c r="BF42" s="234">
        <v>3064.9447243715699</v>
      </c>
      <c r="BG42" s="234">
        <v>3444.04636106001</v>
      </c>
      <c r="BH42" s="234">
        <v>2872.7083375856</v>
      </c>
      <c r="BI42" s="234">
        <v>3010.32510012188</v>
      </c>
      <c r="BJ42" s="234">
        <v>2571.4738782883401</v>
      </c>
      <c r="BK42" s="234">
        <v>3012.20054219641</v>
      </c>
    </row>
    <row r="43" spans="1:63" s="31" customFormat="1" ht="15.75" customHeight="1" x14ac:dyDescent="0.25">
      <c r="A43" s="235" t="s">
        <v>71</v>
      </c>
      <c r="B43" s="294">
        <v>105</v>
      </c>
      <c r="C43" s="235" t="s">
        <v>101</v>
      </c>
      <c r="D43" s="229">
        <v>302.47977830130498</v>
      </c>
      <c r="E43" s="230">
        <v>620.89405590027195</v>
      </c>
      <c r="F43" s="230">
        <v>543.08672174665298</v>
      </c>
      <c r="G43" s="230">
        <v>618.70475525589097</v>
      </c>
      <c r="H43" s="230">
        <v>655.25329745714498</v>
      </c>
      <c r="I43" s="230">
        <v>898.26267988433096</v>
      </c>
      <c r="J43" s="230">
        <v>561.64310152628502</v>
      </c>
      <c r="K43" s="230">
        <v>879.45146348917206</v>
      </c>
      <c r="L43" s="230">
        <v>582.70351004172403</v>
      </c>
      <c r="M43" s="230">
        <v>647.41083425289003</v>
      </c>
      <c r="N43" s="230">
        <v>584.25558299056104</v>
      </c>
      <c r="O43" s="230">
        <v>589.35146983146001</v>
      </c>
      <c r="P43" s="230">
        <v>7483.4972506776903</v>
      </c>
      <c r="Q43" s="230">
        <v>465.28719861050701</v>
      </c>
      <c r="R43" s="230">
        <v>470.16991586184997</v>
      </c>
      <c r="S43" s="230">
        <v>583.91700260457401</v>
      </c>
      <c r="T43" s="230">
        <v>663.06536171827804</v>
      </c>
      <c r="U43" s="230">
        <v>553.93539248484296</v>
      </c>
      <c r="V43" s="230">
        <v>551.62013922664505</v>
      </c>
      <c r="W43" s="230">
        <v>556.40576373027397</v>
      </c>
      <c r="X43" s="230">
        <v>702.61022580802398</v>
      </c>
      <c r="Y43" s="230">
        <v>595.46578923482195</v>
      </c>
      <c r="Z43" s="230">
        <v>906.57964147411406</v>
      </c>
      <c r="AA43" s="230">
        <v>620.877761357444</v>
      </c>
      <c r="AB43" s="230">
        <v>760.95963866626403</v>
      </c>
      <c r="AC43" s="230">
        <v>7430.8938307776398</v>
      </c>
      <c r="AD43" s="230">
        <v>492.00312503280099</v>
      </c>
      <c r="AE43" s="230">
        <v>539.95577828261503</v>
      </c>
      <c r="AF43" s="230">
        <v>747.06412787386296</v>
      </c>
      <c r="AG43" s="230">
        <v>839.91590432411294</v>
      </c>
      <c r="AH43" s="230">
        <v>698.42742482790902</v>
      </c>
      <c r="AI43" s="230">
        <v>721.36839915533699</v>
      </c>
      <c r="AJ43" s="230">
        <v>697.48685879963796</v>
      </c>
      <c r="AK43" s="230">
        <v>824.52968634609704</v>
      </c>
      <c r="AL43" s="230">
        <v>632.66927180183495</v>
      </c>
      <c r="AM43" s="230">
        <v>986.25310921126595</v>
      </c>
      <c r="AN43" s="230">
        <v>850.11398419033196</v>
      </c>
      <c r="AO43" s="230">
        <v>1259.2450942002799</v>
      </c>
      <c r="AP43" s="230">
        <v>9289.0327640460891</v>
      </c>
      <c r="AQ43" s="230">
        <v>996.07819966347301</v>
      </c>
      <c r="AR43" s="230">
        <v>603.98502888843097</v>
      </c>
      <c r="AS43" s="230">
        <v>604.47182962432998</v>
      </c>
      <c r="AT43" s="230">
        <v>613.29942573582002</v>
      </c>
      <c r="AU43" s="230">
        <v>640.77337761515696</v>
      </c>
      <c r="AV43" s="230">
        <v>778.12490123958003</v>
      </c>
      <c r="AW43" s="230">
        <v>1023.40472920301</v>
      </c>
      <c r="AX43" s="230">
        <v>823.02353172589198</v>
      </c>
      <c r="AY43" s="230">
        <v>843.318260206231</v>
      </c>
      <c r="AZ43" s="230">
        <v>966.24778861620803</v>
      </c>
      <c r="BA43" s="230">
        <v>901.78121327105998</v>
      </c>
      <c r="BB43" s="230">
        <v>1326.7187745537201</v>
      </c>
      <c r="BC43" s="230">
        <v>10121.227060342901</v>
      </c>
      <c r="BD43" s="230">
        <v>714.93942529755998</v>
      </c>
      <c r="BE43" s="230">
        <v>749.95726693377901</v>
      </c>
      <c r="BF43" s="230">
        <v>905.70652183344805</v>
      </c>
      <c r="BG43" s="230">
        <v>693.50851541332804</v>
      </c>
      <c r="BH43" s="230">
        <v>639.72229037913405</v>
      </c>
      <c r="BI43" s="230">
        <v>1005.55529689804</v>
      </c>
      <c r="BJ43" s="230">
        <v>717.98097723706303</v>
      </c>
      <c r="BK43" s="230">
        <v>1245.2476728127399</v>
      </c>
    </row>
    <row r="44" spans="1:63" s="31" customFormat="1" ht="15.75" customHeight="1" x14ac:dyDescent="0.25">
      <c r="A44" s="231" t="s">
        <v>71</v>
      </c>
      <c r="B44" s="319">
        <v>104</v>
      </c>
      <c r="C44" s="231" t="s">
        <v>102</v>
      </c>
      <c r="D44" s="232">
        <v>330.03767297022802</v>
      </c>
      <c r="E44" s="233">
        <v>435.72245502407401</v>
      </c>
      <c r="F44" s="233">
        <v>455.076752444242</v>
      </c>
      <c r="G44" s="233">
        <v>232.587447027168</v>
      </c>
      <c r="H44" s="233">
        <v>392.69366455774701</v>
      </c>
      <c r="I44" s="233">
        <v>616.64484451718499</v>
      </c>
      <c r="J44" s="233">
        <v>537.25854673617005</v>
      </c>
      <c r="K44" s="233">
        <v>581.09376696638799</v>
      </c>
      <c r="L44" s="233">
        <v>472.86288433618301</v>
      </c>
      <c r="M44" s="233">
        <v>754.41702197228506</v>
      </c>
      <c r="N44" s="233">
        <v>341.03099719607201</v>
      </c>
      <c r="O44" s="233">
        <v>473.05678717133702</v>
      </c>
      <c r="P44" s="233">
        <v>5622.4828409190804</v>
      </c>
      <c r="Q44" s="234">
        <v>540.57917107131505</v>
      </c>
      <c r="R44" s="234">
        <v>642.19357760202399</v>
      </c>
      <c r="S44" s="234">
        <v>425.92441241434898</v>
      </c>
      <c r="T44" s="234">
        <v>330.21495487643398</v>
      </c>
      <c r="U44" s="234">
        <v>417.89312643861803</v>
      </c>
      <c r="V44" s="234">
        <v>338.74250822808301</v>
      </c>
      <c r="W44" s="234">
        <v>524.34542645416502</v>
      </c>
      <c r="X44" s="234">
        <v>235.21951549307201</v>
      </c>
      <c r="Y44" s="234">
        <v>721.36174100570599</v>
      </c>
      <c r="Z44" s="234">
        <v>1891.2945623846499</v>
      </c>
      <c r="AA44" s="234">
        <v>328.18497288059001</v>
      </c>
      <c r="AB44" s="234">
        <v>261.90902838520998</v>
      </c>
      <c r="AC44" s="234">
        <v>6657.8629972342096</v>
      </c>
      <c r="AD44" s="234">
        <v>500.42491979979201</v>
      </c>
      <c r="AE44" s="234">
        <v>348.06749695407399</v>
      </c>
      <c r="AF44" s="234">
        <v>335.29098963360099</v>
      </c>
      <c r="AG44" s="234">
        <v>602.59303618448303</v>
      </c>
      <c r="AH44" s="234">
        <v>527.38328287010404</v>
      </c>
      <c r="AI44" s="234">
        <v>232.626817522621</v>
      </c>
      <c r="AJ44" s="234">
        <v>223.32906467063901</v>
      </c>
      <c r="AK44" s="234">
        <v>239.236474500036</v>
      </c>
      <c r="AL44" s="234">
        <v>422.10371645048798</v>
      </c>
      <c r="AM44" s="234">
        <v>421.50150489355099</v>
      </c>
      <c r="AN44" s="234">
        <v>305.426896518717</v>
      </c>
      <c r="AO44" s="234">
        <v>224.035503706388</v>
      </c>
      <c r="AP44" s="234">
        <v>4382.0197037045</v>
      </c>
      <c r="AQ44" s="234">
        <v>191.791542550885</v>
      </c>
      <c r="AR44" s="234">
        <v>1234.80444288327</v>
      </c>
      <c r="AS44" s="234">
        <v>179.32005374992701</v>
      </c>
      <c r="AT44" s="234">
        <v>214.83017386794299</v>
      </c>
      <c r="AU44" s="234">
        <v>487.60116858337801</v>
      </c>
      <c r="AV44" s="234">
        <v>230.26918747827301</v>
      </c>
      <c r="AW44" s="234">
        <v>425.80966875781098</v>
      </c>
      <c r="AX44" s="234">
        <v>147.723547092144</v>
      </c>
      <c r="AY44" s="234">
        <v>168.68262092921</v>
      </c>
      <c r="AZ44" s="234">
        <v>190.400604126719</v>
      </c>
      <c r="BA44" s="234">
        <v>194.31547160509001</v>
      </c>
      <c r="BB44" s="234">
        <v>199.90811296965899</v>
      </c>
      <c r="BC44" s="234">
        <v>3865.45659459431</v>
      </c>
      <c r="BD44" s="234">
        <v>207.94226336334</v>
      </c>
      <c r="BE44" s="234">
        <v>154.232944376278</v>
      </c>
      <c r="BF44" s="234">
        <v>135.82520538112601</v>
      </c>
      <c r="BG44" s="234">
        <v>191.662867254498</v>
      </c>
      <c r="BH44" s="234">
        <v>201.58313765664801</v>
      </c>
      <c r="BI44" s="234">
        <v>142.28689485210299</v>
      </c>
      <c r="BJ44" s="234">
        <v>138.42077674275501</v>
      </c>
      <c r="BK44" s="234">
        <v>161.27607589266</v>
      </c>
    </row>
    <row r="45" spans="1:63" s="31" customFormat="1" ht="15.75" customHeight="1" x14ac:dyDescent="0.25">
      <c r="A45" s="235" t="s">
        <v>71</v>
      </c>
      <c r="B45" s="294">
        <v>107</v>
      </c>
      <c r="C45" s="235" t="s">
        <v>103</v>
      </c>
      <c r="D45" s="229">
        <v>90.138650402740197</v>
      </c>
      <c r="E45" s="230">
        <v>66.387425433335096</v>
      </c>
      <c r="F45" s="230">
        <v>57.556122868305401</v>
      </c>
      <c r="G45" s="230">
        <v>70.824749497888504</v>
      </c>
      <c r="H45" s="230">
        <v>58.758979146724798</v>
      </c>
      <c r="I45" s="230">
        <v>39.9133332767993</v>
      </c>
      <c r="J45" s="230">
        <v>51.575781978963697</v>
      </c>
      <c r="K45" s="230">
        <v>71.5574766663768</v>
      </c>
      <c r="L45" s="230">
        <v>49.742300420127798</v>
      </c>
      <c r="M45" s="230">
        <v>43.251133009472198</v>
      </c>
      <c r="N45" s="230">
        <v>73.922485155935902</v>
      </c>
      <c r="O45" s="230">
        <v>88.765966459496497</v>
      </c>
      <c r="P45" s="230">
        <v>762.39440431616595</v>
      </c>
      <c r="Q45" s="230">
        <v>95.932013202042597</v>
      </c>
      <c r="R45" s="230">
        <v>39.312633214400002</v>
      </c>
      <c r="S45" s="230">
        <v>104.519730841794</v>
      </c>
      <c r="T45" s="230">
        <v>93.886325257889695</v>
      </c>
      <c r="U45" s="230">
        <v>146.489858519188</v>
      </c>
      <c r="V45" s="230">
        <v>97.154897249503705</v>
      </c>
      <c r="W45" s="230">
        <v>146.57846323715401</v>
      </c>
      <c r="X45" s="230">
        <v>91.032920517368595</v>
      </c>
      <c r="Y45" s="230">
        <v>159.87456509568099</v>
      </c>
      <c r="Z45" s="230">
        <v>99.808564745155707</v>
      </c>
      <c r="AA45" s="230">
        <v>127.48623478861001</v>
      </c>
      <c r="AB45" s="230">
        <v>130.53217055775499</v>
      </c>
      <c r="AC45" s="230">
        <v>1332.6083772265399</v>
      </c>
      <c r="AD45" s="230">
        <v>119.569920911626</v>
      </c>
      <c r="AE45" s="230">
        <v>81.497139073916998</v>
      </c>
      <c r="AF45" s="230">
        <v>126.17746522420499</v>
      </c>
      <c r="AG45" s="230">
        <v>116.84097261564899</v>
      </c>
      <c r="AH45" s="230">
        <v>106.589886855427</v>
      </c>
      <c r="AI45" s="230">
        <v>115.681049530808</v>
      </c>
      <c r="AJ45" s="230">
        <v>125.859010434171</v>
      </c>
      <c r="AK45" s="230">
        <v>125.35608830586899</v>
      </c>
      <c r="AL45" s="230">
        <v>98.902756772106002</v>
      </c>
      <c r="AM45" s="230">
        <v>145.741233612662</v>
      </c>
      <c r="AN45" s="230">
        <v>124.89100032610099</v>
      </c>
      <c r="AO45" s="230">
        <v>144.91253138066199</v>
      </c>
      <c r="AP45" s="230">
        <v>1432.0190550432001</v>
      </c>
      <c r="AQ45" s="230">
        <v>108.22604839689799</v>
      </c>
      <c r="AR45" s="230">
        <v>109.559466563306</v>
      </c>
      <c r="AS45" s="230">
        <v>55.098267628236101</v>
      </c>
      <c r="AT45" s="230">
        <v>163.36437506132799</v>
      </c>
      <c r="AU45" s="230">
        <v>165.51441934823899</v>
      </c>
      <c r="AV45" s="230">
        <v>160.272420742484</v>
      </c>
      <c r="AW45" s="230">
        <v>114.483338901469</v>
      </c>
      <c r="AX45" s="230">
        <v>81.409560359404594</v>
      </c>
      <c r="AY45" s="230">
        <v>95.428548992252402</v>
      </c>
      <c r="AZ45" s="230">
        <v>149.81285331501499</v>
      </c>
      <c r="BA45" s="230">
        <v>120.904604901154</v>
      </c>
      <c r="BB45" s="230">
        <v>174.55621754866999</v>
      </c>
      <c r="BC45" s="230">
        <v>1498.6301217584601</v>
      </c>
      <c r="BD45" s="230">
        <v>98.266026220943701</v>
      </c>
      <c r="BE45" s="230">
        <v>74.652820557267205</v>
      </c>
      <c r="BF45" s="230">
        <v>74.696358031825994</v>
      </c>
      <c r="BG45" s="230">
        <v>88.996638211311705</v>
      </c>
      <c r="BH45" s="230">
        <v>105.578025381586</v>
      </c>
      <c r="BI45" s="230">
        <v>96.858225247023498</v>
      </c>
      <c r="BJ45" s="230">
        <v>235.31938904378401</v>
      </c>
      <c r="BK45" s="230">
        <v>102.967748463069</v>
      </c>
    </row>
    <row r="46" spans="1:63" s="31" customFormat="1" ht="15.75" customHeight="1" x14ac:dyDescent="0.25">
      <c r="A46" s="231" t="s">
        <v>71</v>
      </c>
      <c r="B46" s="319">
        <v>106</v>
      </c>
      <c r="C46" s="231" t="s">
        <v>104</v>
      </c>
      <c r="D46" s="232">
        <v>1.7126643605313701</v>
      </c>
      <c r="E46" s="233">
        <v>4.1604886963560102</v>
      </c>
      <c r="F46" s="233">
        <v>0</v>
      </c>
      <c r="G46" s="233">
        <v>0</v>
      </c>
      <c r="H46" s="233">
        <v>0</v>
      </c>
      <c r="I46" s="233">
        <v>78.470188173638704</v>
      </c>
      <c r="J46" s="233">
        <v>0</v>
      </c>
      <c r="K46" s="233">
        <v>2.0893149860947902</v>
      </c>
      <c r="L46" s="233">
        <v>0</v>
      </c>
      <c r="M46" s="233">
        <v>0</v>
      </c>
      <c r="N46" s="233">
        <v>0</v>
      </c>
      <c r="O46" s="233">
        <v>0</v>
      </c>
      <c r="P46" s="233">
        <v>86.432656216620899</v>
      </c>
      <c r="Q46" s="234">
        <v>11.514030248888799</v>
      </c>
      <c r="R46" s="234">
        <v>0.19695561992353899</v>
      </c>
      <c r="S46" s="234">
        <v>0</v>
      </c>
      <c r="T46" s="234">
        <v>0.88670234853580798</v>
      </c>
      <c r="U46" s="234">
        <v>0</v>
      </c>
      <c r="V46" s="234">
        <v>0</v>
      </c>
      <c r="W46" s="234">
        <v>0</v>
      </c>
      <c r="X46" s="234">
        <v>0</v>
      </c>
      <c r="Y46" s="234">
        <v>27.6065499974112</v>
      </c>
      <c r="Z46" s="234">
        <v>0</v>
      </c>
      <c r="AA46" s="234">
        <v>2.3415343846784999</v>
      </c>
      <c r="AB46" s="234">
        <v>0</v>
      </c>
      <c r="AC46" s="234">
        <v>42.545772599437903</v>
      </c>
      <c r="AD46" s="234">
        <v>0</v>
      </c>
      <c r="AE46" s="234">
        <v>2.28313369910668</v>
      </c>
      <c r="AF46" s="234">
        <v>0</v>
      </c>
      <c r="AG46" s="234">
        <v>0</v>
      </c>
      <c r="AH46" s="234">
        <v>0</v>
      </c>
      <c r="AI46" s="234">
        <v>0</v>
      </c>
      <c r="AJ46" s="234">
        <v>0</v>
      </c>
      <c r="AK46" s="234">
        <v>28.838435717168199</v>
      </c>
      <c r="AL46" s="234">
        <v>0</v>
      </c>
      <c r="AM46" s="234">
        <v>0</v>
      </c>
      <c r="AN46" s="234">
        <v>225.73746459329999</v>
      </c>
      <c r="AO46" s="234">
        <v>244.484069065668</v>
      </c>
      <c r="AP46" s="234">
        <v>501.34310307524299</v>
      </c>
      <c r="AQ46" s="234">
        <v>330.98704238354998</v>
      </c>
      <c r="AR46" s="234">
        <v>271.22397315859001</v>
      </c>
      <c r="AS46" s="234">
        <v>507.71084279112898</v>
      </c>
      <c r="AT46" s="234">
        <v>197.05742174540799</v>
      </c>
      <c r="AU46" s="234">
        <v>455.49771850272901</v>
      </c>
      <c r="AV46" s="234">
        <v>349.649081436931</v>
      </c>
      <c r="AW46" s="234">
        <v>6.8111907148248498</v>
      </c>
      <c r="AX46" s="234">
        <v>373.54861442310897</v>
      </c>
      <c r="AY46" s="234">
        <v>351.75431618688702</v>
      </c>
      <c r="AZ46" s="234">
        <v>317.34792163821601</v>
      </c>
      <c r="BA46" s="234">
        <v>323.78859977726</v>
      </c>
      <c r="BB46" s="234">
        <v>243.21820540716001</v>
      </c>
      <c r="BC46" s="234">
        <v>3728.59492816579</v>
      </c>
      <c r="BD46" s="234">
        <v>0</v>
      </c>
      <c r="BE46" s="234">
        <v>0</v>
      </c>
      <c r="BF46" s="234">
        <v>117.57693310245</v>
      </c>
      <c r="BG46" s="234">
        <v>425.457652556688</v>
      </c>
      <c r="BH46" s="234">
        <v>22.992331153132401</v>
      </c>
      <c r="BI46" s="234">
        <v>358.869209019295</v>
      </c>
      <c r="BJ46" s="234">
        <v>0</v>
      </c>
      <c r="BK46" s="234">
        <v>36.662291921413697</v>
      </c>
    </row>
    <row r="47" spans="1:63" s="31" customFormat="1" ht="15.75" customHeight="1" x14ac:dyDescent="0.25">
      <c r="A47" s="265" t="s">
        <v>58</v>
      </c>
      <c r="B47" s="350" t="s">
        <v>71</v>
      </c>
      <c r="C47" s="265" t="s">
        <v>71</v>
      </c>
      <c r="D47" s="266">
        <v>2407.86032691847</v>
      </c>
      <c r="E47" s="267">
        <v>2594.5590063464501</v>
      </c>
      <c r="F47" s="267">
        <v>2939.6806959362798</v>
      </c>
      <c r="G47" s="267">
        <v>1996.2269791947299</v>
      </c>
      <c r="H47" s="267">
        <v>3636.6164261980698</v>
      </c>
      <c r="I47" s="267">
        <v>3905.8652680138698</v>
      </c>
      <c r="J47" s="267">
        <v>4777.0564728817099</v>
      </c>
      <c r="K47" s="267">
        <v>5560.1604145778401</v>
      </c>
      <c r="L47" s="267">
        <v>4677.8379714596404</v>
      </c>
      <c r="M47" s="267">
        <v>4297.6889263086196</v>
      </c>
      <c r="N47" s="267">
        <v>2040.1451774433799</v>
      </c>
      <c r="O47" s="267">
        <v>3701.5534358223599</v>
      </c>
      <c r="P47" s="267">
        <v>42535.251101101399</v>
      </c>
      <c r="Q47" s="267">
        <v>1845.8096909845201</v>
      </c>
      <c r="R47" s="267">
        <v>2883.4288182923101</v>
      </c>
      <c r="S47" s="267">
        <v>4522.2948076105204</v>
      </c>
      <c r="T47" s="267">
        <v>5092.5118779150898</v>
      </c>
      <c r="U47" s="267">
        <v>2831.5997568898001</v>
      </c>
      <c r="V47" s="267">
        <v>3043.53441052363</v>
      </c>
      <c r="W47" s="267">
        <v>4193.9214840418699</v>
      </c>
      <c r="X47" s="267">
        <v>5397.0263608619398</v>
      </c>
      <c r="Y47" s="267">
        <v>7203.1822035795803</v>
      </c>
      <c r="Z47" s="267">
        <v>10548.246619457999</v>
      </c>
      <c r="AA47" s="267">
        <v>2579.04153819769</v>
      </c>
      <c r="AB47" s="267">
        <v>2967.7179213711202</v>
      </c>
      <c r="AC47" s="267">
        <v>53108.315489726097</v>
      </c>
      <c r="AD47" s="267">
        <v>2018.7802937397801</v>
      </c>
      <c r="AE47" s="267">
        <v>2273.6216594663301</v>
      </c>
      <c r="AF47" s="267">
        <v>2306.9411809033199</v>
      </c>
      <c r="AG47" s="267">
        <v>3862.7076732478599</v>
      </c>
      <c r="AH47" s="267">
        <v>3975.0379766507399</v>
      </c>
      <c r="AI47" s="267">
        <v>1769.80194652366</v>
      </c>
      <c r="AJ47" s="267">
        <v>2644.9637051800401</v>
      </c>
      <c r="AK47" s="267">
        <v>3199.3868855783699</v>
      </c>
      <c r="AL47" s="267">
        <v>3541.2811295156998</v>
      </c>
      <c r="AM47" s="267">
        <v>2835.3175807806601</v>
      </c>
      <c r="AN47" s="267">
        <v>1911.7665360623801</v>
      </c>
      <c r="AO47" s="267">
        <v>3286.0931188488798</v>
      </c>
      <c r="AP47" s="267">
        <v>33625.699686497697</v>
      </c>
      <c r="AQ47" s="267">
        <v>2817.7425489530501</v>
      </c>
      <c r="AR47" s="267">
        <v>3422.7250814569002</v>
      </c>
      <c r="AS47" s="267">
        <v>3703.14789930589</v>
      </c>
      <c r="AT47" s="267">
        <v>2830.9864354034598</v>
      </c>
      <c r="AU47" s="267">
        <v>3186.8836507762799</v>
      </c>
      <c r="AV47" s="267">
        <v>2389.9416310724</v>
      </c>
      <c r="AW47" s="267">
        <v>2776.64550775208</v>
      </c>
      <c r="AX47" s="267">
        <v>2780.46689497135</v>
      </c>
      <c r="AY47" s="267">
        <v>2145.5951386615502</v>
      </c>
      <c r="AZ47" s="267">
        <v>2887.9729503892199</v>
      </c>
      <c r="BA47" s="267">
        <v>2801.8365900577101</v>
      </c>
      <c r="BB47" s="267">
        <v>2651.59130044226</v>
      </c>
      <c r="BC47" s="267">
        <v>34395.535629242098</v>
      </c>
      <c r="BD47" s="267">
        <v>1700.69717683931</v>
      </c>
      <c r="BE47" s="267">
        <v>2304.0452026060402</v>
      </c>
      <c r="BF47" s="267">
        <v>2418.44388285475</v>
      </c>
      <c r="BG47" s="267">
        <v>2344.8749769178798</v>
      </c>
      <c r="BH47" s="267">
        <v>1852.7216350594699</v>
      </c>
      <c r="BI47" s="267">
        <v>2417.6107110488701</v>
      </c>
      <c r="BJ47" s="267">
        <v>1876.4592765918701</v>
      </c>
      <c r="BK47" s="267">
        <v>1225.6540996287999</v>
      </c>
    </row>
    <row r="48" spans="1:63" s="31" customFormat="1" ht="15.75" customHeight="1" x14ac:dyDescent="0.25">
      <c r="A48" s="320" t="s">
        <v>71</v>
      </c>
      <c r="B48" s="387">
        <v>101</v>
      </c>
      <c r="C48" s="320" t="s">
        <v>58</v>
      </c>
      <c r="D48" s="321">
        <v>2407.86032691847</v>
      </c>
      <c r="E48" s="322">
        <v>2594.5590063464501</v>
      </c>
      <c r="F48" s="322">
        <v>2939.6806959362798</v>
      </c>
      <c r="G48" s="322">
        <v>1996.2269791947299</v>
      </c>
      <c r="H48" s="322">
        <v>3636.6164261980698</v>
      </c>
      <c r="I48" s="322">
        <v>3905.8652680138698</v>
      </c>
      <c r="J48" s="322">
        <v>4777.0564728817099</v>
      </c>
      <c r="K48" s="322">
        <v>5560.1604145778401</v>
      </c>
      <c r="L48" s="322">
        <v>4677.8379714596404</v>
      </c>
      <c r="M48" s="322">
        <v>4297.6889263086196</v>
      </c>
      <c r="N48" s="322">
        <v>2040.1451774433799</v>
      </c>
      <c r="O48" s="322">
        <v>3701.5534358223599</v>
      </c>
      <c r="P48" s="322">
        <v>42535.251101101399</v>
      </c>
      <c r="Q48" s="323">
        <v>1845.8096909845201</v>
      </c>
      <c r="R48" s="323">
        <v>2883.4288182923101</v>
      </c>
      <c r="S48" s="323">
        <v>4522.2948076105204</v>
      </c>
      <c r="T48" s="323">
        <v>5092.5118779150898</v>
      </c>
      <c r="U48" s="323">
        <v>2831.5997568898001</v>
      </c>
      <c r="V48" s="323">
        <v>3043.53441052363</v>
      </c>
      <c r="W48" s="323">
        <v>4193.9214840418699</v>
      </c>
      <c r="X48" s="323">
        <v>5397.0263608619398</v>
      </c>
      <c r="Y48" s="323">
        <v>7203.1822035795803</v>
      </c>
      <c r="Z48" s="323">
        <v>10548.246619457999</v>
      </c>
      <c r="AA48" s="323">
        <v>2579.04153819769</v>
      </c>
      <c r="AB48" s="323">
        <v>2967.7179213711202</v>
      </c>
      <c r="AC48" s="323">
        <v>53108.315489726097</v>
      </c>
      <c r="AD48" s="323">
        <v>2018.7802937397801</v>
      </c>
      <c r="AE48" s="323">
        <v>2273.6216594663301</v>
      </c>
      <c r="AF48" s="323">
        <v>2306.9411809033199</v>
      </c>
      <c r="AG48" s="323">
        <v>3862.7076732478599</v>
      </c>
      <c r="AH48" s="323">
        <v>3975.0379766507399</v>
      </c>
      <c r="AI48" s="323">
        <v>1769.80194652366</v>
      </c>
      <c r="AJ48" s="323">
        <v>2644.9637051800401</v>
      </c>
      <c r="AK48" s="323">
        <v>3199.3868855783699</v>
      </c>
      <c r="AL48" s="323">
        <v>3541.2811295156998</v>
      </c>
      <c r="AM48" s="323">
        <v>2835.3175807806601</v>
      </c>
      <c r="AN48" s="323">
        <v>1911.7665360623801</v>
      </c>
      <c r="AO48" s="323">
        <v>3286.0931188488798</v>
      </c>
      <c r="AP48" s="323">
        <v>33625.699686497697</v>
      </c>
      <c r="AQ48" s="323">
        <v>2817.7425489530501</v>
      </c>
      <c r="AR48" s="323">
        <v>3422.7250814569002</v>
      </c>
      <c r="AS48" s="323">
        <v>3703.14789930589</v>
      </c>
      <c r="AT48" s="323">
        <v>2830.9864354034598</v>
      </c>
      <c r="AU48" s="323">
        <v>3186.8836507762799</v>
      </c>
      <c r="AV48" s="323">
        <v>2389.9416310724</v>
      </c>
      <c r="AW48" s="323">
        <v>2776.64550775208</v>
      </c>
      <c r="AX48" s="323">
        <v>2780.46689497135</v>
      </c>
      <c r="AY48" s="323">
        <v>2145.5951386615502</v>
      </c>
      <c r="AZ48" s="323">
        <v>2887.9729503892199</v>
      </c>
      <c r="BA48" s="323">
        <v>2801.8365900577101</v>
      </c>
      <c r="BB48" s="323">
        <v>2651.59130044226</v>
      </c>
      <c r="BC48" s="323">
        <v>34395.535629242098</v>
      </c>
      <c r="BD48" s="323">
        <v>1700.69717683931</v>
      </c>
      <c r="BE48" s="323">
        <v>2304.0452026060402</v>
      </c>
      <c r="BF48" s="323">
        <v>2418.44388285475</v>
      </c>
      <c r="BG48" s="323">
        <v>2344.8749769178798</v>
      </c>
      <c r="BH48" s="323">
        <v>1852.7216350594699</v>
      </c>
      <c r="BI48" s="323">
        <v>2417.6107110488701</v>
      </c>
      <c r="BJ48" s="323">
        <v>1876.4592765918701</v>
      </c>
      <c r="BK48" s="323">
        <v>1225.6540996287999</v>
      </c>
    </row>
    <row r="49" spans="1:51" s="38" customFormat="1" ht="15" customHeight="1" x14ac:dyDescent="0.25">
      <c r="A49" s="42"/>
      <c r="B49" s="340"/>
      <c r="C49" s="72"/>
      <c r="D49" s="121"/>
      <c r="E49" s="121"/>
      <c r="F49" s="121"/>
      <c r="G49" s="121"/>
      <c r="H49" s="121"/>
      <c r="I49" s="121"/>
      <c r="J49" s="121"/>
      <c r="K49" s="121"/>
      <c r="L49" s="121"/>
      <c r="M49" s="121"/>
      <c r="N49" s="127"/>
      <c r="O49" s="127"/>
      <c r="P49" s="127"/>
      <c r="Q49" s="127"/>
      <c r="R49" s="127"/>
      <c r="S49" s="127"/>
      <c r="T49" s="127"/>
      <c r="U49" s="127"/>
      <c r="V49" s="127"/>
      <c r="W49" s="127"/>
      <c r="X49" s="127"/>
      <c r="Y49" s="127"/>
      <c r="Z49" s="127"/>
      <c r="AA49" s="127"/>
      <c r="AB49" s="127"/>
      <c r="AC49" s="127"/>
      <c r="AD49" s="127"/>
      <c r="AE49" s="127"/>
      <c r="AF49" s="302"/>
      <c r="AG49" s="127"/>
      <c r="AH49" s="127"/>
      <c r="AI49" s="127"/>
      <c r="AJ49" s="127"/>
      <c r="AK49" s="127"/>
      <c r="AL49" s="127"/>
      <c r="AM49" s="127"/>
      <c r="AN49" s="127"/>
      <c r="AO49" s="127"/>
      <c r="AP49" s="127"/>
      <c r="AQ49" s="127"/>
      <c r="AR49" s="127"/>
      <c r="AS49" s="127"/>
      <c r="AT49" s="127"/>
      <c r="AU49" s="127"/>
      <c r="AV49" s="127"/>
      <c r="AW49" s="127"/>
      <c r="AX49" s="127"/>
      <c r="AY49" s="127"/>
    </row>
    <row r="50" spans="1:51" s="38" customFormat="1" ht="15" customHeight="1" x14ac:dyDescent="0.25">
      <c r="A50" s="39" t="s">
        <v>59</v>
      </c>
      <c r="B50" s="339"/>
      <c r="C50" s="71"/>
      <c r="D50" s="130"/>
      <c r="E50" s="130"/>
      <c r="F50" s="130"/>
      <c r="G50" s="130"/>
      <c r="H50" s="130"/>
      <c r="I50" s="130"/>
      <c r="J50" s="130"/>
      <c r="K50" s="130"/>
      <c r="L50" s="130"/>
      <c r="M50" s="137"/>
      <c r="N50" s="127"/>
      <c r="O50" s="127"/>
      <c r="P50" s="127"/>
      <c r="Q50" s="127"/>
      <c r="R50" s="127"/>
      <c r="S50" s="127"/>
      <c r="T50" s="127"/>
      <c r="U50" s="127"/>
      <c r="V50" s="127"/>
      <c r="W50" s="127"/>
      <c r="X50" s="127"/>
      <c r="Y50" s="127"/>
      <c r="Z50" s="127"/>
      <c r="AA50" s="127"/>
      <c r="AB50" s="127"/>
      <c r="AC50" s="127"/>
      <c r="AD50" s="127"/>
      <c r="AE50" s="127"/>
      <c r="AF50" s="135"/>
      <c r="AG50" s="127"/>
      <c r="AH50" s="127"/>
      <c r="AI50" s="127"/>
      <c r="AJ50" s="127"/>
      <c r="AK50" s="127"/>
      <c r="AL50" s="127"/>
      <c r="AM50" s="127"/>
      <c r="AN50" s="127"/>
      <c r="AO50" s="127"/>
      <c r="AP50" s="127"/>
      <c r="AQ50" s="127"/>
      <c r="AR50" s="127"/>
      <c r="AS50" s="127"/>
      <c r="AT50" s="127"/>
      <c r="AU50" s="127"/>
      <c r="AV50" s="127"/>
      <c r="AW50" s="127"/>
      <c r="AX50" s="127"/>
      <c r="AY50" s="127"/>
    </row>
    <row r="51" spans="1:51" s="38" customFormat="1" ht="15" customHeight="1" x14ac:dyDescent="0.25">
      <c r="A51" s="42" t="s">
        <v>105</v>
      </c>
      <c r="B51" s="340"/>
      <c r="C51" s="72"/>
      <c r="D51" s="121"/>
      <c r="E51" s="121"/>
      <c r="F51" s="121"/>
      <c r="G51" s="121"/>
      <c r="H51" s="121"/>
      <c r="I51" s="121"/>
      <c r="J51" s="121"/>
      <c r="K51" s="121"/>
      <c r="L51" s="121"/>
      <c r="M51" s="138"/>
      <c r="N51" s="127"/>
      <c r="O51" s="127"/>
      <c r="P51" s="127"/>
      <c r="Q51" s="127"/>
      <c r="R51" s="127"/>
      <c r="S51" s="127"/>
      <c r="T51" s="127"/>
      <c r="U51" s="127"/>
      <c r="V51" s="127"/>
      <c r="W51" s="127"/>
      <c r="X51" s="127"/>
      <c r="Y51" s="127"/>
      <c r="Z51" s="127"/>
      <c r="AA51" s="127"/>
      <c r="AB51" s="127"/>
      <c r="AC51" s="127"/>
      <c r="AD51" s="127"/>
      <c r="AE51" s="127"/>
      <c r="AF51" s="135"/>
      <c r="AG51" s="127"/>
      <c r="AH51" s="127"/>
      <c r="AI51" s="127"/>
      <c r="AJ51" s="127"/>
      <c r="AK51" s="127"/>
      <c r="AL51" s="127"/>
      <c r="AM51" s="127"/>
      <c r="AN51" s="127"/>
      <c r="AO51" s="127"/>
      <c r="AP51" s="127"/>
      <c r="AQ51" s="127"/>
      <c r="AR51" s="127"/>
      <c r="AS51" s="127"/>
      <c r="AT51" s="127"/>
      <c r="AU51" s="127"/>
      <c r="AV51" s="127"/>
      <c r="AW51" s="127"/>
      <c r="AX51" s="127"/>
      <c r="AY51" s="127"/>
    </row>
    <row r="52" spans="1:51" s="38" customFormat="1" ht="15" customHeight="1" x14ac:dyDescent="0.25">
      <c r="A52" s="172" t="s">
        <v>61</v>
      </c>
      <c r="B52" s="341"/>
      <c r="C52" s="121"/>
      <c r="D52" s="121"/>
      <c r="E52" s="121"/>
      <c r="F52" s="121"/>
      <c r="G52" s="121"/>
      <c r="H52" s="121"/>
      <c r="I52" s="121"/>
      <c r="J52" s="121"/>
      <c r="K52" s="121"/>
      <c r="L52" s="121"/>
      <c r="M52" s="138"/>
      <c r="N52" s="121"/>
      <c r="O52" s="125"/>
      <c r="P52" s="125"/>
      <c r="Q52" s="125"/>
      <c r="R52" s="125"/>
      <c r="S52" s="125"/>
      <c r="T52" s="125"/>
      <c r="U52" s="125"/>
      <c r="V52" s="125"/>
      <c r="W52" s="125"/>
      <c r="X52" s="125"/>
      <c r="Y52" s="125"/>
      <c r="Z52" s="125"/>
      <c r="AA52" s="125"/>
      <c r="AB52" s="125"/>
      <c r="AC52" s="125"/>
      <c r="AD52" s="125"/>
      <c r="AE52" s="125"/>
      <c r="AF52" s="125"/>
      <c r="AG52" s="125"/>
      <c r="AH52" s="125"/>
      <c r="AI52" s="125"/>
      <c r="AJ52" s="125"/>
      <c r="AK52" s="125"/>
      <c r="AL52" s="125"/>
      <c r="AM52" s="125"/>
      <c r="AN52" s="125"/>
      <c r="AO52" s="125"/>
      <c r="AP52" s="125"/>
      <c r="AQ52" s="125"/>
      <c r="AR52" s="125"/>
      <c r="AS52" s="125"/>
      <c r="AT52" s="125"/>
      <c r="AU52" s="125"/>
      <c r="AV52" s="125"/>
      <c r="AW52" s="125"/>
    </row>
    <row r="53" spans="1:51" s="11" customFormat="1" ht="15" customHeight="1" x14ac:dyDescent="0.25">
      <c r="A53" s="172" t="s">
        <v>62</v>
      </c>
      <c r="B53" s="352"/>
      <c r="C53" s="139"/>
      <c r="D53" s="121"/>
      <c r="E53" s="121"/>
      <c r="F53" s="121"/>
      <c r="G53" s="121"/>
      <c r="H53" s="121"/>
      <c r="I53" s="121"/>
      <c r="J53" s="121"/>
      <c r="K53" s="121"/>
      <c r="L53" s="121"/>
      <c r="M53" s="138"/>
      <c r="N53" s="125"/>
      <c r="O53" s="125"/>
      <c r="P53" s="125"/>
      <c r="Q53" s="125"/>
      <c r="R53" s="125"/>
      <c r="S53" s="125"/>
      <c r="T53" s="125"/>
      <c r="U53" s="125"/>
      <c r="V53" s="125"/>
      <c r="W53" s="125"/>
      <c r="X53" s="125"/>
      <c r="Y53" s="125"/>
      <c r="Z53" s="125"/>
      <c r="AA53" s="125"/>
      <c r="AB53" s="125"/>
      <c r="AC53" s="125"/>
      <c r="AD53" s="125"/>
      <c r="AE53" s="125"/>
      <c r="AF53" s="125"/>
      <c r="AG53" s="125"/>
      <c r="AH53" s="125"/>
      <c r="AI53" s="125"/>
      <c r="AJ53" s="125"/>
      <c r="AK53" s="125"/>
      <c r="AL53" s="125"/>
      <c r="AM53" s="125"/>
      <c r="AN53" s="125"/>
      <c r="AO53" s="125"/>
      <c r="AP53" s="125"/>
      <c r="AQ53" s="125"/>
      <c r="AR53" s="125"/>
      <c r="AS53" s="125"/>
      <c r="AT53" s="125"/>
      <c r="AU53" s="125"/>
      <c r="AV53" s="125"/>
      <c r="AW53" s="125"/>
      <c r="AX53" s="125"/>
      <c r="AY53" s="125"/>
    </row>
    <row r="54" spans="1:51" s="11" customFormat="1" ht="15" customHeight="1" x14ac:dyDescent="0.25">
      <c r="A54" s="173" t="s">
        <v>63</v>
      </c>
      <c r="B54" s="342"/>
      <c r="C54" s="73"/>
      <c r="D54" s="121"/>
      <c r="E54" s="121"/>
      <c r="F54" s="121"/>
      <c r="G54" s="121"/>
      <c r="H54" s="121"/>
      <c r="I54" s="121"/>
      <c r="J54" s="121"/>
      <c r="K54" s="121"/>
      <c r="L54" s="121"/>
      <c r="M54" s="138"/>
      <c r="N54" s="125"/>
      <c r="O54" s="125"/>
      <c r="P54" s="125"/>
      <c r="Q54" s="125"/>
      <c r="R54" s="125"/>
      <c r="S54" s="125"/>
      <c r="T54" s="125"/>
      <c r="U54" s="125"/>
      <c r="V54" s="125"/>
      <c r="W54" s="125"/>
      <c r="X54" s="125"/>
      <c r="Y54" s="125"/>
      <c r="Z54" s="125"/>
      <c r="AA54" s="125"/>
      <c r="AB54" s="125"/>
      <c r="AC54" s="125"/>
      <c r="AD54" s="125"/>
      <c r="AE54" s="125"/>
      <c r="AF54" s="125"/>
      <c r="AG54" s="125"/>
      <c r="AH54" s="125"/>
      <c r="AI54" s="125"/>
      <c r="AJ54" s="125"/>
      <c r="AK54" s="125"/>
      <c r="AL54" s="125"/>
      <c r="AM54" s="125"/>
      <c r="AN54" s="125"/>
      <c r="AO54" s="125"/>
      <c r="AP54" s="125"/>
      <c r="AQ54" s="125"/>
      <c r="AR54" s="125"/>
      <c r="AS54" s="125"/>
      <c r="AT54" s="125"/>
      <c r="AU54" s="125"/>
      <c r="AV54" s="125"/>
      <c r="AW54" s="125"/>
      <c r="AX54" s="125"/>
      <c r="AY54" s="125"/>
    </row>
    <row r="55" spans="1:51" s="11" customFormat="1" ht="15" customHeight="1" x14ac:dyDescent="0.25">
      <c r="A55" s="105" t="s">
        <v>64</v>
      </c>
      <c r="B55" s="343"/>
      <c r="C55" s="74"/>
      <c r="D55" s="121"/>
      <c r="E55" s="121"/>
      <c r="F55" s="121"/>
      <c r="G55" s="121"/>
      <c r="H55" s="121"/>
      <c r="I55" s="121"/>
      <c r="J55" s="121"/>
      <c r="K55" s="121"/>
      <c r="L55" s="121"/>
      <c r="M55" s="138"/>
      <c r="N55" s="125"/>
      <c r="O55" s="125"/>
      <c r="P55" s="125"/>
      <c r="Q55" s="125"/>
      <c r="R55" s="125"/>
      <c r="S55" s="125"/>
      <c r="T55" s="125"/>
      <c r="U55" s="125"/>
      <c r="V55" s="125"/>
      <c r="W55" s="125"/>
      <c r="X55" s="125"/>
      <c r="Y55" s="125"/>
      <c r="Z55" s="125"/>
      <c r="AA55" s="125"/>
      <c r="AB55" s="125"/>
      <c r="AC55" s="125"/>
      <c r="AD55" s="125"/>
      <c r="AE55" s="125"/>
      <c r="AF55" s="125"/>
      <c r="AG55" s="125"/>
      <c r="AH55" s="125"/>
      <c r="AI55" s="125"/>
      <c r="AJ55" s="125"/>
      <c r="AK55" s="125"/>
      <c r="AL55" s="125"/>
      <c r="AM55" s="125"/>
      <c r="AN55" s="125"/>
      <c r="AO55" s="125"/>
      <c r="AP55" s="125"/>
      <c r="AQ55" s="125"/>
      <c r="AR55" s="125"/>
      <c r="AS55" s="125"/>
      <c r="AT55" s="125"/>
      <c r="AU55" s="125"/>
      <c r="AV55" s="125"/>
      <c r="AW55" s="125"/>
      <c r="AX55" s="125"/>
      <c r="AY55" s="125"/>
    </row>
    <row r="56" spans="1:51" s="11" customFormat="1" ht="15" customHeight="1" x14ac:dyDescent="0.25">
      <c r="A56" s="172" t="s">
        <v>106</v>
      </c>
      <c r="B56" s="342"/>
      <c r="C56" s="73"/>
      <c r="D56" s="121"/>
      <c r="E56" s="121"/>
      <c r="F56" s="121"/>
      <c r="G56" s="121"/>
      <c r="H56" s="121"/>
      <c r="I56" s="121"/>
      <c r="J56" s="121"/>
      <c r="K56" s="121"/>
      <c r="L56" s="121"/>
      <c r="M56" s="138"/>
      <c r="N56" s="125"/>
      <c r="O56" s="125"/>
      <c r="P56" s="125"/>
      <c r="Q56" s="125"/>
      <c r="R56" s="125"/>
      <c r="S56" s="125"/>
      <c r="T56" s="125"/>
      <c r="U56" s="125"/>
      <c r="V56" s="125"/>
      <c r="W56" s="125"/>
      <c r="X56" s="125"/>
      <c r="Y56" s="125"/>
      <c r="Z56" s="125"/>
      <c r="AA56" s="125"/>
      <c r="AB56" s="125"/>
      <c r="AC56" s="125"/>
      <c r="AD56" s="125"/>
      <c r="AE56" s="125"/>
      <c r="AF56" s="125"/>
      <c r="AG56" s="125"/>
      <c r="AH56" s="125"/>
      <c r="AI56" s="125"/>
      <c r="AJ56" s="125"/>
      <c r="AK56" s="125"/>
      <c r="AL56" s="125"/>
      <c r="AM56" s="125"/>
      <c r="AN56" s="125"/>
      <c r="AO56" s="125"/>
      <c r="AP56" s="125"/>
      <c r="AQ56" s="125"/>
      <c r="AR56" s="125"/>
      <c r="AS56" s="125"/>
      <c r="AT56" s="125"/>
      <c r="AU56" s="125"/>
      <c r="AV56" s="125"/>
      <c r="AW56" s="125"/>
      <c r="AX56" s="125"/>
      <c r="AY56" s="125"/>
    </row>
    <row r="57" spans="1:51" s="11" customFormat="1" ht="15" customHeight="1" x14ac:dyDescent="0.25">
      <c r="A57" s="172" t="s">
        <v>66</v>
      </c>
      <c r="B57" s="341"/>
      <c r="C57" s="37"/>
      <c r="D57" s="121"/>
      <c r="E57" s="121"/>
      <c r="F57" s="121"/>
      <c r="G57" s="121"/>
      <c r="H57" s="121"/>
      <c r="I57" s="121"/>
      <c r="J57" s="121"/>
      <c r="K57" s="121"/>
      <c r="L57" s="121"/>
      <c r="M57" s="138"/>
      <c r="N57" s="125"/>
      <c r="O57" s="125"/>
      <c r="P57" s="125"/>
      <c r="Q57" s="125"/>
      <c r="R57" s="125"/>
      <c r="S57" s="125"/>
      <c r="T57" s="125"/>
      <c r="U57" s="125"/>
      <c r="V57" s="125"/>
      <c r="W57" s="125"/>
      <c r="X57" s="125"/>
      <c r="Y57" s="125"/>
      <c r="Z57" s="125"/>
      <c r="AA57" s="125"/>
      <c r="AB57" s="125"/>
      <c r="AC57" s="125"/>
      <c r="AD57" s="125"/>
      <c r="AE57" s="125"/>
      <c r="AF57" s="125"/>
      <c r="AG57" s="125"/>
      <c r="AH57" s="125"/>
      <c r="AI57" s="125"/>
      <c r="AJ57" s="125"/>
      <c r="AK57" s="125"/>
      <c r="AL57" s="125"/>
      <c r="AM57" s="125"/>
      <c r="AN57" s="125"/>
      <c r="AO57" s="125"/>
      <c r="AP57" s="125"/>
      <c r="AQ57" s="125"/>
      <c r="AR57" s="125"/>
      <c r="AS57" s="125"/>
      <c r="AT57" s="125"/>
      <c r="AU57" s="125"/>
      <c r="AV57" s="125"/>
      <c r="AW57" s="125"/>
      <c r="AX57" s="125"/>
      <c r="AY57" s="125"/>
    </row>
    <row r="58" spans="1:51" s="11" customFormat="1" ht="15" customHeight="1" x14ac:dyDescent="0.25">
      <c r="A58" s="182" t="s">
        <v>67</v>
      </c>
      <c r="B58" s="344"/>
      <c r="C58" s="140"/>
      <c r="D58" s="141"/>
      <c r="E58" s="141"/>
      <c r="F58" s="141"/>
      <c r="G58" s="141"/>
      <c r="H58" s="141"/>
      <c r="I58" s="141"/>
      <c r="J58" s="141"/>
      <c r="K58" s="141"/>
      <c r="L58" s="141"/>
      <c r="M58" s="142"/>
      <c r="N58" s="125"/>
      <c r="O58" s="125"/>
      <c r="P58" s="125"/>
      <c r="Q58" s="125"/>
      <c r="R58" s="125"/>
      <c r="S58" s="125"/>
      <c r="T58" s="125"/>
      <c r="U58" s="125"/>
      <c r="V58" s="125"/>
      <c r="W58" s="125"/>
      <c r="X58" s="125"/>
      <c r="Y58" s="125"/>
      <c r="Z58" s="125"/>
      <c r="AA58" s="125"/>
      <c r="AB58" s="125"/>
      <c r="AC58" s="125"/>
      <c r="AD58" s="125"/>
      <c r="AE58" s="125"/>
      <c r="AF58" s="125"/>
      <c r="AG58" s="125"/>
      <c r="AH58" s="125"/>
      <c r="AI58" s="125"/>
      <c r="AJ58" s="125"/>
      <c r="AK58" s="125"/>
      <c r="AL58" s="125"/>
      <c r="AM58" s="125"/>
      <c r="AN58" s="125"/>
      <c r="AO58" s="125"/>
      <c r="AP58" s="125"/>
      <c r="AQ58" s="125"/>
      <c r="AR58" s="125"/>
      <c r="AS58" s="125"/>
      <c r="AT58" s="125"/>
      <c r="AU58" s="125"/>
      <c r="AV58" s="125"/>
      <c r="AW58" s="125"/>
      <c r="AX58" s="125"/>
      <c r="AY58" s="125"/>
    </row>
  </sheetData>
  <mergeCells count="11">
    <mergeCell ref="BD5:BK5"/>
    <mergeCell ref="AQ5:BC5"/>
    <mergeCell ref="A3:C3"/>
    <mergeCell ref="A4:C4"/>
    <mergeCell ref="A1:G2"/>
    <mergeCell ref="AD5:AP5"/>
    <mergeCell ref="A5:A6"/>
    <mergeCell ref="B5:B6"/>
    <mergeCell ref="C5:C6"/>
    <mergeCell ref="D5:P5"/>
    <mergeCell ref="Q5:AC5"/>
  </mergeCells>
  <phoneticPr fontId="4" type="noConversion"/>
  <printOptions horizontalCentered="1" verticalCentered="1"/>
  <pageMargins left="0.75000000000000011" right="0.75000000000000011" top="1" bottom="1" header="0.5" footer="0.5"/>
  <pageSetup scale="84" orientation="portrait" horizontalDpi="4294967292" verticalDpi="4294967292" r:id="rId1"/>
  <headerFooter alignWithMargins="0"/>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AW79"/>
  <sheetViews>
    <sheetView showGridLines="0" zoomScale="90" zoomScaleNormal="90" workbookViewId="0">
      <selection activeCell="A3" sqref="A3:C3"/>
    </sheetView>
  </sheetViews>
  <sheetFormatPr baseColWidth="10" defaultColWidth="11.44140625" defaultRowHeight="15" x14ac:dyDescent="0.25"/>
  <cols>
    <col min="1" max="1" width="53.5546875" style="38" customWidth="1"/>
    <col min="2" max="2" width="13.88671875" style="338" customWidth="1"/>
    <col min="3" max="3" width="76.33203125" style="38" bestFit="1" customWidth="1"/>
    <col min="4" max="4" width="13.109375" style="38" customWidth="1"/>
    <col min="5" max="5" width="12" style="11" customWidth="1"/>
    <col min="6" max="6" width="14.33203125" style="38" bestFit="1" customWidth="1"/>
    <col min="7" max="7" width="17.109375" style="11" customWidth="1"/>
    <col min="8" max="16384" width="11.44140625" style="11"/>
  </cols>
  <sheetData>
    <row r="1" spans="1:45" s="46" customFormat="1" ht="60" customHeight="1" x14ac:dyDescent="0.25">
      <c r="A1" s="19"/>
      <c r="B1" s="334"/>
      <c r="C1" s="19"/>
      <c r="D1" s="19"/>
      <c r="E1" s="19"/>
      <c r="F1" s="45"/>
      <c r="G1" s="19"/>
    </row>
    <row r="2" spans="1:45" s="46" customFormat="1" ht="30.75" customHeight="1" x14ac:dyDescent="0.25">
      <c r="A2" s="19"/>
      <c r="B2" s="334"/>
      <c r="C2" s="19"/>
      <c r="D2" s="19"/>
      <c r="E2" s="19"/>
      <c r="F2" s="45"/>
      <c r="G2" s="19"/>
    </row>
    <row r="3" spans="1:45" ht="22.5" customHeight="1" x14ac:dyDescent="0.25">
      <c r="A3" s="414" t="s">
        <v>0</v>
      </c>
      <c r="B3" s="415"/>
      <c r="C3" s="415"/>
      <c r="D3" s="20"/>
    </row>
    <row r="4" spans="1:45" s="38" customFormat="1" ht="54" customHeight="1" x14ac:dyDescent="0.3">
      <c r="A4" s="418" t="s">
        <v>107</v>
      </c>
      <c r="B4" s="419"/>
      <c r="C4" s="419"/>
      <c r="D4" s="49"/>
      <c r="E4" s="49"/>
      <c r="F4" s="49"/>
      <c r="G4" s="49"/>
      <c r="H4" s="119"/>
      <c r="I4" s="119"/>
      <c r="J4" s="119"/>
      <c r="K4" s="119"/>
      <c r="L4" s="119"/>
      <c r="M4" s="119"/>
      <c r="N4" s="119"/>
      <c r="O4" s="119"/>
      <c r="P4" s="126"/>
      <c r="Q4" s="126"/>
      <c r="R4" s="125"/>
      <c r="S4" s="127"/>
      <c r="T4" s="127"/>
      <c r="U4" s="126"/>
      <c r="V4" s="126"/>
      <c r="W4" s="126"/>
      <c r="X4" s="126"/>
      <c r="Y4" s="127"/>
      <c r="Z4" s="127"/>
      <c r="AA4" s="127"/>
      <c r="AB4" s="127"/>
      <c r="AC4" s="127"/>
      <c r="AD4" s="127"/>
      <c r="AE4" s="127"/>
      <c r="AF4" s="127"/>
      <c r="AG4" s="127"/>
      <c r="AH4" s="127"/>
      <c r="AI4" s="127"/>
      <c r="AJ4" s="127"/>
      <c r="AK4" s="126"/>
      <c r="AL4" s="126"/>
      <c r="AM4" s="126"/>
      <c r="AN4" s="127"/>
      <c r="AO4" s="126"/>
      <c r="AP4" s="126"/>
      <c r="AQ4" s="126"/>
      <c r="AR4" s="126"/>
      <c r="AS4" s="126"/>
    </row>
    <row r="5" spans="1:45" s="15" customFormat="1" ht="31.5" customHeight="1" x14ac:dyDescent="0.25">
      <c r="A5" s="416" t="s">
        <v>33</v>
      </c>
      <c r="B5" s="425" t="s">
        <v>69</v>
      </c>
      <c r="C5" s="425" t="s">
        <v>70</v>
      </c>
      <c r="D5" s="413" t="s">
        <v>108</v>
      </c>
      <c r="E5" s="424"/>
      <c r="F5" s="427" t="s">
        <v>109</v>
      </c>
      <c r="G5" s="431" t="s">
        <v>110</v>
      </c>
    </row>
    <row r="6" spans="1:45" s="15" customFormat="1" ht="18.75" customHeight="1" x14ac:dyDescent="0.25">
      <c r="A6" s="417"/>
      <c r="B6" s="426"/>
      <c r="C6" s="426"/>
      <c r="D6" s="48">
        <v>2025</v>
      </c>
      <c r="E6" s="48">
        <v>2026</v>
      </c>
      <c r="F6" s="428"/>
      <c r="G6" s="432"/>
    </row>
    <row r="7" spans="1:45" s="241" customFormat="1" ht="15.75" customHeight="1" x14ac:dyDescent="0.25">
      <c r="A7" s="311" t="s">
        <v>52</v>
      </c>
      <c r="B7" s="346" t="s">
        <v>71</v>
      </c>
      <c r="C7" s="252" t="s">
        <v>71</v>
      </c>
      <c r="D7" s="253">
        <v>257238.48566840199</v>
      </c>
      <c r="E7" s="253">
        <v>305954.785111556</v>
      </c>
      <c r="F7" s="254">
        <v>18.938184664153599</v>
      </c>
      <c r="G7" s="255">
        <v>18.938184664153599</v>
      </c>
      <c r="H7" s="368"/>
    </row>
    <row r="8" spans="1:45" s="27" customFormat="1" ht="15.75" customHeight="1" x14ac:dyDescent="0.25">
      <c r="A8" s="305" t="s">
        <v>71</v>
      </c>
      <c r="B8" s="294">
        <v>2841</v>
      </c>
      <c r="C8" s="235" t="s">
        <v>72</v>
      </c>
      <c r="D8" s="230">
        <v>113393.384190741</v>
      </c>
      <c r="E8" s="230">
        <v>139885.54255908</v>
      </c>
      <c r="F8" s="246">
        <v>23.363054694422399</v>
      </c>
      <c r="G8" s="246">
        <v>10.2986760707686</v>
      </c>
      <c r="H8" s="57"/>
      <c r="I8" s="57"/>
      <c r="J8" s="57"/>
      <c r="K8" s="57"/>
      <c r="L8" s="57"/>
    </row>
    <row r="9" spans="1:45" s="27" customFormat="1" ht="15.75" customHeight="1" x14ac:dyDescent="0.25">
      <c r="A9" s="312" t="s">
        <v>71</v>
      </c>
      <c r="B9" s="388">
        <v>280</v>
      </c>
      <c r="C9" s="231" t="s">
        <v>75</v>
      </c>
      <c r="D9" s="233">
        <v>20218.230273174999</v>
      </c>
      <c r="E9" s="234">
        <v>28937.346749100299</v>
      </c>
      <c r="F9" s="247">
        <v>43.125023101026002</v>
      </c>
      <c r="G9" s="248">
        <v>3.3895069990284799</v>
      </c>
    </row>
    <row r="10" spans="1:45" s="27" customFormat="1" ht="15.75" customHeight="1" x14ac:dyDescent="0.25">
      <c r="A10" s="305" t="s">
        <v>71</v>
      </c>
      <c r="B10" s="294">
        <v>278</v>
      </c>
      <c r="C10" s="235" t="s">
        <v>73</v>
      </c>
      <c r="D10" s="230">
        <v>34562.698257586599</v>
      </c>
      <c r="E10" s="230">
        <v>42681.141400982997</v>
      </c>
      <c r="F10" s="246">
        <v>23.489031680604899</v>
      </c>
      <c r="G10" s="246">
        <v>3.1559986532736799</v>
      </c>
    </row>
    <row r="11" spans="1:45" s="27" customFormat="1" ht="15.75" customHeight="1" x14ac:dyDescent="0.25">
      <c r="A11" s="312" t="s">
        <v>71</v>
      </c>
      <c r="B11" s="388">
        <v>2844</v>
      </c>
      <c r="C11" s="231" t="s">
        <v>76</v>
      </c>
      <c r="D11" s="233">
        <v>11842.888459833101</v>
      </c>
      <c r="E11" s="234">
        <v>15988.0781597798</v>
      </c>
      <c r="F11" s="247">
        <v>35.0015092517814</v>
      </c>
      <c r="G11" s="248">
        <v>1.6114189481312999</v>
      </c>
      <c r="H11" s="325"/>
      <c r="I11" s="325"/>
      <c r="J11" s="326"/>
      <c r="K11" s="326"/>
    </row>
    <row r="12" spans="1:45" s="27" customFormat="1" ht="15.75" customHeight="1" x14ac:dyDescent="0.25">
      <c r="A12" s="305" t="s">
        <v>71</v>
      </c>
      <c r="B12" s="294">
        <v>272</v>
      </c>
      <c r="C12" s="235" t="s">
        <v>79</v>
      </c>
      <c r="D12" s="230">
        <v>488.89443161443899</v>
      </c>
      <c r="E12" s="230">
        <v>224.57853667141001</v>
      </c>
      <c r="F12" s="246">
        <v>-54.064001929864098</v>
      </c>
      <c r="G12" s="246">
        <v>-0.102751302650627</v>
      </c>
    </row>
    <row r="13" spans="1:45" s="27" customFormat="1" ht="15.75" customHeight="1" x14ac:dyDescent="0.25">
      <c r="A13" s="312" t="s">
        <v>71</v>
      </c>
      <c r="B13" s="388">
        <v>277</v>
      </c>
      <c r="C13" s="231" t="s">
        <v>74</v>
      </c>
      <c r="D13" s="233">
        <v>35037.160657899003</v>
      </c>
      <c r="E13" s="234">
        <v>34374.574263610099</v>
      </c>
      <c r="F13" s="247">
        <v>-1.89109614434345</v>
      </c>
      <c r="G13" s="248">
        <v>-0.25757669680230799</v>
      </c>
    </row>
    <row r="14" spans="1:45" s="31" customFormat="1" ht="15.75" customHeight="1" x14ac:dyDescent="0.25">
      <c r="A14" s="305" t="s">
        <v>71</v>
      </c>
      <c r="B14" s="294">
        <v>279</v>
      </c>
      <c r="C14" s="235" t="s">
        <v>77</v>
      </c>
      <c r="D14" s="230">
        <v>10087.385940644201</v>
      </c>
      <c r="E14" s="230">
        <v>8680.1812912566493</v>
      </c>
      <c r="F14" s="246">
        <v>-13.9501418669589</v>
      </c>
      <c r="G14" s="246">
        <v>-0.547042813493125</v>
      </c>
    </row>
    <row r="15" spans="1:45" s="241" customFormat="1" ht="15.75" customHeight="1" x14ac:dyDescent="0.25">
      <c r="A15" s="312" t="s">
        <v>71</v>
      </c>
      <c r="B15" s="388">
        <v>276</v>
      </c>
      <c r="C15" s="231" t="s">
        <v>78</v>
      </c>
      <c r="D15" s="233">
        <v>8125.0584682715598</v>
      </c>
      <c r="E15" s="234">
        <v>6233.9906045420403</v>
      </c>
      <c r="F15" s="247">
        <v>-23.274513914135699</v>
      </c>
      <c r="G15" s="248">
        <v>-0.73514188937002201</v>
      </c>
    </row>
    <row r="16" spans="1:45" s="31" customFormat="1" ht="15.75" customHeight="1" x14ac:dyDescent="0.25">
      <c r="A16" s="305" t="s">
        <v>71</v>
      </c>
      <c r="B16" s="294" t="s">
        <v>71</v>
      </c>
      <c r="C16" s="235" t="s">
        <v>80</v>
      </c>
      <c r="D16" s="230">
        <v>23482.784988637501</v>
      </c>
      <c r="E16" s="230">
        <v>28949.351546533198</v>
      </c>
      <c r="F16" s="246">
        <v>23.2790384979502</v>
      </c>
      <c r="G16" s="246">
        <v>2.12509669526766</v>
      </c>
    </row>
    <row r="17" spans="1:12" s="293" customFormat="1" ht="15.75" customHeight="1" x14ac:dyDescent="0.25">
      <c r="A17" s="288" t="s">
        <v>53</v>
      </c>
      <c r="B17" s="347" t="s">
        <v>71</v>
      </c>
      <c r="C17" s="268" t="s">
        <v>71</v>
      </c>
      <c r="D17" s="269">
        <v>266747.93108713999</v>
      </c>
      <c r="E17" s="269">
        <v>288148.13841544098</v>
      </c>
      <c r="F17" s="270">
        <v>8.0226329183072504</v>
      </c>
      <c r="G17" s="270">
        <v>8.0226329183072593</v>
      </c>
      <c r="H17" s="368"/>
    </row>
    <row r="18" spans="1:12" s="31" customFormat="1" ht="15.75" customHeight="1" x14ac:dyDescent="0.25">
      <c r="A18" s="305" t="s">
        <v>71</v>
      </c>
      <c r="B18" s="294">
        <v>211</v>
      </c>
      <c r="C18" s="235" t="s">
        <v>81</v>
      </c>
      <c r="D18" s="230">
        <v>155037.148927359</v>
      </c>
      <c r="E18" s="230">
        <v>175275.300812676</v>
      </c>
      <c r="F18" s="246">
        <v>13.0537435868352</v>
      </c>
      <c r="G18" s="246">
        <v>7.5869948842100001</v>
      </c>
    </row>
    <row r="19" spans="1:12" s="27" customFormat="1" ht="15.75" customHeight="1" x14ac:dyDescent="0.25">
      <c r="A19" s="304" t="s">
        <v>71</v>
      </c>
      <c r="B19" s="348">
        <v>208</v>
      </c>
      <c r="C19" s="301" t="s">
        <v>84</v>
      </c>
      <c r="D19" s="237">
        <v>3098.5934220325298</v>
      </c>
      <c r="E19" s="237">
        <v>4630.4556143663103</v>
      </c>
      <c r="F19" s="249">
        <v>49.437340873490697</v>
      </c>
      <c r="G19" s="249">
        <v>0.57427331716899399</v>
      </c>
    </row>
    <row r="20" spans="1:12" s="31" customFormat="1" ht="15.75" customHeight="1" x14ac:dyDescent="0.25">
      <c r="A20" s="305" t="s">
        <v>71</v>
      </c>
      <c r="B20" s="294">
        <v>213</v>
      </c>
      <c r="C20" s="235" t="s">
        <v>83</v>
      </c>
      <c r="D20" s="230">
        <v>14266.850402838099</v>
      </c>
      <c r="E20" s="230">
        <v>15229.995227200099</v>
      </c>
      <c r="F20" s="246">
        <v>6.7509281808297903</v>
      </c>
      <c r="G20" s="246">
        <v>0.36106927631517</v>
      </c>
    </row>
    <row r="21" spans="1:12" s="27" customFormat="1" ht="15.75" customHeight="1" x14ac:dyDescent="0.25">
      <c r="A21" s="304" t="s">
        <v>71</v>
      </c>
      <c r="B21" s="348">
        <v>232</v>
      </c>
      <c r="C21" s="301" t="s">
        <v>85</v>
      </c>
      <c r="D21" s="237">
        <v>3820.3287628827902</v>
      </c>
      <c r="E21" s="237">
        <v>3535.7943268869399</v>
      </c>
      <c r="F21" s="249">
        <v>-7.4479044515827404</v>
      </c>
      <c r="G21" s="249">
        <v>-0.106667907352163</v>
      </c>
    </row>
    <row r="22" spans="1:12" s="31" customFormat="1" ht="15.75" customHeight="1" x14ac:dyDescent="0.25">
      <c r="A22" s="305" t="s">
        <v>71</v>
      </c>
      <c r="B22" s="294">
        <v>246</v>
      </c>
      <c r="C22" s="235" t="s">
        <v>86</v>
      </c>
      <c r="D22" s="230">
        <v>2810.0186212199701</v>
      </c>
      <c r="E22" s="230">
        <v>2358.1434656801998</v>
      </c>
      <c r="F22" s="246">
        <v>-16.080859825177601</v>
      </c>
      <c r="G22" s="246">
        <v>-0.16940155962902401</v>
      </c>
      <c r="H22" s="92"/>
      <c r="I22" s="92"/>
      <c r="J22" s="92"/>
      <c r="K22" s="92"/>
      <c r="L22" s="92"/>
    </row>
    <row r="23" spans="1:12" s="27" customFormat="1" ht="15.75" customHeight="1" x14ac:dyDescent="0.25">
      <c r="A23" s="304" t="s">
        <v>71</v>
      </c>
      <c r="B23" s="348">
        <v>212</v>
      </c>
      <c r="C23" s="301" t="s">
        <v>82</v>
      </c>
      <c r="D23" s="237">
        <v>59887.928182854601</v>
      </c>
      <c r="E23" s="237">
        <v>58988.1092754903</v>
      </c>
      <c r="F23" s="249">
        <v>-1.5025046527188599</v>
      </c>
      <c r="G23" s="249">
        <v>-0.33732929200128398</v>
      </c>
    </row>
    <row r="24" spans="1:12" s="31" customFormat="1" ht="15.75" customHeight="1" x14ac:dyDescent="0.25">
      <c r="A24" s="305" t="s">
        <v>71</v>
      </c>
      <c r="B24" s="294" t="s">
        <v>71</v>
      </c>
      <c r="C24" s="235" t="s">
        <v>80</v>
      </c>
      <c r="D24" s="230">
        <v>27827.062767953001</v>
      </c>
      <c r="E24" s="230">
        <v>28130.3396931403</v>
      </c>
      <c r="F24" s="246">
        <v>1.0898632303245701</v>
      </c>
      <c r="G24" s="246">
        <v>0.113694199595566</v>
      </c>
    </row>
    <row r="25" spans="1:12" s="293" customFormat="1" ht="15.75" customHeight="1" x14ac:dyDescent="0.25">
      <c r="A25" s="327" t="s">
        <v>54</v>
      </c>
      <c r="B25" s="349" t="s">
        <v>71</v>
      </c>
      <c r="C25" s="275" t="s">
        <v>71</v>
      </c>
      <c r="D25" s="253">
        <v>190293.854778529</v>
      </c>
      <c r="E25" s="253">
        <v>225683.15665027601</v>
      </c>
      <c r="F25" s="255">
        <v>18.5971858696828</v>
      </c>
      <c r="G25" s="255">
        <v>18.5971858696828</v>
      </c>
      <c r="H25" s="368"/>
    </row>
    <row r="26" spans="1:12" s="31" customFormat="1" ht="15.75" customHeight="1" x14ac:dyDescent="0.25">
      <c r="A26" s="305" t="s">
        <v>71</v>
      </c>
      <c r="B26" s="294">
        <v>263</v>
      </c>
      <c r="C26" s="235" t="s">
        <v>87</v>
      </c>
      <c r="D26" s="230">
        <v>155393.708089797</v>
      </c>
      <c r="E26" s="230">
        <v>207732.72277041699</v>
      </c>
      <c r="F26" s="246">
        <v>33.681553342156498</v>
      </c>
      <c r="G26" s="246">
        <v>27.504311550960999</v>
      </c>
    </row>
    <row r="27" spans="1:12" s="31" customFormat="1" ht="15.75" customHeight="1" x14ac:dyDescent="0.25">
      <c r="A27" s="304" t="s">
        <v>71</v>
      </c>
      <c r="B27" s="348">
        <v>889</v>
      </c>
      <c r="C27" s="301" t="s">
        <v>90</v>
      </c>
      <c r="D27" s="237">
        <v>487.60422431668002</v>
      </c>
      <c r="E27" s="237">
        <v>653.62333175488095</v>
      </c>
      <c r="F27" s="249">
        <v>34.047922302325603</v>
      </c>
      <c r="G27" s="249">
        <v>8.7243546372750794E-2</v>
      </c>
    </row>
    <row r="28" spans="1:12" s="31" customFormat="1" ht="15.75" customHeight="1" x14ac:dyDescent="0.25">
      <c r="A28" s="305" t="s">
        <v>71</v>
      </c>
      <c r="B28" s="294">
        <v>890</v>
      </c>
      <c r="C28" s="235" t="s">
        <v>89</v>
      </c>
      <c r="D28" s="230">
        <v>6196.4251226749802</v>
      </c>
      <c r="E28" s="230">
        <v>5695.08743836343</v>
      </c>
      <c r="F28" s="246">
        <v>-8.0907567571013903</v>
      </c>
      <c r="G28" s="246">
        <v>-0.26345447933409599</v>
      </c>
    </row>
    <row r="29" spans="1:12" s="27" customFormat="1" ht="15.75" customHeight="1" x14ac:dyDescent="0.25">
      <c r="A29" s="304" t="s">
        <v>71</v>
      </c>
      <c r="B29" s="348">
        <v>247</v>
      </c>
      <c r="C29" s="301" t="s">
        <v>88</v>
      </c>
      <c r="D29" s="237">
        <v>28216.117341740399</v>
      </c>
      <c r="E29" s="237">
        <v>11601.7231097412</v>
      </c>
      <c r="F29" s="249">
        <v>-58.882638000024698</v>
      </c>
      <c r="G29" s="249">
        <v>-8.7309147483168204</v>
      </c>
    </row>
    <row r="30" spans="1:12" s="292" customFormat="1" ht="15.75" customHeight="1" x14ac:dyDescent="0.25">
      <c r="A30" s="287" t="s">
        <v>55</v>
      </c>
      <c r="B30" s="350" t="s">
        <v>71</v>
      </c>
      <c r="C30" s="265" t="s">
        <v>71</v>
      </c>
      <c r="D30" s="267">
        <v>16081.707823462801</v>
      </c>
      <c r="E30" s="267">
        <v>17582.982879765201</v>
      </c>
      <c r="F30" s="271">
        <v>9.3352961811186503</v>
      </c>
      <c r="G30" s="271">
        <v>9.3352961811186592</v>
      </c>
      <c r="H30" s="368"/>
    </row>
    <row r="31" spans="1:12" s="27" customFormat="1" ht="15.75" customHeight="1" x14ac:dyDescent="0.25">
      <c r="A31" s="304" t="s">
        <v>71</v>
      </c>
      <c r="B31" s="348">
        <v>893</v>
      </c>
      <c r="C31" s="301" t="s">
        <v>92</v>
      </c>
      <c r="D31" s="237">
        <v>3858.9171287169102</v>
      </c>
      <c r="E31" s="237">
        <v>4822.4560227857701</v>
      </c>
      <c r="F31" s="249">
        <v>24.969152275867401</v>
      </c>
      <c r="G31" s="249">
        <v>5.9915209544043302</v>
      </c>
    </row>
    <row r="32" spans="1:12" s="31" customFormat="1" ht="15.75" customHeight="1" x14ac:dyDescent="0.25">
      <c r="A32" s="305" t="s">
        <v>71</v>
      </c>
      <c r="B32" s="294">
        <v>894</v>
      </c>
      <c r="C32" s="235" t="s">
        <v>91</v>
      </c>
      <c r="D32" s="230">
        <v>10276.4781489978</v>
      </c>
      <c r="E32" s="230">
        <v>10670.2444169967</v>
      </c>
      <c r="F32" s="303">
        <v>3.8317238872080601</v>
      </c>
      <c r="G32" s="251">
        <v>2.4485351451564701</v>
      </c>
    </row>
    <row r="33" spans="1:8" s="27" customFormat="1" ht="15.75" customHeight="1" x14ac:dyDescent="0.25">
      <c r="A33" s="328" t="s">
        <v>71</v>
      </c>
      <c r="B33" s="388">
        <v>892</v>
      </c>
      <c r="C33" s="250" t="s">
        <v>94</v>
      </c>
      <c r="D33" s="234">
        <v>121.70346065856801</v>
      </c>
      <c r="E33" s="234">
        <v>211.86706832721501</v>
      </c>
      <c r="F33" s="248">
        <v>74.084670378926702</v>
      </c>
      <c r="G33" s="248">
        <v>0.56065940669000702</v>
      </c>
    </row>
    <row r="34" spans="1:8" s="31" customFormat="1" ht="15.75" customHeight="1" x14ac:dyDescent="0.25">
      <c r="A34" s="305" t="s">
        <v>71</v>
      </c>
      <c r="B34" s="294">
        <v>891</v>
      </c>
      <c r="C34" s="235" t="s">
        <v>93</v>
      </c>
      <c r="D34" s="230">
        <v>1824.60908508951</v>
      </c>
      <c r="E34" s="230">
        <v>1878.41537165553</v>
      </c>
      <c r="F34" s="246">
        <v>2.9489213336553299</v>
      </c>
      <c r="G34" s="246">
        <v>0.33458067486785098</v>
      </c>
    </row>
    <row r="35" spans="1:8" s="293" customFormat="1" ht="15.75" customHeight="1" x14ac:dyDescent="0.25">
      <c r="A35" s="288" t="s">
        <v>56</v>
      </c>
      <c r="B35" s="347" t="s">
        <v>71</v>
      </c>
      <c r="C35" s="268" t="s">
        <v>71</v>
      </c>
      <c r="D35" s="269">
        <v>14813.1924138534</v>
      </c>
      <c r="E35" s="269">
        <v>16032.1035724545</v>
      </c>
      <c r="F35" s="270">
        <v>8.2285514462176401</v>
      </c>
      <c r="G35" s="270">
        <v>8.2285514462176295</v>
      </c>
      <c r="H35" s="368"/>
    </row>
    <row r="36" spans="1:8" s="31" customFormat="1" ht="15.75" customHeight="1" x14ac:dyDescent="0.25">
      <c r="A36" s="305" t="s">
        <v>71</v>
      </c>
      <c r="B36" s="294">
        <v>896</v>
      </c>
      <c r="C36" s="235" t="s">
        <v>95</v>
      </c>
      <c r="D36" s="230">
        <v>4767.5798375640497</v>
      </c>
      <c r="E36" s="230">
        <v>7640.06933857891</v>
      </c>
      <c r="F36" s="303">
        <v>60.250475060372203</v>
      </c>
      <c r="G36" s="251">
        <v>19.391427727141998</v>
      </c>
    </row>
    <row r="37" spans="1:8" s="27" customFormat="1" ht="15.75" customHeight="1" x14ac:dyDescent="0.25">
      <c r="A37" s="304" t="s">
        <v>71</v>
      </c>
      <c r="B37" s="348">
        <v>897</v>
      </c>
      <c r="C37" s="301" t="s">
        <v>97</v>
      </c>
      <c r="D37" s="237">
        <v>451.623698012972</v>
      </c>
      <c r="E37" s="237">
        <v>2122.47505282459</v>
      </c>
      <c r="F37" s="249">
        <v>369.96538537790002</v>
      </c>
      <c r="G37" s="249">
        <v>11.279481884330499</v>
      </c>
    </row>
    <row r="38" spans="1:8" s="31" customFormat="1" ht="15.75" customHeight="1" x14ac:dyDescent="0.25">
      <c r="A38" s="305" t="s">
        <v>71</v>
      </c>
      <c r="B38" s="294">
        <v>895</v>
      </c>
      <c r="C38" s="235" t="s">
        <v>98</v>
      </c>
      <c r="D38" s="230">
        <v>825.50832965648499</v>
      </c>
      <c r="E38" s="230">
        <v>1649.30583116657</v>
      </c>
      <c r="F38" s="246">
        <v>99.792754587090101</v>
      </c>
      <c r="G38" s="246">
        <v>5.5612421583052196</v>
      </c>
    </row>
    <row r="39" spans="1:8" s="27" customFormat="1" ht="15.75" customHeight="1" x14ac:dyDescent="0.25">
      <c r="A39" s="328" t="s">
        <v>71</v>
      </c>
      <c r="B39" s="388">
        <v>288</v>
      </c>
      <c r="C39" s="250" t="s">
        <v>96</v>
      </c>
      <c r="D39" s="234">
        <v>8768.4805486198493</v>
      </c>
      <c r="E39" s="234">
        <v>4620.2533498844195</v>
      </c>
      <c r="F39" s="329">
        <v>-47.308392551413696</v>
      </c>
      <c r="G39" s="330">
        <v>-28.0036003235602</v>
      </c>
    </row>
    <row r="40" spans="1:8" s="292" customFormat="1" ht="15.75" customHeight="1" x14ac:dyDescent="0.25">
      <c r="A40" s="287" t="s">
        <v>57</v>
      </c>
      <c r="B40" s="350" t="s">
        <v>71</v>
      </c>
      <c r="C40" s="265" t="s">
        <v>71</v>
      </c>
      <c r="D40" s="267">
        <v>4055.2307424514102</v>
      </c>
      <c r="E40" s="267">
        <v>12782.5085815481</v>
      </c>
      <c r="F40" s="271">
        <v>215.21038859113099</v>
      </c>
      <c r="G40" s="271">
        <v>215.21038859113099</v>
      </c>
      <c r="H40" s="368"/>
    </row>
    <row r="41" spans="1:8" s="27" customFormat="1" ht="15.75" customHeight="1" x14ac:dyDescent="0.25">
      <c r="A41" s="304" t="s">
        <v>71</v>
      </c>
      <c r="B41" s="348">
        <v>103</v>
      </c>
      <c r="C41" s="301" t="s">
        <v>99</v>
      </c>
      <c r="D41" s="237">
        <v>703.75767834416899</v>
      </c>
      <c r="E41" s="237">
        <v>8224.1542502618104</v>
      </c>
      <c r="F41" s="249" t="s">
        <v>111</v>
      </c>
      <c r="G41" s="249">
        <v>185.44928882077701</v>
      </c>
    </row>
    <row r="42" spans="1:8" s="31" customFormat="1" ht="15.75" customHeight="1" x14ac:dyDescent="0.25">
      <c r="A42" s="305" t="s">
        <v>71</v>
      </c>
      <c r="B42" s="294">
        <v>102</v>
      </c>
      <c r="C42" s="235" t="s">
        <v>100</v>
      </c>
      <c r="D42" s="230">
        <v>1925.76781050669</v>
      </c>
      <c r="E42" s="230">
        <v>3012.20054219641</v>
      </c>
      <c r="F42" s="303">
        <v>56.415561926121498</v>
      </c>
      <c r="G42" s="251">
        <v>26.790897995435898</v>
      </c>
    </row>
    <row r="43" spans="1:8" s="27" customFormat="1" ht="15.75" customHeight="1" x14ac:dyDescent="0.25">
      <c r="A43" s="328" t="s">
        <v>71</v>
      </c>
      <c r="B43" s="388">
        <v>105</v>
      </c>
      <c r="C43" s="250" t="s">
        <v>101</v>
      </c>
      <c r="D43" s="234">
        <v>823.02353172589198</v>
      </c>
      <c r="E43" s="234">
        <v>1245.2476728127399</v>
      </c>
      <c r="F43" s="248">
        <v>51.301587963279701</v>
      </c>
      <c r="G43" s="248">
        <v>10.411840112249999</v>
      </c>
    </row>
    <row r="44" spans="1:8" s="31" customFormat="1" ht="15.75" customHeight="1" x14ac:dyDescent="0.25">
      <c r="A44" s="305" t="s">
        <v>71</v>
      </c>
      <c r="B44" s="294">
        <v>107</v>
      </c>
      <c r="C44" s="235" t="s">
        <v>103</v>
      </c>
      <c r="D44" s="230">
        <v>81.409560359404594</v>
      </c>
      <c r="E44" s="230">
        <v>102.967748463069</v>
      </c>
      <c r="F44" s="303">
        <v>26.481150381466701</v>
      </c>
      <c r="G44" s="251">
        <v>0.53161433893235899</v>
      </c>
    </row>
    <row r="45" spans="1:8" s="27" customFormat="1" ht="15.75" customHeight="1" x14ac:dyDescent="0.25">
      <c r="A45" s="328" t="s">
        <v>71</v>
      </c>
      <c r="B45" s="388">
        <v>104</v>
      </c>
      <c r="C45" s="250" t="s">
        <v>102</v>
      </c>
      <c r="D45" s="234">
        <v>147.723547092144</v>
      </c>
      <c r="E45" s="234">
        <v>161.27607589266</v>
      </c>
      <c r="F45" s="248">
        <v>9.1742508674414598</v>
      </c>
      <c r="G45" s="248">
        <v>0.33419870930263601</v>
      </c>
    </row>
    <row r="46" spans="1:8" s="31" customFormat="1" ht="15.75" customHeight="1" x14ac:dyDescent="0.25">
      <c r="A46" s="305" t="s">
        <v>71</v>
      </c>
      <c r="B46" s="294">
        <v>106</v>
      </c>
      <c r="C46" s="235" t="s">
        <v>104</v>
      </c>
      <c r="D46" s="230">
        <v>373.54861442310897</v>
      </c>
      <c r="E46" s="230">
        <v>36.662291921413697</v>
      </c>
      <c r="F46" s="303">
        <v>-90.185402781366705</v>
      </c>
      <c r="G46" s="251">
        <v>-8.3074513855664307</v>
      </c>
    </row>
    <row r="47" spans="1:8" s="293" customFormat="1" ht="15.75" customHeight="1" x14ac:dyDescent="0.25">
      <c r="A47" s="327" t="s">
        <v>58</v>
      </c>
      <c r="B47" s="349" t="s">
        <v>71</v>
      </c>
      <c r="C47" s="275" t="s">
        <v>71</v>
      </c>
      <c r="D47" s="253">
        <v>2780.46689497135</v>
      </c>
      <c r="E47" s="253">
        <v>1225.6540996287999</v>
      </c>
      <c r="F47" s="255">
        <v>-55.9191263220767</v>
      </c>
      <c r="G47" s="255">
        <v>-55.9191263220767</v>
      </c>
    </row>
    <row r="48" spans="1:8" s="31" customFormat="1" ht="15.75" customHeight="1" x14ac:dyDescent="0.25">
      <c r="A48" s="331" t="s">
        <v>71</v>
      </c>
      <c r="B48" s="297">
        <v>101</v>
      </c>
      <c r="C48" s="243" t="s">
        <v>58</v>
      </c>
      <c r="D48" s="244">
        <v>2780.46689497135</v>
      </c>
      <c r="E48" s="244">
        <v>1225.6540996287999</v>
      </c>
      <c r="F48" s="315">
        <v>-55.9191263220767</v>
      </c>
      <c r="G48" s="315">
        <v>-55.9191263220767</v>
      </c>
    </row>
    <row r="49" spans="1:49" ht="15.75" customHeight="1" x14ac:dyDescent="0.25">
      <c r="A49" s="69" t="s">
        <v>71</v>
      </c>
      <c r="B49" s="351"/>
      <c r="C49" s="11"/>
      <c r="D49" s="11"/>
      <c r="F49" s="11"/>
    </row>
    <row r="50" spans="1:49" ht="15" customHeight="1" x14ac:dyDescent="0.25">
      <c r="A50" s="39" t="s">
        <v>59</v>
      </c>
      <c r="B50" s="339"/>
      <c r="C50" s="71"/>
      <c r="D50" s="40"/>
      <c r="E50" s="41"/>
      <c r="F50" s="41"/>
      <c r="G50" s="41"/>
      <c r="H50" s="143"/>
      <c r="I50" s="143"/>
      <c r="J50" s="143"/>
      <c r="K50" s="143"/>
      <c r="L50" s="143"/>
      <c r="M50" s="144"/>
    </row>
    <row r="51" spans="1:49" ht="15" customHeight="1" x14ac:dyDescent="0.25">
      <c r="A51" s="207" t="s">
        <v>112</v>
      </c>
      <c r="B51" s="340"/>
      <c r="C51" s="72"/>
      <c r="D51" s="37"/>
      <c r="E51" s="38"/>
      <c r="G51" s="38"/>
      <c r="M51" s="44"/>
    </row>
    <row r="52" spans="1:49" ht="15" customHeight="1" x14ac:dyDescent="0.25">
      <c r="A52" s="199" t="s">
        <v>60</v>
      </c>
      <c r="B52" s="340"/>
      <c r="C52" s="72"/>
      <c r="D52" s="37"/>
      <c r="E52" s="38"/>
      <c r="G52" s="38"/>
      <c r="M52" s="44"/>
    </row>
    <row r="53" spans="1:49" s="38" customFormat="1" ht="15" customHeight="1" x14ac:dyDescent="0.25">
      <c r="A53" s="194" t="s">
        <v>61</v>
      </c>
      <c r="B53" s="341"/>
      <c r="C53" s="121"/>
      <c r="D53" s="121"/>
      <c r="E53" s="121"/>
      <c r="F53" s="121"/>
      <c r="G53" s="121"/>
      <c r="H53" s="121"/>
      <c r="I53" s="121"/>
      <c r="J53" s="121"/>
      <c r="K53" s="121"/>
      <c r="L53" s="121"/>
      <c r="M53" s="138"/>
      <c r="N53" s="121"/>
      <c r="O53" s="125"/>
      <c r="P53" s="125"/>
      <c r="Q53" s="125"/>
      <c r="R53" s="125"/>
      <c r="S53" s="125"/>
      <c r="T53" s="125"/>
      <c r="U53" s="125"/>
      <c r="V53" s="125"/>
      <c r="W53" s="125"/>
      <c r="X53" s="125"/>
      <c r="Y53" s="125"/>
      <c r="Z53" s="125"/>
      <c r="AA53" s="125"/>
      <c r="AB53" s="125"/>
      <c r="AC53" s="125"/>
      <c r="AD53" s="125"/>
      <c r="AE53" s="125"/>
      <c r="AF53" s="125"/>
      <c r="AG53" s="125"/>
      <c r="AH53" s="125"/>
      <c r="AI53" s="125"/>
      <c r="AJ53" s="125"/>
      <c r="AK53" s="125"/>
      <c r="AL53" s="125"/>
      <c r="AM53" s="125"/>
      <c r="AN53" s="125"/>
      <c r="AO53" s="125"/>
      <c r="AP53" s="125"/>
      <c r="AQ53" s="125"/>
      <c r="AR53" s="125"/>
      <c r="AS53" s="125"/>
      <c r="AT53" s="125"/>
      <c r="AU53" s="125"/>
      <c r="AV53" s="125"/>
      <c r="AW53" s="125"/>
    </row>
    <row r="54" spans="1:49" ht="15" customHeight="1" x14ac:dyDescent="0.25">
      <c r="A54" s="172" t="s">
        <v>62</v>
      </c>
      <c r="B54" s="342"/>
      <c r="C54" s="73"/>
      <c r="D54" s="37"/>
      <c r="M54" s="44"/>
    </row>
    <row r="55" spans="1:49" ht="15" customHeight="1" x14ac:dyDescent="0.25">
      <c r="A55" s="173" t="s">
        <v>63</v>
      </c>
      <c r="B55" s="343"/>
      <c r="C55" s="74"/>
      <c r="D55" s="37"/>
      <c r="M55" s="44"/>
    </row>
    <row r="56" spans="1:49" ht="15" customHeight="1" x14ac:dyDescent="0.25">
      <c r="A56" s="105" t="s">
        <v>113</v>
      </c>
      <c r="B56" s="342"/>
      <c r="C56" s="73"/>
      <c r="D56" s="37"/>
      <c r="M56" s="44"/>
    </row>
    <row r="57" spans="1:49" ht="15" customHeight="1" x14ac:dyDescent="0.25">
      <c r="A57" s="172" t="s">
        <v>65</v>
      </c>
      <c r="B57" s="341"/>
      <c r="C57" s="37"/>
      <c r="D57" s="37"/>
      <c r="E57" s="37"/>
      <c r="F57" s="37"/>
      <c r="G57" s="37"/>
      <c r="H57" s="145"/>
      <c r="M57" s="44"/>
    </row>
    <row r="58" spans="1:49" ht="15" customHeight="1" x14ac:dyDescent="0.25">
      <c r="A58" s="105" t="s">
        <v>66</v>
      </c>
      <c r="B58" s="341"/>
      <c r="C58" s="37"/>
      <c r="D58" s="37"/>
      <c r="E58" s="37"/>
      <c r="F58" s="37"/>
      <c r="G58" s="37"/>
      <c r="H58" s="145"/>
      <c r="M58" s="44"/>
    </row>
    <row r="59" spans="1:49" ht="15" customHeight="1" x14ac:dyDescent="0.25">
      <c r="A59" s="182" t="s">
        <v>67</v>
      </c>
      <c r="B59" s="344"/>
      <c r="C59" s="140"/>
      <c r="D59" s="140"/>
      <c r="E59" s="140"/>
      <c r="F59" s="140"/>
      <c r="G59" s="140"/>
      <c r="H59" s="193"/>
      <c r="I59" s="146"/>
      <c r="J59" s="146"/>
      <c r="K59" s="146"/>
      <c r="L59" s="146"/>
      <c r="M59" s="147"/>
    </row>
    <row r="60" spans="1:49" s="15" customFormat="1" ht="15" customHeight="1" x14ac:dyDescent="0.25">
      <c r="A60" s="429"/>
      <c r="B60" s="430"/>
      <c r="C60" s="430"/>
      <c r="D60" s="430"/>
      <c r="F60" s="76"/>
      <c r="I60" s="11"/>
      <c r="J60" s="11"/>
      <c r="K60" s="11"/>
      <c r="L60" s="11"/>
      <c r="M60" s="11"/>
      <c r="N60" s="11"/>
      <c r="O60" s="11"/>
      <c r="P60" s="11"/>
      <c r="Q60" s="11"/>
      <c r="R60" s="11"/>
    </row>
    <row r="61" spans="1:49" x14ac:dyDescent="0.25">
      <c r="A61" s="433"/>
      <c r="B61" s="434"/>
      <c r="C61" s="434"/>
      <c r="D61" s="434"/>
    </row>
    <row r="62" spans="1:49" x14ac:dyDescent="0.25">
      <c r="A62" s="433"/>
      <c r="B62" s="434"/>
      <c r="C62" s="434"/>
      <c r="D62" s="434"/>
      <c r="F62" s="11"/>
    </row>
    <row r="63" spans="1:49" x14ac:dyDescent="0.25">
      <c r="A63" s="433"/>
      <c r="B63" s="434"/>
      <c r="C63" s="434"/>
      <c r="D63" s="434"/>
      <c r="F63" s="11"/>
    </row>
    <row r="64" spans="1:49" ht="19.2" x14ac:dyDescent="0.25">
      <c r="A64" s="429"/>
      <c r="B64" s="430"/>
      <c r="C64" s="430"/>
      <c r="D64" s="430"/>
      <c r="F64" s="11"/>
    </row>
    <row r="65" spans="1:6" x14ac:dyDescent="0.25">
      <c r="A65" s="433"/>
      <c r="B65" s="434"/>
      <c r="C65" s="434"/>
      <c r="D65" s="434"/>
      <c r="F65" s="11"/>
    </row>
    <row r="66" spans="1:6" x14ac:dyDescent="0.25">
      <c r="A66" s="433"/>
      <c r="B66" s="434"/>
      <c r="C66" s="434"/>
      <c r="D66" s="434"/>
      <c r="F66" s="11"/>
    </row>
    <row r="67" spans="1:6" x14ac:dyDescent="0.25">
      <c r="A67" s="433"/>
      <c r="B67" s="434"/>
      <c r="C67" s="434"/>
      <c r="D67" s="434"/>
      <c r="F67" s="11"/>
    </row>
    <row r="68" spans="1:6" ht="19.2" x14ac:dyDescent="0.25">
      <c r="A68" s="429"/>
      <c r="B68" s="430"/>
      <c r="C68" s="430"/>
      <c r="D68" s="430"/>
      <c r="F68" s="11"/>
    </row>
    <row r="69" spans="1:6" x14ac:dyDescent="0.25">
      <c r="A69" s="433"/>
      <c r="B69" s="434"/>
      <c r="C69" s="434"/>
      <c r="D69" s="434"/>
      <c r="F69" s="11"/>
    </row>
    <row r="70" spans="1:6" x14ac:dyDescent="0.25">
      <c r="A70" s="433"/>
      <c r="B70" s="434"/>
      <c r="C70" s="434"/>
      <c r="D70" s="434"/>
      <c r="F70" s="11"/>
    </row>
    <row r="71" spans="1:6" x14ac:dyDescent="0.25">
      <c r="A71" s="433"/>
      <c r="B71" s="434"/>
      <c r="C71" s="434"/>
      <c r="D71" s="434"/>
      <c r="F71" s="11"/>
    </row>
    <row r="72" spans="1:6" ht="19.2" x14ac:dyDescent="0.25">
      <c r="A72" s="429"/>
      <c r="B72" s="430"/>
      <c r="C72" s="430"/>
      <c r="D72" s="430"/>
      <c r="F72" s="11"/>
    </row>
    <row r="73" spans="1:6" x14ac:dyDescent="0.25">
      <c r="A73" s="433"/>
      <c r="B73" s="434"/>
      <c r="C73" s="434"/>
      <c r="D73" s="434"/>
      <c r="F73" s="11"/>
    </row>
    <row r="74" spans="1:6" x14ac:dyDescent="0.25">
      <c r="A74" s="433"/>
      <c r="B74" s="434"/>
      <c r="C74" s="434"/>
      <c r="D74" s="434"/>
      <c r="F74" s="11"/>
    </row>
    <row r="75" spans="1:6" x14ac:dyDescent="0.25">
      <c r="A75" s="433"/>
      <c r="B75" s="434"/>
      <c r="C75" s="434"/>
      <c r="D75" s="434"/>
      <c r="F75" s="11"/>
    </row>
    <row r="76" spans="1:6" ht="19.2" x14ac:dyDescent="0.25">
      <c r="A76" s="429"/>
      <c r="B76" s="430"/>
      <c r="C76" s="430"/>
      <c r="D76" s="430"/>
      <c r="F76" s="11"/>
    </row>
    <row r="77" spans="1:6" x14ac:dyDescent="0.25">
      <c r="A77" s="433"/>
      <c r="B77" s="434"/>
      <c r="C77" s="434"/>
      <c r="D77" s="434"/>
      <c r="F77" s="11"/>
    </row>
    <row r="78" spans="1:6" x14ac:dyDescent="0.25">
      <c r="A78" s="433"/>
      <c r="B78" s="434"/>
      <c r="C78" s="434"/>
      <c r="D78" s="434"/>
      <c r="F78" s="11"/>
    </row>
    <row r="79" spans="1:6" x14ac:dyDescent="0.25">
      <c r="A79" s="433"/>
      <c r="B79" s="434"/>
      <c r="C79" s="434"/>
      <c r="D79" s="434"/>
      <c r="F79" s="11"/>
    </row>
  </sheetData>
  <mergeCells count="18">
    <mergeCell ref="A69:D71"/>
    <mergeCell ref="A72:D72"/>
    <mergeCell ref="A73:D75"/>
    <mergeCell ref="A76:D76"/>
    <mergeCell ref="A77:D79"/>
    <mergeCell ref="G5:G6"/>
    <mergeCell ref="A60:D60"/>
    <mergeCell ref="A61:D63"/>
    <mergeCell ref="A64:D64"/>
    <mergeCell ref="A65:D67"/>
    <mergeCell ref="A3:C3"/>
    <mergeCell ref="F5:F6"/>
    <mergeCell ref="A68:D68"/>
    <mergeCell ref="A4:C4"/>
    <mergeCell ref="A5:A6"/>
    <mergeCell ref="B5:B6"/>
    <mergeCell ref="C5:C6"/>
    <mergeCell ref="D5:E5"/>
  </mergeCells>
  <pageMargins left="0.7" right="0.7" top="0.75" bottom="0.75" header="0.3" footer="0.3"/>
  <drawing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BJ81"/>
  <sheetViews>
    <sheetView showGridLines="0" zoomScale="90" zoomScaleNormal="90" workbookViewId="0">
      <pane xSplit="2" ySplit="6" topLeftCell="C7" activePane="bottomRight" state="frozen"/>
      <selection pane="topRight" activeCell="C1" sqref="C1"/>
      <selection pane="bottomLeft" activeCell="A7" sqref="A7"/>
      <selection pane="bottomRight" activeCell="A3" sqref="A3:G3"/>
    </sheetView>
  </sheetViews>
  <sheetFormatPr baseColWidth="10" defaultColWidth="11.44140625" defaultRowHeight="15" x14ac:dyDescent="0.25"/>
  <cols>
    <col min="1" max="1" width="26.6640625" style="38" customWidth="1"/>
    <col min="2" max="2" width="23.88671875" style="38" customWidth="1"/>
    <col min="3" max="15" width="14.6640625" style="127" customWidth="1"/>
    <col min="16" max="18" width="14.6640625" style="125" customWidth="1"/>
    <col min="19" max="46" width="14.6640625" style="127" customWidth="1"/>
    <col min="47" max="50" width="14.6640625" style="125" customWidth="1"/>
    <col min="51" max="51" width="16.109375" style="38" customWidth="1"/>
    <col min="52" max="53" width="15.5546875" style="38" customWidth="1"/>
    <col min="54" max="54" width="14.6640625" style="38" customWidth="1"/>
    <col min="55" max="55" width="14.109375" style="38" customWidth="1"/>
    <col min="56" max="58" width="11.44140625" style="38"/>
    <col min="59" max="59" width="13" style="38" customWidth="1"/>
    <col min="60" max="60" width="12.88671875" style="38" customWidth="1"/>
    <col min="61" max="16384" width="11.44140625" style="38"/>
  </cols>
  <sheetData>
    <row r="1" spans="1:62" s="45" customFormat="1" ht="60" customHeight="1" x14ac:dyDescent="0.25">
      <c r="A1" s="19"/>
      <c r="B1" s="19"/>
      <c r="C1" s="123"/>
      <c r="D1" s="123"/>
      <c r="E1" s="123"/>
      <c r="F1" s="123"/>
      <c r="G1" s="123"/>
      <c r="H1" s="123"/>
      <c r="I1" s="123"/>
      <c r="J1" s="123"/>
      <c r="K1" s="123"/>
      <c r="L1" s="123"/>
      <c r="M1" s="123"/>
      <c r="N1" s="123"/>
      <c r="O1" s="123"/>
      <c r="P1" s="123"/>
      <c r="Q1" s="123"/>
      <c r="R1" s="123"/>
      <c r="S1" s="127"/>
      <c r="T1" s="127"/>
      <c r="U1" s="127"/>
      <c r="V1" s="127"/>
      <c r="W1" s="127"/>
      <c r="X1" s="127"/>
      <c r="Y1" s="127"/>
      <c r="Z1" s="127"/>
      <c r="AA1" s="127"/>
      <c r="AB1" s="127"/>
      <c r="AC1" s="127"/>
      <c r="AD1" s="127"/>
      <c r="AE1" s="127"/>
      <c r="AF1" s="127"/>
      <c r="AG1" s="127"/>
      <c r="AH1" s="127"/>
      <c r="AI1" s="127"/>
      <c r="AJ1" s="127"/>
      <c r="AK1" s="127"/>
      <c r="AL1" s="127"/>
      <c r="AM1" s="127"/>
      <c r="AN1" s="127"/>
      <c r="AO1" s="127"/>
      <c r="AP1" s="127"/>
      <c r="AQ1" s="127"/>
      <c r="AR1" s="127"/>
      <c r="AS1" s="127"/>
      <c r="AT1" s="127"/>
      <c r="AU1" s="123"/>
      <c r="AV1" s="123"/>
      <c r="AW1" s="123"/>
      <c r="AX1" s="123"/>
    </row>
    <row r="2" spans="1:62" s="45" customFormat="1" ht="30.75" customHeight="1" x14ac:dyDescent="0.25">
      <c r="A2" s="19"/>
      <c r="B2" s="19"/>
      <c r="C2" s="123"/>
      <c r="D2" s="123"/>
      <c r="E2" s="123"/>
      <c r="F2" s="123"/>
      <c r="G2" s="123"/>
      <c r="H2" s="123"/>
      <c r="I2" s="123"/>
      <c r="J2" s="123"/>
      <c r="K2" s="123"/>
      <c r="L2" s="123"/>
      <c r="M2" s="123"/>
      <c r="N2" s="123"/>
      <c r="O2" s="123"/>
      <c r="P2" s="123"/>
      <c r="Q2" s="123"/>
      <c r="R2" s="123"/>
      <c r="S2" s="127"/>
      <c r="T2" s="127"/>
      <c r="U2" s="127"/>
      <c r="V2" s="127"/>
      <c r="W2" s="127"/>
      <c r="X2" s="127"/>
      <c r="Y2" s="127"/>
      <c r="Z2" s="127"/>
      <c r="AA2" s="127"/>
      <c r="AB2" s="127"/>
      <c r="AC2" s="127"/>
      <c r="AD2" s="127"/>
      <c r="AE2" s="127"/>
      <c r="AF2" s="127"/>
      <c r="AG2" s="127"/>
      <c r="AH2" s="127"/>
      <c r="AI2" s="127"/>
      <c r="AJ2" s="127"/>
      <c r="AK2" s="127"/>
      <c r="AL2" s="127"/>
      <c r="AM2" s="127"/>
      <c r="AN2" s="127"/>
      <c r="AO2" s="127"/>
      <c r="AP2" s="127"/>
      <c r="AQ2" s="127"/>
      <c r="AR2" s="127"/>
      <c r="AS2" s="127"/>
      <c r="AT2" s="127"/>
      <c r="AU2" s="123"/>
      <c r="AV2" s="123"/>
      <c r="AW2" s="123"/>
      <c r="AX2" s="123"/>
    </row>
    <row r="3" spans="1:62" ht="22.5" customHeight="1" x14ac:dyDescent="0.25">
      <c r="A3" s="414" t="s">
        <v>0</v>
      </c>
      <c r="B3" s="415"/>
      <c r="C3" s="415"/>
      <c r="D3" s="415"/>
      <c r="E3" s="415"/>
      <c r="F3" s="415"/>
      <c r="G3" s="415"/>
      <c r="H3" s="124"/>
      <c r="I3" s="124"/>
      <c r="J3" s="124"/>
      <c r="K3" s="124"/>
      <c r="L3" s="124"/>
      <c r="M3" s="124"/>
      <c r="N3" s="124"/>
      <c r="O3" s="124"/>
      <c r="AU3" s="299"/>
    </row>
    <row r="4" spans="1:62" ht="54" customHeight="1" x14ac:dyDescent="0.3">
      <c r="A4" s="418" t="s">
        <v>114</v>
      </c>
      <c r="B4" s="419"/>
      <c r="C4" s="419"/>
      <c r="D4" s="419"/>
      <c r="E4" s="419"/>
      <c r="F4" s="419"/>
      <c r="G4" s="419"/>
      <c r="H4" s="119"/>
      <c r="I4" s="119"/>
      <c r="J4" s="119"/>
      <c r="K4" s="119"/>
      <c r="L4" s="119"/>
      <c r="M4" s="119"/>
      <c r="N4" s="119"/>
      <c r="O4" s="119"/>
      <c r="P4" s="126"/>
      <c r="Q4" s="126"/>
      <c r="U4" s="126"/>
      <c r="V4" s="126"/>
      <c r="W4" s="126"/>
      <c r="X4" s="126"/>
      <c r="AK4" s="126"/>
      <c r="AL4" s="126"/>
      <c r="AM4" s="126"/>
      <c r="AO4" s="126"/>
      <c r="AP4" s="126"/>
      <c r="AQ4" s="126"/>
      <c r="AR4" s="126"/>
      <c r="AS4" s="126"/>
      <c r="AT4" s="126"/>
      <c r="AU4" s="126"/>
      <c r="AV4" s="126"/>
      <c r="AW4" s="126"/>
      <c r="AX4" s="126"/>
      <c r="AY4" s="126"/>
      <c r="AZ4" s="126"/>
      <c r="BA4" s="126"/>
      <c r="BB4" s="126"/>
      <c r="BC4" s="126"/>
      <c r="BD4" s="22"/>
      <c r="BE4" s="22"/>
      <c r="BJ4" s="22" t="s">
        <v>32</v>
      </c>
    </row>
    <row r="5" spans="1:62" s="76" customFormat="1" ht="20.25" customHeight="1" x14ac:dyDescent="0.25">
      <c r="A5" s="435" t="s">
        <v>115</v>
      </c>
      <c r="B5" s="437" t="s">
        <v>116</v>
      </c>
      <c r="C5" s="413" t="s">
        <v>34</v>
      </c>
      <c r="D5" s="413"/>
      <c r="E5" s="413"/>
      <c r="F5" s="413"/>
      <c r="G5" s="413"/>
      <c r="H5" s="413"/>
      <c r="I5" s="413"/>
      <c r="J5" s="413"/>
      <c r="K5" s="413"/>
      <c r="L5" s="413"/>
      <c r="M5" s="413"/>
      <c r="N5" s="413"/>
      <c r="O5" s="413"/>
      <c r="P5" s="413" t="s">
        <v>35</v>
      </c>
      <c r="Q5" s="413"/>
      <c r="R5" s="413"/>
      <c r="S5" s="413"/>
      <c r="T5" s="413"/>
      <c r="U5" s="413"/>
      <c r="V5" s="413"/>
      <c r="W5" s="413"/>
      <c r="X5" s="413"/>
      <c r="Y5" s="413"/>
      <c r="Z5" s="413"/>
      <c r="AA5" s="413"/>
      <c r="AB5" s="413"/>
      <c r="AC5" s="413" t="s">
        <v>36</v>
      </c>
      <c r="AD5" s="413"/>
      <c r="AE5" s="413"/>
      <c r="AF5" s="413"/>
      <c r="AG5" s="413"/>
      <c r="AH5" s="413"/>
      <c r="AI5" s="413"/>
      <c r="AJ5" s="413"/>
      <c r="AK5" s="413"/>
      <c r="AL5" s="413"/>
      <c r="AM5" s="413"/>
      <c r="AN5" s="413"/>
      <c r="AO5" s="413"/>
      <c r="AP5" s="413" t="s">
        <v>37</v>
      </c>
      <c r="AQ5" s="413"/>
      <c r="AR5" s="413"/>
      <c r="AS5" s="413"/>
      <c r="AT5" s="413"/>
      <c r="AU5" s="413"/>
      <c r="AV5" s="413"/>
      <c r="AW5" s="413"/>
      <c r="AX5" s="413"/>
      <c r="AY5" s="413"/>
      <c r="AZ5" s="413"/>
      <c r="BA5" s="413"/>
      <c r="BB5" s="413"/>
      <c r="BC5" s="413" t="s">
        <v>38</v>
      </c>
      <c r="BD5" s="413"/>
      <c r="BE5" s="413"/>
      <c r="BF5" s="413"/>
      <c r="BG5" s="413"/>
      <c r="BH5" s="413"/>
      <c r="BI5" s="413"/>
      <c r="BJ5" s="413"/>
    </row>
    <row r="6" spans="1:62" s="76" customFormat="1" ht="33.75" customHeight="1" x14ac:dyDescent="0.25">
      <c r="A6" s="436"/>
      <c r="B6" s="438"/>
      <c r="C6" s="47" t="s">
        <v>39</v>
      </c>
      <c r="D6" s="47" t="s">
        <v>40</v>
      </c>
      <c r="E6" s="47" t="s">
        <v>41</v>
      </c>
      <c r="F6" s="47" t="s">
        <v>42</v>
      </c>
      <c r="G6" s="47" t="s">
        <v>43</v>
      </c>
      <c r="H6" s="47" t="s">
        <v>44</v>
      </c>
      <c r="I6" s="47" t="s">
        <v>45</v>
      </c>
      <c r="J6" s="47" t="s">
        <v>46</v>
      </c>
      <c r="K6" s="47" t="s">
        <v>47</v>
      </c>
      <c r="L6" s="47" t="s">
        <v>48</v>
      </c>
      <c r="M6" s="47" t="s">
        <v>49</v>
      </c>
      <c r="N6" s="47" t="s">
        <v>50</v>
      </c>
      <c r="O6" s="47" t="s">
        <v>51</v>
      </c>
      <c r="P6" s="47" t="s">
        <v>39</v>
      </c>
      <c r="Q6" s="47" t="s">
        <v>40</v>
      </c>
      <c r="R6" s="47" t="s">
        <v>41</v>
      </c>
      <c r="S6" s="47" t="s">
        <v>42</v>
      </c>
      <c r="T6" s="47" t="s">
        <v>43</v>
      </c>
      <c r="U6" s="47" t="s">
        <v>44</v>
      </c>
      <c r="V6" s="47" t="s">
        <v>45</v>
      </c>
      <c r="W6" s="47" t="s">
        <v>46</v>
      </c>
      <c r="X6" s="47" t="s">
        <v>47</v>
      </c>
      <c r="Y6" s="47" t="s">
        <v>48</v>
      </c>
      <c r="Z6" s="47" t="s">
        <v>49</v>
      </c>
      <c r="AA6" s="47" t="s">
        <v>50</v>
      </c>
      <c r="AB6" s="47" t="s">
        <v>51</v>
      </c>
      <c r="AC6" s="47" t="s">
        <v>39</v>
      </c>
      <c r="AD6" s="47" t="s">
        <v>40</v>
      </c>
      <c r="AE6" s="47" t="s">
        <v>41</v>
      </c>
      <c r="AF6" s="47" t="s">
        <v>42</v>
      </c>
      <c r="AG6" s="47" t="s">
        <v>43</v>
      </c>
      <c r="AH6" s="47" t="s">
        <v>44</v>
      </c>
      <c r="AI6" s="47" t="s">
        <v>45</v>
      </c>
      <c r="AJ6" s="47" t="s">
        <v>46</v>
      </c>
      <c r="AK6" s="47" t="s">
        <v>47</v>
      </c>
      <c r="AL6" s="47" t="s">
        <v>48</v>
      </c>
      <c r="AM6" s="47" t="s">
        <v>49</v>
      </c>
      <c r="AN6" s="47" t="s">
        <v>50</v>
      </c>
      <c r="AO6" s="47" t="s">
        <v>51</v>
      </c>
      <c r="AP6" s="47" t="s">
        <v>39</v>
      </c>
      <c r="AQ6" s="47" t="s">
        <v>40</v>
      </c>
      <c r="AR6" s="47" t="s">
        <v>41</v>
      </c>
      <c r="AS6" s="47" t="s">
        <v>42</v>
      </c>
      <c r="AT6" s="47" t="s">
        <v>43</v>
      </c>
      <c r="AU6" s="47" t="s">
        <v>44</v>
      </c>
      <c r="AV6" s="47" t="s">
        <v>45</v>
      </c>
      <c r="AW6" s="47" t="s">
        <v>46</v>
      </c>
      <c r="AX6" s="47" t="s">
        <v>47</v>
      </c>
      <c r="AY6" s="47" t="s">
        <v>48</v>
      </c>
      <c r="AZ6" s="47" t="s">
        <v>49</v>
      </c>
      <c r="BA6" s="47" t="s">
        <v>50</v>
      </c>
      <c r="BB6" s="47" t="s">
        <v>51</v>
      </c>
      <c r="BC6" s="47" t="s">
        <v>39</v>
      </c>
      <c r="BD6" s="47" t="s">
        <v>40</v>
      </c>
      <c r="BE6" s="47" t="s">
        <v>41</v>
      </c>
      <c r="BF6" s="47" t="s">
        <v>42</v>
      </c>
      <c r="BG6" s="47" t="s">
        <v>43</v>
      </c>
      <c r="BH6" s="47" t="s">
        <v>44</v>
      </c>
      <c r="BI6" s="47" t="s">
        <v>45</v>
      </c>
      <c r="BJ6" s="47" t="s">
        <v>46</v>
      </c>
    </row>
    <row r="7" spans="1:62" s="242" customFormat="1" ht="15.75" customHeight="1" x14ac:dyDescent="0.25">
      <c r="A7" s="272" t="s">
        <v>117</v>
      </c>
      <c r="B7" s="273" t="s">
        <v>118</v>
      </c>
      <c r="C7" s="274">
        <v>132886.11788734101</v>
      </c>
      <c r="D7" s="274">
        <v>130108.994208294</v>
      </c>
      <c r="E7" s="274">
        <v>144722.55103121401</v>
      </c>
      <c r="F7" s="274">
        <v>143767.29871309199</v>
      </c>
      <c r="G7" s="274">
        <v>142676.45551860801</v>
      </c>
      <c r="H7" s="274">
        <v>161829.39330459401</v>
      </c>
      <c r="I7" s="274">
        <v>161380.30821257</v>
      </c>
      <c r="J7" s="274">
        <v>157086.34387343199</v>
      </c>
      <c r="K7" s="274">
        <v>173669.73359343701</v>
      </c>
      <c r="L7" s="274">
        <v>161662.91035154599</v>
      </c>
      <c r="M7" s="274">
        <v>161121.59893537001</v>
      </c>
      <c r="N7" s="274">
        <v>203659.61022996399</v>
      </c>
      <c r="O7" s="274">
        <v>1874571.31585946</v>
      </c>
      <c r="P7" s="274">
        <v>152383.42550982299</v>
      </c>
      <c r="Q7" s="274">
        <v>147423.14179446801</v>
      </c>
      <c r="R7" s="274">
        <v>152924.93984813901</v>
      </c>
      <c r="S7" s="274">
        <v>149274.816503176</v>
      </c>
      <c r="T7" s="274">
        <v>164174.93152756101</v>
      </c>
      <c r="U7" s="274">
        <v>159397.297993471</v>
      </c>
      <c r="V7" s="274">
        <v>178208.055729088</v>
      </c>
      <c r="W7" s="274">
        <v>177734.14558903</v>
      </c>
      <c r="X7" s="274">
        <v>173229.53068054401</v>
      </c>
      <c r="Y7" s="274">
        <v>192564.60392234899</v>
      </c>
      <c r="Z7" s="274">
        <v>179556.97448334101</v>
      </c>
      <c r="AA7" s="274">
        <v>212093.35764940901</v>
      </c>
      <c r="AB7" s="274">
        <v>2038965.2212304</v>
      </c>
      <c r="AC7" s="274">
        <v>188533.21013675601</v>
      </c>
      <c r="AD7" s="274">
        <v>183762.32725083901</v>
      </c>
      <c r="AE7" s="274">
        <v>177235.54648168301</v>
      </c>
      <c r="AF7" s="274">
        <v>189016.910819357</v>
      </c>
      <c r="AG7" s="274">
        <v>195381.67926961699</v>
      </c>
      <c r="AH7" s="274">
        <v>182181.010521191</v>
      </c>
      <c r="AI7" s="274">
        <v>200598.73413967199</v>
      </c>
      <c r="AJ7" s="274">
        <v>195880.21715412301</v>
      </c>
      <c r="AK7" s="274">
        <v>192795.136468021</v>
      </c>
      <c r="AL7" s="274">
        <v>195331.005617863</v>
      </c>
      <c r="AM7" s="274">
        <v>187325.217504928</v>
      </c>
      <c r="AN7" s="274">
        <v>235138.54680031401</v>
      </c>
      <c r="AO7" s="274">
        <v>2323179.5421643602</v>
      </c>
      <c r="AP7" s="274">
        <v>219406.97170690499</v>
      </c>
      <c r="AQ7" s="274">
        <v>195391.46970332501</v>
      </c>
      <c r="AR7" s="274">
        <v>197388.69900617699</v>
      </c>
      <c r="AS7" s="274">
        <v>212130.30450611701</v>
      </c>
      <c r="AT7" s="274">
        <v>199822.83905251001</v>
      </c>
      <c r="AU7" s="274">
        <v>197223.92274509199</v>
      </c>
      <c r="AV7" s="274">
        <v>224336.18974415099</v>
      </c>
      <c r="AW7" s="274">
        <v>210329.709639145</v>
      </c>
      <c r="AX7" s="274">
        <v>203995.34797114399</v>
      </c>
      <c r="AY7" s="274">
        <v>215046.11070501499</v>
      </c>
      <c r="AZ7" s="274">
        <v>200318.21982245101</v>
      </c>
      <c r="BA7" s="274">
        <v>263566.61645776097</v>
      </c>
      <c r="BB7" s="274">
        <v>2538956.40105979</v>
      </c>
      <c r="BC7" s="274">
        <v>228859.646484892</v>
      </c>
      <c r="BD7" s="274">
        <v>221227.60160944099</v>
      </c>
      <c r="BE7" s="274">
        <v>227291.226371547</v>
      </c>
      <c r="BF7" s="274">
        <v>226044.637618209</v>
      </c>
      <c r="BG7" s="274">
        <v>232102.368522651</v>
      </c>
      <c r="BH7" s="274">
        <v>238071.74340017801</v>
      </c>
      <c r="BI7" s="274">
        <v>246905.82246156599</v>
      </c>
      <c r="BJ7" s="274">
        <v>262278.90814618702</v>
      </c>
    </row>
    <row r="8" spans="1:62" s="31" customFormat="1" ht="15.75" customHeight="1" x14ac:dyDescent="0.25">
      <c r="A8" s="217"/>
      <c r="B8" s="55"/>
      <c r="C8" s="218"/>
      <c r="D8" s="218"/>
      <c r="E8" s="218"/>
      <c r="F8" s="218"/>
      <c r="G8" s="218"/>
      <c r="H8" s="218"/>
      <c r="I8" s="218"/>
      <c r="J8" s="218"/>
      <c r="K8" s="218"/>
      <c r="L8" s="218"/>
      <c r="M8" s="218"/>
      <c r="N8" s="218"/>
      <c r="O8" s="218"/>
      <c r="P8" s="218"/>
      <c r="Q8" s="218"/>
      <c r="R8" s="218"/>
      <c r="S8" s="218"/>
      <c r="T8" s="218"/>
      <c r="U8" s="218"/>
      <c r="V8" s="218"/>
      <c r="W8" s="218"/>
      <c r="X8" s="218"/>
      <c r="Y8" s="218"/>
      <c r="Z8" s="218"/>
      <c r="AA8" s="218"/>
      <c r="AB8" s="218"/>
      <c r="AC8" s="218"/>
      <c r="AD8" s="218"/>
      <c r="AE8" s="218"/>
      <c r="AF8" s="218"/>
      <c r="AG8" s="218"/>
      <c r="AH8" s="218"/>
      <c r="AI8" s="218"/>
      <c r="AJ8" s="218"/>
      <c r="AK8" s="218"/>
      <c r="AL8" s="218"/>
      <c r="AM8" s="218"/>
      <c r="AN8" s="218"/>
      <c r="AO8" s="218"/>
      <c r="AP8" s="218"/>
      <c r="AQ8" s="218"/>
      <c r="AR8" s="218"/>
      <c r="AS8" s="218"/>
      <c r="AT8" s="218"/>
      <c r="AU8" s="218"/>
      <c r="AV8" s="218"/>
      <c r="AW8" s="218"/>
      <c r="AX8" s="218"/>
      <c r="AY8" s="218"/>
      <c r="AZ8" s="218"/>
      <c r="BA8" s="218"/>
      <c r="BB8" s="218"/>
      <c r="BC8" s="218"/>
      <c r="BD8" s="218"/>
      <c r="BE8" s="218"/>
      <c r="BF8" s="218"/>
      <c r="BG8" s="218"/>
      <c r="BH8" s="218"/>
      <c r="BI8" s="218"/>
      <c r="BJ8" s="218"/>
    </row>
    <row r="9" spans="1:62" s="242" customFormat="1" ht="15.75" customHeight="1" x14ac:dyDescent="0.25">
      <c r="A9" s="275" t="s">
        <v>119</v>
      </c>
      <c r="B9" s="275" t="s">
        <v>118</v>
      </c>
      <c r="C9" s="253">
        <v>25664.448709190601</v>
      </c>
      <c r="D9" s="253">
        <v>24245.5905003591</v>
      </c>
      <c r="E9" s="253">
        <v>27071.9054215664</v>
      </c>
      <c r="F9" s="253">
        <v>22825.312486429899</v>
      </c>
      <c r="G9" s="253">
        <v>27859.5139022332</v>
      </c>
      <c r="H9" s="253">
        <v>28416.7024816175</v>
      </c>
      <c r="I9" s="253">
        <v>30616.188898771899</v>
      </c>
      <c r="J9" s="253">
        <v>30068.806029028401</v>
      </c>
      <c r="K9" s="253">
        <v>29939.547135754699</v>
      </c>
      <c r="L9" s="253">
        <v>30612.2272596371</v>
      </c>
      <c r="M9" s="253">
        <v>33604.703889680102</v>
      </c>
      <c r="N9" s="253">
        <v>36373.263070656503</v>
      </c>
      <c r="O9" s="253">
        <v>347298.20978492597</v>
      </c>
      <c r="P9" s="253">
        <v>27489.6096662704</v>
      </c>
      <c r="Q9" s="253">
        <v>25828.287178366099</v>
      </c>
      <c r="R9" s="253">
        <v>30654.844814029901</v>
      </c>
      <c r="S9" s="253">
        <v>29901.555025704001</v>
      </c>
      <c r="T9" s="253">
        <v>28062.191753238301</v>
      </c>
      <c r="U9" s="253">
        <v>27020.675253236899</v>
      </c>
      <c r="V9" s="253">
        <v>32211.814911003399</v>
      </c>
      <c r="W9" s="253">
        <v>30744.318731318901</v>
      </c>
      <c r="X9" s="253">
        <v>28990.611507697398</v>
      </c>
      <c r="Y9" s="253">
        <v>32984.875994614202</v>
      </c>
      <c r="Z9" s="253">
        <v>34096.392987574203</v>
      </c>
      <c r="AA9" s="253">
        <v>45807.998135222799</v>
      </c>
      <c r="AB9" s="253">
        <v>373793.17595827603</v>
      </c>
      <c r="AC9" s="253">
        <v>33954.2470105475</v>
      </c>
      <c r="AD9" s="253">
        <v>31542.081650134201</v>
      </c>
      <c r="AE9" s="253">
        <v>28999.026713585899</v>
      </c>
      <c r="AF9" s="253">
        <v>32287.0244810191</v>
      </c>
      <c r="AG9" s="253">
        <v>32895.018168791998</v>
      </c>
      <c r="AH9" s="253">
        <v>27489.677820528199</v>
      </c>
      <c r="AI9" s="253">
        <v>36071.603805311403</v>
      </c>
      <c r="AJ9" s="253">
        <v>32928.215084233001</v>
      </c>
      <c r="AK9" s="253">
        <v>32808.539662734896</v>
      </c>
      <c r="AL9" s="253">
        <v>35623.531218784701</v>
      </c>
      <c r="AM9" s="253">
        <v>34066.801401812998</v>
      </c>
      <c r="AN9" s="253">
        <v>45859.683290153298</v>
      </c>
      <c r="AO9" s="253">
        <v>404525.45030763699</v>
      </c>
      <c r="AP9" s="253">
        <v>51137.371328480003</v>
      </c>
      <c r="AQ9" s="253">
        <v>32509.662106035201</v>
      </c>
      <c r="AR9" s="253">
        <v>34204.607469353701</v>
      </c>
      <c r="AS9" s="253">
        <v>41991.944158901897</v>
      </c>
      <c r="AT9" s="253">
        <v>33296.282268576302</v>
      </c>
      <c r="AU9" s="253">
        <v>35810.940082213303</v>
      </c>
      <c r="AV9" s="253">
        <v>40751.959280149</v>
      </c>
      <c r="AW9" s="253">
        <v>36783.502383961299</v>
      </c>
      <c r="AX9" s="253">
        <v>32386.991152947001</v>
      </c>
      <c r="AY9" s="253">
        <v>37453.981857336701</v>
      </c>
      <c r="AZ9" s="253">
        <v>32518.549258475701</v>
      </c>
      <c r="BA9" s="253">
        <v>47418.5338330132</v>
      </c>
      <c r="BB9" s="253">
        <v>456264.325179443</v>
      </c>
      <c r="BC9" s="253">
        <v>44344.598680784802</v>
      </c>
      <c r="BD9" s="253">
        <v>39852.564961896103</v>
      </c>
      <c r="BE9" s="253">
        <v>41169.486125541102</v>
      </c>
      <c r="BF9" s="253">
        <v>44931.132754549297</v>
      </c>
      <c r="BG9" s="253">
        <v>43091.989517172697</v>
      </c>
      <c r="BH9" s="253">
        <v>45792.449630947303</v>
      </c>
      <c r="BI9" s="253">
        <v>44184.560888945598</v>
      </c>
      <c r="BJ9" s="253">
        <v>42284.160589137398</v>
      </c>
    </row>
    <row r="10" spans="1:62" s="31" customFormat="1" ht="15.75" customHeight="1" x14ac:dyDescent="0.3">
      <c r="A10" s="220" t="s">
        <v>71</v>
      </c>
      <c r="B10" s="55" t="s">
        <v>120</v>
      </c>
      <c r="C10" s="34">
        <v>14782.637156307699</v>
      </c>
      <c r="D10" s="34">
        <v>14176.0419056637</v>
      </c>
      <c r="E10" s="34">
        <v>13878.841175764799</v>
      </c>
      <c r="F10" s="34">
        <v>10617.018154388001</v>
      </c>
      <c r="G10" s="34">
        <v>15778.825773423099</v>
      </c>
      <c r="H10" s="34">
        <v>14777.712423347401</v>
      </c>
      <c r="I10" s="34">
        <v>16631.096989866801</v>
      </c>
      <c r="J10" s="34">
        <v>16126.3961124372</v>
      </c>
      <c r="K10" s="34">
        <v>15827.265384668301</v>
      </c>
      <c r="L10" s="34">
        <v>16072.092969282399</v>
      </c>
      <c r="M10" s="34">
        <v>19693.1304111196</v>
      </c>
      <c r="N10" s="34">
        <v>19098.624133768099</v>
      </c>
      <c r="O10" s="34">
        <v>187459.682590037</v>
      </c>
      <c r="P10" s="34">
        <v>15512.3358207581</v>
      </c>
      <c r="Q10" s="34">
        <v>15441.3970107925</v>
      </c>
      <c r="R10" s="34">
        <v>17711.471160477398</v>
      </c>
      <c r="S10" s="34">
        <v>16989.606315315101</v>
      </c>
      <c r="T10" s="34">
        <v>15853.6250035171</v>
      </c>
      <c r="U10" s="34">
        <v>15109.150968167</v>
      </c>
      <c r="V10" s="34">
        <v>15613.7860179855</v>
      </c>
      <c r="W10" s="34">
        <v>16237.0352206403</v>
      </c>
      <c r="X10" s="34">
        <v>15810.693261968099</v>
      </c>
      <c r="Y10" s="34">
        <v>18177.9835956719</v>
      </c>
      <c r="Z10" s="34">
        <v>18404.778473503098</v>
      </c>
      <c r="AA10" s="34">
        <v>25282.0614786845</v>
      </c>
      <c r="AB10" s="34">
        <v>206143.92432748101</v>
      </c>
      <c r="AC10" s="34">
        <v>20650.784052465398</v>
      </c>
      <c r="AD10" s="34">
        <v>19710.3573139857</v>
      </c>
      <c r="AE10" s="34">
        <v>17072.8131449504</v>
      </c>
      <c r="AF10" s="34">
        <v>17935.016720886801</v>
      </c>
      <c r="AG10" s="34">
        <v>20774.911378950299</v>
      </c>
      <c r="AH10" s="34">
        <v>16308.679862926099</v>
      </c>
      <c r="AI10" s="34">
        <v>21434.369807642499</v>
      </c>
      <c r="AJ10" s="34">
        <v>19823.543022531801</v>
      </c>
      <c r="AK10" s="34">
        <v>20685.312769680098</v>
      </c>
      <c r="AL10" s="34">
        <v>21333.04134593</v>
      </c>
      <c r="AM10" s="34">
        <v>20923.683048537801</v>
      </c>
      <c r="AN10" s="34">
        <v>24708.286129090899</v>
      </c>
      <c r="AO10" s="34">
        <v>241360.79859757799</v>
      </c>
      <c r="AP10" s="34">
        <v>38940.515954855997</v>
      </c>
      <c r="AQ10" s="34">
        <v>20791.768478447699</v>
      </c>
      <c r="AR10" s="34">
        <v>19660.132413977601</v>
      </c>
      <c r="AS10" s="34">
        <v>29798.898970643299</v>
      </c>
      <c r="AT10" s="34">
        <v>20008.2980749036</v>
      </c>
      <c r="AU10" s="34">
        <v>20164.2253850423</v>
      </c>
      <c r="AV10" s="34">
        <v>24079.198800289701</v>
      </c>
      <c r="AW10" s="34">
        <v>21425.882860662699</v>
      </c>
      <c r="AX10" s="34">
        <v>17528.355128357001</v>
      </c>
      <c r="AY10" s="34">
        <v>21377.756266340399</v>
      </c>
      <c r="AZ10" s="34">
        <v>19155.763765597301</v>
      </c>
      <c r="BA10" s="34">
        <v>23820.5821994363</v>
      </c>
      <c r="BB10" s="34">
        <v>276751.37829855399</v>
      </c>
      <c r="BC10" s="34">
        <v>29288.746514703798</v>
      </c>
      <c r="BD10" s="34">
        <v>26242.505056436901</v>
      </c>
      <c r="BE10" s="34">
        <v>27671.464400552701</v>
      </c>
      <c r="BF10" s="34">
        <v>31798.434326576102</v>
      </c>
      <c r="BG10" s="34">
        <v>31176.5485490953</v>
      </c>
      <c r="BH10" s="34">
        <v>30146.8649055145</v>
      </c>
      <c r="BI10" s="34">
        <v>29245.2422719528</v>
      </c>
      <c r="BJ10" s="34">
        <v>28265.210756381301</v>
      </c>
    </row>
    <row r="11" spans="1:62" s="31" customFormat="1" ht="15.75" customHeight="1" x14ac:dyDescent="0.25">
      <c r="A11" s="219" t="s">
        <v>71</v>
      </c>
      <c r="B11" s="219" t="s">
        <v>121</v>
      </c>
      <c r="C11" s="58">
        <v>9688.7020528582907</v>
      </c>
      <c r="D11" s="58">
        <v>8855.1889651376896</v>
      </c>
      <c r="E11" s="58">
        <v>10851.7257360454</v>
      </c>
      <c r="F11" s="58">
        <v>10059.9403456534</v>
      </c>
      <c r="G11" s="58">
        <v>10128.8923797274</v>
      </c>
      <c r="H11" s="58">
        <v>10304.950897122601</v>
      </c>
      <c r="I11" s="58">
        <v>11520.9775510501</v>
      </c>
      <c r="J11" s="58">
        <v>11570.0321949259</v>
      </c>
      <c r="K11" s="58">
        <v>11383.476606127901</v>
      </c>
      <c r="L11" s="58">
        <v>12014.0242258733</v>
      </c>
      <c r="M11" s="58">
        <v>10986.2073989537</v>
      </c>
      <c r="N11" s="58">
        <v>14311.264451790799</v>
      </c>
      <c r="O11" s="58">
        <v>131675.38280526601</v>
      </c>
      <c r="P11" s="58">
        <v>10178.0712591225</v>
      </c>
      <c r="Q11" s="58">
        <v>9192.6993173697301</v>
      </c>
      <c r="R11" s="58">
        <v>10778.024760909</v>
      </c>
      <c r="S11" s="58">
        <v>10345.5866635975</v>
      </c>
      <c r="T11" s="58">
        <v>10339.304288192199</v>
      </c>
      <c r="U11" s="58">
        <v>9396.5330797291608</v>
      </c>
      <c r="V11" s="58">
        <v>13283.311307673799</v>
      </c>
      <c r="W11" s="58">
        <v>11452.988880301</v>
      </c>
      <c r="X11" s="58">
        <v>10786.558141540399</v>
      </c>
      <c r="Y11" s="58">
        <v>12076.341462213601</v>
      </c>
      <c r="Z11" s="58">
        <v>12914.805550626899</v>
      </c>
      <c r="AA11" s="58">
        <v>16421.666812473199</v>
      </c>
      <c r="AB11" s="58">
        <v>137165.89152374899</v>
      </c>
      <c r="AC11" s="58">
        <v>10829.7223590426</v>
      </c>
      <c r="AD11" s="58">
        <v>10033.807928784599</v>
      </c>
      <c r="AE11" s="58">
        <v>9912.86736054824</v>
      </c>
      <c r="AF11" s="58">
        <v>12361.9661138826</v>
      </c>
      <c r="AG11" s="58">
        <v>10434.6543816301</v>
      </c>
      <c r="AH11" s="58">
        <v>9472.61165969996</v>
      </c>
      <c r="AI11" s="58">
        <v>12661.544319378399</v>
      </c>
      <c r="AJ11" s="58">
        <v>10502.0649765448</v>
      </c>
      <c r="AK11" s="58">
        <v>10347.6854461557</v>
      </c>
      <c r="AL11" s="58">
        <v>12310.814760428901</v>
      </c>
      <c r="AM11" s="58">
        <v>11101.769360533101</v>
      </c>
      <c r="AN11" s="58">
        <v>19265.377427741099</v>
      </c>
      <c r="AO11" s="58">
        <v>139234.88609437001</v>
      </c>
      <c r="AP11" s="58">
        <v>10934.407344240801</v>
      </c>
      <c r="AQ11" s="58">
        <v>10720.7504935864</v>
      </c>
      <c r="AR11" s="58">
        <v>13407.070277819499</v>
      </c>
      <c r="AS11" s="58">
        <v>10840.051678518499</v>
      </c>
      <c r="AT11" s="58">
        <v>12321.2041262032</v>
      </c>
      <c r="AU11" s="58">
        <v>14239.6401692154</v>
      </c>
      <c r="AV11" s="58">
        <v>14914.842220087199</v>
      </c>
      <c r="AW11" s="58">
        <v>14145.080629464799</v>
      </c>
      <c r="AX11" s="58">
        <v>13730.2995144779</v>
      </c>
      <c r="AY11" s="58">
        <v>14894.911435702699</v>
      </c>
      <c r="AZ11" s="58">
        <v>11985.808061780201</v>
      </c>
      <c r="BA11" s="58">
        <v>21440.5119533709</v>
      </c>
      <c r="BB11" s="58">
        <v>163574.57790446701</v>
      </c>
      <c r="BC11" s="58">
        <v>12163.4722581476</v>
      </c>
      <c r="BD11" s="58">
        <v>11599.3294945571</v>
      </c>
      <c r="BE11" s="58">
        <v>11520.4557668342</v>
      </c>
      <c r="BF11" s="58">
        <v>11391.237614502201</v>
      </c>
      <c r="BG11" s="58">
        <v>10118.792787999701</v>
      </c>
      <c r="BH11" s="58">
        <v>13503.990493184299</v>
      </c>
      <c r="BI11" s="58">
        <v>12207.211650512199</v>
      </c>
      <c r="BJ11" s="58">
        <v>12633.0286408142</v>
      </c>
    </row>
    <row r="12" spans="1:62" s="31" customFormat="1" ht="15.75" customHeight="1" x14ac:dyDescent="0.25">
      <c r="A12" s="55" t="s">
        <v>71</v>
      </c>
      <c r="B12" s="55" t="s">
        <v>122</v>
      </c>
      <c r="C12" s="34">
        <v>1193.1095000246</v>
      </c>
      <c r="D12" s="34">
        <v>1214.3596295577099</v>
      </c>
      <c r="E12" s="34">
        <v>2341.33850975621</v>
      </c>
      <c r="F12" s="34">
        <v>2148.3539863885499</v>
      </c>
      <c r="G12" s="34">
        <v>1951.79574908264</v>
      </c>
      <c r="H12" s="34">
        <v>3334.0391611475302</v>
      </c>
      <c r="I12" s="34">
        <v>2464.11435785503</v>
      </c>
      <c r="J12" s="34">
        <v>2372.3777216652202</v>
      </c>
      <c r="K12" s="34">
        <v>2728.8051449585801</v>
      </c>
      <c r="L12" s="34">
        <v>2526.1100644814801</v>
      </c>
      <c r="M12" s="34">
        <v>2925.3660796068598</v>
      </c>
      <c r="N12" s="34">
        <v>2963.3744850977</v>
      </c>
      <c r="O12" s="34">
        <v>28163.144389622099</v>
      </c>
      <c r="P12" s="34">
        <v>1799.20258638972</v>
      </c>
      <c r="Q12" s="34">
        <v>1194.1908502039</v>
      </c>
      <c r="R12" s="34">
        <v>2165.3488926434402</v>
      </c>
      <c r="S12" s="34">
        <v>2566.3620467913802</v>
      </c>
      <c r="T12" s="34">
        <v>1869.2624615291099</v>
      </c>
      <c r="U12" s="34">
        <v>2514.9912053407302</v>
      </c>
      <c r="V12" s="34">
        <v>3314.7175853440799</v>
      </c>
      <c r="W12" s="34">
        <v>3054.2946303775898</v>
      </c>
      <c r="X12" s="34">
        <v>2393.3601041889101</v>
      </c>
      <c r="Y12" s="34">
        <v>2730.55093672865</v>
      </c>
      <c r="Z12" s="34">
        <v>2776.8089634441299</v>
      </c>
      <c r="AA12" s="34">
        <v>4104.2698440651602</v>
      </c>
      <c r="AB12" s="34">
        <v>30483.360107046799</v>
      </c>
      <c r="AC12" s="34">
        <v>2473.74059903957</v>
      </c>
      <c r="AD12" s="34">
        <v>1797.9164073638899</v>
      </c>
      <c r="AE12" s="34">
        <v>2013.3462080873101</v>
      </c>
      <c r="AF12" s="34">
        <v>1990.0416462497401</v>
      </c>
      <c r="AG12" s="34">
        <v>1685.4524082115599</v>
      </c>
      <c r="AH12" s="34">
        <v>1708.3862979021701</v>
      </c>
      <c r="AI12" s="34">
        <v>1975.6896782905001</v>
      </c>
      <c r="AJ12" s="34">
        <v>2602.60708515635</v>
      </c>
      <c r="AK12" s="34">
        <v>1775.5414468991</v>
      </c>
      <c r="AL12" s="34">
        <v>1979.6751124257801</v>
      </c>
      <c r="AM12" s="34">
        <v>2041.3489927420801</v>
      </c>
      <c r="AN12" s="34">
        <v>1886.01973332129</v>
      </c>
      <c r="AO12" s="34">
        <v>23929.765615689299</v>
      </c>
      <c r="AP12" s="34">
        <v>1262.4480293832501</v>
      </c>
      <c r="AQ12" s="34">
        <v>997.14313400113895</v>
      </c>
      <c r="AR12" s="34">
        <v>1137.4047775565</v>
      </c>
      <c r="AS12" s="34">
        <v>1352.9935097400601</v>
      </c>
      <c r="AT12" s="34">
        <v>966.78006746951303</v>
      </c>
      <c r="AU12" s="34">
        <v>1407.0745279555799</v>
      </c>
      <c r="AV12" s="34">
        <v>1757.9182597720801</v>
      </c>
      <c r="AW12" s="34">
        <v>1212.5388938338599</v>
      </c>
      <c r="AX12" s="34">
        <v>1128.3365101121501</v>
      </c>
      <c r="AY12" s="34">
        <v>1181.3141552936099</v>
      </c>
      <c r="AZ12" s="34">
        <v>1376.97743109816</v>
      </c>
      <c r="BA12" s="34">
        <v>2157.43968020591</v>
      </c>
      <c r="BB12" s="34">
        <v>15938.3689764218</v>
      </c>
      <c r="BC12" s="34">
        <v>2892.3799079333899</v>
      </c>
      <c r="BD12" s="34">
        <v>2010.7304109020399</v>
      </c>
      <c r="BE12" s="34">
        <v>1977.56595815428</v>
      </c>
      <c r="BF12" s="34">
        <v>1741.46081347104</v>
      </c>
      <c r="BG12" s="34">
        <v>1796.6481800777501</v>
      </c>
      <c r="BH12" s="34">
        <v>2141.5942322484898</v>
      </c>
      <c r="BI12" s="34">
        <v>2732.10696648054</v>
      </c>
      <c r="BJ12" s="34">
        <v>1385.9211919418999</v>
      </c>
    </row>
    <row r="13" spans="1:62" s="89" customFormat="1" ht="15.75" customHeight="1" x14ac:dyDescent="0.25">
      <c r="A13" s="221"/>
      <c r="B13" s="221"/>
      <c r="C13" s="222"/>
      <c r="D13" s="222"/>
      <c r="E13" s="222"/>
      <c r="F13" s="222"/>
      <c r="G13" s="222"/>
      <c r="H13" s="222"/>
      <c r="I13" s="222"/>
      <c r="J13" s="222"/>
      <c r="K13" s="222"/>
      <c r="L13" s="222"/>
      <c r="M13" s="222"/>
      <c r="N13" s="222"/>
      <c r="O13" s="222"/>
      <c r="P13" s="222"/>
      <c r="Q13" s="222"/>
      <c r="R13" s="222"/>
      <c r="S13" s="222"/>
      <c r="T13" s="222"/>
      <c r="U13" s="222"/>
      <c r="V13" s="222"/>
      <c r="W13" s="222"/>
      <c r="X13" s="222"/>
      <c r="Y13" s="222"/>
      <c r="Z13" s="222"/>
      <c r="AA13" s="222"/>
      <c r="AB13" s="222"/>
      <c r="AC13" s="222"/>
      <c r="AD13" s="222"/>
      <c r="AE13" s="222"/>
      <c r="AF13" s="222"/>
      <c r="AG13" s="222"/>
      <c r="AH13" s="222"/>
      <c r="AI13" s="222"/>
      <c r="AJ13" s="222"/>
      <c r="AK13" s="222"/>
      <c r="AL13" s="222"/>
      <c r="AM13" s="222"/>
      <c r="AN13" s="222"/>
      <c r="AO13" s="222"/>
      <c r="AP13" s="222"/>
      <c r="AQ13" s="222"/>
      <c r="AR13" s="222"/>
      <c r="AS13" s="222"/>
      <c r="AT13" s="222"/>
      <c r="AU13" s="222"/>
      <c r="AV13" s="222"/>
      <c r="AW13" s="222"/>
      <c r="AX13" s="222"/>
      <c r="AY13" s="222"/>
      <c r="AZ13" s="222"/>
      <c r="BA13" s="222"/>
      <c r="BB13" s="222"/>
      <c r="BC13" s="222"/>
      <c r="BD13" s="222"/>
      <c r="BE13" s="222"/>
      <c r="BF13" s="222"/>
      <c r="BG13" s="222"/>
      <c r="BH13" s="222"/>
      <c r="BI13" s="222"/>
      <c r="BJ13" s="222"/>
    </row>
    <row r="14" spans="1:62" s="242" customFormat="1" ht="15.75" customHeight="1" x14ac:dyDescent="0.3">
      <c r="A14" s="276" t="s">
        <v>123</v>
      </c>
      <c r="B14" s="277" t="s">
        <v>118</v>
      </c>
      <c r="C14" s="278">
        <v>107221.66917815</v>
      </c>
      <c r="D14" s="278">
        <v>105863.40370793499</v>
      </c>
      <c r="E14" s="278">
        <v>117650.645609648</v>
      </c>
      <c r="F14" s="278">
        <v>120941.986226662</v>
      </c>
      <c r="G14" s="278">
        <v>114816.941616375</v>
      </c>
      <c r="H14" s="278">
        <v>133412.690822976</v>
      </c>
      <c r="I14" s="278">
        <v>130764.119313798</v>
      </c>
      <c r="J14" s="278">
        <v>127017.53784440301</v>
      </c>
      <c r="K14" s="278">
        <v>143730.18645768199</v>
      </c>
      <c r="L14" s="278">
        <v>131050.683091909</v>
      </c>
      <c r="M14" s="278">
        <v>127516.89504569001</v>
      </c>
      <c r="N14" s="278">
        <v>167286.347159308</v>
      </c>
      <c r="O14" s="278">
        <v>1527273.1060745399</v>
      </c>
      <c r="P14" s="278">
        <v>124893.81584355301</v>
      </c>
      <c r="Q14" s="278">
        <v>121594.854616101</v>
      </c>
      <c r="R14" s="278">
        <v>122270.09503410901</v>
      </c>
      <c r="S14" s="267">
        <v>119373.261477472</v>
      </c>
      <c r="T14" s="278">
        <v>136112.73977432301</v>
      </c>
      <c r="U14" s="278">
        <v>132376.62274023399</v>
      </c>
      <c r="V14" s="278">
        <v>145996.240818085</v>
      </c>
      <c r="W14" s="267">
        <v>146989.826857712</v>
      </c>
      <c r="X14" s="267">
        <v>144238.919172847</v>
      </c>
      <c r="Y14" s="278">
        <v>159579.72792773499</v>
      </c>
      <c r="Z14" s="278">
        <v>145460.581495766</v>
      </c>
      <c r="AA14" s="278">
        <v>166285.35951418601</v>
      </c>
      <c r="AB14" s="278">
        <v>1665172.04527212</v>
      </c>
      <c r="AC14" s="278">
        <v>154578.96312620901</v>
      </c>
      <c r="AD14" s="278">
        <v>152220.24560070399</v>
      </c>
      <c r="AE14" s="278">
        <v>148236.519768097</v>
      </c>
      <c r="AF14" s="278">
        <v>156729.886338337</v>
      </c>
      <c r="AG14" s="278">
        <v>162486.661100825</v>
      </c>
      <c r="AH14" s="278">
        <v>154691.33270066301</v>
      </c>
      <c r="AI14" s="278">
        <v>164527.13033436</v>
      </c>
      <c r="AJ14" s="278">
        <v>162952.00206989</v>
      </c>
      <c r="AK14" s="278">
        <v>159986.59680528601</v>
      </c>
      <c r="AL14" s="278">
        <v>159707.47439907899</v>
      </c>
      <c r="AM14" s="278">
        <v>153258.41610311501</v>
      </c>
      <c r="AN14" s="278">
        <v>189278.86351016001</v>
      </c>
      <c r="AO14" s="278">
        <v>1918654.0918567299</v>
      </c>
      <c r="AP14" s="278">
        <v>168269.60037842501</v>
      </c>
      <c r="AQ14" s="278">
        <v>162881.80759729</v>
      </c>
      <c r="AR14" s="278">
        <v>163184.09153682299</v>
      </c>
      <c r="AS14" s="278">
        <v>170138.360347215</v>
      </c>
      <c r="AT14" s="278">
        <v>166526.55678393401</v>
      </c>
      <c r="AU14" s="278">
        <v>161412.982662878</v>
      </c>
      <c r="AV14" s="278">
        <v>183584.230464002</v>
      </c>
      <c r="AW14" s="278">
        <v>173546.20725518401</v>
      </c>
      <c r="AX14" s="278">
        <v>171608.356818197</v>
      </c>
      <c r="AY14" s="278">
        <v>177592.12884767901</v>
      </c>
      <c r="AZ14" s="278">
        <v>167799.670563975</v>
      </c>
      <c r="BA14" s="278">
        <v>216148.082624748</v>
      </c>
      <c r="BB14" s="278">
        <v>2082692.0758803501</v>
      </c>
      <c r="BC14" s="278">
        <v>184515.04780410699</v>
      </c>
      <c r="BD14" s="278">
        <v>181375.036647545</v>
      </c>
      <c r="BE14" s="278">
        <v>186121.740246006</v>
      </c>
      <c r="BF14" s="278">
        <v>181113.50486366</v>
      </c>
      <c r="BG14" s="278">
        <v>189010.379005478</v>
      </c>
      <c r="BH14" s="278">
        <v>192279.29376922999</v>
      </c>
      <c r="BI14" s="278">
        <v>202721.26157261999</v>
      </c>
      <c r="BJ14" s="278">
        <v>219994.74755705</v>
      </c>
    </row>
    <row r="15" spans="1:62" s="31" customFormat="1" ht="15.75" customHeight="1" x14ac:dyDescent="0.3">
      <c r="A15" s="223" t="s">
        <v>71</v>
      </c>
      <c r="B15" s="61" t="s">
        <v>124</v>
      </c>
      <c r="C15" s="68">
        <v>12649.2524201919</v>
      </c>
      <c r="D15" s="68">
        <v>11088.8416532684</v>
      </c>
      <c r="E15" s="68">
        <v>14235.7119472831</v>
      </c>
      <c r="F15" s="68">
        <v>15834.461315871</v>
      </c>
      <c r="G15" s="68">
        <v>16926.189770636902</v>
      </c>
      <c r="H15" s="68">
        <v>19279.8168471358</v>
      </c>
      <c r="I15" s="68">
        <v>18989.312637821102</v>
      </c>
      <c r="J15" s="68">
        <v>22752.376923137199</v>
      </c>
      <c r="K15" s="68">
        <v>21160.5250390705</v>
      </c>
      <c r="L15" s="68">
        <v>21127.343130955102</v>
      </c>
      <c r="M15" s="68">
        <v>16983.828735380099</v>
      </c>
      <c r="N15" s="68">
        <v>21105.066604258998</v>
      </c>
      <c r="O15" s="68">
        <v>212132.72702501001</v>
      </c>
      <c r="P15" s="68">
        <v>21086.624612817301</v>
      </c>
      <c r="Q15" s="68">
        <v>18616.866875385502</v>
      </c>
      <c r="R15" s="68">
        <v>18929.949454328202</v>
      </c>
      <c r="S15" s="68">
        <v>19837.425575228401</v>
      </c>
      <c r="T15" s="68">
        <v>20680.314930586799</v>
      </c>
      <c r="U15" s="68">
        <v>23037.571380213201</v>
      </c>
      <c r="V15" s="68">
        <v>26474.018935670101</v>
      </c>
      <c r="W15" s="68">
        <v>22707.8002938959</v>
      </c>
      <c r="X15" s="68">
        <v>22944.709653972699</v>
      </c>
      <c r="Y15" s="68">
        <v>24701.292331226399</v>
      </c>
      <c r="Z15" s="68">
        <v>24152.195059269001</v>
      </c>
      <c r="AA15" s="68">
        <v>28079.189681533899</v>
      </c>
      <c r="AB15" s="68">
        <v>271247.95878412703</v>
      </c>
      <c r="AC15" s="68">
        <v>29904.2080020838</v>
      </c>
      <c r="AD15" s="68">
        <v>28711.580996823501</v>
      </c>
      <c r="AE15" s="68">
        <v>27782.266496629101</v>
      </c>
      <c r="AF15" s="68">
        <v>28652.500876081402</v>
      </c>
      <c r="AG15" s="68">
        <v>33399.1996041983</v>
      </c>
      <c r="AH15" s="68">
        <v>27991.835650955101</v>
      </c>
      <c r="AI15" s="68">
        <v>34091.893391357196</v>
      </c>
      <c r="AJ15" s="68">
        <v>32080.786814834399</v>
      </c>
      <c r="AK15" s="68">
        <v>32278.371911627899</v>
      </c>
      <c r="AL15" s="68">
        <v>30485.754714137602</v>
      </c>
      <c r="AM15" s="68">
        <v>27385.212922331601</v>
      </c>
      <c r="AN15" s="68">
        <v>33393.481232219601</v>
      </c>
      <c r="AO15" s="68">
        <v>366157.09261327999</v>
      </c>
      <c r="AP15" s="68">
        <v>39228.471791466203</v>
      </c>
      <c r="AQ15" s="68">
        <v>32410.3625286159</v>
      </c>
      <c r="AR15" s="68">
        <v>33930.261160843802</v>
      </c>
      <c r="AS15" s="68">
        <v>36511.847411138602</v>
      </c>
      <c r="AT15" s="68">
        <v>35887.758898790999</v>
      </c>
      <c r="AU15" s="68">
        <v>33507.897916367903</v>
      </c>
      <c r="AV15" s="68">
        <v>40390.902819777199</v>
      </c>
      <c r="AW15" s="68">
        <v>35146.812814193698</v>
      </c>
      <c r="AX15" s="68">
        <v>32666.954769400501</v>
      </c>
      <c r="AY15" s="68">
        <v>35369.8966061877</v>
      </c>
      <c r="AZ15" s="68">
        <v>34026.5721434511</v>
      </c>
      <c r="BA15" s="68">
        <v>41845.673674801001</v>
      </c>
      <c r="BB15" s="68">
        <v>430923.412535034</v>
      </c>
      <c r="BC15" s="68">
        <v>44206.514784225103</v>
      </c>
      <c r="BD15" s="68">
        <v>36557.0373477225</v>
      </c>
      <c r="BE15" s="68">
        <v>44015.074136318799</v>
      </c>
      <c r="BF15" s="68">
        <v>44576.031088335003</v>
      </c>
      <c r="BG15" s="68">
        <v>44768.886259026898</v>
      </c>
      <c r="BH15" s="68">
        <v>42964.233141255703</v>
      </c>
      <c r="BI15" s="68">
        <v>47110.6091862822</v>
      </c>
      <c r="BJ15" s="68">
        <v>50184.094524549597</v>
      </c>
    </row>
    <row r="16" spans="1:62" s="31" customFormat="1" ht="15.75" customHeight="1" x14ac:dyDescent="0.25">
      <c r="A16" s="55" t="s">
        <v>71</v>
      </c>
      <c r="B16" s="55" t="s">
        <v>125</v>
      </c>
      <c r="C16" s="34">
        <v>20438.463289842999</v>
      </c>
      <c r="D16" s="34">
        <v>17085.9188416291</v>
      </c>
      <c r="E16" s="34">
        <v>19973.591474287401</v>
      </c>
      <c r="F16" s="34">
        <v>22221.3298730479</v>
      </c>
      <c r="G16" s="34">
        <v>22621.287095712902</v>
      </c>
      <c r="H16" s="34">
        <v>23210.5021721054</v>
      </c>
      <c r="I16" s="34">
        <v>26583.1618976069</v>
      </c>
      <c r="J16" s="34">
        <v>23283.634399744398</v>
      </c>
      <c r="K16" s="34">
        <v>26134.916000549299</v>
      </c>
      <c r="L16" s="34">
        <v>24047.142722490298</v>
      </c>
      <c r="M16" s="34">
        <v>27224.064169850801</v>
      </c>
      <c r="N16" s="34">
        <v>33728.187797417399</v>
      </c>
      <c r="O16" s="34">
        <v>286552.19973428501</v>
      </c>
      <c r="P16" s="34">
        <v>22276.939422863499</v>
      </c>
      <c r="Q16" s="34">
        <v>21920.475941381799</v>
      </c>
      <c r="R16" s="34">
        <v>23779.5734479696</v>
      </c>
      <c r="S16" s="34">
        <v>23657.497129260799</v>
      </c>
      <c r="T16" s="34">
        <v>25508.765395818598</v>
      </c>
      <c r="U16" s="34">
        <v>26885.636649854099</v>
      </c>
      <c r="V16" s="34">
        <v>26959.1301923176</v>
      </c>
      <c r="W16" s="34">
        <v>27321.806216253201</v>
      </c>
      <c r="X16" s="34">
        <v>26813.164381127099</v>
      </c>
      <c r="Y16" s="34">
        <v>30169.9904665166</v>
      </c>
      <c r="Z16" s="34">
        <v>28469.546614897601</v>
      </c>
      <c r="AA16" s="34">
        <v>39654.091988218599</v>
      </c>
      <c r="AB16" s="34">
        <v>323416.617846479</v>
      </c>
      <c r="AC16" s="34">
        <v>32119.227505040799</v>
      </c>
      <c r="AD16" s="34">
        <v>29183.152473489899</v>
      </c>
      <c r="AE16" s="34">
        <v>32992.222199441399</v>
      </c>
      <c r="AF16" s="34">
        <v>32182.042179968001</v>
      </c>
      <c r="AG16" s="34">
        <v>32271.784265322902</v>
      </c>
      <c r="AH16" s="34">
        <v>36362.312990392202</v>
      </c>
      <c r="AI16" s="34">
        <v>37355.823680660498</v>
      </c>
      <c r="AJ16" s="34">
        <v>35748.220889528398</v>
      </c>
      <c r="AK16" s="34">
        <v>33585.794657474202</v>
      </c>
      <c r="AL16" s="34">
        <v>32739.007562512299</v>
      </c>
      <c r="AM16" s="34">
        <v>33098.623515543397</v>
      </c>
      <c r="AN16" s="34">
        <v>43976.046656123603</v>
      </c>
      <c r="AO16" s="34">
        <v>411614.25857549801</v>
      </c>
      <c r="AP16" s="34">
        <v>30669.628041655698</v>
      </c>
      <c r="AQ16" s="34">
        <v>31111.2931004723</v>
      </c>
      <c r="AR16" s="34">
        <v>32880.698858744101</v>
      </c>
      <c r="AS16" s="34">
        <v>36070.565260120798</v>
      </c>
      <c r="AT16" s="34">
        <v>34501.428608920098</v>
      </c>
      <c r="AU16" s="34">
        <v>35663.9178087572</v>
      </c>
      <c r="AV16" s="34">
        <v>37962.641513445502</v>
      </c>
      <c r="AW16" s="34">
        <v>40256.3825103993</v>
      </c>
      <c r="AX16" s="34">
        <v>40364.986871554203</v>
      </c>
      <c r="AY16" s="34">
        <v>36651.8406256421</v>
      </c>
      <c r="AZ16" s="34">
        <v>37932.449054614997</v>
      </c>
      <c r="BA16" s="34">
        <v>58213.582640260902</v>
      </c>
      <c r="BB16" s="34">
        <v>452279.41489458701</v>
      </c>
      <c r="BC16" s="34">
        <v>33071.025971001603</v>
      </c>
      <c r="BD16" s="34">
        <v>39780.270535610303</v>
      </c>
      <c r="BE16" s="34">
        <v>40633.043540232298</v>
      </c>
      <c r="BF16" s="34">
        <v>37236.273331181103</v>
      </c>
      <c r="BG16" s="34">
        <v>42130.836501477701</v>
      </c>
      <c r="BH16" s="34">
        <v>40438.031161316801</v>
      </c>
      <c r="BI16" s="34">
        <v>42320.1032928801</v>
      </c>
      <c r="BJ16" s="34">
        <v>48890.3102272338</v>
      </c>
    </row>
    <row r="17" spans="1:62" s="31" customFormat="1" ht="15.75" customHeight="1" x14ac:dyDescent="0.3">
      <c r="A17" s="223" t="s">
        <v>71</v>
      </c>
      <c r="B17" s="61" t="s">
        <v>126</v>
      </c>
      <c r="C17" s="68">
        <v>24519.488329928401</v>
      </c>
      <c r="D17" s="68">
        <v>24628.354645425999</v>
      </c>
      <c r="E17" s="68">
        <v>24654.207299208301</v>
      </c>
      <c r="F17" s="68">
        <v>27525.5140452128</v>
      </c>
      <c r="G17" s="68">
        <v>22887.835246746799</v>
      </c>
      <c r="H17" s="68">
        <v>29540.0654006037</v>
      </c>
      <c r="I17" s="68">
        <v>23654.5255394345</v>
      </c>
      <c r="J17" s="68">
        <v>27158.183057698101</v>
      </c>
      <c r="K17" s="68">
        <v>29200.560441045101</v>
      </c>
      <c r="L17" s="68">
        <v>27938.554185983001</v>
      </c>
      <c r="M17" s="68">
        <v>27412.908279880099</v>
      </c>
      <c r="N17" s="68">
        <v>48020.701728290602</v>
      </c>
      <c r="O17" s="68">
        <v>337140.89819945802</v>
      </c>
      <c r="P17" s="68">
        <v>27281.5213340072</v>
      </c>
      <c r="Q17" s="68">
        <v>25905.4531827018</v>
      </c>
      <c r="R17" s="68">
        <v>24313.148317747698</v>
      </c>
      <c r="S17" s="68">
        <v>25131.824916937701</v>
      </c>
      <c r="T17" s="68">
        <v>33803.679599575902</v>
      </c>
      <c r="U17" s="68">
        <v>28055.457863525698</v>
      </c>
      <c r="V17" s="68">
        <v>29751.518947183999</v>
      </c>
      <c r="W17" s="68">
        <v>32335.8312841968</v>
      </c>
      <c r="X17" s="68">
        <v>33077.186385054702</v>
      </c>
      <c r="Y17" s="68">
        <v>33112.108740123498</v>
      </c>
      <c r="Z17" s="68">
        <v>32303.676496116001</v>
      </c>
      <c r="AA17" s="68">
        <v>35752.999736801103</v>
      </c>
      <c r="AB17" s="68">
        <v>360824.40680397197</v>
      </c>
      <c r="AC17" s="68">
        <v>30625.5778848226</v>
      </c>
      <c r="AD17" s="68">
        <v>31445.702278312401</v>
      </c>
      <c r="AE17" s="68">
        <v>27764.721405912402</v>
      </c>
      <c r="AF17" s="68">
        <v>32110.790089492399</v>
      </c>
      <c r="AG17" s="68">
        <v>27811.364111120402</v>
      </c>
      <c r="AH17" s="68">
        <v>27615.868923557398</v>
      </c>
      <c r="AI17" s="68">
        <v>27956.9344320743</v>
      </c>
      <c r="AJ17" s="68">
        <v>24253.2065919163</v>
      </c>
      <c r="AK17" s="68">
        <v>29943.0796657543</v>
      </c>
      <c r="AL17" s="68">
        <v>29582.9219610039</v>
      </c>
      <c r="AM17" s="68">
        <v>30697.507031060199</v>
      </c>
      <c r="AN17" s="68">
        <v>38617.074177276198</v>
      </c>
      <c r="AO17" s="68">
        <v>358424.748552303</v>
      </c>
      <c r="AP17" s="68">
        <v>30672.801406736598</v>
      </c>
      <c r="AQ17" s="68">
        <v>30594.9250838794</v>
      </c>
      <c r="AR17" s="68">
        <v>28907.946240405199</v>
      </c>
      <c r="AS17" s="68">
        <v>28933.1638732227</v>
      </c>
      <c r="AT17" s="68">
        <v>27764.348690815499</v>
      </c>
      <c r="AU17" s="68">
        <v>28217.882391368399</v>
      </c>
      <c r="AV17" s="68">
        <v>28809.8333963068</v>
      </c>
      <c r="AW17" s="68">
        <v>29978.785536343901</v>
      </c>
      <c r="AX17" s="68">
        <v>28079.346042488301</v>
      </c>
      <c r="AY17" s="68">
        <v>32477.9893229847</v>
      </c>
      <c r="AZ17" s="68">
        <v>30793.787475898898</v>
      </c>
      <c r="BA17" s="68">
        <v>34256.7312869343</v>
      </c>
      <c r="BB17" s="68">
        <v>359487.54074738501</v>
      </c>
      <c r="BC17" s="68">
        <v>32232.038877735002</v>
      </c>
      <c r="BD17" s="68">
        <v>33834.800655184597</v>
      </c>
      <c r="BE17" s="68">
        <v>31831.978556146201</v>
      </c>
      <c r="BF17" s="68">
        <v>31421.412907395101</v>
      </c>
      <c r="BG17" s="68">
        <v>30052.842205848301</v>
      </c>
      <c r="BH17" s="68">
        <v>29679.124829489501</v>
      </c>
      <c r="BI17" s="68">
        <v>32480.882378976799</v>
      </c>
      <c r="BJ17" s="68">
        <v>39306.732142165303</v>
      </c>
    </row>
    <row r="18" spans="1:62" s="31" customFormat="1" ht="15.75" customHeight="1" x14ac:dyDescent="0.25">
      <c r="A18" s="55" t="s">
        <v>71</v>
      </c>
      <c r="B18" s="55" t="s">
        <v>127</v>
      </c>
      <c r="C18" s="34">
        <v>19560.142142673401</v>
      </c>
      <c r="D18" s="34">
        <v>22392.5271271122</v>
      </c>
      <c r="E18" s="34">
        <v>25324.278793075599</v>
      </c>
      <c r="F18" s="34">
        <v>24481.3582031236</v>
      </c>
      <c r="G18" s="34">
        <v>20413.498478703699</v>
      </c>
      <c r="H18" s="34">
        <v>24417.256514844401</v>
      </c>
      <c r="I18" s="34">
        <v>24589.526585947999</v>
      </c>
      <c r="J18" s="34">
        <v>19437.206860922899</v>
      </c>
      <c r="K18" s="34">
        <v>27589.006216321501</v>
      </c>
      <c r="L18" s="34">
        <v>24485.290874568698</v>
      </c>
      <c r="M18" s="34">
        <v>22348.6711282869</v>
      </c>
      <c r="N18" s="34">
        <v>23864.6407538614</v>
      </c>
      <c r="O18" s="34">
        <v>278903.40367944201</v>
      </c>
      <c r="P18" s="34">
        <v>19613.806005172599</v>
      </c>
      <c r="Q18" s="34">
        <v>22078.285486754699</v>
      </c>
      <c r="R18" s="34">
        <v>21753.709520621502</v>
      </c>
      <c r="S18" s="34">
        <v>19536.347421779399</v>
      </c>
      <c r="T18" s="34">
        <v>20787.291907590799</v>
      </c>
      <c r="U18" s="34">
        <v>19648.982200041599</v>
      </c>
      <c r="V18" s="34">
        <v>23088.951738628301</v>
      </c>
      <c r="W18" s="34">
        <v>25670.744124275399</v>
      </c>
      <c r="X18" s="34">
        <v>23389.3663677767</v>
      </c>
      <c r="Y18" s="34">
        <v>26479.389968007301</v>
      </c>
      <c r="Z18" s="34">
        <v>23992.198186691199</v>
      </c>
      <c r="AA18" s="34">
        <v>24226.013853626901</v>
      </c>
      <c r="AB18" s="34">
        <v>270265.08678096603</v>
      </c>
      <c r="AC18" s="34">
        <v>24855.0199441728</v>
      </c>
      <c r="AD18" s="34">
        <v>27262.3198150145</v>
      </c>
      <c r="AE18" s="34">
        <v>24624.875039644801</v>
      </c>
      <c r="AF18" s="34">
        <v>30142.1371525467</v>
      </c>
      <c r="AG18" s="34">
        <v>30328.143091017599</v>
      </c>
      <c r="AH18" s="34">
        <v>28839.442099120999</v>
      </c>
      <c r="AI18" s="34">
        <v>24085.607191298299</v>
      </c>
      <c r="AJ18" s="34">
        <v>34135.2269988068</v>
      </c>
      <c r="AK18" s="34">
        <v>27717.572062150499</v>
      </c>
      <c r="AL18" s="34">
        <v>27817.420525383201</v>
      </c>
      <c r="AM18" s="34">
        <v>27383.351389997701</v>
      </c>
      <c r="AN18" s="34">
        <v>33050.053166990801</v>
      </c>
      <c r="AO18" s="34">
        <v>340241.16847614502</v>
      </c>
      <c r="AP18" s="34">
        <v>27447.0278674611</v>
      </c>
      <c r="AQ18" s="34">
        <v>29538.754829879199</v>
      </c>
      <c r="AR18" s="34">
        <v>30874.588900059902</v>
      </c>
      <c r="AS18" s="34">
        <v>28136.669267754802</v>
      </c>
      <c r="AT18" s="34">
        <v>30044.752318372401</v>
      </c>
      <c r="AU18" s="34">
        <v>28592.514142492098</v>
      </c>
      <c r="AV18" s="34">
        <v>33252.535976341598</v>
      </c>
      <c r="AW18" s="34">
        <v>32300.5193203526</v>
      </c>
      <c r="AX18" s="34">
        <v>33072.994779476503</v>
      </c>
      <c r="AY18" s="34">
        <v>33061.752425004299</v>
      </c>
      <c r="AZ18" s="34">
        <v>29918.944759674399</v>
      </c>
      <c r="BA18" s="34">
        <v>36560.995822426201</v>
      </c>
      <c r="BB18" s="34">
        <v>372802.05040929501</v>
      </c>
      <c r="BC18" s="34">
        <v>29576.337192077201</v>
      </c>
      <c r="BD18" s="34">
        <v>33566.149434609499</v>
      </c>
      <c r="BE18" s="34">
        <v>27518.778045852901</v>
      </c>
      <c r="BF18" s="34">
        <v>30721.7761419454</v>
      </c>
      <c r="BG18" s="34">
        <v>33122.968268566598</v>
      </c>
      <c r="BH18" s="34">
        <v>39152.4567062145</v>
      </c>
      <c r="BI18" s="34">
        <v>38358.6067808632</v>
      </c>
      <c r="BJ18" s="34">
        <v>35804.232993615697</v>
      </c>
    </row>
    <row r="19" spans="1:62" s="31" customFormat="1" ht="15.75" customHeight="1" x14ac:dyDescent="0.3">
      <c r="A19" s="223" t="s">
        <v>71</v>
      </c>
      <c r="B19" s="61" t="s">
        <v>128</v>
      </c>
      <c r="C19" s="68">
        <v>13607.320113785099</v>
      </c>
      <c r="D19" s="68">
        <v>14782.455339562501</v>
      </c>
      <c r="E19" s="68">
        <v>14455.7630042155</v>
      </c>
      <c r="F19" s="68">
        <v>13380.2182290413</v>
      </c>
      <c r="G19" s="68">
        <v>14623.1116560519</v>
      </c>
      <c r="H19" s="68">
        <v>16317.4454250341</v>
      </c>
      <c r="I19" s="68">
        <v>18642.652308334</v>
      </c>
      <c r="J19" s="68">
        <v>16868.832145305201</v>
      </c>
      <c r="K19" s="68">
        <v>21076.571656181299</v>
      </c>
      <c r="L19" s="68">
        <v>17007.797928536002</v>
      </c>
      <c r="M19" s="68">
        <v>17178.101442748401</v>
      </c>
      <c r="N19" s="68">
        <v>19194.3037610141</v>
      </c>
      <c r="O19" s="68">
        <v>197134.57300980901</v>
      </c>
      <c r="P19" s="68">
        <v>21502.931516859899</v>
      </c>
      <c r="Q19" s="68">
        <v>18710.974423830299</v>
      </c>
      <c r="R19" s="68">
        <v>16463.4933432615</v>
      </c>
      <c r="S19" s="68">
        <v>14872.1887246595</v>
      </c>
      <c r="T19" s="68">
        <v>19939.631878755299</v>
      </c>
      <c r="U19" s="68">
        <v>17590.462286186099</v>
      </c>
      <c r="V19" s="68">
        <v>21097.910697437899</v>
      </c>
      <c r="W19" s="68">
        <v>18774.734226292399</v>
      </c>
      <c r="X19" s="68">
        <v>18161.057228488899</v>
      </c>
      <c r="Y19" s="68">
        <v>18264.285040356299</v>
      </c>
      <c r="Z19" s="68">
        <v>19713.3849173526</v>
      </c>
      <c r="AA19" s="68">
        <v>18369.814235814101</v>
      </c>
      <c r="AB19" s="68">
        <v>223460.86851929501</v>
      </c>
      <c r="AC19" s="68">
        <v>20263.892288213701</v>
      </c>
      <c r="AD19" s="68">
        <v>19206.582042520498</v>
      </c>
      <c r="AE19" s="68">
        <v>16999.8891478775</v>
      </c>
      <c r="AF19" s="68">
        <v>17645.668888271201</v>
      </c>
      <c r="AG19" s="68">
        <v>21885.3410149212</v>
      </c>
      <c r="AH19" s="68">
        <v>16402.529132317399</v>
      </c>
      <c r="AI19" s="68">
        <v>23451.000048190799</v>
      </c>
      <c r="AJ19" s="68">
        <v>18204.9214984709</v>
      </c>
      <c r="AK19" s="68">
        <v>19416.632523179698</v>
      </c>
      <c r="AL19" s="68">
        <v>20048.390034521999</v>
      </c>
      <c r="AM19" s="68">
        <v>15678.3474345184</v>
      </c>
      <c r="AN19" s="68">
        <v>18732.618535539401</v>
      </c>
      <c r="AO19" s="68">
        <v>227935.81258854299</v>
      </c>
      <c r="AP19" s="68">
        <v>22955.661368339101</v>
      </c>
      <c r="AQ19" s="68">
        <v>21485.6764253443</v>
      </c>
      <c r="AR19" s="68">
        <v>19201.452263104002</v>
      </c>
      <c r="AS19" s="68">
        <v>21510.763598473</v>
      </c>
      <c r="AT19" s="68">
        <v>21229.994670955301</v>
      </c>
      <c r="AU19" s="68">
        <v>19092.6945246008</v>
      </c>
      <c r="AV19" s="68">
        <v>24236.776441262999</v>
      </c>
      <c r="AW19" s="68">
        <v>18985.4737463194</v>
      </c>
      <c r="AX19" s="68">
        <v>19584.331865746699</v>
      </c>
      <c r="AY19" s="68">
        <v>22158.6818384904</v>
      </c>
      <c r="AZ19" s="68">
        <v>17456.1388557518</v>
      </c>
      <c r="BA19" s="68">
        <v>22316.9263652222</v>
      </c>
      <c r="BB19" s="68">
        <v>250214.57196361001</v>
      </c>
      <c r="BC19" s="68">
        <v>26424.731197444002</v>
      </c>
      <c r="BD19" s="68">
        <v>21216.599876088101</v>
      </c>
      <c r="BE19" s="68">
        <v>22454.056965772299</v>
      </c>
      <c r="BF19" s="68">
        <v>19050.239716241402</v>
      </c>
      <c r="BG19" s="68">
        <v>20540.1025003787</v>
      </c>
      <c r="BH19" s="68">
        <v>20688.624704232101</v>
      </c>
      <c r="BI19" s="68">
        <v>23531.2140418657</v>
      </c>
      <c r="BJ19" s="68">
        <v>26740.110613259701</v>
      </c>
    </row>
    <row r="20" spans="1:62" s="31" customFormat="1" ht="15.75" customHeight="1" x14ac:dyDescent="0.25">
      <c r="A20" s="55" t="s">
        <v>71</v>
      </c>
      <c r="B20" s="55" t="s">
        <v>129</v>
      </c>
      <c r="C20" s="34">
        <v>13367.964643381099</v>
      </c>
      <c r="D20" s="34">
        <v>12696.325942429699</v>
      </c>
      <c r="E20" s="34">
        <v>15693.076172892799</v>
      </c>
      <c r="F20" s="34">
        <v>15102.044410858</v>
      </c>
      <c r="G20" s="34">
        <v>15276.3423741279</v>
      </c>
      <c r="H20" s="34">
        <v>16950.3776287933</v>
      </c>
      <c r="I20" s="34">
        <v>15012.2161171344</v>
      </c>
      <c r="J20" s="34">
        <v>14915.222620413901</v>
      </c>
      <c r="K20" s="34">
        <v>15047.496643070101</v>
      </c>
      <c r="L20" s="34">
        <v>13299.4038544264</v>
      </c>
      <c r="M20" s="34">
        <v>13018.537844746001</v>
      </c>
      <c r="N20" s="34">
        <v>17408.383740627702</v>
      </c>
      <c r="O20" s="34">
        <v>177787.39199290099</v>
      </c>
      <c r="P20" s="34">
        <v>9740.2439548332695</v>
      </c>
      <c r="Q20" s="34">
        <v>12049.3627829871</v>
      </c>
      <c r="R20" s="34">
        <v>14891.3963732513</v>
      </c>
      <c r="S20" s="34">
        <v>14041.7043616671</v>
      </c>
      <c r="T20" s="34">
        <v>12326.240212995701</v>
      </c>
      <c r="U20" s="34">
        <v>14076.492160908099</v>
      </c>
      <c r="V20" s="34">
        <v>15273.870194184001</v>
      </c>
      <c r="W20" s="34">
        <v>17629.549428328599</v>
      </c>
      <c r="X20" s="34">
        <v>16735.7477951402</v>
      </c>
      <c r="Y20" s="34">
        <v>23713.669349066</v>
      </c>
      <c r="Z20" s="34">
        <v>13611.833280225799</v>
      </c>
      <c r="AA20" s="34">
        <v>16019.712289254499</v>
      </c>
      <c r="AB20" s="34">
        <v>180109.82218284201</v>
      </c>
      <c r="AC20" s="34">
        <v>11882.759415971301</v>
      </c>
      <c r="AD20" s="34">
        <v>12513.7437552629</v>
      </c>
      <c r="AE20" s="34">
        <v>13968.2740618855</v>
      </c>
      <c r="AF20" s="34">
        <v>12320.3351341829</v>
      </c>
      <c r="AG20" s="34">
        <v>12506.363832205399</v>
      </c>
      <c r="AH20" s="34">
        <v>12778.5019197848</v>
      </c>
      <c r="AI20" s="34">
        <v>14256.6023567459</v>
      </c>
      <c r="AJ20" s="34">
        <v>13200.6518945807</v>
      </c>
      <c r="AK20" s="34">
        <v>13247.8144373469</v>
      </c>
      <c r="AL20" s="34">
        <v>14839.8043278974</v>
      </c>
      <c r="AM20" s="34">
        <v>12971.8602854622</v>
      </c>
      <c r="AN20" s="34">
        <v>15123.4261580488</v>
      </c>
      <c r="AO20" s="34">
        <v>159610.137579375</v>
      </c>
      <c r="AP20" s="34">
        <v>11736.2513038898</v>
      </c>
      <c r="AQ20" s="34">
        <v>13924.787683266401</v>
      </c>
      <c r="AR20" s="34">
        <v>12525.2254442671</v>
      </c>
      <c r="AS20" s="34">
        <v>13960.773317388501</v>
      </c>
      <c r="AT20" s="34">
        <v>13416.553171088201</v>
      </c>
      <c r="AU20" s="34">
        <v>12467.734879314001</v>
      </c>
      <c r="AV20" s="34">
        <v>13988.727047382201</v>
      </c>
      <c r="AW20" s="34">
        <v>13053.835050253299</v>
      </c>
      <c r="AX20" s="34">
        <v>12782.1086849332</v>
      </c>
      <c r="AY20" s="34">
        <v>13822.7657912455</v>
      </c>
      <c r="AZ20" s="34">
        <v>14038.3238142755</v>
      </c>
      <c r="BA20" s="34">
        <v>18025.693935850501</v>
      </c>
      <c r="BB20" s="34">
        <v>163742.78012315399</v>
      </c>
      <c r="BC20" s="34">
        <v>13905.8283708488</v>
      </c>
      <c r="BD20" s="34">
        <v>12785.184595352401</v>
      </c>
      <c r="BE20" s="34">
        <v>14744.530102863</v>
      </c>
      <c r="BF20" s="34">
        <v>14061.1565615366</v>
      </c>
      <c r="BG20" s="34">
        <v>14433.473364568999</v>
      </c>
      <c r="BH20" s="34">
        <v>14860.536612362201</v>
      </c>
      <c r="BI20" s="34">
        <v>15111.460035928099</v>
      </c>
      <c r="BJ20" s="34">
        <v>15635.897069803599</v>
      </c>
    </row>
    <row r="21" spans="1:62" s="31" customFormat="1" ht="15.75" customHeight="1" x14ac:dyDescent="0.3">
      <c r="A21" s="223" t="s">
        <v>71</v>
      </c>
      <c r="B21" s="61" t="s">
        <v>130</v>
      </c>
      <c r="C21" s="68">
        <v>841.36374377863604</v>
      </c>
      <c r="D21" s="68">
        <v>1062.7440532687699</v>
      </c>
      <c r="E21" s="68">
        <v>908.243425031843</v>
      </c>
      <c r="F21" s="68">
        <v>1206.68039025759</v>
      </c>
      <c r="G21" s="68">
        <v>978.40914618064505</v>
      </c>
      <c r="H21" s="68">
        <v>1755.7719868049501</v>
      </c>
      <c r="I21" s="68">
        <v>1489.9487954312001</v>
      </c>
      <c r="J21" s="68">
        <v>1004.83951265909</v>
      </c>
      <c r="K21" s="68">
        <v>1249.75779972187</v>
      </c>
      <c r="L21" s="68">
        <v>1305.8666332937901</v>
      </c>
      <c r="M21" s="68">
        <v>1318.65525952603</v>
      </c>
      <c r="N21" s="68">
        <v>1763.6064525955801</v>
      </c>
      <c r="O21" s="68">
        <v>14885.887198550001</v>
      </c>
      <c r="P21" s="68">
        <v>1038.2259461021499</v>
      </c>
      <c r="Q21" s="68">
        <v>1403.9712790404101</v>
      </c>
      <c r="R21" s="68">
        <v>917.64758234347801</v>
      </c>
      <c r="S21" s="68">
        <v>938.91058152748997</v>
      </c>
      <c r="T21" s="68">
        <v>1510.8305038213</v>
      </c>
      <c r="U21" s="68">
        <v>1566.5633550950899</v>
      </c>
      <c r="V21" s="68">
        <v>1567.0172097485599</v>
      </c>
      <c r="W21" s="68">
        <v>1386.2527932018099</v>
      </c>
      <c r="X21" s="68">
        <v>1749.44395437713</v>
      </c>
      <c r="Y21" s="68">
        <v>1722.5082942366901</v>
      </c>
      <c r="Z21" s="68">
        <v>2061.05916214029</v>
      </c>
      <c r="AA21" s="68">
        <v>2503.69739130685</v>
      </c>
      <c r="AB21" s="68">
        <v>18366.1280529412</v>
      </c>
      <c r="AC21" s="68">
        <v>2664.7342255603799</v>
      </c>
      <c r="AD21" s="68">
        <v>2539.6428545059798</v>
      </c>
      <c r="AE21" s="68">
        <v>2888.2311556710802</v>
      </c>
      <c r="AF21" s="68">
        <v>3035.8748409805698</v>
      </c>
      <c r="AG21" s="68">
        <v>2692.5047848078698</v>
      </c>
      <c r="AH21" s="68">
        <v>2586.3596100801301</v>
      </c>
      <c r="AI21" s="68">
        <v>2202.4148948360398</v>
      </c>
      <c r="AJ21" s="68">
        <v>4097.9663961198303</v>
      </c>
      <c r="AK21" s="68">
        <v>2910.5583109017002</v>
      </c>
      <c r="AL21" s="68">
        <v>3167.0361245049398</v>
      </c>
      <c r="AM21" s="68">
        <v>4275.5836874412998</v>
      </c>
      <c r="AN21" s="68">
        <v>5076.02603097066</v>
      </c>
      <c r="AO21" s="68">
        <v>38136.932916380501</v>
      </c>
      <c r="AP21" s="68">
        <v>3114.4399364988499</v>
      </c>
      <c r="AQ21" s="68">
        <v>3029.9938225996002</v>
      </c>
      <c r="AR21" s="68">
        <v>3861.9158562286102</v>
      </c>
      <c r="AS21" s="68">
        <v>4037.5002920383299</v>
      </c>
      <c r="AT21" s="68">
        <v>2954.8687009026098</v>
      </c>
      <c r="AU21" s="68">
        <v>3039.37483742515</v>
      </c>
      <c r="AV21" s="68">
        <v>3955.4009676182</v>
      </c>
      <c r="AW21" s="68">
        <v>2974.6243158510902</v>
      </c>
      <c r="AX21" s="68">
        <v>4246.8991987174604</v>
      </c>
      <c r="AY21" s="68">
        <v>3010.2295180753499</v>
      </c>
      <c r="AZ21" s="68">
        <v>2739.6710108362299</v>
      </c>
      <c r="BA21" s="68">
        <v>3254.9031923502398</v>
      </c>
      <c r="BB21" s="68">
        <v>40219.821649141697</v>
      </c>
      <c r="BC21" s="68">
        <v>2850.9491652668298</v>
      </c>
      <c r="BD21" s="68">
        <v>2519.2582164105702</v>
      </c>
      <c r="BE21" s="68">
        <v>3718.1025055105902</v>
      </c>
      <c r="BF21" s="68">
        <v>3043.1035018816001</v>
      </c>
      <c r="BG21" s="68">
        <v>2914.03578331979</v>
      </c>
      <c r="BH21" s="68">
        <v>3276.5246217990798</v>
      </c>
      <c r="BI21" s="68">
        <v>2448.50453247632</v>
      </c>
      <c r="BJ21" s="68">
        <v>2013.0028169172399</v>
      </c>
    </row>
    <row r="22" spans="1:62" s="31" customFormat="1" ht="15.75" customHeight="1" x14ac:dyDescent="0.25">
      <c r="A22" s="55" t="s">
        <v>71</v>
      </c>
      <c r="B22" s="55" t="s">
        <v>131</v>
      </c>
      <c r="C22" s="34">
        <v>1579.0837911057599</v>
      </c>
      <c r="D22" s="34">
        <v>1549.44348359488</v>
      </c>
      <c r="E22" s="34">
        <v>1491.3819337532</v>
      </c>
      <c r="F22" s="34">
        <v>656.45684582737294</v>
      </c>
      <c r="G22" s="34">
        <v>612.07126876914401</v>
      </c>
      <c r="H22" s="34">
        <v>1435.77944930166</v>
      </c>
      <c r="I22" s="34">
        <v>1267.2756631771599</v>
      </c>
      <c r="J22" s="34">
        <v>1247.11051889022</v>
      </c>
      <c r="K22" s="34">
        <v>1932.5400217563399</v>
      </c>
      <c r="L22" s="34">
        <v>1532.3185483567299</v>
      </c>
      <c r="M22" s="34">
        <v>1533.10538537868</v>
      </c>
      <c r="N22" s="34">
        <v>1353.1397428012999</v>
      </c>
      <c r="O22" s="34">
        <v>16189.706652712501</v>
      </c>
      <c r="P22" s="34">
        <v>1539.5616390410901</v>
      </c>
      <c r="Q22" s="34">
        <v>493.11857675621798</v>
      </c>
      <c r="R22" s="34">
        <v>808.59058493126702</v>
      </c>
      <c r="S22" s="34">
        <v>805.21114471262695</v>
      </c>
      <c r="T22" s="34">
        <v>1114.12220422564</v>
      </c>
      <c r="U22" s="34">
        <v>948.24088187012399</v>
      </c>
      <c r="V22" s="34">
        <v>1103.8867509460599</v>
      </c>
      <c r="W22" s="34">
        <v>606.08513289790005</v>
      </c>
      <c r="X22" s="34">
        <v>837.71374385049103</v>
      </c>
      <c r="Y22" s="34">
        <v>621.69106285834403</v>
      </c>
      <c r="Z22" s="34">
        <v>368.39241379503801</v>
      </c>
      <c r="AA22" s="34">
        <v>712.67645317984204</v>
      </c>
      <c r="AB22" s="34">
        <v>9959.2905890646398</v>
      </c>
      <c r="AC22" s="34">
        <v>1278.6477448433</v>
      </c>
      <c r="AD22" s="34">
        <v>563.29430874471802</v>
      </c>
      <c r="AE22" s="34">
        <v>302.71523117666402</v>
      </c>
      <c r="AF22" s="34">
        <v>636.88849791010898</v>
      </c>
      <c r="AG22" s="34">
        <v>607.22948702257395</v>
      </c>
      <c r="AH22" s="34">
        <v>1027.0463740821001</v>
      </c>
      <c r="AI22" s="34">
        <v>513.53086166416495</v>
      </c>
      <c r="AJ22" s="34">
        <v>703.62128044684596</v>
      </c>
      <c r="AK22" s="34">
        <v>470.75653174005402</v>
      </c>
      <c r="AL22" s="34">
        <v>448.41615542644098</v>
      </c>
      <c r="AM22" s="34">
        <v>1161.3730484682501</v>
      </c>
      <c r="AN22" s="34">
        <v>659.58014003424</v>
      </c>
      <c r="AO22" s="34">
        <v>8373.0996615594704</v>
      </c>
      <c r="AP22" s="34">
        <v>1700.4973542810101</v>
      </c>
      <c r="AQ22" s="34">
        <v>374.766167225863</v>
      </c>
      <c r="AR22" s="34">
        <v>564.08953809864499</v>
      </c>
      <c r="AS22" s="34">
        <v>423.63664824099499</v>
      </c>
      <c r="AT22" s="34">
        <v>309.281102350965</v>
      </c>
      <c r="AU22" s="34">
        <v>464.32080787846797</v>
      </c>
      <c r="AV22" s="34">
        <v>414.016110471807</v>
      </c>
      <c r="AW22" s="34">
        <v>376.62440734723702</v>
      </c>
      <c r="AX22" s="34">
        <v>335.361015671769</v>
      </c>
      <c r="AY22" s="34">
        <v>574.71613555883505</v>
      </c>
      <c r="AZ22" s="34">
        <v>362.428567026601</v>
      </c>
      <c r="BA22" s="34">
        <v>886.526230926989</v>
      </c>
      <c r="BB22" s="34">
        <v>6786.2640850791904</v>
      </c>
      <c r="BC22" s="34">
        <v>1608.1665018336901</v>
      </c>
      <c r="BD22" s="34">
        <v>680.97050928824206</v>
      </c>
      <c r="BE22" s="34">
        <v>814.03342534657702</v>
      </c>
      <c r="BF22" s="34">
        <v>505.47824862640698</v>
      </c>
      <c r="BG22" s="34">
        <v>551.48651720431599</v>
      </c>
      <c r="BH22" s="34">
        <v>707.09112269325499</v>
      </c>
      <c r="BI22" s="34">
        <v>703.12912667901799</v>
      </c>
      <c r="BJ22" s="34">
        <v>814.50846244292597</v>
      </c>
    </row>
    <row r="23" spans="1:62" s="31" customFormat="1" ht="15.75" customHeight="1" x14ac:dyDescent="0.25">
      <c r="A23" s="61" t="s">
        <v>71</v>
      </c>
      <c r="B23" s="61" t="s">
        <v>132</v>
      </c>
      <c r="C23" s="68">
        <v>658.59070346267094</v>
      </c>
      <c r="D23" s="68">
        <v>576.79262164325201</v>
      </c>
      <c r="E23" s="68">
        <v>914.39155990012102</v>
      </c>
      <c r="F23" s="68">
        <v>533.922913422737</v>
      </c>
      <c r="G23" s="68">
        <v>478.19657944453002</v>
      </c>
      <c r="H23" s="68">
        <v>505.67539835316302</v>
      </c>
      <c r="I23" s="68">
        <v>535.49976891032202</v>
      </c>
      <c r="J23" s="68">
        <v>350.13180563230901</v>
      </c>
      <c r="K23" s="68">
        <v>338.81263996647499</v>
      </c>
      <c r="L23" s="68">
        <v>306.96521329907102</v>
      </c>
      <c r="M23" s="68">
        <v>499.02279989244897</v>
      </c>
      <c r="N23" s="68">
        <v>848.31657844100801</v>
      </c>
      <c r="O23" s="68">
        <v>6546.3185823681097</v>
      </c>
      <c r="P23" s="68">
        <v>813.96141185562203</v>
      </c>
      <c r="Q23" s="68">
        <v>416.34606726367502</v>
      </c>
      <c r="R23" s="68">
        <v>412.58640965465401</v>
      </c>
      <c r="S23" s="68">
        <v>552.15162169890698</v>
      </c>
      <c r="T23" s="68">
        <v>441.86314095304101</v>
      </c>
      <c r="U23" s="68">
        <v>567.21596253979999</v>
      </c>
      <c r="V23" s="68">
        <v>679.93615196837402</v>
      </c>
      <c r="W23" s="68">
        <v>557.02335836955899</v>
      </c>
      <c r="X23" s="68">
        <v>530.52966305913196</v>
      </c>
      <c r="Y23" s="68">
        <v>794.79267534397502</v>
      </c>
      <c r="Z23" s="68">
        <v>788.29536527886796</v>
      </c>
      <c r="AA23" s="68">
        <v>967.16388445059499</v>
      </c>
      <c r="AB23" s="68">
        <v>7521.8657124361998</v>
      </c>
      <c r="AC23" s="68">
        <v>984.89611549999404</v>
      </c>
      <c r="AD23" s="68">
        <v>794.22707602987305</v>
      </c>
      <c r="AE23" s="68">
        <v>913.32502985852898</v>
      </c>
      <c r="AF23" s="68">
        <v>3.6486789040192402</v>
      </c>
      <c r="AG23" s="68">
        <v>984.73091020902405</v>
      </c>
      <c r="AH23" s="68">
        <v>1087.4360003730101</v>
      </c>
      <c r="AI23" s="68">
        <v>613.32347753294596</v>
      </c>
      <c r="AJ23" s="68">
        <v>527.39970518584403</v>
      </c>
      <c r="AK23" s="68">
        <v>416.01670511113099</v>
      </c>
      <c r="AL23" s="68">
        <v>578.722993690978</v>
      </c>
      <c r="AM23" s="68">
        <v>606.55678829138799</v>
      </c>
      <c r="AN23" s="68">
        <v>650.55741295712096</v>
      </c>
      <c r="AO23" s="68">
        <v>8160.84089364386</v>
      </c>
      <c r="AP23" s="68">
        <v>744.82130809702596</v>
      </c>
      <c r="AQ23" s="68">
        <v>411.24795600721899</v>
      </c>
      <c r="AR23" s="68">
        <v>437.91327507202101</v>
      </c>
      <c r="AS23" s="68">
        <v>553.440678837267</v>
      </c>
      <c r="AT23" s="68">
        <v>417.57062173774398</v>
      </c>
      <c r="AU23" s="68">
        <v>366.64535467449798</v>
      </c>
      <c r="AV23" s="68">
        <v>573.39619139537501</v>
      </c>
      <c r="AW23" s="68">
        <v>473.14955412363901</v>
      </c>
      <c r="AX23" s="68">
        <v>475.37359020879097</v>
      </c>
      <c r="AY23" s="68">
        <v>464.25658448960598</v>
      </c>
      <c r="AZ23" s="68">
        <v>531.35488244538305</v>
      </c>
      <c r="BA23" s="68">
        <v>787.04947597592297</v>
      </c>
      <c r="BB23" s="68">
        <v>6236.2194730644896</v>
      </c>
      <c r="BC23" s="68">
        <v>639.45574367489598</v>
      </c>
      <c r="BD23" s="68">
        <v>434.76547727918398</v>
      </c>
      <c r="BE23" s="68">
        <v>392.142967963356</v>
      </c>
      <c r="BF23" s="68">
        <v>498.03336651752801</v>
      </c>
      <c r="BG23" s="68">
        <v>495.74760508674001</v>
      </c>
      <c r="BH23" s="68">
        <v>512.67086986712002</v>
      </c>
      <c r="BI23" s="68">
        <v>656.75219666867804</v>
      </c>
      <c r="BJ23" s="68">
        <v>605.85870706186495</v>
      </c>
    </row>
    <row r="24" spans="1:62" s="89" customFormat="1" ht="15.75" customHeight="1" x14ac:dyDescent="0.3">
      <c r="A24" s="220"/>
      <c r="B24" s="217"/>
      <c r="C24" s="218"/>
      <c r="D24" s="218"/>
      <c r="E24" s="218"/>
      <c r="F24" s="218"/>
      <c r="G24" s="218"/>
      <c r="H24" s="218"/>
      <c r="I24" s="218"/>
      <c r="J24" s="218"/>
      <c r="K24" s="218"/>
      <c r="L24" s="218"/>
      <c r="M24" s="218"/>
      <c r="N24" s="218"/>
      <c r="O24" s="218"/>
      <c r="P24" s="218"/>
      <c r="Q24" s="218"/>
      <c r="R24" s="218"/>
      <c r="S24" s="218"/>
      <c r="T24" s="218"/>
      <c r="U24" s="218"/>
      <c r="V24" s="218"/>
      <c r="W24" s="218"/>
      <c r="X24" s="218"/>
      <c r="Y24" s="218"/>
      <c r="Z24" s="218"/>
      <c r="AA24" s="218"/>
      <c r="AB24" s="218"/>
      <c r="AC24" s="218"/>
      <c r="AD24" s="218"/>
      <c r="AE24" s="218"/>
      <c r="AF24" s="218"/>
      <c r="AG24" s="218"/>
      <c r="AH24" s="218"/>
      <c r="AI24" s="218"/>
      <c r="AJ24" s="218"/>
      <c r="AK24" s="218"/>
      <c r="AL24" s="218"/>
      <c r="AM24" s="218"/>
      <c r="AN24" s="218"/>
      <c r="AO24" s="218"/>
      <c r="AP24" s="218"/>
      <c r="AQ24" s="218"/>
      <c r="AR24" s="218"/>
      <c r="AS24" s="218"/>
      <c r="AT24" s="218"/>
      <c r="AU24" s="218"/>
      <c r="AV24" s="218"/>
      <c r="AW24" s="218"/>
      <c r="AX24" s="218"/>
      <c r="AY24" s="218"/>
      <c r="AZ24" s="218"/>
      <c r="BA24" s="218"/>
      <c r="BB24" s="218"/>
      <c r="BC24" s="218"/>
      <c r="BD24" s="218"/>
      <c r="BE24" s="218"/>
      <c r="BF24" s="218"/>
      <c r="BG24" s="218"/>
      <c r="BH24" s="218"/>
      <c r="BI24" s="218"/>
      <c r="BJ24" s="218"/>
    </row>
    <row r="25" spans="1:62" s="242" customFormat="1" ht="15.75" customHeight="1" x14ac:dyDescent="0.25">
      <c r="A25" s="268" t="s">
        <v>133</v>
      </c>
      <c r="B25" s="268" t="s">
        <v>118</v>
      </c>
      <c r="C25" s="269">
        <v>187926.018158005</v>
      </c>
      <c r="D25" s="269">
        <v>202618.11030746001</v>
      </c>
      <c r="E25" s="269">
        <v>223434.84732092399</v>
      </c>
      <c r="F25" s="269">
        <v>213810.927358299</v>
      </c>
      <c r="G25" s="269">
        <v>202504.510423292</v>
      </c>
      <c r="H25" s="269">
        <v>225123.95918293501</v>
      </c>
      <c r="I25" s="269">
        <v>239849.133786102</v>
      </c>
      <c r="J25" s="269">
        <v>242484.641830993</v>
      </c>
      <c r="K25" s="269">
        <v>251238.49607462101</v>
      </c>
      <c r="L25" s="269">
        <v>217061.99234610901</v>
      </c>
      <c r="M25" s="269">
        <v>215157.57303206401</v>
      </c>
      <c r="N25" s="269">
        <v>257117.11723593099</v>
      </c>
      <c r="O25" s="269">
        <v>2678327.3270567302</v>
      </c>
      <c r="P25" s="269">
        <v>200646.07014500801</v>
      </c>
      <c r="Q25" s="269">
        <v>211763.15597397299</v>
      </c>
      <c r="R25" s="269">
        <v>225045.57052891099</v>
      </c>
      <c r="S25" s="269">
        <v>226996.66978171101</v>
      </c>
      <c r="T25" s="269">
        <v>221961.87974674499</v>
      </c>
      <c r="U25" s="269">
        <v>237090.160868326</v>
      </c>
      <c r="V25" s="269">
        <v>243894.67840020501</v>
      </c>
      <c r="W25" s="269">
        <v>243410.82979532401</v>
      </c>
      <c r="X25" s="269">
        <v>229454.32561966201</v>
      </c>
      <c r="Y25" s="269">
        <v>252873.7169037</v>
      </c>
      <c r="Z25" s="269">
        <v>253734.36105936801</v>
      </c>
      <c r="AA25" s="269">
        <v>312668.47177281801</v>
      </c>
      <c r="AB25" s="269">
        <v>2859539.89059575</v>
      </c>
      <c r="AC25" s="269">
        <v>244960.384120923</v>
      </c>
      <c r="AD25" s="269">
        <v>241110.712124176</v>
      </c>
      <c r="AE25" s="269">
        <v>243541.26898849499</v>
      </c>
      <c r="AF25" s="269">
        <v>274527.87968267797</v>
      </c>
      <c r="AG25" s="269">
        <v>255680.75636827599</v>
      </c>
      <c r="AH25" s="269">
        <v>250027.66194847299</v>
      </c>
      <c r="AI25" s="269">
        <v>294135.22393696202</v>
      </c>
      <c r="AJ25" s="269">
        <v>264102.98803797399</v>
      </c>
      <c r="AK25" s="269">
        <v>266407.68933308899</v>
      </c>
      <c r="AL25" s="269">
        <v>259543.97216829401</v>
      </c>
      <c r="AM25" s="269">
        <v>272087.30359779898</v>
      </c>
      <c r="AN25" s="269">
        <v>328584.93353314901</v>
      </c>
      <c r="AO25" s="269">
        <v>3194710.77384029</v>
      </c>
      <c r="AP25" s="269">
        <v>256217.091080137</v>
      </c>
      <c r="AQ25" s="269">
        <v>234332.69757759501</v>
      </c>
      <c r="AR25" s="269">
        <v>266692.943017243</v>
      </c>
      <c r="AS25" s="269">
        <v>257417.29848372701</v>
      </c>
      <c r="AT25" s="269">
        <v>260694.39393175</v>
      </c>
      <c r="AU25" s="269">
        <v>291712.43269834202</v>
      </c>
      <c r="AV25" s="269">
        <v>303947.40045595</v>
      </c>
      <c r="AW25" s="269">
        <v>283154.08867853897</v>
      </c>
      <c r="AX25" s="269">
        <v>265858.83097229199</v>
      </c>
      <c r="AY25" s="269">
        <v>295718.18724166497</v>
      </c>
      <c r="AZ25" s="269">
        <v>294954.73621182097</v>
      </c>
      <c r="BA25" s="269">
        <v>350434.83009365899</v>
      </c>
      <c r="BB25" s="269">
        <v>3361134.9304427202</v>
      </c>
      <c r="BC25" s="269">
        <v>270883.68792220397</v>
      </c>
      <c r="BD25" s="269">
        <v>278100.43852667802</v>
      </c>
      <c r="BE25" s="269">
        <v>307287.57504074101</v>
      </c>
      <c r="BF25" s="269">
        <v>303645.33424378402</v>
      </c>
      <c r="BG25" s="269">
        <v>292590.31210049399</v>
      </c>
      <c r="BH25" s="269">
        <v>302567.940061906</v>
      </c>
      <c r="BI25" s="269">
        <v>329246.21353458898</v>
      </c>
      <c r="BJ25" s="269">
        <v>315801.90726041101</v>
      </c>
    </row>
    <row r="26" spans="1:62" s="31" customFormat="1" ht="15.75" customHeight="1" x14ac:dyDescent="0.3">
      <c r="A26" s="224" t="s">
        <v>71</v>
      </c>
      <c r="B26" s="55" t="s">
        <v>134</v>
      </c>
      <c r="C26" s="34">
        <v>178884.48346233601</v>
      </c>
      <c r="D26" s="34">
        <v>194069.45000659599</v>
      </c>
      <c r="E26" s="34">
        <v>214534.95726346699</v>
      </c>
      <c r="F26" s="34">
        <v>204439.67038950699</v>
      </c>
      <c r="G26" s="34">
        <v>193688.48920627599</v>
      </c>
      <c r="H26" s="34">
        <v>216488.48681853499</v>
      </c>
      <c r="I26" s="34">
        <v>231016.20477993201</v>
      </c>
      <c r="J26" s="34">
        <v>231040.680347797</v>
      </c>
      <c r="K26" s="34">
        <v>243883.12943373201</v>
      </c>
      <c r="L26" s="34">
        <v>207470.11136471599</v>
      </c>
      <c r="M26" s="34">
        <v>205637.75183741699</v>
      </c>
      <c r="N26" s="34">
        <v>246784.78639070099</v>
      </c>
      <c r="O26" s="34">
        <v>2567938.2013010099</v>
      </c>
      <c r="P26" s="34">
        <v>193334.901435579</v>
      </c>
      <c r="Q26" s="34">
        <v>203322.553760304</v>
      </c>
      <c r="R26" s="34">
        <v>214905.710653663</v>
      </c>
      <c r="S26" s="34">
        <v>216220.391667124</v>
      </c>
      <c r="T26" s="34">
        <v>212938.61727128999</v>
      </c>
      <c r="U26" s="34">
        <v>227746.75270248199</v>
      </c>
      <c r="V26" s="34">
        <v>233989.565919972</v>
      </c>
      <c r="W26" s="34">
        <v>233568.82120505799</v>
      </c>
      <c r="X26" s="34">
        <v>218032.331376822</v>
      </c>
      <c r="Y26" s="34">
        <v>241761.20511470901</v>
      </c>
      <c r="Z26" s="34">
        <v>243735.91082176499</v>
      </c>
      <c r="AA26" s="34">
        <v>300455.79978686501</v>
      </c>
      <c r="AB26" s="34">
        <v>2740012.5617156299</v>
      </c>
      <c r="AC26" s="34">
        <v>233141.633368415</v>
      </c>
      <c r="AD26" s="34">
        <v>229599.190164595</v>
      </c>
      <c r="AE26" s="34">
        <v>232967.58043989999</v>
      </c>
      <c r="AF26" s="34">
        <v>260289.07819002299</v>
      </c>
      <c r="AG26" s="34">
        <v>243482.90003004999</v>
      </c>
      <c r="AH26" s="34">
        <v>238489.723986239</v>
      </c>
      <c r="AI26" s="34">
        <v>282405.37376431498</v>
      </c>
      <c r="AJ26" s="34">
        <v>250425.281651297</v>
      </c>
      <c r="AK26" s="34">
        <v>255310.78625778999</v>
      </c>
      <c r="AL26" s="34">
        <v>245987.96980255199</v>
      </c>
      <c r="AM26" s="34">
        <v>258917.50204977399</v>
      </c>
      <c r="AN26" s="34">
        <v>313860.25058739702</v>
      </c>
      <c r="AO26" s="34">
        <v>3044877.2702923501</v>
      </c>
      <c r="AP26" s="34">
        <v>245134.108037534</v>
      </c>
      <c r="AQ26" s="34">
        <v>222590.67824567799</v>
      </c>
      <c r="AR26" s="34">
        <v>255788.28773519699</v>
      </c>
      <c r="AS26" s="34">
        <v>246880.00699687799</v>
      </c>
      <c r="AT26" s="34">
        <v>243107.43657168001</v>
      </c>
      <c r="AU26" s="34">
        <v>272876.99976135301</v>
      </c>
      <c r="AV26" s="34">
        <v>285604.901192219</v>
      </c>
      <c r="AW26" s="34">
        <v>265509.62074041099</v>
      </c>
      <c r="AX26" s="34">
        <v>246796.547628256</v>
      </c>
      <c r="AY26" s="34">
        <v>270323.11589373299</v>
      </c>
      <c r="AZ26" s="34">
        <v>276794.72288926499</v>
      </c>
      <c r="BA26" s="34">
        <v>328652.67110202799</v>
      </c>
      <c r="BB26" s="34">
        <v>3160059.0967942299</v>
      </c>
      <c r="BC26" s="34">
        <v>251786.74886703599</v>
      </c>
      <c r="BD26" s="34">
        <v>257130.15226353501</v>
      </c>
      <c r="BE26" s="34">
        <v>286563.56823657098</v>
      </c>
      <c r="BF26" s="34">
        <v>279472.94312028802</v>
      </c>
      <c r="BG26" s="34">
        <v>272278.55048527097</v>
      </c>
      <c r="BH26" s="34">
        <v>279369.401332315</v>
      </c>
      <c r="BI26" s="34">
        <v>304062.786168975</v>
      </c>
      <c r="BJ26" s="34">
        <v>292023.22517183499</v>
      </c>
    </row>
    <row r="27" spans="1:62" s="31" customFormat="1" ht="15.75" customHeight="1" x14ac:dyDescent="0.25">
      <c r="A27" s="225" t="s">
        <v>71</v>
      </c>
      <c r="B27" s="225" t="s">
        <v>135</v>
      </c>
      <c r="C27" s="68">
        <v>6672.9716400202897</v>
      </c>
      <c r="D27" s="68">
        <v>6695.96406826149</v>
      </c>
      <c r="E27" s="68">
        <v>6511.4485934283302</v>
      </c>
      <c r="F27" s="68">
        <v>6910.7354055463502</v>
      </c>
      <c r="G27" s="68">
        <v>6236.7126030864501</v>
      </c>
      <c r="H27" s="68">
        <v>6836.3833826067603</v>
      </c>
      <c r="I27" s="68">
        <v>6068.7397646212803</v>
      </c>
      <c r="J27" s="68">
        <v>6671.4041076510603</v>
      </c>
      <c r="K27" s="68">
        <v>5794.2775971186402</v>
      </c>
      <c r="L27" s="68">
        <v>6675.5711698639598</v>
      </c>
      <c r="M27" s="68">
        <v>5873.9725731805202</v>
      </c>
      <c r="N27" s="68">
        <v>7168.84716685903</v>
      </c>
      <c r="O27" s="68">
        <v>78117.028072244197</v>
      </c>
      <c r="P27" s="68">
        <v>5610.8061759310904</v>
      </c>
      <c r="Q27" s="68">
        <v>6648.3258512058601</v>
      </c>
      <c r="R27" s="68">
        <v>7539.0085024257696</v>
      </c>
      <c r="S27" s="68">
        <v>7417.58632194854</v>
      </c>
      <c r="T27" s="68">
        <v>6634.0135151534596</v>
      </c>
      <c r="U27" s="68">
        <v>7123.7303024212397</v>
      </c>
      <c r="V27" s="68">
        <v>6449.87654093533</v>
      </c>
      <c r="W27" s="68">
        <v>7284.1083172182498</v>
      </c>
      <c r="X27" s="68">
        <v>6992.45261313838</v>
      </c>
      <c r="Y27" s="68">
        <v>7049.0116499865599</v>
      </c>
      <c r="Z27" s="68">
        <v>7499.7715856513496</v>
      </c>
      <c r="AA27" s="68">
        <v>9101.4937464059094</v>
      </c>
      <c r="AB27" s="68">
        <v>85350.185122421695</v>
      </c>
      <c r="AC27" s="68">
        <v>8495.5539068996495</v>
      </c>
      <c r="AD27" s="68">
        <v>7972.5192321517598</v>
      </c>
      <c r="AE27" s="68">
        <v>8474.1467564293707</v>
      </c>
      <c r="AF27" s="68">
        <v>8993.3598205866692</v>
      </c>
      <c r="AG27" s="68">
        <v>9347.0434461411605</v>
      </c>
      <c r="AH27" s="68">
        <v>9211.8516015585192</v>
      </c>
      <c r="AI27" s="68">
        <v>8688.7826969318503</v>
      </c>
      <c r="AJ27" s="68">
        <v>9890.5205352179491</v>
      </c>
      <c r="AK27" s="68">
        <v>9035.6355133867601</v>
      </c>
      <c r="AL27" s="68">
        <v>9421.6394922539803</v>
      </c>
      <c r="AM27" s="68">
        <v>10323.6569552367</v>
      </c>
      <c r="AN27" s="68">
        <v>11014.957035584001</v>
      </c>
      <c r="AO27" s="68">
        <v>110869.666992378</v>
      </c>
      <c r="AP27" s="68">
        <v>8489.7514312271396</v>
      </c>
      <c r="AQ27" s="68">
        <v>8979.9502661571896</v>
      </c>
      <c r="AR27" s="68">
        <v>8185.9382715470801</v>
      </c>
      <c r="AS27" s="68">
        <v>7428.6256581379203</v>
      </c>
      <c r="AT27" s="68">
        <v>15076.384202277901</v>
      </c>
      <c r="AU27" s="68">
        <v>15899.099312742799</v>
      </c>
      <c r="AV27" s="68">
        <v>15236.2645126354</v>
      </c>
      <c r="AW27" s="68">
        <v>14972.5300824483</v>
      </c>
      <c r="AX27" s="68">
        <v>15491.496757282601</v>
      </c>
      <c r="AY27" s="68">
        <v>22277.381109448299</v>
      </c>
      <c r="AZ27" s="68">
        <v>15575.3434483201</v>
      </c>
      <c r="BA27" s="68">
        <v>17974.145140188899</v>
      </c>
      <c r="BB27" s="68">
        <v>165586.91019241401</v>
      </c>
      <c r="BC27" s="68">
        <v>16592.081300797399</v>
      </c>
      <c r="BD27" s="68">
        <v>19009.628756730101</v>
      </c>
      <c r="BE27" s="68">
        <v>17870.334874754699</v>
      </c>
      <c r="BF27" s="68">
        <v>20847.224796151</v>
      </c>
      <c r="BG27" s="68">
        <v>18139.526890421701</v>
      </c>
      <c r="BH27" s="68">
        <v>19954.888955473401</v>
      </c>
      <c r="BI27" s="68">
        <v>22172.660220486901</v>
      </c>
      <c r="BJ27" s="68">
        <v>21345.499501586499</v>
      </c>
    </row>
    <row r="28" spans="1:62" s="31" customFormat="1" ht="15.75" customHeight="1" x14ac:dyDescent="0.25">
      <c r="A28" s="65" t="s">
        <v>71</v>
      </c>
      <c r="B28" s="65" t="s">
        <v>136</v>
      </c>
      <c r="C28" s="34">
        <v>2368.5630556480801</v>
      </c>
      <c r="D28" s="34">
        <v>1852.6962326026201</v>
      </c>
      <c r="E28" s="34">
        <v>2388.4414640284099</v>
      </c>
      <c r="F28" s="34">
        <v>2460.5215632449599</v>
      </c>
      <c r="G28" s="34">
        <v>2579.3086139290799</v>
      </c>
      <c r="H28" s="34">
        <v>1799.0889817932</v>
      </c>
      <c r="I28" s="34">
        <v>2764.1892415488201</v>
      </c>
      <c r="J28" s="34">
        <v>4772.5573755443702</v>
      </c>
      <c r="K28" s="34">
        <v>1561.08904377002</v>
      </c>
      <c r="L28" s="34">
        <v>2916.3098115286198</v>
      </c>
      <c r="M28" s="34">
        <v>3645.8486214665199</v>
      </c>
      <c r="N28" s="34">
        <v>3163.4836783710098</v>
      </c>
      <c r="O28" s="34">
        <v>32272.097683475698</v>
      </c>
      <c r="P28" s="34">
        <v>1700.3625334983601</v>
      </c>
      <c r="Q28" s="34">
        <v>1792.2763624628799</v>
      </c>
      <c r="R28" s="34">
        <v>2600.8513728221801</v>
      </c>
      <c r="S28" s="34">
        <v>3358.6917926393298</v>
      </c>
      <c r="T28" s="34">
        <v>2389.2489603017598</v>
      </c>
      <c r="U28" s="34">
        <v>2219.6778634227799</v>
      </c>
      <c r="V28" s="34">
        <v>3455.2359392977801</v>
      </c>
      <c r="W28" s="34">
        <v>2557.9002730479701</v>
      </c>
      <c r="X28" s="34">
        <v>4429.5416297014999</v>
      </c>
      <c r="Y28" s="34">
        <v>4063.5001390040902</v>
      </c>
      <c r="Z28" s="34">
        <v>2498.6786519509801</v>
      </c>
      <c r="AA28" s="34">
        <v>3111.1782395472401</v>
      </c>
      <c r="AB28" s="34">
        <v>34177.143757696897</v>
      </c>
      <c r="AC28" s="34">
        <v>3323.19684560828</v>
      </c>
      <c r="AD28" s="34">
        <v>3539.0027274295098</v>
      </c>
      <c r="AE28" s="34">
        <v>2099.5417921653402</v>
      </c>
      <c r="AF28" s="34">
        <v>5245.4416720686204</v>
      </c>
      <c r="AG28" s="34">
        <v>2850.8128920849499</v>
      </c>
      <c r="AH28" s="34">
        <v>2326.0863606754801</v>
      </c>
      <c r="AI28" s="34">
        <v>3041.06747571489</v>
      </c>
      <c r="AJ28" s="34">
        <v>3787.1858514595601</v>
      </c>
      <c r="AK28" s="34">
        <v>2061.2675619127499</v>
      </c>
      <c r="AL28" s="34">
        <v>4134.3628734877502</v>
      </c>
      <c r="AM28" s="34">
        <v>2846.1445927882601</v>
      </c>
      <c r="AN28" s="34">
        <v>3709.7259101678401</v>
      </c>
      <c r="AO28" s="34">
        <v>38963.836555563197</v>
      </c>
      <c r="AP28" s="34">
        <v>2593.2316113749998</v>
      </c>
      <c r="AQ28" s="34">
        <v>2762.0690657590299</v>
      </c>
      <c r="AR28" s="34">
        <v>2718.7170104986399</v>
      </c>
      <c r="AS28" s="34">
        <v>3108.6658287113401</v>
      </c>
      <c r="AT28" s="34">
        <v>2510.5731577920601</v>
      </c>
      <c r="AU28" s="34">
        <v>2936.33362424608</v>
      </c>
      <c r="AV28" s="34">
        <v>3106.23475109627</v>
      </c>
      <c r="AW28" s="34">
        <v>2671.93785567942</v>
      </c>
      <c r="AX28" s="34">
        <v>3570.7865867525802</v>
      </c>
      <c r="AY28" s="34">
        <v>3117.6902384838099</v>
      </c>
      <c r="AZ28" s="34">
        <v>2584.6698742357098</v>
      </c>
      <c r="BA28" s="34">
        <v>3808.0138514424398</v>
      </c>
      <c r="BB28" s="34">
        <v>35488.9234560724</v>
      </c>
      <c r="BC28" s="34">
        <v>2504.85775437136</v>
      </c>
      <c r="BD28" s="34">
        <v>1960.6575064124399</v>
      </c>
      <c r="BE28" s="34">
        <v>2853.6719294152999</v>
      </c>
      <c r="BF28" s="34">
        <v>3325.16632734428</v>
      </c>
      <c r="BG28" s="34">
        <v>2172.2347248009701</v>
      </c>
      <c r="BH28" s="34">
        <v>3243.64977411774</v>
      </c>
      <c r="BI28" s="34">
        <v>3010.7671451270699</v>
      </c>
      <c r="BJ28" s="34">
        <v>2433.1825869890199</v>
      </c>
    </row>
    <row r="29" spans="1:62" s="89" customFormat="1" ht="15.75" customHeight="1" x14ac:dyDescent="0.25">
      <c r="A29" s="221"/>
      <c r="B29" s="221"/>
      <c r="C29" s="222"/>
      <c r="D29" s="222"/>
      <c r="E29" s="222"/>
      <c r="F29" s="222"/>
      <c r="G29" s="222"/>
      <c r="H29" s="222"/>
      <c r="I29" s="222"/>
      <c r="J29" s="222"/>
      <c r="K29" s="222"/>
      <c r="L29" s="222"/>
      <c r="M29" s="222"/>
      <c r="N29" s="222"/>
      <c r="O29" s="222"/>
      <c r="P29" s="222"/>
      <c r="Q29" s="222"/>
      <c r="R29" s="222"/>
      <c r="S29" s="222"/>
      <c r="T29" s="222"/>
      <c r="U29" s="222"/>
      <c r="V29" s="222"/>
      <c r="W29" s="222"/>
      <c r="X29" s="222"/>
      <c r="Y29" s="222"/>
      <c r="Z29" s="222"/>
      <c r="AA29" s="222"/>
      <c r="AB29" s="222"/>
      <c r="AC29" s="222"/>
      <c r="AD29" s="222"/>
      <c r="AE29" s="222"/>
      <c r="AF29" s="222"/>
      <c r="AG29" s="222"/>
      <c r="AH29" s="222"/>
      <c r="AI29" s="222"/>
      <c r="AJ29" s="222"/>
      <c r="AK29" s="222"/>
      <c r="AL29" s="222"/>
      <c r="AM29" s="222"/>
      <c r="AN29" s="222"/>
      <c r="AO29" s="222"/>
      <c r="AP29" s="222"/>
      <c r="AQ29" s="222"/>
      <c r="AR29" s="222"/>
      <c r="AS29" s="222"/>
      <c r="AT29" s="222"/>
      <c r="AU29" s="222"/>
      <c r="AV29" s="222"/>
      <c r="AW29" s="222"/>
      <c r="AX29" s="222"/>
      <c r="AY29" s="222"/>
      <c r="AZ29" s="222"/>
      <c r="BA29" s="222"/>
      <c r="BB29" s="222"/>
      <c r="BC29" s="222"/>
      <c r="BD29" s="222"/>
      <c r="BE29" s="222"/>
      <c r="BF29" s="222"/>
      <c r="BG29" s="222"/>
      <c r="BH29" s="222"/>
      <c r="BI29" s="222"/>
      <c r="BJ29" s="222"/>
    </row>
    <row r="30" spans="1:62" s="242" customFormat="1" ht="15.75" customHeight="1" x14ac:dyDescent="0.25">
      <c r="A30" s="265" t="s">
        <v>137</v>
      </c>
      <c r="B30" s="265" t="s">
        <v>118</v>
      </c>
      <c r="C30" s="267">
        <v>73134.080012517297</v>
      </c>
      <c r="D30" s="267">
        <v>67343.618799420001</v>
      </c>
      <c r="E30" s="267">
        <v>74437.434357744307</v>
      </c>
      <c r="F30" s="267">
        <v>65385.050100576402</v>
      </c>
      <c r="G30" s="267">
        <v>75251.207438650206</v>
      </c>
      <c r="H30" s="267">
        <v>81229.769704453705</v>
      </c>
      <c r="I30" s="267">
        <v>78781.324627619804</v>
      </c>
      <c r="J30" s="267">
        <v>85969.263745969598</v>
      </c>
      <c r="K30" s="267">
        <v>76161.347828655897</v>
      </c>
      <c r="L30" s="267">
        <v>73479.407214811494</v>
      </c>
      <c r="M30" s="267">
        <v>72118.393175309699</v>
      </c>
      <c r="N30" s="267">
        <v>94534.503154438702</v>
      </c>
      <c r="O30" s="267">
        <v>917825.40016016702</v>
      </c>
      <c r="P30" s="267">
        <v>71165.927112103804</v>
      </c>
      <c r="Q30" s="267">
        <v>66340.750086532396</v>
      </c>
      <c r="R30" s="267">
        <v>73263.2798717275</v>
      </c>
      <c r="S30" s="267">
        <v>86834.777797764298</v>
      </c>
      <c r="T30" s="267">
        <v>79072.134305100306</v>
      </c>
      <c r="U30" s="267">
        <v>79211.0933498792</v>
      </c>
      <c r="V30" s="267">
        <v>85728.790421114798</v>
      </c>
      <c r="W30" s="267">
        <v>92603.312707377394</v>
      </c>
      <c r="X30" s="267">
        <v>81585.727316355697</v>
      </c>
      <c r="Y30" s="267">
        <v>83764.180718140706</v>
      </c>
      <c r="Z30" s="267">
        <v>82896.586184094107</v>
      </c>
      <c r="AA30" s="267">
        <v>104716.972446523</v>
      </c>
      <c r="AB30" s="267">
        <v>987183.53231671301</v>
      </c>
      <c r="AC30" s="267">
        <v>89806.855826512096</v>
      </c>
      <c r="AD30" s="267">
        <v>82460.237920339001</v>
      </c>
      <c r="AE30" s="267">
        <v>84644.833753154104</v>
      </c>
      <c r="AF30" s="267">
        <v>94063.484548247696</v>
      </c>
      <c r="AG30" s="267">
        <v>81851.064638510696</v>
      </c>
      <c r="AH30" s="267">
        <v>88149.302574430505</v>
      </c>
      <c r="AI30" s="267">
        <v>96684.041514223005</v>
      </c>
      <c r="AJ30" s="267">
        <v>97330.618579702903</v>
      </c>
      <c r="AK30" s="267">
        <v>89851.939229188996</v>
      </c>
      <c r="AL30" s="267">
        <v>92990.103236403593</v>
      </c>
      <c r="AM30" s="267">
        <v>98507.376668470999</v>
      </c>
      <c r="AN30" s="267">
        <v>116944.652357643</v>
      </c>
      <c r="AO30" s="267">
        <v>1113284.51084683</v>
      </c>
      <c r="AP30" s="267">
        <v>94153.475620062207</v>
      </c>
      <c r="AQ30" s="267">
        <v>93920.391962112</v>
      </c>
      <c r="AR30" s="267">
        <v>101565.82009772801</v>
      </c>
      <c r="AS30" s="267">
        <v>103644.246377556</v>
      </c>
      <c r="AT30" s="267">
        <v>99613.731568404502</v>
      </c>
      <c r="AU30" s="267">
        <v>106531.52177663</v>
      </c>
      <c r="AV30" s="267">
        <v>117709.007541356</v>
      </c>
      <c r="AW30" s="267">
        <v>126660.646842937</v>
      </c>
      <c r="AX30" s="267">
        <v>120060.68550702999</v>
      </c>
      <c r="AY30" s="267">
        <v>118079.232102729</v>
      </c>
      <c r="AZ30" s="267">
        <v>118052.175512867</v>
      </c>
      <c r="BA30" s="267">
        <v>169181.40167568199</v>
      </c>
      <c r="BB30" s="267">
        <v>1369172.33658509</v>
      </c>
      <c r="BC30" s="267">
        <v>118372.522606763</v>
      </c>
      <c r="BD30" s="267">
        <v>107714.37207086199</v>
      </c>
      <c r="BE30" s="267">
        <v>119598.01731650801</v>
      </c>
      <c r="BF30" s="267">
        <v>118244.66200106801</v>
      </c>
      <c r="BG30" s="267">
        <v>111268.68568902199</v>
      </c>
      <c r="BH30" s="267">
        <v>126260.366693933</v>
      </c>
      <c r="BI30" s="267">
        <v>130140.030476014</v>
      </c>
      <c r="BJ30" s="267">
        <v>136439.43403605101</v>
      </c>
    </row>
    <row r="31" spans="1:62" s="31" customFormat="1" ht="15.75" customHeight="1" x14ac:dyDescent="0.25">
      <c r="A31" s="61" t="s">
        <v>71</v>
      </c>
      <c r="B31" s="61" t="s">
        <v>138</v>
      </c>
      <c r="C31" s="68">
        <v>33911.579917750198</v>
      </c>
      <c r="D31" s="68">
        <v>31320.304999664299</v>
      </c>
      <c r="E31" s="68">
        <v>29489.836403798301</v>
      </c>
      <c r="F31" s="68">
        <v>17914.617903414099</v>
      </c>
      <c r="G31" s="68">
        <v>30283.8022087893</v>
      </c>
      <c r="H31" s="68">
        <v>35139.932570463599</v>
      </c>
      <c r="I31" s="68">
        <v>37402.615269012203</v>
      </c>
      <c r="J31" s="68">
        <v>40185.930249696699</v>
      </c>
      <c r="K31" s="68">
        <v>34837.957617337503</v>
      </c>
      <c r="L31" s="68">
        <v>31373.850474105198</v>
      </c>
      <c r="M31" s="68">
        <v>32256.003356431698</v>
      </c>
      <c r="N31" s="68">
        <v>42951.512123727298</v>
      </c>
      <c r="O31" s="68">
        <v>397067.94309418998</v>
      </c>
      <c r="P31" s="68">
        <v>31933.956223423302</v>
      </c>
      <c r="Q31" s="68">
        <v>31462.8283222598</v>
      </c>
      <c r="R31" s="68">
        <v>29837.699579333199</v>
      </c>
      <c r="S31" s="68">
        <v>39540.334573840999</v>
      </c>
      <c r="T31" s="68">
        <v>31677.682745457001</v>
      </c>
      <c r="U31" s="68">
        <v>33696.200862562197</v>
      </c>
      <c r="V31" s="68">
        <v>38646.695047100402</v>
      </c>
      <c r="W31" s="68">
        <v>43346.393587189799</v>
      </c>
      <c r="X31" s="68">
        <v>36483.497815140399</v>
      </c>
      <c r="Y31" s="68">
        <v>31944.408769489099</v>
      </c>
      <c r="Z31" s="68">
        <v>32843.165481430296</v>
      </c>
      <c r="AA31" s="68">
        <v>44053.716022975801</v>
      </c>
      <c r="AB31" s="68">
        <v>425466.579030202</v>
      </c>
      <c r="AC31" s="68">
        <v>41576.926765373202</v>
      </c>
      <c r="AD31" s="68">
        <v>32813.783822934703</v>
      </c>
      <c r="AE31" s="68">
        <v>33848.165732706402</v>
      </c>
      <c r="AF31" s="68">
        <v>33741.033939720299</v>
      </c>
      <c r="AG31" s="68">
        <v>33611.420825311397</v>
      </c>
      <c r="AH31" s="68">
        <v>37174.020115281601</v>
      </c>
      <c r="AI31" s="68">
        <v>42581.762478247198</v>
      </c>
      <c r="AJ31" s="68">
        <v>46579.793947470796</v>
      </c>
      <c r="AK31" s="68">
        <v>41656.9614419149</v>
      </c>
      <c r="AL31" s="68">
        <v>38698.1289431388</v>
      </c>
      <c r="AM31" s="68">
        <v>44714.212438464798</v>
      </c>
      <c r="AN31" s="68">
        <v>50829.345398913698</v>
      </c>
      <c r="AO31" s="68">
        <v>477825.555849478</v>
      </c>
      <c r="AP31" s="68">
        <v>45281.3539548068</v>
      </c>
      <c r="AQ31" s="68">
        <v>37077.680688961802</v>
      </c>
      <c r="AR31" s="68">
        <v>41175.756945921399</v>
      </c>
      <c r="AS31" s="68">
        <v>42776.563105979498</v>
      </c>
      <c r="AT31" s="68">
        <v>40943.427194305499</v>
      </c>
      <c r="AU31" s="68">
        <v>42563.687039472599</v>
      </c>
      <c r="AV31" s="68">
        <v>55681.629607632101</v>
      </c>
      <c r="AW31" s="68">
        <v>59156.052781164202</v>
      </c>
      <c r="AX31" s="68">
        <v>46602.8151971388</v>
      </c>
      <c r="AY31" s="68">
        <v>50492.000619898703</v>
      </c>
      <c r="AZ31" s="68">
        <v>45662.3382314798</v>
      </c>
      <c r="BA31" s="68">
        <v>72372.367425945602</v>
      </c>
      <c r="BB31" s="68">
        <v>579785.67279270699</v>
      </c>
      <c r="BC31" s="68">
        <v>56070.693832557903</v>
      </c>
      <c r="BD31" s="68">
        <v>44741.219831043003</v>
      </c>
      <c r="BE31" s="68">
        <v>48063.706177930202</v>
      </c>
      <c r="BF31" s="68">
        <v>48145.705890075202</v>
      </c>
      <c r="BG31" s="68">
        <v>41890.544384216599</v>
      </c>
      <c r="BH31" s="68">
        <v>53461.923408368399</v>
      </c>
      <c r="BI31" s="68">
        <v>60913.008232989698</v>
      </c>
      <c r="BJ31" s="68">
        <v>63130.183305450002</v>
      </c>
    </row>
    <row r="32" spans="1:62" s="31" customFormat="1" ht="15.75" customHeight="1" x14ac:dyDescent="0.3">
      <c r="A32" s="226" t="s">
        <v>71</v>
      </c>
      <c r="B32" s="55" t="s">
        <v>139</v>
      </c>
      <c r="C32" s="34">
        <v>2854.9812361025001</v>
      </c>
      <c r="D32" s="34">
        <v>3186.7887560637901</v>
      </c>
      <c r="E32" s="34">
        <v>3970.3465192594999</v>
      </c>
      <c r="F32" s="34">
        <v>3978.7913193515901</v>
      </c>
      <c r="G32" s="34">
        <v>3732.00593363301</v>
      </c>
      <c r="H32" s="34">
        <v>4294.75975298719</v>
      </c>
      <c r="I32" s="34">
        <v>5604.9726303854604</v>
      </c>
      <c r="J32" s="34">
        <v>5443.4171924575703</v>
      </c>
      <c r="K32" s="34">
        <v>5626.0673201386398</v>
      </c>
      <c r="L32" s="34">
        <v>5304.8243015487296</v>
      </c>
      <c r="M32" s="34">
        <v>5098.6815816149201</v>
      </c>
      <c r="N32" s="34">
        <v>7157.1134914153399</v>
      </c>
      <c r="O32" s="34">
        <v>56252.750034958197</v>
      </c>
      <c r="P32" s="34">
        <v>4237.1268659269099</v>
      </c>
      <c r="Q32" s="34">
        <v>5041.4255339636502</v>
      </c>
      <c r="R32" s="34">
        <v>4544.1042550926804</v>
      </c>
      <c r="S32" s="34">
        <v>3952.8383557776201</v>
      </c>
      <c r="T32" s="34">
        <v>4434.9125254506798</v>
      </c>
      <c r="U32" s="34">
        <v>4949.0130957281999</v>
      </c>
      <c r="V32" s="34">
        <v>4713.8235675944097</v>
      </c>
      <c r="W32" s="34">
        <v>5789.8477715154404</v>
      </c>
      <c r="X32" s="34">
        <v>4590.7721998754396</v>
      </c>
      <c r="Y32" s="34">
        <v>6357.6794218155001</v>
      </c>
      <c r="Z32" s="34">
        <v>5947.6362684244696</v>
      </c>
      <c r="AA32" s="34">
        <v>8426.7071583707293</v>
      </c>
      <c r="AB32" s="34">
        <v>62985.887019535701</v>
      </c>
      <c r="AC32" s="34">
        <v>5077.3481697908501</v>
      </c>
      <c r="AD32" s="34">
        <v>5075.97648781929</v>
      </c>
      <c r="AE32" s="34">
        <v>5445.9316129013896</v>
      </c>
      <c r="AF32" s="34">
        <v>7678.09007055033</v>
      </c>
      <c r="AG32" s="34">
        <v>6598.9927224898202</v>
      </c>
      <c r="AH32" s="34">
        <v>6101.58709428151</v>
      </c>
      <c r="AI32" s="34">
        <v>6517.44879402688</v>
      </c>
      <c r="AJ32" s="34">
        <v>6712.1451752627199</v>
      </c>
      <c r="AK32" s="34">
        <v>7388.6330839271504</v>
      </c>
      <c r="AL32" s="34">
        <v>7453.3332392039501</v>
      </c>
      <c r="AM32" s="34">
        <v>8282.8409316618909</v>
      </c>
      <c r="AN32" s="34">
        <v>8697.3930703494007</v>
      </c>
      <c r="AO32" s="34">
        <v>81029.720452265203</v>
      </c>
      <c r="AP32" s="34">
        <v>7199.0963764519702</v>
      </c>
      <c r="AQ32" s="34">
        <v>17201.496384403901</v>
      </c>
      <c r="AR32" s="34">
        <v>15075.8134993523</v>
      </c>
      <c r="AS32" s="34">
        <v>16095.3086962007</v>
      </c>
      <c r="AT32" s="34">
        <v>14726.0640246659</v>
      </c>
      <c r="AU32" s="34">
        <v>14546.9246309095</v>
      </c>
      <c r="AV32" s="34">
        <v>16789.562097083501</v>
      </c>
      <c r="AW32" s="34">
        <v>12529.649279635199</v>
      </c>
      <c r="AX32" s="34">
        <v>16989.609944592499</v>
      </c>
      <c r="AY32" s="34">
        <v>14694.9922882838</v>
      </c>
      <c r="AZ32" s="34">
        <v>24940.702466424002</v>
      </c>
      <c r="BA32" s="34">
        <v>28310.650989329701</v>
      </c>
      <c r="BB32" s="34">
        <v>199099.87067733301</v>
      </c>
      <c r="BC32" s="34">
        <v>16547.142530540299</v>
      </c>
      <c r="BD32" s="34">
        <v>16576.7452263546</v>
      </c>
      <c r="BE32" s="34">
        <v>17778.236943525699</v>
      </c>
      <c r="BF32" s="34">
        <v>15171.2441555555</v>
      </c>
      <c r="BG32" s="34">
        <v>16728.694295564201</v>
      </c>
      <c r="BH32" s="34">
        <v>15365.769842355699</v>
      </c>
      <c r="BI32" s="34">
        <v>13260.104774597799</v>
      </c>
      <c r="BJ32" s="34">
        <v>17249.972943756398</v>
      </c>
    </row>
    <row r="33" spans="1:62" s="31" customFormat="1" ht="15.75" customHeight="1" x14ac:dyDescent="0.25">
      <c r="A33" s="61" t="s">
        <v>71</v>
      </c>
      <c r="B33" s="61" t="s">
        <v>140</v>
      </c>
      <c r="C33" s="68">
        <v>8487.8625610038307</v>
      </c>
      <c r="D33" s="68">
        <v>6988.8547177310302</v>
      </c>
      <c r="E33" s="68">
        <v>9678.1298534260095</v>
      </c>
      <c r="F33" s="68">
        <v>11623.1208057407</v>
      </c>
      <c r="G33" s="68">
        <v>8875.0778103089906</v>
      </c>
      <c r="H33" s="68">
        <v>10304.5773089219</v>
      </c>
      <c r="I33" s="68">
        <v>8642.7010890091806</v>
      </c>
      <c r="J33" s="68">
        <v>8253.1560252857198</v>
      </c>
      <c r="K33" s="68">
        <v>8172.1538298797104</v>
      </c>
      <c r="L33" s="68">
        <v>8021.1685083133898</v>
      </c>
      <c r="M33" s="68">
        <v>6545.5912598540399</v>
      </c>
      <c r="N33" s="68">
        <v>13397.846159484199</v>
      </c>
      <c r="O33" s="68">
        <v>108990.239928959</v>
      </c>
      <c r="P33" s="68">
        <v>7831.6815159088601</v>
      </c>
      <c r="Q33" s="68">
        <v>5789.6080926690802</v>
      </c>
      <c r="R33" s="68">
        <v>9468.6402494174908</v>
      </c>
      <c r="S33" s="68">
        <v>12282.4336295881</v>
      </c>
      <c r="T33" s="68">
        <v>14714.249550030099</v>
      </c>
      <c r="U33" s="68">
        <v>9088.4795178953791</v>
      </c>
      <c r="V33" s="68">
        <v>12298.785363692001</v>
      </c>
      <c r="W33" s="68">
        <v>10443.2791018801</v>
      </c>
      <c r="X33" s="68">
        <v>11858.081891116</v>
      </c>
      <c r="Y33" s="68">
        <v>10233.6879446441</v>
      </c>
      <c r="Z33" s="68">
        <v>11302.0288841236</v>
      </c>
      <c r="AA33" s="68">
        <v>9614.4882538211295</v>
      </c>
      <c r="AB33" s="68">
        <v>124925.44399478599</v>
      </c>
      <c r="AC33" s="68">
        <v>12196.1853146953</v>
      </c>
      <c r="AD33" s="68">
        <v>10751.9732806265</v>
      </c>
      <c r="AE33" s="68">
        <v>11416.4731144816</v>
      </c>
      <c r="AF33" s="68">
        <v>12018.1606638995</v>
      </c>
      <c r="AG33" s="68">
        <v>11440.2283784879</v>
      </c>
      <c r="AH33" s="68">
        <v>10855.364244111201</v>
      </c>
      <c r="AI33" s="68">
        <v>12575.4487729313</v>
      </c>
      <c r="AJ33" s="68">
        <v>10471.878136605699</v>
      </c>
      <c r="AK33" s="68">
        <v>9902.0274656293204</v>
      </c>
      <c r="AL33" s="68">
        <v>11635.1968598437</v>
      </c>
      <c r="AM33" s="68">
        <v>10441.5654761315</v>
      </c>
      <c r="AN33" s="68">
        <v>15621.210940652199</v>
      </c>
      <c r="AO33" s="68">
        <v>139325.712648096</v>
      </c>
      <c r="AP33" s="68">
        <v>9966.2456371790995</v>
      </c>
      <c r="AQ33" s="68">
        <v>10391.7249482189</v>
      </c>
      <c r="AR33" s="68">
        <v>10677.2756713907</v>
      </c>
      <c r="AS33" s="68">
        <v>10952.351025405</v>
      </c>
      <c r="AT33" s="68">
        <v>10602.3864128392</v>
      </c>
      <c r="AU33" s="68">
        <v>11598.924028015101</v>
      </c>
      <c r="AV33" s="68">
        <v>11523.462637811401</v>
      </c>
      <c r="AW33" s="68">
        <v>11624.4517483735</v>
      </c>
      <c r="AX33" s="68">
        <v>10729.5301732798</v>
      </c>
      <c r="AY33" s="68">
        <v>12943.0382306634</v>
      </c>
      <c r="AZ33" s="68">
        <v>10558.0457892953</v>
      </c>
      <c r="BA33" s="68">
        <v>14619.341211355801</v>
      </c>
      <c r="BB33" s="68">
        <v>136186.77751382699</v>
      </c>
      <c r="BC33" s="68">
        <v>10954.1638133415</v>
      </c>
      <c r="BD33" s="68">
        <v>11656.417809881301</v>
      </c>
      <c r="BE33" s="68">
        <v>13309.771825551799</v>
      </c>
      <c r="BF33" s="68">
        <v>11607.967449269199</v>
      </c>
      <c r="BG33" s="68">
        <v>12120.5970047684</v>
      </c>
      <c r="BH33" s="68">
        <v>14866.476929479501</v>
      </c>
      <c r="BI33" s="68">
        <v>13277.408480608499</v>
      </c>
      <c r="BJ33" s="68">
        <v>14075.035710944499</v>
      </c>
    </row>
    <row r="34" spans="1:62" s="31" customFormat="1" ht="15.75" customHeight="1" x14ac:dyDescent="0.25">
      <c r="A34" s="55" t="s">
        <v>71</v>
      </c>
      <c r="B34" s="55" t="s">
        <v>141</v>
      </c>
      <c r="C34" s="34">
        <v>12095.9423202711</v>
      </c>
      <c r="D34" s="34">
        <v>10204.9650736729</v>
      </c>
      <c r="E34" s="34">
        <v>11957.692046333599</v>
      </c>
      <c r="F34" s="34">
        <v>11382.597650081099</v>
      </c>
      <c r="G34" s="34">
        <v>11272.7149677835</v>
      </c>
      <c r="H34" s="34">
        <v>11994.266512894001</v>
      </c>
      <c r="I34" s="34">
        <v>11189.156561816901</v>
      </c>
      <c r="J34" s="34">
        <v>12405.926936178599</v>
      </c>
      <c r="K34" s="34">
        <v>11711.466689642501</v>
      </c>
      <c r="L34" s="34">
        <v>11614.540688728999</v>
      </c>
      <c r="M34" s="34">
        <v>12061.491143899901</v>
      </c>
      <c r="N34" s="34">
        <v>12351.677675253701</v>
      </c>
      <c r="O34" s="34">
        <v>140242.438266557</v>
      </c>
      <c r="P34" s="34">
        <v>12904.3896436045</v>
      </c>
      <c r="Q34" s="34">
        <v>9566.7434398007499</v>
      </c>
      <c r="R34" s="34">
        <v>13284.2445640595</v>
      </c>
      <c r="S34" s="34">
        <v>13987.804614066201</v>
      </c>
      <c r="T34" s="34">
        <v>11190.9190852872</v>
      </c>
      <c r="U34" s="34">
        <v>11630.609171063599</v>
      </c>
      <c r="V34" s="34">
        <v>12813.271931093699</v>
      </c>
      <c r="W34" s="34">
        <v>12478.2447831843</v>
      </c>
      <c r="X34" s="34">
        <v>11569.8401523212</v>
      </c>
      <c r="Y34" s="34">
        <v>12691.570271017101</v>
      </c>
      <c r="Z34" s="34">
        <v>13076.689604696599</v>
      </c>
      <c r="AA34" s="34">
        <v>11677.9899435641</v>
      </c>
      <c r="AB34" s="34">
        <v>146872.31720375901</v>
      </c>
      <c r="AC34" s="34">
        <v>12952.951246681299</v>
      </c>
      <c r="AD34" s="34">
        <v>14710.118759385599</v>
      </c>
      <c r="AE34" s="34">
        <v>11214.4843831936</v>
      </c>
      <c r="AF34" s="34">
        <v>14625.3621403654</v>
      </c>
      <c r="AG34" s="34">
        <v>11942.677701544701</v>
      </c>
      <c r="AH34" s="34">
        <v>12889.0639327179</v>
      </c>
      <c r="AI34" s="34">
        <v>14152.9905490114</v>
      </c>
      <c r="AJ34" s="34">
        <v>12817.0337297038</v>
      </c>
      <c r="AK34" s="34">
        <v>10903.5707167072</v>
      </c>
      <c r="AL34" s="34">
        <v>13832.4816977176</v>
      </c>
      <c r="AM34" s="34">
        <v>13571.5562208466</v>
      </c>
      <c r="AN34" s="34">
        <v>13605.9549972227</v>
      </c>
      <c r="AO34" s="34">
        <v>157218.246075098</v>
      </c>
      <c r="AP34" s="34">
        <v>13589.950498968101</v>
      </c>
      <c r="AQ34" s="34">
        <v>12096.0249034024</v>
      </c>
      <c r="AR34" s="34">
        <v>14396.4199744784</v>
      </c>
      <c r="AS34" s="34">
        <v>12939.2256545163</v>
      </c>
      <c r="AT34" s="34">
        <v>12715.6110082838</v>
      </c>
      <c r="AU34" s="34">
        <v>13267.6146046301</v>
      </c>
      <c r="AV34" s="34">
        <v>11847.347711496301</v>
      </c>
      <c r="AW34" s="34">
        <v>14134.9399249668</v>
      </c>
      <c r="AX34" s="34">
        <v>15679.4913176544</v>
      </c>
      <c r="AY34" s="34">
        <v>12983.9836543727</v>
      </c>
      <c r="AZ34" s="34">
        <v>12939.258532119</v>
      </c>
      <c r="BA34" s="34">
        <v>16576.0644777372</v>
      </c>
      <c r="BB34" s="34">
        <v>163165.93226262601</v>
      </c>
      <c r="BC34" s="34">
        <v>12434.8208667854</v>
      </c>
      <c r="BD34" s="34">
        <v>12349.8102434957</v>
      </c>
      <c r="BE34" s="34">
        <v>14826.9528005302</v>
      </c>
      <c r="BF34" s="34">
        <v>12711.305303601301</v>
      </c>
      <c r="BG34" s="34">
        <v>14706.183392471199</v>
      </c>
      <c r="BH34" s="34">
        <v>14091.6359776668</v>
      </c>
      <c r="BI34" s="34">
        <v>12662.15458753</v>
      </c>
      <c r="BJ34" s="34">
        <v>12973.2962293941</v>
      </c>
    </row>
    <row r="35" spans="1:62" s="31" customFormat="1" ht="15.75" customHeight="1" x14ac:dyDescent="0.25">
      <c r="A35" s="61" t="s">
        <v>71</v>
      </c>
      <c r="B35" s="61" t="s">
        <v>142</v>
      </c>
      <c r="C35" s="68">
        <v>4644.8032512797599</v>
      </c>
      <c r="D35" s="68">
        <v>4235.8155193033999</v>
      </c>
      <c r="E35" s="68">
        <v>5437.7657781622602</v>
      </c>
      <c r="F35" s="68">
        <v>6939.9989243292002</v>
      </c>
      <c r="G35" s="68">
        <v>7872.2023644317196</v>
      </c>
      <c r="H35" s="68">
        <v>7462.9069816744804</v>
      </c>
      <c r="I35" s="68">
        <v>6268.3949821117803</v>
      </c>
      <c r="J35" s="68">
        <v>6202.23830389663</v>
      </c>
      <c r="K35" s="68">
        <v>5515.5766658223702</v>
      </c>
      <c r="L35" s="68">
        <v>6412.3353201420096</v>
      </c>
      <c r="M35" s="68">
        <v>5758.1321140986502</v>
      </c>
      <c r="N35" s="68">
        <v>5536.2486771877302</v>
      </c>
      <c r="O35" s="68">
        <v>72286.418882440004</v>
      </c>
      <c r="P35" s="68">
        <v>5062.3246954327296</v>
      </c>
      <c r="Q35" s="68">
        <v>4999.9861548110703</v>
      </c>
      <c r="R35" s="68">
        <v>5982.9344062230402</v>
      </c>
      <c r="S35" s="68">
        <v>5721.5499269409902</v>
      </c>
      <c r="T35" s="68">
        <v>6244.3319500058096</v>
      </c>
      <c r="U35" s="68">
        <v>5546.0652545843104</v>
      </c>
      <c r="V35" s="68">
        <v>5953.7523995583197</v>
      </c>
      <c r="W35" s="68">
        <v>6038.5022397113598</v>
      </c>
      <c r="X35" s="68">
        <v>6377.2503941795103</v>
      </c>
      <c r="Y35" s="68">
        <v>9248.7911380863297</v>
      </c>
      <c r="Z35" s="68">
        <v>6355.85182216454</v>
      </c>
      <c r="AA35" s="68">
        <v>10467.188616826001</v>
      </c>
      <c r="AB35" s="68">
        <v>77998.528998524096</v>
      </c>
      <c r="AC35" s="68">
        <v>6133.5701670018198</v>
      </c>
      <c r="AD35" s="68">
        <v>6190.4995474859597</v>
      </c>
      <c r="AE35" s="68">
        <v>6677.1590544364899</v>
      </c>
      <c r="AF35" s="68">
        <v>9327.2725110450501</v>
      </c>
      <c r="AG35" s="68">
        <v>6655.9744400049003</v>
      </c>
      <c r="AH35" s="68">
        <v>7853.1477093705198</v>
      </c>
      <c r="AI35" s="68">
        <v>6714.3235448151299</v>
      </c>
      <c r="AJ35" s="68">
        <v>8000.2076933831204</v>
      </c>
      <c r="AK35" s="68">
        <v>6180.7432805338603</v>
      </c>
      <c r="AL35" s="68">
        <v>8585.3682929871193</v>
      </c>
      <c r="AM35" s="68">
        <v>7534.2080728071396</v>
      </c>
      <c r="AN35" s="68">
        <v>9267.8519454337093</v>
      </c>
      <c r="AO35" s="68">
        <v>89120.326259304798</v>
      </c>
      <c r="AP35" s="68">
        <v>6501.41234567014</v>
      </c>
      <c r="AQ35" s="68">
        <v>6279.92780920312</v>
      </c>
      <c r="AR35" s="68">
        <v>7258.9559849964198</v>
      </c>
      <c r="AS35" s="68">
        <v>10423.6714592104</v>
      </c>
      <c r="AT35" s="68">
        <v>10299.902221545501</v>
      </c>
      <c r="AU35" s="68">
        <v>12590.974330799399</v>
      </c>
      <c r="AV35" s="68">
        <v>9671.9118502295296</v>
      </c>
      <c r="AW35" s="68">
        <v>11087.672886279501</v>
      </c>
      <c r="AX35" s="68">
        <v>9873.8653086574595</v>
      </c>
      <c r="AY35" s="68">
        <v>11729.379047340801</v>
      </c>
      <c r="AZ35" s="68">
        <v>9509.3686253967298</v>
      </c>
      <c r="BA35" s="68">
        <v>13489.878039535801</v>
      </c>
      <c r="BB35" s="68">
        <v>118716.91990886501</v>
      </c>
      <c r="BC35" s="68">
        <v>9324.38915031121</v>
      </c>
      <c r="BD35" s="68">
        <v>8552.3331399106592</v>
      </c>
      <c r="BE35" s="68">
        <v>10580.449086063099</v>
      </c>
      <c r="BF35" s="68">
        <v>15538.9166386241</v>
      </c>
      <c r="BG35" s="68">
        <v>10846.338335158</v>
      </c>
      <c r="BH35" s="68">
        <v>12463.4799338432</v>
      </c>
      <c r="BI35" s="68">
        <v>10757.1936286731</v>
      </c>
      <c r="BJ35" s="68">
        <v>12291.3705506926</v>
      </c>
    </row>
    <row r="36" spans="1:62" s="31" customFormat="1" ht="15.75" customHeight="1" x14ac:dyDescent="0.25">
      <c r="A36" s="55" t="s">
        <v>71</v>
      </c>
      <c r="B36" s="55" t="s">
        <v>143</v>
      </c>
      <c r="C36" s="34">
        <v>3728.9951132407</v>
      </c>
      <c r="D36" s="34">
        <v>3692.8548483985101</v>
      </c>
      <c r="E36" s="34">
        <v>4184.8546164580803</v>
      </c>
      <c r="F36" s="34">
        <v>4092.4167317429901</v>
      </c>
      <c r="G36" s="34">
        <v>4054.2292304785601</v>
      </c>
      <c r="H36" s="34">
        <v>4330.1667189606796</v>
      </c>
      <c r="I36" s="34">
        <v>3439.62498923576</v>
      </c>
      <c r="J36" s="34">
        <v>3758.7072726872402</v>
      </c>
      <c r="K36" s="34">
        <v>4654.3586764046204</v>
      </c>
      <c r="L36" s="34">
        <v>3390.3602010971099</v>
      </c>
      <c r="M36" s="34">
        <v>3466.38223240055</v>
      </c>
      <c r="N36" s="34">
        <v>4149.6789849801798</v>
      </c>
      <c r="O36" s="34">
        <v>46942.629616085003</v>
      </c>
      <c r="P36" s="34">
        <v>3763.9551726015702</v>
      </c>
      <c r="Q36" s="34">
        <v>3534.8103963836002</v>
      </c>
      <c r="R36" s="34">
        <v>3902.3784363192499</v>
      </c>
      <c r="S36" s="34">
        <v>3982.2705024786101</v>
      </c>
      <c r="T36" s="34">
        <v>4647.2553401681198</v>
      </c>
      <c r="U36" s="34">
        <v>5272.6466934234904</v>
      </c>
      <c r="V36" s="34">
        <v>4373.8806806289404</v>
      </c>
      <c r="W36" s="34">
        <v>5360.4599030136196</v>
      </c>
      <c r="X36" s="34">
        <v>4500.2951664127604</v>
      </c>
      <c r="Y36" s="34">
        <v>4923.3046180451101</v>
      </c>
      <c r="Z36" s="34">
        <v>4092.7933792952199</v>
      </c>
      <c r="AA36" s="34">
        <v>8154.6747281162698</v>
      </c>
      <c r="AB36" s="34">
        <v>56508.725016886601</v>
      </c>
      <c r="AC36" s="34">
        <v>3416.3469069711</v>
      </c>
      <c r="AD36" s="34">
        <v>4923.5966447498604</v>
      </c>
      <c r="AE36" s="34">
        <v>4394.8009999830201</v>
      </c>
      <c r="AF36" s="34">
        <v>5586.2290055969497</v>
      </c>
      <c r="AG36" s="34">
        <v>4438.2329576966004</v>
      </c>
      <c r="AH36" s="34">
        <v>4846.6334075146497</v>
      </c>
      <c r="AI36" s="34">
        <v>3778.8761446960002</v>
      </c>
      <c r="AJ36" s="34">
        <v>3908.9350445609298</v>
      </c>
      <c r="AK36" s="34">
        <v>3691.0136228329102</v>
      </c>
      <c r="AL36" s="34">
        <v>3423.43162794419</v>
      </c>
      <c r="AM36" s="34">
        <v>3415.9055560213901</v>
      </c>
      <c r="AN36" s="34">
        <v>6702.5485213618003</v>
      </c>
      <c r="AO36" s="34">
        <v>52526.5504399294</v>
      </c>
      <c r="AP36" s="34">
        <v>3342.7746099343999</v>
      </c>
      <c r="AQ36" s="34">
        <v>2993.7286062088901</v>
      </c>
      <c r="AR36" s="34">
        <v>3495.22872720945</v>
      </c>
      <c r="AS36" s="34">
        <v>2935.68614990678</v>
      </c>
      <c r="AT36" s="34">
        <v>2803.2897335001799</v>
      </c>
      <c r="AU36" s="34">
        <v>3746.02940883572</v>
      </c>
      <c r="AV36" s="34">
        <v>3570.40353477289</v>
      </c>
      <c r="AW36" s="34">
        <v>3108.5461853759198</v>
      </c>
      <c r="AX36" s="34">
        <v>6485.8703262087602</v>
      </c>
      <c r="AY36" s="34">
        <v>4030.6733297686601</v>
      </c>
      <c r="AZ36" s="34">
        <v>3429.9539336007101</v>
      </c>
      <c r="BA36" s="34">
        <v>8292.3954704596999</v>
      </c>
      <c r="BB36" s="34">
        <v>48234.5800157821</v>
      </c>
      <c r="BC36" s="34">
        <v>3228.80451651351</v>
      </c>
      <c r="BD36" s="34">
        <v>4449.4833147073696</v>
      </c>
      <c r="BE36" s="34">
        <v>5595.4787675840698</v>
      </c>
      <c r="BF36" s="34">
        <v>5018.8823907086398</v>
      </c>
      <c r="BG36" s="34">
        <v>5430.8621774591802</v>
      </c>
      <c r="BH36" s="34">
        <v>5415.9117596400802</v>
      </c>
      <c r="BI36" s="34">
        <v>7868.9350264472596</v>
      </c>
      <c r="BJ36" s="34">
        <v>6044.8193475427097</v>
      </c>
    </row>
    <row r="37" spans="1:62" s="31" customFormat="1" ht="15.75" customHeight="1" x14ac:dyDescent="0.25">
      <c r="A37" s="61" t="s">
        <v>71</v>
      </c>
      <c r="B37" s="61" t="s">
        <v>144</v>
      </c>
      <c r="C37" s="68">
        <v>1107.4685312542099</v>
      </c>
      <c r="D37" s="68">
        <v>1578.9477638620999</v>
      </c>
      <c r="E37" s="68">
        <v>1759.97743646752</v>
      </c>
      <c r="F37" s="68">
        <v>1442.32743524752</v>
      </c>
      <c r="G37" s="68">
        <v>1558.2959297531299</v>
      </c>
      <c r="H37" s="68">
        <v>983.01561188232995</v>
      </c>
      <c r="I37" s="68">
        <v>1492.94068668715</v>
      </c>
      <c r="J37" s="68">
        <v>2619.14985870905</v>
      </c>
      <c r="K37" s="68">
        <v>1479.4764707014599</v>
      </c>
      <c r="L37" s="68">
        <v>2250.8996024693902</v>
      </c>
      <c r="M37" s="68">
        <v>1733.3000134912199</v>
      </c>
      <c r="N37" s="68">
        <v>2355.29164318125</v>
      </c>
      <c r="O37" s="68">
        <v>20361.090983706301</v>
      </c>
      <c r="P37" s="68">
        <v>1906.95869066517</v>
      </c>
      <c r="Q37" s="68">
        <v>2364.9966558143301</v>
      </c>
      <c r="R37" s="68">
        <v>1574.2426744510601</v>
      </c>
      <c r="S37" s="68">
        <v>1767.0954180221199</v>
      </c>
      <c r="T37" s="68">
        <v>1677.9089453695501</v>
      </c>
      <c r="U37" s="68">
        <v>1450.22174889595</v>
      </c>
      <c r="V37" s="68">
        <v>1695.30475919952</v>
      </c>
      <c r="W37" s="68">
        <v>2100.6431685938201</v>
      </c>
      <c r="X37" s="68">
        <v>1541.64618287232</v>
      </c>
      <c r="Y37" s="68">
        <v>1447.99424242695</v>
      </c>
      <c r="Z37" s="68">
        <v>2686.9229625201001</v>
      </c>
      <c r="AA37" s="68">
        <v>1625.1747609868501</v>
      </c>
      <c r="AB37" s="68">
        <v>21839.1102098177</v>
      </c>
      <c r="AC37" s="68">
        <v>2691.2651905810499</v>
      </c>
      <c r="AD37" s="68">
        <v>1390.4136698867001</v>
      </c>
      <c r="AE37" s="68">
        <v>1183.2962690354</v>
      </c>
      <c r="AF37" s="68">
        <v>883.03898180668205</v>
      </c>
      <c r="AG37" s="68">
        <v>1083.7745989482301</v>
      </c>
      <c r="AH37" s="68">
        <v>1596.02423767506</v>
      </c>
      <c r="AI37" s="68">
        <v>2876.2832637258398</v>
      </c>
      <c r="AJ37" s="68">
        <v>1444.0007191827699</v>
      </c>
      <c r="AK37" s="68">
        <v>1780.0777156504901</v>
      </c>
      <c r="AL37" s="68">
        <v>2093.7323948633598</v>
      </c>
      <c r="AM37" s="68">
        <v>2276.0583600869099</v>
      </c>
      <c r="AN37" s="68">
        <v>2564.3093870874</v>
      </c>
      <c r="AO37" s="68">
        <v>21862.2747885299</v>
      </c>
      <c r="AP37" s="68">
        <v>2057.5824211539498</v>
      </c>
      <c r="AQ37" s="68">
        <v>1197.9868942211001</v>
      </c>
      <c r="AR37" s="68">
        <v>2092.3698787726498</v>
      </c>
      <c r="AS37" s="68">
        <v>1240.6881824935899</v>
      </c>
      <c r="AT37" s="68">
        <v>1559.4785624901899</v>
      </c>
      <c r="AU37" s="68">
        <v>2342.3825024492598</v>
      </c>
      <c r="AV37" s="68">
        <v>2850.43641808035</v>
      </c>
      <c r="AW37" s="68">
        <v>2212.4829042472102</v>
      </c>
      <c r="AX37" s="68">
        <v>3713.1705272433001</v>
      </c>
      <c r="AY37" s="68">
        <v>2696.8856246140699</v>
      </c>
      <c r="AZ37" s="68">
        <v>3388.4986199823002</v>
      </c>
      <c r="BA37" s="68">
        <v>2451.1005641438301</v>
      </c>
      <c r="BB37" s="68">
        <v>27803.063099891799</v>
      </c>
      <c r="BC37" s="68">
        <v>2465.76867032885</v>
      </c>
      <c r="BD37" s="68">
        <v>1873.03852505432</v>
      </c>
      <c r="BE37" s="68">
        <v>1804.5507421279401</v>
      </c>
      <c r="BF37" s="68">
        <v>2003.75076643945</v>
      </c>
      <c r="BG37" s="68">
        <v>2028.0715203273901</v>
      </c>
      <c r="BH37" s="68">
        <v>2169.8737183242501</v>
      </c>
      <c r="BI37" s="68">
        <v>2629.1360733643201</v>
      </c>
      <c r="BJ37" s="68">
        <v>3252.79377867127</v>
      </c>
    </row>
    <row r="38" spans="1:62" s="31" customFormat="1" ht="15.75" customHeight="1" x14ac:dyDescent="0.25">
      <c r="A38" s="55" t="s">
        <v>71</v>
      </c>
      <c r="B38" s="55" t="s">
        <v>145</v>
      </c>
      <c r="C38" s="34">
        <v>2895.9059135513799</v>
      </c>
      <c r="D38" s="34">
        <v>3031.7678038971599</v>
      </c>
      <c r="E38" s="34">
        <v>3205.20909184112</v>
      </c>
      <c r="F38" s="34">
        <v>3843.8827286815499</v>
      </c>
      <c r="G38" s="34">
        <v>1185.1788878627799</v>
      </c>
      <c r="H38" s="34">
        <v>3783.6791804821801</v>
      </c>
      <c r="I38" s="34">
        <v>1269.52232899401</v>
      </c>
      <c r="J38" s="34">
        <v>1616.01330780531</v>
      </c>
      <c r="K38" s="34">
        <v>644.57847494085604</v>
      </c>
      <c r="L38" s="34">
        <v>1363.62932451289</v>
      </c>
      <c r="M38" s="34">
        <v>1311.7850887775101</v>
      </c>
      <c r="N38" s="34">
        <v>1737.59909260922</v>
      </c>
      <c r="O38" s="34">
        <v>25888.751223955998</v>
      </c>
      <c r="P38" s="34">
        <v>1362.79218796136</v>
      </c>
      <c r="Q38" s="34">
        <v>1277.0342147930101</v>
      </c>
      <c r="R38" s="34">
        <v>1374.0421336657</v>
      </c>
      <c r="S38" s="34">
        <v>1583.3466086753799</v>
      </c>
      <c r="T38" s="34">
        <v>1306.40742017565</v>
      </c>
      <c r="U38" s="34">
        <v>1508.06149680965</v>
      </c>
      <c r="V38" s="34">
        <v>1638.8958563189999</v>
      </c>
      <c r="W38" s="34">
        <v>1781.5174726247501</v>
      </c>
      <c r="X38" s="34">
        <v>1438.38713280874</v>
      </c>
      <c r="Y38" s="34">
        <v>2046.07924814487</v>
      </c>
      <c r="Z38" s="34">
        <v>1464.29141493514</v>
      </c>
      <c r="AA38" s="34">
        <v>2464.6042006911198</v>
      </c>
      <c r="AB38" s="34">
        <v>19245.459387604398</v>
      </c>
      <c r="AC38" s="34">
        <v>2142.7213848707502</v>
      </c>
      <c r="AD38" s="34">
        <v>1863.0030142558401</v>
      </c>
      <c r="AE38" s="34">
        <v>2967.3022030812999</v>
      </c>
      <c r="AF38" s="34">
        <v>2850.8762465393402</v>
      </c>
      <c r="AG38" s="34">
        <v>2297.9655520512702</v>
      </c>
      <c r="AH38" s="34">
        <v>2133.44721488613</v>
      </c>
      <c r="AI38" s="34">
        <v>3001.0944461198401</v>
      </c>
      <c r="AJ38" s="34">
        <v>2819.14058452167</v>
      </c>
      <c r="AK38" s="34">
        <v>2542.74181458879</v>
      </c>
      <c r="AL38" s="34">
        <v>2855.4829190463702</v>
      </c>
      <c r="AM38" s="34">
        <v>2503.0120693723702</v>
      </c>
      <c r="AN38" s="34">
        <v>3137.9485420033202</v>
      </c>
      <c r="AO38" s="34">
        <v>31114.735991336998</v>
      </c>
      <c r="AP38" s="34">
        <v>2434.6453529381401</v>
      </c>
      <c r="AQ38" s="34">
        <v>1502.02739858768</v>
      </c>
      <c r="AR38" s="34">
        <v>2197.3117785812301</v>
      </c>
      <c r="AS38" s="34">
        <v>2106.96967006677</v>
      </c>
      <c r="AT38" s="34">
        <v>1370.6131732082299</v>
      </c>
      <c r="AU38" s="34">
        <v>2188.3711884555501</v>
      </c>
      <c r="AV38" s="34">
        <v>1878.6473143026799</v>
      </c>
      <c r="AW38" s="34">
        <v>1598.75436918027</v>
      </c>
      <c r="AX38" s="34">
        <v>1830.29270217928</v>
      </c>
      <c r="AY38" s="34">
        <v>3493.7604683812201</v>
      </c>
      <c r="AZ38" s="34">
        <v>1661.31125891949</v>
      </c>
      <c r="BA38" s="34">
        <v>2280.8637772222801</v>
      </c>
      <c r="BB38" s="34">
        <v>24543.568452022799</v>
      </c>
      <c r="BC38" s="34">
        <v>2663.89321576051</v>
      </c>
      <c r="BD38" s="34">
        <v>1821.5454717524501</v>
      </c>
      <c r="BE38" s="34">
        <v>2035.0246537181699</v>
      </c>
      <c r="BF38" s="34">
        <v>3587.8286184379099</v>
      </c>
      <c r="BG38" s="34">
        <v>2005.0067203921701</v>
      </c>
      <c r="BH38" s="34">
        <v>3123.6178524717202</v>
      </c>
      <c r="BI38" s="34">
        <v>3546.1814052324498</v>
      </c>
      <c r="BJ38" s="34">
        <v>2329.7858847597699</v>
      </c>
    </row>
    <row r="39" spans="1:62" s="31" customFormat="1" ht="15.75" customHeight="1" x14ac:dyDescent="0.25">
      <c r="A39" s="61" t="s">
        <v>71</v>
      </c>
      <c r="B39" s="61" t="s">
        <v>146</v>
      </c>
      <c r="C39" s="68">
        <v>552.04247827009203</v>
      </c>
      <c r="D39" s="68">
        <v>197.18353517223599</v>
      </c>
      <c r="E39" s="68">
        <v>138.793346681093</v>
      </c>
      <c r="F39" s="68">
        <v>104.524355770737</v>
      </c>
      <c r="G39" s="68">
        <v>161.53127188653201</v>
      </c>
      <c r="H39" s="68">
        <v>85.207296286559895</v>
      </c>
      <c r="I39" s="68">
        <v>442.63689497007402</v>
      </c>
      <c r="J39" s="68">
        <v>1915.61959617617</v>
      </c>
      <c r="K39" s="68">
        <v>236.65665159481401</v>
      </c>
      <c r="L39" s="68">
        <v>127.78388837869601</v>
      </c>
      <c r="M39" s="68">
        <v>478.61871550317198</v>
      </c>
      <c r="N39" s="68">
        <v>428.763498175498</v>
      </c>
      <c r="O39" s="68">
        <v>4869.3615288656702</v>
      </c>
      <c r="P39" s="68">
        <v>93.583228228355594</v>
      </c>
      <c r="Q39" s="68">
        <v>133.34374324981999</v>
      </c>
      <c r="R39" s="68">
        <v>286.03158407390401</v>
      </c>
      <c r="S39" s="68">
        <v>176.915829977687</v>
      </c>
      <c r="T39" s="68">
        <v>125.546436633757</v>
      </c>
      <c r="U39" s="68">
        <v>3543.9948231615299</v>
      </c>
      <c r="V39" s="68">
        <v>978.67570222987797</v>
      </c>
      <c r="W39" s="68">
        <v>2584.72817119617</v>
      </c>
      <c r="X39" s="68">
        <v>691.34990937741804</v>
      </c>
      <c r="Y39" s="68">
        <v>1434.60906923947</v>
      </c>
      <c r="Z39" s="68">
        <v>812.68401690467101</v>
      </c>
      <c r="AA39" s="68">
        <v>170.70179922332801</v>
      </c>
      <c r="AB39" s="68">
        <v>11032.164313496</v>
      </c>
      <c r="AC39" s="68">
        <v>924.98395843501703</v>
      </c>
      <c r="AD39" s="68">
        <v>807.97878506602501</v>
      </c>
      <c r="AE39" s="68">
        <v>996.80553997586003</v>
      </c>
      <c r="AF39" s="68">
        <v>461.457958280676</v>
      </c>
      <c r="AG39" s="68">
        <v>1603.15033617882</v>
      </c>
      <c r="AH39" s="68">
        <v>846.11668604681404</v>
      </c>
      <c r="AI39" s="68">
        <v>1148.91347272091</v>
      </c>
      <c r="AJ39" s="68">
        <v>1001.49759656163</v>
      </c>
      <c r="AK39" s="68">
        <v>1068.25506870392</v>
      </c>
      <c r="AL39" s="68">
        <v>1340.63141991825</v>
      </c>
      <c r="AM39" s="68">
        <v>2091.4561418882599</v>
      </c>
      <c r="AN39" s="68">
        <v>2356.00744330516</v>
      </c>
      <c r="AO39" s="68">
        <v>14647.2544070813</v>
      </c>
      <c r="AP39" s="68">
        <v>981.54006388906396</v>
      </c>
      <c r="AQ39" s="68">
        <v>909.18882253903303</v>
      </c>
      <c r="AR39" s="68">
        <v>1291.9058506215999</v>
      </c>
      <c r="AS39" s="68">
        <v>1313.2688201184001</v>
      </c>
      <c r="AT39" s="68">
        <v>1030.2261513353501</v>
      </c>
      <c r="AU39" s="68">
        <v>1145.1225115412899</v>
      </c>
      <c r="AV39" s="68">
        <v>1426.53179405323</v>
      </c>
      <c r="AW39" s="68">
        <v>1297.1784197244001</v>
      </c>
      <c r="AX39" s="68">
        <v>2969.6801192796302</v>
      </c>
      <c r="AY39" s="68">
        <v>2609.9347500885701</v>
      </c>
      <c r="AZ39" s="68">
        <v>1545.4164484022999</v>
      </c>
      <c r="BA39" s="68">
        <v>4909.5908704449903</v>
      </c>
      <c r="BB39" s="68">
        <v>21429.584622037899</v>
      </c>
      <c r="BC39" s="68">
        <v>1164.91523827635</v>
      </c>
      <c r="BD39" s="68">
        <v>1083.38043233659</v>
      </c>
      <c r="BE39" s="68">
        <v>1218.58588556413</v>
      </c>
      <c r="BF39" s="68">
        <v>2245.1381125111402</v>
      </c>
      <c r="BG39" s="68">
        <v>1275.8347465337299</v>
      </c>
      <c r="BH39" s="68">
        <v>1147.4960032653701</v>
      </c>
      <c r="BI39" s="68">
        <v>2443.2560628568599</v>
      </c>
      <c r="BJ39" s="68">
        <v>1661.17759776</v>
      </c>
    </row>
    <row r="40" spans="1:62" s="31" customFormat="1" ht="15.75" customHeight="1" x14ac:dyDescent="0.25">
      <c r="A40" s="55" t="s">
        <v>71</v>
      </c>
      <c r="B40" s="55" t="s">
        <v>147</v>
      </c>
      <c r="C40" s="34">
        <v>457.33538944463203</v>
      </c>
      <c r="D40" s="34">
        <v>347.35113435701601</v>
      </c>
      <c r="E40" s="34">
        <v>968.47476282024695</v>
      </c>
      <c r="F40" s="34">
        <v>818.863891260228</v>
      </c>
      <c r="G40" s="34">
        <v>763.58880456172506</v>
      </c>
      <c r="H40" s="34">
        <v>533.04563147138401</v>
      </c>
      <c r="I40" s="34">
        <v>888.92711170102496</v>
      </c>
      <c r="J40" s="34">
        <v>1792.1552159365301</v>
      </c>
      <c r="K40" s="34">
        <v>1357.71309018234</v>
      </c>
      <c r="L40" s="34">
        <v>594.61012137328498</v>
      </c>
      <c r="M40" s="34">
        <v>947.07050387476795</v>
      </c>
      <c r="N40" s="34">
        <v>1662.29143791757</v>
      </c>
      <c r="O40" s="34">
        <v>11131.4270949007</v>
      </c>
      <c r="P40" s="34">
        <v>643.19976039075198</v>
      </c>
      <c r="Q40" s="34">
        <v>482.38761844533099</v>
      </c>
      <c r="R40" s="34">
        <v>1204.4932140588</v>
      </c>
      <c r="S40" s="34">
        <v>1983.32839620244</v>
      </c>
      <c r="T40" s="34">
        <v>1332.16418379176</v>
      </c>
      <c r="U40" s="34">
        <v>971.91459426113295</v>
      </c>
      <c r="V40" s="34">
        <v>1141.1704305911801</v>
      </c>
      <c r="W40" s="34">
        <v>882.81617111236301</v>
      </c>
      <c r="X40" s="34">
        <v>748.65714265261204</v>
      </c>
      <c r="Y40" s="34">
        <v>1247.78148480814</v>
      </c>
      <c r="Z40" s="34">
        <v>956.49909288342201</v>
      </c>
      <c r="AA40" s="34">
        <v>2085.8383240128701</v>
      </c>
      <c r="AB40" s="34">
        <v>13680.250413210801</v>
      </c>
      <c r="AC40" s="34">
        <v>698.08972751488704</v>
      </c>
      <c r="AD40" s="34">
        <v>437.20509614984599</v>
      </c>
      <c r="AE40" s="34">
        <v>996.82733852943204</v>
      </c>
      <c r="AF40" s="34">
        <v>437.87662899608699</v>
      </c>
      <c r="AG40" s="34">
        <v>330.989839099059</v>
      </c>
      <c r="AH40" s="34">
        <v>364.86892614197598</v>
      </c>
      <c r="AI40" s="34">
        <v>218.29205867325601</v>
      </c>
      <c r="AJ40" s="34">
        <v>447.66479036980598</v>
      </c>
      <c r="AK40" s="34">
        <v>1653.7565101421901</v>
      </c>
      <c r="AL40" s="34">
        <v>505.19076496598399</v>
      </c>
      <c r="AM40" s="34">
        <v>632.15962368545502</v>
      </c>
      <c r="AN40" s="34">
        <v>689.23181403860099</v>
      </c>
      <c r="AO40" s="34">
        <v>7412.1531183065799</v>
      </c>
      <c r="AP40" s="34">
        <v>144.69256991765201</v>
      </c>
      <c r="AQ40" s="34">
        <v>860.332852868857</v>
      </c>
      <c r="AR40" s="34">
        <v>655.510817656271</v>
      </c>
      <c r="AS40" s="34">
        <v>513.92578955483998</v>
      </c>
      <c r="AT40" s="34">
        <v>1117.0477092244801</v>
      </c>
      <c r="AU40" s="34">
        <v>395.588660723619</v>
      </c>
      <c r="AV40" s="34">
        <v>680.22470519816397</v>
      </c>
      <c r="AW40" s="34">
        <v>1572.35823994563</v>
      </c>
      <c r="AX40" s="34">
        <v>333.97990725641603</v>
      </c>
      <c r="AY40" s="34">
        <v>310.49153591215702</v>
      </c>
      <c r="AZ40" s="34">
        <v>485.14924880376498</v>
      </c>
      <c r="BA40" s="34">
        <v>882.29269711661095</v>
      </c>
      <c r="BB40" s="34">
        <v>7951.5947341784604</v>
      </c>
      <c r="BC40" s="34">
        <v>947.83173568904101</v>
      </c>
      <c r="BD40" s="34">
        <v>1294.91194734136</v>
      </c>
      <c r="BE40" s="34">
        <v>601.47611664544195</v>
      </c>
      <c r="BF40" s="34">
        <v>277.16097479708901</v>
      </c>
      <c r="BG40" s="34">
        <v>977.60164294589003</v>
      </c>
      <c r="BH40" s="34">
        <v>927.80970373178002</v>
      </c>
      <c r="BI40" s="34">
        <v>628.749040089191</v>
      </c>
      <c r="BJ40" s="34">
        <v>1198.3850436442699</v>
      </c>
    </row>
    <row r="41" spans="1:62" s="31" customFormat="1" ht="15.75" customHeight="1" x14ac:dyDescent="0.25">
      <c r="A41" s="61" t="s">
        <v>71</v>
      </c>
      <c r="B41" s="61" t="s">
        <v>148</v>
      </c>
      <c r="C41" s="68">
        <v>2397.1633003489801</v>
      </c>
      <c r="D41" s="68">
        <v>2558.7846472976298</v>
      </c>
      <c r="E41" s="68">
        <v>3646.3545024965601</v>
      </c>
      <c r="F41" s="68">
        <v>3243.9083549565999</v>
      </c>
      <c r="G41" s="68">
        <v>5492.5800291609103</v>
      </c>
      <c r="H41" s="68">
        <v>2318.21213842931</v>
      </c>
      <c r="I41" s="68">
        <v>2139.8320836962598</v>
      </c>
      <c r="J41" s="68">
        <v>1776.9497871400399</v>
      </c>
      <c r="K41" s="68">
        <v>1925.3423420111301</v>
      </c>
      <c r="L41" s="68">
        <v>3025.4047841418201</v>
      </c>
      <c r="M41" s="68">
        <v>2461.3371653632598</v>
      </c>
      <c r="N41" s="68">
        <v>2806.4803705066702</v>
      </c>
      <c r="O41" s="68">
        <v>33792.349505549202</v>
      </c>
      <c r="P41" s="68">
        <v>1425.95912796026</v>
      </c>
      <c r="Q41" s="68">
        <v>1687.585914342</v>
      </c>
      <c r="R41" s="68">
        <v>1804.4687750329099</v>
      </c>
      <c r="S41" s="68">
        <v>1856.8599421941101</v>
      </c>
      <c r="T41" s="68">
        <v>1720.75612273058</v>
      </c>
      <c r="U41" s="68">
        <v>1553.88609149376</v>
      </c>
      <c r="V41" s="68">
        <v>1474.5346831074201</v>
      </c>
      <c r="W41" s="68">
        <v>1796.88033735561</v>
      </c>
      <c r="X41" s="68">
        <v>1785.94932959933</v>
      </c>
      <c r="Y41" s="68">
        <v>2188.2745104240798</v>
      </c>
      <c r="Z41" s="68">
        <v>3358.0232567160501</v>
      </c>
      <c r="AA41" s="68">
        <v>5975.8886379348096</v>
      </c>
      <c r="AB41" s="68">
        <v>26629.066728890899</v>
      </c>
      <c r="AC41" s="68">
        <v>1996.4669945968801</v>
      </c>
      <c r="AD41" s="68">
        <v>3495.68881197874</v>
      </c>
      <c r="AE41" s="68">
        <v>5503.5875048296002</v>
      </c>
      <c r="AF41" s="68">
        <v>6454.08640144729</v>
      </c>
      <c r="AG41" s="68">
        <v>1847.65728669795</v>
      </c>
      <c r="AH41" s="68">
        <v>3489.0290064032401</v>
      </c>
      <c r="AI41" s="68">
        <v>3118.6079892553098</v>
      </c>
      <c r="AJ41" s="68">
        <v>3128.3211620800298</v>
      </c>
      <c r="AK41" s="68">
        <v>3084.1585085583001</v>
      </c>
      <c r="AL41" s="68">
        <v>2567.1250767742799</v>
      </c>
      <c r="AM41" s="68">
        <v>3044.40177750465</v>
      </c>
      <c r="AN41" s="68">
        <v>3472.8502972753899</v>
      </c>
      <c r="AO41" s="68">
        <v>41201.9808174016</v>
      </c>
      <c r="AP41" s="68">
        <v>2654.1817891529099</v>
      </c>
      <c r="AQ41" s="68">
        <v>3410.2726534962899</v>
      </c>
      <c r="AR41" s="68">
        <v>3249.2709687471902</v>
      </c>
      <c r="AS41" s="68">
        <v>2346.5878241041401</v>
      </c>
      <c r="AT41" s="68">
        <v>2445.6853770061198</v>
      </c>
      <c r="AU41" s="68">
        <v>2145.9028707982802</v>
      </c>
      <c r="AV41" s="68">
        <v>1788.8498706955199</v>
      </c>
      <c r="AW41" s="68">
        <v>8338.5601040441998</v>
      </c>
      <c r="AX41" s="68">
        <v>4852.3799835399004</v>
      </c>
      <c r="AY41" s="68">
        <v>2094.0925534045</v>
      </c>
      <c r="AZ41" s="68">
        <v>3932.13235844364</v>
      </c>
      <c r="BA41" s="68">
        <v>4996.85615239037</v>
      </c>
      <c r="BB41" s="68">
        <v>42254.772505823101</v>
      </c>
      <c r="BC41" s="68">
        <v>2570.0990366587698</v>
      </c>
      <c r="BD41" s="68">
        <v>3315.48612898499</v>
      </c>
      <c r="BE41" s="68">
        <v>3783.7843172673902</v>
      </c>
      <c r="BF41" s="68">
        <v>1936.7617010481799</v>
      </c>
      <c r="BG41" s="68">
        <v>3258.9514691853201</v>
      </c>
      <c r="BH41" s="68">
        <v>3226.37156478623</v>
      </c>
      <c r="BI41" s="68">
        <v>2153.9031636252498</v>
      </c>
      <c r="BJ41" s="68">
        <v>2232.6136434353898</v>
      </c>
    </row>
    <row r="42" spans="1:62" s="89" customFormat="1" ht="15.75" customHeight="1" x14ac:dyDescent="0.25">
      <c r="A42" s="217"/>
      <c r="B42" s="217"/>
      <c r="C42" s="218"/>
      <c r="D42" s="218"/>
      <c r="E42" s="218"/>
      <c r="F42" s="218"/>
      <c r="G42" s="218"/>
      <c r="H42" s="218"/>
      <c r="I42" s="218"/>
      <c r="J42" s="218"/>
      <c r="K42" s="218"/>
      <c r="L42" s="218"/>
      <c r="M42" s="218"/>
      <c r="N42" s="218"/>
      <c r="O42" s="218"/>
      <c r="P42" s="218"/>
      <c r="Q42" s="218"/>
      <c r="R42" s="218"/>
      <c r="S42" s="218"/>
      <c r="T42" s="218"/>
      <c r="U42" s="218"/>
      <c r="V42" s="218"/>
      <c r="W42" s="218"/>
      <c r="X42" s="218"/>
      <c r="Y42" s="218"/>
      <c r="Z42" s="218"/>
      <c r="AA42" s="218"/>
      <c r="AB42" s="218"/>
      <c r="AC42" s="218"/>
      <c r="AD42" s="218"/>
      <c r="AE42" s="218"/>
      <c r="AF42" s="218"/>
      <c r="AG42" s="218"/>
      <c r="AH42" s="218"/>
      <c r="AI42" s="218"/>
      <c r="AJ42" s="218"/>
      <c r="AK42" s="218"/>
      <c r="AL42" s="218"/>
      <c r="AM42" s="218"/>
      <c r="AN42" s="218"/>
      <c r="AO42" s="218"/>
      <c r="AP42" s="218"/>
      <c r="AQ42" s="218"/>
      <c r="AR42" s="218"/>
      <c r="AS42" s="218"/>
      <c r="AT42" s="218"/>
      <c r="AU42" s="218"/>
      <c r="AV42" s="218"/>
      <c r="AW42" s="218"/>
      <c r="AX42" s="218"/>
      <c r="AY42" s="218"/>
      <c r="AZ42" s="218"/>
      <c r="BA42" s="218"/>
      <c r="BB42" s="218"/>
      <c r="BC42" s="218"/>
      <c r="BD42" s="218"/>
      <c r="BE42" s="218"/>
      <c r="BF42" s="218"/>
      <c r="BG42" s="218"/>
      <c r="BH42" s="218"/>
      <c r="BI42" s="218"/>
      <c r="BJ42" s="218"/>
    </row>
    <row r="43" spans="1:62" s="242" customFormat="1" ht="15.75" customHeight="1" x14ac:dyDescent="0.25">
      <c r="A43" s="268" t="s">
        <v>148</v>
      </c>
      <c r="B43" s="268" t="s">
        <v>118</v>
      </c>
      <c r="C43" s="269"/>
      <c r="D43" s="269"/>
      <c r="E43" s="269"/>
      <c r="F43" s="269"/>
      <c r="G43" s="269"/>
      <c r="H43" s="269"/>
      <c r="I43" s="269"/>
      <c r="J43" s="269"/>
      <c r="K43" s="269"/>
      <c r="L43" s="269"/>
      <c r="M43" s="269"/>
      <c r="N43" s="269"/>
      <c r="O43" s="269"/>
      <c r="P43" s="269"/>
      <c r="Q43" s="269"/>
      <c r="R43" s="269"/>
      <c r="S43" s="269"/>
      <c r="T43" s="269"/>
      <c r="U43" s="269"/>
      <c r="V43" s="269"/>
      <c r="W43" s="269"/>
      <c r="X43" s="269"/>
      <c r="Y43" s="269"/>
      <c r="Z43" s="269"/>
      <c r="AA43" s="269"/>
      <c r="AB43" s="269"/>
      <c r="AC43" s="269"/>
      <c r="AD43" s="269"/>
      <c r="AE43" s="269"/>
      <c r="AF43" s="269"/>
      <c r="AG43" s="269"/>
      <c r="AH43" s="269"/>
      <c r="AI43" s="269"/>
      <c r="AJ43" s="269"/>
      <c r="AK43" s="269"/>
      <c r="AL43" s="269"/>
      <c r="AM43" s="269"/>
      <c r="AN43" s="269"/>
      <c r="AO43" s="269"/>
      <c r="AP43" s="269"/>
      <c r="AQ43" s="269"/>
      <c r="AR43" s="269"/>
      <c r="AS43" s="269"/>
      <c r="AT43" s="269"/>
      <c r="AU43" s="269"/>
      <c r="AV43" s="269"/>
      <c r="AW43" s="269"/>
      <c r="AX43" s="269"/>
      <c r="AY43" s="269"/>
      <c r="AZ43" s="269"/>
      <c r="BA43" s="269"/>
      <c r="BB43" s="269"/>
      <c r="BC43" s="269"/>
      <c r="BD43" s="269"/>
      <c r="BE43" s="269"/>
      <c r="BF43" s="269"/>
      <c r="BG43" s="269"/>
      <c r="BH43" s="269"/>
      <c r="BI43" s="269"/>
      <c r="BJ43" s="269"/>
    </row>
    <row r="44" spans="1:62" s="31" customFormat="1" ht="15.75" customHeight="1" x14ac:dyDescent="0.25">
      <c r="A44" s="55" t="s">
        <v>71</v>
      </c>
      <c r="B44" s="55" t="s">
        <v>149</v>
      </c>
      <c r="C44" s="34">
        <v>15195.909567127799</v>
      </c>
      <c r="D44" s="34">
        <v>10237.9900801609</v>
      </c>
      <c r="E44" s="34">
        <v>12230.552796383499</v>
      </c>
      <c r="F44" s="34">
        <v>17248.046260172101</v>
      </c>
      <c r="G44" s="34">
        <v>15599.5631000712</v>
      </c>
      <c r="H44" s="34">
        <v>16596.486520865299</v>
      </c>
      <c r="I44" s="34">
        <v>22248.882918846499</v>
      </c>
      <c r="J44" s="34">
        <v>20721.557666969798</v>
      </c>
      <c r="K44" s="34">
        <v>17619.341486283</v>
      </c>
      <c r="L44" s="34">
        <v>17421.506162183101</v>
      </c>
      <c r="M44" s="34">
        <v>21963.806789480499</v>
      </c>
      <c r="N44" s="34">
        <v>33004.057794223103</v>
      </c>
      <c r="O44" s="34">
        <v>220087.70114276701</v>
      </c>
      <c r="P44" s="34">
        <v>30968.770385325901</v>
      </c>
      <c r="Q44" s="34">
        <v>22816.1453640738</v>
      </c>
      <c r="R44" s="34">
        <v>25136.399313243801</v>
      </c>
      <c r="S44" s="34">
        <v>28919.8136075937</v>
      </c>
      <c r="T44" s="34">
        <v>26046.196045892499</v>
      </c>
      <c r="U44" s="34">
        <v>32111.812555478598</v>
      </c>
      <c r="V44" s="34">
        <v>42599.547792162397</v>
      </c>
      <c r="W44" s="34">
        <v>35446.187576675802</v>
      </c>
      <c r="X44" s="34">
        <v>24554.9666411336</v>
      </c>
      <c r="Y44" s="34">
        <v>22769.843618776002</v>
      </c>
      <c r="Z44" s="34">
        <v>24053.6777066822</v>
      </c>
      <c r="AA44" s="34">
        <v>38663.188496069299</v>
      </c>
      <c r="AB44" s="34">
        <v>354086.549103108</v>
      </c>
      <c r="AC44" s="34">
        <v>36340.879470078798</v>
      </c>
      <c r="AD44" s="34">
        <v>24908.963360145299</v>
      </c>
      <c r="AE44" s="34">
        <v>25171.797952883899</v>
      </c>
      <c r="AF44" s="34">
        <v>22570.283961180099</v>
      </c>
      <c r="AG44" s="34">
        <v>23538.337308908202</v>
      </c>
      <c r="AH44" s="34">
        <v>27975.575755102898</v>
      </c>
      <c r="AI44" s="34">
        <v>35814.174798450498</v>
      </c>
      <c r="AJ44" s="34">
        <v>34352.445341551902</v>
      </c>
      <c r="AK44" s="34">
        <v>27066.459663610902</v>
      </c>
      <c r="AL44" s="34">
        <v>25444.833647917101</v>
      </c>
      <c r="AM44" s="34">
        <v>27955.192992001099</v>
      </c>
      <c r="AN44" s="34">
        <v>47244.709752457602</v>
      </c>
      <c r="AO44" s="34">
        <v>358383.65400428802</v>
      </c>
      <c r="AP44" s="34">
        <v>42295.487449382199</v>
      </c>
      <c r="AQ44" s="34">
        <v>29025.779963892499</v>
      </c>
      <c r="AR44" s="34">
        <v>29754.9048362215</v>
      </c>
      <c r="AS44" s="34">
        <v>30418.569348090201</v>
      </c>
      <c r="AT44" s="34">
        <v>29928.888269221199</v>
      </c>
      <c r="AU44" s="34">
        <v>33389.3931567033</v>
      </c>
      <c r="AV44" s="34">
        <v>39291.452768654301</v>
      </c>
      <c r="AW44" s="34">
        <v>36959.776026380801</v>
      </c>
      <c r="AX44" s="34">
        <v>29172.6203088164</v>
      </c>
      <c r="AY44" s="34">
        <v>27470.080481176501</v>
      </c>
      <c r="AZ44" s="34">
        <v>28493.0249988221</v>
      </c>
      <c r="BA44" s="34">
        <v>40910.819010216903</v>
      </c>
      <c r="BB44" s="34">
        <v>397110.79661757802</v>
      </c>
      <c r="BC44" s="34">
        <v>40276.344200393098</v>
      </c>
      <c r="BD44" s="34">
        <v>29564.736145178202</v>
      </c>
      <c r="BE44" s="34">
        <v>32280.815455656499</v>
      </c>
      <c r="BF44" s="34">
        <v>33561.797239286301</v>
      </c>
      <c r="BG44" s="34">
        <v>36884.859614373301</v>
      </c>
      <c r="BH44" s="34">
        <v>38688.2984007634</v>
      </c>
      <c r="BI44" s="34">
        <v>50087.793812638403</v>
      </c>
      <c r="BJ44" s="34">
        <v>47389.0451680599</v>
      </c>
    </row>
    <row r="45" spans="1:62" s="31" customFormat="1" ht="15.75" customHeight="1" x14ac:dyDescent="0.25">
      <c r="A45" s="61" t="s">
        <v>71</v>
      </c>
      <c r="B45" s="61" t="s">
        <v>150</v>
      </c>
      <c r="C45" s="68">
        <v>12819.4057494227</v>
      </c>
      <c r="D45" s="68">
        <v>13857.4112232472</v>
      </c>
      <c r="E45" s="68">
        <v>15756.145992223899</v>
      </c>
      <c r="F45" s="68">
        <v>20437.692295929701</v>
      </c>
      <c r="G45" s="68">
        <v>18957.466940350499</v>
      </c>
      <c r="H45" s="68">
        <v>18078.835002501601</v>
      </c>
      <c r="I45" s="68">
        <v>20928.213169408598</v>
      </c>
      <c r="J45" s="68">
        <v>21208.6944925075</v>
      </c>
      <c r="K45" s="68">
        <v>19210.912857146399</v>
      </c>
      <c r="L45" s="68">
        <v>17619.878947531401</v>
      </c>
      <c r="M45" s="68">
        <v>16976.9027458897</v>
      </c>
      <c r="N45" s="68">
        <v>23733.8133081331</v>
      </c>
      <c r="O45" s="68">
        <v>219585.37272429201</v>
      </c>
      <c r="P45" s="68">
        <v>17170.520345577999</v>
      </c>
      <c r="Q45" s="68">
        <v>16398.350028236899</v>
      </c>
      <c r="R45" s="68">
        <v>18801.131030808501</v>
      </c>
      <c r="S45" s="68">
        <v>16248.7644025843</v>
      </c>
      <c r="T45" s="68">
        <v>16217.9519998045</v>
      </c>
      <c r="U45" s="68">
        <v>17304.4541251222</v>
      </c>
      <c r="V45" s="68">
        <v>16586.3930408499</v>
      </c>
      <c r="W45" s="68">
        <v>18726.2563772088</v>
      </c>
      <c r="X45" s="68">
        <v>22924.162375821601</v>
      </c>
      <c r="Y45" s="68">
        <v>16779.6883326311</v>
      </c>
      <c r="Z45" s="68">
        <v>16477.0137435053</v>
      </c>
      <c r="AA45" s="68">
        <v>25475.951428502602</v>
      </c>
      <c r="AB45" s="68">
        <v>219110.63723065401</v>
      </c>
      <c r="AC45" s="68">
        <v>20363.804987663902</v>
      </c>
      <c r="AD45" s="68">
        <v>19380.594321471399</v>
      </c>
      <c r="AE45" s="68">
        <v>19010.7814344338</v>
      </c>
      <c r="AF45" s="68">
        <v>18729.6755425708</v>
      </c>
      <c r="AG45" s="68">
        <v>17625.850101699099</v>
      </c>
      <c r="AH45" s="68">
        <v>18631.332960819</v>
      </c>
      <c r="AI45" s="68">
        <v>20151.387180236099</v>
      </c>
      <c r="AJ45" s="68">
        <v>18509.907313971398</v>
      </c>
      <c r="AK45" s="68">
        <v>20531.590383036899</v>
      </c>
      <c r="AL45" s="68">
        <v>19656.227953132999</v>
      </c>
      <c r="AM45" s="68">
        <v>19021.419395208999</v>
      </c>
      <c r="AN45" s="68">
        <v>24444.329735829</v>
      </c>
      <c r="AO45" s="68">
        <v>236056.90131007301</v>
      </c>
      <c r="AP45" s="68">
        <v>23598.808353700701</v>
      </c>
      <c r="AQ45" s="68">
        <v>20785.996196659398</v>
      </c>
      <c r="AR45" s="68">
        <v>20535.860433866299</v>
      </c>
      <c r="AS45" s="68">
        <v>19897.764154514</v>
      </c>
      <c r="AT45" s="68">
        <v>21482.558797919799</v>
      </c>
      <c r="AU45" s="68">
        <v>26243.108920494</v>
      </c>
      <c r="AV45" s="68">
        <v>28810.859016286799</v>
      </c>
      <c r="AW45" s="68">
        <v>24634.937021169699</v>
      </c>
      <c r="AX45" s="68">
        <v>24416.4419210382</v>
      </c>
      <c r="AY45" s="68">
        <v>21231.719390530699</v>
      </c>
      <c r="AZ45" s="68">
        <v>26135.977753679399</v>
      </c>
      <c r="BA45" s="68">
        <v>30567.8804886654</v>
      </c>
      <c r="BB45" s="68">
        <v>288341.91244852397</v>
      </c>
      <c r="BC45" s="68">
        <v>24049.1731767198</v>
      </c>
      <c r="BD45" s="68">
        <v>23315.673649186199</v>
      </c>
      <c r="BE45" s="68">
        <v>26544.453846424702</v>
      </c>
      <c r="BF45" s="68">
        <v>25601.912658803099</v>
      </c>
      <c r="BG45" s="68">
        <v>23998.335101325702</v>
      </c>
      <c r="BH45" s="68">
        <v>27288.155476411401</v>
      </c>
      <c r="BI45" s="68">
        <v>29430.574444328799</v>
      </c>
      <c r="BJ45" s="68">
        <v>27321.124097405798</v>
      </c>
    </row>
    <row r="46" spans="1:62" s="195" customFormat="1" ht="15.75" customHeight="1" x14ac:dyDescent="0.3">
      <c r="A46" s="227" t="s">
        <v>71</v>
      </c>
      <c r="B46" s="65" t="s">
        <v>151</v>
      </c>
      <c r="C46" s="30">
        <v>4345.3670150603102</v>
      </c>
      <c r="D46" s="30">
        <v>4239.5778714631297</v>
      </c>
      <c r="E46" s="30">
        <v>4439.9779109541196</v>
      </c>
      <c r="F46" s="30">
        <v>4593.0761074004604</v>
      </c>
      <c r="G46" s="30">
        <v>5285.9436513545998</v>
      </c>
      <c r="H46" s="30">
        <v>5253.6631530744598</v>
      </c>
      <c r="I46" s="30">
        <v>5933.2875929879301</v>
      </c>
      <c r="J46" s="30">
        <v>5325.3069379341196</v>
      </c>
      <c r="K46" s="30">
        <v>6495.2957585865897</v>
      </c>
      <c r="L46" s="30">
        <v>6408.4423531325501</v>
      </c>
      <c r="M46" s="30">
        <v>7886.1303078718202</v>
      </c>
      <c r="N46" s="30">
        <v>9500.9543447625492</v>
      </c>
      <c r="O46" s="30">
        <v>69707.023004582603</v>
      </c>
      <c r="P46" s="30">
        <v>4293.9314087058901</v>
      </c>
      <c r="Q46" s="30">
        <v>5511.37371860434</v>
      </c>
      <c r="R46" s="30">
        <v>7506.8320105623197</v>
      </c>
      <c r="S46" s="34">
        <v>6789.7942350111998</v>
      </c>
      <c r="T46" s="30">
        <v>8891.8709992613494</v>
      </c>
      <c r="U46" s="30">
        <v>8094.1348954183704</v>
      </c>
      <c r="V46" s="30">
        <v>8007.2199387640503</v>
      </c>
      <c r="W46" s="34">
        <v>8541.3868087455703</v>
      </c>
      <c r="X46" s="34">
        <v>8809.6843738566895</v>
      </c>
      <c r="Y46" s="30">
        <v>9380.2604958789107</v>
      </c>
      <c r="Z46" s="30">
        <v>11002.262690559601</v>
      </c>
      <c r="AA46" s="30">
        <v>13107.373145182701</v>
      </c>
      <c r="AB46" s="30">
        <v>99936.124720551001</v>
      </c>
      <c r="AC46" s="30">
        <v>5463.0563067728399</v>
      </c>
      <c r="AD46" s="30">
        <v>8085.0696322179601</v>
      </c>
      <c r="AE46" s="30">
        <v>8309.2324039869109</v>
      </c>
      <c r="AF46" s="30">
        <v>8407.61204440642</v>
      </c>
      <c r="AG46" s="30">
        <v>9183.0981560105793</v>
      </c>
      <c r="AH46" s="30">
        <v>7915.0316524657901</v>
      </c>
      <c r="AI46" s="30">
        <v>10183.6318999992</v>
      </c>
      <c r="AJ46" s="30">
        <v>9549.60482239661</v>
      </c>
      <c r="AK46" s="30">
        <v>10413.0911110284</v>
      </c>
      <c r="AL46" s="30">
        <v>9526.1378477786602</v>
      </c>
      <c r="AM46" s="30">
        <v>10140.2866226388</v>
      </c>
      <c r="AN46" s="30">
        <v>16807.8042227722</v>
      </c>
      <c r="AO46" s="30">
        <v>113983.656722474</v>
      </c>
      <c r="AP46" s="30">
        <v>21205.675293569999</v>
      </c>
      <c r="AQ46" s="30">
        <v>8738.4166474884605</v>
      </c>
      <c r="AR46" s="30">
        <v>10103.5993600278</v>
      </c>
      <c r="AS46" s="30">
        <v>16790.703602117599</v>
      </c>
      <c r="AT46" s="30">
        <v>13243.7719168859</v>
      </c>
      <c r="AU46" s="30">
        <v>12187.0552742319</v>
      </c>
      <c r="AV46" s="30">
        <v>16657.946625602901</v>
      </c>
      <c r="AW46" s="30">
        <v>9797.3134858623307</v>
      </c>
      <c r="AX46" s="30">
        <v>20940.573329539598</v>
      </c>
      <c r="AY46" s="30">
        <v>17608.8424988972</v>
      </c>
      <c r="AZ46" s="30">
        <v>9320.4425970037501</v>
      </c>
      <c r="BA46" s="30">
        <v>34215.295051668501</v>
      </c>
      <c r="BB46" s="30">
        <v>190809.63568289601</v>
      </c>
      <c r="BC46" s="30">
        <v>7261.3729145999996</v>
      </c>
      <c r="BD46" s="30">
        <v>12568.1040246795</v>
      </c>
      <c r="BE46" s="30">
        <v>13065.615713058</v>
      </c>
      <c r="BF46" s="30">
        <v>14203.261291327701</v>
      </c>
      <c r="BG46" s="30">
        <v>13348.332986096601</v>
      </c>
      <c r="BH46" s="30">
        <v>13283.020619970301</v>
      </c>
      <c r="BI46" s="30">
        <v>8812.02356007458</v>
      </c>
      <c r="BJ46" s="30">
        <v>12114.4103758325</v>
      </c>
    </row>
    <row r="47" spans="1:62" s="31" customFormat="1" ht="15.75" customHeight="1" x14ac:dyDescent="0.25">
      <c r="A47" s="61" t="s">
        <v>71</v>
      </c>
      <c r="B47" s="61" t="s">
        <v>152</v>
      </c>
      <c r="C47" s="68">
        <v>5734.3545630588696</v>
      </c>
      <c r="D47" s="68">
        <v>6042.3289299604203</v>
      </c>
      <c r="E47" s="68">
        <v>6357.5256286311997</v>
      </c>
      <c r="F47" s="68">
        <v>2846.27135061543</v>
      </c>
      <c r="G47" s="68">
        <v>3654.6183101153201</v>
      </c>
      <c r="H47" s="68">
        <v>13799.810943476299</v>
      </c>
      <c r="I47" s="68">
        <v>6363.95989925701</v>
      </c>
      <c r="J47" s="68">
        <v>5477.8576911122</v>
      </c>
      <c r="K47" s="68">
        <v>5488.1647202271897</v>
      </c>
      <c r="L47" s="68">
        <v>4180.7617531547603</v>
      </c>
      <c r="M47" s="68">
        <v>5720.77293463551</v>
      </c>
      <c r="N47" s="68">
        <v>8464.4511190508492</v>
      </c>
      <c r="O47" s="68">
        <v>74130.877843295006</v>
      </c>
      <c r="P47" s="68">
        <v>4414.5361620870599</v>
      </c>
      <c r="Q47" s="68">
        <v>5539.1480003851702</v>
      </c>
      <c r="R47" s="68">
        <v>17729.9897303301</v>
      </c>
      <c r="S47" s="68">
        <v>4757.3071310490204</v>
      </c>
      <c r="T47" s="68">
        <v>5381.5962256246803</v>
      </c>
      <c r="U47" s="68">
        <v>19264.167548149398</v>
      </c>
      <c r="V47" s="68">
        <v>6920.0613994576497</v>
      </c>
      <c r="W47" s="68">
        <v>5519.7907284560497</v>
      </c>
      <c r="X47" s="68">
        <v>23464.827833743198</v>
      </c>
      <c r="Y47" s="68">
        <v>5505.3090852751702</v>
      </c>
      <c r="Z47" s="68">
        <v>20443.266114402501</v>
      </c>
      <c r="AA47" s="68">
        <v>11039.708023605301</v>
      </c>
      <c r="AB47" s="68">
        <v>129979.707982565</v>
      </c>
      <c r="AC47" s="68">
        <v>7034.3379185325302</v>
      </c>
      <c r="AD47" s="68">
        <v>21491.1139369991</v>
      </c>
      <c r="AE47" s="68">
        <v>7692.9377341249701</v>
      </c>
      <c r="AF47" s="68">
        <v>8951.0367705426397</v>
      </c>
      <c r="AG47" s="68">
        <v>6456.8832494641201</v>
      </c>
      <c r="AH47" s="68">
        <v>8587.32729763309</v>
      </c>
      <c r="AI47" s="68">
        <v>9014.1404872500898</v>
      </c>
      <c r="AJ47" s="68">
        <v>7648.2229282870303</v>
      </c>
      <c r="AK47" s="68">
        <v>8677.8558196751401</v>
      </c>
      <c r="AL47" s="68">
        <v>7526.2879764303498</v>
      </c>
      <c r="AM47" s="68">
        <v>7849.2109975957301</v>
      </c>
      <c r="AN47" s="68">
        <v>15403.963389451401</v>
      </c>
      <c r="AO47" s="68">
        <v>116333.318505986</v>
      </c>
      <c r="AP47" s="68">
        <v>6212.46365099789</v>
      </c>
      <c r="AQ47" s="68">
        <v>8784.9091453561796</v>
      </c>
      <c r="AR47" s="68">
        <v>9969.4423540741609</v>
      </c>
      <c r="AS47" s="68">
        <v>13416.143640709101</v>
      </c>
      <c r="AT47" s="68">
        <v>14787.5073684052</v>
      </c>
      <c r="AU47" s="68">
        <v>19667.281878664598</v>
      </c>
      <c r="AV47" s="68">
        <v>12604.120915154001</v>
      </c>
      <c r="AW47" s="68">
        <v>12380.7884624949</v>
      </c>
      <c r="AX47" s="68">
        <v>17552.264385504899</v>
      </c>
      <c r="AY47" s="68">
        <v>15441.2127071913</v>
      </c>
      <c r="AZ47" s="68">
        <v>16463.4264936986</v>
      </c>
      <c r="BA47" s="68">
        <v>22001.408007086899</v>
      </c>
      <c r="BB47" s="68">
        <v>169280.969009338</v>
      </c>
      <c r="BC47" s="68">
        <v>36612.628255894102</v>
      </c>
      <c r="BD47" s="68">
        <v>13806.2441579682</v>
      </c>
      <c r="BE47" s="68">
        <v>13254.652838301399</v>
      </c>
      <c r="BF47" s="68">
        <v>18409.077363894699</v>
      </c>
      <c r="BG47" s="68">
        <v>15568.7128022129</v>
      </c>
      <c r="BH47" s="68">
        <v>19092.741095857898</v>
      </c>
      <c r="BI47" s="68">
        <v>18360.453875237199</v>
      </c>
      <c r="BJ47" s="68">
        <v>11400.267193284601</v>
      </c>
    </row>
    <row r="48" spans="1:62" s="31" customFormat="1" ht="15.75" customHeight="1" x14ac:dyDescent="0.25">
      <c r="A48" s="55" t="s">
        <v>71</v>
      </c>
      <c r="B48" s="55" t="s">
        <v>153</v>
      </c>
      <c r="C48" s="34">
        <v>2343.1636181214199</v>
      </c>
      <c r="D48" s="34">
        <v>2073.8060177349698</v>
      </c>
      <c r="E48" s="34">
        <v>2080.9724772352301</v>
      </c>
      <c r="F48" s="34">
        <v>3138.0602386196401</v>
      </c>
      <c r="G48" s="34">
        <v>2667.09264824411</v>
      </c>
      <c r="H48" s="34">
        <v>2955.8190514149101</v>
      </c>
      <c r="I48" s="34">
        <v>3978.9845132495402</v>
      </c>
      <c r="J48" s="34">
        <v>4194.0408391111596</v>
      </c>
      <c r="K48" s="34">
        <v>3987.6866717745702</v>
      </c>
      <c r="L48" s="34">
        <v>4890.1372550657297</v>
      </c>
      <c r="M48" s="34">
        <v>3838.7050133078601</v>
      </c>
      <c r="N48" s="34">
        <v>4441.5129058446</v>
      </c>
      <c r="O48" s="34">
        <v>40589.9812497237</v>
      </c>
      <c r="P48" s="34">
        <v>3382.5211881509999</v>
      </c>
      <c r="Q48" s="34">
        <v>3010.4586102163298</v>
      </c>
      <c r="R48" s="34">
        <v>2280.5190101917001</v>
      </c>
      <c r="S48" s="34">
        <v>2650.6102169037999</v>
      </c>
      <c r="T48" s="34">
        <v>2965.0702354095401</v>
      </c>
      <c r="U48" s="34">
        <v>4065.6907570367998</v>
      </c>
      <c r="V48" s="34">
        <v>4638.70893079507</v>
      </c>
      <c r="W48" s="34">
        <v>4099.2864650171796</v>
      </c>
      <c r="X48" s="34">
        <v>3119.3500808461899</v>
      </c>
      <c r="Y48" s="34">
        <v>3585.0081722363302</v>
      </c>
      <c r="Z48" s="34">
        <v>3193.3534955144301</v>
      </c>
      <c r="AA48" s="34">
        <v>3433.4893729032901</v>
      </c>
      <c r="AB48" s="34">
        <v>40424.066535221697</v>
      </c>
      <c r="AC48" s="34">
        <v>2638.8862399230602</v>
      </c>
      <c r="AD48" s="34">
        <v>2165.6291302668001</v>
      </c>
      <c r="AE48" s="34">
        <v>2651.36986774043</v>
      </c>
      <c r="AF48" s="34">
        <v>3104.5704703735901</v>
      </c>
      <c r="AG48" s="34">
        <v>2828.2820747207102</v>
      </c>
      <c r="AH48" s="34">
        <v>3269.3197308694898</v>
      </c>
      <c r="AI48" s="34">
        <v>4256.19253346809</v>
      </c>
      <c r="AJ48" s="34">
        <v>3480.2485147812499</v>
      </c>
      <c r="AK48" s="34">
        <v>3325.4072890958601</v>
      </c>
      <c r="AL48" s="34">
        <v>3462.45931845618</v>
      </c>
      <c r="AM48" s="34">
        <v>4427.8637833164003</v>
      </c>
      <c r="AN48" s="34">
        <v>5395.7118994841903</v>
      </c>
      <c r="AO48" s="34">
        <v>41005.940852496104</v>
      </c>
      <c r="AP48" s="34">
        <v>4207.5882361266804</v>
      </c>
      <c r="AQ48" s="34">
        <v>2375.96046463741</v>
      </c>
      <c r="AR48" s="34">
        <v>3731.70641518919</v>
      </c>
      <c r="AS48" s="34">
        <v>3723.8487219204399</v>
      </c>
      <c r="AT48" s="34">
        <v>4590.3792347952804</v>
      </c>
      <c r="AU48" s="34">
        <v>7770.3713877996497</v>
      </c>
      <c r="AV48" s="34">
        <v>5394.7567962186204</v>
      </c>
      <c r="AW48" s="34">
        <v>4531.4808610324899</v>
      </c>
      <c r="AX48" s="34">
        <v>5087.1343460977896</v>
      </c>
      <c r="AY48" s="34">
        <v>5767.9600216914596</v>
      </c>
      <c r="AZ48" s="34">
        <v>4366.51517146686</v>
      </c>
      <c r="BA48" s="34">
        <v>5910.01779294876</v>
      </c>
      <c r="BB48" s="34">
        <v>57457.719449924603</v>
      </c>
      <c r="BC48" s="34">
        <v>6483.37272360718</v>
      </c>
      <c r="BD48" s="34">
        <v>4840.9923248150299</v>
      </c>
      <c r="BE48" s="34">
        <v>3990.5805164724602</v>
      </c>
      <c r="BF48" s="34">
        <v>5328.7137544004599</v>
      </c>
      <c r="BG48" s="34">
        <v>8332.7926730988293</v>
      </c>
      <c r="BH48" s="34">
        <v>6172.8357435611697</v>
      </c>
      <c r="BI48" s="34">
        <v>6566.5782394165099</v>
      </c>
      <c r="BJ48" s="34">
        <v>6188.6274551016804</v>
      </c>
    </row>
    <row r="49" spans="1:62" s="31" customFormat="1" ht="15.75" customHeight="1" x14ac:dyDescent="0.25">
      <c r="A49" s="61" t="s">
        <v>71</v>
      </c>
      <c r="B49" s="61" t="s">
        <v>154</v>
      </c>
      <c r="C49" s="68">
        <v>1579.0337863069101</v>
      </c>
      <c r="D49" s="68">
        <v>1683.19068195718</v>
      </c>
      <c r="E49" s="68">
        <v>1719.5119566387</v>
      </c>
      <c r="F49" s="68">
        <v>1872.68065073865</v>
      </c>
      <c r="G49" s="68">
        <v>2071.7837320997701</v>
      </c>
      <c r="H49" s="68">
        <v>3905.1148921019999</v>
      </c>
      <c r="I49" s="68">
        <v>3555.2168956465798</v>
      </c>
      <c r="J49" s="68">
        <v>2433.9908826010801</v>
      </c>
      <c r="K49" s="68">
        <v>4687.2863921855796</v>
      </c>
      <c r="L49" s="68">
        <v>3025.8169382023598</v>
      </c>
      <c r="M49" s="68">
        <v>3770.0489757024102</v>
      </c>
      <c r="N49" s="68">
        <v>3573.1520155081498</v>
      </c>
      <c r="O49" s="68">
        <v>33876.827799689403</v>
      </c>
      <c r="P49" s="68">
        <v>2800.4277993795199</v>
      </c>
      <c r="Q49" s="68">
        <v>2896.7343571486199</v>
      </c>
      <c r="R49" s="68">
        <v>1989.00162620026</v>
      </c>
      <c r="S49" s="68">
        <v>2118.4730169592499</v>
      </c>
      <c r="T49" s="68">
        <v>2575.3779093148401</v>
      </c>
      <c r="U49" s="68">
        <v>3497.4233052593499</v>
      </c>
      <c r="V49" s="68">
        <v>4757.8227366438896</v>
      </c>
      <c r="W49" s="68">
        <v>3646.8241810743302</v>
      </c>
      <c r="X49" s="68">
        <v>3065.1590868226399</v>
      </c>
      <c r="Y49" s="68">
        <v>3216.6301576927199</v>
      </c>
      <c r="Z49" s="68">
        <v>2740.2972426741799</v>
      </c>
      <c r="AA49" s="68">
        <v>4071.38441506962</v>
      </c>
      <c r="AB49" s="68">
        <v>37375.555834239203</v>
      </c>
      <c r="AC49" s="68">
        <v>3409.4315491536099</v>
      </c>
      <c r="AD49" s="68">
        <v>2285.5015346241698</v>
      </c>
      <c r="AE49" s="68">
        <v>4093.0341341134899</v>
      </c>
      <c r="AF49" s="68">
        <v>3173.7392155034699</v>
      </c>
      <c r="AG49" s="68">
        <v>2477.8706679521802</v>
      </c>
      <c r="AH49" s="68">
        <v>3370.44452145384</v>
      </c>
      <c r="AI49" s="68">
        <v>4670.15446454013</v>
      </c>
      <c r="AJ49" s="68">
        <v>3713.03370399599</v>
      </c>
      <c r="AK49" s="68">
        <v>4411.9126327342201</v>
      </c>
      <c r="AL49" s="68">
        <v>3915.9610492602601</v>
      </c>
      <c r="AM49" s="68">
        <v>3398.7340923071602</v>
      </c>
      <c r="AN49" s="68">
        <v>4154.2023329329804</v>
      </c>
      <c r="AO49" s="68">
        <v>43074.019898571503</v>
      </c>
      <c r="AP49" s="68">
        <v>4581.4140740612602</v>
      </c>
      <c r="AQ49" s="68">
        <v>3119.9544971762998</v>
      </c>
      <c r="AR49" s="68">
        <v>3188.88435065061</v>
      </c>
      <c r="AS49" s="68">
        <v>3197.4506221584702</v>
      </c>
      <c r="AT49" s="68">
        <v>4038.3941018894302</v>
      </c>
      <c r="AU49" s="68">
        <v>4000.6765544586201</v>
      </c>
      <c r="AV49" s="68">
        <v>5150.9078535456702</v>
      </c>
      <c r="AW49" s="68">
        <v>3965.1084532241098</v>
      </c>
      <c r="AX49" s="68">
        <v>3522.48399627557</v>
      </c>
      <c r="AY49" s="68">
        <v>4359.4260995819204</v>
      </c>
      <c r="AZ49" s="68">
        <v>3791.28550739311</v>
      </c>
      <c r="BA49" s="68">
        <v>4889.18371230717</v>
      </c>
      <c r="BB49" s="68">
        <v>47805.1698227222</v>
      </c>
      <c r="BC49" s="68">
        <v>2929.78280531668</v>
      </c>
      <c r="BD49" s="68">
        <v>3151.1609062983498</v>
      </c>
      <c r="BE49" s="68">
        <v>3923.9684886803798</v>
      </c>
      <c r="BF49" s="68">
        <v>3308.2865035160598</v>
      </c>
      <c r="BG49" s="68">
        <v>2799.52556705711</v>
      </c>
      <c r="BH49" s="68">
        <v>4066.3379399443002</v>
      </c>
      <c r="BI49" s="68">
        <v>4100.1707264652396</v>
      </c>
      <c r="BJ49" s="68">
        <v>3496.33507416461</v>
      </c>
    </row>
    <row r="50" spans="1:62" s="31" customFormat="1" ht="15.75" customHeight="1" x14ac:dyDescent="0.25">
      <c r="A50" s="55" t="s">
        <v>71</v>
      </c>
      <c r="B50" s="55" t="s">
        <v>155</v>
      </c>
      <c r="C50" s="34">
        <v>312.99353728301298</v>
      </c>
      <c r="D50" s="34">
        <v>337.32607160940597</v>
      </c>
      <c r="E50" s="34">
        <v>230.80917758762499</v>
      </c>
      <c r="F50" s="34">
        <v>80.511323280732697</v>
      </c>
      <c r="G50" s="34">
        <v>221.32705564249699</v>
      </c>
      <c r="H50" s="34">
        <v>621.53549349999605</v>
      </c>
      <c r="I50" s="34">
        <v>387.540581016614</v>
      </c>
      <c r="J50" s="34">
        <v>260.08906199450598</v>
      </c>
      <c r="K50" s="34">
        <v>551.770989642622</v>
      </c>
      <c r="L50" s="34">
        <v>112.494076337981</v>
      </c>
      <c r="M50" s="34">
        <v>285.58289177889401</v>
      </c>
      <c r="N50" s="34">
        <v>391.97904707126702</v>
      </c>
      <c r="O50" s="34">
        <v>3793.9593067451601</v>
      </c>
      <c r="P50" s="34">
        <v>497.80965239966298</v>
      </c>
      <c r="Q50" s="34">
        <v>509.55333650835797</v>
      </c>
      <c r="R50" s="34">
        <v>216.909707849753</v>
      </c>
      <c r="S50" s="34">
        <v>150.59367011634799</v>
      </c>
      <c r="T50" s="34">
        <v>253.05032386745901</v>
      </c>
      <c r="U50" s="34">
        <v>597.39151800718003</v>
      </c>
      <c r="V50" s="34">
        <v>392.15321048232897</v>
      </c>
      <c r="W50" s="34">
        <v>769.33147692015598</v>
      </c>
      <c r="X50" s="34">
        <v>352.28386052363101</v>
      </c>
      <c r="Y50" s="34">
        <v>842.15967662125399</v>
      </c>
      <c r="Z50" s="34">
        <v>968.31174636323794</v>
      </c>
      <c r="AA50" s="34">
        <v>1000.13834791149</v>
      </c>
      <c r="AB50" s="34">
        <v>6549.6865275708597</v>
      </c>
      <c r="AC50" s="34">
        <v>1494.1775461888601</v>
      </c>
      <c r="AD50" s="34">
        <v>838.76802322801996</v>
      </c>
      <c r="AE50" s="34">
        <v>1613.95362246126</v>
      </c>
      <c r="AF50" s="34">
        <v>619.14846751005302</v>
      </c>
      <c r="AG50" s="34">
        <v>609.80166100115605</v>
      </c>
      <c r="AH50" s="34">
        <v>923.16532341346897</v>
      </c>
      <c r="AI50" s="34">
        <v>852.42421205936398</v>
      </c>
      <c r="AJ50" s="34">
        <v>1118.8040904551699</v>
      </c>
      <c r="AK50" s="34">
        <v>1444.38545987153</v>
      </c>
      <c r="AL50" s="34">
        <v>1391.5340030639099</v>
      </c>
      <c r="AM50" s="34">
        <v>1114.15476399931</v>
      </c>
      <c r="AN50" s="34">
        <v>1266.6386861048099</v>
      </c>
      <c r="AO50" s="34">
        <v>13286.9558593569</v>
      </c>
      <c r="AP50" s="34">
        <v>952.89257262855995</v>
      </c>
      <c r="AQ50" s="34">
        <v>997.95346358361905</v>
      </c>
      <c r="AR50" s="34">
        <v>1154.0981902902099</v>
      </c>
      <c r="AS50" s="34">
        <v>1713.03518945111</v>
      </c>
      <c r="AT50" s="34">
        <v>1551.32607568195</v>
      </c>
      <c r="AU50" s="34">
        <v>2525.9356410250198</v>
      </c>
      <c r="AV50" s="34">
        <v>1993.827288813</v>
      </c>
      <c r="AW50" s="34">
        <v>2184.7182460538702</v>
      </c>
      <c r="AX50" s="34">
        <v>2529.8120040426202</v>
      </c>
      <c r="AY50" s="34">
        <v>3833.0499589936899</v>
      </c>
      <c r="AZ50" s="34">
        <v>2093.41368396494</v>
      </c>
      <c r="BA50" s="34">
        <v>2130.5989171113501</v>
      </c>
      <c r="BB50" s="34">
        <v>23660.661231639901</v>
      </c>
      <c r="BC50" s="34">
        <v>2071.90386310242</v>
      </c>
      <c r="BD50" s="34">
        <v>2114.8580869655798</v>
      </c>
      <c r="BE50" s="34">
        <v>3656.08851910047</v>
      </c>
      <c r="BF50" s="34">
        <v>3021.8168881137299</v>
      </c>
      <c r="BG50" s="34">
        <v>1624.01775660064</v>
      </c>
      <c r="BH50" s="34">
        <v>3293.83118969729</v>
      </c>
      <c r="BI50" s="34">
        <v>3532.1576485870901</v>
      </c>
      <c r="BJ50" s="34">
        <v>3369.4947550451802</v>
      </c>
    </row>
    <row r="51" spans="1:62" s="31" customFormat="1" ht="15.75" customHeight="1" x14ac:dyDescent="0.25">
      <c r="A51" s="61" t="s">
        <v>71</v>
      </c>
      <c r="B51" s="61" t="s">
        <v>156</v>
      </c>
      <c r="C51" s="68">
        <v>81.728343284557099</v>
      </c>
      <c r="D51" s="68">
        <v>53.205472789405803</v>
      </c>
      <c r="E51" s="68">
        <v>24.065113118452999</v>
      </c>
      <c r="F51" s="68">
        <v>959.91860757578104</v>
      </c>
      <c r="G51" s="68">
        <v>66.934732123694502</v>
      </c>
      <c r="H51" s="68">
        <v>955.93717934584402</v>
      </c>
      <c r="I51" s="68">
        <v>64.592157367270403</v>
      </c>
      <c r="J51" s="68">
        <v>989.88232159708605</v>
      </c>
      <c r="K51" s="68">
        <v>72.966726519520805</v>
      </c>
      <c r="L51" s="68">
        <v>961.63543459654102</v>
      </c>
      <c r="M51" s="68">
        <v>126.855296576139</v>
      </c>
      <c r="N51" s="68">
        <v>1951.6295827879201</v>
      </c>
      <c r="O51" s="68">
        <v>6309.3509676822196</v>
      </c>
      <c r="P51" s="68">
        <v>81.126714871289394</v>
      </c>
      <c r="Q51" s="68">
        <v>503.95030305869398</v>
      </c>
      <c r="R51" s="68">
        <v>157.73746598095701</v>
      </c>
      <c r="S51" s="68">
        <v>1031.6836858875299</v>
      </c>
      <c r="T51" s="68">
        <v>87.838806060077303</v>
      </c>
      <c r="U51" s="68">
        <v>1079.4867422069101</v>
      </c>
      <c r="V51" s="68">
        <v>78.436638311652999</v>
      </c>
      <c r="W51" s="68">
        <v>1407.19841647249</v>
      </c>
      <c r="X51" s="68">
        <v>119.650524965035</v>
      </c>
      <c r="Y51" s="68">
        <v>1576.23428105932</v>
      </c>
      <c r="Z51" s="68">
        <v>952.21490450887404</v>
      </c>
      <c r="AA51" s="68">
        <v>2522.5064365909202</v>
      </c>
      <c r="AB51" s="68">
        <v>9598.0649199737509</v>
      </c>
      <c r="AC51" s="68">
        <v>272.44287691494401</v>
      </c>
      <c r="AD51" s="68">
        <v>991.41265486482996</v>
      </c>
      <c r="AE51" s="68">
        <v>2416.3814602419102</v>
      </c>
      <c r="AF51" s="68">
        <v>1523.11338421153</v>
      </c>
      <c r="AG51" s="68">
        <v>730.59381474998099</v>
      </c>
      <c r="AH51" s="68">
        <v>2097.4958673413498</v>
      </c>
      <c r="AI51" s="68">
        <v>366.16784362534901</v>
      </c>
      <c r="AJ51" s="68">
        <v>2202.9400245683801</v>
      </c>
      <c r="AK51" s="68">
        <v>276.13140331843601</v>
      </c>
      <c r="AL51" s="68">
        <v>2649.4567557836599</v>
      </c>
      <c r="AM51" s="68">
        <v>1383.4654082120501</v>
      </c>
      <c r="AN51" s="68">
        <v>2075.1175393250001</v>
      </c>
      <c r="AO51" s="68">
        <v>16984.719033157398</v>
      </c>
      <c r="AP51" s="68">
        <v>387.52243145390298</v>
      </c>
      <c r="AQ51" s="68">
        <v>1173.9069029421401</v>
      </c>
      <c r="AR51" s="68">
        <v>342.35368612362498</v>
      </c>
      <c r="AS51" s="68">
        <v>2075.9325368085101</v>
      </c>
      <c r="AT51" s="68">
        <v>375.12573214888999</v>
      </c>
      <c r="AU51" s="68">
        <v>2132.59397737687</v>
      </c>
      <c r="AV51" s="68">
        <v>570.618805449349</v>
      </c>
      <c r="AW51" s="68">
        <v>2266.7995937825999</v>
      </c>
      <c r="AX51" s="68">
        <v>95.983083015400496</v>
      </c>
      <c r="AY51" s="68">
        <v>2178.4814378522001</v>
      </c>
      <c r="AZ51" s="68">
        <v>1112.20076506244</v>
      </c>
      <c r="BA51" s="68">
        <v>3260.2564941371402</v>
      </c>
      <c r="BB51" s="68">
        <v>15971.7754461531</v>
      </c>
      <c r="BC51" s="68">
        <v>71.183113391002905</v>
      </c>
      <c r="BD51" s="68">
        <v>1218.77448795137</v>
      </c>
      <c r="BE51" s="68">
        <v>137.35604925467899</v>
      </c>
      <c r="BF51" s="68">
        <v>2693.8655741559901</v>
      </c>
      <c r="BG51" s="68">
        <v>306.70209185505797</v>
      </c>
      <c r="BH51" s="68">
        <v>2459.1227663773302</v>
      </c>
      <c r="BI51" s="68">
        <v>158.73309140916601</v>
      </c>
      <c r="BJ51" s="68">
        <v>2737.7812829316499</v>
      </c>
    </row>
    <row r="52" spans="1:62" s="31" customFormat="1" ht="15.75" customHeight="1" x14ac:dyDescent="0.25">
      <c r="A52" s="55" t="s">
        <v>71</v>
      </c>
      <c r="B52" s="55" t="s">
        <v>157</v>
      </c>
      <c r="C52" s="34">
        <v>5689.0734675343801</v>
      </c>
      <c r="D52" s="34">
        <v>7176.2692984063997</v>
      </c>
      <c r="E52" s="34">
        <v>5915.8149688660496</v>
      </c>
      <c r="F52" s="34">
        <v>6837.970493928</v>
      </c>
      <c r="G52" s="34">
        <v>6919.2958249305402</v>
      </c>
      <c r="H52" s="34">
        <v>6416.04540088871</v>
      </c>
      <c r="I52" s="34">
        <v>7331.6737096459001</v>
      </c>
      <c r="J52" s="34">
        <v>6399.58637741046</v>
      </c>
      <c r="K52" s="34">
        <v>7674.9342697474403</v>
      </c>
      <c r="L52" s="34">
        <v>7782.1093905429798</v>
      </c>
      <c r="M52" s="34">
        <v>8391.1338322333504</v>
      </c>
      <c r="N52" s="34">
        <v>9463.1965180488896</v>
      </c>
      <c r="O52" s="34">
        <v>85997.103552183107</v>
      </c>
      <c r="P52" s="34">
        <v>8982.1051557856899</v>
      </c>
      <c r="Q52" s="34">
        <v>6479.6485612194201</v>
      </c>
      <c r="R52" s="34">
        <v>5798.4368024793403</v>
      </c>
      <c r="S52" s="34">
        <v>7024.7613318527601</v>
      </c>
      <c r="T52" s="34">
        <v>6162.1776139675003</v>
      </c>
      <c r="U52" s="34">
        <v>6977.3533076436097</v>
      </c>
      <c r="V52" s="34">
        <v>5207.8207728056304</v>
      </c>
      <c r="W52" s="34">
        <v>5960.35866886241</v>
      </c>
      <c r="X52" s="34">
        <v>5214.1286655864396</v>
      </c>
      <c r="Y52" s="34">
        <v>5425.93423620672</v>
      </c>
      <c r="Z52" s="34">
        <v>5134.5894915772897</v>
      </c>
      <c r="AA52" s="34">
        <v>6629.9587380904904</v>
      </c>
      <c r="AB52" s="34">
        <v>74997.273346077302</v>
      </c>
      <c r="AC52" s="34">
        <v>6214.4235344859599</v>
      </c>
      <c r="AD52" s="34">
        <v>5732.2245560636702</v>
      </c>
      <c r="AE52" s="34">
        <v>5711.6500825032899</v>
      </c>
      <c r="AF52" s="34">
        <v>4974.59816617242</v>
      </c>
      <c r="AG52" s="34">
        <v>6535.35157624361</v>
      </c>
      <c r="AH52" s="34">
        <v>5194.1554324889403</v>
      </c>
      <c r="AI52" s="34">
        <v>5078.9258072542998</v>
      </c>
      <c r="AJ52" s="34">
        <v>6194.7133797988099</v>
      </c>
      <c r="AK52" s="34">
        <v>5018.0138938821301</v>
      </c>
      <c r="AL52" s="34">
        <v>3167.8764645944102</v>
      </c>
      <c r="AM52" s="34">
        <v>3282.2372702406401</v>
      </c>
      <c r="AN52" s="34">
        <v>3864.4750126590702</v>
      </c>
      <c r="AO52" s="34">
        <v>60968.645176387203</v>
      </c>
      <c r="AP52" s="34">
        <v>2837.4806033403001</v>
      </c>
      <c r="AQ52" s="34">
        <v>2396.7613464310398</v>
      </c>
      <c r="AR52" s="34">
        <v>2606.79728736877</v>
      </c>
      <c r="AS52" s="34">
        <v>3523.98429067393</v>
      </c>
      <c r="AT52" s="34">
        <v>3593.9879335201699</v>
      </c>
      <c r="AU52" s="34">
        <v>2644.0353568381101</v>
      </c>
      <c r="AV52" s="34">
        <v>2326.7475902347301</v>
      </c>
      <c r="AW52" s="34">
        <v>2295.0196047238801</v>
      </c>
      <c r="AX52" s="34">
        <v>2985.0706693059901</v>
      </c>
      <c r="AY52" s="34">
        <v>2141.0820559707299</v>
      </c>
      <c r="AZ52" s="34">
        <v>2052.4492122674101</v>
      </c>
      <c r="BA52" s="34">
        <v>2822.70268173149</v>
      </c>
      <c r="BB52" s="34">
        <v>32226.118632406498</v>
      </c>
      <c r="BC52" s="34">
        <v>2651.8201033506598</v>
      </c>
      <c r="BD52" s="34">
        <v>1708.5233685794401</v>
      </c>
      <c r="BE52" s="34">
        <v>2090.6231968779698</v>
      </c>
      <c r="BF52" s="34">
        <v>2272.0633966240798</v>
      </c>
      <c r="BG52" s="34">
        <v>2002.8831459512801</v>
      </c>
      <c r="BH52" s="34">
        <v>2544.9700841163799</v>
      </c>
      <c r="BI52" s="34">
        <v>2589.4793380616902</v>
      </c>
      <c r="BJ52" s="34">
        <v>2692.6267923988698</v>
      </c>
    </row>
    <row r="53" spans="1:62" s="31" customFormat="1" ht="15.75" customHeight="1" x14ac:dyDescent="0.25">
      <c r="A53" s="356" t="s">
        <v>71</v>
      </c>
      <c r="B53" s="356" t="s">
        <v>158</v>
      </c>
      <c r="C53" s="357">
        <v>1837.85262456639</v>
      </c>
      <c r="D53" s="357">
        <v>2611.11330503415</v>
      </c>
      <c r="E53" s="357">
        <v>1727.47508733519</v>
      </c>
      <c r="F53" s="357">
        <v>410.02461915189701</v>
      </c>
      <c r="G53" s="357">
        <v>537.78286248511699</v>
      </c>
      <c r="H53" s="357">
        <v>1467.0995480101401</v>
      </c>
      <c r="I53" s="357">
        <v>1579.1107264458001</v>
      </c>
      <c r="J53" s="357">
        <v>1041.0787516544301</v>
      </c>
      <c r="K53" s="357">
        <v>2039.64182115372</v>
      </c>
      <c r="L53" s="357">
        <v>1606.0444629626199</v>
      </c>
      <c r="M53" s="357">
        <v>1221.3104183753401</v>
      </c>
      <c r="N53" s="357">
        <v>976.78503449231505</v>
      </c>
      <c r="O53" s="357">
        <v>17055.3192616671</v>
      </c>
      <c r="P53" s="357">
        <v>855.34180713425803</v>
      </c>
      <c r="Q53" s="357">
        <v>464.21356984663601</v>
      </c>
      <c r="R53" s="357">
        <v>2832.9374044197898</v>
      </c>
      <c r="S53" s="357">
        <v>736.36227353006404</v>
      </c>
      <c r="T53" s="357">
        <v>628.91277675668698</v>
      </c>
      <c r="U53" s="357">
        <v>837.64944410931798</v>
      </c>
      <c r="V53" s="357">
        <v>1195.6693914866601</v>
      </c>
      <c r="W53" s="357">
        <v>1972.699379848</v>
      </c>
      <c r="X53" s="357">
        <v>1686.7669827084901</v>
      </c>
      <c r="Y53" s="357">
        <v>2104.0043796792602</v>
      </c>
      <c r="Z53" s="357">
        <v>1740.65783820196</v>
      </c>
      <c r="AA53" s="357">
        <v>1131.4625235943899</v>
      </c>
      <c r="AB53" s="357">
        <v>16186.677771315501</v>
      </c>
      <c r="AC53" s="357">
        <v>2628.5128200744998</v>
      </c>
      <c r="AD53" s="357">
        <v>2282.9518318389801</v>
      </c>
      <c r="AE53" s="357">
        <v>784.23784241291401</v>
      </c>
      <c r="AF53" s="357">
        <v>702.60349816088706</v>
      </c>
      <c r="AG53" s="357">
        <v>773.45829805242704</v>
      </c>
      <c r="AH53" s="357">
        <v>681.11582154632094</v>
      </c>
      <c r="AI53" s="357">
        <v>1425.6366835863</v>
      </c>
      <c r="AJ53" s="357">
        <v>919.37333504506898</v>
      </c>
      <c r="AK53" s="357">
        <v>1278.3376530390001</v>
      </c>
      <c r="AL53" s="357">
        <v>1804.3812522502801</v>
      </c>
      <c r="AM53" s="357">
        <v>1922.8025616596201</v>
      </c>
      <c r="AN53" s="357">
        <v>3180.0045843886101</v>
      </c>
      <c r="AO53" s="357">
        <v>18383.416182054902</v>
      </c>
      <c r="AP53" s="357">
        <v>2355.4205917732602</v>
      </c>
      <c r="AQ53" s="357">
        <v>3209.4422170811199</v>
      </c>
      <c r="AR53" s="357">
        <v>712.64476711587201</v>
      </c>
      <c r="AS53" s="357">
        <v>781.11376411713297</v>
      </c>
      <c r="AT53" s="357">
        <v>1067.2713387797401</v>
      </c>
      <c r="AU53" s="357">
        <v>1080.7457900712</v>
      </c>
      <c r="AV53" s="357">
        <v>1855.04757662373</v>
      </c>
      <c r="AW53" s="357">
        <v>1449.5815007536501</v>
      </c>
      <c r="AX53" s="357">
        <v>1241.8925851024901</v>
      </c>
      <c r="AY53" s="357">
        <v>1868.2204423657699</v>
      </c>
      <c r="AZ53" s="357">
        <v>1026.3520431745201</v>
      </c>
      <c r="BA53" s="357">
        <v>2698.0434443581098</v>
      </c>
      <c r="BB53" s="357">
        <v>19345.776061316599</v>
      </c>
      <c r="BC53" s="357">
        <v>1825.4001529884599</v>
      </c>
      <c r="BD53" s="357">
        <v>1050.75156950254</v>
      </c>
      <c r="BE53" s="357">
        <v>1009.17634263497</v>
      </c>
      <c r="BF53" s="357">
        <v>1350.97768673113</v>
      </c>
      <c r="BG53" s="357">
        <v>1280.4706923588999</v>
      </c>
      <c r="BH53" s="357">
        <v>1421.4740623882799</v>
      </c>
      <c r="BI53" s="357">
        <v>2810.5580814375398</v>
      </c>
      <c r="BJ53" s="357">
        <v>2521.1516460210801</v>
      </c>
    </row>
    <row r="54" spans="1:62" s="31" customFormat="1" ht="15.75" customHeight="1" x14ac:dyDescent="0.25">
      <c r="A54" s="97"/>
      <c r="B54" s="61"/>
      <c r="C54" s="68"/>
      <c r="D54" s="68"/>
      <c r="E54" s="68"/>
      <c r="F54" s="68"/>
      <c r="G54" s="68"/>
      <c r="H54" s="68"/>
      <c r="I54" s="68"/>
      <c r="J54" s="68"/>
      <c r="K54" s="68"/>
      <c r="L54" s="68"/>
      <c r="M54" s="68"/>
      <c r="N54" s="68"/>
      <c r="O54" s="68"/>
      <c r="P54" s="68"/>
      <c r="Q54" s="68"/>
      <c r="R54" s="68"/>
      <c r="S54" s="68"/>
      <c r="T54" s="68"/>
      <c r="U54" s="68"/>
      <c r="V54" s="68"/>
      <c r="W54" s="68"/>
      <c r="X54" s="68"/>
      <c r="Y54" s="68"/>
      <c r="Z54" s="68"/>
      <c r="AA54" s="68"/>
      <c r="AB54" s="68"/>
      <c r="AC54" s="68"/>
      <c r="AD54" s="68"/>
      <c r="AE54" s="68"/>
      <c r="AF54" s="68"/>
      <c r="AG54" s="68"/>
      <c r="AH54" s="68"/>
      <c r="AI54" s="68"/>
      <c r="AJ54" s="68"/>
      <c r="AK54" s="68"/>
      <c r="AL54" s="68"/>
      <c r="AM54" s="68"/>
      <c r="AN54" s="68"/>
      <c r="AO54" s="68"/>
      <c r="AP54" s="68"/>
      <c r="AQ54" s="68"/>
      <c r="AR54" s="68"/>
      <c r="AS54" s="68"/>
      <c r="AT54" s="68"/>
      <c r="AU54" s="125"/>
      <c r="AV54" s="125"/>
      <c r="AW54" s="125"/>
      <c r="AX54" s="125"/>
    </row>
    <row r="55" spans="1:62" ht="15" customHeight="1" x14ac:dyDescent="0.25">
      <c r="A55" s="39" t="s">
        <v>59</v>
      </c>
      <c r="B55" s="71"/>
      <c r="C55" s="130"/>
      <c r="D55" s="130"/>
      <c r="E55" s="130"/>
      <c r="F55" s="130"/>
      <c r="G55" s="130"/>
      <c r="H55" s="130"/>
      <c r="I55" s="130"/>
      <c r="J55" s="130"/>
      <c r="K55" s="130"/>
      <c r="L55" s="130"/>
      <c r="M55" s="130"/>
      <c r="N55" s="130"/>
      <c r="O55" s="130"/>
      <c r="P55" s="156"/>
      <c r="Q55" s="127"/>
      <c r="R55" s="127"/>
    </row>
    <row r="56" spans="1:62" ht="15" customHeight="1" x14ac:dyDescent="0.25">
      <c r="A56" s="199" t="s">
        <v>60</v>
      </c>
      <c r="B56" s="72"/>
      <c r="C56" s="121"/>
      <c r="D56" s="121"/>
      <c r="E56" s="121"/>
      <c r="F56" s="121"/>
      <c r="G56" s="121"/>
      <c r="H56" s="121"/>
      <c r="I56" s="121"/>
      <c r="J56" s="121"/>
      <c r="K56" s="121"/>
      <c r="L56" s="121"/>
      <c r="M56" s="121"/>
      <c r="N56" s="121"/>
      <c r="O56" s="121"/>
      <c r="P56" s="157"/>
      <c r="Q56" s="127"/>
      <c r="R56" s="127"/>
    </row>
    <row r="57" spans="1:62" ht="15" customHeight="1" x14ac:dyDescent="0.25">
      <c r="A57" s="172" t="s">
        <v>159</v>
      </c>
      <c r="B57" s="73"/>
      <c r="C57" s="121"/>
      <c r="D57" s="121"/>
      <c r="E57" s="121"/>
      <c r="F57" s="121"/>
      <c r="G57" s="121"/>
      <c r="H57" s="121"/>
      <c r="I57" s="121"/>
      <c r="J57" s="121"/>
      <c r="K57" s="121"/>
      <c r="L57" s="121"/>
      <c r="M57" s="121"/>
      <c r="N57" s="121"/>
      <c r="O57" s="121"/>
      <c r="P57" s="150"/>
    </row>
    <row r="58" spans="1:62" ht="15" customHeight="1" x14ac:dyDescent="0.25">
      <c r="A58" s="173" t="s">
        <v>160</v>
      </c>
      <c r="B58" s="74"/>
      <c r="C58" s="121"/>
      <c r="D58" s="121"/>
      <c r="E58" s="121"/>
      <c r="F58" s="121"/>
      <c r="G58" s="121"/>
      <c r="H58" s="121"/>
      <c r="I58" s="121"/>
      <c r="J58" s="121"/>
      <c r="K58" s="121"/>
      <c r="L58" s="121"/>
      <c r="M58" s="121"/>
      <c r="N58" s="121"/>
      <c r="O58" s="121"/>
      <c r="P58" s="150"/>
    </row>
    <row r="59" spans="1:62" ht="15" customHeight="1" x14ac:dyDescent="0.25">
      <c r="A59" s="105" t="s">
        <v>161</v>
      </c>
      <c r="B59" s="73"/>
      <c r="C59" s="121"/>
      <c r="D59" s="121"/>
      <c r="E59" s="121"/>
      <c r="F59" s="121"/>
      <c r="G59" s="121"/>
      <c r="H59" s="121"/>
      <c r="I59" s="121"/>
      <c r="J59" s="121"/>
      <c r="K59" s="121"/>
      <c r="L59" s="121"/>
      <c r="M59" s="121"/>
      <c r="N59" s="121"/>
      <c r="O59" s="121"/>
      <c r="P59" s="150"/>
    </row>
    <row r="60" spans="1:62" s="11" customFormat="1" ht="15" customHeight="1" x14ac:dyDescent="0.25">
      <c r="A60" s="182" t="s">
        <v>67</v>
      </c>
      <c r="B60" s="140"/>
      <c r="C60" s="141"/>
      <c r="D60" s="141"/>
      <c r="E60" s="141"/>
      <c r="F60" s="141"/>
      <c r="G60" s="141"/>
      <c r="H60" s="141"/>
      <c r="I60" s="141"/>
      <c r="J60" s="141"/>
      <c r="K60" s="141"/>
      <c r="L60" s="141"/>
      <c r="M60" s="141"/>
      <c r="N60" s="141"/>
      <c r="O60" s="158"/>
      <c r="P60" s="151"/>
      <c r="Q60" s="125"/>
      <c r="R60" s="125"/>
      <c r="S60" s="125"/>
      <c r="T60" s="125"/>
      <c r="U60" s="125"/>
      <c r="V60" s="125"/>
      <c r="W60" s="125"/>
      <c r="X60" s="125"/>
      <c r="Y60" s="125"/>
      <c r="Z60" s="125"/>
      <c r="AA60" s="125"/>
      <c r="AB60" s="125"/>
      <c r="AC60" s="125"/>
      <c r="AD60" s="125"/>
      <c r="AE60" s="125"/>
      <c r="AF60" s="125"/>
      <c r="AG60" s="125"/>
      <c r="AH60" s="125"/>
      <c r="AI60" s="125"/>
      <c r="AJ60" s="125"/>
      <c r="AK60" s="125"/>
      <c r="AL60" s="125"/>
      <c r="AM60" s="125"/>
      <c r="AN60" s="125"/>
      <c r="AO60" s="125"/>
      <c r="AP60" s="125"/>
      <c r="AQ60" s="125"/>
      <c r="AR60" s="125"/>
      <c r="AS60" s="125"/>
      <c r="AT60" s="125"/>
      <c r="AU60" s="125"/>
      <c r="AV60" s="125"/>
      <c r="AW60" s="125"/>
      <c r="AX60" s="125"/>
    </row>
    <row r="61" spans="1:62" ht="15" customHeight="1" x14ac:dyDescent="0.25">
      <c r="A61" s="37"/>
      <c r="B61" s="37"/>
      <c r="C61" s="121"/>
      <c r="D61" s="121"/>
      <c r="E61" s="121"/>
      <c r="F61" s="121"/>
      <c r="G61" s="121"/>
      <c r="H61" s="121"/>
      <c r="I61" s="121"/>
      <c r="J61" s="121"/>
      <c r="K61" s="121"/>
      <c r="L61" s="121"/>
      <c r="M61" s="121"/>
      <c r="N61" s="121"/>
      <c r="O61" s="121"/>
      <c r="P61" s="127"/>
      <c r="Q61" s="127"/>
      <c r="R61" s="127"/>
    </row>
    <row r="62" spans="1:62" s="76" customFormat="1" ht="15" customHeight="1" x14ac:dyDescent="0.25">
      <c r="A62" s="430"/>
      <c r="B62" s="430"/>
      <c r="C62" s="430"/>
      <c r="D62" s="430"/>
      <c r="E62" s="430"/>
      <c r="F62" s="430"/>
      <c r="G62" s="430"/>
      <c r="H62" s="430"/>
      <c r="I62" s="430"/>
      <c r="J62" s="430"/>
      <c r="K62" s="430"/>
      <c r="L62" s="430"/>
      <c r="M62" s="430"/>
      <c r="N62" s="430"/>
      <c r="O62" s="128"/>
      <c r="P62" s="149"/>
      <c r="Q62" s="149"/>
      <c r="R62" s="149"/>
      <c r="S62" s="149"/>
      <c r="T62" s="149"/>
      <c r="U62" s="149"/>
      <c r="V62" s="149"/>
      <c r="W62" s="149"/>
      <c r="X62" s="149"/>
      <c r="Y62" s="149"/>
      <c r="Z62" s="149"/>
      <c r="AA62" s="149"/>
      <c r="AB62" s="149"/>
      <c r="AC62" s="149"/>
      <c r="AD62" s="149"/>
      <c r="AE62" s="149"/>
      <c r="AF62" s="149"/>
      <c r="AG62" s="149"/>
      <c r="AH62" s="149"/>
      <c r="AI62" s="149"/>
      <c r="AJ62" s="149"/>
      <c r="AK62" s="149"/>
      <c r="AL62" s="149"/>
      <c r="AM62" s="149"/>
      <c r="AN62" s="149"/>
      <c r="AO62" s="149"/>
      <c r="AP62" s="149"/>
      <c r="AQ62" s="149"/>
      <c r="AR62" s="149"/>
      <c r="AS62" s="149"/>
      <c r="AT62" s="149"/>
      <c r="AU62" s="125"/>
      <c r="AV62" s="125"/>
      <c r="AW62" s="125"/>
      <c r="AX62" s="125"/>
    </row>
    <row r="63" spans="1:62" ht="16.8" x14ac:dyDescent="0.25">
      <c r="A63" s="434"/>
      <c r="B63" s="434"/>
      <c r="C63" s="434"/>
      <c r="D63" s="434"/>
      <c r="E63" s="434"/>
      <c r="F63" s="434"/>
      <c r="G63" s="434"/>
      <c r="H63" s="434"/>
      <c r="I63" s="434"/>
      <c r="J63" s="434"/>
      <c r="K63" s="434"/>
      <c r="L63" s="434"/>
      <c r="M63" s="434"/>
      <c r="N63" s="434"/>
      <c r="O63" s="121"/>
      <c r="P63" s="127"/>
      <c r="Q63" s="127"/>
      <c r="R63" s="127"/>
    </row>
    <row r="64" spans="1:62" ht="16.8" x14ac:dyDescent="0.25">
      <c r="A64" s="434"/>
      <c r="B64" s="434"/>
      <c r="C64" s="434"/>
      <c r="D64" s="434"/>
      <c r="E64" s="434"/>
      <c r="F64" s="434"/>
      <c r="G64" s="434"/>
      <c r="H64" s="434"/>
      <c r="I64" s="434"/>
      <c r="J64" s="434"/>
      <c r="K64" s="434"/>
      <c r="L64" s="434"/>
      <c r="M64" s="434"/>
      <c r="N64" s="434"/>
      <c r="O64" s="121"/>
      <c r="P64" s="127"/>
      <c r="Q64" s="127"/>
      <c r="R64" s="127"/>
    </row>
    <row r="65" spans="1:18" ht="16.8" x14ac:dyDescent="0.25">
      <c r="A65" s="434"/>
      <c r="B65" s="434"/>
      <c r="C65" s="434"/>
      <c r="D65" s="434"/>
      <c r="E65" s="434"/>
      <c r="F65" s="434"/>
      <c r="G65" s="434"/>
      <c r="H65" s="434"/>
      <c r="I65" s="434"/>
      <c r="J65" s="434"/>
      <c r="K65" s="434"/>
      <c r="L65" s="434"/>
      <c r="M65" s="434"/>
      <c r="N65" s="434"/>
      <c r="O65" s="121"/>
      <c r="P65" s="127"/>
      <c r="Q65" s="127"/>
      <c r="R65" s="127"/>
    </row>
    <row r="66" spans="1:18" ht="19.2" x14ac:dyDescent="0.25">
      <c r="A66" s="430"/>
      <c r="B66" s="430"/>
      <c r="C66" s="430"/>
      <c r="D66" s="430"/>
      <c r="E66" s="430"/>
      <c r="F66" s="430"/>
      <c r="G66" s="430"/>
      <c r="H66" s="430"/>
      <c r="I66" s="430"/>
      <c r="J66" s="430"/>
      <c r="K66" s="430"/>
      <c r="L66" s="430"/>
      <c r="M66" s="430"/>
      <c r="N66" s="430"/>
      <c r="O66" s="128"/>
      <c r="P66" s="127"/>
      <c r="Q66" s="127"/>
      <c r="R66" s="127"/>
    </row>
    <row r="67" spans="1:18" ht="16.8" x14ac:dyDescent="0.25">
      <c r="A67" s="434"/>
      <c r="B67" s="434"/>
      <c r="C67" s="434"/>
      <c r="D67" s="434"/>
      <c r="E67" s="434"/>
      <c r="F67" s="434"/>
      <c r="G67" s="434"/>
      <c r="H67" s="434"/>
      <c r="I67" s="434"/>
      <c r="J67" s="434"/>
      <c r="K67" s="434"/>
      <c r="L67" s="434"/>
      <c r="M67" s="434"/>
      <c r="N67" s="434"/>
      <c r="O67" s="121"/>
      <c r="P67" s="127"/>
      <c r="Q67" s="127"/>
      <c r="R67" s="127"/>
    </row>
    <row r="68" spans="1:18" ht="16.8" x14ac:dyDescent="0.25">
      <c r="A68" s="434"/>
      <c r="B68" s="434"/>
      <c r="C68" s="434"/>
      <c r="D68" s="434"/>
      <c r="E68" s="434"/>
      <c r="F68" s="434"/>
      <c r="G68" s="434"/>
      <c r="H68" s="434"/>
      <c r="I68" s="434"/>
      <c r="J68" s="434"/>
      <c r="K68" s="434"/>
      <c r="L68" s="434"/>
      <c r="M68" s="434"/>
      <c r="N68" s="434"/>
      <c r="O68" s="121"/>
      <c r="P68" s="127"/>
      <c r="Q68" s="127"/>
      <c r="R68" s="127"/>
    </row>
    <row r="69" spans="1:18" ht="16.8" x14ac:dyDescent="0.25">
      <c r="A69" s="434"/>
      <c r="B69" s="434"/>
      <c r="C69" s="434"/>
      <c r="D69" s="434"/>
      <c r="E69" s="434"/>
      <c r="F69" s="434"/>
      <c r="G69" s="434"/>
      <c r="H69" s="434"/>
      <c r="I69" s="434"/>
      <c r="J69" s="434"/>
      <c r="K69" s="434"/>
      <c r="L69" s="434"/>
      <c r="M69" s="434"/>
      <c r="N69" s="434"/>
      <c r="O69" s="121"/>
      <c r="P69" s="127"/>
      <c r="Q69" s="127"/>
      <c r="R69" s="127"/>
    </row>
    <row r="70" spans="1:18" ht="19.2" x14ac:dyDescent="0.25">
      <c r="A70" s="430"/>
      <c r="B70" s="430"/>
      <c r="C70" s="430"/>
      <c r="D70" s="430"/>
      <c r="E70" s="430"/>
      <c r="F70" s="430"/>
      <c r="G70" s="430"/>
      <c r="H70" s="430"/>
      <c r="I70" s="430"/>
      <c r="J70" s="430"/>
      <c r="K70" s="430"/>
      <c r="L70" s="430"/>
      <c r="M70" s="430"/>
      <c r="N70" s="430"/>
      <c r="O70" s="128"/>
      <c r="P70" s="127"/>
      <c r="Q70" s="127"/>
      <c r="R70" s="127"/>
    </row>
    <row r="71" spans="1:18" ht="16.8" x14ac:dyDescent="0.25">
      <c r="A71" s="434"/>
      <c r="B71" s="434"/>
      <c r="C71" s="434"/>
      <c r="D71" s="434"/>
      <c r="E71" s="434"/>
      <c r="F71" s="434"/>
      <c r="G71" s="434"/>
      <c r="H71" s="434"/>
      <c r="I71" s="434"/>
      <c r="J71" s="434"/>
      <c r="K71" s="434"/>
      <c r="L71" s="434"/>
      <c r="M71" s="434"/>
      <c r="N71" s="434"/>
      <c r="O71" s="121"/>
      <c r="P71" s="127"/>
      <c r="Q71" s="127"/>
      <c r="R71" s="127"/>
    </row>
    <row r="72" spans="1:18" ht="16.8" x14ac:dyDescent="0.25">
      <c r="A72" s="434"/>
      <c r="B72" s="434"/>
      <c r="C72" s="434"/>
      <c r="D72" s="434"/>
      <c r="E72" s="434"/>
      <c r="F72" s="434"/>
      <c r="G72" s="434"/>
      <c r="H72" s="434"/>
      <c r="I72" s="434"/>
      <c r="J72" s="434"/>
      <c r="K72" s="434"/>
      <c r="L72" s="434"/>
      <c r="M72" s="434"/>
      <c r="N72" s="434"/>
      <c r="O72" s="121"/>
      <c r="P72" s="127"/>
      <c r="Q72" s="127"/>
      <c r="R72" s="127"/>
    </row>
    <row r="73" spans="1:18" ht="16.8" x14ac:dyDescent="0.25">
      <c r="A73" s="434"/>
      <c r="B73" s="434"/>
      <c r="C73" s="434"/>
      <c r="D73" s="434"/>
      <c r="E73" s="434"/>
      <c r="F73" s="434"/>
      <c r="G73" s="434"/>
      <c r="H73" s="434"/>
      <c r="I73" s="434"/>
      <c r="J73" s="434"/>
      <c r="K73" s="434"/>
      <c r="L73" s="434"/>
      <c r="M73" s="434"/>
      <c r="N73" s="434"/>
      <c r="O73" s="121"/>
      <c r="P73" s="127"/>
      <c r="Q73" s="127"/>
      <c r="R73" s="127"/>
    </row>
    <row r="74" spans="1:18" ht="19.2" x14ac:dyDescent="0.25">
      <c r="A74" s="430"/>
      <c r="B74" s="430"/>
      <c r="C74" s="430"/>
      <c r="D74" s="430"/>
      <c r="E74" s="430"/>
      <c r="F74" s="430"/>
      <c r="G74" s="430"/>
      <c r="H74" s="430"/>
      <c r="I74" s="430"/>
      <c r="J74" s="430"/>
      <c r="K74" s="430"/>
      <c r="L74" s="430"/>
      <c r="M74" s="430"/>
      <c r="N74" s="430"/>
      <c r="O74" s="128"/>
      <c r="P74" s="127"/>
      <c r="Q74" s="127"/>
      <c r="R74" s="127"/>
    </row>
    <row r="75" spans="1:18" ht="16.8" x14ac:dyDescent="0.25">
      <c r="A75" s="434"/>
      <c r="B75" s="434"/>
      <c r="C75" s="434"/>
      <c r="D75" s="434"/>
      <c r="E75" s="434"/>
      <c r="F75" s="434"/>
      <c r="G75" s="434"/>
      <c r="H75" s="434"/>
      <c r="I75" s="434"/>
      <c r="J75" s="434"/>
      <c r="K75" s="434"/>
      <c r="L75" s="434"/>
      <c r="M75" s="434"/>
      <c r="N75" s="434"/>
      <c r="O75" s="121"/>
      <c r="P75" s="127"/>
      <c r="Q75" s="127"/>
      <c r="R75" s="127"/>
    </row>
    <row r="76" spans="1:18" ht="16.8" x14ac:dyDescent="0.25">
      <c r="A76" s="434"/>
      <c r="B76" s="434"/>
      <c r="C76" s="434"/>
      <c r="D76" s="434"/>
      <c r="E76" s="434"/>
      <c r="F76" s="434"/>
      <c r="G76" s="434"/>
      <c r="H76" s="434"/>
      <c r="I76" s="434"/>
      <c r="J76" s="434"/>
      <c r="K76" s="434"/>
      <c r="L76" s="434"/>
      <c r="M76" s="434"/>
      <c r="N76" s="434"/>
      <c r="O76" s="121"/>
      <c r="P76" s="127"/>
      <c r="Q76" s="127"/>
      <c r="R76" s="127"/>
    </row>
    <row r="77" spans="1:18" ht="16.8" x14ac:dyDescent="0.25">
      <c r="A77" s="434"/>
      <c r="B77" s="434"/>
      <c r="C77" s="434"/>
      <c r="D77" s="434"/>
      <c r="E77" s="434"/>
      <c r="F77" s="434"/>
      <c r="G77" s="434"/>
      <c r="H77" s="434"/>
      <c r="I77" s="434"/>
      <c r="J77" s="434"/>
      <c r="K77" s="434"/>
      <c r="L77" s="434"/>
      <c r="M77" s="434"/>
      <c r="N77" s="434"/>
      <c r="O77" s="121"/>
      <c r="P77" s="127"/>
      <c r="Q77" s="127"/>
      <c r="R77" s="127"/>
    </row>
    <row r="78" spans="1:18" ht="19.2" x14ac:dyDescent="0.25">
      <c r="A78" s="430"/>
      <c r="B78" s="430"/>
      <c r="C78" s="430"/>
      <c r="D78" s="430"/>
      <c r="E78" s="430"/>
      <c r="F78" s="430"/>
      <c r="G78" s="430"/>
      <c r="H78" s="430"/>
      <c r="I78" s="430"/>
      <c r="J78" s="430"/>
      <c r="K78" s="430"/>
      <c r="L78" s="430"/>
      <c r="M78" s="430"/>
      <c r="N78" s="430"/>
      <c r="O78" s="128"/>
      <c r="P78" s="127"/>
      <c r="Q78" s="127"/>
      <c r="R78" s="127"/>
    </row>
    <row r="79" spans="1:18" ht="16.8" x14ac:dyDescent="0.25">
      <c r="A79" s="434"/>
      <c r="B79" s="434"/>
      <c r="C79" s="434"/>
      <c r="D79" s="434"/>
      <c r="E79" s="434"/>
      <c r="F79" s="434"/>
      <c r="G79" s="434"/>
      <c r="H79" s="434"/>
      <c r="I79" s="434"/>
      <c r="J79" s="434"/>
      <c r="K79" s="434"/>
      <c r="L79" s="434"/>
      <c r="M79" s="434"/>
      <c r="N79" s="434"/>
      <c r="O79" s="121"/>
      <c r="P79" s="127"/>
      <c r="Q79" s="127"/>
      <c r="R79" s="127"/>
    </row>
    <row r="80" spans="1:18" ht="16.8" x14ac:dyDescent="0.25">
      <c r="A80" s="434"/>
      <c r="B80" s="434"/>
      <c r="C80" s="434"/>
      <c r="D80" s="434"/>
      <c r="E80" s="434"/>
      <c r="F80" s="434"/>
      <c r="G80" s="434"/>
      <c r="H80" s="434"/>
      <c r="I80" s="434"/>
      <c r="J80" s="434"/>
      <c r="K80" s="434"/>
      <c r="L80" s="434"/>
      <c r="M80" s="434"/>
      <c r="N80" s="434"/>
      <c r="O80" s="121"/>
      <c r="P80" s="127"/>
      <c r="Q80" s="127"/>
      <c r="R80" s="127"/>
    </row>
    <row r="81" spans="1:18" ht="16.8" x14ac:dyDescent="0.25">
      <c r="A81" s="434"/>
      <c r="B81" s="434"/>
      <c r="C81" s="434"/>
      <c r="D81" s="434"/>
      <c r="E81" s="434"/>
      <c r="F81" s="434"/>
      <c r="G81" s="434"/>
      <c r="H81" s="434"/>
      <c r="I81" s="434"/>
      <c r="J81" s="434"/>
      <c r="K81" s="434"/>
      <c r="L81" s="434"/>
      <c r="M81" s="434"/>
      <c r="N81" s="434"/>
      <c r="O81" s="121"/>
      <c r="P81" s="127"/>
      <c r="Q81" s="127"/>
      <c r="R81" s="127"/>
    </row>
  </sheetData>
  <mergeCells count="19">
    <mergeCell ref="A3:G3"/>
    <mergeCell ref="A5:A6"/>
    <mergeCell ref="B5:B6"/>
    <mergeCell ref="C5:O5"/>
    <mergeCell ref="P5:AB5"/>
    <mergeCell ref="A4:G4"/>
    <mergeCell ref="A75:N77"/>
    <mergeCell ref="A78:N78"/>
    <mergeCell ref="A79:N81"/>
    <mergeCell ref="A63:N65"/>
    <mergeCell ref="A66:N66"/>
    <mergeCell ref="A67:N69"/>
    <mergeCell ref="A70:N70"/>
    <mergeCell ref="A71:N73"/>
    <mergeCell ref="A62:N62"/>
    <mergeCell ref="AP5:BB5"/>
    <mergeCell ref="A74:N74"/>
    <mergeCell ref="AC5:AO5"/>
    <mergeCell ref="BC5:BJ5"/>
  </mergeCells>
  <phoneticPr fontId="36" type="noConversion"/>
  <pageMargins left="0.7" right="0.7" top="0.75" bottom="0.75" header="0.3" footer="0.3"/>
  <drawing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AW119"/>
  <sheetViews>
    <sheetView showGridLines="0" zoomScale="90" zoomScaleNormal="90" workbookViewId="0">
      <selection activeCell="A3" sqref="A3:F3"/>
    </sheetView>
  </sheetViews>
  <sheetFormatPr baseColWidth="10" defaultColWidth="11.44140625" defaultRowHeight="15" x14ac:dyDescent="0.25"/>
  <cols>
    <col min="1" max="1" width="62.44140625" style="38" customWidth="1"/>
    <col min="2" max="2" width="25.44140625" style="38" customWidth="1"/>
    <col min="3" max="3" width="13.109375" style="38" customWidth="1"/>
    <col min="4" max="4" width="12" style="11" customWidth="1"/>
    <col min="5" max="5" width="14.33203125" style="38" bestFit="1" customWidth="1"/>
    <col min="6" max="6" width="18.33203125" style="11" customWidth="1"/>
    <col min="7" max="16384" width="11.44140625" style="11"/>
  </cols>
  <sheetData>
    <row r="1" spans="1:12" s="19" customFormat="1" ht="60" customHeight="1" x14ac:dyDescent="0.25">
      <c r="E1" s="45"/>
    </row>
    <row r="2" spans="1:12" s="19" customFormat="1" ht="30.75" customHeight="1" x14ac:dyDescent="0.25">
      <c r="E2" s="45"/>
    </row>
    <row r="3" spans="1:12" ht="22.5" customHeight="1" x14ac:dyDescent="0.25">
      <c r="A3" s="414" t="s">
        <v>0</v>
      </c>
      <c r="B3" s="415"/>
      <c r="C3" s="415"/>
      <c r="D3" s="415"/>
      <c r="E3" s="415"/>
      <c r="F3" s="415"/>
    </row>
    <row r="4" spans="1:12" ht="54" customHeight="1" x14ac:dyDescent="0.25">
      <c r="A4" s="418" t="s">
        <v>162</v>
      </c>
      <c r="B4" s="419"/>
      <c r="C4" s="419"/>
      <c r="D4" s="419"/>
      <c r="E4" s="419"/>
      <c r="F4" s="419"/>
    </row>
    <row r="5" spans="1:12" s="15" customFormat="1" ht="35.25" customHeight="1" x14ac:dyDescent="0.25">
      <c r="A5" s="416" t="s">
        <v>33</v>
      </c>
      <c r="B5" s="425" t="s">
        <v>116</v>
      </c>
      <c r="C5" s="413" t="s">
        <v>108</v>
      </c>
      <c r="D5" s="424"/>
      <c r="E5" s="427" t="s">
        <v>109</v>
      </c>
      <c r="F5" s="431" t="s">
        <v>110</v>
      </c>
    </row>
    <row r="6" spans="1:12" s="15" customFormat="1" ht="18.75" customHeight="1" x14ac:dyDescent="0.25">
      <c r="A6" s="417"/>
      <c r="B6" s="426"/>
      <c r="C6" s="48">
        <v>2025</v>
      </c>
      <c r="D6" s="48">
        <v>2026</v>
      </c>
      <c r="E6" s="428"/>
      <c r="F6" s="432"/>
    </row>
    <row r="7" spans="1:12" s="27" customFormat="1" ht="15.75" customHeight="1" x14ac:dyDescent="0.25">
      <c r="A7" s="49" t="s">
        <v>52</v>
      </c>
      <c r="B7" s="50" t="s">
        <v>118</v>
      </c>
      <c r="C7" s="51">
        <v>257238.48566840199</v>
      </c>
      <c r="D7" s="52">
        <v>305954.785111556</v>
      </c>
      <c r="E7" s="53">
        <v>18.938184664153599</v>
      </c>
      <c r="F7" s="54">
        <v>18.938184664153599</v>
      </c>
      <c r="G7" s="368"/>
    </row>
    <row r="8" spans="1:12" s="31" customFormat="1" ht="15.75" customHeight="1" x14ac:dyDescent="0.25">
      <c r="A8" s="32" t="s">
        <v>71</v>
      </c>
      <c r="B8" s="55" t="s">
        <v>134</v>
      </c>
      <c r="C8" s="33">
        <v>126613.339753387</v>
      </c>
      <c r="D8" s="35">
        <v>150897.407868818</v>
      </c>
      <c r="E8" s="56">
        <v>19.179707416872599</v>
      </c>
      <c r="F8" s="64">
        <v>9.4402935285252596</v>
      </c>
      <c r="G8" s="92"/>
      <c r="H8" s="92"/>
      <c r="I8" s="92"/>
      <c r="J8" s="92"/>
      <c r="K8" s="92"/>
      <c r="L8" s="92"/>
    </row>
    <row r="9" spans="1:12" s="27" customFormat="1" ht="15.75" customHeight="1" x14ac:dyDescent="0.25">
      <c r="A9" s="216" t="s">
        <v>71</v>
      </c>
      <c r="B9" s="216" t="s">
        <v>128</v>
      </c>
      <c r="C9" s="24">
        <v>2773.96347932761</v>
      </c>
      <c r="D9" s="58">
        <v>6629.8452106739696</v>
      </c>
      <c r="E9" s="59">
        <v>139.002613411515</v>
      </c>
      <c r="F9" s="60">
        <v>1.4989521188197501</v>
      </c>
    </row>
    <row r="10" spans="1:12" s="31" customFormat="1" ht="15.75" customHeight="1" x14ac:dyDescent="0.25">
      <c r="A10" s="55" t="s">
        <v>71</v>
      </c>
      <c r="B10" s="55" t="s">
        <v>125</v>
      </c>
      <c r="C10" s="33">
        <v>11254.4331442074</v>
      </c>
      <c r="D10" s="34">
        <v>14735.153891198101</v>
      </c>
      <c r="E10" s="56">
        <v>30.927552746468098</v>
      </c>
      <c r="F10" s="56">
        <v>1.35311041734152</v>
      </c>
    </row>
    <row r="11" spans="1:12" s="31" customFormat="1" ht="15.75" customHeight="1" x14ac:dyDescent="0.25">
      <c r="A11" s="216" t="s">
        <v>71</v>
      </c>
      <c r="B11" s="216" t="s">
        <v>135</v>
      </c>
      <c r="C11" s="24">
        <v>7369.8105981871704</v>
      </c>
      <c r="D11" s="58">
        <v>10543.270833672699</v>
      </c>
      <c r="E11" s="59">
        <v>43.060268553796099</v>
      </c>
      <c r="F11" s="60">
        <v>1.23366463895932</v>
      </c>
    </row>
    <row r="12" spans="1:12" s="31" customFormat="1" ht="15.75" customHeight="1" x14ac:dyDescent="0.25">
      <c r="A12" s="55" t="s">
        <v>71</v>
      </c>
      <c r="B12" s="55" t="s">
        <v>138</v>
      </c>
      <c r="C12" s="33">
        <v>19883.274966015699</v>
      </c>
      <c r="D12" s="34">
        <v>22892.433344293098</v>
      </c>
      <c r="E12" s="56">
        <v>15.1341184157068</v>
      </c>
      <c r="F12" s="56">
        <v>1.1697932253249299</v>
      </c>
    </row>
    <row r="13" spans="1:12" s="31" customFormat="1" ht="15.75" customHeight="1" x14ac:dyDescent="0.25">
      <c r="A13" s="216" t="s">
        <v>71</v>
      </c>
      <c r="B13" s="216" t="s">
        <v>143</v>
      </c>
      <c r="C13" s="24">
        <v>2238.5746241009101</v>
      </c>
      <c r="D13" s="58">
        <v>4629.3268559078897</v>
      </c>
      <c r="E13" s="59">
        <v>106.797968942723</v>
      </c>
      <c r="F13" s="60">
        <v>0.92939134888580199</v>
      </c>
    </row>
    <row r="14" spans="1:12" s="31" customFormat="1" ht="15.75" customHeight="1" x14ac:dyDescent="0.25">
      <c r="A14" s="55" t="s">
        <v>71</v>
      </c>
      <c r="B14" s="55" t="s">
        <v>163</v>
      </c>
      <c r="C14" s="33">
        <v>574.53731480796705</v>
      </c>
      <c r="D14" s="34">
        <v>169.275440802464</v>
      </c>
      <c r="E14" s="56">
        <v>-70.537084983062798</v>
      </c>
      <c r="F14" s="56">
        <v>-0.15754325133444999</v>
      </c>
    </row>
    <row r="15" spans="1:12" s="31" customFormat="1" ht="15.75" customHeight="1" x14ac:dyDescent="0.25">
      <c r="A15" s="61" t="s">
        <v>71</v>
      </c>
      <c r="B15" s="61" t="s">
        <v>157</v>
      </c>
      <c r="C15" s="62">
        <v>1170.71685639631</v>
      </c>
      <c r="D15" s="68">
        <v>648.66497116954304</v>
      </c>
      <c r="E15" s="63">
        <v>-44.592497526152101</v>
      </c>
      <c r="F15" s="63">
        <v>-0.20294470474364901</v>
      </c>
    </row>
    <row r="16" spans="1:12" s="31" customFormat="1" ht="15.75" customHeight="1" x14ac:dyDescent="0.25">
      <c r="A16" s="55" t="s">
        <v>71</v>
      </c>
      <c r="B16" s="55" t="s">
        <v>151</v>
      </c>
      <c r="C16" s="33">
        <v>6012.1718093666605</v>
      </c>
      <c r="D16" s="34">
        <v>5411.1965041602298</v>
      </c>
      <c r="E16" s="56">
        <v>-9.9959768992318896</v>
      </c>
      <c r="F16" s="56">
        <v>-0.23362573591772801</v>
      </c>
    </row>
    <row r="17" spans="1:7" s="31" customFormat="1" ht="15.75" customHeight="1" x14ac:dyDescent="0.25">
      <c r="A17" s="216" t="s">
        <v>71</v>
      </c>
      <c r="B17" s="216" t="s">
        <v>164</v>
      </c>
      <c r="C17" s="24">
        <v>1081.14207758108</v>
      </c>
      <c r="D17" s="58">
        <v>108.896445267053</v>
      </c>
      <c r="E17" s="59">
        <v>-89.927647112700001</v>
      </c>
      <c r="F17" s="60">
        <v>-0.37795496649258098</v>
      </c>
    </row>
    <row r="18" spans="1:7" s="31" customFormat="1" ht="15.75" customHeight="1" x14ac:dyDescent="0.25">
      <c r="A18" s="55" t="s">
        <v>71</v>
      </c>
      <c r="B18" s="55" t="s">
        <v>148</v>
      </c>
      <c r="C18" s="33">
        <v>78266.521045023896</v>
      </c>
      <c r="D18" s="34">
        <v>89289.313745593507</v>
      </c>
      <c r="E18" s="56">
        <v>14.0836625333437</v>
      </c>
      <c r="F18" s="56">
        <v>4.2850480447854604</v>
      </c>
    </row>
    <row r="19" spans="1:7" s="31" customFormat="1" ht="15.75" customHeight="1" x14ac:dyDescent="0.25">
      <c r="A19" s="49" t="s">
        <v>53</v>
      </c>
      <c r="B19" s="50" t="s">
        <v>118</v>
      </c>
      <c r="C19" s="51">
        <v>266747.93108713999</v>
      </c>
      <c r="D19" s="52">
        <v>288148.13841544098</v>
      </c>
      <c r="E19" s="279">
        <v>8.0226329183072504</v>
      </c>
      <c r="F19" s="280">
        <v>8.0226329183072593</v>
      </c>
      <c r="G19" s="368"/>
    </row>
    <row r="20" spans="1:7" s="31" customFormat="1" ht="15.75" customHeight="1" x14ac:dyDescent="0.25">
      <c r="A20" s="65" t="s">
        <v>71</v>
      </c>
      <c r="B20" s="65" t="s">
        <v>149</v>
      </c>
      <c r="C20" s="29">
        <v>35235.391069529403</v>
      </c>
      <c r="D20" s="30">
        <v>45017.402913831698</v>
      </c>
      <c r="E20" s="66">
        <v>27.761893787412799</v>
      </c>
      <c r="F20" s="66">
        <v>3.6671369125283899</v>
      </c>
    </row>
    <row r="21" spans="1:7" s="31" customFormat="1" ht="15.75" customHeight="1" x14ac:dyDescent="0.25">
      <c r="A21" s="216" t="s">
        <v>71</v>
      </c>
      <c r="B21" s="216" t="s">
        <v>126</v>
      </c>
      <c r="C21" s="24">
        <v>12673.5770674942</v>
      </c>
      <c r="D21" s="58">
        <v>20641.907123107401</v>
      </c>
      <c r="E21" s="59">
        <v>62.873567684775601</v>
      </c>
      <c r="F21" s="60">
        <v>2.9872134427202401</v>
      </c>
    </row>
    <row r="22" spans="1:7" s="31" customFormat="1" ht="15.75" customHeight="1" x14ac:dyDescent="0.25">
      <c r="A22" s="55" t="s">
        <v>71</v>
      </c>
      <c r="B22" s="55" t="s">
        <v>151</v>
      </c>
      <c r="C22" s="33">
        <v>2360.22349927186</v>
      </c>
      <c r="D22" s="34">
        <v>4857.7669346739103</v>
      </c>
      <c r="E22" s="56">
        <v>105.818090370364</v>
      </c>
      <c r="F22" s="56">
        <v>0.93629346073022102</v>
      </c>
    </row>
    <row r="23" spans="1:7" s="31" customFormat="1" ht="15.75" customHeight="1" x14ac:dyDescent="0.25">
      <c r="A23" s="216" t="s">
        <v>71</v>
      </c>
      <c r="B23" s="216" t="s">
        <v>125</v>
      </c>
      <c r="C23" s="24">
        <v>9031.42489473161</v>
      </c>
      <c r="D23" s="58">
        <v>11471.6322601092</v>
      </c>
      <c r="E23" s="59">
        <v>27.0190738872342</v>
      </c>
      <c r="F23" s="60">
        <v>0.91479898473155896</v>
      </c>
    </row>
    <row r="24" spans="1:7" s="31" customFormat="1" ht="15.75" customHeight="1" x14ac:dyDescent="0.25">
      <c r="A24" s="55" t="s">
        <v>71</v>
      </c>
      <c r="B24" s="55" t="s">
        <v>124</v>
      </c>
      <c r="C24" s="33">
        <v>15712.568199700099</v>
      </c>
      <c r="D24" s="34">
        <v>16589.490184538801</v>
      </c>
      <c r="E24" s="56">
        <v>5.58102261637596</v>
      </c>
      <c r="F24" s="56">
        <v>0.328745561873651</v>
      </c>
    </row>
    <row r="25" spans="1:7" s="31" customFormat="1" ht="15.75" customHeight="1" x14ac:dyDescent="0.25">
      <c r="A25" s="216" t="s">
        <v>71</v>
      </c>
      <c r="B25" s="216" t="s">
        <v>150</v>
      </c>
      <c r="C25" s="24">
        <v>12397.8769147243</v>
      </c>
      <c r="D25" s="58">
        <v>13163.0336911022</v>
      </c>
      <c r="E25" s="59">
        <v>6.1716758574134003</v>
      </c>
      <c r="F25" s="60">
        <v>0.286846377124444</v>
      </c>
    </row>
    <row r="26" spans="1:7" s="31" customFormat="1" ht="15.75" customHeight="1" x14ac:dyDescent="0.25">
      <c r="A26" s="55" t="s">
        <v>71</v>
      </c>
      <c r="B26" s="55" t="s">
        <v>130</v>
      </c>
      <c r="C26" s="33">
        <v>1848.3714322877499</v>
      </c>
      <c r="D26" s="34">
        <v>866.70663202565402</v>
      </c>
      <c r="E26" s="56">
        <v>-53.109715023407297</v>
      </c>
      <c r="F26" s="56">
        <v>-0.36801215149496602</v>
      </c>
    </row>
    <row r="27" spans="1:7" s="31" customFormat="1" ht="15.75" customHeight="1" x14ac:dyDescent="0.25">
      <c r="A27" s="216" t="s">
        <v>71</v>
      </c>
      <c r="B27" s="216" t="s">
        <v>152</v>
      </c>
      <c r="C27" s="24">
        <v>2512.28463336504</v>
      </c>
      <c r="D27" s="58">
        <v>1010.02865530263</v>
      </c>
      <c r="E27" s="59">
        <v>-59.796408341288803</v>
      </c>
      <c r="F27" s="60">
        <v>-0.56317436912815699</v>
      </c>
    </row>
    <row r="28" spans="1:7" s="31" customFormat="1" ht="15.75" customHeight="1" x14ac:dyDescent="0.25">
      <c r="A28" s="55" t="s">
        <v>71</v>
      </c>
      <c r="B28" s="55" t="s">
        <v>121</v>
      </c>
      <c r="C28" s="33">
        <v>5234.2143636841301</v>
      </c>
      <c r="D28" s="34">
        <v>3329.8174771727099</v>
      </c>
      <c r="E28" s="56">
        <v>-36.383624249790898</v>
      </c>
      <c r="F28" s="56">
        <v>-0.71393126790149097</v>
      </c>
    </row>
    <row r="29" spans="1:7" s="31" customFormat="1" ht="15.75" customHeight="1" x14ac:dyDescent="0.25">
      <c r="A29" s="216" t="s">
        <v>71</v>
      </c>
      <c r="B29" s="216" t="s">
        <v>138</v>
      </c>
      <c r="C29" s="24">
        <v>29864.471558724599</v>
      </c>
      <c r="D29" s="58">
        <v>26981.235650196799</v>
      </c>
      <c r="E29" s="59">
        <v>-9.6544012267496999</v>
      </c>
      <c r="F29" s="60">
        <v>-1.08088407538049</v>
      </c>
    </row>
    <row r="30" spans="1:7" s="31" customFormat="1" ht="15.75" customHeight="1" x14ac:dyDescent="0.25">
      <c r="A30" s="55" t="s">
        <v>71</v>
      </c>
      <c r="B30" s="55" t="s">
        <v>148</v>
      </c>
      <c r="C30" s="33">
        <v>139877.527453627</v>
      </c>
      <c r="D30" s="34">
        <v>144219.11689338001</v>
      </c>
      <c r="E30" s="56">
        <v>3.1038505747049201</v>
      </c>
      <c r="F30" s="56">
        <v>1.6276000425038599</v>
      </c>
    </row>
    <row r="31" spans="1:7" s="31" customFormat="1" ht="15.75" customHeight="1" x14ac:dyDescent="0.25">
      <c r="A31" s="49" t="s">
        <v>54</v>
      </c>
      <c r="B31" s="50" t="s">
        <v>118</v>
      </c>
      <c r="C31" s="51">
        <v>190293.854778529</v>
      </c>
      <c r="D31" s="52">
        <v>225683.15665027601</v>
      </c>
      <c r="E31" s="279">
        <v>18.5971858696828</v>
      </c>
      <c r="F31" s="280">
        <v>18.5971858696828</v>
      </c>
      <c r="G31" s="368"/>
    </row>
    <row r="32" spans="1:7" s="31" customFormat="1" ht="15.75" customHeight="1" x14ac:dyDescent="0.25">
      <c r="A32" s="65" t="s">
        <v>71</v>
      </c>
      <c r="B32" s="65" t="s">
        <v>124</v>
      </c>
      <c r="C32" s="29">
        <v>17360.450100181901</v>
      </c>
      <c r="D32" s="30">
        <v>29498.618091506301</v>
      </c>
      <c r="E32" s="66">
        <v>69.918509723414999</v>
      </c>
      <c r="F32" s="66">
        <v>6.3786442318125198</v>
      </c>
    </row>
    <row r="33" spans="1:7" s="31" customFormat="1" ht="15.75" customHeight="1" x14ac:dyDescent="0.25">
      <c r="A33" s="216" t="s">
        <v>71</v>
      </c>
      <c r="B33" s="216" t="s">
        <v>134</v>
      </c>
      <c r="C33" s="24">
        <v>51293.681125511699</v>
      </c>
      <c r="D33" s="58">
        <v>56782.346345865401</v>
      </c>
      <c r="E33" s="59">
        <v>10.7004705061495</v>
      </c>
      <c r="F33" s="60">
        <v>2.8843102825057998</v>
      </c>
    </row>
    <row r="34" spans="1:7" s="31" customFormat="1" ht="15.75" customHeight="1" x14ac:dyDescent="0.25">
      <c r="A34" s="55" t="s">
        <v>71</v>
      </c>
      <c r="B34" s="55" t="s">
        <v>128</v>
      </c>
      <c r="C34" s="33">
        <v>9825.1649994149793</v>
      </c>
      <c r="D34" s="34">
        <v>14266.560533245</v>
      </c>
      <c r="E34" s="56">
        <v>45.2042844480928</v>
      </c>
      <c r="F34" s="56">
        <v>2.3339668740217898</v>
      </c>
    </row>
    <row r="35" spans="1:7" s="31" customFormat="1" ht="15.75" customHeight="1" x14ac:dyDescent="0.25">
      <c r="A35" s="216" t="s">
        <v>71</v>
      </c>
      <c r="B35" s="216" t="s">
        <v>138</v>
      </c>
      <c r="C35" s="24">
        <v>8543.3373985891103</v>
      </c>
      <c r="D35" s="58">
        <v>12865.3333893828</v>
      </c>
      <c r="E35" s="59">
        <v>50.589082335756402</v>
      </c>
      <c r="F35" s="60">
        <v>2.2712220506667502</v>
      </c>
    </row>
    <row r="36" spans="1:7" s="31" customFormat="1" ht="15.75" customHeight="1" x14ac:dyDescent="0.25">
      <c r="A36" s="55" t="s">
        <v>71</v>
      </c>
      <c r="B36" s="55" t="s">
        <v>139</v>
      </c>
      <c r="C36" s="33">
        <v>1192.7032537561199</v>
      </c>
      <c r="D36" s="34">
        <v>5266.3318224698296</v>
      </c>
      <c r="E36" s="56">
        <v>341.54585861024702</v>
      </c>
      <c r="F36" s="56">
        <v>2.1407042142557602</v>
      </c>
    </row>
    <row r="37" spans="1:7" s="31" customFormat="1" ht="15.75" customHeight="1" x14ac:dyDescent="0.25">
      <c r="A37" s="216" t="s">
        <v>71</v>
      </c>
      <c r="B37" s="216" t="s">
        <v>135</v>
      </c>
      <c r="C37" s="24">
        <v>7197.9237390553199</v>
      </c>
      <c r="D37" s="58">
        <v>10470.1871517256</v>
      </c>
      <c r="E37" s="59">
        <v>45.461212584334902</v>
      </c>
      <c r="F37" s="60">
        <v>1.71958438514929</v>
      </c>
    </row>
    <row r="38" spans="1:7" s="31" customFormat="1" ht="15.75" customHeight="1" x14ac:dyDescent="0.25">
      <c r="A38" s="55" t="s">
        <v>71</v>
      </c>
      <c r="B38" s="55" t="s">
        <v>163</v>
      </c>
      <c r="C38" s="33">
        <v>809.95666433049496</v>
      </c>
      <c r="D38" s="34">
        <v>426.62141268135201</v>
      </c>
      <c r="E38" s="56">
        <v>-47.327871790030301</v>
      </c>
      <c r="F38" s="56">
        <v>-0.201443841733766</v>
      </c>
    </row>
    <row r="39" spans="1:7" s="31" customFormat="1" ht="15.75" customHeight="1" x14ac:dyDescent="0.25">
      <c r="A39" s="216" t="s">
        <v>71</v>
      </c>
      <c r="B39" s="216" t="s">
        <v>121</v>
      </c>
      <c r="C39" s="24">
        <v>3390.6011835807599</v>
      </c>
      <c r="D39" s="58">
        <v>2994.1665976351201</v>
      </c>
      <c r="E39" s="59">
        <v>-11.692162082211199</v>
      </c>
      <c r="F39" s="60">
        <v>-0.20832758178503399</v>
      </c>
    </row>
    <row r="40" spans="1:7" s="31" customFormat="1" ht="15.75" customHeight="1" x14ac:dyDescent="0.25">
      <c r="A40" s="55" t="s">
        <v>71</v>
      </c>
      <c r="B40" s="55" t="s">
        <v>120</v>
      </c>
      <c r="C40" s="33">
        <v>2942.7501176379101</v>
      </c>
      <c r="D40" s="34">
        <v>2225.6435673014198</v>
      </c>
      <c r="E40" s="56">
        <v>-24.368584544041902</v>
      </c>
      <c r="F40" s="56">
        <v>-0.37684167529796497</v>
      </c>
    </row>
    <row r="41" spans="1:7" s="31" customFormat="1" ht="15.75" customHeight="1" x14ac:dyDescent="0.25">
      <c r="A41" s="216" t="s">
        <v>71</v>
      </c>
      <c r="B41" s="216" t="s">
        <v>165</v>
      </c>
      <c r="C41" s="24">
        <v>5551.3007197909701</v>
      </c>
      <c r="D41" s="58">
        <v>32.750923477195101</v>
      </c>
      <c r="E41" s="59">
        <v>-99.410031538006294</v>
      </c>
      <c r="F41" s="60">
        <v>-2.9000147181507598</v>
      </c>
    </row>
    <row r="42" spans="1:7" s="31" customFormat="1" ht="15.75" customHeight="1" x14ac:dyDescent="0.25">
      <c r="A42" s="55" t="s">
        <v>71</v>
      </c>
      <c r="B42" s="55" t="s">
        <v>148</v>
      </c>
      <c r="C42" s="33">
        <v>82185.985476679503</v>
      </c>
      <c r="D42" s="34">
        <v>90854.5968149861</v>
      </c>
      <c r="E42" s="56">
        <v>10.547554170006601</v>
      </c>
      <c r="F42" s="56">
        <v>4.5553816482384004</v>
      </c>
    </row>
    <row r="43" spans="1:7" s="31" customFormat="1" ht="15.75" customHeight="1" x14ac:dyDescent="0.25">
      <c r="A43" s="49" t="s">
        <v>55</v>
      </c>
      <c r="B43" s="50" t="s">
        <v>118</v>
      </c>
      <c r="C43" s="281">
        <v>16081.707823462801</v>
      </c>
      <c r="D43" s="282">
        <v>17582.982879765201</v>
      </c>
      <c r="E43" s="283">
        <v>9.3352961811186503</v>
      </c>
      <c r="F43" s="283">
        <v>9.3352961811186592</v>
      </c>
      <c r="G43" s="368"/>
    </row>
    <row r="44" spans="1:7" s="31" customFormat="1" ht="15.75" customHeight="1" x14ac:dyDescent="0.25">
      <c r="A44" s="55" t="s">
        <v>71</v>
      </c>
      <c r="B44" s="94" t="s">
        <v>140</v>
      </c>
      <c r="C44" s="228">
        <v>3491.83511628619</v>
      </c>
      <c r="D44" s="34">
        <v>4368.0342845673904</v>
      </c>
      <c r="E44" s="66">
        <v>25.092799032650301</v>
      </c>
      <c r="F44" s="66">
        <v>5.4484211372305298</v>
      </c>
    </row>
    <row r="45" spans="1:7" s="31" customFormat="1" ht="15.75" customHeight="1" x14ac:dyDescent="0.25">
      <c r="A45" s="216" t="s">
        <v>71</v>
      </c>
      <c r="B45" s="95" t="s">
        <v>149</v>
      </c>
      <c r="C45" s="24">
        <v>342.70050408959099</v>
      </c>
      <c r="D45" s="58">
        <v>742.28612688533406</v>
      </c>
      <c r="E45" s="59">
        <v>116.599076461026</v>
      </c>
      <c r="F45" s="60">
        <v>2.4847213192914599</v>
      </c>
    </row>
    <row r="46" spans="1:7" s="31" customFormat="1" ht="15.75" customHeight="1" x14ac:dyDescent="0.25">
      <c r="A46" s="55" t="s">
        <v>71</v>
      </c>
      <c r="B46" s="94" t="s">
        <v>127</v>
      </c>
      <c r="C46" s="33">
        <v>22.068672164512002</v>
      </c>
      <c r="D46" s="34">
        <v>392.17840676847101</v>
      </c>
      <c r="E46" s="66" t="s">
        <v>111</v>
      </c>
      <c r="F46" s="66">
        <v>2.3014330235746399</v>
      </c>
    </row>
    <row r="47" spans="1:7" s="31" customFormat="1" ht="15.75" customHeight="1" x14ac:dyDescent="0.25">
      <c r="A47" s="61" t="s">
        <v>71</v>
      </c>
      <c r="B47" s="96" t="s">
        <v>129</v>
      </c>
      <c r="C47" s="62">
        <v>76.356948479059795</v>
      </c>
      <c r="D47" s="68">
        <v>375.70856242532801</v>
      </c>
      <c r="E47" s="59">
        <v>392.04240073627602</v>
      </c>
      <c r="F47" s="60">
        <v>1.8614416903503299</v>
      </c>
    </row>
    <row r="48" spans="1:7" s="31" customFormat="1" ht="15.75" customHeight="1" x14ac:dyDescent="0.25">
      <c r="A48" s="55" t="s">
        <v>71</v>
      </c>
      <c r="B48" s="94" t="s">
        <v>130</v>
      </c>
      <c r="C48" s="33">
        <v>75.236973434873903</v>
      </c>
      <c r="D48" s="34">
        <v>292.59661428099798</v>
      </c>
      <c r="E48" s="66">
        <v>288.90003268708602</v>
      </c>
      <c r="F48" s="66">
        <v>1.3515955098313801</v>
      </c>
    </row>
    <row r="49" spans="1:7" s="31" customFormat="1" ht="15.75" customHeight="1" x14ac:dyDescent="0.25">
      <c r="A49" s="61" t="s">
        <v>71</v>
      </c>
      <c r="B49" s="96" t="s">
        <v>154</v>
      </c>
      <c r="C49" s="62">
        <v>254.50809023624501</v>
      </c>
      <c r="D49" s="68">
        <v>438.896678119721</v>
      </c>
      <c r="E49" s="59">
        <v>72.449008482331095</v>
      </c>
      <c r="F49" s="60">
        <v>1.14657342309414</v>
      </c>
    </row>
    <row r="50" spans="1:7" s="31" customFormat="1" ht="15.75" customHeight="1" x14ac:dyDescent="0.25">
      <c r="A50" s="55" t="s">
        <v>71</v>
      </c>
      <c r="B50" s="94" t="s">
        <v>166</v>
      </c>
      <c r="C50" s="33">
        <v>79.443118405582396</v>
      </c>
      <c r="D50" s="34">
        <v>0</v>
      </c>
      <c r="E50" s="66">
        <v>-100</v>
      </c>
      <c r="F50" s="66">
        <v>-0.49399677744223702</v>
      </c>
    </row>
    <row r="51" spans="1:7" s="31" customFormat="1" ht="15.75" customHeight="1" x14ac:dyDescent="0.25">
      <c r="A51" s="61" t="s">
        <v>71</v>
      </c>
      <c r="B51" s="96" t="s">
        <v>121</v>
      </c>
      <c r="C51" s="62">
        <v>238.04967029505801</v>
      </c>
      <c r="D51" s="68">
        <v>140.181963026293</v>
      </c>
      <c r="E51" s="59">
        <v>-41.112305321599102</v>
      </c>
      <c r="F51" s="60">
        <v>-0.60856538586018605</v>
      </c>
    </row>
    <row r="52" spans="1:7" s="31" customFormat="1" ht="15.75" customHeight="1" x14ac:dyDescent="0.25">
      <c r="A52" s="55" t="s">
        <v>71</v>
      </c>
      <c r="B52" s="94" t="s">
        <v>167</v>
      </c>
      <c r="C52" s="33">
        <v>422.39514126750601</v>
      </c>
      <c r="D52" s="34">
        <v>23.296693038776802</v>
      </c>
      <c r="E52" s="66">
        <v>-94.484620971522304</v>
      </c>
      <c r="F52" s="66">
        <v>-2.4816919484537201</v>
      </c>
    </row>
    <row r="53" spans="1:7" s="31" customFormat="1" ht="15.75" customHeight="1" x14ac:dyDescent="0.25">
      <c r="A53" s="61" t="s">
        <v>71</v>
      </c>
      <c r="B53" s="96" t="s">
        <v>134</v>
      </c>
      <c r="C53" s="62">
        <v>8123.8873494298596</v>
      </c>
      <c r="D53" s="68">
        <v>6887.03221856664</v>
      </c>
      <c r="E53" s="59">
        <v>-15.224917304521901</v>
      </c>
      <c r="F53" s="60">
        <v>-7.6910682897663003</v>
      </c>
    </row>
    <row r="54" spans="1:7" s="31" customFormat="1" ht="15.75" customHeight="1" x14ac:dyDescent="0.25">
      <c r="A54" s="55" t="s">
        <v>71</v>
      </c>
      <c r="B54" s="55" t="s">
        <v>148</v>
      </c>
      <c r="C54" s="33">
        <v>2955.2262393743299</v>
      </c>
      <c r="D54" s="34">
        <v>3922.7713320862299</v>
      </c>
      <c r="E54" s="56">
        <v>32.740136095865999</v>
      </c>
      <c r="F54" s="56">
        <v>6.0164324792686301</v>
      </c>
    </row>
    <row r="55" spans="1:7" s="31" customFormat="1" ht="15.75" customHeight="1" x14ac:dyDescent="0.25">
      <c r="A55" s="67" t="s">
        <v>56</v>
      </c>
      <c r="B55" s="284" t="s">
        <v>118</v>
      </c>
      <c r="C55" s="281">
        <v>14813.1924138534</v>
      </c>
      <c r="D55" s="282">
        <v>16032.1035724545</v>
      </c>
      <c r="E55" s="283">
        <v>8.2285514462176401</v>
      </c>
      <c r="F55" s="283">
        <v>8.2285514462176295</v>
      </c>
      <c r="G55" s="368"/>
    </row>
    <row r="56" spans="1:7" s="31" customFormat="1" ht="15.75" customHeight="1" x14ac:dyDescent="0.25">
      <c r="A56" s="55" t="s">
        <v>71</v>
      </c>
      <c r="B56" s="55" t="s">
        <v>140</v>
      </c>
      <c r="C56" s="33">
        <v>755.74201305557597</v>
      </c>
      <c r="D56" s="34">
        <v>1543.18624669112</v>
      </c>
      <c r="E56" s="56">
        <v>104.194846922933</v>
      </c>
      <c r="F56" s="56">
        <v>5.31583072463925</v>
      </c>
    </row>
    <row r="57" spans="1:7" s="31" customFormat="1" ht="15.75" customHeight="1" x14ac:dyDescent="0.25">
      <c r="A57" s="216" t="s">
        <v>71</v>
      </c>
      <c r="B57" s="61" t="s">
        <v>158</v>
      </c>
      <c r="C57" s="24">
        <v>578.98509569158398</v>
      </c>
      <c r="D57" s="58">
        <v>1236.68233167534</v>
      </c>
      <c r="E57" s="59">
        <v>113.59484741108101</v>
      </c>
      <c r="F57" s="60">
        <v>4.4399425701692499</v>
      </c>
    </row>
    <row r="58" spans="1:7" s="31" customFormat="1" ht="15.75" customHeight="1" x14ac:dyDescent="0.25">
      <c r="A58" s="55" t="s">
        <v>71</v>
      </c>
      <c r="B58" s="55" t="s">
        <v>150</v>
      </c>
      <c r="C58" s="33">
        <v>64.313943056876795</v>
      </c>
      <c r="D58" s="34">
        <v>673.20636474948606</v>
      </c>
      <c r="E58" s="56">
        <v>946.75025780043904</v>
      </c>
      <c r="F58" s="56">
        <v>4.1104739929197898</v>
      </c>
    </row>
    <row r="59" spans="1:7" s="31" customFormat="1" ht="15.75" customHeight="1" x14ac:dyDescent="0.25">
      <c r="A59" s="216" t="s">
        <v>71</v>
      </c>
      <c r="B59" s="61" t="s">
        <v>168</v>
      </c>
      <c r="C59" s="24">
        <v>0</v>
      </c>
      <c r="D59" s="58">
        <v>573.09053600211303</v>
      </c>
      <c r="E59" s="59" t="s">
        <v>169</v>
      </c>
      <c r="F59" s="60">
        <v>3.8687847966259898</v>
      </c>
    </row>
    <row r="60" spans="1:7" s="31" customFormat="1" ht="15.75" customHeight="1" x14ac:dyDescent="0.25">
      <c r="A60" s="55" t="s">
        <v>71</v>
      </c>
      <c r="B60" s="55" t="s">
        <v>125</v>
      </c>
      <c r="C60" s="33">
        <v>139.04021973103301</v>
      </c>
      <c r="D60" s="34">
        <v>613.89065073871996</v>
      </c>
      <c r="E60" s="56">
        <v>341.52019604562099</v>
      </c>
      <c r="F60" s="56">
        <v>3.2055914602419202</v>
      </c>
    </row>
    <row r="61" spans="1:7" s="31" customFormat="1" ht="15.75" customHeight="1" x14ac:dyDescent="0.25">
      <c r="A61" s="216" t="s">
        <v>71</v>
      </c>
      <c r="B61" s="61" t="s">
        <v>170</v>
      </c>
      <c r="C61" s="24">
        <v>294.531694330172</v>
      </c>
      <c r="D61" s="58">
        <v>645.70158096658201</v>
      </c>
      <c r="E61" s="59">
        <v>119.229914266119</v>
      </c>
      <c r="F61" s="60">
        <v>2.3706563502678502</v>
      </c>
    </row>
    <row r="62" spans="1:7" s="31" customFormat="1" ht="15.75" customHeight="1" x14ac:dyDescent="0.25">
      <c r="A62" s="55" t="s">
        <v>71</v>
      </c>
      <c r="B62" s="55" t="s">
        <v>139</v>
      </c>
      <c r="C62" s="33">
        <v>94.408979502311993</v>
      </c>
      <c r="D62" s="34">
        <v>10.9905428846613</v>
      </c>
      <c r="E62" s="56">
        <v>-88.358583110844705</v>
      </c>
      <c r="F62" s="56">
        <v>-0.56313611736817404</v>
      </c>
    </row>
    <row r="63" spans="1:7" s="31" customFormat="1" ht="15.75" customHeight="1" x14ac:dyDescent="0.25">
      <c r="A63" s="61" t="s">
        <v>71</v>
      </c>
      <c r="B63" s="61" t="s">
        <v>121</v>
      </c>
      <c r="C63" s="62">
        <v>409.33963689736902</v>
      </c>
      <c r="D63" s="68">
        <v>21.6514653026858</v>
      </c>
      <c r="E63" s="63">
        <v>-94.710635533173601</v>
      </c>
      <c r="F63" s="63">
        <v>-2.6171817712440899</v>
      </c>
    </row>
    <row r="64" spans="1:7" s="31" customFormat="1" ht="15.75" customHeight="1" x14ac:dyDescent="0.25">
      <c r="A64" s="55" t="s">
        <v>71</v>
      </c>
      <c r="B64" s="55" t="s">
        <v>156</v>
      </c>
      <c r="C64" s="33">
        <v>444.634539828561</v>
      </c>
      <c r="D64" s="34">
        <v>3.21060555293854</v>
      </c>
      <c r="E64" s="56">
        <v>-99.277922593648199</v>
      </c>
      <c r="F64" s="56">
        <v>-2.9799378955126601</v>
      </c>
    </row>
    <row r="65" spans="1:7" s="31" customFormat="1" ht="15.75" customHeight="1" x14ac:dyDescent="0.25">
      <c r="A65" s="216" t="s">
        <v>71</v>
      </c>
      <c r="B65" s="61" t="s">
        <v>134</v>
      </c>
      <c r="C65" s="24">
        <v>10287.910640779101</v>
      </c>
      <c r="D65" s="58">
        <v>7876.5550952078902</v>
      </c>
      <c r="E65" s="59">
        <v>-23.438729492975099</v>
      </c>
      <c r="F65" s="60">
        <v>-16.2784326173749</v>
      </c>
    </row>
    <row r="66" spans="1:7" s="31" customFormat="1" ht="15.75" customHeight="1" x14ac:dyDescent="0.25">
      <c r="A66" s="55" t="s">
        <v>71</v>
      </c>
      <c r="B66" s="55" t="s">
        <v>148</v>
      </c>
      <c r="C66" s="33">
        <v>1744.28565098076</v>
      </c>
      <c r="D66" s="34">
        <v>2833.9381526829402</v>
      </c>
      <c r="E66" s="56">
        <v>62.4698426596294</v>
      </c>
      <c r="F66" s="56">
        <v>7.3559599528534303</v>
      </c>
    </row>
    <row r="67" spans="1:7" s="31" customFormat="1" ht="15.75" customHeight="1" x14ac:dyDescent="0.25">
      <c r="A67" s="49" t="s">
        <v>57</v>
      </c>
      <c r="B67" s="50" t="s">
        <v>118</v>
      </c>
      <c r="C67" s="51">
        <v>4055.2307424514102</v>
      </c>
      <c r="D67" s="52">
        <v>12782.5085815481</v>
      </c>
      <c r="E67" s="53">
        <v>215.21038859113099</v>
      </c>
      <c r="F67" s="54">
        <v>215.21038859113099</v>
      </c>
      <c r="G67" s="368"/>
    </row>
    <row r="68" spans="1:7" s="31" customFormat="1" ht="15.75" customHeight="1" x14ac:dyDescent="0.25">
      <c r="A68" s="55" t="s">
        <v>71</v>
      </c>
      <c r="B68" s="55" t="s">
        <v>120</v>
      </c>
      <c r="C68" s="33">
        <v>892.68088980165396</v>
      </c>
      <c r="D68" s="34">
        <v>8615.5542800174899</v>
      </c>
      <c r="E68" s="56">
        <v>865.13259983999296</v>
      </c>
      <c r="F68" s="56">
        <v>190.442267794294</v>
      </c>
    </row>
    <row r="69" spans="1:7" s="31" customFormat="1" ht="15.75" customHeight="1" x14ac:dyDescent="0.25">
      <c r="A69" s="61" t="s">
        <v>71</v>
      </c>
      <c r="B69" s="61" t="s">
        <v>129</v>
      </c>
      <c r="C69" s="62">
        <v>500.00943653674</v>
      </c>
      <c r="D69" s="68">
        <v>1481.73183244334</v>
      </c>
      <c r="E69" s="63">
        <v>196.340773627472</v>
      </c>
      <c r="F69" s="63">
        <v>24.208792501734301</v>
      </c>
    </row>
    <row r="70" spans="1:7" s="31" customFormat="1" ht="15.75" customHeight="1" x14ac:dyDescent="0.25">
      <c r="A70" s="55" t="s">
        <v>71</v>
      </c>
      <c r="B70" s="55" t="s">
        <v>136</v>
      </c>
      <c r="C70" s="33">
        <v>153.171967492406</v>
      </c>
      <c r="D70" s="34">
        <v>530.20506077454604</v>
      </c>
      <c r="E70" s="56">
        <v>246.150192789573</v>
      </c>
      <c r="F70" s="56">
        <v>9.2974510509412305</v>
      </c>
    </row>
    <row r="71" spans="1:7" s="31" customFormat="1" ht="15.75" customHeight="1" x14ac:dyDescent="0.25">
      <c r="A71" s="61" t="s">
        <v>71</v>
      </c>
      <c r="B71" s="61" t="s">
        <v>146</v>
      </c>
      <c r="C71" s="62">
        <v>0</v>
      </c>
      <c r="D71" s="68">
        <v>323.26249666691001</v>
      </c>
      <c r="E71" s="63" t="s">
        <v>169</v>
      </c>
      <c r="F71" s="63">
        <v>7.9714945263878096</v>
      </c>
    </row>
    <row r="72" spans="1:7" s="31" customFormat="1" ht="15.75" customHeight="1" x14ac:dyDescent="0.25">
      <c r="A72" s="55" t="s">
        <v>71</v>
      </c>
      <c r="B72" s="55" t="s">
        <v>134</v>
      </c>
      <c r="C72" s="33">
        <v>260.48993797389898</v>
      </c>
      <c r="D72" s="34">
        <v>531.46732829794598</v>
      </c>
      <c r="E72" s="56">
        <v>104.02604892600399</v>
      </c>
      <c r="F72" s="56">
        <v>6.6821694629450201</v>
      </c>
    </row>
    <row r="73" spans="1:7" s="31" customFormat="1" ht="15.75" customHeight="1" x14ac:dyDescent="0.25">
      <c r="A73" s="61" t="s">
        <v>71</v>
      </c>
      <c r="B73" s="61" t="s">
        <v>140</v>
      </c>
      <c r="C73" s="62">
        <v>209.60630673080101</v>
      </c>
      <c r="D73" s="68">
        <v>400.33651331773001</v>
      </c>
      <c r="E73" s="63">
        <v>90.994498000427697</v>
      </c>
      <c r="F73" s="63">
        <v>4.7033132933794901</v>
      </c>
    </row>
    <row r="74" spans="1:7" s="31" customFormat="1" ht="15.75" customHeight="1" x14ac:dyDescent="0.25">
      <c r="A74" s="55" t="s">
        <v>71</v>
      </c>
      <c r="B74" s="55" t="s">
        <v>171</v>
      </c>
      <c r="C74" s="33">
        <v>110.496298072141</v>
      </c>
      <c r="D74" s="34">
        <v>0</v>
      </c>
      <c r="E74" s="56">
        <v>-100</v>
      </c>
      <c r="F74" s="56">
        <v>-2.7247844842817899</v>
      </c>
    </row>
    <row r="75" spans="1:7" s="31" customFormat="1" ht="15.75" customHeight="1" x14ac:dyDescent="0.25">
      <c r="A75" s="216" t="s">
        <v>71</v>
      </c>
      <c r="B75" s="216" t="s">
        <v>141</v>
      </c>
      <c r="C75" s="24">
        <v>356.179488986031</v>
      </c>
      <c r="D75" s="58">
        <v>28.173606706486499</v>
      </c>
      <c r="E75" s="59">
        <v>-92.090053588798497</v>
      </c>
      <c r="F75" s="60">
        <v>-8.0884640877738008</v>
      </c>
    </row>
    <row r="76" spans="1:7" s="31" customFormat="1" ht="15.75" customHeight="1" x14ac:dyDescent="0.25">
      <c r="A76" s="55" t="s">
        <v>71</v>
      </c>
      <c r="B76" s="55" t="s">
        <v>152</v>
      </c>
      <c r="C76" s="33">
        <v>361.41023940748801</v>
      </c>
      <c r="D76" s="34">
        <v>0</v>
      </c>
      <c r="E76" s="56">
        <v>-100</v>
      </c>
      <c r="F76" s="56">
        <v>-8.9121991413246509</v>
      </c>
    </row>
    <row r="77" spans="1:7" s="31" customFormat="1" ht="15.75" customHeight="1" x14ac:dyDescent="0.25">
      <c r="A77" s="216" t="s">
        <v>71</v>
      </c>
      <c r="B77" s="216" t="s">
        <v>138</v>
      </c>
      <c r="C77" s="24">
        <v>645.70576208960597</v>
      </c>
      <c r="D77" s="58">
        <v>8.0000037091575393</v>
      </c>
      <c r="E77" s="59">
        <v>-98.761045017893593</v>
      </c>
      <c r="F77" s="60">
        <v>-15.7255110468745</v>
      </c>
    </row>
    <row r="78" spans="1:7" s="31" customFormat="1" ht="15.75" customHeight="1" x14ac:dyDescent="0.25">
      <c r="A78" s="55" t="s">
        <v>71</v>
      </c>
      <c r="B78" s="55" t="s">
        <v>148</v>
      </c>
      <c r="C78" s="33">
        <v>565.48041536064204</v>
      </c>
      <c r="D78" s="34">
        <v>863.77745961448704</v>
      </c>
      <c r="E78" s="56">
        <v>52.751083176523998</v>
      </c>
      <c r="F78" s="56">
        <v>7.3558587217042799</v>
      </c>
    </row>
    <row r="79" spans="1:7" s="31" customFormat="1" ht="15.75" customHeight="1" x14ac:dyDescent="0.25">
      <c r="A79" s="67" t="s">
        <v>58</v>
      </c>
      <c r="B79" s="284" t="s">
        <v>118</v>
      </c>
      <c r="C79" s="281">
        <v>2780.46689497135</v>
      </c>
      <c r="D79" s="282">
        <v>1225.6540996287999</v>
      </c>
      <c r="E79" s="283">
        <v>-55.9191263220767</v>
      </c>
      <c r="F79" s="283">
        <v>-55.9191263220767</v>
      </c>
      <c r="G79" s="368"/>
    </row>
    <row r="80" spans="1:7" s="31" customFormat="1" ht="15.75" customHeight="1" x14ac:dyDescent="0.25">
      <c r="A80" s="217" t="s">
        <v>71</v>
      </c>
      <c r="B80" s="55" t="s">
        <v>170</v>
      </c>
      <c r="C80" s="33">
        <v>830.50658580999902</v>
      </c>
      <c r="D80" s="34">
        <v>0</v>
      </c>
      <c r="E80" s="56">
        <v>-100</v>
      </c>
      <c r="F80" s="56">
        <v>-29.869321131354699</v>
      </c>
    </row>
    <row r="81" spans="1:49" s="31" customFormat="1" ht="15.75" customHeight="1" x14ac:dyDescent="0.25">
      <c r="A81" s="221" t="s">
        <v>71</v>
      </c>
      <c r="B81" s="61" t="s">
        <v>134</v>
      </c>
      <c r="C81" s="62">
        <v>1547.2752956569</v>
      </c>
      <c r="D81" s="68">
        <v>901.76078859986296</v>
      </c>
      <c r="E81" s="63">
        <v>-41.719434729485599</v>
      </c>
      <c r="F81" s="63">
        <v>-23.216047212232201</v>
      </c>
    </row>
    <row r="82" spans="1:49" s="31" customFormat="1" ht="15.75" customHeight="1" x14ac:dyDescent="0.25">
      <c r="A82" s="217" t="s">
        <v>71</v>
      </c>
      <c r="B82" s="55" t="s">
        <v>144</v>
      </c>
      <c r="C82" s="33">
        <v>47.0083149915964</v>
      </c>
      <c r="D82" s="34">
        <v>0.48836210609262098</v>
      </c>
      <c r="E82" s="56">
        <v>-98.961115483122697</v>
      </c>
      <c r="F82" s="56">
        <v>-1.6730986069151901</v>
      </c>
    </row>
    <row r="83" spans="1:49" s="31" customFormat="1" ht="15.75" customHeight="1" x14ac:dyDescent="0.25">
      <c r="A83" s="221" t="s">
        <v>71</v>
      </c>
      <c r="B83" s="61" t="s">
        <v>129</v>
      </c>
      <c r="C83" s="62">
        <v>165.02052765542899</v>
      </c>
      <c r="D83" s="68">
        <v>118.84478700575001</v>
      </c>
      <c r="E83" s="63">
        <v>-27.981816144774701</v>
      </c>
      <c r="F83" s="63">
        <v>-1.66071895094996</v>
      </c>
    </row>
    <row r="84" spans="1:49" s="31" customFormat="1" ht="15.75" customHeight="1" x14ac:dyDescent="0.25">
      <c r="A84" s="55" t="s">
        <v>71</v>
      </c>
      <c r="B84" s="55" t="s">
        <v>172</v>
      </c>
      <c r="C84" s="33">
        <v>15.6910159069405</v>
      </c>
      <c r="D84" s="34">
        <v>0</v>
      </c>
      <c r="E84" s="56">
        <v>-100</v>
      </c>
      <c r="F84" s="56">
        <v>-0.56433025458129604</v>
      </c>
    </row>
    <row r="85" spans="1:49" s="31" customFormat="1" ht="15.75" customHeight="1" x14ac:dyDescent="0.25">
      <c r="A85" s="219" t="s">
        <v>71</v>
      </c>
      <c r="B85" s="219" t="s">
        <v>135</v>
      </c>
      <c r="C85" s="358">
        <v>29.0800667826256</v>
      </c>
      <c r="D85" s="58">
        <v>22.2254265222073</v>
      </c>
      <c r="E85" s="60">
        <v>-23.571611137129999</v>
      </c>
      <c r="F85" s="60">
        <v>-0.24652838963180099</v>
      </c>
    </row>
    <row r="86" spans="1:49" s="31" customFormat="1" ht="15.75" customHeight="1" x14ac:dyDescent="0.25">
      <c r="A86" s="55" t="s">
        <v>71</v>
      </c>
      <c r="B86" s="55" t="s">
        <v>120</v>
      </c>
      <c r="C86" s="33">
        <v>7.44352264641297</v>
      </c>
      <c r="D86" s="34">
        <v>9.6704640197294207</v>
      </c>
      <c r="E86" s="56">
        <v>29.917842385951701</v>
      </c>
      <c r="F86" s="56">
        <v>8.0092353458479204E-2</v>
      </c>
    </row>
    <row r="87" spans="1:49" s="31" customFormat="1" ht="15.75" customHeight="1" x14ac:dyDescent="0.25">
      <c r="A87" s="219" t="s">
        <v>71</v>
      </c>
      <c r="B87" s="219" t="s">
        <v>122</v>
      </c>
      <c r="C87" s="358">
        <v>9.8986719987350007</v>
      </c>
      <c r="D87" s="58">
        <v>21.9101790410344</v>
      </c>
      <c r="E87" s="60">
        <v>121.344631318569</v>
      </c>
      <c r="F87" s="60">
        <v>0.43199604584478202</v>
      </c>
    </row>
    <row r="88" spans="1:49" s="31" customFormat="1" ht="15.75" customHeight="1" x14ac:dyDescent="0.25">
      <c r="A88" s="55" t="s">
        <v>71</v>
      </c>
      <c r="B88" s="55" t="s">
        <v>136</v>
      </c>
      <c r="C88" s="33">
        <v>90.502779315111496</v>
      </c>
      <c r="D88" s="34">
        <v>107.884906490078</v>
      </c>
      <c r="E88" s="56">
        <v>19.206180524517901</v>
      </c>
      <c r="F88" s="56">
        <v>0.62515138038158302</v>
      </c>
    </row>
    <row r="89" spans="1:49" s="31" customFormat="1" ht="15.75" customHeight="1" x14ac:dyDescent="0.25">
      <c r="A89" s="219" t="s">
        <v>71</v>
      </c>
      <c r="B89" s="219" t="s">
        <v>149</v>
      </c>
      <c r="C89" s="358">
        <v>12.079572002050501</v>
      </c>
      <c r="D89" s="58">
        <v>31.6496333909901</v>
      </c>
      <c r="E89" s="60">
        <v>162.00955949115999</v>
      </c>
      <c r="F89" s="60">
        <v>0.70384083422583799</v>
      </c>
    </row>
    <row r="90" spans="1:49" s="31" customFormat="1" ht="15.75" customHeight="1" x14ac:dyDescent="0.25">
      <c r="A90" s="82"/>
      <c r="B90" s="369" t="s">
        <v>148</v>
      </c>
      <c r="C90" s="370">
        <v>25.960542205548201</v>
      </c>
      <c r="D90" s="398">
        <v>11.2195524530513</v>
      </c>
      <c r="E90" s="371">
        <v>-56.7822876570985</v>
      </c>
      <c r="F90" s="371">
        <v>-0.53016239032217505</v>
      </c>
    </row>
    <row r="91" spans="1:49" s="38" customFormat="1" ht="15.75" customHeight="1" x14ac:dyDescent="0.25">
      <c r="A91" s="70" t="s">
        <v>71</v>
      </c>
      <c r="B91" s="70"/>
      <c r="C91" s="98"/>
      <c r="D91" s="98"/>
      <c r="E91" s="99"/>
      <c r="F91" s="99"/>
    </row>
    <row r="92" spans="1:49" s="38" customFormat="1" ht="15" customHeight="1" x14ac:dyDescent="0.25">
      <c r="A92" s="177" t="s">
        <v>59</v>
      </c>
      <c r="B92" s="184"/>
      <c r="C92" s="185"/>
      <c r="D92" s="186"/>
      <c r="E92" s="186"/>
      <c r="F92" s="186"/>
      <c r="G92" s="186"/>
      <c r="H92" s="186"/>
      <c r="I92" s="186"/>
      <c r="J92" s="186"/>
      <c r="K92" s="186"/>
      <c r="L92" s="186"/>
      <c r="M92" s="186"/>
      <c r="N92" s="186"/>
      <c r="O92" s="186"/>
      <c r="P92" s="41"/>
      <c r="Q92" s="41"/>
      <c r="R92" s="152"/>
    </row>
    <row r="93" spans="1:49" s="38" customFormat="1" ht="15" customHeight="1" x14ac:dyDescent="0.25">
      <c r="A93" s="207" t="s">
        <v>112</v>
      </c>
      <c r="B93" s="72"/>
      <c r="C93" s="37"/>
      <c r="M93" s="11"/>
      <c r="N93" s="11"/>
      <c r="O93" s="11"/>
      <c r="P93" s="11"/>
      <c r="Q93" s="11"/>
      <c r="R93" s="44"/>
      <c r="S93" s="11"/>
    </row>
    <row r="94" spans="1:49" s="38" customFormat="1" ht="15" customHeight="1" x14ac:dyDescent="0.25">
      <c r="A94" s="207" t="s">
        <v>173</v>
      </c>
      <c r="B94" s="72"/>
      <c r="C94" s="37"/>
      <c r="M94" s="11"/>
      <c r="N94" s="11"/>
      <c r="O94" s="11"/>
      <c r="P94" s="11"/>
      <c r="Q94" s="11"/>
      <c r="R94" s="44"/>
      <c r="S94" s="11"/>
    </row>
    <row r="95" spans="1:49" s="38" customFormat="1" ht="15" customHeight="1" x14ac:dyDescent="0.25">
      <c r="A95" s="200" t="s">
        <v>60</v>
      </c>
      <c r="B95" s="72"/>
      <c r="C95" s="37"/>
      <c r="M95" s="11"/>
      <c r="N95" s="11"/>
      <c r="O95" s="11"/>
      <c r="P95" s="11"/>
      <c r="Q95" s="11"/>
      <c r="R95" s="44"/>
      <c r="S95" s="11"/>
    </row>
    <row r="96" spans="1:49" s="38" customFormat="1" ht="15" customHeight="1" x14ac:dyDescent="0.25">
      <c r="A96" s="194" t="s">
        <v>61</v>
      </c>
      <c r="B96" s="121"/>
      <c r="C96" s="121"/>
      <c r="D96" s="121"/>
      <c r="E96" s="121"/>
      <c r="F96" s="121"/>
      <c r="G96" s="121"/>
      <c r="H96" s="121"/>
      <c r="I96" s="121"/>
      <c r="J96" s="121"/>
      <c r="K96" s="121"/>
      <c r="L96" s="121"/>
      <c r="M96" s="121"/>
      <c r="N96" s="121"/>
      <c r="O96" s="125"/>
      <c r="P96" s="125"/>
      <c r="Q96" s="125"/>
      <c r="R96" s="150"/>
      <c r="S96" s="125"/>
      <c r="T96" s="125"/>
      <c r="U96" s="125"/>
      <c r="V96" s="125"/>
      <c r="W96" s="125"/>
      <c r="X96" s="125"/>
      <c r="Y96" s="125"/>
      <c r="Z96" s="125"/>
      <c r="AA96" s="125"/>
      <c r="AB96" s="125"/>
      <c r="AC96" s="125"/>
      <c r="AD96" s="125"/>
      <c r="AE96" s="125"/>
      <c r="AF96" s="125"/>
      <c r="AG96" s="125"/>
      <c r="AH96" s="125"/>
      <c r="AI96" s="125"/>
      <c r="AJ96" s="125"/>
      <c r="AK96" s="125"/>
      <c r="AL96" s="125"/>
      <c r="AM96" s="125"/>
      <c r="AN96" s="125"/>
      <c r="AO96" s="125"/>
      <c r="AP96" s="125"/>
      <c r="AQ96" s="125"/>
      <c r="AR96" s="125"/>
      <c r="AS96" s="125"/>
      <c r="AT96" s="125"/>
      <c r="AU96" s="125"/>
      <c r="AV96" s="125"/>
      <c r="AW96" s="125"/>
    </row>
    <row r="97" spans="1:18" ht="15" customHeight="1" x14ac:dyDescent="0.25">
      <c r="A97" s="181" t="s">
        <v>62</v>
      </c>
      <c r="B97" s="73"/>
      <c r="C97" s="37"/>
      <c r="R97" s="44"/>
    </row>
    <row r="98" spans="1:18" ht="15" customHeight="1" x14ac:dyDescent="0.25">
      <c r="A98" s="180" t="s">
        <v>63</v>
      </c>
      <c r="B98" s="74"/>
      <c r="C98" s="37"/>
      <c r="R98" s="44"/>
    </row>
    <row r="99" spans="1:18" ht="15" customHeight="1" x14ac:dyDescent="0.25">
      <c r="A99" s="181" t="s">
        <v>113</v>
      </c>
      <c r="B99" s="73"/>
      <c r="C99" s="37"/>
      <c r="R99" s="44"/>
    </row>
    <row r="100" spans="1:18" ht="15" customHeight="1" x14ac:dyDescent="0.25">
      <c r="A100" s="182" t="s">
        <v>67</v>
      </c>
      <c r="B100" s="187"/>
      <c r="C100" s="187"/>
      <c r="D100" s="187"/>
      <c r="E100" s="187"/>
      <c r="F100" s="187"/>
      <c r="G100" s="187"/>
      <c r="H100" s="187"/>
      <c r="I100" s="187"/>
      <c r="J100" s="187"/>
      <c r="K100" s="188"/>
      <c r="L100" s="188"/>
      <c r="M100" s="188"/>
      <c r="N100" s="188"/>
      <c r="O100" s="188"/>
      <c r="P100" s="146"/>
      <c r="Q100" s="146"/>
      <c r="R100" s="147"/>
    </row>
    <row r="101" spans="1:18" x14ac:dyDescent="0.25">
      <c r="A101" s="433"/>
      <c r="B101" s="434"/>
      <c r="C101" s="434"/>
    </row>
    <row r="102" spans="1:18" x14ac:dyDescent="0.25">
      <c r="A102" s="433"/>
      <c r="B102" s="434"/>
      <c r="C102" s="434"/>
    </row>
    <row r="103" spans="1:18" x14ac:dyDescent="0.25">
      <c r="A103" s="433"/>
      <c r="B103" s="434"/>
      <c r="C103" s="434"/>
    </row>
    <row r="104" spans="1:18" ht="19.2" x14ac:dyDescent="0.25">
      <c r="A104" s="429"/>
      <c r="B104" s="430"/>
      <c r="C104" s="430"/>
    </row>
    <row r="105" spans="1:18" x14ac:dyDescent="0.25">
      <c r="A105" s="433"/>
      <c r="B105" s="434"/>
      <c r="C105" s="434"/>
    </row>
    <row r="106" spans="1:18" x14ac:dyDescent="0.25">
      <c r="A106" s="433"/>
      <c r="B106" s="434"/>
      <c r="C106" s="434"/>
    </row>
    <row r="107" spans="1:18" x14ac:dyDescent="0.25">
      <c r="A107" s="433"/>
      <c r="B107" s="434"/>
      <c r="C107" s="434"/>
    </row>
    <row r="108" spans="1:18" ht="19.2" x14ac:dyDescent="0.25">
      <c r="A108" s="429"/>
      <c r="B108" s="430"/>
      <c r="C108" s="430"/>
    </row>
    <row r="109" spans="1:18" x14ac:dyDescent="0.25">
      <c r="A109" s="433"/>
      <c r="B109" s="434"/>
      <c r="C109" s="434"/>
    </row>
    <row r="110" spans="1:18" x14ac:dyDescent="0.25">
      <c r="A110" s="433"/>
      <c r="B110" s="434"/>
      <c r="C110" s="434"/>
    </row>
    <row r="111" spans="1:18" x14ac:dyDescent="0.25">
      <c r="A111" s="433"/>
      <c r="B111" s="434"/>
      <c r="C111" s="434"/>
    </row>
    <row r="112" spans="1:18" ht="19.2" x14ac:dyDescent="0.25">
      <c r="A112" s="429"/>
      <c r="B112" s="430"/>
      <c r="C112" s="430"/>
    </row>
    <row r="113" spans="1:3" x14ac:dyDescent="0.25">
      <c r="A113" s="433"/>
      <c r="B113" s="434"/>
      <c r="C113" s="434"/>
    </row>
    <row r="114" spans="1:3" x14ac:dyDescent="0.25">
      <c r="A114" s="433"/>
      <c r="B114" s="434"/>
      <c r="C114" s="434"/>
    </row>
    <row r="115" spans="1:3" x14ac:dyDescent="0.25">
      <c r="A115" s="433"/>
      <c r="B115" s="434"/>
      <c r="C115" s="434"/>
    </row>
    <row r="116" spans="1:3" ht="19.2" x14ac:dyDescent="0.25">
      <c r="A116" s="429"/>
      <c r="B116" s="430"/>
      <c r="C116" s="430"/>
    </row>
    <row r="117" spans="1:3" x14ac:dyDescent="0.25">
      <c r="A117" s="433"/>
      <c r="B117" s="434"/>
      <c r="C117" s="434"/>
    </row>
    <row r="118" spans="1:3" x14ac:dyDescent="0.25">
      <c r="A118" s="433"/>
      <c r="B118" s="434"/>
      <c r="C118" s="434"/>
    </row>
    <row r="119" spans="1:3" x14ac:dyDescent="0.25">
      <c r="A119" s="433"/>
      <c r="B119" s="434"/>
      <c r="C119" s="434"/>
    </row>
  </sheetData>
  <mergeCells count="16">
    <mergeCell ref="A3:F3"/>
    <mergeCell ref="A5:A6"/>
    <mergeCell ref="B5:B6"/>
    <mergeCell ref="C5:D5"/>
    <mergeCell ref="E5:E6"/>
    <mergeCell ref="F5:F6"/>
    <mergeCell ref="A4:F4"/>
    <mergeCell ref="A112:C112"/>
    <mergeCell ref="A113:C115"/>
    <mergeCell ref="A116:C116"/>
    <mergeCell ref="A117:C119"/>
    <mergeCell ref="A101:C103"/>
    <mergeCell ref="A104:C104"/>
    <mergeCell ref="A105:C107"/>
    <mergeCell ref="A108:C108"/>
    <mergeCell ref="A109:C111"/>
  </mergeCells>
  <pageMargins left="0.7" right="0.7" top="0.75" bottom="0.75" header="0.3" footer="0.3"/>
  <drawing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BK154"/>
  <sheetViews>
    <sheetView showGridLines="0" zoomScale="90" zoomScaleNormal="90" workbookViewId="0">
      <pane xSplit="3" ySplit="6" topLeftCell="D7" activePane="bottomRight" state="frozen"/>
      <selection pane="topRight" activeCell="D1" sqref="D1"/>
      <selection pane="bottomLeft" activeCell="A7" sqref="A7"/>
      <selection pane="bottomRight" activeCell="A3" sqref="A3:D3"/>
    </sheetView>
  </sheetViews>
  <sheetFormatPr baseColWidth="10" defaultColWidth="11.44140625" defaultRowHeight="15" x14ac:dyDescent="0.25"/>
  <cols>
    <col min="1" max="1" width="22.44140625" style="38" customWidth="1"/>
    <col min="2" max="2" width="75.6640625" style="38" bestFit="1" customWidth="1"/>
    <col min="3" max="3" width="23.109375" style="38" bestFit="1" customWidth="1"/>
    <col min="4" max="16" width="14.6640625" style="127" customWidth="1"/>
    <col min="17" max="19" width="14.6640625" style="125" customWidth="1"/>
    <col min="20" max="51" width="14.6640625" style="127" customWidth="1"/>
    <col min="52" max="52" width="13.88671875" style="38" customWidth="1"/>
    <col min="53" max="56" width="13.88671875" style="38" bestFit="1" customWidth="1"/>
    <col min="57" max="60" width="11.44140625" style="38"/>
    <col min="61" max="61" width="12.6640625" style="38" customWidth="1"/>
    <col min="62" max="16384" width="11.44140625" style="38"/>
  </cols>
  <sheetData>
    <row r="1" spans="1:63" s="45" customFormat="1" ht="60" customHeight="1" x14ac:dyDescent="0.25">
      <c r="A1" s="19"/>
      <c r="B1" s="19"/>
      <c r="C1" s="19"/>
      <c r="D1" s="123"/>
      <c r="E1" s="123"/>
      <c r="F1" s="123"/>
      <c r="G1" s="123"/>
      <c r="H1" s="123"/>
      <c r="I1" s="123"/>
      <c r="J1" s="123"/>
      <c r="K1" s="123"/>
      <c r="L1" s="123"/>
      <c r="M1" s="123"/>
      <c r="N1" s="123"/>
      <c r="O1" s="123"/>
      <c r="P1" s="123"/>
      <c r="Q1" s="123"/>
      <c r="R1" s="123"/>
      <c r="S1" s="123"/>
      <c r="T1" s="127"/>
      <c r="U1" s="127"/>
      <c r="V1" s="127"/>
      <c r="W1" s="127"/>
      <c r="X1" s="127"/>
      <c r="Y1" s="127"/>
      <c r="Z1" s="127"/>
      <c r="AA1" s="127"/>
      <c r="AB1" s="127"/>
      <c r="AC1" s="127"/>
      <c r="AD1" s="127"/>
      <c r="AE1" s="127"/>
      <c r="AF1" s="127"/>
      <c r="AG1" s="127"/>
      <c r="AH1" s="127"/>
      <c r="AI1" s="127"/>
      <c r="AJ1" s="127"/>
      <c r="AK1" s="127"/>
      <c r="AL1" s="127"/>
      <c r="AM1" s="127"/>
      <c r="AN1" s="127"/>
      <c r="AO1" s="127"/>
      <c r="AP1" s="127"/>
      <c r="AQ1" s="127"/>
      <c r="AR1" s="127"/>
      <c r="AS1" s="127"/>
      <c r="AT1" s="127"/>
      <c r="AU1" s="127"/>
      <c r="AV1" s="127"/>
      <c r="AW1" s="127"/>
      <c r="AX1" s="127"/>
      <c r="AY1" s="127"/>
    </row>
    <row r="2" spans="1:63" s="45" customFormat="1" ht="30.75" customHeight="1" x14ac:dyDescent="0.25">
      <c r="A2" s="19"/>
      <c r="B2" s="19"/>
      <c r="C2" s="19"/>
      <c r="D2" s="123"/>
      <c r="E2" s="123"/>
      <c r="F2" s="123"/>
      <c r="G2" s="123"/>
      <c r="H2" s="123"/>
      <c r="I2" s="123"/>
      <c r="J2" s="123"/>
      <c r="K2" s="123"/>
      <c r="L2" s="123"/>
      <c r="M2" s="123"/>
      <c r="N2" s="123"/>
      <c r="O2" s="123"/>
      <c r="P2" s="123"/>
      <c r="Q2" s="123"/>
      <c r="R2" s="123"/>
      <c r="S2" s="123"/>
      <c r="T2" s="127"/>
      <c r="U2" s="127"/>
      <c r="V2" s="127"/>
      <c r="W2" s="127"/>
      <c r="X2" s="127"/>
      <c r="Y2" s="127"/>
      <c r="Z2" s="127"/>
      <c r="AA2" s="127"/>
      <c r="AB2" s="127"/>
      <c r="AC2" s="127"/>
      <c r="AD2" s="127"/>
      <c r="AE2" s="127"/>
      <c r="AF2" s="127"/>
      <c r="AG2" s="127"/>
      <c r="AH2" s="127"/>
      <c r="AI2" s="127"/>
      <c r="AJ2" s="127"/>
      <c r="AK2" s="127"/>
      <c r="AL2" s="127"/>
      <c r="AM2" s="127"/>
      <c r="AN2" s="127"/>
      <c r="AO2" s="127"/>
      <c r="AP2" s="127"/>
      <c r="AQ2" s="127"/>
      <c r="AR2" s="127"/>
      <c r="AS2" s="127"/>
      <c r="AT2" s="127"/>
      <c r="AU2" s="127"/>
      <c r="AV2" s="127"/>
      <c r="AW2" s="127"/>
      <c r="AX2" s="127"/>
      <c r="AY2" s="127"/>
    </row>
    <row r="3" spans="1:63" ht="22.5" customHeight="1" x14ac:dyDescent="0.25">
      <c r="A3" s="414" t="s">
        <v>0</v>
      </c>
      <c r="B3" s="415"/>
      <c r="C3" s="415"/>
      <c r="D3" s="415"/>
      <c r="E3" s="124"/>
      <c r="F3" s="124"/>
      <c r="G3" s="124"/>
      <c r="H3" s="124"/>
      <c r="I3" s="124"/>
      <c r="J3" s="124"/>
      <c r="K3" s="124"/>
      <c r="L3" s="124"/>
      <c r="M3" s="124"/>
      <c r="N3" s="124"/>
      <c r="O3" s="124"/>
      <c r="P3" s="124"/>
    </row>
    <row r="4" spans="1:63" ht="54" customHeight="1" x14ac:dyDescent="0.3">
      <c r="A4" s="418" t="s">
        <v>174</v>
      </c>
      <c r="B4" s="419"/>
      <c r="C4" s="419"/>
      <c r="D4" s="148"/>
      <c r="E4" s="119"/>
      <c r="F4" s="119"/>
      <c r="G4" s="119"/>
      <c r="H4" s="119"/>
      <c r="I4" s="119"/>
      <c r="J4" s="119"/>
      <c r="K4" s="119"/>
      <c r="L4" s="119"/>
      <c r="M4" s="119"/>
      <c r="N4" s="119"/>
      <c r="O4" s="119"/>
      <c r="P4" s="119"/>
      <c r="Q4" s="126"/>
      <c r="R4" s="126"/>
      <c r="V4" s="126"/>
      <c r="W4" s="126"/>
      <c r="X4" s="126"/>
      <c r="Y4" s="126"/>
      <c r="AL4" s="126"/>
      <c r="AM4" s="126"/>
      <c r="AN4" s="126"/>
      <c r="AP4" s="126"/>
      <c r="AQ4" s="126"/>
      <c r="AR4" s="126"/>
      <c r="AS4" s="126"/>
      <c r="AT4" s="126"/>
      <c r="AU4" s="126"/>
      <c r="AV4" s="126"/>
      <c r="AW4" s="126"/>
      <c r="AX4" s="126"/>
      <c r="AY4" s="126"/>
      <c r="AZ4" s="126"/>
      <c r="BA4" s="126"/>
      <c r="BB4" s="126"/>
      <c r="BC4" s="126"/>
      <c r="BD4" s="126"/>
      <c r="BE4" s="22"/>
      <c r="BF4" s="22"/>
      <c r="BK4" s="22" t="s">
        <v>32</v>
      </c>
    </row>
    <row r="5" spans="1:63" s="76" customFormat="1" ht="20.25" customHeight="1" x14ac:dyDescent="0.25">
      <c r="A5" s="425" t="s">
        <v>69</v>
      </c>
      <c r="B5" s="425" t="s">
        <v>70</v>
      </c>
      <c r="C5" s="425" t="s">
        <v>116</v>
      </c>
      <c r="D5" s="413" t="s">
        <v>34</v>
      </c>
      <c r="E5" s="413"/>
      <c r="F5" s="413"/>
      <c r="G5" s="413"/>
      <c r="H5" s="413"/>
      <c r="I5" s="413"/>
      <c r="J5" s="413"/>
      <c r="K5" s="413"/>
      <c r="L5" s="413"/>
      <c r="M5" s="413"/>
      <c r="N5" s="413"/>
      <c r="O5" s="413"/>
      <c r="P5" s="413"/>
      <c r="Q5" s="413" t="s">
        <v>35</v>
      </c>
      <c r="R5" s="413"/>
      <c r="S5" s="413"/>
      <c r="T5" s="413"/>
      <c r="U5" s="413"/>
      <c r="V5" s="413"/>
      <c r="W5" s="413"/>
      <c r="X5" s="413"/>
      <c r="Y5" s="413"/>
      <c r="Z5" s="413"/>
      <c r="AA5" s="413"/>
      <c r="AB5" s="413"/>
      <c r="AC5" s="413"/>
      <c r="AD5" s="413" t="s">
        <v>36</v>
      </c>
      <c r="AE5" s="413"/>
      <c r="AF5" s="413"/>
      <c r="AG5" s="413"/>
      <c r="AH5" s="413"/>
      <c r="AI5" s="413"/>
      <c r="AJ5" s="413"/>
      <c r="AK5" s="413"/>
      <c r="AL5" s="413"/>
      <c r="AM5" s="413"/>
      <c r="AN5" s="413"/>
      <c r="AO5" s="413"/>
      <c r="AP5" s="413"/>
      <c r="AQ5" s="413" t="s">
        <v>37</v>
      </c>
      <c r="AR5" s="413"/>
      <c r="AS5" s="413"/>
      <c r="AT5" s="413"/>
      <c r="AU5" s="413"/>
      <c r="AV5" s="413"/>
      <c r="AW5" s="413"/>
      <c r="AX5" s="413"/>
      <c r="AY5" s="413"/>
      <c r="AZ5" s="413"/>
      <c r="BA5" s="413"/>
      <c r="BB5" s="413"/>
      <c r="BC5" s="413"/>
      <c r="BD5" s="413" t="s">
        <v>38</v>
      </c>
      <c r="BE5" s="413"/>
      <c r="BF5" s="413"/>
      <c r="BG5" s="413"/>
      <c r="BH5" s="413"/>
      <c r="BI5" s="413"/>
      <c r="BJ5" s="413"/>
      <c r="BK5" s="413"/>
    </row>
    <row r="6" spans="1:63" s="76" customFormat="1" ht="33.75" customHeight="1" x14ac:dyDescent="0.25">
      <c r="A6" s="426"/>
      <c r="B6" s="426"/>
      <c r="C6" s="426"/>
      <c r="D6" s="47" t="s">
        <v>39</v>
      </c>
      <c r="E6" s="47" t="s">
        <v>40</v>
      </c>
      <c r="F6" s="47" t="s">
        <v>41</v>
      </c>
      <c r="G6" s="47" t="s">
        <v>42</v>
      </c>
      <c r="H6" s="47" t="s">
        <v>43</v>
      </c>
      <c r="I6" s="47" t="s">
        <v>44</v>
      </c>
      <c r="J6" s="47" t="s">
        <v>45</v>
      </c>
      <c r="K6" s="47" t="s">
        <v>46</v>
      </c>
      <c r="L6" s="47" t="s">
        <v>47</v>
      </c>
      <c r="M6" s="47" t="s">
        <v>48</v>
      </c>
      <c r="N6" s="47" t="s">
        <v>49</v>
      </c>
      <c r="O6" s="47" t="s">
        <v>50</v>
      </c>
      <c r="P6" s="47" t="s">
        <v>51</v>
      </c>
      <c r="Q6" s="47" t="s">
        <v>39</v>
      </c>
      <c r="R6" s="47" t="s">
        <v>40</v>
      </c>
      <c r="S6" s="47" t="s">
        <v>41</v>
      </c>
      <c r="T6" s="47" t="s">
        <v>42</v>
      </c>
      <c r="U6" s="47" t="s">
        <v>43</v>
      </c>
      <c r="V6" s="47" t="s">
        <v>44</v>
      </c>
      <c r="W6" s="47" t="s">
        <v>45</v>
      </c>
      <c r="X6" s="47" t="s">
        <v>46</v>
      </c>
      <c r="Y6" s="47" t="s">
        <v>47</v>
      </c>
      <c r="Z6" s="47" t="s">
        <v>48</v>
      </c>
      <c r="AA6" s="47" t="s">
        <v>49</v>
      </c>
      <c r="AB6" s="47" t="s">
        <v>50</v>
      </c>
      <c r="AC6" s="47" t="s">
        <v>51</v>
      </c>
      <c r="AD6" s="47" t="s">
        <v>39</v>
      </c>
      <c r="AE6" s="47" t="s">
        <v>40</v>
      </c>
      <c r="AF6" s="47" t="s">
        <v>41</v>
      </c>
      <c r="AG6" s="47" t="s">
        <v>42</v>
      </c>
      <c r="AH6" s="47" t="s">
        <v>43</v>
      </c>
      <c r="AI6" s="47" t="s">
        <v>44</v>
      </c>
      <c r="AJ6" s="47" t="s">
        <v>45</v>
      </c>
      <c r="AK6" s="47" t="s">
        <v>46</v>
      </c>
      <c r="AL6" s="47" t="s">
        <v>47</v>
      </c>
      <c r="AM6" s="47" t="s">
        <v>48</v>
      </c>
      <c r="AN6" s="47" t="s">
        <v>49</v>
      </c>
      <c r="AO6" s="47" t="s">
        <v>50</v>
      </c>
      <c r="AP6" s="47" t="s">
        <v>51</v>
      </c>
      <c r="AQ6" s="47" t="s">
        <v>39</v>
      </c>
      <c r="AR6" s="47" t="s">
        <v>40</v>
      </c>
      <c r="AS6" s="47" t="s">
        <v>41</v>
      </c>
      <c r="AT6" s="47" t="s">
        <v>42</v>
      </c>
      <c r="AU6" s="47" t="s">
        <v>43</v>
      </c>
      <c r="AV6" s="47" t="s">
        <v>44</v>
      </c>
      <c r="AW6" s="47" t="s">
        <v>45</v>
      </c>
      <c r="AX6" s="47" t="s">
        <v>46</v>
      </c>
      <c r="AY6" s="47" t="s">
        <v>47</v>
      </c>
      <c r="AZ6" s="47" t="s">
        <v>48</v>
      </c>
      <c r="BA6" s="47" t="s">
        <v>49</v>
      </c>
      <c r="BB6" s="47" t="s">
        <v>50</v>
      </c>
      <c r="BC6" s="47" t="s">
        <v>51</v>
      </c>
      <c r="BD6" s="47" t="s">
        <v>39</v>
      </c>
      <c r="BE6" s="47" t="s">
        <v>40</v>
      </c>
      <c r="BF6" s="47" t="s">
        <v>41</v>
      </c>
      <c r="BG6" s="47" t="s">
        <v>42</v>
      </c>
      <c r="BH6" s="47" t="s">
        <v>43</v>
      </c>
      <c r="BI6" s="47" t="s">
        <v>44</v>
      </c>
      <c r="BJ6" s="47" t="s">
        <v>45</v>
      </c>
      <c r="BK6" s="47" t="s">
        <v>46</v>
      </c>
    </row>
    <row r="7" spans="1:63" s="89" customFormat="1" ht="15.75" customHeight="1" x14ac:dyDescent="0.25">
      <c r="A7" s="393">
        <v>263</v>
      </c>
      <c r="B7" s="100" t="s">
        <v>87</v>
      </c>
      <c r="C7" s="100" t="s">
        <v>118</v>
      </c>
      <c r="D7" s="93">
        <v>81902.7244343481</v>
      </c>
      <c r="E7" s="93">
        <v>93524.735476681293</v>
      </c>
      <c r="F7" s="93">
        <v>101411.684010907</v>
      </c>
      <c r="G7" s="93">
        <v>102314.134435712</v>
      </c>
      <c r="H7" s="93">
        <v>89537.747321878996</v>
      </c>
      <c r="I7" s="93">
        <v>106377.973668062</v>
      </c>
      <c r="J7" s="93">
        <v>94913.201332776094</v>
      </c>
      <c r="K7" s="93">
        <v>93286.736106352604</v>
      </c>
      <c r="L7" s="93">
        <v>108319.20772368</v>
      </c>
      <c r="M7" s="93">
        <v>103838.399468203</v>
      </c>
      <c r="N7" s="93">
        <v>95364.396051663396</v>
      </c>
      <c r="O7" s="93">
        <v>124675.19605645799</v>
      </c>
      <c r="P7" s="93">
        <v>1195466.13608672</v>
      </c>
      <c r="Q7" s="93">
        <v>90431.071214575102</v>
      </c>
      <c r="R7" s="93">
        <v>95180.224503535603</v>
      </c>
      <c r="S7" s="93">
        <v>105981.42457335199</v>
      </c>
      <c r="T7" s="93">
        <v>105182.115975925</v>
      </c>
      <c r="U7" s="93">
        <v>102835.29389523499</v>
      </c>
      <c r="V7" s="93">
        <v>122186.470384416</v>
      </c>
      <c r="W7" s="93">
        <v>115048.259352419</v>
      </c>
      <c r="X7" s="93">
        <v>124830.270335195</v>
      </c>
      <c r="Y7" s="93">
        <v>114310.63296937699</v>
      </c>
      <c r="Z7" s="93">
        <v>126859.01133506501</v>
      </c>
      <c r="AA7" s="93">
        <v>123058.815557483</v>
      </c>
      <c r="AB7" s="93">
        <v>146682.245634416</v>
      </c>
      <c r="AC7" s="93">
        <v>1372585.8357309899</v>
      </c>
      <c r="AD7" s="93">
        <v>123035.382050428</v>
      </c>
      <c r="AE7" s="93">
        <v>130252.115947976</v>
      </c>
      <c r="AF7" s="93">
        <v>129584.47284405</v>
      </c>
      <c r="AG7" s="93">
        <v>144163.30523634501</v>
      </c>
      <c r="AH7" s="93">
        <v>140252.39350624601</v>
      </c>
      <c r="AI7" s="93">
        <v>139337.15642478401</v>
      </c>
      <c r="AJ7" s="93">
        <v>161172.083080785</v>
      </c>
      <c r="AK7" s="93">
        <v>154184.51699029899</v>
      </c>
      <c r="AL7" s="93">
        <v>137712.59767303101</v>
      </c>
      <c r="AM7" s="93">
        <v>144268.43140237001</v>
      </c>
      <c r="AN7" s="93">
        <v>137401.91856580399</v>
      </c>
      <c r="AO7" s="93">
        <v>188265.388170686</v>
      </c>
      <c r="AP7" s="93">
        <v>1729629.7618928</v>
      </c>
      <c r="AQ7" s="93">
        <v>132734.97340297099</v>
      </c>
      <c r="AR7" s="93">
        <v>144883.99238510701</v>
      </c>
      <c r="AS7" s="93">
        <v>148811.76323419801</v>
      </c>
      <c r="AT7" s="93">
        <v>146490.887882646</v>
      </c>
      <c r="AU7" s="93">
        <v>149393.817878904</v>
      </c>
      <c r="AV7" s="93">
        <v>154569.64447472501</v>
      </c>
      <c r="AW7" s="93">
        <v>170334.628473586</v>
      </c>
      <c r="AX7" s="93">
        <v>155393.708089797</v>
      </c>
      <c r="AY7" s="93">
        <v>182494.898708833</v>
      </c>
      <c r="AZ7" s="93">
        <v>168171.94160528001</v>
      </c>
      <c r="BA7" s="93">
        <v>163079.14063873599</v>
      </c>
      <c r="BB7" s="93">
        <v>227708.042278654</v>
      </c>
      <c r="BC7" s="93">
        <v>1944067.43905344</v>
      </c>
      <c r="BD7" s="93">
        <v>156573.744614464</v>
      </c>
      <c r="BE7" s="93">
        <v>170868.44401687401</v>
      </c>
      <c r="BF7" s="93">
        <v>184158.307356659</v>
      </c>
      <c r="BG7" s="93">
        <v>169514.829751457</v>
      </c>
      <c r="BH7" s="93">
        <v>170916.096121626</v>
      </c>
      <c r="BI7" s="93">
        <v>201126.41079685601</v>
      </c>
      <c r="BJ7" s="93">
        <v>186824.195334105</v>
      </c>
      <c r="BK7" s="93">
        <v>207732.72277041699</v>
      </c>
    </row>
    <row r="8" spans="1:63" s="31" customFormat="1" ht="15.75" customHeight="1" x14ac:dyDescent="0.25">
      <c r="A8" s="394"/>
      <c r="B8" s="55" t="s">
        <v>71</v>
      </c>
      <c r="C8" s="55" t="s">
        <v>134</v>
      </c>
      <c r="D8" s="34">
        <v>19104.048180519101</v>
      </c>
      <c r="E8" s="34">
        <v>26898.039233990599</v>
      </c>
      <c r="F8" s="34">
        <v>28102.961788675901</v>
      </c>
      <c r="G8" s="34">
        <v>26631.185411001501</v>
      </c>
      <c r="H8" s="34">
        <v>25390.187550312199</v>
      </c>
      <c r="I8" s="34">
        <v>30068.233923725598</v>
      </c>
      <c r="J8" s="34">
        <v>23858.9947946108</v>
      </c>
      <c r="K8" s="34">
        <v>25145.419221614298</v>
      </c>
      <c r="L8" s="34">
        <v>26173.9340782574</v>
      </c>
      <c r="M8" s="34">
        <v>26304.378913656299</v>
      </c>
      <c r="N8" s="34">
        <v>24098.219448928699</v>
      </c>
      <c r="O8" s="34">
        <v>28647.909156639798</v>
      </c>
      <c r="P8" s="34">
        <v>310423.511701932</v>
      </c>
      <c r="Q8" s="34">
        <v>21678.8072889295</v>
      </c>
      <c r="R8" s="34">
        <v>24972.362622307501</v>
      </c>
      <c r="S8" s="34">
        <v>27304.041873231501</v>
      </c>
      <c r="T8" s="34">
        <v>28234.303442881399</v>
      </c>
      <c r="U8" s="34">
        <v>25988.167655845798</v>
      </c>
      <c r="V8" s="34">
        <v>32010.286061378101</v>
      </c>
      <c r="W8" s="34">
        <v>28728.863878411401</v>
      </c>
      <c r="X8" s="34">
        <v>30230.088175855501</v>
      </c>
      <c r="Y8" s="34">
        <v>25092.585945783601</v>
      </c>
      <c r="Z8" s="34">
        <v>30746.5290321881</v>
      </c>
      <c r="AA8" s="34">
        <v>28910.117277054</v>
      </c>
      <c r="AB8" s="34">
        <v>39449.491235301597</v>
      </c>
      <c r="AC8" s="34">
        <v>343345.64448916801</v>
      </c>
      <c r="AD8" s="34">
        <v>27991.9651247203</v>
      </c>
      <c r="AE8" s="34">
        <v>29688.677198229801</v>
      </c>
      <c r="AF8" s="34">
        <v>30959.403288625399</v>
      </c>
      <c r="AG8" s="34">
        <v>35365.8796332071</v>
      </c>
      <c r="AH8" s="34">
        <v>33902.236491428499</v>
      </c>
      <c r="AI8" s="34">
        <v>32496.239805114099</v>
      </c>
      <c r="AJ8" s="34">
        <v>59718.702894854803</v>
      </c>
      <c r="AK8" s="34">
        <v>36917.528754729203</v>
      </c>
      <c r="AL8" s="34">
        <v>34085.007572129798</v>
      </c>
      <c r="AM8" s="34">
        <v>36639.799624352498</v>
      </c>
      <c r="AN8" s="34">
        <v>34863.709986016103</v>
      </c>
      <c r="AO8" s="34">
        <v>45818.743564549797</v>
      </c>
      <c r="AP8" s="34">
        <v>438447.89393795701</v>
      </c>
      <c r="AQ8" s="34">
        <v>33756.402860171896</v>
      </c>
      <c r="AR8" s="34">
        <v>39411.919055281302</v>
      </c>
      <c r="AS8" s="34">
        <v>37717.226030782302</v>
      </c>
      <c r="AT8" s="34">
        <v>35211.459680988199</v>
      </c>
      <c r="AU8" s="34">
        <v>37407.217743333102</v>
      </c>
      <c r="AV8" s="34">
        <v>39061.781230507397</v>
      </c>
      <c r="AW8" s="34">
        <v>42923.928686343497</v>
      </c>
      <c r="AX8" s="34">
        <v>38129.872969666001</v>
      </c>
      <c r="AY8" s="34">
        <v>43091.109319776202</v>
      </c>
      <c r="AZ8" s="34">
        <v>42441.105897285903</v>
      </c>
      <c r="BA8" s="34">
        <v>38611.053976329596</v>
      </c>
      <c r="BB8" s="34">
        <v>53607.7631313401</v>
      </c>
      <c r="BC8" s="34">
        <v>481370.84058180498</v>
      </c>
      <c r="BD8" s="34">
        <v>37706.522503000997</v>
      </c>
      <c r="BE8" s="34">
        <v>43768.157724967998</v>
      </c>
      <c r="BF8" s="34">
        <v>49913.255357643597</v>
      </c>
      <c r="BG8" s="34">
        <v>46511.6029173844</v>
      </c>
      <c r="BH8" s="34">
        <v>41403.265710793799</v>
      </c>
      <c r="BI8" s="34">
        <v>47126.832884413903</v>
      </c>
      <c r="BJ8" s="34">
        <v>46857.101883002302</v>
      </c>
      <c r="BK8" s="34">
        <v>46417.020466370202</v>
      </c>
    </row>
    <row r="9" spans="1:63" s="31" customFormat="1" ht="15.75" customHeight="1" x14ac:dyDescent="0.25">
      <c r="A9" s="395"/>
      <c r="B9" s="61" t="s">
        <v>71</v>
      </c>
      <c r="C9" s="61" t="s">
        <v>127</v>
      </c>
      <c r="D9" s="68">
        <v>17765.598924412901</v>
      </c>
      <c r="E9" s="68">
        <v>19617.279938731499</v>
      </c>
      <c r="F9" s="68">
        <v>21461.795042123402</v>
      </c>
      <c r="G9" s="68">
        <v>21437.3885771143</v>
      </c>
      <c r="H9" s="68">
        <v>17988.924979288298</v>
      </c>
      <c r="I9" s="68">
        <v>20438.832119264302</v>
      </c>
      <c r="J9" s="68">
        <v>22066.269488821399</v>
      </c>
      <c r="K9" s="68">
        <v>17216.875329999199</v>
      </c>
      <c r="L9" s="68">
        <v>24675.144029153402</v>
      </c>
      <c r="M9" s="68">
        <v>22825.866730509599</v>
      </c>
      <c r="N9" s="68">
        <v>20714.078745156799</v>
      </c>
      <c r="O9" s="68">
        <v>21951.935753747199</v>
      </c>
      <c r="P9" s="68">
        <v>248159.98965832201</v>
      </c>
      <c r="Q9" s="68">
        <v>18105.791676506698</v>
      </c>
      <c r="R9" s="68">
        <v>19670.197606239701</v>
      </c>
      <c r="S9" s="68">
        <v>19275.3983337877</v>
      </c>
      <c r="T9" s="68">
        <v>16440.7649590847</v>
      </c>
      <c r="U9" s="68">
        <v>18218.342947090099</v>
      </c>
      <c r="V9" s="68">
        <v>17768.3680408363</v>
      </c>
      <c r="W9" s="68">
        <v>21402.2854612427</v>
      </c>
      <c r="X9" s="68">
        <v>23467.940779402201</v>
      </c>
      <c r="Y9" s="68">
        <v>21497.772184469501</v>
      </c>
      <c r="Z9" s="68">
        <v>24821.819172754898</v>
      </c>
      <c r="AA9" s="68">
        <v>21653.321023860699</v>
      </c>
      <c r="AB9" s="68">
        <v>21871.289409708999</v>
      </c>
      <c r="AC9" s="68">
        <v>244193.29159498401</v>
      </c>
      <c r="AD9" s="68">
        <v>22525.420177292999</v>
      </c>
      <c r="AE9" s="68">
        <v>24902.4378745793</v>
      </c>
      <c r="AF9" s="68">
        <v>21740.588139902298</v>
      </c>
      <c r="AG9" s="68">
        <v>27683.314078356099</v>
      </c>
      <c r="AH9" s="68">
        <v>27206.4959415425</v>
      </c>
      <c r="AI9" s="68">
        <v>26843.269399873399</v>
      </c>
      <c r="AJ9" s="68">
        <v>21830.1508942697</v>
      </c>
      <c r="AK9" s="68">
        <v>31536.210328905501</v>
      </c>
      <c r="AL9" s="68">
        <v>25623.382899767501</v>
      </c>
      <c r="AM9" s="68">
        <v>25116.327212569999</v>
      </c>
      <c r="AN9" s="68">
        <v>25017.551546553499</v>
      </c>
      <c r="AO9" s="68">
        <v>30183.146516309698</v>
      </c>
      <c r="AP9" s="68">
        <v>310208.29500992299</v>
      </c>
      <c r="AQ9" s="68">
        <v>25003.552240659101</v>
      </c>
      <c r="AR9" s="68">
        <v>27077.897503603501</v>
      </c>
      <c r="AS9" s="68">
        <v>27596.282457802401</v>
      </c>
      <c r="AT9" s="68">
        <v>25298.173942704401</v>
      </c>
      <c r="AU9" s="68">
        <v>26859.029162245599</v>
      </c>
      <c r="AV9" s="68">
        <v>25391.838560443801</v>
      </c>
      <c r="AW9" s="68">
        <v>27711.973718400801</v>
      </c>
      <c r="AX9" s="68">
        <v>29144.8474437187</v>
      </c>
      <c r="AY9" s="68">
        <v>29260.818130177599</v>
      </c>
      <c r="AZ9" s="68">
        <v>30041.098044232898</v>
      </c>
      <c r="BA9" s="68">
        <v>26510.373683260601</v>
      </c>
      <c r="BB9" s="68">
        <v>28961.28228521</v>
      </c>
      <c r="BC9" s="68">
        <v>328857.16717246</v>
      </c>
      <c r="BD9" s="68">
        <v>25870.2770822987</v>
      </c>
      <c r="BE9" s="68">
        <v>29749.0890337126</v>
      </c>
      <c r="BF9" s="68">
        <v>23480.261270877199</v>
      </c>
      <c r="BG9" s="68">
        <v>24686.448335297799</v>
      </c>
      <c r="BH9" s="68">
        <v>28578.938456516102</v>
      </c>
      <c r="BI9" s="68">
        <v>32100.548427882401</v>
      </c>
      <c r="BJ9" s="68">
        <v>31409.3408622313</v>
      </c>
      <c r="BK9" s="68">
        <v>30786.889828129999</v>
      </c>
    </row>
    <row r="10" spans="1:63" s="31" customFormat="1" ht="15.75" customHeight="1" x14ac:dyDescent="0.25">
      <c r="A10" s="394"/>
      <c r="B10" s="55" t="s">
        <v>71</v>
      </c>
      <c r="C10" s="55" t="s">
        <v>124</v>
      </c>
      <c r="D10" s="34">
        <v>4605.7842567149601</v>
      </c>
      <c r="E10" s="34">
        <v>5171.6091540895604</v>
      </c>
      <c r="F10" s="34">
        <v>5806.9055522204299</v>
      </c>
      <c r="G10" s="34">
        <v>6899.8214994943</v>
      </c>
      <c r="H10" s="34">
        <v>5381.1634341609097</v>
      </c>
      <c r="I10" s="34">
        <v>6268.2599837588004</v>
      </c>
      <c r="J10" s="34">
        <v>6207.1612616004604</v>
      </c>
      <c r="K10" s="34">
        <v>6620.4605864852501</v>
      </c>
      <c r="L10" s="34">
        <v>8894.9247471215003</v>
      </c>
      <c r="M10" s="34">
        <v>8439.0245993030294</v>
      </c>
      <c r="N10" s="34">
        <v>6882.5020219916396</v>
      </c>
      <c r="O10" s="34">
        <v>9680.7139107272105</v>
      </c>
      <c r="P10" s="34">
        <v>80858.331007668094</v>
      </c>
      <c r="Q10" s="34">
        <v>8717.0137548186594</v>
      </c>
      <c r="R10" s="34">
        <v>8917.1742281697607</v>
      </c>
      <c r="S10" s="34">
        <v>9226.5697556530595</v>
      </c>
      <c r="T10" s="34">
        <v>9949.9791715937208</v>
      </c>
      <c r="U10" s="34">
        <v>9762.6354208202301</v>
      </c>
      <c r="V10" s="34">
        <v>10282.221280225</v>
      </c>
      <c r="W10" s="34">
        <v>11181.0200777993</v>
      </c>
      <c r="X10" s="34">
        <v>10878.7567944357</v>
      </c>
      <c r="Y10" s="34">
        <v>11346.7370460152</v>
      </c>
      <c r="Z10" s="34">
        <v>10852.0220473058</v>
      </c>
      <c r="AA10" s="34">
        <v>12504.5460645369</v>
      </c>
      <c r="AB10" s="34">
        <v>12866.199200476</v>
      </c>
      <c r="AC10" s="34">
        <v>126484.874841849</v>
      </c>
      <c r="AD10" s="34">
        <v>13470.5470871201</v>
      </c>
      <c r="AE10" s="34">
        <v>12722.7506802922</v>
      </c>
      <c r="AF10" s="34">
        <v>12354.549729115601</v>
      </c>
      <c r="AG10" s="34">
        <v>13460.872456527401</v>
      </c>
      <c r="AH10" s="34">
        <v>15278.414845683101</v>
      </c>
      <c r="AI10" s="34">
        <v>12337.0473942111</v>
      </c>
      <c r="AJ10" s="34">
        <v>13355.6942926827</v>
      </c>
      <c r="AK10" s="34">
        <v>15156.680100298399</v>
      </c>
      <c r="AL10" s="34">
        <v>13816.3774292915</v>
      </c>
      <c r="AM10" s="34">
        <v>12804.3695001858</v>
      </c>
      <c r="AN10" s="34">
        <v>10736.9686745541</v>
      </c>
      <c r="AO10" s="34">
        <v>13614.8434853819</v>
      </c>
      <c r="AP10" s="34">
        <v>159109.11567534399</v>
      </c>
      <c r="AQ10" s="34">
        <v>14373.294477483299</v>
      </c>
      <c r="AR10" s="34">
        <v>14902.336026356899</v>
      </c>
      <c r="AS10" s="34">
        <v>15285.557365480199</v>
      </c>
      <c r="AT10" s="34">
        <v>15231.190161345299</v>
      </c>
      <c r="AU10" s="34">
        <v>15056.9246653883</v>
      </c>
      <c r="AV10" s="34">
        <v>12604.7879051608</v>
      </c>
      <c r="AW10" s="34">
        <v>17607.657462983399</v>
      </c>
      <c r="AX10" s="34">
        <v>15497.5753246185</v>
      </c>
      <c r="AY10" s="34">
        <v>16880.323909059502</v>
      </c>
      <c r="AZ10" s="34">
        <v>17196.769023432498</v>
      </c>
      <c r="BA10" s="34">
        <v>15312.848559014999</v>
      </c>
      <c r="BB10" s="34">
        <v>19420.080710844901</v>
      </c>
      <c r="BC10" s="34">
        <v>189369.345591169</v>
      </c>
      <c r="BD10" s="34">
        <v>19388.488458831602</v>
      </c>
      <c r="BE10" s="34">
        <v>18472.761911248599</v>
      </c>
      <c r="BF10" s="34">
        <v>21227.271704822801</v>
      </c>
      <c r="BG10" s="34">
        <v>17760.791970380698</v>
      </c>
      <c r="BH10" s="34">
        <v>18613.785642265299</v>
      </c>
      <c r="BI10" s="34">
        <v>23054.268711265599</v>
      </c>
      <c r="BJ10" s="34">
        <v>17323.0610377876</v>
      </c>
      <c r="BK10" s="34">
        <v>29355.6103995378</v>
      </c>
    </row>
    <row r="11" spans="1:63" s="31" customFormat="1" ht="15.75" customHeight="1" x14ac:dyDescent="0.25">
      <c r="A11" s="395"/>
      <c r="B11" s="61" t="s">
        <v>71</v>
      </c>
      <c r="C11" s="61" t="s">
        <v>125</v>
      </c>
      <c r="D11" s="68">
        <v>3703.0674816968799</v>
      </c>
      <c r="E11" s="68">
        <v>4509.5641191696704</v>
      </c>
      <c r="F11" s="68">
        <v>5288.0351586694596</v>
      </c>
      <c r="G11" s="68">
        <v>6137.6715252649901</v>
      </c>
      <c r="H11" s="68">
        <v>4887.9420135442897</v>
      </c>
      <c r="I11" s="68">
        <v>5191.5892123129897</v>
      </c>
      <c r="J11" s="68">
        <v>5479.4038358710004</v>
      </c>
      <c r="K11" s="68">
        <v>5480.8028044532903</v>
      </c>
      <c r="L11" s="68">
        <v>6941.2168390071201</v>
      </c>
      <c r="M11" s="68">
        <v>7138.26176848261</v>
      </c>
      <c r="N11" s="68">
        <v>5930.1559634673404</v>
      </c>
      <c r="O11" s="68">
        <v>8288.9924907983295</v>
      </c>
      <c r="P11" s="68">
        <v>68976.703212737993</v>
      </c>
      <c r="Q11" s="68">
        <v>6937.4128659438802</v>
      </c>
      <c r="R11" s="68">
        <v>7416.6742919304897</v>
      </c>
      <c r="S11" s="68">
        <v>8348.9638759929603</v>
      </c>
      <c r="T11" s="68">
        <v>8130.5661136615399</v>
      </c>
      <c r="U11" s="68">
        <v>8057.4499178501301</v>
      </c>
      <c r="V11" s="68">
        <v>8519.2028645179507</v>
      </c>
      <c r="W11" s="68">
        <v>8500.1275038875592</v>
      </c>
      <c r="X11" s="68">
        <v>8694.6908972269703</v>
      </c>
      <c r="Y11" s="68">
        <v>8804.7698683257004</v>
      </c>
      <c r="Z11" s="68">
        <v>9323.9191865643097</v>
      </c>
      <c r="AA11" s="68">
        <v>10017.7187320959</v>
      </c>
      <c r="AB11" s="68">
        <v>9563.9585672679295</v>
      </c>
      <c r="AC11" s="68">
        <v>102315.45468526499</v>
      </c>
      <c r="AD11" s="68">
        <v>10664.9097791598</v>
      </c>
      <c r="AE11" s="68">
        <v>11745.393343150999</v>
      </c>
      <c r="AF11" s="68">
        <v>11456.620408181399</v>
      </c>
      <c r="AG11" s="68">
        <v>12408.841538533199</v>
      </c>
      <c r="AH11" s="68">
        <v>12853.486647089299</v>
      </c>
      <c r="AI11" s="68">
        <v>13123.868301463101</v>
      </c>
      <c r="AJ11" s="68">
        <v>13605.3459136246</v>
      </c>
      <c r="AK11" s="68">
        <v>14446.075563247199</v>
      </c>
      <c r="AL11" s="68">
        <v>13318.475896039001</v>
      </c>
      <c r="AM11" s="68">
        <v>13405.1601877419</v>
      </c>
      <c r="AN11" s="68">
        <v>11232.9770358818</v>
      </c>
      <c r="AO11" s="68">
        <v>16063.9255401502</v>
      </c>
      <c r="AP11" s="68">
        <v>154325.08015426301</v>
      </c>
      <c r="AQ11" s="68">
        <v>13164.9476529357</v>
      </c>
      <c r="AR11" s="68">
        <v>13049.225459138899</v>
      </c>
      <c r="AS11" s="68">
        <v>14175.458627919999</v>
      </c>
      <c r="AT11" s="68">
        <v>15220.6162709742</v>
      </c>
      <c r="AU11" s="68">
        <v>15228.096323215501</v>
      </c>
      <c r="AV11" s="68">
        <v>14257.0026942768</v>
      </c>
      <c r="AW11" s="68">
        <v>16717.9159998006</v>
      </c>
      <c r="AX11" s="68">
        <v>14757.635588912</v>
      </c>
      <c r="AY11" s="68">
        <v>19117.564668726402</v>
      </c>
      <c r="AZ11" s="68">
        <v>15893.9583028297</v>
      </c>
      <c r="BA11" s="68">
        <v>16534.511334470801</v>
      </c>
      <c r="BB11" s="68">
        <v>26167.264928105898</v>
      </c>
      <c r="BC11" s="68">
        <v>194284.197851306</v>
      </c>
      <c r="BD11" s="68">
        <v>13890.6961785353</v>
      </c>
      <c r="BE11" s="68">
        <v>16307.129132496601</v>
      </c>
      <c r="BF11" s="68">
        <v>18888.188119990798</v>
      </c>
      <c r="BG11" s="68">
        <v>14805.4467403156</v>
      </c>
      <c r="BH11" s="68">
        <v>16150.8504125258</v>
      </c>
      <c r="BI11" s="68">
        <v>19359.7909321714</v>
      </c>
      <c r="BJ11" s="68">
        <v>16540.495428403701</v>
      </c>
      <c r="BK11" s="68">
        <v>20403.328185013699</v>
      </c>
    </row>
    <row r="12" spans="1:63" s="31" customFormat="1" ht="15.75" customHeight="1" x14ac:dyDescent="0.25">
      <c r="A12" s="394"/>
      <c r="B12" s="55" t="s">
        <v>71</v>
      </c>
      <c r="C12" s="55" t="s">
        <v>128</v>
      </c>
      <c r="D12" s="34">
        <v>3349.3601805334501</v>
      </c>
      <c r="E12" s="34">
        <v>3767.9099807078301</v>
      </c>
      <c r="F12" s="34">
        <v>3920.1331783266201</v>
      </c>
      <c r="G12" s="34">
        <v>4187.3939818327599</v>
      </c>
      <c r="H12" s="34">
        <v>3506.0745148689298</v>
      </c>
      <c r="I12" s="34">
        <v>4400.0341481839296</v>
      </c>
      <c r="J12" s="34">
        <v>3878.3020011967301</v>
      </c>
      <c r="K12" s="34">
        <v>3877.0632303592902</v>
      </c>
      <c r="L12" s="34">
        <v>5760.2731924547097</v>
      </c>
      <c r="M12" s="34">
        <v>5621.13089537016</v>
      </c>
      <c r="N12" s="34">
        <v>3816.5573544000299</v>
      </c>
      <c r="O12" s="34">
        <v>5510.3561759409504</v>
      </c>
      <c r="P12" s="34">
        <v>51594.588834175403</v>
      </c>
      <c r="Q12" s="34">
        <v>5164.2369378616804</v>
      </c>
      <c r="R12" s="34">
        <v>5244.8931812444498</v>
      </c>
      <c r="S12" s="34">
        <v>5303.5736745601598</v>
      </c>
      <c r="T12" s="34">
        <v>5406.9167626148001</v>
      </c>
      <c r="U12" s="34">
        <v>5314.4420359526903</v>
      </c>
      <c r="V12" s="34">
        <v>7519.4905629095501</v>
      </c>
      <c r="W12" s="34">
        <v>6328.2892704630103</v>
      </c>
      <c r="X12" s="34">
        <v>6829.7863163459997</v>
      </c>
      <c r="Y12" s="34">
        <v>6458.3844491750197</v>
      </c>
      <c r="Z12" s="34">
        <v>6346.1830103617804</v>
      </c>
      <c r="AA12" s="34">
        <v>7156.5082705163404</v>
      </c>
      <c r="AB12" s="34">
        <v>7556.3068777660601</v>
      </c>
      <c r="AC12" s="34">
        <v>74629.011349771594</v>
      </c>
      <c r="AD12" s="34">
        <v>7644.2602850429803</v>
      </c>
      <c r="AE12" s="34">
        <v>7670.9940395612603</v>
      </c>
      <c r="AF12" s="34">
        <v>6745.2120352410102</v>
      </c>
      <c r="AG12" s="34">
        <v>7331.7098885326204</v>
      </c>
      <c r="AH12" s="34">
        <v>8311.3038376559907</v>
      </c>
      <c r="AI12" s="34">
        <v>7307.4422407420998</v>
      </c>
      <c r="AJ12" s="34">
        <v>7262.2730813497701</v>
      </c>
      <c r="AK12" s="34">
        <v>8645.2552979823995</v>
      </c>
      <c r="AL12" s="34">
        <v>7841.2010261456098</v>
      </c>
      <c r="AM12" s="34">
        <v>7245.0825632372998</v>
      </c>
      <c r="AN12" s="34">
        <v>6503.7042688101901</v>
      </c>
      <c r="AO12" s="34">
        <v>9331.9656206163909</v>
      </c>
      <c r="AP12" s="34">
        <v>91840.404184917599</v>
      </c>
      <c r="AQ12" s="34">
        <v>8298.0447013766207</v>
      </c>
      <c r="AR12" s="34">
        <v>9071.0023134970106</v>
      </c>
      <c r="AS12" s="34">
        <v>7517.74545155739</v>
      </c>
      <c r="AT12" s="34">
        <v>9327.9936265554006</v>
      </c>
      <c r="AU12" s="34">
        <v>9307.2358435354399</v>
      </c>
      <c r="AV12" s="34">
        <v>8824.3535294847006</v>
      </c>
      <c r="AW12" s="34">
        <v>10078.832196859001</v>
      </c>
      <c r="AX12" s="34">
        <v>9111.7265661223591</v>
      </c>
      <c r="AY12" s="34">
        <v>10592.153727491999</v>
      </c>
      <c r="AZ12" s="34">
        <v>10109.076724442601</v>
      </c>
      <c r="BA12" s="34">
        <v>8822.3892134119196</v>
      </c>
      <c r="BB12" s="34">
        <v>12602.449869882001</v>
      </c>
      <c r="BC12" s="34">
        <v>113663.003764216</v>
      </c>
      <c r="BD12" s="34">
        <v>10843.3131227461</v>
      </c>
      <c r="BE12" s="34">
        <v>10737.139012135</v>
      </c>
      <c r="BF12" s="34">
        <v>11904.9319683739</v>
      </c>
      <c r="BG12" s="34">
        <v>9183.6325083301199</v>
      </c>
      <c r="BH12" s="34">
        <v>10163.6579181871</v>
      </c>
      <c r="BI12" s="34">
        <v>11741.198795565901</v>
      </c>
      <c r="BJ12" s="34">
        <v>8827.4745194735497</v>
      </c>
      <c r="BK12" s="34">
        <v>14135.7114287799</v>
      </c>
    </row>
    <row r="13" spans="1:63" s="31" customFormat="1" ht="15.75" customHeight="1" x14ac:dyDescent="0.25">
      <c r="A13" s="395"/>
      <c r="B13" s="61" t="s">
        <v>71</v>
      </c>
      <c r="C13" s="61" t="s">
        <v>138</v>
      </c>
      <c r="D13" s="68">
        <v>6603.5282256926203</v>
      </c>
      <c r="E13" s="68">
        <v>6260.3357428173704</v>
      </c>
      <c r="F13" s="68">
        <v>3849.1914663584798</v>
      </c>
      <c r="G13" s="68">
        <v>2226.7115952567101</v>
      </c>
      <c r="H13" s="68">
        <v>4224.9158828186301</v>
      </c>
      <c r="I13" s="68">
        <v>5445.0694231932303</v>
      </c>
      <c r="J13" s="68">
        <v>3216.2029683760902</v>
      </c>
      <c r="K13" s="68">
        <v>4360.5613950508396</v>
      </c>
      <c r="L13" s="68">
        <v>3684.8558896494101</v>
      </c>
      <c r="M13" s="68">
        <v>3229.92700460077</v>
      </c>
      <c r="N13" s="68">
        <v>4229.3357326145597</v>
      </c>
      <c r="O13" s="68">
        <v>5912.0677261021201</v>
      </c>
      <c r="P13" s="68">
        <v>53242.703052530902</v>
      </c>
      <c r="Q13" s="68">
        <v>3134.5160049180599</v>
      </c>
      <c r="R13" s="68">
        <v>3533.4060986495701</v>
      </c>
      <c r="S13" s="68">
        <v>3166.3534848250702</v>
      </c>
      <c r="T13" s="68">
        <v>5601.2927920653001</v>
      </c>
      <c r="U13" s="68">
        <v>4886.5863295561403</v>
      </c>
      <c r="V13" s="68">
        <v>4985.0458563883003</v>
      </c>
      <c r="W13" s="68">
        <v>5369.7596225295001</v>
      </c>
      <c r="X13" s="68">
        <v>6809.1597702919698</v>
      </c>
      <c r="Y13" s="68">
        <v>5341.1308801714204</v>
      </c>
      <c r="Z13" s="68">
        <v>5693.3882971783396</v>
      </c>
      <c r="AA13" s="68">
        <v>6070.9478940187901</v>
      </c>
      <c r="AB13" s="68">
        <v>7870.7691300370298</v>
      </c>
      <c r="AC13" s="68">
        <v>62462.356160629497</v>
      </c>
      <c r="AD13" s="68">
        <v>5761.3905898543399</v>
      </c>
      <c r="AE13" s="68">
        <v>5997.8072347823299</v>
      </c>
      <c r="AF13" s="68">
        <v>6444.4651370415304</v>
      </c>
      <c r="AG13" s="68">
        <v>5906.9448564219201</v>
      </c>
      <c r="AH13" s="68">
        <v>6675.1944104372997</v>
      </c>
      <c r="AI13" s="68">
        <v>6736.1109152895897</v>
      </c>
      <c r="AJ13" s="68">
        <v>5545.1498338961201</v>
      </c>
      <c r="AK13" s="68">
        <v>6799.0272227817804</v>
      </c>
      <c r="AL13" s="68">
        <v>6608.0340707503001</v>
      </c>
      <c r="AM13" s="68">
        <v>6255.9232092472703</v>
      </c>
      <c r="AN13" s="68">
        <v>7774.2480941076801</v>
      </c>
      <c r="AO13" s="68">
        <v>7460.93155691426</v>
      </c>
      <c r="AP13" s="68">
        <v>77965.2271315244</v>
      </c>
      <c r="AQ13" s="68">
        <v>5985.5262819917998</v>
      </c>
      <c r="AR13" s="68">
        <v>7382.5416974527297</v>
      </c>
      <c r="AS13" s="68">
        <v>7171.8008642524301</v>
      </c>
      <c r="AT13" s="68">
        <v>8593.7085597603891</v>
      </c>
      <c r="AU13" s="68">
        <v>8370.6583749268393</v>
      </c>
      <c r="AV13" s="68">
        <v>7926.79549482313</v>
      </c>
      <c r="AW13" s="68">
        <v>10554.901815212101</v>
      </c>
      <c r="AX13" s="68">
        <v>8036.78872104322</v>
      </c>
      <c r="AY13" s="68">
        <v>9137.1728504221592</v>
      </c>
      <c r="AZ13" s="68">
        <v>8933.9319753514592</v>
      </c>
      <c r="BA13" s="68">
        <v>5979.7083183306804</v>
      </c>
      <c r="BB13" s="68">
        <v>9603.5736567711392</v>
      </c>
      <c r="BC13" s="68">
        <v>97677.108610338095</v>
      </c>
      <c r="BD13" s="68">
        <v>7183.39426186116</v>
      </c>
      <c r="BE13" s="68">
        <v>7919.6493296456201</v>
      </c>
      <c r="BF13" s="68">
        <v>9053.3648056729508</v>
      </c>
      <c r="BG13" s="68">
        <v>9238.6008844407606</v>
      </c>
      <c r="BH13" s="68">
        <v>9344.3686240415009</v>
      </c>
      <c r="BI13" s="68">
        <v>9562.4665986667205</v>
      </c>
      <c r="BJ13" s="68">
        <v>11465.454907736301</v>
      </c>
      <c r="BK13" s="68">
        <v>12374.162163131199</v>
      </c>
    </row>
    <row r="14" spans="1:63" s="31" customFormat="1" ht="15.75" customHeight="1" x14ac:dyDescent="0.25">
      <c r="A14" s="394"/>
      <c r="B14" s="55" t="s">
        <v>71</v>
      </c>
      <c r="C14" s="55" t="s">
        <v>135</v>
      </c>
      <c r="D14" s="34">
        <v>2136.3502707114599</v>
      </c>
      <c r="E14" s="34">
        <v>2113.30746601285</v>
      </c>
      <c r="F14" s="34">
        <v>1989.4084253568999</v>
      </c>
      <c r="G14" s="34">
        <v>2287.3760012570601</v>
      </c>
      <c r="H14" s="34">
        <v>2112.61939622507</v>
      </c>
      <c r="I14" s="34">
        <v>1949.9091780229501</v>
      </c>
      <c r="J14" s="34">
        <v>1832.99151903096</v>
      </c>
      <c r="K14" s="34">
        <v>1854.74787958805</v>
      </c>
      <c r="L14" s="34">
        <v>1730.86575010563</v>
      </c>
      <c r="M14" s="34">
        <v>1736.24733260161</v>
      </c>
      <c r="N14" s="34">
        <v>1781.58769070219</v>
      </c>
      <c r="O14" s="34">
        <v>2735.54068926426</v>
      </c>
      <c r="P14" s="34">
        <v>24260.951598879001</v>
      </c>
      <c r="Q14" s="34">
        <v>1842.87365674744</v>
      </c>
      <c r="R14" s="34">
        <v>1954.4285085972899</v>
      </c>
      <c r="S14" s="34">
        <v>2133.54249872831</v>
      </c>
      <c r="T14" s="34">
        <v>2071.4187964020898</v>
      </c>
      <c r="U14" s="34">
        <v>2024.5785786778699</v>
      </c>
      <c r="V14" s="34">
        <v>2159.4771349298298</v>
      </c>
      <c r="W14" s="34">
        <v>2241.02300659818</v>
      </c>
      <c r="X14" s="34">
        <v>2129.2338976177898</v>
      </c>
      <c r="Y14" s="34">
        <v>2154.17142725863</v>
      </c>
      <c r="Z14" s="34">
        <v>2794.6457336211001</v>
      </c>
      <c r="AA14" s="34">
        <v>2610.4906946890401</v>
      </c>
      <c r="AB14" s="34">
        <v>3877.47042567264</v>
      </c>
      <c r="AC14" s="34">
        <v>27993.354359540201</v>
      </c>
      <c r="AD14" s="34">
        <v>3229.2694774289698</v>
      </c>
      <c r="AE14" s="34">
        <v>2781.6067009040898</v>
      </c>
      <c r="AF14" s="34">
        <v>2965.2404045283802</v>
      </c>
      <c r="AG14" s="34">
        <v>3077.8270086745101</v>
      </c>
      <c r="AH14" s="34">
        <v>3205.3789666405501</v>
      </c>
      <c r="AI14" s="34">
        <v>3288.5192471843002</v>
      </c>
      <c r="AJ14" s="34">
        <v>3462.33830757036</v>
      </c>
      <c r="AK14" s="34">
        <v>3192.7613719455298</v>
      </c>
      <c r="AL14" s="34">
        <v>3038.31476430269</v>
      </c>
      <c r="AM14" s="34">
        <v>3313.27209584926</v>
      </c>
      <c r="AN14" s="34">
        <v>3553.3734891706399</v>
      </c>
      <c r="AO14" s="34">
        <v>2880.7966315634699</v>
      </c>
      <c r="AP14" s="34">
        <v>37988.698465762704</v>
      </c>
      <c r="AQ14" s="34">
        <v>2935.5792800264699</v>
      </c>
      <c r="AR14" s="34">
        <v>3201.0980513774598</v>
      </c>
      <c r="AS14" s="34">
        <v>2706.3376257745699</v>
      </c>
      <c r="AT14" s="34">
        <v>1329.3237465718</v>
      </c>
      <c r="AU14" s="34">
        <v>7390.0810367301901</v>
      </c>
      <c r="AV14" s="34">
        <v>7529.1258838539297</v>
      </c>
      <c r="AW14" s="34">
        <v>7271.7597673466898</v>
      </c>
      <c r="AX14" s="34">
        <v>6908.5012359756902</v>
      </c>
      <c r="AY14" s="34">
        <v>7526.2636184313697</v>
      </c>
      <c r="AZ14" s="34">
        <v>7809.0791702018296</v>
      </c>
      <c r="BA14" s="34">
        <v>7503.4247615158502</v>
      </c>
      <c r="BB14" s="34">
        <v>8064.1139862315504</v>
      </c>
      <c r="BC14" s="34">
        <v>70174.688164037405</v>
      </c>
      <c r="BD14" s="34">
        <v>8374.5355399376804</v>
      </c>
      <c r="BE14" s="34">
        <v>8835.0432519260994</v>
      </c>
      <c r="BF14" s="34">
        <v>8127.0620980060803</v>
      </c>
      <c r="BG14" s="34">
        <v>9053.6984098492594</v>
      </c>
      <c r="BH14" s="34">
        <v>8181.8426077640397</v>
      </c>
      <c r="BI14" s="34">
        <v>9379.0523975694796</v>
      </c>
      <c r="BJ14" s="34">
        <v>9750.8348831045205</v>
      </c>
      <c r="BK14" s="34">
        <v>10384.256182032301</v>
      </c>
    </row>
    <row r="15" spans="1:63" s="31" customFormat="1" ht="15.75" customHeight="1" x14ac:dyDescent="0.25">
      <c r="A15" s="395"/>
      <c r="B15" s="61" t="s">
        <v>71</v>
      </c>
      <c r="C15" s="61" t="s">
        <v>126</v>
      </c>
      <c r="D15" s="68">
        <v>3000.1249152136402</v>
      </c>
      <c r="E15" s="68">
        <v>3434.4443184092002</v>
      </c>
      <c r="F15" s="68">
        <v>3814.7222102707301</v>
      </c>
      <c r="G15" s="68">
        <v>3884.1450642896202</v>
      </c>
      <c r="H15" s="68">
        <v>3686.2631486270998</v>
      </c>
      <c r="I15" s="68">
        <v>5033.9659671468798</v>
      </c>
      <c r="J15" s="68">
        <v>3768.7041799536501</v>
      </c>
      <c r="K15" s="68">
        <v>3292.4041402558501</v>
      </c>
      <c r="L15" s="68">
        <v>3767.0371438798402</v>
      </c>
      <c r="M15" s="68">
        <v>3125.6524517491098</v>
      </c>
      <c r="N15" s="68">
        <v>3170.8008846018902</v>
      </c>
      <c r="O15" s="68">
        <v>4689.02221260238</v>
      </c>
      <c r="P15" s="68">
        <v>44667.286636999903</v>
      </c>
      <c r="Q15" s="68">
        <v>2525.1909198056101</v>
      </c>
      <c r="R15" s="68">
        <v>2964.5443449429899</v>
      </c>
      <c r="S15" s="68">
        <v>3777.0996513970299</v>
      </c>
      <c r="T15" s="68">
        <v>2945.2716655966901</v>
      </c>
      <c r="U15" s="68">
        <v>3189.1473707066698</v>
      </c>
      <c r="V15" s="68">
        <v>3780.8500198576899</v>
      </c>
      <c r="W15" s="68">
        <v>3179.95658095619</v>
      </c>
      <c r="X15" s="68">
        <v>3775.7550297112698</v>
      </c>
      <c r="Y15" s="68">
        <v>3225.51013596134</v>
      </c>
      <c r="Z15" s="68">
        <v>3505.7843023642499</v>
      </c>
      <c r="AA15" s="68">
        <v>3252.4915035683798</v>
      </c>
      <c r="AB15" s="68">
        <v>5970.5127796741299</v>
      </c>
      <c r="AC15" s="68">
        <v>42092.114304542301</v>
      </c>
      <c r="AD15" s="68">
        <v>2959.4061147085499</v>
      </c>
      <c r="AE15" s="68">
        <v>4000.0180337285301</v>
      </c>
      <c r="AF15" s="68">
        <v>4613.3554984190296</v>
      </c>
      <c r="AG15" s="68">
        <v>4312.2754316082701</v>
      </c>
      <c r="AH15" s="68">
        <v>3855.97124329386</v>
      </c>
      <c r="AI15" s="68">
        <v>3986.8986833993699</v>
      </c>
      <c r="AJ15" s="68">
        <v>4094.2765606746898</v>
      </c>
      <c r="AK15" s="68">
        <v>3968.7980919757301</v>
      </c>
      <c r="AL15" s="68">
        <v>4139.5949659283797</v>
      </c>
      <c r="AM15" s="68">
        <v>5484.4847441274296</v>
      </c>
      <c r="AN15" s="68">
        <v>4092.9339933586698</v>
      </c>
      <c r="AO15" s="68">
        <v>7282.7436683097703</v>
      </c>
      <c r="AP15" s="68">
        <v>52790.757029532302</v>
      </c>
      <c r="AQ15" s="68">
        <v>5110.9428725545904</v>
      </c>
      <c r="AR15" s="68">
        <v>3883.5879795055698</v>
      </c>
      <c r="AS15" s="68">
        <v>4513.0657759904097</v>
      </c>
      <c r="AT15" s="68">
        <v>4897.1599856083503</v>
      </c>
      <c r="AU15" s="68">
        <v>4214.70721181525</v>
      </c>
      <c r="AV15" s="68">
        <v>4779.9948462254697</v>
      </c>
      <c r="AW15" s="68">
        <v>4360.21363808765</v>
      </c>
      <c r="AX15" s="68">
        <v>4190.84796477286</v>
      </c>
      <c r="AY15" s="68">
        <v>6078.1418750439798</v>
      </c>
      <c r="AZ15" s="68">
        <v>4935.9125483651196</v>
      </c>
      <c r="BA15" s="68">
        <v>4092.6221863153301</v>
      </c>
      <c r="BB15" s="68">
        <v>9364.4388259117695</v>
      </c>
      <c r="BC15" s="68">
        <v>60421.635710196402</v>
      </c>
      <c r="BD15" s="68">
        <v>5349.43658376044</v>
      </c>
      <c r="BE15" s="68">
        <v>5007.3242983313003</v>
      </c>
      <c r="BF15" s="68">
        <v>6663.5675543855496</v>
      </c>
      <c r="BG15" s="68">
        <v>4879.33900546521</v>
      </c>
      <c r="BH15" s="68">
        <v>4848.2604539488602</v>
      </c>
      <c r="BI15" s="68">
        <v>6418.0720149054896</v>
      </c>
      <c r="BJ15" s="68">
        <v>5528.2273378473601</v>
      </c>
      <c r="BK15" s="68">
        <v>6243.9653655354196</v>
      </c>
    </row>
    <row r="16" spans="1:63" s="31" customFormat="1" ht="15.75" customHeight="1" x14ac:dyDescent="0.25">
      <c r="A16" s="394"/>
      <c r="B16" s="55" t="s">
        <v>71</v>
      </c>
      <c r="C16" s="55" t="s">
        <v>139</v>
      </c>
      <c r="D16" s="34">
        <v>167.17504341142401</v>
      </c>
      <c r="E16" s="34">
        <v>519.53921566848203</v>
      </c>
      <c r="F16" s="34">
        <v>1175.36723144694</v>
      </c>
      <c r="G16" s="34">
        <v>621.66367229619402</v>
      </c>
      <c r="H16" s="34">
        <v>517.44039278454602</v>
      </c>
      <c r="I16" s="34">
        <v>365.71873171476301</v>
      </c>
      <c r="J16" s="34">
        <v>568.70797605766199</v>
      </c>
      <c r="K16" s="34">
        <v>827.24218645927795</v>
      </c>
      <c r="L16" s="34">
        <v>1181.7745690853901</v>
      </c>
      <c r="M16" s="34">
        <v>648.89475865621398</v>
      </c>
      <c r="N16" s="34">
        <v>695.87195708357399</v>
      </c>
      <c r="O16" s="34">
        <v>1509.6993052090399</v>
      </c>
      <c r="P16" s="34">
        <v>8799.0950398735094</v>
      </c>
      <c r="Q16" s="34">
        <v>754.77966539537294</v>
      </c>
      <c r="R16" s="34">
        <v>891.58228128114797</v>
      </c>
      <c r="S16" s="34">
        <v>1292.8589247586599</v>
      </c>
      <c r="T16" s="34">
        <v>112.75802807201001</v>
      </c>
      <c r="U16" s="34">
        <v>897.36015550640104</v>
      </c>
      <c r="V16" s="34">
        <v>1358.9688279525801</v>
      </c>
      <c r="W16" s="34">
        <v>941.56011320721802</v>
      </c>
      <c r="X16" s="34">
        <v>1144.7623742853</v>
      </c>
      <c r="Y16" s="34">
        <v>1036.0563336668999</v>
      </c>
      <c r="Z16" s="34">
        <v>816.07921682216102</v>
      </c>
      <c r="AA16" s="34">
        <v>1106.30529792065</v>
      </c>
      <c r="AB16" s="34">
        <v>1153.46010502186</v>
      </c>
      <c r="AC16" s="34">
        <v>11506.5313238903</v>
      </c>
      <c r="AD16" s="34">
        <v>1130.12680294349</v>
      </c>
      <c r="AE16" s="34">
        <v>880.09615160337205</v>
      </c>
      <c r="AF16" s="34">
        <v>606.677852524748</v>
      </c>
      <c r="AG16" s="34">
        <v>1216.2766291339799</v>
      </c>
      <c r="AH16" s="34">
        <v>759.649921145299</v>
      </c>
      <c r="AI16" s="34">
        <v>746.70605523848997</v>
      </c>
      <c r="AJ16" s="34">
        <v>815.14506661015605</v>
      </c>
      <c r="AK16" s="34">
        <v>723.61268897392199</v>
      </c>
      <c r="AL16" s="34">
        <v>796.273563488994</v>
      </c>
      <c r="AM16" s="34">
        <v>707.25784627259395</v>
      </c>
      <c r="AN16" s="34">
        <v>2280.60396688119</v>
      </c>
      <c r="AO16" s="34">
        <v>1025.63682505783</v>
      </c>
      <c r="AP16" s="34">
        <v>11688.0633698741</v>
      </c>
      <c r="AQ16" s="34">
        <v>709.41547804205595</v>
      </c>
      <c r="AR16" s="34">
        <v>568.52069429135497</v>
      </c>
      <c r="AS16" s="34">
        <v>716.41717097503897</v>
      </c>
      <c r="AT16" s="34">
        <v>1691.1302117161099</v>
      </c>
      <c r="AU16" s="34">
        <v>1071.5459939382099</v>
      </c>
      <c r="AV16" s="34">
        <v>918.06641076069195</v>
      </c>
      <c r="AW16" s="34">
        <v>1350.2884294145999</v>
      </c>
      <c r="AX16" s="34">
        <v>1046.2592898878599</v>
      </c>
      <c r="AY16" s="34">
        <v>1485.2906982080499</v>
      </c>
      <c r="AZ16" s="34">
        <v>2094.67793010068</v>
      </c>
      <c r="BA16" s="34">
        <v>11559.3018475069</v>
      </c>
      <c r="BB16" s="34">
        <v>3435.75746350277</v>
      </c>
      <c r="BC16" s="34">
        <v>26646.6716183444</v>
      </c>
      <c r="BD16" s="34">
        <v>2490.2611008866802</v>
      </c>
      <c r="BE16" s="34">
        <v>2349.9182574649599</v>
      </c>
      <c r="BF16" s="34">
        <v>2929.23240290986</v>
      </c>
      <c r="BG16" s="34">
        <v>2734.3914189431498</v>
      </c>
      <c r="BH16" s="34">
        <v>3450.39462924498</v>
      </c>
      <c r="BI16" s="34">
        <v>2455.8388315510201</v>
      </c>
      <c r="BJ16" s="34">
        <v>3725.4115799534902</v>
      </c>
      <c r="BK16" s="34">
        <v>5207.7852228812199</v>
      </c>
    </row>
    <row r="17" spans="1:63" s="31" customFormat="1" ht="15.75" customHeight="1" x14ac:dyDescent="0.25">
      <c r="A17" s="395"/>
      <c r="B17" s="61" t="s">
        <v>71</v>
      </c>
      <c r="C17" s="61" t="s">
        <v>150</v>
      </c>
      <c r="D17" s="68">
        <v>4540.0842016290298</v>
      </c>
      <c r="E17" s="68">
        <v>5575.4143701555504</v>
      </c>
      <c r="F17" s="68">
        <v>5589.4978660812403</v>
      </c>
      <c r="G17" s="68">
        <v>6547.6909724327697</v>
      </c>
      <c r="H17" s="68">
        <v>5993.0904252988103</v>
      </c>
      <c r="I17" s="68">
        <v>5837.63625416585</v>
      </c>
      <c r="J17" s="68">
        <v>6076.6664490430603</v>
      </c>
      <c r="K17" s="68">
        <v>5604.5227880867096</v>
      </c>
      <c r="L17" s="68">
        <v>5618.8730236096599</v>
      </c>
      <c r="M17" s="68">
        <v>5176.7978322785902</v>
      </c>
      <c r="N17" s="68">
        <v>3924.63360239546</v>
      </c>
      <c r="O17" s="68">
        <v>6553.1135644399001</v>
      </c>
      <c r="P17" s="68">
        <v>67038.021349616596</v>
      </c>
      <c r="Q17" s="68">
        <v>5193.4500967768499</v>
      </c>
      <c r="R17" s="68">
        <v>4075.7273538773002</v>
      </c>
      <c r="S17" s="68">
        <v>4734.8250230719104</v>
      </c>
      <c r="T17" s="68">
        <v>4089.7367138285599</v>
      </c>
      <c r="U17" s="68">
        <v>4582.22754051434</v>
      </c>
      <c r="V17" s="68">
        <v>4532.7627040288298</v>
      </c>
      <c r="W17" s="68">
        <v>4121.8526296618102</v>
      </c>
      <c r="X17" s="68">
        <v>4043.8075159219702</v>
      </c>
      <c r="Y17" s="68">
        <v>5193.2025655671396</v>
      </c>
      <c r="Z17" s="68">
        <v>3917.64134928164</v>
      </c>
      <c r="AA17" s="68">
        <v>4876.7562745875102</v>
      </c>
      <c r="AB17" s="68">
        <v>6539.4893122319399</v>
      </c>
      <c r="AC17" s="68">
        <v>55901.479079349803</v>
      </c>
      <c r="AD17" s="68">
        <v>5125.7191501857897</v>
      </c>
      <c r="AE17" s="68">
        <v>5568.6490657386403</v>
      </c>
      <c r="AF17" s="68">
        <v>3888.7868162219202</v>
      </c>
      <c r="AG17" s="68">
        <v>4463.0540560152203</v>
      </c>
      <c r="AH17" s="68">
        <v>4297.7889502036496</v>
      </c>
      <c r="AI17" s="68">
        <v>4596.3932891015802</v>
      </c>
      <c r="AJ17" s="68">
        <v>5562.9056734860296</v>
      </c>
      <c r="AK17" s="68">
        <v>3882.6878964173702</v>
      </c>
      <c r="AL17" s="68">
        <v>4154.3356277809798</v>
      </c>
      <c r="AM17" s="68">
        <v>3983.2466166368999</v>
      </c>
      <c r="AN17" s="68">
        <v>3990.27268877406</v>
      </c>
      <c r="AO17" s="68">
        <v>6037.6470110514501</v>
      </c>
      <c r="AP17" s="68">
        <v>55551.486841613601</v>
      </c>
      <c r="AQ17" s="68">
        <v>3872.4457161249402</v>
      </c>
      <c r="AR17" s="68">
        <v>3888.2828038130301</v>
      </c>
      <c r="AS17" s="68">
        <v>3853.1346068328098</v>
      </c>
      <c r="AT17" s="68">
        <v>3776.3498011802999</v>
      </c>
      <c r="AU17" s="68">
        <v>3752.5132155551</v>
      </c>
      <c r="AV17" s="68">
        <v>3942.1940979557498</v>
      </c>
      <c r="AW17" s="68">
        <v>8429.87493185944</v>
      </c>
      <c r="AX17" s="68">
        <v>4604.3972454356299</v>
      </c>
      <c r="AY17" s="68">
        <v>4689.8622511990698</v>
      </c>
      <c r="AZ17" s="68">
        <v>3828.2947403691701</v>
      </c>
      <c r="BA17" s="68">
        <v>5974.6723833587903</v>
      </c>
      <c r="BB17" s="68">
        <v>4724.5906879471404</v>
      </c>
      <c r="BC17" s="68">
        <v>55336.6124816312</v>
      </c>
      <c r="BD17" s="68">
        <v>3537.77570176989</v>
      </c>
      <c r="BE17" s="68">
        <v>3957.51307157662</v>
      </c>
      <c r="BF17" s="68">
        <v>4059.8864516312701</v>
      </c>
      <c r="BG17" s="68">
        <v>4580.8758784566498</v>
      </c>
      <c r="BH17" s="68">
        <v>3888.2292602617899</v>
      </c>
      <c r="BI17" s="68">
        <v>4842.1400503801397</v>
      </c>
      <c r="BJ17" s="68">
        <v>6078.2389921839404</v>
      </c>
      <c r="BK17" s="68">
        <v>4860.9743462300703</v>
      </c>
    </row>
    <row r="18" spans="1:63" s="31" customFormat="1" ht="15.75" customHeight="1" x14ac:dyDescent="0.25">
      <c r="A18" s="394"/>
      <c r="B18" s="55" t="s">
        <v>71</v>
      </c>
      <c r="C18" s="55" t="s">
        <v>175</v>
      </c>
      <c r="D18" s="34">
        <v>16927.602753812698</v>
      </c>
      <c r="E18" s="34">
        <v>15657.291936928699</v>
      </c>
      <c r="F18" s="34">
        <v>20413.666091377301</v>
      </c>
      <c r="G18" s="34">
        <v>21453.0861354722</v>
      </c>
      <c r="H18" s="34">
        <v>15849.125583950299</v>
      </c>
      <c r="I18" s="34">
        <v>21378.724726572698</v>
      </c>
      <c r="J18" s="34">
        <v>17959.7968582143</v>
      </c>
      <c r="K18" s="34">
        <v>19006.636544000601</v>
      </c>
      <c r="L18" s="34">
        <v>19890.3084613561</v>
      </c>
      <c r="M18" s="34">
        <v>19592.2171809955</v>
      </c>
      <c r="N18" s="34">
        <v>20120.652650321201</v>
      </c>
      <c r="O18" s="34">
        <v>29195.845070987099</v>
      </c>
      <c r="P18" s="34">
        <v>237444.95399398901</v>
      </c>
      <c r="Q18" s="34">
        <v>16376.9983468713</v>
      </c>
      <c r="R18" s="34">
        <v>15539.233986295299</v>
      </c>
      <c r="S18" s="34">
        <v>21418.1974773457</v>
      </c>
      <c r="T18" s="34">
        <v>22199.107530123802</v>
      </c>
      <c r="U18" s="34">
        <v>19914.355942714199</v>
      </c>
      <c r="V18" s="34">
        <v>29269.797031391801</v>
      </c>
      <c r="W18" s="34">
        <v>23053.521207662401</v>
      </c>
      <c r="X18" s="34">
        <v>26826.288784100401</v>
      </c>
      <c r="Y18" s="34">
        <v>24160.312132982701</v>
      </c>
      <c r="Z18" s="34">
        <v>28040.999986622501</v>
      </c>
      <c r="AA18" s="34">
        <v>24899.6125246347</v>
      </c>
      <c r="AB18" s="34">
        <v>29963.298591257899</v>
      </c>
      <c r="AC18" s="34">
        <v>281661.72354200302</v>
      </c>
      <c r="AD18" s="34">
        <v>22532.367461970302</v>
      </c>
      <c r="AE18" s="34">
        <v>24293.685625405102</v>
      </c>
      <c r="AF18" s="34">
        <v>27809.573534248801</v>
      </c>
      <c r="AG18" s="34">
        <v>28936.3096593345</v>
      </c>
      <c r="AH18" s="34">
        <v>23906.472251125801</v>
      </c>
      <c r="AI18" s="34">
        <v>27874.6610931666</v>
      </c>
      <c r="AJ18" s="34">
        <v>25920.100561765899</v>
      </c>
      <c r="AK18" s="34">
        <v>28915.8796730416</v>
      </c>
      <c r="AL18" s="34">
        <v>24291.599857406301</v>
      </c>
      <c r="AM18" s="34">
        <v>29313.507802149401</v>
      </c>
      <c r="AN18" s="34">
        <v>27355.574821695998</v>
      </c>
      <c r="AO18" s="34">
        <v>48565.007750781697</v>
      </c>
      <c r="AP18" s="34">
        <v>339714.74009209202</v>
      </c>
      <c r="AQ18" s="34">
        <v>19524.8218416042</v>
      </c>
      <c r="AR18" s="34">
        <v>22447.580800789499</v>
      </c>
      <c r="AS18" s="34">
        <v>27558.737256830798</v>
      </c>
      <c r="AT18" s="34">
        <v>25913.781895241798</v>
      </c>
      <c r="AU18" s="34">
        <v>20735.808308219999</v>
      </c>
      <c r="AV18" s="34">
        <v>29333.7038212322</v>
      </c>
      <c r="AW18" s="34">
        <v>23327.281827278501</v>
      </c>
      <c r="AX18" s="34">
        <v>23965.255739643901</v>
      </c>
      <c r="AY18" s="34">
        <v>34636.197660296901</v>
      </c>
      <c r="AZ18" s="34">
        <v>24888.037248667999</v>
      </c>
      <c r="BA18" s="34">
        <v>22178.234375219999</v>
      </c>
      <c r="BB18" s="34">
        <v>51756.726732907002</v>
      </c>
      <c r="BC18" s="34">
        <v>326266.16750793299</v>
      </c>
      <c r="BD18" s="34">
        <v>21939.044080835301</v>
      </c>
      <c r="BE18" s="34">
        <v>23764.718993368399</v>
      </c>
      <c r="BF18" s="34">
        <v>27911.285622344702</v>
      </c>
      <c r="BG18" s="34">
        <v>26080.001682592901</v>
      </c>
      <c r="BH18" s="34">
        <v>26292.502406076299</v>
      </c>
      <c r="BI18" s="34">
        <v>35086.201152484202</v>
      </c>
      <c r="BJ18" s="34">
        <v>29318.553902380801</v>
      </c>
      <c r="BK18" s="34">
        <v>27563.019182774799</v>
      </c>
    </row>
    <row r="19" spans="1:63" s="31" customFormat="1" ht="15.75" customHeight="1" x14ac:dyDescent="0.25">
      <c r="A19" s="366">
        <v>211</v>
      </c>
      <c r="B19" s="49" t="s">
        <v>81</v>
      </c>
      <c r="C19" s="49" t="s">
        <v>118</v>
      </c>
      <c r="D19" s="285">
        <v>73135.909438083196</v>
      </c>
      <c r="E19" s="285">
        <v>47791.4360899936</v>
      </c>
      <c r="F19" s="285">
        <v>57843.305400759004</v>
      </c>
      <c r="G19" s="285">
        <v>69964.208108554201</v>
      </c>
      <c r="H19" s="285">
        <v>77529.574932342905</v>
      </c>
      <c r="I19" s="285">
        <v>92485.203734640396</v>
      </c>
      <c r="J19" s="285">
        <v>119511.54976463399</v>
      </c>
      <c r="K19" s="285">
        <v>110965.790529682</v>
      </c>
      <c r="L19" s="285">
        <v>91325.137905531999</v>
      </c>
      <c r="M19" s="285">
        <v>92535.229655977804</v>
      </c>
      <c r="N19" s="285">
        <v>96313.329271984199</v>
      </c>
      <c r="O19" s="285">
        <v>122969.31071485201</v>
      </c>
      <c r="P19" s="285">
        <v>1052369.9855470301</v>
      </c>
      <c r="Q19" s="52">
        <v>126427.352096157</v>
      </c>
      <c r="R19" s="52">
        <v>95378.758461310194</v>
      </c>
      <c r="S19" s="52">
        <v>94720.892727633603</v>
      </c>
      <c r="T19" s="52">
        <v>107730.3621369</v>
      </c>
      <c r="U19" s="52">
        <v>96841.171588506593</v>
      </c>
      <c r="V19" s="52">
        <v>105051.949896875</v>
      </c>
      <c r="W19" s="52">
        <v>154907.878003169</v>
      </c>
      <c r="X19" s="52">
        <v>132487.72484317</v>
      </c>
      <c r="Y19" s="52">
        <v>99543.260525063204</v>
      </c>
      <c r="Z19" s="52">
        <v>100774.891216599</v>
      </c>
      <c r="AA19" s="52">
        <v>93314.337063754894</v>
      </c>
      <c r="AB19" s="52">
        <v>127063.00093605299</v>
      </c>
      <c r="AC19" s="52">
        <v>1334241.5794951899</v>
      </c>
      <c r="AD19" s="52">
        <v>137739.91055601099</v>
      </c>
      <c r="AE19" s="52">
        <v>98379.681677306406</v>
      </c>
      <c r="AF19" s="52">
        <v>96198.581020440106</v>
      </c>
      <c r="AG19" s="52">
        <v>91631.363557472607</v>
      </c>
      <c r="AH19" s="52">
        <v>97983.501533906499</v>
      </c>
      <c r="AI19" s="52">
        <v>101852.855584883</v>
      </c>
      <c r="AJ19" s="52">
        <v>140712.52505701801</v>
      </c>
      <c r="AK19" s="52">
        <v>136836.81360455099</v>
      </c>
      <c r="AL19" s="52">
        <v>113427.98925398701</v>
      </c>
      <c r="AM19" s="52">
        <v>108764.964101406</v>
      </c>
      <c r="AN19" s="52">
        <v>118522.36817343401</v>
      </c>
      <c r="AO19" s="52">
        <v>158169.055126758</v>
      </c>
      <c r="AP19" s="52">
        <v>1400219.6092471699</v>
      </c>
      <c r="AQ19" s="52">
        <v>168640.04791567501</v>
      </c>
      <c r="AR19" s="52">
        <v>112723.019900919</v>
      </c>
      <c r="AS19" s="52">
        <v>116112.688511436</v>
      </c>
      <c r="AT19" s="52">
        <v>120952.00268208</v>
      </c>
      <c r="AU19" s="52">
        <v>117775.91366947599</v>
      </c>
      <c r="AV19" s="52">
        <v>125068.950696367</v>
      </c>
      <c r="AW19" s="52">
        <v>162970.89053045801</v>
      </c>
      <c r="AX19" s="52">
        <v>155037.148927359</v>
      </c>
      <c r="AY19" s="52">
        <v>122605.484609195</v>
      </c>
      <c r="AZ19" s="52">
        <v>125232.887131603</v>
      </c>
      <c r="BA19" s="52">
        <v>122040.77016872801</v>
      </c>
      <c r="BB19" s="52">
        <v>164731.06503959699</v>
      </c>
      <c r="BC19" s="52">
        <v>1613890.86978289</v>
      </c>
      <c r="BD19" s="52">
        <v>175434.996428788</v>
      </c>
      <c r="BE19" s="52">
        <v>127958.886398448</v>
      </c>
      <c r="BF19" s="52">
        <v>135410.82469342501</v>
      </c>
      <c r="BG19" s="52">
        <v>133278.2817246</v>
      </c>
      <c r="BH19" s="52">
        <v>132891.84990791199</v>
      </c>
      <c r="BI19" s="52">
        <v>130469.759778896</v>
      </c>
      <c r="BJ19" s="52">
        <v>184778.10047490799</v>
      </c>
      <c r="BK19" s="52">
        <v>175275.300812676</v>
      </c>
    </row>
    <row r="20" spans="1:63" s="31" customFormat="1" ht="15.75" customHeight="1" x14ac:dyDescent="0.25">
      <c r="A20" s="394"/>
      <c r="B20" s="55" t="s">
        <v>71</v>
      </c>
      <c r="C20" s="55" t="s">
        <v>149</v>
      </c>
      <c r="D20" s="34">
        <v>13431.246466394799</v>
      </c>
      <c r="E20" s="34">
        <v>7996.1632762691597</v>
      </c>
      <c r="F20" s="34">
        <v>10408.6589059864</v>
      </c>
      <c r="G20" s="34">
        <v>13951.272112548901</v>
      </c>
      <c r="H20" s="34">
        <v>12934.648313776899</v>
      </c>
      <c r="I20" s="34">
        <v>14731.195441092899</v>
      </c>
      <c r="J20" s="34">
        <v>20413.942824174399</v>
      </c>
      <c r="K20" s="34">
        <v>18580.267297926701</v>
      </c>
      <c r="L20" s="34">
        <v>15180.6001419598</v>
      </c>
      <c r="M20" s="34">
        <v>15075.485986748299</v>
      </c>
      <c r="N20" s="34">
        <v>18993.843361920201</v>
      </c>
      <c r="O20" s="34">
        <v>29577.907632151</v>
      </c>
      <c r="P20" s="34">
        <v>191275.23176094901</v>
      </c>
      <c r="Q20" s="34">
        <v>28915.0150727242</v>
      </c>
      <c r="R20" s="34">
        <v>20917.771340979401</v>
      </c>
      <c r="S20" s="34">
        <v>23328.970593848699</v>
      </c>
      <c r="T20" s="34">
        <v>27005.014667204501</v>
      </c>
      <c r="U20" s="34">
        <v>23630.791210858701</v>
      </c>
      <c r="V20" s="34">
        <v>30034.3610839254</v>
      </c>
      <c r="W20" s="34">
        <v>40529.178790017497</v>
      </c>
      <c r="X20" s="34">
        <v>33118.242494554703</v>
      </c>
      <c r="Y20" s="34">
        <v>22276.7225906854</v>
      </c>
      <c r="Z20" s="34">
        <v>20123.1324347993</v>
      </c>
      <c r="AA20" s="34">
        <v>21580.908014533001</v>
      </c>
      <c r="AB20" s="34">
        <v>35047.497237704898</v>
      </c>
      <c r="AC20" s="34">
        <v>326507.60553183599</v>
      </c>
      <c r="AD20" s="34">
        <v>33968.475390788401</v>
      </c>
      <c r="AE20" s="34">
        <v>23013.009927866598</v>
      </c>
      <c r="AF20" s="34">
        <v>22648.623045489399</v>
      </c>
      <c r="AG20" s="34">
        <v>20105.202670199898</v>
      </c>
      <c r="AH20" s="34">
        <v>21841.5835487984</v>
      </c>
      <c r="AI20" s="34">
        <v>25331.137081579898</v>
      </c>
      <c r="AJ20" s="34">
        <v>33661.8064881436</v>
      </c>
      <c r="AK20" s="34">
        <v>31281.851656016701</v>
      </c>
      <c r="AL20" s="34">
        <v>24321.4888308359</v>
      </c>
      <c r="AM20" s="34">
        <v>23169.013782895301</v>
      </c>
      <c r="AN20" s="34">
        <v>25387.0048118257</v>
      </c>
      <c r="AO20" s="34">
        <v>42495.540593356098</v>
      </c>
      <c r="AP20" s="34">
        <v>327224.73782779602</v>
      </c>
      <c r="AQ20" s="34">
        <v>40043.747945757001</v>
      </c>
      <c r="AR20" s="34">
        <v>26781.504863188798</v>
      </c>
      <c r="AS20" s="34">
        <v>27505.202432280901</v>
      </c>
      <c r="AT20" s="34">
        <v>27354.4149187199</v>
      </c>
      <c r="AU20" s="34">
        <v>27709.549457817298</v>
      </c>
      <c r="AV20" s="34">
        <v>31092.255238252699</v>
      </c>
      <c r="AW20" s="34">
        <v>37035.716247819102</v>
      </c>
      <c r="AX20" s="34">
        <v>34982.904024045303</v>
      </c>
      <c r="AY20" s="34">
        <v>25878.2521189574</v>
      </c>
      <c r="AZ20" s="34">
        <v>25294.355003806199</v>
      </c>
      <c r="BA20" s="34">
        <v>25491.307077047699</v>
      </c>
      <c r="BB20" s="34">
        <v>37662.945006548201</v>
      </c>
      <c r="BC20" s="34">
        <v>366832.15433424001</v>
      </c>
      <c r="BD20" s="34">
        <v>38046.302948691002</v>
      </c>
      <c r="BE20" s="34">
        <v>27327.0820758593</v>
      </c>
      <c r="BF20" s="34">
        <v>30101.906810472501</v>
      </c>
      <c r="BG20" s="34">
        <v>31093.7049299723</v>
      </c>
      <c r="BH20" s="34">
        <v>34623.743946761497</v>
      </c>
      <c r="BI20" s="34">
        <v>36324.951877801199</v>
      </c>
      <c r="BJ20" s="34">
        <v>47720.378242850602</v>
      </c>
      <c r="BK20" s="34">
        <v>44954.786842958798</v>
      </c>
    </row>
    <row r="21" spans="1:63" s="31" customFormat="1" ht="15.75" customHeight="1" x14ac:dyDescent="0.25">
      <c r="A21" s="396"/>
      <c r="B21" s="225" t="s">
        <v>71</v>
      </c>
      <c r="C21" s="225" t="s">
        <v>134</v>
      </c>
      <c r="D21" s="91">
        <v>15379.947978878599</v>
      </c>
      <c r="E21" s="91">
        <v>7987.3072155668497</v>
      </c>
      <c r="F21" s="91">
        <v>11443.4834603291</v>
      </c>
      <c r="G21" s="91">
        <v>17498.620610379901</v>
      </c>
      <c r="H21" s="91">
        <v>13854.3447600662</v>
      </c>
      <c r="I21" s="91">
        <v>19158.779542582899</v>
      </c>
      <c r="J21" s="91">
        <v>23447.690336581501</v>
      </c>
      <c r="K21" s="91">
        <v>22722.142816363601</v>
      </c>
      <c r="L21" s="91">
        <v>17340.8306156709</v>
      </c>
      <c r="M21" s="91">
        <v>19532.324531922899</v>
      </c>
      <c r="N21" s="91">
        <v>19599.9512719298</v>
      </c>
      <c r="O21" s="91">
        <v>27569.487920666801</v>
      </c>
      <c r="P21" s="91">
        <v>215534.91106093899</v>
      </c>
      <c r="Q21" s="91">
        <v>26351.579995309599</v>
      </c>
      <c r="R21" s="91">
        <v>19240.4435665415</v>
      </c>
      <c r="S21" s="91">
        <v>21701.006859441</v>
      </c>
      <c r="T21" s="91">
        <v>21986.6351120775</v>
      </c>
      <c r="U21" s="91">
        <v>20669.754124474999</v>
      </c>
      <c r="V21" s="91">
        <v>21332.871893123</v>
      </c>
      <c r="W21" s="91">
        <v>34912.565801078199</v>
      </c>
      <c r="X21" s="91">
        <v>27071.9438552469</v>
      </c>
      <c r="Y21" s="91">
        <v>18778.739394694101</v>
      </c>
      <c r="Z21" s="91">
        <v>23517.064377266601</v>
      </c>
      <c r="AA21" s="91">
        <v>18579.9552573888</v>
      </c>
      <c r="AB21" s="91">
        <v>28326.653948587998</v>
      </c>
      <c r="AC21" s="91">
        <v>282469.21418523003</v>
      </c>
      <c r="AD21" s="91">
        <v>30942.243549101499</v>
      </c>
      <c r="AE21" s="91">
        <v>19805.419979786799</v>
      </c>
      <c r="AF21" s="91">
        <v>20512.987464774302</v>
      </c>
      <c r="AG21" s="91">
        <v>22027.399778316601</v>
      </c>
      <c r="AH21" s="91">
        <v>24509.110952849602</v>
      </c>
      <c r="AI21" s="91">
        <v>23434.528372312499</v>
      </c>
      <c r="AJ21" s="91">
        <v>30316.738335771301</v>
      </c>
      <c r="AK21" s="91">
        <v>32339.874987245301</v>
      </c>
      <c r="AL21" s="91">
        <v>25865.800116787901</v>
      </c>
      <c r="AM21" s="91">
        <v>22268.5756106056</v>
      </c>
      <c r="AN21" s="91">
        <v>27997.581271434701</v>
      </c>
      <c r="AO21" s="91">
        <v>35554.082956395097</v>
      </c>
      <c r="AP21" s="91">
        <v>315574.34337538102</v>
      </c>
      <c r="AQ21" s="91">
        <v>39288.524014639203</v>
      </c>
      <c r="AR21" s="91">
        <v>22617.3824779854</v>
      </c>
      <c r="AS21" s="91">
        <v>26095.051091432899</v>
      </c>
      <c r="AT21" s="91">
        <v>27625.2220659493</v>
      </c>
      <c r="AU21" s="91">
        <v>24205.308347092101</v>
      </c>
      <c r="AV21" s="91">
        <v>27936.289379577898</v>
      </c>
      <c r="AW21" s="91">
        <v>35106.785206082903</v>
      </c>
      <c r="AX21" s="91">
        <v>30787.286769337901</v>
      </c>
      <c r="AY21" s="91">
        <v>27077.671222259301</v>
      </c>
      <c r="AZ21" s="91">
        <v>29810.761082041001</v>
      </c>
      <c r="BA21" s="91">
        <v>25343.2151991231</v>
      </c>
      <c r="BB21" s="91">
        <v>38890.958316214397</v>
      </c>
      <c r="BC21" s="91">
        <v>354784.45517173503</v>
      </c>
      <c r="BD21" s="91">
        <v>37057.812817283098</v>
      </c>
      <c r="BE21" s="91">
        <v>24614.6205385338</v>
      </c>
      <c r="BF21" s="91">
        <v>31738.869018054502</v>
      </c>
      <c r="BG21" s="91">
        <v>29268.2274111279</v>
      </c>
      <c r="BH21" s="91">
        <v>25948.4770918225</v>
      </c>
      <c r="BI21" s="91">
        <v>28015.2237243083</v>
      </c>
      <c r="BJ21" s="91">
        <v>35164.912558564203</v>
      </c>
      <c r="BK21" s="91">
        <v>35583.424970130996</v>
      </c>
    </row>
    <row r="22" spans="1:63" s="31" customFormat="1" ht="15.75" customHeight="1" x14ac:dyDescent="0.25">
      <c r="A22" s="394"/>
      <c r="B22" s="55" t="s">
        <v>71</v>
      </c>
      <c r="C22" s="55" t="s">
        <v>138</v>
      </c>
      <c r="D22" s="34">
        <v>9661.3201750813205</v>
      </c>
      <c r="E22" s="34">
        <v>5954.3836941509999</v>
      </c>
      <c r="F22" s="34">
        <v>6622.9694472993697</v>
      </c>
      <c r="G22" s="34">
        <v>0</v>
      </c>
      <c r="H22" s="34">
        <v>7576.6331817606097</v>
      </c>
      <c r="I22" s="34">
        <v>8957.2119094663503</v>
      </c>
      <c r="J22" s="34">
        <v>13729.295590803</v>
      </c>
      <c r="K22" s="34">
        <v>15351.198019650499</v>
      </c>
      <c r="L22" s="34">
        <v>10964.355561590201</v>
      </c>
      <c r="M22" s="34">
        <v>9594.9393133577196</v>
      </c>
      <c r="N22" s="34">
        <v>10329.1073696842</v>
      </c>
      <c r="O22" s="34">
        <v>14086.4073877141</v>
      </c>
      <c r="P22" s="34">
        <v>112827.82165055801</v>
      </c>
      <c r="Q22" s="34">
        <v>13033.6756759123</v>
      </c>
      <c r="R22" s="34">
        <v>8633.3603470666094</v>
      </c>
      <c r="S22" s="34">
        <v>9208.4150246068803</v>
      </c>
      <c r="T22" s="34">
        <v>16355.447154734</v>
      </c>
      <c r="U22" s="34">
        <v>7005.18376931076</v>
      </c>
      <c r="V22" s="34">
        <v>10207.8715357974</v>
      </c>
      <c r="W22" s="34">
        <v>14807.5324974959</v>
      </c>
      <c r="X22" s="34">
        <v>18475.1143915313</v>
      </c>
      <c r="Y22" s="34">
        <v>10901.3691359815</v>
      </c>
      <c r="Z22" s="34">
        <v>7976.0925037642601</v>
      </c>
      <c r="AA22" s="34">
        <v>8675.8932139492699</v>
      </c>
      <c r="AB22" s="34">
        <v>15340.196567545399</v>
      </c>
      <c r="AC22" s="34">
        <v>140620.15181769599</v>
      </c>
      <c r="AD22" s="34">
        <v>14920.084864217901</v>
      </c>
      <c r="AE22" s="34">
        <v>8795.7232300043706</v>
      </c>
      <c r="AF22" s="34">
        <v>8613.7851250028507</v>
      </c>
      <c r="AG22" s="34">
        <v>7411.0537244033403</v>
      </c>
      <c r="AH22" s="34">
        <v>7191.6469877304198</v>
      </c>
      <c r="AI22" s="34">
        <v>9519.9541307664003</v>
      </c>
      <c r="AJ22" s="34">
        <v>14862.568302997999</v>
      </c>
      <c r="AK22" s="34">
        <v>20143.768857323001</v>
      </c>
      <c r="AL22" s="34">
        <v>13056.5683129685</v>
      </c>
      <c r="AM22" s="34">
        <v>12003.5352643977</v>
      </c>
      <c r="AN22" s="34">
        <v>15113.7408809056</v>
      </c>
      <c r="AO22" s="34">
        <v>22228.624261905701</v>
      </c>
      <c r="AP22" s="34">
        <v>153861.05394262401</v>
      </c>
      <c r="AQ22" s="34">
        <v>21225.238075018598</v>
      </c>
      <c r="AR22" s="34">
        <v>12746.4043895881</v>
      </c>
      <c r="AS22" s="34">
        <v>12342.659171323099</v>
      </c>
      <c r="AT22" s="34">
        <v>13042.1077224281</v>
      </c>
      <c r="AU22" s="34">
        <v>11939.2405635465</v>
      </c>
      <c r="AV22" s="34">
        <v>14295.0465419875</v>
      </c>
      <c r="AW22" s="34">
        <v>22188.702129502501</v>
      </c>
      <c r="AX22" s="34">
        <v>27874.946951360998</v>
      </c>
      <c r="AY22" s="34">
        <v>15432.800929679501</v>
      </c>
      <c r="AZ22" s="34">
        <v>14611.3705825459</v>
      </c>
      <c r="BA22" s="34">
        <v>16406.0349252325</v>
      </c>
      <c r="BB22" s="34">
        <v>26731.765057115001</v>
      </c>
      <c r="BC22" s="34">
        <v>208836.31703932799</v>
      </c>
      <c r="BD22" s="34">
        <v>25356.8170507305</v>
      </c>
      <c r="BE22" s="34">
        <v>16309.664085840801</v>
      </c>
      <c r="BF22" s="34">
        <v>15404.818417018199</v>
      </c>
      <c r="BG22" s="34">
        <v>12881.610101804599</v>
      </c>
      <c r="BH22" s="34">
        <v>11548.5960829342</v>
      </c>
      <c r="BI22" s="34">
        <v>14832.4410601251</v>
      </c>
      <c r="BJ22" s="34">
        <v>21744.061509683401</v>
      </c>
      <c r="BK22" s="34">
        <v>25186.247154767101</v>
      </c>
    </row>
    <row r="23" spans="1:63" s="31" customFormat="1" ht="15.75" customHeight="1" x14ac:dyDescent="0.25">
      <c r="A23" s="395"/>
      <c r="B23" s="61" t="s">
        <v>71</v>
      </c>
      <c r="C23" s="61" t="s">
        <v>124</v>
      </c>
      <c r="D23" s="68">
        <v>3518.2448880174802</v>
      </c>
      <c r="E23" s="68">
        <v>2680.5288040114901</v>
      </c>
      <c r="F23" s="68">
        <v>3693.95730298427</v>
      </c>
      <c r="G23" s="68">
        <v>5246.4852192812996</v>
      </c>
      <c r="H23" s="68">
        <v>7135.4612507149404</v>
      </c>
      <c r="I23" s="68">
        <v>8555.7172052949809</v>
      </c>
      <c r="J23" s="68">
        <v>8665.5709244429108</v>
      </c>
      <c r="K23" s="68">
        <v>10459.985551866799</v>
      </c>
      <c r="L23" s="68">
        <v>7790.2146560475803</v>
      </c>
      <c r="M23" s="68">
        <v>8394.2630129213503</v>
      </c>
      <c r="N23" s="68">
        <v>6226.8784224500396</v>
      </c>
      <c r="O23" s="68">
        <v>6793.7344793338798</v>
      </c>
      <c r="P23" s="68">
        <v>79161.041717366999</v>
      </c>
      <c r="Q23" s="68">
        <v>9258.6138785638595</v>
      </c>
      <c r="R23" s="68">
        <v>6431.66384297682</v>
      </c>
      <c r="S23" s="68">
        <v>5736.8259843898904</v>
      </c>
      <c r="T23" s="68">
        <v>5773.1158070396596</v>
      </c>
      <c r="U23" s="68">
        <v>6597.4082858684897</v>
      </c>
      <c r="V23" s="68">
        <v>7696.9665516242403</v>
      </c>
      <c r="W23" s="68">
        <v>11380.127843541601</v>
      </c>
      <c r="X23" s="68">
        <v>7350.1338997351704</v>
      </c>
      <c r="Y23" s="68">
        <v>8009.8537802526798</v>
      </c>
      <c r="Z23" s="68">
        <v>8269.8977420372903</v>
      </c>
      <c r="AA23" s="68">
        <v>7254.0797136842602</v>
      </c>
      <c r="AB23" s="68">
        <v>8489.9980978983403</v>
      </c>
      <c r="AC23" s="68">
        <v>92248.685427612305</v>
      </c>
      <c r="AD23" s="68">
        <v>12279.332307782401</v>
      </c>
      <c r="AE23" s="68">
        <v>9867.0875337074103</v>
      </c>
      <c r="AF23" s="68">
        <v>7304.2765130575399</v>
      </c>
      <c r="AG23" s="68">
        <v>8759.2329527093607</v>
      </c>
      <c r="AH23" s="68">
        <v>10506.710144859901</v>
      </c>
      <c r="AI23" s="68">
        <v>8028.29526191891</v>
      </c>
      <c r="AJ23" s="68">
        <v>13031.8373356641</v>
      </c>
      <c r="AK23" s="68">
        <v>9040.0836486370099</v>
      </c>
      <c r="AL23" s="68">
        <v>8652.5174621919905</v>
      </c>
      <c r="AM23" s="68">
        <v>9522.8628511320203</v>
      </c>
      <c r="AN23" s="68">
        <v>8897.0395110161098</v>
      </c>
      <c r="AO23" s="68">
        <v>11785.542389006399</v>
      </c>
      <c r="AP23" s="68">
        <v>117674.817911683</v>
      </c>
      <c r="AQ23" s="68">
        <v>15085.1185074968</v>
      </c>
      <c r="AR23" s="68">
        <v>8637.6494385833194</v>
      </c>
      <c r="AS23" s="68">
        <v>9397.4176350031903</v>
      </c>
      <c r="AT23" s="68">
        <v>8577.0693836355695</v>
      </c>
      <c r="AU23" s="68">
        <v>10743.6950739643</v>
      </c>
      <c r="AV23" s="68">
        <v>10607.2874858089</v>
      </c>
      <c r="AW23" s="68">
        <v>13414.9268099534</v>
      </c>
      <c r="AX23" s="68">
        <v>9482.4825519710903</v>
      </c>
      <c r="AY23" s="68">
        <v>8437.2754455903996</v>
      </c>
      <c r="AZ23" s="68">
        <v>9340.4827956067093</v>
      </c>
      <c r="BA23" s="68">
        <v>10846.903698095301</v>
      </c>
      <c r="BB23" s="68">
        <v>12013.5772531274</v>
      </c>
      <c r="BC23" s="68">
        <v>126583.886078836</v>
      </c>
      <c r="BD23" s="68">
        <v>14498.1452958313</v>
      </c>
      <c r="BE23" s="68">
        <v>12474.678472056799</v>
      </c>
      <c r="BF23" s="68">
        <v>11334.5649432666</v>
      </c>
      <c r="BG23" s="68">
        <v>12850.869140873399</v>
      </c>
      <c r="BH23" s="68">
        <v>14756.9982711547</v>
      </c>
      <c r="BI23" s="68">
        <v>12338.9088150385</v>
      </c>
      <c r="BJ23" s="68">
        <v>17915.191418698301</v>
      </c>
      <c r="BK23" s="68">
        <v>13364.299564751</v>
      </c>
    </row>
    <row r="24" spans="1:63" s="31" customFormat="1" ht="15.75" customHeight="1" x14ac:dyDescent="0.25">
      <c r="A24" s="394"/>
      <c r="B24" s="55" t="s">
        <v>71</v>
      </c>
      <c r="C24" s="55" t="s">
        <v>125</v>
      </c>
      <c r="D24" s="34">
        <v>5961.9551553737801</v>
      </c>
      <c r="E24" s="34">
        <v>3329.6351655212102</v>
      </c>
      <c r="F24" s="34">
        <v>3998.75659091545</v>
      </c>
      <c r="G24" s="34">
        <v>5442.7806406674199</v>
      </c>
      <c r="H24" s="34">
        <v>5323.3412707419902</v>
      </c>
      <c r="I24" s="34">
        <v>5984.7358021760001</v>
      </c>
      <c r="J24" s="34">
        <v>7679.5424261890403</v>
      </c>
      <c r="K24" s="34">
        <v>6186.4036051674402</v>
      </c>
      <c r="L24" s="34">
        <v>5917.16691277685</v>
      </c>
      <c r="M24" s="34">
        <v>6660.0526444281604</v>
      </c>
      <c r="N24" s="34">
        <v>6896.1288992097598</v>
      </c>
      <c r="O24" s="34">
        <v>8739.3333517915707</v>
      </c>
      <c r="P24" s="34">
        <v>72119.832464958701</v>
      </c>
      <c r="Q24" s="34">
        <v>6364.1659663468799</v>
      </c>
      <c r="R24" s="34">
        <v>4465.49690435108</v>
      </c>
      <c r="S24" s="34">
        <v>4078.58995822017</v>
      </c>
      <c r="T24" s="34">
        <v>5631.8430780458802</v>
      </c>
      <c r="U24" s="34">
        <v>5129.1022785115201</v>
      </c>
      <c r="V24" s="34">
        <v>4238.9130370302601</v>
      </c>
      <c r="W24" s="34">
        <v>5961.6044924952603</v>
      </c>
      <c r="X24" s="34">
        <v>6016.5697838279602</v>
      </c>
      <c r="Y24" s="34">
        <v>4655.5002587908502</v>
      </c>
      <c r="Z24" s="34">
        <v>5365.5626479855</v>
      </c>
      <c r="AA24" s="34">
        <v>5273.7665616245804</v>
      </c>
      <c r="AB24" s="34">
        <v>6001.8606819218303</v>
      </c>
      <c r="AC24" s="34">
        <v>63182.975649151798</v>
      </c>
      <c r="AD24" s="34">
        <v>5828.4985502726804</v>
      </c>
      <c r="AE24" s="34">
        <v>4358.2501610180198</v>
      </c>
      <c r="AF24" s="34">
        <v>5852.1248343345496</v>
      </c>
      <c r="AG24" s="34">
        <v>5428.6755189580299</v>
      </c>
      <c r="AH24" s="34">
        <v>5088.0720884373204</v>
      </c>
      <c r="AI24" s="34">
        <v>5615.9844286022799</v>
      </c>
      <c r="AJ24" s="34">
        <v>7731.4405625876898</v>
      </c>
      <c r="AK24" s="34">
        <v>7805.6360633661598</v>
      </c>
      <c r="AL24" s="34">
        <v>6196.3824454153901</v>
      </c>
      <c r="AM24" s="34">
        <v>6315.1625967473601</v>
      </c>
      <c r="AN24" s="34">
        <v>6435.27882330179</v>
      </c>
      <c r="AO24" s="34">
        <v>7065.3161503111596</v>
      </c>
      <c r="AP24" s="34">
        <v>73720.822223352399</v>
      </c>
      <c r="AQ24" s="34">
        <v>5893.7176202810097</v>
      </c>
      <c r="AR24" s="34">
        <v>4677.06416017636</v>
      </c>
      <c r="AS24" s="34">
        <v>5106.0048142920696</v>
      </c>
      <c r="AT24" s="34">
        <v>6052.1211328283798</v>
      </c>
      <c r="AU24" s="34">
        <v>5135.5256959875196</v>
      </c>
      <c r="AV24" s="34">
        <v>5364.5296329880503</v>
      </c>
      <c r="AW24" s="34">
        <v>7638.7539750300102</v>
      </c>
      <c r="AX24" s="34">
        <v>8245.2483690093995</v>
      </c>
      <c r="AY24" s="34">
        <v>6646.44414937286</v>
      </c>
      <c r="AZ24" s="34">
        <v>6893.2698732975996</v>
      </c>
      <c r="BA24" s="34">
        <v>7255.2099519744997</v>
      </c>
      <c r="BB24" s="34">
        <v>7439.3207914910599</v>
      </c>
      <c r="BC24" s="34">
        <v>76347.210166728793</v>
      </c>
      <c r="BD24" s="34">
        <v>7502.8429005713497</v>
      </c>
      <c r="BE24" s="34">
        <v>8359.3436947253904</v>
      </c>
      <c r="BF24" s="34">
        <v>7222.8592516695899</v>
      </c>
      <c r="BG24" s="34">
        <v>7965.4369901431501</v>
      </c>
      <c r="BH24" s="34">
        <v>7999.5509605492398</v>
      </c>
      <c r="BI24" s="34">
        <v>5316.8270168692598</v>
      </c>
      <c r="BJ24" s="34">
        <v>8214.86016929166</v>
      </c>
      <c r="BK24" s="34">
        <v>10060.222654545099</v>
      </c>
    </row>
    <row r="25" spans="1:63" s="31" customFormat="1" ht="15.75" customHeight="1" x14ac:dyDescent="0.25">
      <c r="A25" s="395"/>
      <c r="B25" s="61" t="s">
        <v>71</v>
      </c>
      <c r="C25" s="61" t="s">
        <v>150</v>
      </c>
      <c r="D25" s="68">
        <v>1405.2961130947201</v>
      </c>
      <c r="E25" s="68">
        <v>846.93753550253496</v>
      </c>
      <c r="F25" s="68">
        <v>1610.09160133297</v>
      </c>
      <c r="G25" s="68">
        <v>3985.8696930278102</v>
      </c>
      <c r="H25" s="68">
        <v>3492.44136797177</v>
      </c>
      <c r="I25" s="68">
        <v>4033.9257820781399</v>
      </c>
      <c r="J25" s="68">
        <v>5910.34357843216</v>
      </c>
      <c r="K25" s="68">
        <v>5769.6274866778303</v>
      </c>
      <c r="L25" s="68">
        <v>4279.0375246044396</v>
      </c>
      <c r="M25" s="68">
        <v>4287.1690228726902</v>
      </c>
      <c r="N25" s="68">
        <v>4174.8042724274001</v>
      </c>
      <c r="O25" s="68">
        <v>5010.4617045131299</v>
      </c>
      <c r="P25" s="68">
        <v>44806.0056825356</v>
      </c>
      <c r="Q25" s="68">
        <v>4985.4593021394303</v>
      </c>
      <c r="R25" s="68">
        <v>3717.7313669001101</v>
      </c>
      <c r="S25" s="68">
        <v>3855.2687859698999</v>
      </c>
      <c r="T25" s="68">
        <v>3930.9692242227702</v>
      </c>
      <c r="U25" s="68">
        <v>3794.5736036439798</v>
      </c>
      <c r="V25" s="68">
        <v>3189.1174430255701</v>
      </c>
      <c r="W25" s="68">
        <v>4928.0022304180302</v>
      </c>
      <c r="X25" s="68">
        <v>4761.2990892204098</v>
      </c>
      <c r="Y25" s="68">
        <v>3641.2620170437299</v>
      </c>
      <c r="Z25" s="68">
        <v>3108.9223435837298</v>
      </c>
      <c r="AA25" s="68">
        <v>3156.6017800316099</v>
      </c>
      <c r="AB25" s="68">
        <v>4368.2757737714601</v>
      </c>
      <c r="AC25" s="68">
        <v>47437.482959970701</v>
      </c>
      <c r="AD25" s="68">
        <v>4583.0207693697203</v>
      </c>
      <c r="AE25" s="68">
        <v>3329.7587128466098</v>
      </c>
      <c r="AF25" s="68">
        <v>3568.8086693382202</v>
      </c>
      <c r="AG25" s="68">
        <v>3233.3621396758599</v>
      </c>
      <c r="AH25" s="68">
        <v>2951.4329161432202</v>
      </c>
      <c r="AI25" s="68">
        <v>3082.0110433445002</v>
      </c>
      <c r="AJ25" s="68">
        <v>4980.6075820463002</v>
      </c>
      <c r="AK25" s="68">
        <v>5236.6372524298204</v>
      </c>
      <c r="AL25" s="68">
        <v>3916.8501356082902</v>
      </c>
      <c r="AM25" s="68">
        <v>4559.7116816920698</v>
      </c>
      <c r="AN25" s="68">
        <v>4436.5548746302502</v>
      </c>
      <c r="AO25" s="68">
        <v>6012.0891548828204</v>
      </c>
      <c r="AP25" s="68">
        <v>49890.844932007698</v>
      </c>
      <c r="AQ25" s="68">
        <v>6090.0576697019096</v>
      </c>
      <c r="AR25" s="68">
        <v>4355.2019767681304</v>
      </c>
      <c r="AS25" s="68">
        <v>4336.98207691267</v>
      </c>
      <c r="AT25" s="68">
        <v>4962.4987734389997</v>
      </c>
      <c r="AU25" s="68">
        <v>4374.45983946253</v>
      </c>
      <c r="AV25" s="68">
        <v>4422.6975147623998</v>
      </c>
      <c r="AW25" s="68">
        <v>7009.3188314339804</v>
      </c>
      <c r="AX25" s="68">
        <v>7352.5617965635702</v>
      </c>
      <c r="AY25" s="68">
        <v>5066.3424108640802</v>
      </c>
      <c r="AZ25" s="68">
        <v>5304.1500770422999</v>
      </c>
      <c r="BA25" s="68">
        <v>5092.7916855584599</v>
      </c>
      <c r="BB25" s="68">
        <v>7337.4891001137303</v>
      </c>
      <c r="BC25" s="68">
        <v>65704.551752622705</v>
      </c>
      <c r="BD25" s="68">
        <v>7774.9491018483104</v>
      </c>
      <c r="BE25" s="68">
        <v>5213.5580611974801</v>
      </c>
      <c r="BF25" s="68">
        <v>6063.1542320365097</v>
      </c>
      <c r="BG25" s="68">
        <v>6021.9058994028701</v>
      </c>
      <c r="BH25" s="68">
        <v>5400.47705013217</v>
      </c>
      <c r="BI25" s="68">
        <v>5578.14733747636</v>
      </c>
      <c r="BJ25" s="68">
        <v>8663.4662041332394</v>
      </c>
      <c r="BK25" s="68">
        <v>8458.9689077808707</v>
      </c>
    </row>
    <row r="26" spans="1:63" s="31" customFormat="1" ht="15.75" customHeight="1" x14ac:dyDescent="0.25">
      <c r="A26" s="394"/>
      <c r="B26" s="55" t="s">
        <v>71</v>
      </c>
      <c r="C26" s="55" t="s">
        <v>128</v>
      </c>
      <c r="D26" s="34">
        <v>5680.9051836426197</v>
      </c>
      <c r="E26" s="34">
        <v>5737.3693007656802</v>
      </c>
      <c r="F26" s="34">
        <v>4768.3619027929499</v>
      </c>
      <c r="G26" s="34">
        <v>3982.45074719574</v>
      </c>
      <c r="H26" s="34">
        <v>6889.2874599912402</v>
      </c>
      <c r="I26" s="34">
        <v>7662.0012211358298</v>
      </c>
      <c r="J26" s="34">
        <v>10103.413465593299</v>
      </c>
      <c r="K26" s="34">
        <v>7435.4639354520696</v>
      </c>
      <c r="L26" s="34">
        <v>7816.6729857627497</v>
      </c>
      <c r="M26" s="34">
        <v>7332.7816654222597</v>
      </c>
      <c r="N26" s="34">
        <v>7502.6553482947402</v>
      </c>
      <c r="O26" s="34">
        <v>6811.6278002880699</v>
      </c>
      <c r="P26" s="34">
        <v>81722.991016337299</v>
      </c>
      <c r="Q26" s="34">
        <v>12170.535054345801</v>
      </c>
      <c r="R26" s="34">
        <v>10501.407993254399</v>
      </c>
      <c r="S26" s="34">
        <v>6552.6416617508903</v>
      </c>
      <c r="T26" s="34">
        <v>6003.8939617287197</v>
      </c>
      <c r="U26" s="34">
        <v>8458.8109896381193</v>
      </c>
      <c r="V26" s="34">
        <v>6259.5791007593698</v>
      </c>
      <c r="W26" s="34">
        <v>8827.9093783631306</v>
      </c>
      <c r="X26" s="34">
        <v>7199.5599907125297</v>
      </c>
      <c r="Y26" s="34">
        <v>7582.5998983482104</v>
      </c>
      <c r="Z26" s="34">
        <v>7777.9626683681799</v>
      </c>
      <c r="AA26" s="34">
        <v>6449.0732158871397</v>
      </c>
      <c r="AB26" s="34">
        <v>5493.48178614063</v>
      </c>
      <c r="AC26" s="34">
        <v>93277.455699297105</v>
      </c>
      <c r="AD26" s="34">
        <v>7981.0715423965603</v>
      </c>
      <c r="AE26" s="34">
        <v>7027.4651770651599</v>
      </c>
      <c r="AF26" s="34">
        <v>5983.43060162657</v>
      </c>
      <c r="AG26" s="34">
        <v>5747.1276531753601</v>
      </c>
      <c r="AH26" s="34">
        <v>5309.1823873048097</v>
      </c>
      <c r="AI26" s="34">
        <v>5488.6349722729101</v>
      </c>
      <c r="AJ26" s="34">
        <v>9028.6271526901091</v>
      </c>
      <c r="AK26" s="34">
        <v>5334.2256097938398</v>
      </c>
      <c r="AL26" s="34">
        <v>6713.0195352283099</v>
      </c>
      <c r="AM26" s="34">
        <v>5407.9344012312104</v>
      </c>
      <c r="AN26" s="34">
        <v>4245.9265518555703</v>
      </c>
      <c r="AO26" s="34">
        <v>4200.5179800059695</v>
      </c>
      <c r="AP26" s="34">
        <v>72467.163564646398</v>
      </c>
      <c r="AQ26" s="34">
        <v>10123.1885086853</v>
      </c>
      <c r="AR26" s="34">
        <v>8275.404740852</v>
      </c>
      <c r="AS26" s="34">
        <v>5846.0634945186703</v>
      </c>
      <c r="AT26" s="34">
        <v>5612.3326620345497</v>
      </c>
      <c r="AU26" s="34">
        <v>7138.45238831607</v>
      </c>
      <c r="AV26" s="34">
        <v>5364.0334606380502</v>
      </c>
      <c r="AW26" s="34">
        <v>7677.5411113998298</v>
      </c>
      <c r="AX26" s="34">
        <v>5224.7809272927598</v>
      </c>
      <c r="AY26" s="34">
        <v>5005.41888097839</v>
      </c>
      <c r="AZ26" s="34">
        <v>4544.9324903531797</v>
      </c>
      <c r="BA26" s="34">
        <v>4147.1100624639603</v>
      </c>
      <c r="BB26" s="34">
        <v>4277.1800176678298</v>
      </c>
      <c r="BC26" s="34">
        <v>73236.438745200605</v>
      </c>
      <c r="BD26" s="34">
        <v>10252.156878596301</v>
      </c>
      <c r="BE26" s="34">
        <v>5112.0650273285601</v>
      </c>
      <c r="BF26" s="34">
        <v>5491.2499518414297</v>
      </c>
      <c r="BG26" s="34">
        <v>4791.9249621932404</v>
      </c>
      <c r="BH26" s="34">
        <v>5162.6299815042703</v>
      </c>
      <c r="BI26" s="34">
        <v>2863.1650025150102</v>
      </c>
      <c r="BJ26" s="34">
        <v>9634.4967126693591</v>
      </c>
      <c r="BK26" s="34">
        <v>4966.6969169070398</v>
      </c>
    </row>
    <row r="27" spans="1:63" s="31" customFormat="1" ht="15.75" customHeight="1" x14ac:dyDescent="0.25">
      <c r="A27" s="395"/>
      <c r="B27" s="61" t="s">
        <v>71</v>
      </c>
      <c r="C27" s="61" t="s">
        <v>120</v>
      </c>
      <c r="D27" s="68">
        <v>1885.1114098853</v>
      </c>
      <c r="E27" s="68">
        <v>1530.9046000395599</v>
      </c>
      <c r="F27" s="68">
        <v>2338.5739898307402</v>
      </c>
      <c r="G27" s="68">
        <v>2424.6724608764298</v>
      </c>
      <c r="H27" s="68">
        <v>2441.9129689948199</v>
      </c>
      <c r="I27" s="68">
        <v>2275.6753983531598</v>
      </c>
      <c r="J27" s="68">
        <v>3152.2708678263002</v>
      </c>
      <c r="K27" s="68">
        <v>3755.7427635263698</v>
      </c>
      <c r="L27" s="68">
        <v>3952.1011013271</v>
      </c>
      <c r="M27" s="68">
        <v>3723.4545386581499</v>
      </c>
      <c r="N27" s="68">
        <v>3065.0663850605501</v>
      </c>
      <c r="O27" s="68">
        <v>2611.0975099501002</v>
      </c>
      <c r="P27" s="68">
        <v>33156.583994328597</v>
      </c>
      <c r="Q27" s="68">
        <v>1959.27413804568</v>
      </c>
      <c r="R27" s="68">
        <v>1862.84726830779</v>
      </c>
      <c r="S27" s="68">
        <v>2668.8803691071198</v>
      </c>
      <c r="T27" s="68">
        <v>3230.3559364406701</v>
      </c>
      <c r="U27" s="68">
        <v>2225.8116367762</v>
      </c>
      <c r="V27" s="68">
        <v>1979.25910175492</v>
      </c>
      <c r="W27" s="68">
        <v>3654.54914913415</v>
      </c>
      <c r="X27" s="68">
        <v>4442.0061011908001</v>
      </c>
      <c r="Y27" s="68">
        <v>3696.00964310169</v>
      </c>
      <c r="Z27" s="68">
        <v>3318.6985443265698</v>
      </c>
      <c r="AA27" s="68">
        <v>2894.52671392707</v>
      </c>
      <c r="AB27" s="68">
        <v>2015.5066479112099</v>
      </c>
      <c r="AC27" s="68">
        <v>33947.725250023897</v>
      </c>
      <c r="AD27" s="68">
        <v>1968.43138053086</v>
      </c>
      <c r="AE27" s="68">
        <v>2303.3965106862502</v>
      </c>
      <c r="AF27" s="68">
        <v>2657.2780451189701</v>
      </c>
      <c r="AG27" s="68">
        <v>2287.9132459135099</v>
      </c>
      <c r="AH27" s="68">
        <v>1993.90212545851</v>
      </c>
      <c r="AI27" s="68">
        <v>1951.6097394947101</v>
      </c>
      <c r="AJ27" s="68">
        <v>2160.06356807462</v>
      </c>
      <c r="AK27" s="68">
        <v>2870.02722484475</v>
      </c>
      <c r="AL27" s="68">
        <v>2859.4136841357799</v>
      </c>
      <c r="AM27" s="68">
        <v>2260.1331460158599</v>
      </c>
      <c r="AN27" s="68">
        <v>2021.1974831008499</v>
      </c>
      <c r="AO27" s="68">
        <v>1743.8925122707101</v>
      </c>
      <c r="AP27" s="68">
        <v>27077.2586656454</v>
      </c>
      <c r="AQ27" s="68">
        <v>1458.63462792674</v>
      </c>
      <c r="AR27" s="68">
        <v>1774.3817148948001</v>
      </c>
      <c r="AS27" s="68">
        <v>2936.0129347847101</v>
      </c>
      <c r="AT27" s="68">
        <v>2882.5258278702699</v>
      </c>
      <c r="AU27" s="68">
        <v>2990.43674376335</v>
      </c>
      <c r="AV27" s="68">
        <v>2453.5547673629899</v>
      </c>
      <c r="AW27" s="68">
        <v>2970.3121867923801</v>
      </c>
      <c r="AX27" s="68">
        <v>3771.1328769577599</v>
      </c>
      <c r="AY27" s="68">
        <v>3643.1429509674699</v>
      </c>
      <c r="AZ27" s="68">
        <v>2816.6240410058199</v>
      </c>
      <c r="BA27" s="68">
        <v>2285.2210889594198</v>
      </c>
      <c r="BB27" s="68">
        <v>1826.07549727687</v>
      </c>
      <c r="BC27" s="68">
        <v>31808.055258562599</v>
      </c>
      <c r="BD27" s="68">
        <v>1688.0209650469001</v>
      </c>
      <c r="BE27" s="68">
        <v>1233.05689308261</v>
      </c>
      <c r="BF27" s="68">
        <v>2552.0579589720201</v>
      </c>
      <c r="BG27" s="68">
        <v>2749.8470406418601</v>
      </c>
      <c r="BH27" s="68">
        <v>2607.1360619934999</v>
      </c>
      <c r="BI27" s="68">
        <v>2196.5156643148498</v>
      </c>
      <c r="BJ27" s="68">
        <v>2618.8835548997899</v>
      </c>
      <c r="BK27" s="68">
        <v>3505.7816390107801</v>
      </c>
    </row>
    <row r="28" spans="1:63" s="31" customFormat="1" ht="15.75" customHeight="1" x14ac:dyDescent="0.25">
      <c r="A28" s="394"/>
      <c r="B28" s="55" t="s">
        <v>71</v>
      </c>
      <c r="C28" s="55" t="s">
        <v>121</v>
      </c>
      <c r="D28" s="34">
        <v>1478.3283718356799</v>
      </c>
      <c r="E28" s="34">
        <v>1052.06576203638</v>
      </c>
      <c r="F28" s="34">
        <v>1152.85655338017</v>
      </c>
      <c r="G28" s="34">
        <v>1865.24033069495</v>
      </c>
      <c r="H28" s="34">
        <v>2460.7336971570899</v>
      </c>
      <c r="I28" s="34">
        <v>1738.8223671378801</v>
      </c>
      <c r="J28" s="34">
        <v>2250.3557702775101</v>
      </c>
      <c r="K28" s="34">
        <v>2532.5551441436401</v>
      </c>
      <c r="L28" s="34">
        <v>2244.69742882333</v>
      </c>
      <c r="M28" s="34">
        <v>2458.5908674349798</v>
      </c>
      <c r="N28" s="34">
        <v>2130.2709299645999</v>
      </c>
      <c r="O28" s="34">
        <v>2028.16204931165</v>
      </c>
      <c r="P28" s="34">
        <v>23392.6792721979</v>
      </c>
      <c r="Q28" s="34">
        <v>1689.45908130268</v>
      </c>
      <c r="R28" s="34">
        <v>1363.4402692004401</v>
      </c>
      <c r="S28" s="34">
        <v>977.008649696107</v>
      </c>
      <c r="T28" s="34">
        <v>1005.8638732852201</v>
      </c>
      <c r="U28" s="34">
        <v>1023.7631832713799</v>
      </c>
      <c r="V28" s="34">
        <v>1150.3377785452899</v>
      </c>
      <c r="W28" s="34">
        <v>1831.8179363040001</v>
      </c>
      <c r="X28" s="34">
        <v>1640.1207982532901</v>
      </c>
      <c r="Y28" s="34">
        <v>1392.30895882503</v>
      </c>
      <c r="Z28" s="34">
        <v>1489.8651236334199</v>
      </c>
      <c r="AA28" s="34">
        <v>1319.9650490648501</v>
      </c>
      <c r="AB28" s="34">
        <v>1441.59547005339</v>
      </c>
      <c r="AC28" s="34">
        <v>16325.5461714351</v>
      </c>
      <c r="AD28" s="34">
        <v>1808.6170143925101</v>
      </c>
      <c r="AE28" s="34">
        <v>2059.3611606127301</v>
      </c>
      <c r="AF28" s="34">
        <v>1437.7402702766501</v>
      </c>
      <c r="AG28" s="34">
        <v>1514.9191747689699</v>
      </c>
      <c r="AH28" s="34">
        <v>1522.2594448055399</v>
      </c>
      <c r="AI28" s="34">
        <v>1489.2758651992699</v>
      </c>
      <c r="AJ28" s="34">
        <v>2761.6137191079301</v>
      </c>
      <c r="AK28" s="34">
        <v>2403.7078696082899</v>
      </c>
      <c r="AL28" s="34">
        <v>2082.5287066298401</v>
      </c>
      <c r="AM28" s="34">
        <v>2158.72708831925</v>
      </c>
      <c r="AN28" s="34">
        <v>2159.5259231524801</v>
      </c>
      <c r="AO28" s="34">
        <v>2203.0908504151198</v>
      </c>
      <c r="AP28" s="34">
        <v>23601.3670872886</v>
      </c>
      <c r="AQ28" s="34">
        <v>2383.3082574335199</v>
      </c>
      <c r="AR28" s="34">
        <v>2560.8057268135499</v>
      </c>
      <c r="AS28" s="34">
        <v>2211.2352816070802</v>
      </c>
      <c r="AT28" s="34">
        <v>3309.8697275399199</v>
      </c>
      <c r="AU28" s="34">
        <v>3747.4908288092001</v>
      </c>
      <c r="AV28" s="34">
        <v>3430.70166695434</v>
      </c>
      <c r="AW28" s="34">
        <v>4158.5324869767501</v>
      </c>
      <c r="AX28" s="34">
        <v>4345.5192310880302</v>
      </c>
      <c r="AY28" s="34">
        <v>3422.23265851005</v>
      </c>
      <c r="AZ28" s="34">
        <v>3867.02037438654</v>
      </c>
      <c r="BA28" s="34">
        <v>2718.7391876604001</v>
      </c>
      <c r="BB28" s="34">
        <v>2940.8531013106399</v>
      </c>
      <c r="BC28" s="34">
        <v>39096.308529089998</v>
      </c>
      <c r="BD28" s="34">
        <v>3439.0983872967099</v>
      </c>
      <c r="BE28" s="34">
        <v>3834.5911248143698</v>
      </c>
      <c r="BF28" s="34">
        <v>2961.4181458724001</v>
      </c>
      <c r="BG28" s="34">
        <v>1974.7632723572201</v>
      </c>
      <c r="BH28" s="34">
        <v>2696.32511151074</v>
      </c>
      <c r="BI28" s="34">
        <v>1720.46536644137</v>
      </c>
      <c r="BJ28" s="34">
        <v>2268.3254300429999</v>
      </c>
      <c r="BK28" s="34">
        <v>2743.1063143461602</v>
      </c>
    </row>
    <row r="29" spans="1:63" s="31" customFormat="1" ht="15.75" customHeight="1" x14ac:dyDescent="0.25">
      <c r="A29" s="395"/>
      <c r="B29" s="61" t="s">
        <v>71</v>
      </c>
      <c r="C29" s="61" t="s">
        <v>129</v>
      </c>
      <c r="D29" s="68">
        <v>2134.56634951257</v>
      </c>
      <c r="E29" s="68">
        <v>1251.71916655929</v>
      </c>
      <c r="F29" s="68">
        <v>1160.38629140425</v>
      </c>
      <c r="G29" s="68">
        <v>1716.48850429557</v>
      </c>
      <c r="H29" s="68">
        <v>1134.00348627426</v>
      </c>
      <c r="I29" s="68">
        <v>1735.7944590961899</v>
      </c>
      <c r="J29" s="68">
        <v>1794.85795554836</v>
      </c>
      <c r="K29" s="68">
        <v>1348.5462871991899</v>
      </c>
      <c r="L29" s="68">
        <v>1271.9706625532799</v>
      </c>
      <c r="M29" s="68">
        <v>782.55958885643599</v>
      </c>
      <c r="N29" s="68">
        <v>1646.0798802055399</v>
      </c>
      <c r="O29" s="68">
        <v>3010.2988745662401</v>
      </c>
      <c r="P29" s="68">
        <v>18987.2715060712</v>
      </c>
      <c r="Q29" s="68">
        <v>2072.6552377032599</v>
      </c>
      <c r="R29" s="68">
        <v>1735.9709979726699</v>
      </c>
      <c r="S29" s="68">
        <v>1347.1242217209101</v>
      </c>
      <c r="T29" s="68">
        <v>1614.15533272875</v>
      </c>
      <c r="U29" s="68">
        <v>1172.0988205716601</v>
      </c>
      <c r="V29" s="68">
        <v>1389.19498604256</v>
      </c>
      <c r="W29" s="68">
        <v>1734.58242614091</v>
      </c>
      <c r="X29" s="68">
        <v>1486.84417667558</v>
      </c>
      <c r="Y29" s="68">
        <v>1506.0986075570199</v>
      </c>
      <c r="Z29" s="68">
        <v>1809.1113799771299</v>
      </c>
      <c r="AA29" s="68">
        <v>1826.96877145333</v>
      </c>
      <c r="AB29" s="68">
        <v>2546.6890606197899</v>
      </c>
      <c r="AC29" s="68">
        <v>20241.494019163601</v>
      </c>
      <c r="AD29" s="68">
        <v>3086.7398816618502</v>
      </c>
      <c r="AE29" s="68">
        <v>1726.3365031155599</v>
      </c>
      <c r="AF29" s="68">
        <v>1724.4030466034201</v>
      </c>
      <c r="AG29" s="68">
        <v>1456.0584064393499</v>
      </c>
      <c r="AH29" s="68">
        <v>1340.3791928973701</v>
      </c>
      <c r="AI29" s="68">
        <v>1550.9415882123201</v>
      </c>
      <c r="AJ29" s="68">
        <v>1760.57702219305</v>
      </c>
      <c r="AK29" s="68">
        <v>1796.8573442573399</v>
      </c>
      <c r="AL29" s="68">
        <v>1789.9172562710901</v>
      </c>
      <c r="AM29" s="68">
        <v>2032.3183832336699</v>
      </c>
      <c r="AN29" s="68">
        <v>2321.2996231577099</v>
      </c>
      <c r="AO29" s="68">
        <v>2874.8099174331901</v>
      </c>
      <c r="AP29" s="68">
        <v>23460.638165475899</v>
      </c>
      <c r="AQ29" s="68">
        <v>2471.19034101951</v>
      </c>
      <c r="AR29" s="68">
        <v>2015.7342022069099</v>
      </c>
      <c r="AS29" s="68">
        <v>2141.0764003016202</v>
      </c>
      <c r="AT29" s="68">
        <v>2272.9614556125098</v>
      </c>
      <c r="AU29" s="68">
        <v>1889.0959180469099</v>
      </c>
      <c r="AV29" s="68">
        <v>1705.3292945892699</v>
      </c>
      <c r="AW29" s="68">
        <v>1729.7328532363199</v>
      </c>
      <c r="AX29" s="68">
        <v>1567.35948964914</v>
      </c>
      <c r="AY29" s="68">
        <v>1669.8401310280999</v>
      </c>
      <c r="AZ29" s="68">
        <v>1876.1740870531801</v>
      </c>
      <c r="BA29" s="68">
        <v>1953.8245638747901</v>
      </c>
      <c r="BB29" s="68">
        <v>2656.7589504561302</v>
      </c>
      <c r="BC29" s="68">
        <v>23949.077687074401</v>
      </c>
      <c r="BD29" s="68">
        <v>2047.0432030811601</v>
      </c>
      <c r="BE29" s="68">
        <v>1614.0508031834299</v>
      </c>
      <c r="BF29" s="68">
        <v>1684.6951623108801</v>
      </c>
      <c r="BG29" s="68">
        <v>1741.90918710763</v>
      </c>
      <c r="BH29" s="68">
        <v>1714.5091681782999</v>
      </c>
      <c r="BI29" s="68">
        <v>1574.7745704563499</v>
      </c>
      <c r="BJ29" s="68">
        <v>2142.1728019053899</v>
      </c>
      <c r="BK29" s="68">
        <v>2011.79060816583</v>
      </c>
    </row>
    <row r="30" spans="1:63" s="31" customFormat="1" ht="15.75" customHeight="1" x14ac:dyDescent="0.25">
      <c r="A30" s="394"/>
      <c r="B30" s="55" t="s">
        <v>71</v>
      </c>
      <c r="C30" s="55" t="s">
        <v>175</v>
      </c>
      <c r="D30" s="34">
        <v>12598.987346366301</v>
      </c>
      <c r="E30" s="34">
        <v>9424.4215695704497</v>
      </c>
      <c r="F30" s="34">
        <v>10645.2093545033</v>
      </c>
      <c r="G30" s="34">
        <v>13850.327789586099</v>
      </c>
      <c r="H30" s="34">
        <v>14286.767174893001</v>
      </c>
      <c r="I30" s="34">
        <v>17651.344606226099</v>
      </c>
      <c r="J30" s="34">
        <v>22364.2660247657</v>
      </c>
      <c r="K30" s="34">
        <v>16823.857621707401</v>
      </c>
      <c r="L30" s="34">
        <v>14567.4903144158</v>
      </c>
      <c r="M30" s="34">
        <v>14693.608483354899</v>
      </c>
      <c r="N30" s="34">
        <v>15748.543130837401</v>
      </c>
      <c r="O30" s="34">
        <v>16730.792004565199</v>
      </c>
      <c r="P30" s="34">
        <v>179385.61542079199</v>
      </c>
      <c r="Q30" s="34">
        <v>19626.918693762898</v>
      </c>
      <c r="R30" s="34">
        <v>16508.6245637594</v>
      </c>
      <c r="S30" s="34">
        <v>15266.160618882001</v>
      </c>
      <c r="T30" s="34">
        <v>15193.067989392201</v>
      </c>
      <c r="U30" s="34">
        <v>17133.8736855807</v>
      </c>
      <c r="V30" s="34">
        <v>17573.477385246999</v>
      </c>
      <c r="W30" s="34">
        <v>26340.0074581806</v>
      </c>
      <c r="X30" s="34">
        <v>20925.890262221601</v>
      </c>
      <c r="Y30" s="34">
        <v>17102.796239783002</v>
      </c>
      <c r="Z30" s="34">
        <v>18018.5814508574</v>
      </c>
      <c r="AA30" s="34">
        <v>16302.598772211</v>
      </c>
      <c r="AB30" s="34">
        <v>17991.2456638984</v>
      </c>
      <c r="AC30" s="34">
        <v>217983.24278377599</v>
      </c>
      <c r="AD30" s="34">
        <v>20373.395305497001</v>
      </c>
      <c r="AE30" s="34">
        <v>16093.872780596899</v>
      </c>
      <c r="AF30" s="34">
        <v>15895.123404817699</v>
      </c>
      <c r="AG30" s="34">
        <v>13660.4182929124</v>
      </c>
      <c r="AH30" s="34">
        <v>15729.2217446215</v>
      </c>
      <c r="AI30" s="34">
        <v>16360.4831011797</v>
      </c>
      <c r="AJ30" s="34">
        <v>20416.644987741402</v>
      </c>
      <c r="AK30" s="34">
        <v>18584.1430910292</v>
      </c>
      <c r="AL30" s="34">
        <v>17973.502767913698</v>
      </c>
      <c r="AM30" s="34">
        <v>19066.989295135601</v>
      </c>
      <c r="AN30" s="34">
        <v>19507.218419052799</v>
      </c>
      <c r="AO30" s="34">
        <v>22005.5483607758</v>
      </c>
      <c r="AP30" s="34">
        <v>215666.561551274</v>
      </c>
      <c r="AQ30" s="34">
        <v>24577.322347715301</v>
      </c>
      <c r="AR30" s="34">
        <v>18281.486209862</v>
      </c>
      <c r="AS30" s="34">
        <v>18194.983178979499</v>
      </c>
      <c r="AT30" s="34">
        <v>19260.8790120226</v>
      </c>
      <c r="AU30" s="34">
        <v>17902.658812669801</v>
      </c>
      <c r="AV30" s="34">
        <v>18397.225713445299</v>
      </c>
      <c r="AW30" s="34">
        <v>24040.568692230601</v>
      </c>
      <c r="AX30" s="34">
        <v>21402.9259400831</v>
      </c>
      <c r="AY30" s="34">
        <v>20326.063710987601</v>
      </c>
      <c r="AZ30" s="34">
        <v>20873.746724465102</v>
      </c>
      <c r="BA30" s="34">
        <v>20500.412728737399</v>
      </c>
      <c r="BB30" s="34">
        <v>22954.141948275599</v>
      </c>
      <c r="BC30" s="34">
        <v>246712.41501947399</v>
      </c>
      <c r="BD30" s="34">
        <v>27771.806879811498</v>
      </c>
      <c r="BE30" s="34">
        <v>21866.175621825401</v>
      </c>
      <c r="BF30" s="34">
        <v>20855.2308019105</v>
      </c>
      <c r="BG30" s="34">
        <v>21938.0827889762</v>
      </c>
      <c r="BH30" s="34">
        <v>20433.406181371101</v>
      </c>
      <c r="BI30" s="34">
        <v>19708.339343550098</v>
      </c>
      <c r="BJ30" s="34">
        <v>28691.351872169002</v>
      </c>
      <c r="BK30" s="34">
        <v>24439.9752393128</v>
      </c>
    </row>
    <row r="31" spans="1:63" s="89" customFormat="1" ht="15.75" customHeight="1" x14ac:dyDescent="0.25">
      <c r="A31" s="367">
        <v>2841</v>
      </c>
      <c r="B31" s="67" t="s">
        <v>72</v>
      </c>
      <c r="C31" s="67" t="s">
        <v>118</v>
      </c>
      <c r="D31" s="282">
        <v>103991.375567494</v>
      </c>
      <c r="E31" s="282">
        <v>110455.516121393</v>
      </c>
      <c r="F31" s="282">
        <v>114881.780646539</v>
      </c>
      <c r="G31" s="282">
        <v>115595.867051307</v>
      </c>
      <c r="H31" s="282">
        <v>110482.09696716</v>
      </c>
      <c r="I31" s="282">
        <v>116358.91742917</v>
      </c>
      <c r="J31" s="282">
        <v>116638.185527272</v>
      </c>
      <c r="K31" s="282">
        <v>113761.343489814</v>
      </c>
      <c r="L31" s="282">
        <v>121522.559624111</v>
      </c>
      <c r="M31" s="282">
        <v>115617.703037666</v>
      </c>
      <c r="N31" s="282">
        <v>119941.65175573299</v>
      </c>
      <c r="O31" s="282">
        <v>120162.24748845</v>
      </c>
      <c r="P31" s="282">
        <v>1379409.2447061101</v>
      </c>
      <c r="Q31" s="282">
        <v>103977.948444332</v>
      </c>
      <c r="R31" s="282">
        <v>111235.11244011</v>
      </c>
      <c r="S31" s="282">
        <v>107841.95514778901</v>
      </c>
      <c r="T31" s="282">
        <v>110148.161916076</v>
      </c>
      <c r="U31" s="282">
        <v>115355.04288106901</v>
      </c>
      <c r="V31" s="282">
        <v>106860.964195956</v>
      </c>
      <c r="W31" s="282">
        <v>110932.56351338699</v>
      </c>
      <c r="X31" s="282">
        <v>113408.191222867</v>
      </c>
      <c r="Y31" s="282">
        <v>114645.374119682</v>
      </c>
      <c r="Z31" s="282">
        <v>122096.662070099</v>
      </c>
      <c r="AA31" s="282">
        <v>112424.437644121</v>
      </c>
      <c r="AB31" s="282">
        <v>138923.013536827</v>
      </c>
      <c r="AC31" s="282">
        <v>1367849.4271323199</v>
      </c>
      <c r="AD31" s="282">
        <v>120979.19701993201</v>
      </c>
      <c r="AE31" s="282">
        <v>114726.00148705801</v>
      </c>
      <c r="AF31" s="282">
        <v>109933.608046446</v>
      </c>
      <c r="AG31" s="282">
        <v>114885.397580096</v>
      </c>
      <c r="AH31" s="282">
        <v>117453.920349248</v>
      </c>
      <c r="AI31" s="282">
        <v>114581.812542158</v>
      </c>
      <c r="AJ31" s="282">
        <v>114335.91864705599</v>
      </c>
      <c r="AK31" s="282">
        <v>109114.554532764</v>
      </c>
      <c r="AL31" s="282">
        <v>124960.469293695</v>
      </c>
      <c r="AM31" s="282">
        <v>123583.126366347</v>
      </c>
      <c r="AN31" s="282">
        <v>111820.13611567</v>
      </c>
      <c r="AO31" s="282">
        <v>134377.670180163</v>
      </c>
      <c r="AP31" s="282">
        <v>1410751.81216063</v>
      </c>
      <c r="AQ31" s="282">
        <v>105956.289610055</v>
      </c>
      <c r="AR31" s="282">
        <v>112545.505880643</v>
      </c>
      <c r="AS31" s="282">
        <v>126619.57642930299</v>
      </c>
      <c r="AT31" s="282">
        <v>113865.23482218399</v>
      </c>
      <c r="AU31" s="282">
        <v>112272.155503428</v>
      </c>
      <c r="AV31" s="282">
        <v>123856.73406280301</v>
      </c>
      <c r="AW31" s="282">
        <v>123100.99533514</v>
      </c>
      <c r="AX31" s="282">
        <v>113393.384190741</v>
      </c>
      <c r="AY31" s="282">
        <v>119210.711455679</v>
      </c>
      <c r="AZ31" s="282">
        <v>129266.861065745</v>
      </c>
      <c r="BA31" s="282">
        <v>126256.408080257</v>
      </c>
      <c r="BB31" s="282">
        <v>144010.48413149299</v>
      </c>
      <c r="BC31" s="282">
        <v>1450354.3405674701</v>
      </c>
      <c r="BD31" s="282">
        <v>113165.85092436901</v>
      </c>
      <c r="BE31" s="282">
        <v>113208.662114826</v>
      </c>
      <c r="BF31" s="282">
        <v>122922.309512785</v>
      </c>
      <c r="BG31" s="282">
        <v>122100.03517857099</v>
      </c>
      <c r="BH31" s="282">
        <v>120700.997571354</v>
      </c>
      <c r="BI31" s="282">
        <v>122474.159686008</v>
      </c>
      <c r="BJ31" s="282">
        <v>118234.835876221</v>
      </c>
      <c r="BK31" s="282">
        <v>139885.54255908</v>
      </c>
    </row>
    <row r="32" spans="1:63" s="31" customFormat="1" ht="15.75" customHeight="1" x14ac:dyDescent="0.25">
      <c r="A32" s="394"/>
      <c r="B32" s="55" t="s">
        <v>71</v>
      </c>
      <c r="C32" s="55" t="s">
        <v>134</v>
      </c>
      <c r="D32" s="34">
        <v>61192.593765046797</v>
      </c>
      <c r="E32" s="34">
        <v>63243.608491208099</v>
      </c>
      <c r="F32" s="34">
        <v>67528.953172409005</v>
      </c>
      <c r="G32" s="34">
        <v>70468.777600315501</v>
      </c>
      <c r="H32" s="34">
        <v>68665.229430652806</v>
      </c>
      <c r="I32" s="34">
        <v>71153.636864733795</v>
      </c>
      <c r="J32" s="34">
        <v>74320.895521616403</v>
      </c>
      <c r="K32" s="34">
        <v>73677.274922376702</v>
      </c>
      <c r="L32" s="34">
        <v>76261.064752277496</v>
      </c>
      <c r="M32" s="34">
        <v>72356.378447276904</v>
      </c>
      <c r="N32" s="34">
        <v>73769.116362929301</v>
      </c>
      <c r="O32" s="34">
        <v>76359.043192342695</v>
      </c>
      <c r="P32" s="34">
        <v>848996.57252318598</v>
      </c>
      <c r="Q32" s="34">
        <v>66113.771648227499</v>
      </c>
      <c r="R32" s="34">
        <v>71034.739036406099</v>
      </c>
      <c r="S32" s="34">
        <v>68601.385701565901</v>
      </c>
      <c r="T32" s="34">
        <v>68345.865941083393</v>
      </c>
      <c r="U32" s="34">
        <v>72980.878490659103</v>
      </c>
      <c r="V32" s="34">
        <v>70285.396421841404</v>
      </c>
      <c r="W32" s="34">
        <v>68154.949755858499</v>
      </c>
      <c r="X32" s="34">
        <v>68169.708463358998</v>
      </c>
      <c r="Y32" s="34">
        <v>69723.978533593894</v>
      </c>
      <c r="Z32" s="34">
        <v>75437.167774400004</v>
      </c>
      <c r="AA32" s="34">
        <v>68353.034315519501</v>
      </c>
      <c r="AB32" s="34">
        <v>81476.988042654993</v>
      </c>
      <c r="AC32" s="34">
        <v>848677.864125169</v>
      </c>
      <c r="AD32" s="34">
        <v>77193.161690054607</v>
      </c>
      <c r="AE32" s="34">
        <v>67409.838381014793</v>
      </c>
      <c r="AF32" s="34">
        <v>63659.1340811345</v>
      </c>
      <c r="AG32" s="34">
        <v>67604.884071133099</v>
      </c>
      <c r="AH32" s="34">
        <v>70089.908449175302</v>
      </c>
      <c r="AI32" s="34">
        <v>70476.739494958601</v>
      </c>
      <c r="AJ32" s="34">
        <v>68503.8654250947</v>
      </c>
      <c r="AK32" s="34">
        <v>65218.023740648598</v>
      </c>
      <c r="AL32" s="34">
        <v>76655.498764418895</v>
      </c>
      <c r="AM32" s="34">
        <v>73951.609965477997</v>
      </c>
      <c r="AN32" s="34">
        <v>67124.607391359299</v>
      </c>
      <c r="AO32" s="34">
        <v>90804.039352474196</v>
      </c>
      <c r="AP32" s="34">
        <v>858691.31080694497</v>
      </c>
      <c r="AQ32" s="34">
        <v>65641.029256913898</v>
      </c>
      <c r="AR32" s="34">
        <v>59098.2015286038</v>
      </c>
      <c r="AS32" s="34">
        <v>69744.752131629299</v>
      </c>
      <c r="AT32" s="34">
        <v>61578.782830949502</v>
      </c>
      <c r="AU32" s="34">
        <v>61805.060689254802</v>
      </c>
      <c r="AV32" s="34">
        <v>69816.934525184202</v>
      </c>
      <c r="AW32" s="34">
        <v>66736.888030983595</v>
      </c>
      <c r="AX32" s="34">
        <v>61466.231209815</v>
      </c>
      <c r="AY32" s="34">
        <v>62665.040798406597</v>
      </c>
      <c r="AZ32" s="34">
        <v>63391.252673687501</v>
      </c>
      <c r="BA32" s="34">
        <v>72748.853594869099</v>
      </c>
      <c r="BB32" s="34">
        <v>77438.358504565796</v>
      </c>
      <c r="BC32" s="34">
        <v>792131.38577486295</v>
      </c>
      <c r="BD32" s="34">
        <v>56577.371523709196</v>
      </c>
      <c r="BE32" s="34">
        <v>60099.396606773</v>
      </c>
      <c r="BF32" s="34">
        <v>64175.328068343202</v>
      </c>
      <c r="BG32" s="34">
        <v>63243.898119484496</v>
      </c>
      <c r="BH32" s="34">
        <v>66879.879827662706</v>
      </c>
      <c r="BI32" s="34">
        <v>61128.2285575223</v>
      </c>
      <c r="BJ32" s="34">
        <v>58384.541671329302</v>
      </c>
      <c r="BK32" s="34">
        <v>75371.971225592206</v>
      </c>
    </row>
    <row r="33" spans="1:63" s="31" customFormat="1" ht="15.75" customHeight="1" x14ac:dyDescent="0.25">
      <c r="A33" s="395"/>
      <c r="B33" s="61" t="s">
        <v>71</v>
      </c>
      <c r="C33" s="61" t="s">
        <v>138</v>
      </c>
      <c r="D33" s="68">
        <v>11222.037453594299</v>
      </c>
      <c r="E33" s="68">
        <v>13007.1775643946</v>
      </c>
      <c r="F33" s="68">
        <v>12096.245845064899</v>
      </c>
      <c r="G33" s="68">
        <v>9474.4499182964792</v>
      </c>
      <c r="H33" s="68">
        <v>9358.6447738873903</v>
      </c>
      <c r="I33" s="68">
        <v>11219.3446571068</v>
      </c>
      <c r="J33" s="68">
        <v>11429.3719116958</v>
      </c>
      <c r="K33" s="68">
        <v>11525.6220253432</v>
      </c>
      <c r="L33" s="68">
        <v>10818.110852658499</v>
      </c>
      <c r="M33" s="68">
        <v>10755.440567784301</v>
      </c>
      <c r="N33" s="68">
        <v>11173.7173969495</v>
      </c>
      <c r="O33" s="68">
        <v>11838.318209367701</v>
      </c>
      <c r="P33" s="68">
        <v>133918.48117614299</v>
      </c>
      <c r="Q33" s="68">
        <v>10360.0627537604</v>
      </c>
      <c r="R33" s="68">
        <v>11824.117174020001</v>
      </c>
      <c r="S33" s="68">
        <v>10520.290983454601</v>
      </c>
      <c r="T33" s="68">
        <v>10789.6215760716</v>
      </c>
      <c r="U33" s="68">
        <v>11048.9513847817</v>
      </c>
      <c r="V33" s="68">
        <v>10442.4762224284</v>
      </c>
      <c r="W33" s="68">
        <v>11281.887230095101</v>
      </c>
      <c r="X33" s="68">
        <v>11038.015642530499</v>
      </c>
      <c r="Y33" s="68">
        <v>11685.782867729</v>
      </c>
      <c r="Z33" s="68">
        <v>10926.4063000519</v>
      </c>
      <c r="AA33" s="68">
        <v>11342.935541819499</v>
      </c>
      <c r="AB33" s="68">
        <v>10796.3679314992</v>
      </c>
      <c r="AC33" s="68">
        <v>132056.91560824201</v>
      </c>
      <c r="AD33" s="68">
        <v>11616.1805259923</v>
      </c>
      <c r="AE33" s="68">
        <v>11412.6884159413</v>
      </c>
      <c r="AF33" s="68">
        <v>12385.8927469255</v>
      </c>
      <c r="AG33" s="68">
        <v>11990.928070378999</v>
      </c>
      <c r="AH33" s="68">
        <v>11891.742091935699</v>
      </c>
      <c r="AI33" s="68">
        <v>12211.2369233479</v>
      </c>
      <c r="AJ33" s="68">
        <v>11989.156533986499</v>
      </c>
      <c r="AK33" s="68">
        <v>12024.4920533636</v>
      </c>
      <c r="AL33" s="68">
        <v>13567.454074851499</v>
      </c>
      <c r="AM33" s="68">
        <v>12814.163177996301</v>
      </c>
      <c r="AN33" s="68">
        <v>13385.0200783202</v>
      </c>
      <c r="AO33" s="68">
        <v>12476.187153987001</v>
      </c>
      <c r="AP33" s="68">
        <v>147765.141847027</v>
      </c>
      <c r="AQ33" s="68">
        <v>10843.864402474301</v>
      </c>
      <c r="AR33" s="68">
        <v>11899.0564323696</v>
      </c>
      <c r="AS33" s="68">
        <v>13960.5694495466</v>
      </c>
      <c r="AT33" s="68">
        <v>13521.4557059618</v>
      </c>
      <c r="AU33" s="68">
        <v>13596.0243898958</v>
      </c>
      <c r="AV33" s="68">
        <v>13949.2338622435</v>
      </c>
      <c r="AW33" s="68">
        <v>15143.929371295601</v>
      </c>
      <c r="AX33" s="68">
        <v>15391.4476603765</v>
      </c>
      <c r="AY33" s="68">
        <v>15900.2259439316</v>
      </c>
      <c r="AZ33" s="68">
        <v>17565.8590875095</v>
      </c>
      <c r="BA33" s="68">
        <v>14496.249961482799</v>
      </c>
      <c r="BB33" s="68">
        <v>17824.025114767301</v>
      </c>
      <c r="BC33" s="68">
        <v>174091.94138185499</v>
      </c>
      <c r="BD33" s="68">
        <v>17458.502807271201</v>
      </c>
      <c r="BE33" s="68">
        <v>13974.619667937501</v>
      </c>
      <c r="BF33" s="68">
        <v>17158.271898613999</v>
      </c>
      <c r="BG33" s="68">
        <v>19501.2254256048</v>
      </c>
      <c r="BH33" s="68">
        <v>15035.0812461757</v>
      </c>
      <c r="BI33" s="68">
        <v>21223.378976704498</v>
      </c>
      <c r="BJ33" s="68">
        <v>19633.372183694199</v>
      </c>
      <c r="BK33" s="68">
        <v>18933.410463203702</v>
      </c>
    </row>
    <row r="34" spans="1:63" s="31" customFormat="1" ht="15.75" customHeight="1" x14ac:dyDescent="0.25">
      <c r="A34" s="394"/>
      <c r="B34" s="55" t="s">
        <v>71</v>
      </c>
      <c r="C34" s="55" t="s">
        <v>125</v>
      </c>
      <c r="D34" s="34">
        <v>3336.8672316133602</v>
      </c>
      <c r="E34" s="34">
        <v>1707.0387302025199</v>
      </c>
      <c r="F34" s="34">
        <v>2616.15385397505</v>
      </c>
      <c r="G34" s="34">
        <v>3077.0204024168902</v>
      </c>
      <c r="H34" s="34">
        <v>2702.5801286861902</v>
      </c>
      <c r="I34" s="34">
        <v>2592.9992452702199</v>
      </c>
      <c r="J34" s="34">
        <v>2767.9689839099801</v>
      </c>
      <c r="K34" s="34">
        <v>2373.83499052774</v>
      </c>
      <c r="L34" s="34">
        <v>3960.35975768052</v>
      </c>
      <c r="M34" s="34">
        <v>2213.5285623544401</v>
      </c>
      <c r="N34" s="34">
        <v>3135.3594341319199</v>
      </c>
      <c r="O34" s="34">
        <v>2649.0372311404499</v>
      </c>
      <c r="P34" s="34">
        <v>33132.748551909302</v>
      </c>
      <c r="Q34" s="34">
        <v>1837.9111989958101</v>
      </c>
      <c r="R34" s="34">
        <v>1741.4591059443201</v>
      </c>
      <c r="S34" s="34">
        <v>2081.2634360498901</v>
      </c>
      <c r="T34" s="34">
        <v>2083.20524554442</v>
      </c>
      <c r="U34" s="34">
        <v>2214.8019407890001</v>
      </c>
      <c r="V34" s="34">
        <v>2104.1903249618599</v>
      </c>
      <c r="W34" s="34">
        <v>2560.2691213068601</v>
      </c>
      <c r="X34" s="34">
        <v>2609.7531964629402</v>
      </c>
      <c r="Y34" s="34">
        <v>2806.8113353891199</v>
      </c>
      <c r="Z34" s="34">
        <v>2922.5691301827701</v>
      </c>
      <c r="AA34" s="34">
        <v>3135.3648034806301</v>
      </c>
      <c r="AB34" s="34">
        <v>5180.47563656694</v>
      </c>
      <c r="AC34" s="34">
        <v>31278.074475674599</v>
      </c>
      <c r="AD34" s="34">
        <v>2510.4626176860202</v>
      </c>
      <c r="AE34" s="34">
        <v>3548.4069185083199</v>
      </c>
      <c r="AF34" s="34">
        <v>3232.4885315224801</v>
      </c>
      <c r="AG34" s="34">
        <v>3188.6529610754401</v>
      </c>
      <c r="AH34" s="34">
        <v>3407.57819688363</v>
      </c>
      <c r="AI34" s="34">
        <v>3061.6959001404198</v>
      </c>
      <c r="AJ34" s="34">
        <v>3438.5688457302699</v>
      </c>
      <c r="AK34" s="34">
        <v>3085.1896908037802</v>
      </c>
      <c r="AL34" s="34">
        <v>3322.0707777151802</v>
      </c>
      <c r="AM34" s="34">
        <v>3311.5654422786802</v>
      </c>
      <c r="AN34" s="34">
        <v>3319.5060289399098</v>
      </c>
      <c r="AO34" s="34">
        <v>2543.4576426988401</v>
      </c>
      <c r="AP34" s="34">
        <v>37969.643553982998</v>
      </c>
      <c r="AQ34" s="34">
        <v>2706.9421937791499</v>
      </c>
      <c r="AR34" s="34">
        <v>3357.3340277861898</v>
      </c>
      <c r="AS34" s="34">
        <v>3150.0360105179702</v>
      </c>
      <c r="AT34" s="34">
        <v>2448.6479793283602</v>
      </c>
      <c r="AU34" s="34">
        <v>3188.2349442591399</v>
      </c>
      <c r="AV34" s="34">
        <v>3459.2115211171099</v>
      </c>
      <c r="AW34" s="34">
        <v>3122.3648489797902</v>
      </c>
      <c r="AX34" s="34">
        <v>3529.75391839436</v>
      </c>
      <c r="AY34" s="34">
        <v>3825.2345870136601</v>
      </c>
      <c r="AZ34" s="34">
        <v>3295.5795116991699</v>
      </c>
      <c r="BA34" s="34">
        <v>3553.89974952789</v>
      </c>
      <c r="BB34" s="34">
        <v>2868.59040105541</v>
      </c>
      <c r="BC34" s="34">
        <v>38505.829693458203</v>
      </c>
      <c r="BD34" s="34">
        <v>4299.7869730175998</v>
      </c>
      <c r="BE34" s="34">
        <v>3983.8801701860398</v>
      </c>
      <c r="BF34" s="34">
        <v>3973.2276690869198</v>
      </c>
      <c r="BG34" s="34">
        <v>4332.0453725371299</v>
      </c>
      <c r="BH34" s="34">
        <v>5147.0549482714396</v>
      </c>
      <c r="BI34" s="34">
        <v>4581.3161617751402</v>
      </c>
      <c r="BJ34" s="34">
        <v>4522.8017771104396</v>
      </c>
      <c r="BK34" s="34">
        <v>7307.0795247497699</v>
      </c>
    </row>
    <row r="35" spans="1:63" s="31" customFormat="1" ht="15.75" customHeight="1" x14ac:dyDescent="0.25">
      <c r="A35" s="395"/>
      <c r="B35" s="61" t="s">
        <v>71</v>
      </c>
      <c r="C35" s="61" t="s">
        <v>126</v>
      </c>
      <c r="D35" s="68">
        <v>5388.3613588723401</v>
      </c>
      <c r="E35" s="68">
        <v>7299.3128463583398</v>
      </c>
      <c r="F35" s="68">
        <v>6584.5887175559201</v>
      </c>
      <c r="G35" s="68">
        <v>4959.3644261955396</v>
      </c>
      <c r="H35" s="68">
        <v>4602.1168946892503</v>
      </c>
      <c r="I35" s="68">
        <v>4133.4361405323798</v>
      </c>
      <c r="J35" s="68">
        <v>4552.1902486211802</v>
      </c>
      <c r="K35" s="68">
        <v>4607.4630876690499</v>
      </c>
      <c r="L35" s="68">
        <v>5842.1901047240799</v>
      </c>
      <c r="M35" s="68">
        <v>6081.2779829275296</v>
      </c>
      <c r="N35" s="68">
        <v>6635.2688386223999</v>
      </c>
      <c r="O35" s="68">
        <v>6550.0877675711799</v>
      </c>
      <c r="P35" s="68">
        <v>67235.658414339196</v>
      </c>
      <c r="Q35" s="68">
        <v>6199.98006448871</v>
      </c>
      <c r="R35" s="68">
        <v>6388.5457606916298</v>
      </c>
      <c r="S35" s="68">
        <v>5406.26158840268</v>
      </c>
      <c r="T35" s="68">
        <v>4436.7503635707099</v>
      </c>
      <c r="U35" s="68">
        <v>7954.8506083012699</v>
      </c>
      <c r="V35" s="68">
        <v>5940.769511986</v>
      </c>
      <c r="W35" s="68">
        <v>6837.7483554753899</v>
      </c>
      <c r="X35" s="68">
        <v>8914.1318973156594</v>
      </c>
      <c r="Y35" s="68">
        <v>7695.6171699950401</v>
      </c>
      <c r="Z35" s="68">
        <v>9079.4193655194795</v>
      </c>
      <c r="AA35" s="68">
        <v>6040.55779209921</v>
      </c>
      <c r="AB35" s="68">
        <v>6351.9892540016499</v>
      </c>
      <c r="AC35" s="68">
        <v>81246.621731847394</v>
      </c>
      <c r="AD35" s="68">
        <v>6293.3646107797003</v>
      </c>
      <c r="AE35" s="68">
        <v>8411.0726870230792</v>
      </c>
      <c r="AF35" s="68">
        <v>7312.17220561463</v>
      </c>
      <c r="AG35" s="68">
        <v>7829.4599603617598</v>
      </c>
      <c r="AH35" s="68">
        <v>7610.78702794315</v>
      </c>
      <c r="AI35" s="68">
        <v>7269.9200578213604</v>
      </c>
      <c r="AJ35" s="68">
        <v>7907.6473387820697</v>
      </c>
      <c r="AK35" s="68">
        <v>7429.9697124395598</v>
      </c>
      <c r="AL35" s="68">
        <v>10263.1556296666</v>
      </c>
      <c r="AM35" s="68">
        <v>8621.6737616691007</v>
      </c>
      <c r="AN35" s="68">
        <v>7876.5197104451599</v>
      </c>
      <c r="AO35" s="68">
        <v>8608.6904913144899</v>
      </c>
      <c r="AP35" s="68">
        <v>95434.433193860707</v>
      </c>
      <c r="AQ35" s="68">
        <v>7097.6386492818101</v>
      </c>
      <c r="AR35" s="68">
        <v>8953.0435203914803</v>
      </c>
      <c r="AS35" s="68">
        <v>9448.9868718702292</v>
      </c>
      <c r="AT35" s="68">
        <v>8117.0809717166703</v>
      </c>
      <c r="AU35" s="68">
        <v>7527.70080268736</v>
      </c>
      <c r="AV35" s="68">
        <v>7790.9417550547096</v>
      </c>
      <c r="AW35" s="68">
        <v>7291.0793521165097</v>
      </c>
      <c r="AX35" s="68">
        <v>7189.48745100015</v>
      </c>
      <c r="AY35" s="68">
        <v>6785.1538876531904</v>
      </c>
      <c r="AZ35" s="68">
        <v>8827.6193153180593</v>
      </c>
      <c r="BA35" s="68">
        <v>6599.4617270690396</v>
      </c>
      <c r="BB35" s="68">
        <v>7098.79525893553</v>
      </c>
      <c r="BC35" s="68">
        <v>92726.989563094699</v>
      </c>
      <c r="BD35" s="68">
        <v>6856.7766927327903</v>
      </c>
      <c r="BE35" s="68">
        <v>7042.9434006195097</v>
      </c>
      <c r="BF35" s="68">
        <v>7173.3745374439104</v>
      </c>
      <c r="BG35" s="68">
        <v>7050.4472289667301</v>
      </c>
      <c r="BH35" s="68">
        <v>6422.82825395088</v>
      </c>
      <c r="BI35" s="68">
        <v>6113.5092629698602</v>
      </c>
      <c r="BJ35" s="68">
        <v>5967.64058018381</v>
      </c>
      <c r="BK35" s="68">
        <v>6650.52729795704</v>
      </c>
    </row>
    <row r="36" spans="1:63" s="31" customFormat="1" ht="15.75" customHeight="1" x14ac:dyDescent="0.25">
      <c r="A36" s="394"/>
      <c r="B36" s="55" t="s">
        <v>71</v>
      </c>
      <c r="C36" s="55" t="s">
        <v>139</v>
      </c>
      <c r="D36" s="34">
        <v>129.92921901375999</v>
      </c>
      <c r="E36" s="34">
        <v>259.56520397737302</v>
      </c>
      <c r="F36" s="34">
        <v>173.91837813701301</v>
      </c>
      <c r="G36" s="34">
        <v>502.65042122530502</v>
      </c>
      <c r="H36" s="34">
        <v>380.13879924033301</v>
      </c>
      <c r="I36" s="34">
        <v>600.60929589647503</v>
      </c>
      <c r="J36" s="34">
        <v>435.34444621858597</v>
      </c>
      <c r="K36" s="34">
        <v>409.957562340224</v>
      </c>
      <c r="L36" s="34">
        <v>589.96569644295403</v>
      </c>
      <c r="M36" s="34">
        <v>942.58678601302404</v>
      </c>
      <c r="N36" s="34">
        <v>881.23909758482796</v>
      </c>
      <c r="O36" s="34">
        <v>690.635785900884</v>
      </c>
      <c r="P36" s="34">
        <v>5996.54069199076</v>
      </c>
      <c r="Q36" s="34">
        <v>911.28848668808598</v>
      </c>
      <c r="R36" s="34">
        <v>1368.6050451660301</v>
      </c>
      <c r="S36" s="34">
        <v>999.11088238487002</v>
      </c>
      <c r="T36" s="34">
        <v>1042.46103781891</v>
      </c>
      <c r="U36" s="34">
        <v>913.55983782043199</v>
      </c>
      <c r="V36" s="34">
        <v>806.91725979335899</v>
      </c>
      <c r="W36" s="34">
        <v>693.89553752139</v>
      </c>
      <c r="X36" s="34">
        <v>1085.3081025162601</v>
      </c>
      <c r="Y36" s="34">
        <v>731.12320892005198</v>
      </c>
      <c r="Z36" s="34">
        <v>918.30771326393904</v>
      </c>
      <c r="AA36" s="34">
        <v>1753.0649745048299</v>
      </c>
      <c r="AB36" s="34">
        <v>3650.50257638527</v>
      </c>
      <c r="AC36" s="34">
        <v>14874.144662783399</v>
      </c>
      <c r="AD36" s="34">
        <v>839.83272480148605</v>
      </c>
      <c r="AE36" s="34">
        <v>1247.1002280618</v>
      </c>
      <c r="AF36" s="34">
        <v>2233.3041282180702</v>
      </c>
      <c r="AG36" s="34">
        <v>3908.3426592000301</v>
      </c>
      <c r="AH36" s="34">
        <v>3213.5018290488802</v>
      </c>
      <c r="AI36" s="34">
        <v>2788.0066696398599</v>
      </c>
      <c r="AJ36" s="34">
        <v>2548.1743675994599</v>
      </c>
      <c r="AK36" s="34">
        <v>2897.5959665462601</v>
      </c>
      <c r="AL36" s="34">
        <v>4060.7213192517402</v>
      </c>
      <c r="AM36" s="34">
        <v>3215.0082245550602</v>
      </c>
      <c r="AN36" s="34">
        <v>3199.3743061466198</v>
      </c>
      <c r="AO36" s="34">
        <v>2740.2402507995998</v>
      </c>
      <c r="AP36" s="34">
        <v>32891.202673868902</v>
      </c>
      <c r="AQ36" s="34">
        <v>3412.5309180190702</v>
      </c>
      <c r="AR36" s="34">
        <v>12347.7932145496</v>
      </c>
      <c r="AS36" s="34">
        <v>11308.9683107442</v>
      </c>
      <c r="AT36" s="34">
        <v>11101.6195277857</v>
      </c>
      <c r="AU36" s="34">
        <v>10342.18581237</v>
      </c>
      <c r="AV36" s="34">
        <v>10871.029952667899</v>
      </c>
      <c r="AW36" s="34">
        <v>11931.692094485101</v>
      </c>
      <c r="AX36" s="34">
        <v>7818.8064438793899</v>
      </c>
      <c r="AY36" s="34">
        <v>12415.4793264617</v>
      </c>
      <c r="AZ36" s="34">
        <v>9241.3911568272997</v>
      </c>
      <c r="BA36" s="34">
        <v>10433.8600437556</v>
      </c>
      <c r="BB36" s="34">
        <v>19798.882406977398</v>
      </c>
      <c r="BC36" s="34">
        <v>131024.23920852299</v>
      </c>
      <c r="BD36" s="34">
        <v>9272.7950239461497</v>
      </c>
      <c r="BE36" s="34">
        <v>10415.9874525302</v>
      </c>
      <c r="BF36" s="34">
        <v>11207.972951022</v>
      </c>
      <c r="BG36" s="34">
        <v>9419.2815959668897</v>
      </c>
      <c r="BH36" s="34">
        <v>9395.6502408267206</v>
      </c>
      <c r="BI36" s="34">
        <v>9520.8460023941807</v>
      </c>
      <c r="BJ36" s="34">
        <v>6166.2726863115104</v>
      </c>
      <c r="BK36" s="34">
        <v>6397.7496026049803</v>
      </c>
    </row>
    <row r="37" spans="1:63" s="31" customFormat="1" ht="15.75" customHeight="1" x14ac:dyDescent="0.25">
      <c r="A37" s="395"/>
      <c r="B37" s="61" t="s">
        <v>71</v>
      </c>
      <c r="C37" s="61" t="s">
        <v>128</v>
      </c>
      <c r="D37" s="68">
        <v>3302.2626606908202</v>
      </c>
      <c r="E37" s="68">
        <v>3968.0665387819299</v>
      </c>
      <c r="F37" s="68">
        <v>4111.2986867735999</v>
      </c>
      <c r="G37" s="68">
        <v>3390.1376278611401</v>
      </c>
      <c r="H37" s="68">
        <v>2351.2208059846198</v>
      </c>
      <c r="I37" s="68">
        <v>2457.1143034013699</v>
      </c>
      <c r="J37" s="68">
        <v>2866.2547179886101</v>
      </c>
      <c r="K37" s="68">
        <v>2018.1216531321099</v>
      </c>
      <c r="L37" s="68">
        <v>5750.87551997214</v>
      </c>
      <c r="M37" s="68">
        <v>2388.7855099662002</v>
      </c>
      <c r="N37" s="68">
        <v>3670.9120484720502</v>
      </c>
      <c r="O37" s="68">
        <v>2606.0863275592101</v>
      </c>
      <c r="P37" s="68">
        <v>38881.136400583797</v>
      </c>
      <c r="Q37" s="68">
        <v>1035.39383101966</v>
      </c>
      <c r="R37" s="68">
        <v>820.61642320474505</v>
      </c>
      <c r="S37" s="68">
        <v>1922.9345266923399</v>
      </c>
      <c r="T37" s="68">
        <v>1192.4381107956799</v>
      </c>
      <c r="U37" s="68">
        <v>1819.00926200396</v>
      </c>
      <c r="V37" s="68">
        <v>1615.71584432078</v>
      </c>
      <c r="W37" s="68">
        <v>2141.7861367431001</v>
      </c>
      <c r="X37" s="68">
        <v>2219.21712801084</v>
      </c>
      <c r="Y37" s="68">
        <v>1763.57811280285</v>
      </c>
      <c r="Z37" s="68">
        <v>1999.89142478083</v>
      </c>
      <c r="AA37" s="68">
        <v>1932.97117447456</v>
      </c>
      <c r="AB37" s="68">
        <v>2092.0869835723101</v>
      </c>
      <c r="AC37" s="68">
        <v>20555.638958421601</v>
      </c>
      <c r="AD37" s="68">
        <v>2271.2665845896399</v>
      </c>
      <c r="AE37" s="68">
        <v>2445.3287787159002</v>
      </c>
      <c r="AF37" s="68">
        <v>2108.3825161331401</v>
      </c>
      <c r="AG37" s="68">
        <v>2087.9983205684198</v>
      </c>
      <c r="AH37" s="68">
        <v>2796.2728272603499</v>
      </c>
      <c r="AI37" s="68">
        <v>2246.2050407181</v>
      </c>
      <c r="AJ37" s="68">
        <v>2306.5083122257502</v>
      </c>
      <c r="AK37" s="68">
        <v>1999.00065015265</v>
      </c>
      <c r="AL37" s="68">
        <v>2518.8638216408499</v>
      </c>
      <c r="AM37" s="68">
        <v>2262.8410131145802</v>
      </c>
      <c r="AN37" s="68">
        <v>2164.7746926744098</v>
      </c>
      <c r="AO37" s="68">
        <v>2483.1483994988698</v>
      </c>
      <c r="AP37" s="68">
        <v>27690.590957292701</v>
      </c>
      <c r="AQ37" s="68">
        <v>1940.4174528861799</v>
      </c>
      <c r="AR37" s="68">
        <v>1696.7230707736301</v>
      </c>
      <c r="AS37" s="68">
        <v>2698.4372885288399</v>
      </c>
      <c r="AT37" s="68">
        <v>2647.8190577207902</v>
      </c>
      <c r="AU37" s="68">
        <v>2075.8270724988001</v>
      </c>
      <c r="AV37" s="68">
        <v>2058.2551555977998</v>
      </c>
      <c r="AW37" s="68">
        <v>3609.2770085501802</v>
      </c>
      <c r="AX37" s="68">
        <v>1927.18847154884</v>
      </c>
      <c r="AY37" s="68">
        <v>2293.8086977450498</v>
      </c>
      <c r="AZ37" s="68">
        <v>2265.4882712953499</v>
      </c>
      <c r="BA37" s="68">
        <v>2262.68229659596</v>
      </c>
      <c r="BB37" s="68">
        <v>1983.2218536625901</v>
      </c>
      <c r="BC37" s="68">
        <v>27459.145697404001</v>
      </c>
      <c r="BD37" s="68">
        <v>2709.1929845529698</v>
      </c>
      <c r="BE37" s="68">
        <v>2843.7248853358501</v>
      </c>
      <c r="BF37" s="68">
        <v>2586.5763229203199</v>
      </c>
      <c r="BG37" s="68">
        <v>2333.4066186804298</v>
      </c>
      <c r="BH37" s="68">
        <v>2538.1935325290901</v>
      </c>
      <c r="BI37" s="68">
        <v>2889.58301139994</v>
      </c>
      <c r="BJ37" s="68">
        <v>2345.3421407308701</v>
      </c>
      <c r="BK37" s="68">
        <v>5195.4404253661896</v>
      </c>
    </row>
    <row r="38" spans="1:63" s="31" customFormat="1" ht="15.75" customHeight="1" x14ac:dyDescent="0.25">
      <c r="A38" s="394"/>
      <c r="B38" s="55" t="s">
        <v>71</v>
      </c>
      <c r="C38" s="55" t="s">
        <v>140</v>
      </c>
      <c r="D38" s="34">
        <v>2481.6161550987499</v>
      </c>
      <c r="E38" s="34">
        <v>2165.7324184190302</v>
      </c>
      <c r="F38" s="34">
        <v>2454.53594786748</v>
      </c>
      <c r="G38" s="34">
        <v>3546.79774383322</v>
      </c>
      <c r="H38" s="34">
        <v>2917.4171407895901</v>
      </c>
      <c r="I38" s="34">
        <v>3014.4244125403902</v>
      </c>
      <c r="J38" s="34">
        <v>3216.2455526868998</v>
      </c>
      <c r="K38" s="34">
        <v>2906.8988044841399</v>
      </c>
      <c r="L38" s="34">
        <v>2628.7723142845498</v>
      </c>
      <c r="M38" s="34">
        <v>2664.7642509170801</v>
      </c>
      <c r="N38" s="34">
        <v>3011.8979170610601</v>
      </c>
      <c r="O38" s="34">
        <v>2750.2852100813502</v>
      </c>
      <c r="P38" s="34">
        <v>33759.387868063503</v>
      </c>
      <c r="Q38" s="34">
        <v>2310.60316757076</v>
      </c>
      <c r="R38" s="34">
        <v>2106.1047393747299</v>
      </c>
      <c r="S38" s="34">
        <v>2453.44098235815</v>
      </c>
      <c r="T38" s="34">
        <v>4406.8294425390995</v>
      </c>
      <c r="U38" s="34">
        <v>2642.9728392423199</v>
      </c>
      <c r="V38" s="34">
        <v>928.59542332312606</v>
      </c>
      <c r="W38" s="34">
        <v>3080.25746188934</v>
      </c>
      <c r="X38" s="34">
        <v>3137.2695271509701</v>
      </c>
      <c r="Y38" s="34">
        <v>4493.60447800577</v>
      </c>
      <c r="Z38" s="34">
        <v>3343.2433966563999</v>
      </c>
      <c r="AA38" s="34">
        <v>3926.3213521756502</v>
      </c>
      <c r="AB38" s="34">
        <v>2957.1212119289498</v>
      </c>
      <c r="AC38" s="34">
        <v>35786.364022215297</v>
      </c>
      <c r="AD38" s="34">
        <v>3795.13840906121</v>
      </c>
      <c r="AE38" s="34">
        <v>3177.7013980225502</v>
      </c>
      <c r="AF38" s="34">
        <v>3036.7921450630001</v>
      </c>
      <c r="AG38" s="34">
        <v>3209.1476626100798</v>
      </c>
      <c r="AH38" s="34">
        <v>3545.2673005946499</v>
      </c>
      <c r="AI38" s="34">
        <v>2131.44241474405</v>
      </c>
      <c r="AJ38" s="34">
        <v>3449.5546910621301</v>
      </c>
      <c r="AK38" s="34">
        <v>1846.14272382064</v>
      </c>
      <c r="AL38" s="34">
        <v>836.49077902699196</v>
      </c>
      <c r="AM38" s="34">
        <v>2178.9547873028901</v>
      </c>
      <c r="AN38" s="34">
        <v>2534.8292754921299</v>
      </c>
      <c r="AO38" s="34">
        <v>3178.2869687503098</v>
      </c>
      <c r="AP38" s="34">
        <v>32919.748555550599</v>
      </c>
      <c r="AQ38" s="34">
        <v>2314.0371419869598</v>
      </c>
      <c r="AR38" s="34">
        <v>1989.8850519022801</v>
      </c>
      <c r="AS38" s="34">
        <v>2268.10096479186</v>
      </c>
      <c r="AT38" s="34">
        <v>2357.3581978664802</v>
      </c>
      <c r="AU38" s="34">
        <v>2338.2102022658</v>
      </c>
      <c r="AV38" s="34">
        <v>2132.0863792059799</v>
      </c>
      <c r="AW38" s="34">
        <v>1011.75767474665</v>
      </c>
      <c r="AX38" s="34">
        <v>3507.7423197430198</v>
      </c>
      <c r="AY38" s="34">
        <v>944.11087416998396</v>
      </c>
      <c r="AZ38" s="34">
        <v>3266.1353217562901</v>
      </c>
      <c r="BA38" s="34">
        <v>2222.2164800964902</v>
      </c>
      <c r="BB38" s="34">
        <v>2538.0264350478201</v>
      </c>
      <c r="BC38" s="34">
        <v>26889.6670435796</v>
      </c>
      <c r="BD38" s="34">
        <v>2556.9517889466601</v>
      </c>
      <c r="BE38" s="34">
        <v>1935.6061080106899</v>
      </c>
      <c r="BF38" s="34">
        <v>2026.0773810205601</v>
      </c>
      <c r="BG38" s="34">
        <v>2164.5826107693001</v>
      </c>
      <c r="BH38" s="34">
        <v>2319.1573431629799</v>
      </c>
      <c r="BI38" s="34">
        <v>2519.3587058263302</v>
      </c>
      <c r="BJ38" s="34">
        <v>3275.58772395699</v>
      </c>
      <c r="BK38" s="34">
        <v>3527.6030249416099</v>
      </c>
    </row>
    <row r="39" spans="1:63" s="31" customFormat="1" ht="15.75" customHeight="1" x14ac:dyDescent="0.25">
      <c r="A39" s="395"/>
      <c r="B39" s="61" t="s">
        <v>71</v>
      </c>
      <c r="C39" s="61" t="s">
        <v>135</v>
      </c>
      <c r="D39" s="68">
        <v>2216.1566795523099</v>
      </c>
      <c r="E39" s="68">
        <v>2238.8289653495299</v>
      </c>
      <c r="F39" s="68">
        <v>2313.1603688455498</v>
      </c>
      <c r="G39" s="68">
        <v>2418.1991899776999</v>
      </c>
      <c r="H39" s="68">
        <v>2319.0719010757198</v>
      </c>
      <c r="I39" s="68">
        <v>2836.4611653367001</v>
      </c>
      <c r="J39" s="68">
        <v>2148.1909718011502</v>
      </c>
      <c r="K39" s="68">
        <v>2141.9397663596601</v>
      </c>
      <c r="L39" s="68">
        <v>2050.93589910437</v>
      </c>
      <c r="M39" s="68">
        <v>2118.2653696522598</v>
      </c>
      <c r="N39" s="68">
        <v>2080.1233722747402</v>
      </c>
      <c r="O39" s="68">
        <v>2204.5790171204198</v>
      </c>
      <c r="P39" s="68">
        <v>27085.912666450098</v>
      </c>
      <c r="Q39" s="68">
        <v>2438.20146797607</v>
      </c>
      <c r="R39" s="68">
        <v>2492.9751281070298</v>
      </c>
      <c r="S39" s="68">
        <v>3366.07042256572</v>
      </c>
      <c r="T39" s="68">
        <v>3383.8155394953501</v>
      </c>
      <c r="U39" s="68">
        <v>2787.5937916806502</v>
      </c>
      <c r="V39" s="68">
        <v>2704.3659374959302</v>
      </c>
      <c r="W39" s="68">
        <v>1890.6049282979</v>
      </c>
      <c r="X39" s="68">
        <v>2307.3078209085002</v>
      </c>
      <c r="Y39" s="68">
        <v>2718.8807116490502</v>
      </c>
      <c r="Z39" s="68">
        <v>2124.8662844837299</v>
      </c>
      <c r="AA39" s="68">
        <v>2175.1955652885399</v>
      </c>
      <c r="AB39" s="68">
        <v>2078.98660586598</v>
      </c>
      <c r="AC39" s="68">
        <v>30468.864203814399</v>
      </c>
      <c r="AD39" s="68">
        <v>2848.2888937641301</v>
      </c>
      <c r="AE39" s="68">
        <v>2523.5136442793701</v>
      </c>
      <c r="AF39" s="68">
        <v>2431.45041564539</v>
      </c>
      <c r="AG39" s="68">
        <v>2677.9387424566698</v>
      </c>
      <c r="AH39" s="68">
        <v>2648.5718361489699</v>
      </c>
      <c r="AI39" s="68">
        <v>2596.8115638752101</v>
      </c>
      <c r="AJ39" s="68">
        <v>2393.0306690070001</v>
      </c>
      <c r="AK39" s="68">
        <v>2998.0203510316501</v>
      </c>
      <c r="AL39" s="68">
        <v>2544.68131873212</v>
      </c>
      <c r="AM39" s="68">
        <v>2661.3417673262802</v>
      </c>
      <c r="AN39" s="68">
        <v>2519.54024952599</v>
      </c>
      <c r="AO39" s="68">
        <v>2316.8771853913699</v>
      </c>
      <c r="AP39" s="68">
        <v>31160.0666371841</v>
      </c>
      <c r="AQ39" s="68">
        <v>2503.0605328551901</v>
      </c>
      <c r="AR39" s="68">
        <v>2740.5554815344199</v>
      </c>
      <c r="AS39" s="68">
        <v>2942.1144216082398</v>
      </c>
      <c r="AT39" s="68">
        <v>2188.07525711055</v>
      </c>
      <c r="AU39" s="68">
        <v>2310.0442976842401</v>
      </c>
      <c r="AV39" s="68">
        <v>2624.3929121013998</v>
      </c>
      <c r="AW39" s="68">
        <v>2580.2598463194599</v>
      </c>
      <c r="AX39" s="68">
        <v>2517.9312050967501</v>
      </c>
      <c r="AY39" s="68">
        <v>2725.0260822209498</v>
      </c>
      <c r="AZ39" s="68">
        <v>7389.8289364087304</v>
      </c>
      <c r="BA39" s="68">
        <v>2493.6911841740398</v>
      </c>
      <c r="BB39" s="68">
        <v>2993.8623292358202</v>
      </c>
      <c r="BC39" s="68">
        <v>36008.8424863498</v>
      </c>
      <c r="BD39" s="68">
        <v>2698.2826387364998</v>
      </c>
      <c r="BE39" s="68">
        <v>2531.53964575279</v>
      </c>
      <c r="BF39" s="68">
        <v>2602.3692195395702</v>
      </c>
      <c r="BG39" s="68">
        <v>2593.3256644794101</v>
      </c>
      <c r="BH39" s="68">
        <v>2464.8533434548199</v>
      </c>
      <c r="BI39" s="68">
        <v>2539.5873101925899</v>
      </c>
      <c r="BJ39" s="68">
        <v>3644.35320810037</v>
      </c>
      <c r="BK39" s="68">
        <v>2862.9754161159599</v>
      </c>
    </row>
    <row r="40" spans="1:63" s="31" customFormat="1" ht="15.75" customHeight="1" x14ac:dyDescent="0.25">
      <c r="A40" s="394"/>
      <c r="B40" s="55" t="s">
        <v>71</v>
      </c>
      <c r="C40" s="55" t="s">
        <v>155</v>
      </c>
      <c r="D40" s="34">
        <v>0</v>
      </c>
      <c r="E40" s="34">
        <v>0</v>
      </c>
      <c r="F40" s="34">
        <v>0</v>
      </c>
      <c r="G40" s="34">
        <v>0</v>
      </c>
      <c r="H40" s="34">
        <v>0</v>
      </c>
      <c r="I40" s="34">
        <v>0</v>
      </c>
      <c r="J40" s="34">
        <v>0</v>
      </c>
      <c r="K40" s="34">
        <v>0</v>
      </c>
      <c r="L40" s="34">
        <v>0</v>
      </c>
      <c r="M40" s="34">
        <v>0</v>
      </c>
      <c r="N40" s="34">
        <v>0</v>
      </c>
      <c r="O40" s="34">
        <v>0</v>
      </c>
      <c r="P40" s="34">
        <v>0</v>
      </c>
      <c r="Q40" s="34">
        <v>0</v>
      </c>
      <c r="R40" s="34">
        <v>326.855346402983</v>
      </c>
      <c r="S40" s="34">
        <v>5.0175127176332204</v>
      </c>
      <c r="T40" s="34">
        <v>1.0009522290944199</v>
      </c>
      <c r="U40" s="34">
        <v>0</v>
      </c>
      <c r="V40" s="34">
        <v>109.108519590581</v>
      </c>
      <c r="W40" s="34">
        <v>206.23048299576499</v>
      </c>
      <c r="X40" s="34">
        <v>185.56030441374699</v>
      </c>
      <c r="Y40" s="34">
        <v>139.37273558000501</v>
      </c>
      <c r="Z40" s="34">
        <v>150.674496428179</v>
      </c>
      <c r="AA40" s="34">
        <v>113.484319700532</v>
      </c>
      <c r="AB40" s="34">
        <v>81.423547046761797</v>
      </c>
      <c r="AC40" s="34">
        <v>1318.72821710528</v>
      </c>
      <c r="AD40" s="34">
        <v>121.29601465606299</v>
      </c>
      <c r="AE40" s="34">
        <v>150.856227777806</v>
      </c>
      <c r="AF40" s="34">
        <v>115.21176696356</v>
      </c>
      <c r="AG40" s="34">
        <v>46.254690007503001</v>
      </c>
      <c r="AH40" s="34">
        <v>221.31396376852399</v>
      </c>
      <c r="AI40" s="34">
        <v>215.88568508386601</v>
      </c>
      <c r="AJ40" s="34">
        <v>137.042531126798</v>
      </c>
      <c r="AK40" s="34">
        <v>115.24674618196001</v>
      </c>
      <c r="AL40" s="34">
        <v>120.116083339703</v>
      </c>
      <c r="AM40" s="34">
        <v>114.065754082274</v>
      </c>
      <c r="AN40" s="34">
        <v>73.009159185985595</v>
      </c>
      <c r="AO40" s="34">
        <v>106.43743938944699</v>
      </c>
      <c r="AP40" s="34">
        <v>1536.73606156349</v>
      </c>
      <c r="AQ40" s="34">
        <v>88.8206643686853</v>
      </c>
      <c r="AR40" s="34">
        <v>90.720333337370903</v>
      </c>
      <c r="AS40" s="34">
        <v>20.8541984880416</v>
      </c>
      <c r="AT40" s="34">
        <v>797.97045039320005</v>
      </c>
      <c r="AU40" s="34">
        <v>626.03642782712996</v>
      </c>
      <c r="AV40" s="34">
        <v>1343.9135624493999</v>
      </c>
      <c r="AW40" s="34">
        <v>1168.9619758219201</v>
      </c>
      <c r="AX40" s="34">
        <v>1244.7239079759099</v>
      </c>
      <c r="AY40" s="34">
        <v>1474.60948056862</v>
      </c>
      <c r="AZ40" s="34">
        <v>1976.24333070273</v>
      </c>
      <c r="BA40" s="34">
        <v>1436.6993146132199</v>
      </c>
      <c r="BB40" s="34">
        <v>1027.34137724875</v>
      </c>
      <c r="BC40" s="34">
        <v>11296.895023794999</v>
      </c>
      <c r="BD40" s="34">
        <v>1521.10436727963</v>
      </c>
      <c r="BE40" s="34">
        <v>1567.5402815990501</v>
      </c>
      <c r="BF40" s="34">
        <v>2174.7777069716599</v>
      </c>
      <c r="BG40" s="34">
        <v>1891.21512019841</v>
      </c>
      <c r="BH40" s="34">
        <v>639.21906220238702</v>
      </c>
      <c r="BI40" s="34">
        <v>2173.1830745821999</v>
      </c>
      <c r="BJ40" s="34">
        <v>2181.4832489519699</v>
      </c>
      <c r="BK40" s="34">
        <v>2493.2699706193498</v>
      </c>
    </row>
    <row r="41" spans="1:63" s="31" customFormat="1" ht="15.75" customHeight="1" x14ac:dyDescent="0.25">
      <c r="A41" s="395"/>
      <c r="B41" s="61" t="s">
        <v>71</v>
      </c>
      <c r="C41" s="61" t="s">
        <v>143</v>
      </c>
      <c r="D41" s="68">
        <v>1054.2474237447</v>
      </c>
      <c r="E41" s="68">
        <v>869.72253124676695</v>
      </c>
      <c r="F41" s="68">
        <v>689.13795104823396</v>
      </c>
      <c r="G41" s="68">
        <v>884.33665121532397</v>
      </c>
      <c r="H41" s="68">
        <v>866.188420939926</v>
      </c>
      <c r="I41" s="68">
        <v>1073.71954580531</v>
      </c>
      <c r="J41" s="68">
        <v>826.24346409114503</v>
      </c>
      <c r="K41" s="68">
        <v>925.23061974356801</v>
      </c>
      <c r="L41" s="68">
        <v>1081.1832054439999</v>
      </c>
      <c r="M41" s="68">
        <v>956.12229039958004</v>
      </c>
      <c r="N41" s="68">
        <v>960.17755637320795</v>
      </c>
      <c r="O41" s="68">
        <v>1015.80045998736</v>
      </c>
      <c r="P41" s="68">
        <v>11202.1101200391</v>
      </c>
      <c r="Q41" s="68">
        <v>856.13434974795302</v>
      </c>
      <c r="R41" s="68">
        <v>816.427889207259</v>
      </c>
      <c r="S41" s="68">
        <v>875.54033867305702</v>
      </c>
      <c r="T41" s="68">
        <v>917.91788141244001</v>
      </c>
      <c r="U41" s="68">
        <v>1088.9881156231399</v>
      </c>
      <c r="V41" s="68">
        <v>789.78886597137398</v>
      </c>
      <c r="W41" s="68">
        <v>1094.7427685321099</v>
      </c>
      <c r="X41" s="68">
        <v>1228.89947184927</v>
      </c>
      <c r="Y41" s="68">
        <v>1086.96704607676</v>
      </c>
      <c r="Z41" s="68">
        <v>1409.1322897980499</v>
      </c>
      <c r="AA41" s="68">
        <v>1593.22684087883</v>
      </c>
      <c r="AB41" s="68">
        <v>3430.5584220532301</v>
      </c>
      <c r="AC41" s="68">
        <v>15188.324279823501</v>
      </c>
      <c r="AD41" s="68">
        <v>339.142428943619</v>
      </c>
      <c r="AE41" s="68">
        <v>1307.2926977540601</v>
      </c>
      <c r="AF41" s="68">
        <v>981.00594834738797</v>
      </c>
      <c r="AG41" s="68">
        <v>1190.0895438319901</v>
      </c>
      <c r="AH41" s="68">
        <v>1234.9285888893701</v>
      </c>
      <c r="AI41" s="68">
        <v>1190.19975526844</v>
      </c>
      <c r="AJ41" s="68">
        <v>1057.3650093356</v>
      </c>
      <c r="AK41" s="68">
        <v>1054.7258655226599</v>
      </c>
      <c r="AL41" s="68">
        <v>1145.46727377652</v>
      </c>
      <c r="AM41" s="68">
        <v>1419.57091119598</v>
      </c>
      <c r="AN41" s="68">
        <v>1452.1696237179699</v>
      </c>
      <c r="AO41" s="68">
        <v>1398.4337604028699</v>
      </c>
      <c r="AP41" s="68">
        <v>13770.3914069865</v>
      </c>
      <c r="AQ41" s="68">
        <v>1202.32755423145</v>
      </c>
      <c r="AR41" s="68">
        <v>1161.51237296963</v>
      </c>
      <c r="AS41" s="68">
        <v>1143.2358229732599</v>
      </c>
      <c r="AT41" s="68">
        <v>1129.92925663394</v>
      </c>
      <c r="AU41" s="68">
        <v>1381.83200186517</v>
      </c>
      <c r="AV41" s="68">
        <v>1375.44250745717</v>
      </c>
      <c r="AW41" s="68">
        <v>1358.2115149040401</v>
      </c>
      <c r="AX41" s="68">
        <v>798.63337588276295</v>
      </c>
      <c r="AY41" s="68">
        <v>1811.95126627526</v>
      </c>
      <c r="AZ41" s="68">
        <v>1313.7732972563199</v>
      </c>
      <c r="BA41" s="68">
        <v>1460.3550629261699</v>
      </c>
      <c r="BB41" s="68">
        <v>1544.1440948587301</v>
      </c>
      <c r="BC41" s="68">
        <v>15681.3481282339</v>
      </c>
      <c r="BD41" s="68">
        <v>1106.48827188634</v>
      </c>
      <c r="BE41" s="68">
        <v>1025.0863891977599</v>
      </c>
      <c r="BF41" s="68">
        <v>1083.25213190624</v>
      </c>
      <c r="BG41" s="68">
        <v>1295.41446273118</v>
      </c>
      <c r="BH41" s="68">
        <v>1256.8450852979499</v>
      </c>
      <c r="BI41" s="68">
        <v>1273.42406404144</v>
      </c>
      <c r="BJ41" s="68">
        <v>3421.2199842230202</v>
      </c>
      <c r="BK41" s="68">
        <v>1932.7324807216501</v>
      </c>
    </row>
    <row r="42" spans="1:63" s="31" customFormat="1" ht="15.75" customHeight="1" x14ac:dyDescent="0.25">
      <c r="A42" s="394"/>
      <c r="B42" s="55" t="s">
        <v>71</v>
      </c>
      <c r="C42" s="55" t="s">
        <v>175</v>
      </c>
      <c r="D42" s="34">
        <v>13667.303620266801</v>
      </c>
      <c r="E42" s="34">
        <v>15696.462831455299</v>
      </c>
      <c r="F42" s="34">
        <v>16313.787724862201</v>
      </c>
      <c r="G42" s="34">
        <v>16874.133069969801</v>
      </c>
      <c r="H42" s="34">
        <v>16319.4886712139</v>
      </c>
      <c r="I42" s="34">
        <v>17277.1717985465</v>
      </c>
      <c r="J42" s="34">
        <v>14075.479708642401</v>
      </c>
      <c r="K42" s="34">
        <v>13175.0000578373</v>
      </c>
      <c r="L42" s="34">
        <v>12539.1015215226</v>
      </c>
      <c r="M42" s="34">
        <v>15140.5532703749</v>
      </c>
      <c r="N42" s="34">
        <v>14623.839731333899</v>
      </c>
      <c r="O42" s="34">
        <v>13498.374287379</v>
      </c>
      <c r="P42" s="34">
        <v>179200.69629340401</v>
      </c>
      <c r="Q42" s="34">
        <v>11914.6014758572</v>
      </c>
      <c r="R42" s="34">
        <v>12314.6667915857</v>
      </c>
      <c r="S42" s="34">
        <v>11610.638772924</v>
      </c>
      <c r="T42" s="34">
        <v>13548.2558255148</v>
      </c>
      <c r="U42" s="34">
        <v>11903.4366101674</v>
      </c>
      <c r="V42" s="34">
        <v>11133.639864242999</v>
      </c>
      <c r="W42" s="34">
        <v>12990.1917346711</v>
      </c>
      <c r="X42" s="34">
        <v>12513.019668349099</v>
      </c>
      <c r="Y42" s="34">
        <v>11799.657919940801</v>
      </c>
      <c r="Z42" s="34">
        <v>13784.9838945342</v>
      </c>
      <c r="AA42" s="34">
        <v>12058.280964178701</v>
      </c>
      <c r="AB42" s="34">
        <v>20826.513325251999</v>
      </c>
      <c r="AC42" s="34">
        <v>156397.886847218</v>
      </c>
      <c r="AD42" s="34">
        <v>13151.0625196029</v>
      </c>
      <c r="AE42" s="34">
        <v>13092.2021099587</v>
      </c>
      <c r="AF42" s="34">
        <v>12437.773560878801</v>
      </c>
      <c r="AG42" s="34">
        <v>11151.7008984719</v>
      </c>
      <c r="AH42" s="34">
        <v>10794.0482375999</v>
      </c>
      <c r="AI42" s="34">
        <v>10393.669036560599</v>
      </c>
      <c r="AJ42" s="34">
        <v>10605.0049231057</v>
      </c>
      <c r="AK42" s="34">
        <v>10446.1470322523</v>
      </c>
      <c r="AL42" s="34">
        <v>9925.9494512747897</v>
      </c>
      <c r="AM42" s="34">
        <v>13032.331561347601</v>
      </c>
      <c r="AN42" s="34">
        <v>8170.78559986246</v>
      </c>
      <c r="AO42" s="34">
        <v>7721.87153545607</v>
      </c>
      <c r="AP42" s="34">
        <v>130922.546466372</v>
      </c>
      <c r="AQ42" s="34">
        <v>8205.6208432586609</v>
      </c>
      <c r="AR42" s="34">
        <v>9210.6808464249807</v>
      </c>
      <c r="AS42" s="34">
        <v>9933.5209586048204</v>
      </c>
      <c r="AT42" s="34">
        <v>7976.49558671669</v>
      </c>
      <c r="AU42" s="34">
        <v>7080.9988628199199</v>
      </c>
      <c r="AV42" s="34">
        <v>8435.2919297239096</v>
      </c>
      <c r="AW42" s="34">
        <v>9146.5736169370302</v>
      </c>
      <c r="AX42" s="34">
        <v>8001.4382270277702</v>
      </c>
      <c r="AY42" s="34">
        <v>8370.0705112319301</v>
      </c>
      <c r="AZ42" s="34">
        <v>10733.6901632841</v>
      </c>
      <c r="BA42" s="34">
        <v>8548.4386651465193</v>
      </c>
      <c r="BB42" s="34">
        <v>8895.2363551375893</v>
      </c>
      <c r="BC42" s="34">
        <v>104538.056566314</v>
      </c>
      <c r="BD42" s="34">
        <v>8108.5978522900796</v>
      </c>
      <c r="BE42" s="34">
        <v>7788.3375068841196</v>
      </c>
      <c r="BF42" s="34">
        <v>8761.0816259167095</v>
      </c>
      <c r="BG42" s="34">
        <v>8275.1929591517401</v>
      </c>
      <c r="BH42" s="34">
        <v>8602.2346878198696</v>
      </c>
      <c r="BI42" s="34">
        <v>8511.7445585996793</v>
      </c>
      <c r="BJ42" s="34">
        <v>8692.2206716287001</v>
      </c>
      <c r="BK42" s="34">
        <v>9212.7831272072108</v>
      </c>
    </row>
    <row r="43" spans="1:63" s="89" customFormat="1" ht="15.75" customHeight="1" x14ac:dyDescent="0.25">
      <c r="A43" s="367">
        <v>212</v>
      </c>
      <c r="B43" s="67" t="s">
        <v>82</v>
      </c>
      <c r="C43" s="67" t="s">
        <v>118</v>
      </c>
      <c r="D43" s="282">
        <v>47956.240002064696</v>
      </c>
      <c r="E43" s="282">
        <v>49949.740860989798</v>
      </c>
      <c r="F43" s="282">
        <v>52676.073572536698</v>
      </c>
      <c r="G43" s="282">
        <v>36091.713367021403</v>
      </c>
      <c r="H43" s="282">
        <v>57234.880187372997</v>
      </c>
      <c r="I43" s="282">
        <v>45539.474148385001</v>
      </c>
      <c r="J43" s="282">
        <v>54147.3681477922</v>
      </c>
      <c r="K43" s="282">
        <v>59770.9875515452</v>
      </c>
      <c r="L43" s="282">
        <v>73688.984315635098</v>
      </c>
      <c r="M43" s="282">
        <v>64170.586226542699</v>
      </c>
      <c r="N43" s="282">
        <v>55296.510442299601</v>
      </c>
      <c r="O43" s="282">
        <v>70734.473782936897</v>
      </c>
      <c r="P43" s="282">
        <v>667257.03260512196</v>
      </c>
      <c r="Q43" s="282">
        <v>50823.821526685198</v>
      </c>
      <c r="R43" s="282">
        <v>43282.470273182204</v>
      </c>
      <c r="S43" s="282">
        <v>49293.142433702</v>
      </c>
      <c r="T43" s="282">
        <v>54941.224196642499</v>
      </c>
      <c r="U43" s="282">
        <v>57468.180281529203</v>
      </c>
      <c r="V43" s="282">
        <v>47336.689186185598</v>
      </c>
      <c r="W43" s="282">
        <v>48360.202402971001</v>
      </c>
      <c r="X43" s="282">
        <v>49289.157356575401</v>
      </c>
      <c r="Y43" s="282">
        <v>44418.625799742003</v>
      </c>
      <c r="Z43" s="282">
        <v>52988.6889939549</v>
      </c>
      <c r="AA43" s="282">
        <v>75593.856895282704</v>
      </c>
      <c r="AB43" s="282">
        <v>50243.779610136502</v>
      </c>
      <c r="AC43" s="282">
        <v>624039.838956589</v>
      </c>
      <c r="AD43" s="282">
        <v>52618.576043494497</v>
      </c>
      <c r="AE43" s="282">
        <v>49520.284252748097</v>
      </c>
      <c r="AF43" s="282">
        <v>45913.156528528503</v>
      </c>
      <c r="AG43" s="282">
        <v>56799.3513574635</v>
      </c>
      <c r="AH43" s="282">
        <v>52262.863012593101</v>
      </c>
      <c r="AI43" s="282">
        <v>36425.588522005899</v>
      </c>
      <c r="AJ43" s="282">
        <v>47465.341183773198</v>
      </c>
      <c r="AK43" s="282">
        <v>48053.793585975101</v>
      </c>
      <c r="AL43" s="282">
        <v>53480.781686477603</v>
      </c>
      <c r="AM43" s="282">
        <v>58908.287857073898</v>
      </c>
      <c r="AN43" s="282">
        <v>67761.436242383104</v>
      </c>
      <c r="AO43" s="282">
        <v>65294.3015063821</v>
      </c>
      <c r="AP43" s="282">
        <v>634503.761778899</v>
      </c>
      <c r="AQ43" s="282">
        <v>60591.755993709201</v>
      </c>
      <c r="AR43" s="282">
        <v>55517.396528543199</v>
      </c>
      <c r="AS43" s="282">
        <v>57895.656986523798</v>
      </c>
      <c r="AT43" s="282">
        <v>68508.994547060196</v>
      </c>
      <c r="AU43" s="282">
        <v>63007.9957082158</v>
      </c>
      <c r="AV43" s="282">
        <v>56005.354577256803</v>
      </c>
      <c r="AW43" s="282">
        <v>57506.6505809421</v>
      </c>
      <c r="AX43" s="282">
        <v>59887.928182854601</v>
      </c>
      <c r="AY43" s="282">
        <v>41575.719262497798</v>
      </c>
      <c r="AZ43" s="282">
        <v>65042.028882188402</v>
      </c>
      <c r="BA43" s="282">
        <v>62100.904340782901</v>
      </c>
      <c r="BB43" s="282">
        <v>63101.724889720703</v>
      </c>
      <c r="BC43" s="282">
        <v>710742.11048029596</v>
      </c>
      <c r="BD43" s="282">
        <v>63197.089969882298</v>
      </c>
      <c r="BE43" s="282">
        <v>64791.664428638098</v>
      </c>
      <c r="BF43" s="282">
        <v>67421.925938536806</v>
      </c>
      <c r="BG43" s="282">
        <v>77947.0811300122</v>
      </c>
      <c r="BH43" s="282">
        <v>75089.312478910593</v>
      </c>
      <c r="BI43" s="282">
        <v>74415.436464558705</v>
      </c>
      <c r="BJ43" s="282">
        <v>68813.811535192202</v>
      </c>
      <c r="BK43" s="282">
        <v>58988.1092754903</v>
      </c>
    </row>
    <row r="44" spans="1:63" s="31" customFormat="1" ht="15.75" customHeight="1" x14ac:dyDescent="0.25">
      <c r="A44" s="394"/>
      <c r="B44" s="55" t="s">
        <v>71</v>
      </c>
      <c r="C44" s="55" t="s">
        <v>134</v>
      </c>
      <c r="D44" s="34">
        <v>20434.382791574299</v>
      </c>
      <c r="E44" s="34">
        <v>23744.376489291601</v>
      </c>
      <c r="F44" s="34">
        <v>23442.0026723763</v>
      </c>
      <c r="G44" s="34">
        <v>12025.9532342287</v>
      </c>
      <c r="H44" s="34">
        <v>9513.1561141499606</v>
      </c>
      <c r="I44" s="34">
        <v>11769.549536562001</v>
      </c>
      <c r="J44" s="34">
        <v>27091.869291719398</v>
      </c>
      <c r="K44" s="34">
        <v>28992.383453156101</v>
      </c>
      <c r="L44" s="34">
        <v>43470.239764022903</v>
      </c>
      <c r="M44" s="34">
        <v>11902.073538438701</v>
      </c>
      <c r="N44" s="34">
        <v>9156.2382822928994</v>
      </c>
      <c r="O44" s="34">
        <v>24346.891461051</v>
      </c>
      <c r="P44" s="34">
        <v>245889.11662886399</v>
      </c>
      <c r="Q44" s="34">
        <v>22512.161277602201</v>
      </c>
      <c r="R44" s="34">
        <v>20267.495087820698</v>
      </c>
      <c r="S44" s="34">
        <v>22260.444106709299</v>
      </c>
      <c r="T44" s="34">
        <v>25059.109380722399</v>
      </c>
      <c r="U44" s="34">
        <v>23933.5907793765</v>
      </c>
      <c r="V44" s="34">
        <v>20904.833098692001</v>
      </c>
      <c r="W44" s="34">
        <v>21158.188879339799</v>
      </c>
      <c r="X44" s="34">
        <v>21064.472450341102</v>
      </c>
      <c r="Y44" s="34">
        <v>18183.5158465075</v>
      </c>
      <c r="Z44" s="34">
        <v>22996.273903527399</v>
      </c>
      <c r="AA44" s="34">
        <v>40122.679944742697</v>
      </c>
      <c r="AB44" s="34">
        <v>21167.651996793302</v>
      </c>
      <c r="AC44" s="34">
        <v>279630.41675217502</v>
      </c>
      <c r="AD44" s="34">
        <v>22517.986582688402</v>
      </c>
      <c r="AE44" s="34">
        <v>23255.348697974299</v>
      </c>
      <c r="AF44" s="34">
        <v>21105.383417906301</v>
      </c>
      <c r="AG44" s="34">
        <v>25159.879165034501</v>
      </c>
      <c r="AH44" s="34">
        <v>22216.361600078399</v>
      </c>
      <c r="AI44" s="34">
        <v>12885.817170637099</v>
      </c>
      <c r="AJ44" s="34">
        <v>18734.9337462318</v>
      </c>
      <c r="AK44" s="34">
        <v>21986.819007943501</v>
      </c>
      <c r="AL44" s="34">
        <v>24023.2365124725</v>
      </c>
      <c r="AM44" s="34">
        <v>25992.544011370799</v>
      </c>
      <c r="AN44" s="34">
        <v>31167.412762645501</v>
      </c>
      <c r="AO44" s="34">
        <v>24403.0497218581</v>
      </c>
      <c r="AP44" s="34">
        <v>273448.77239684103</v>
      </c>
      <c r="AQ44" s="34">
        <v>23632.2822348876</v>
      </c>
      <c r="AR44" s="34">
        <v>23041.700359742699</v>
      </c>
      <c r="AS44" s="34">
        <v>26167.239129173799</v>
      </c>
      <c r="AT44" s="34">
        <v>26133.697485666798</v>
      </c>
      <c r="AU44" s="34">
        <v>26851.784040462699</v>
      </c>
      <c r="AV44" s="34">
        <v>21913.0366185405</v>
      </c>
      <c r="AW44" s="34">
        <v>24825.384263211901</v>
      </c>
      <c r="AX44" s="34">
        <v>26065.178215053598</v>
      </c>
      <c r="AY44" s="34">
        <v>13176.242640632399</v>
      </c>
      <c r="AZ44" s="34">
        <v>28532.980973219299</v>
      </c>
      <c r="BA44" s="34">
        <v>26659.5730088788</v>
      </c>
      <c r="BB44" s="34">
        <v>30403.975279666302</v>
      </c>
      <c r="BC44" s="34">
        <v>297403.07424913603</v>
      </c>
      <c r="BD44" s="34">
        <v>25203.218036784001</v>
      </c>
      <c r="BE44" s="34">
        <v>28715.987141602898</v>
      </c>
      <c r="BF44" s="34">
        <v>30806.638090845001</v>
      </c>
      <c r="BG44" s="34">
        <v>31395.4250040267</v>
      </c>
      <c r="BH44" s="34">
        <v>32451.288252493901</v>
      </c>
      <c r="BI44" s="34">
        <v>36652.720964369102</v>
      </c>
      <c r="BJ44" s="34">
        <v>32730.962839634802</v>
      </c>
      <c r="BK44" s="34">
        <v>19454.535310561601</v>
      </c>
    </row>
    <row r="45" spans="1:63" s="31" customFormat="1" ht="15.75" customHeight="1" x14ac:dyDescent="0.25">
      <c r="A45" s="395"/>
      <c r="B45" s="61" t="s">
        <v>71</v>
      </c>
      <c r="C45" s="61" t="s">
        <v>126</v>
      </c>
      <c r="D45" s="68">
        <v>9701.6072913448897</v>
      </c>
      <c r="E45" s="68">
        <v>7856.4219252763496</v>
      </c>
      <c r="F45" s="68">
        <v>8915.5988232732307</v>
      </c>
      <c r="G45" s="68">
        <v>12635.472828502699</v>
      </c>
      <c r="H45" s="68">
        <v>8468.3266975120096</v>
      </c>
      <c r="I45" s="68">
        <v>14002.6617368961</v>
      </c>
      <c r="J45" s="68">
        <v>7739.7850312085502</v>
      </c>
      <c r="K45" s="68">
        <v>12559.581004137801</v>
      </c>
      <c r="L45" s="68">
        <v>13369.2548195607</v>
      </c>
      <c r="M45" s="68">
        <v>14072.987450805</v>
      </c>
      <c r="N45" s="68">
        <v>12399.1973738534</v>
      </c>
      <c r="O45" s="68">
        <v>29783.671216756899</v>
      </c>
      <c r="P45" s="68">
        <v>151504.56619912799</v>
      </c>
      <c r="Q45" s="68">
        <v>12542.348457960101</v>
      </c>
      <c r="R45" s="68">
        <v>9182.5123812944203</v>
      </c>
      <c r="S45" s="68">
        <v>10195.774667714501</v>
      </c>
      <c r="T45" s="68">
        <v>12976.029024899701</v>
      </c>
      <c r="U45" s="68">
        <v>17179.7047251312</v>
      </c>
      <c r="V45" s="68">
        <v>11844.4002625499</v>
      </c>
      <c r="W45" s="68">
        <v>12928.0151608708</v>
      </c>
      <c r="X45" s="68">
        <v>14254.334721616</v>
      </c>
      <c r="Y45" s="68">
        <v>14406.4330795479</v>
      </c>
      <c r="Z45" s="68">
        <v>14569.8377475822</v>
      </c>
      <c r="AA45" s="68">
        <v>17759.181470689298</v>
      </c>
      <c r="AB45" s="68">
        <v>15368.2021929682</v>
      </c>
      <c r="AC45" s="68">
        <v>163206.77389282401</v>
      </c>
      <c r="AD45" s="68">
        <v>13576.8764115329</v>
      </c>
      <c r="AE45" s="68">
        <v>10481.8830916269</v>
      </c>
      <c r="AF45" s="68">
        <v>9784.9388303383294</v>
      </c>
      <c r="AG45" s="68">
        <v>12169.367160735201</v>
      </c>
      <c r="AH45" s="68">
        <v>10289.6196432079</v>
      </c>
      <c r="AI45" s="68">
        <v>8892.1335896905002</v>
      </c>
      <c r="AJ45" s="68">
        <v>8724.7362131064692</v>
      </c>
      <c r="AK45" s="68">
        <v>6828.36473040088</v>
      </c>
      <c r="AL45" s="68">
        <v>8531.3053868659699</v>
      </c>
      <c r="AM45" s="68">
        <v>9014.6573572704292</v>
      </c>
      <c r="AN45" s="68">
        <v>11557.7578242542</v>
      </c>
      <c r="AO45" s="68">
        <v>14022.5499911321</v>
      </c>
      <c r="AP45" s="68">
        <v>123874.190230162</v>
      </c>
      <c r="AQ45" s="68">
        <v>10827.975388249601</v>
      </c>
      <c r="AR45" s="68">
        <v>9262.5281313969408</v>
      </c>
      <c r="AS45" s="68">
        <v>8860.0488679646605</v>
      </c>
      <c r="AT45" s="68">
        <v>10031.220766962801</v>
      </c>
      <c r="AU45" s="68">
        <v>9375.9060565544896</v>
      </c>
      <c r="AV45" s="68">
        <v>9161.4196217810204</v>
      </c>
      <c r="AW45" s="68">
        <v>9031.8032097207306</v>
      </c>
      <c r="AX45" s="68">
        <v>9648.2924730229806</v>
      </c>
      <c r="AY45" s="68">
        <v>8005.9152845384197</v>
      </c>
      <c r="AZ45" s="68">
        <v>11580.998174992301</v>
      </c>
      <c r="BA45" s="68">
        <v>13470.7248724529</v>
      </c>
      <c r="BB45" s="68">
        <v>9075.4600285887791</v>
      </c>
      <c r="BC45" s="68">
        <v>118332.292876226</v>
      </c>
      <c r="BD45" s="68">
        <v>12581.6260264021</v>
      </c>
      <c r="BE45" s="68">
        <v>11793.578846685299</v>
      </c>
      <c r="BF45" s="68">
        <v>11325.3868738648</v>
      </c>
      <c r="BG45" s="68">
        <v>13042.635117478299</v>
      </c>
      <c r="BH45" s="68">
        <v>9982.9449865874394</v>
      </c>
      <c r="BI45" s="68">
        <v>10295.129967783299</v>
      </c>
      <c r="BJ45" s="68">
        <v>11866.3379829429</v>
      </c>
      <c r="BK45" s="68">
        <v>18305.812455928</v>
      </c>
    </row>
    <row r="46" spans="1:63" s="31" customFormat="1" ht="15.75" customHeight="1" x14ac:dyDescent="0.25">
      <c r="A46" s="394"/>
      <c r="B46" s="55" t="s">
        <v>71</v>
      </c>
      <c r="C46" s="55" t="s">
        <v>120</v>
      </c>
      <c r="D46" s="34">
        <v>8032.9444035355</v>
      </c>
      <c r="E46" s="34">
        <v>6475.03474484453</v>
      </c>
      <c r="F46" s="34">
        <v>5128.5070109631797</v>
      </c>
      <c r="G46" s="34">
        <v>612.61482390372498</v>
      </c>
      <c r="H46" s="34">
        <v>5214.9895907793398</v>
      </c>
      <c r="I46" s="34">
        <v>4679.5899018851296</v>
      </c>
      <c r="J46" s="34">
        <v>4713.5790628763298</v>
      </c>
      <c r="K46" s="34">
        <v>4281.3837371186</v>
      </c>
      <c r="L46" s="34">
        <v>4259.69297087209</v>
      </c>
      <c r="M46" s="34">
        <v>5098.2338826758196</v>
      </c>
      <c r="N46" s="34">
        <v>4135.1055772598402</v>
      </c>
      <c r="O46" s="34">
        <v>3734.1534786266102</v>
      </c>
      <c r="P46" s="34">
        <v>56365.829185340699</v>
      </c>
      <c r="Q46" s="34">
        <v>6341.3156288114496</v>
      </c>
      <c r="R46" s="34">
        <v>5638.5071138766798</v>
      </c>
      <c r="S46" s="34">
        <v>5275.2215281626104</v>
      </c>
      <c r="T46" s="34">
        <v>5879.3556482844297</v>
      </c>
      <c r="U46" s="34">
        <v>4561.0717879910899</v>
      </c>
      <c r="V46" s="34">
        <v>4508.3194991749297</v>
      </c>
      <c r="W46" s="34">
        <v>3852.7614145427101</v>
      </c>
      <c r="X46" s="34">
        <v>3569.0680226572299</v>
      </c>
      <c r="Y46" s="34">
        <v>4272.6856530977202</v>
      </c>
      <c r="Z46" s="34">
        <v>4963.8070939527797</v>
      </c>
      <c r="AA46" s="34">
        <v>5669.4729975387099</v>
      </c>
      <c r="AB46" s="34">
        <v>6312.57009261647</v>
      </c>
      <c r="AC46" s="34">
        <v>60844.156480706799</v>
      </c>
      <c r="AD46" s="34">
        <v>8941.67617052479</v>
      </c>
      <c r="AE46" s="34">
        <v>7098.2390150598703</v>
      </c>
      <c r="AF46" s="34">
        <v>4874.3894383835604</v>
      </c>
      <c r="AG46" s="34">
        <v>5611.6234281398001</v>
      </c>
      <c r="AH46" s="34">
        <v>9695.4854474808399</v>
      </c>
      <c r="AI46" s="34">
        <v>4513.0692933629898</v>
      </c>
      <c r="AJ46" s="34">
        <v>9117.0479856179209</v>
      </c>
      <c r="AK46" s="34">
        <v>7602.7718211748597</v>
      </c>
      <c r="AL46" s="34">
        <v>7441.3246201226602</v>
      </c>
      <c r="AM46" s="34">
        <v>9730.45509204677</v>
      </c>
      <c r="AN46" s="34">
        <v>9392.5857312253502</v>
      </c>
      <c r="AO46" s="34">
        <v>9356.7754975904409</v>
      </c>
      <c r="AP46" s="34">
        <v>93375.443540729801</v>
      </c>
      <c r="AQ46" s="34">
        <v>11696.647804887099</v>
      </c>
      <c r="AR46" s="34">
        <v>10528.9218619412</v>
      </c>
      <c r="AS46" s="34">
        <v>8847.7835405347905</v>
      </c>
      <c r="AT46" s="34">
        <v>15247.725605453899</v>
      </c>
      <c r="AU46" s="34">
        <v>7073.8127411749601</v>
      </c>
      <c r="AV46" s="34">
        <v>7870.6441488857399</v>
      </c>
      <c r="AW46" s="34">
        <v>7900.0697872972296</v>
      </c>
      <c r="AX46" s="34">
        <v>8885.8152912701898</v>
      </c>
      <c r="AY46" s="34">
        <v>6169.8016323441998</v>
      </c>
      <c r="AZ46" s="34">
        <v>10223.1279612495</v>
      </c>
      <c r="BA46" s="34">
        <v>8640.0919131403207</v>
      </c>
      <c r="BB46" s="34">
        <v>7892.1654990916404</v>
      </c>
      <c r="BC46" s="34">
        <v>110976.607787271</v>
      </c>
      <c r="BD46" s="34">
        <v>13063.7514562085</v>
      </c>
      <c r="BE46" s="34">
        <v>11335.237076211</v>
      </c>
      <c r="BF46" s="34">
        <v>11072.1789489248</v>
      </c>
      <c r="BG46" s="34">
        <v>14005.0796328533</v>
      </c>
      <c r="BH46" s="34">
        <v>13257.1440569802</v>
      </c>
      <c r="BI46" s="34">
        <v>11943.494727052401</v>
      </c>
      <c r="BJ46" s="34">
        <v>10441.6683294266</v>
      </c>
      <c r="BK46" s="34">
        <v>9108.8971046728402</v>
      </c>
    </row>
    <row r="47" spans="1:63" s="31" customFormat="1" ht="15.75" customHeight="1" x14ac:dyDescent="0.25">
      <c r="A47" s="395"/>
      <c r="B47" s="61" t="s">
        <v>71</v>
      </c>
      <c r="C47" s="61" t="s">
        <v>151</v>
      </c>
      <c r="D47" s="68">
        <v>141.969124456299</v>
      </c>
      <c r="E47" s="68">
        <v>229.58885116067199</v>
      </c>
      <c r="F47" s="68">
        <v>351.84051658034099</v>
      </c>
      <c r="G47" s="68">
        <v>332.781436874733</v>
      </c>
      <c r="H47" s="68">
        <v>518.01390721322298</v>
      </c>
      <c r="I47" s="68">
        <v>517.24845874002494</v>
      </c>
      <c r="J47" s="68">
        <v>516.88676192179798</v>
      </c>
      <c r="K47" s="68">
        <v>706.57042289521598</v>
      </c>
      <c r="L47" s="68">
        <v>778.689617202617</v>
      </c>
      <c r="M47" s="68">
        <v>921.29569674793902</v>
      </c>
      <c r="N47" s="68">
        <v>696.48616622131203</v>
      </c>
      <c r="O47" s="68">
        <v>67.6795725449483</v>
      </c>
      <c r="P47" s="68">
        <v>5779.0505325591203</v>
      </c>
      <c r="Q47" s="68">
        <v>608.27783453005702</v>
      </c>
      <c r="R47" s="68">
        <v>936.75528108075798</v>
      </c>
      <c r="S47" s="68">
        <v>1611.4981522174301</v>
      </c>
      <c r="T47" s="68">
        <v>1322.13373869416</v>
      </c>
      <c r="U47" s="68">
        <v>1389.67583128255</v>
      </c>
      <c r="V47" s="68">
        <v>1797.1148429273101</v>
      </c>
      <c r="W47" s="68">
        <v>1671.55802683255</v>
      </c>
      <c r="X47" s="68">
        <v>2238.7728574835601</v>
      </c>
      <c r="Y47" s="68">
        <v>1655.6146295328599</v>
      </c>
      <c r="Z47" s="68">
        <v>1676.3258579768601</v>
      </c>
      <c r="AA47" s="68">
        <v>3546.8055977618401</v>
      </c>
      <c r="AB47" s="68">
        <v>216.22069179775801</v>
      </c>
      <c r="AC47" s="68">
        <v>18670.7533421177</v>
      </c>
      <c r="AD47" s="68">
        <v>241.55964237590001</v>
      </c>
      <c r="AE47" s="68">
        <v>1392.07082408118</v>
      </c>
      <c r="AF47" s="68">
        <v>1482.56066095494</v>
      </c>
      <c r="AG47" s="68">
        <v>1328.3525765331599</v>
      </c>
      <c r="AH47" s="68">
        <v>1593.1935003316601</v>
      </c>
      <c r="AI47" s="68">
        <v>1194.5272048039999</v>
      </c>
      <c r="AJ47" s="68">
        <v>1296.3577407826999</v>
      </c>
      <c r="AK47" s="68">
        <v>1160.6570128175399</v>
      </c>
      <c r="AL47" s="68">
        <v>1350.0777881746801</v>
      </c>
      <c r="AM47" s="68">
        <v>1636.7928235756499</v>
      </c>
      <c r="AN47" s="68">
        <v>1696.12490045144</v>
      </c>
      <c r="AO47" s="68">
        <v>6228.3525162386404</v>
      </c>
      <c r="AP47" s="68">
        <v>20600.627191121501</v>
      </c>
      <c r="AQ47" s="68">
        <v>1614.8722289857601</v>
      </c>
      <c r="AR47" s="68">
        <v>1762.33917561986</v>
      </c>
      <c r="AS47" s="68">
        <v>1910.5029871812201</v>
      </c>
      <c r="AT47" s="68">
        <v>2204.9230654212602</v>
      </c>
      <c r="AU47" s="68">
        <v>5608.2290918260996</v>
      </c>
      <c r="AV47" s="68">
        <v>4247.0418063493498</v>
      </c>
      <c r="AW47" s="68">
        <v>2176.0302906566699</v>
      </c>
      <c r="AX47" s="68">
        <v>1826.4003533600501</v>
      </c>
      <c r="AY47" s="68">
        <v>4765.0545151562501</v>
      </c>
      <c r="AZ47" s="68">
        <v>1208.0101692667799</v>
      </c>
      <c r="BA47" s="68">
        <v>1759.30413653151</v>
      </c>
      <c r="BB47" s="68">
        <v>2213.2457111090498</v>
      </c>
      <c r="BC47" s="68">
        <v>31295.9535314639</v>
      </c>
      <c r="BD47" s="68">
        <v>1084.7577774144199</v>
      </c>
      <c r="BE47" s="68">
        <v>4667.6089965250003</v>
      </c>
      <c r="BF47" s="68">
        <v>4568.6062336456098</v>
      </c>
      <c r="BG47" s="68">
        <v>5686.44059519251</v>
      </c>
      <c r="BH47" s="68">
        <v>4921.2678546380303</v>
      </c>
      <c r="BI47" s="68">
        <v>4590.9923013050902</v>
      </c>
      <c r="BJ47" s="68">
        <v>49.961870003949201</v>
      </c>
      <c r="BK47" s="68">
        <v>4425.0008139540196</v>
      </c>
    </row>
    <row r="48" spans="1:63" s="31" customFormat="1" ht="15.75" customHeight="1" x14ac:dyDescent="0.25">
      <c r="A48" s="394"/>
      <c r="B48" s="55" t="s">
        <v>71</v>
      </c>
      <c r="C48" s="55" t="s">
        <v>124</v>
      </c>
      <c r="D48" s="34">
        <v>1324.42185177448</v>
      </c>
      <c r="E48" s="34">
        <v>1424.5094071507799</v>
      </c>
      <c r="F48" s="34">
        <v>1640.1159950280601</v>
      </c>
      <c r="G48" s="34">
        <v>1447.17955423991</v>
      </c>
      <c r="H48" s="34">
        <v>2107.4637378838001</v>
      </c>
      <c r="I48" s="34">
        <v>1763.76711922187</v>
      </c>
      <c r="J48" s="34">
        <v>1973.7164109416999</v>
      </c>
      <c r="K48" s="34">
        <v>1656.39901922848</v>
      </c>
      <c r="L48" s="34">
        <v>1631.04696332661</v>
      </c>
      <c r="M48" s="34">
        <v>2145.8837241113201</v>
      </c>
      <c r="N48" s="34">
        <v>1449.2049449045301</v>
      </c>
      <c r="O48" s="34">
        <v>1767.324952081</v>
      </c>
      <c r="P48" s="34">
        <v>20331.033679892498</v>
      </c>
      <c r="Q48" s="34">
        <v>976.66996507933197</v>
      </c>
      <c r="R48" s="34">
        <v>896.24967143701099</v>
      </c>
      <c r="S48" s="34">
        <v>1392.2033687007799</v>
      </c>
      <c r="T48" s="34">
        <v>1661.62120507135</v>
      </c>
      <c r="U48" s="34">
        <v>1658.3324570301199</v>
      </c>
      <c r="V48" s="34">
        <v>1175.57755895587</v>
      </c>
      <c r="W48" s="34">
        <v>1034.82534252751</v>
      </c>
      <c r="X48" s="34">
        <v>1172.5920595448999</v>
      </c>
      <c r="Y48" s="34">
        <v>724.79835705679898</v>
      </c>
      <c r="Z48" s="34">
        <v>1422.10727295827</v>
      </c>
      <c r="AA48" s="34">
        <v>759.15184146068202</v>
      </c>
      <c r="AB48" s="34">
        <v>658.26390279785596</v>
      </c>
      <c r="AC48" s="34">
        <v>13532.3930026205</v>
      </c>
      <c r="AD48" s="34">
        <v>632.86264225695504</v>
      </c>
      <c r="AE48" s="34">
        <v>1278.1219510946701</v>
      </c>
      <c r="AF48" s="34">
        <v>2305.0236775497601</v>
      </c>
      <c r="AG48" s="34">
        <v>2273.2042586276598</v>
      </c>
      <c r="AH48" s="34">
        <v>3094.0190235090099</v>
      </c>
      <c r="AI48" s="34">
        <v>2974.9868717128302</v>
      </c>
      <c r="AJ48" s="34">
        <v>2949.5143057733699</v>
      </c>
      <c r="AK48" s="34">
        <v>3510.83579289504</v>
      </c>
      <c r="AL48" s="34">
        <v>4237.9781785062696</v>
      </c>
      <c r="AM48" s="34">
        <v>3695.2481132941298</v>
      </c>
      <c r="AN48" s="34">
        <v>3948.98047831246</v>
      </c>
      <c r="AO48" s="34">
        <v>1945.7102973886699</v>
      </c>
      <c r="AP48" s="34">
        <v>32846.485590920798</v>
      </c>
      <c r="AQ48" s="34">
        <v>5528.4323335249701</v>
      </c>
      <c r="AR48" s="34">
        <v>4558.9810923097402</v>
      </c>
      <c r="AS48" s="34">
        <v>4206.97129792541</v>
      </c>
      <c r="AT48" s="34">
        <v>7459.8564105918804</v>
      </c>
      <c r="AU48" s="34">
        <v>5963.3261803596197</v>
      </c>
      <c r="AV48" s="34">
        <v>4884.0378851048599</v>
      </c>
      <c r="AW48" s="34">
        <v>4965.4060408082496</v>
      </c>
      <c r="AX48" s="34">
        <v>5247.0739403661901</v>
      </c>
      <c r="AY48" s="34">
        <v>1045.48020351781</v>
      </c>
      <c r="AZ48" s="34">
        <v>4944.1503715191302</v>
      </c>
      <c r="BA48" s="34">
        <v>4401.45960531934</v>
      </c>
      <c r="BB48" s="34">
        <v>5139.4345867716902</v>
      </c>
      <c r="BC48" s="34">
        <v>58344.609948118901</v>
      </c>
      <c r="BD48" s="34">
        <v>5938.0677144253696</v>
      </c>
      <c r="BE48" s="34">
        <v>1747.1195503680799</v>
      </c>
      <c r="BF48" s="34">
        <v>2040.14737217327</v>
      </c>
      <c r="BG48" s="34">
        <v>7281.19919399633</v>
      </c>
      <c r="BH48" s="34">
        <v>6226.5176208899802</v>
      </c>
      <c r="BI48" s="34">
        <v>2291.1582261324902</v>
      </c>
      <c r="BJ48" s="34">
        <v>5256.3709263122</v>
      </c>
      <c r="BK48" s="34">
        <v>2002.01570045173</v>
      </c>
    </row>
    <row r="49" spans="1:63" s="31" customFormat="1" ht="15.75" customHeight="1" x14ac:dyDescent="0.25">
      <c r="A49" s="395"/>
      <c r="B49" s="61" t="s">
        <v>71</v>
      </c>
      <c r="C49" s="61" t="s">
        <v>138</v>
      </c>
      <c r="D49" s="68">
        <v>1702.41737715152</v>
      </c>
      <c r="E49" s="68">
        <v>2267.8830235727801</v>
      </c>
      <c r="F49" s="68">
        <v>2715.6510930561399</v>
      </c>
      <c r="G49" s="68">
        <v>1899.79572800504</v>
      </c>
      <c r="H49" s="68">
        <v>2449.3094390257602</v>
      </c>
      <c r="I49" s="68">
        <v>2894.0837665256099</v>
      </c>
      <c r="J49" s="68">
        <v>2742.3643657204998</v>
      </c>
      <c r="K49" s="68">
        <v>2276.81984349597</v>
      </c>
      <c r="L49" s="68">
        <v>2168.9156408567101</v>
      </c>
      <c r="M49" s="68">
        <v>2211.5070549257098</v>
      </c>
      <c r="N49" s="68">
        <v>2396.9028514378401</v>
      </c>
      <c r="O49" s="68">
        <v>2528.5911359637098</v>
      </c>
      <c r="P49" s="68">
        <v>28254.241319737299</v>
      </c>
      <c r="Q49" s="68">
        <v>1672.0774362576699</v>
      </c>
      <c r="R49" s="68">
        <v>1489.13376482437</v>
      </c>
      <c r="S49" s="68">
        <v>1853.3363906367499</v>
      </c>
      <c r="T49" s="68">
        <v>1842.9606407327001</v>
      </c>
      <c r="U49" s="68">
        <v>1809.64667027988</v>
      </c>
      <c r="V49" s="68">
        <v>1282.64629395665</v>
      </c>
      <c r="W49" s="68">
        <v>1600.7768842385799</v>
      </c>
      <c r="X49" s="68">
        <v>1532.6873600480901</v>
      </c>
      <c r="Y49" s="68">
        <v>884.296847179878</v>
      </c>
      <c r="Z49" s="68">
        <v>1440.1049524800101</v>
      </c>
      <c r="AA49" s="68">
        <v>1026.35243397923</v>
      </c>
      <c r="AB49" s="68">
        <v>1606.1689174993201</v>
      </c>
      <c r="AC49" s="68">
        <v>18040.1885921131</v>
      </c>
      <c r="AD49" s="68">
        <v>842.54548621901597</v>
      </c>
      <c r="AE49" s="68">
        <v>1025.3780840362699</v>
      </c>
      <c r="AF49" s="68">
        <v>836.15071306258699</v>
      </c>
      <c r="AG49" s="68">
        <v>858.93722521154405</v>
      </c>
      <c r="AH49" s="68">
        <v>1007.29093332684</v>
      </c>
      <c r="AI49" s="68">
        <v>1290.6742534933101</v>
      </c>
      <c r="AJ49" s="68">
        <v>979.86982736287905</v>
      </c>
      <c r="AK49" s="68">
        <v>909.51807930592895</v>
      </c>
      <c r="AL49" s="68">
        <v>949.18978919926701</v>
      </c>
      <c r="AM49" s="68">
        <v>1496.0263279891401</v>
      </c>
      <c r="AN49" s="68">
        <v>2017.79440232567</v>
      </c>
      <c r="AO49" s="68">
        <v>2133.6238790151001</v>
      </c>
      <c r="AP49" s="68">
        <v>14346.999000547599</v>
      </c>
      <c r="AQ49" s="68">
        <v>1175.56720696862</v>
      </c>
      <c r="AR49" s="68">
        <v>736.31172858198397</v>
      </c>
      <c r="AS49" s="68">
        <v>1224.42600684442</v>
      </c>
      <c r="AT49" s="68">
        <v>996.27919799264498</v>
      </c>
      <c r="AU49" s="68">
        <v>909.19141262507799</v>
      </c>
      <c r="AV49" s="68">
        <v>972.52357487194604</v>
      </c>
      <c r="AW49" s="68">
        <v>1369.98527537523</v>
      </c>
      <c r="AX49" s="68">
        <v>1264.07874694269</v>
      </c>
      <c r="AY49" s="68">
        <v>3.10946986037471</v>
      </c>
      <c r="AZ49" s="68">
        <v>2180.1565951290399</v>
      </c>
      <c r="BA49" s="68">
        <v>1919.51507894934</v>
      </c>
      <c r="BB49" s="68">
        <v>1831.5989457835001</v>
      </c>
      <c r="BC49" s="68">
        <v>14582.743239924899</v>
      </c>
      <c r="BD49" s="68">
        <v>1048.2128043206801</v>
      </c>
      <c r="BE49" s="68">
        <v>1016.18100475369</v>
      </c>
      <c r="BF49" s="68">
        <v>1211.37254707999</v>
      </c>
      <c r="BG49" s="68">
        <v>736.99605880863498</v>
      </c>
      <c r="BH49" s="68">
        <v>1332.392047051</v>
      </c>
      <c r="BI49" s="68">
        <v>1593.00545018356</v>
      </c>
      <c r="BJ49" s="68">
        <v>1812.9260883972499</v>
      </c>
      <c r="BK49" s="68">
        <v>950.62606457973004</v>
      </c>
    </row>
    <row r="50" spans="1:63" s="31" customFormat="1" ht="15.75" customHeight="1" x14ac:dyDescent="0.25">
      <c r="A50" s="394"/>
      <c r="B50" s="55" t="s">
        <v>71</v>
      </c>
      <c r="C50" s="55" t="s">
        <v>128</v>
      </c>
      <c r="D50" s="34">
        <v>715.80519420815403</v>
      </c>
      <c r="E50" s="34">
        <v>702.644419319186</v>
      </c>
      <c r="F50" s="34">
        <v>936.470683930071</v>
      </c>
      <c r="G50" s="34">
        <v>829.41653822770604</v>
      </c>
      <c r="H50" s="34">
        <v>1023.59312588519</v>
      </c>
      <c r="I50" s="34">
        <v>1061.31178820078</v>
      </c>
      <c r="J50" s="34">
        <v>947.69849746658099</v>
      </c>
      <c r="K50" s="34">
        <v>754.87359935759503</v>
      </c>
      <c r="L50" s="34">
        <v>838.959358776773</v>
      </c>
      <c r="M50" s="34">
        <v>933.69533680288896</v>
      </c>
      <c r="N50" s="34">
        <v>1024.01491422655</v>
      </c>
      <c r="O50" s="34">
        <v>1266.86746399515</v>
      </c>
      <c r="P50" s="34">
        <v>11035.3509203966</v>
      </c>
      <c r="Q50" s="34">
        <v>927.97620627630602</v>
      </c>
      <c r="R50" s="34">
        <v>1043.6311870688</v>
      </c>
      <c r="S50" s="34">
        <v>1096.8238741466701</v>
      </c>
      <c r="T50" s="34">
        <v>1283.4728118671401</v>
      </c>
      <c r="U50" s="34">
        <v>1665.75521895407</v>
      </c>
      <c r="V50" s="34">
        <v>1014.22480117015</v>
      </c>
      <c r="W50" s="34">
        <v>1170.0832463870599</v>
      </c>
      <c r="X50" s="34">
        <v>1058.3986464178299</v>
      </c>
      <c r="Y50" s="34">
        <v>923.39540928826898</v>
      </c>
      <c r="Z50" s="34">
        <v>1141.3281731837401</v>
      </c>
      <c r="AA50" s="34">
        <v>1294.5855102012799</v>
      </c>
      <c r="AB50" s="34">
        <v>947.26928305320405</v>
      </c>
      <c r="AC50" s="34">
        <v>13566.9443680145</v>
      </c>
      <c r="AD50" s="34">
        <v>829.82429281335806</v>
      </c>
      <c r="AE50" s="34">
        <v>1036.3557449304301</v>
      </c>
      <c r="AF50" s="34">
        <v>1084.4918886645901</v>
      </c>
      <c r="AG50" s="34">
        <v>1014.1114309071</v>
      </c>
      <c r="AH50" s="34">
        <v>861.80777028119905</v>
      </c>
      <c r="AI50" s="34">
        <v>241.28072717972199</v>
      </c>
      <c r="AJ50" s="34">
        <v>766.45995375908399</v>
      </c>
      <c r="AK50" s="34">
        <v>733.46302532516802</v>
      </c>
      <c r="AL50" s="34">
        <v>785.90132868307205</v>
      </c>
      <c r="AM50" s="34">
        <v>1056.9814588642801</v>
      </c>
      <c r="AN50" s="34">
        <v>915.06671313085405</v>
      </c>
      <c r="AO50" s="34">
        <v>1067.48922554655</v>
      </c>
      <c r="AP50" s="34">
        <v>10393.2335600854</v>
      </c>
      <c r="AQ50" s="34">
        <v>1144.9965885243701</v>
      </c>
      <c r="AR50" s="34">
        <v>872.66682009229805</v>
      </c>
      <c r="AS50" s="34">
        <v>976.61781481409901</v>
      </c>
      <c r="AT50" s="34">
        <v>902.12580544172499</v>
      </c>
      <c r="AU50" s="34">
        <v>1280.41647436111</v>
      </c>
      <c r="AV50" s="34">
        <v>925.899175639178</v>
      </c>
      <c r="AW50" s="34">
        <v>827.40611505005097</v>
      </c>
      <c r="AX50" s="34">
        <v>739.56624289390504</v>
      </c>
      <c r="AY50" s="34">
        <v>26.946019236084101</v>
      </c>
      <c r="AZ50" s="34">
        <v>867.91868679302195</v>
      </c>
      <c r="BA50" s="34">
        <v>700.81075489389002</v>
      </c>
      <c r="BB50" s="34">
        <v>1165.77336591466</v>
      </c>
      <c r="BC50" s="34">
        <v>10431.143863654401</v>
      </c>
      <c r="BD50" s="34">
        <v>872.35534545364601</v>
      </c>
      <c r="BE50" s="34">
        <v>775.40887907222395</v>
      </c>
      <c r="BF50" s="34">
        <v>838.74454333004701</v>
      </c>
      <c r="BG50" s="34">
        <v>750.93987075487098</v>
      </c>
      <c r="BH50" s="34">
        <v>933.26613664956699</v>
      </c>
      <c r="BI50" s="34">
        <v>778.27084564535198</v>
      </c>
      <c r="BJ50" s="34">
        <v>643.39501432539203</v>
      </c>
      <c r="BK50" s="34">
        <v>433.31995975976201</v>
      </c>
    </row>
    <row r="51" spans="1:63" s="31" customFormat="1" ht="15.75" customHeight="1" x14ac:dyDescent="0.25">
      <c r="A51" s="395"/>
      <c r="B51" s="61" t="s">
        <v>71</v>
      </c>
      <c r="C51" s="61" t="s">
        <v>176</v>
      </c>
      <c r="D51" s="68">
        <v>245.80208907145101</v>
      </c>
      <c r="E51" s="68">
        <v>199.78704831248399</v>
      </c>
      <c r="F51" s="68">
        <v>406.76765323163499</v>
      </c>
      <c r="G51" s="68">
        <v>121.120005315079</v>
      </c>
      <c r="H51" s="68">
        <v>308.21610887295202</v>
      </c>
      <c r="I51" s="68">
        <v>283.01730790430997</v>
      </c>
      <c r="J51" s="68">
        <v>430.78105652517002</v>
      </c>
      <c r="K51" s="68">
        <v>381.46412724805202</v>
      </c>
      <c r="L51" s="68">
        <v>394.54007543670002</v>
      </c>
      <c r="M51" s="68">
        <v>490.82157923152101</v>
      </c>
      <c r="N51" s="68">
        <v>688.93764552622599</v>
      </c>
      <c r="O51" s="68">
        <v>577.29714952944005</v>
      </c>
      <c r="P51" s="68">
        <v>4528.5518462050204</v>
      </c>
      <c r="Q51" s="68">
        <v>562.44270079794001</v>
      </c>
      <c r="R51" s="68">
        <v>233.75675668641901</v>
      </c>
      <c r="S51" s="68">
        <v>0</v>
      </c>
      <c r="T51" s="68">
        <v>349.04571264665498</v>
      </c>
      <c r="U51" s="68">
        <v>419.41622432301301</v>
      </c>
      <c r="V51" s="68">
        <v>339.68637780358802</v>
      </c>
      <c r="W51" s="68">
        <v>382.19408684805097</v>
      </c>
      <c r="X51" s="68">
        <v>172.823016104316</v>
      </c>
      <c r="Y51" s="68">
        <v>127.130571266041</v>
      </c>
      <c r="Z51" s="68">
        <v>261.58187493635199</v>
      </c>
      <c r="AA51" s="68">
        <v>523.83518753981105</v>
      </c>
      <c r="AB51" s="68">
        <v>166.62805108364799</v>
      </c>
      <c r="AC51" s="68">
        <v>3538.5405600358299</v>
      </c>
      <c r="AD51" s="68">
        <v>612.35333839622604</v>
      </c>
      <c r="AE51" s="68">
        <v>248.79187861332801</v>
      </c>
      <c r="AF51" s="68">
        <v>293.81398416600501</v>
      </c>
      <c r="AG51" s="68">
        <v>320.22748162992701</v>
      </c>
      <c r="AH51" s="68">
        <v>240.70115652449701</v>
      </c>
      <c r="AI51" s="68">
        <v>367.85077262103403</v>
      </c>
      <c r="AJ51" s="68">
        <v>364.86387984202003</v>
      </c>
      <c r="AK51" s="68">
        <v>338.996987589019</v>
      </c>
      <c r="AL51" s="68">
        <v>366.230121497151</v>
      </c>
      <c r="AM51" s="68">
        <v>388.20511734404499</v>
      </c>
      <c r="AN51" s="68">
        <v>642.94795454121095</v>
      </c>
      <c r="AO51" s="68">
        <v>383.55096060669899</v>
      </c>
      <c r="AP51" s="68">
        <v>4568.5336333711602</v>
      </c>
      <c r="AQ51" s="68">
        <v>33.139585780732901</v>
      </c>
      <c r="AR51" s="68">
        <v>178.92610133359199</v>
      </c>
      <c r="AS51" s="68">
        <v>370.68236306335899</v>
      </c>
      <c r="AT51" s="68">
        <v>370.90947746164898</v>
      </c>
      <c r="AU51" s="68">
        <v>453.412016044231</v>
      </c>
      <c r="AV51" s="68">
        <v>294.73366897695098</v>
      </c>
      <c r="AW51" s="68">
        <v>142.40741428164901</v>
      </c>
      <c r="AX51" s="68">
        <v>404.10888647591298</v>
      </c>
      <c r="AY51" s="68">
        <v>388.98509310562503</v>
      </c>
      <c r="AZ51" s="68">
        <v>322.02706707974397</v>
      </c>
      <c r="BA51" s="68">
        <v>383.63910886512798</v>
      </c>
      <c r="BB51" s="68">
        <v>356.04536258494602</v>
      </c>
      <c r="BC51" s="68">
        <v>3699.0161450535202</v>
      </c>
      <c r="BD51" s="68">
        <v>114.354607255131</v>
      </c>
      <c r="BE51" s="68">
        <v>403.47488426704098</v>
      </c>
      <c r="BF51" s="68">
        <v>267.38443764844601</v>
      </c>
      <c r="BG51" s="68">
        <v>321.96295508634103</v>
      </c>
      <c r="BH51" s="68">
        <v>419.84227163586303</v>
      </c>
      <c r="BI51" s="68">
        <v>387.39148404890898</v>
      </c>
      <c r="BJ51" s="68">
        <v>470.94499234933102</v>
      </c>
      <c r="BK51" s="68">
        <v>405.08630591400498</v>
      </c>
    </row>
    <row r="52" spans="1:63" s="31" customFormat="1" ht="15.75" customHeight="1" x14ac:dyDescent="0.25">
      <c r="A52" s="394"/>
      <c r="B52" s="55" t="s">
        <v>71</v>
      </c>
      <c r="C52" s="55" t="s">
        <v>177</v>
      </c>
      <c r="D52" s="34">
        <v>270.337193650036</v>
      </c>
      <c r="E52" s="34">
        <v>227.236364758256</v>
      </c>
      <c r="F52" s="34">
        <v>213.93050296427</v>
      </c>
      <c r="G52" s="34">
        <v>258.64583591485501</v>
      </c>
      <c r="H52" s="34">
        <v>550.31035835040404</v>
      </c>
      <c r="I52" s="34">
        <v>38.780475394961101</v>
      </c>
      <c r="J52" s="34">
        <v>249.02389167425801</v>
      </c>
      <c r="K52" s="34">
        <v>214.812858987787</v>
      </c>
      <c r="L52" s="34">
        <v>253.23598993245099</v>
      </c>
      <c r="M52" s="34">
        <v>222.34141050864801</v>
      </c>
      <c r="N52" s="34">
        <v>28.2038909113692</v>
      </c>
      <c r="O52" s="34">
        <v>147.86371165107499</v>
      </c>
      <c r="P52" s="34">
        <v>2674.72248469837</v>
      </c>
      <c r="Q52" s="34">
        <v>116.44629055823</v>
      </c>
      <c r="R52" s="34">
        <v>95.621953472878303</v>
      </c>
      <c r="S52" s="34">
        <v>201.467979394064</v>
      </c>
      <c r="T52" s="34">
        <v>164.23211202387901</v>
      </c>
      <c r="U52" s="34">
        <v>229.964873503973</v>
      </c>
      <c r="V52" s="34">
        <v>161.328525543908</v>
      </c>
      <c r="W52" s="34">
        <v>181.98709690365499</v>
      </c>
      <c r="X52" s="34">
        <v>190.69649002558</v>
      </c>
      <c r="Y52" s="34">
        <v>100.421756677994</v>
      </c>
      <c r="Z52" s="34">
        <v>204.36889202319699</v>
      </c>
      <c r="AA52" s="34">
        <v>97.467452003538298</v>
      </c>
      <c r="AB52" s="34">
        <v>133.47299930992099</v>
      </c>
      <c r="AC52" s="34">
        <v>1877.4764214408201</v>
      </c>
      <c r="AD52" s="34">
        <v>155.826573650651</v>
      </c>
      <c r="AE52" s="34">
        <v>208.92046889826901</v>
      </c>
      <c r="AF52" s="34">
        <v>254.73122924125201</v>
      </c>
      <c r="AG52" s="34">
        <v>397.86861791432</v>
      </c>
      <c r="AH52" s="34">
        <v>181.79392693742599</v>
      </c>
      <c r="AI52" s="34">
        <v>163.31292419579799</v>
      </c>
      <c r="AJ52" s="34">
        <v>330.445082000355</v>
      </c>
      <c r="AK52" s="34">
        <v>282.64195568202803</v>
      </c>
      <c r="AL52" s="34">
        <v>212.493575432374</v>
      </c>
      <c r="AM52" s="34">
        <v>254.28606390914601</v>
      </c>
      <c r="AN52" s="34">
        <v>301.674502646576</v>
      </c>
      <c r="AO52" s="34">
        <v>280.21421423821897</v>
      </c>
      <c r="AP52" s="34">
        <v>3024.2091347464102</v>
      </c>
      <c r="AQ52" s="34">
        <v>201.83386941166299</v>
      </c>
      <c r="AR52" s="34">
        <v>238.98617958066399</v>
      </c>
      <c r="AS52" s="34">
        <v>269.49087411302997</v>
      </c>
      <c r="AT52" s="34">
        <v>250.08177073355401</v>
      </c>
      <c r="AU52" s="34">
        <v>284.02380941052201</v>
      </c>
      <c r="AV52" s="34">
        <v>346.22765583482601</v>
      </c>
      <c r="AW52" s="34">
        <v>218.16523751190999</v>
      </c>
      <c r="AX52" s="34">
        <v>335.37779939963201</v>
      </c>
      <c r="AY52" s="34">
        <v>371.80295200769399</v>
      </c>
      <c r="AZ52" s="34">
        <v>413.44176125764602</v>
      </c>
      <c r="BA52" s="34">
        <v>204.07358333590099</v>
      </c>
      <c r="BB52" s="34">
        <v>353.21928337815501</v>
      </c>
      <c r="BC52" s="34">
        <v>3486.7247759751999</v>
      </c>
      <c r="BD52" s="34">
        <v>235.02247567947799</v>
      </c>
      <c r="BE52" s="34">
        <v>290.95901240172299</v>
      </c>
      <c r="BF52" s="34">
        <v>320.94783359312902</v>
      </c>
      <c r="BG52" s="34">
        <v>376.325908845806</v>
      </c>
      <c r="BH52" s="34">
        <v>396.632386514399</v>
      </c>
      <c r="BI52" s="34">
        <v>564.98960434826404</v>
      </c>
      <c r="BJ52" s="34">
        <v>474.35892957338399</v>
      </c>
      <c r="BK52" s="34">
        <v>395.53370037507801</v>
      </c>
    </row>
    <row r="53" spans="1:63" s="31" customFormat="1" ht="15.75" customHeight="1" x14ac:dyDescent="0.25">
      <c r="A53" s="395"/>
      <c r="B53" s="61" t="s">
        <v>71</v>
      </c>
      <c r="C53" s="61" t="s">
        <v>121</v>
      </c>
      <c r="D53" s="68">
        <v>959.66209660443201</v>
      </c>
      <c r="E53" s="68">
        <v>858.273374505687</v>
      </c>
      <c r="F53" s="68">
        <v>1441.9688652059799</v>
      </c>
      <c r="G53" s="68">
        <v>293.96975783170097</v>
      </c>
      <c r="H53" s="68">
        <v>351.45760391603102</v>
      </c>
      <c r="I53" s="68">
        <v>215.538359777143</v>
      </c>
      <c r="J53" s="68">
        <v>1163.91186450892</v>
      </c>
      <c r="K53" s="68">
        <v>1193.0069542835199</v>
      </c>
      <c r="L53" s="68">
        <v>919.04076347010596</v>
      </c>
      <c r="M53" s="68">
        <v>368.90695992804399</v>
      </c>
      <c r="N53" s="68">
        <v>350.134120596358</v>
      </c>
      <c r="O53" s="68">
        <v>1231.80443214614</v>
      </c>
      <c r="P53" s="68">
        <v>9347.6751527740707</v>
      </c>
      <c r="Q53" s="68">
        <v>1075.8720383725099</v>
      </c>
      <c r="R53" s="68">
        <v>593.90239141806501</v>
      </c>
      <c r="S53" s="68">
        <v>829.08675197698301</v>
      </c>
      <c r="T53" s="68">
        <v>674.46811617503204</v>
      </c>
      <c r="U53" s="68">
        <v>580.80006388960999</v>
      </c>
      <c r="V53" s="68">
        <v>413.14546855925698</v>
      </c>
      <c r="W53" s="68">
        <v>428.90509464937202</v>
      </c>
      <c r="X53" s="68">
        <v>426.946043124852</v>
      </c>
      <c r="Y53" s="68">
        <v>408.410178430011</v>
      </c>
      <c r="Z53" s="68">
        <v>442.82642258786302</v>
      </c>
      <c r="AA53" s="68">
        <v>461.65639437543098</v>
      </c>
      <c r="AB53" s="68">
        <v>450.47058117241801</v>
      </c>
      <c r="AC53" s="68">
        <v>6786.4895447314002</v>
      </c>
      <c r="AD53" s="68">
        <v>726.02700685293405</v>
      </c>
      <c r="AE53" s="68">
        <v>370.98709680093299</v>
      </c>
      <c r="AF53" s="68">
        <v>282.95625285893101</v>
      </c>
      <c r="AG53" s="68">
        <v>139.14126994605201</v>
      </c>
      <c r="AH53" s="68">
        <v>120.615626937393</v>
      </c>
      <c r="AI53" s="68">
        <v>286.800450282317</v>
      </c>
      <c r="AJ53" s="68">
        <v>192.753789257194</v>
      </c>
      <c r="AK53" s="68">
        <v>99.628919462796503</v>
      </c>
      <c r="AL53" s="68">
        <v>250.412889796619</v>
      </c>
      <c r="AM53" s="68">
        <v>211.346356133824</v>
      </c>
      <c r="AN53" s="68">
        <v>104.517654185629</v>
      </c>
      <c r="AO53" s="68">
        <v>439.08294278613897</v>
      </c>
      <c r="AP53" s="68">
        <v>3224.2702553007598</v>
      </c>
      <c r="AQ53" s="68">
        <v>859.43448809780296</v>
      </c>
      <c r="AR53" s="68">
        <v>153.61426373865999</v>
      </c>
      <c r="AS53" s="68">
        <v>196.91203766361801</v>
      </c>
      <c r="AT53" s="68">
        <v>164.550284328522</v>
      </c>
      <c r="AU53" s="68">
        <v>67.715743044882899</v>
      </c>
      <c r="AV53" s="68">
        <v>296.24771179703902</v>
      </c>
      <c r="AW53" s="68">
        <v>407.837459940359</v>
      </c>
      <c r="AX53" s="68">
        <v>720.75718483880098</v>
      </c>
      <c r="AY53" s="68">
        <v>36.695619716629302</v>
      </c>
      <c r="AZ53" s="68">
        <v>812.54746671309499</v>
      </c>
      <c r="BA53" s="68">
        <v>159.14496128467101</v>
      </c>
      <c r="BB53" s="68">
        <v>739.88230632702596</v>
      </c>
      <c r="BC53" s="68">
        <v>4615.3395274911099</v>
      </c>
      <c r="BD53" s="68">
        <v>538.25425894982902</v>
      </c>
      <c r="BE53" s="68">
        <v>366.74986562112201</v>
      </c>
      <c r="BF53" s="68">
        <v>687.37552961413803</v>
      </c>
      <c r="BG53" s="68">
        <v>417.23710064246598</v>
      </c>
      <c r="BH53" s="68">
        <v>525.11496756189399</v>
      </c>
      <c r="BI53" s="68">
        <v>371.47566840513099</v>
      </c>
      <c r="BJ53" s="68">
        <v>414.481958018716</v>
      </c>
      <c r="BK53" s="68">
        <v>390.84842651355302</v>
      </c>
    </row>
    <row r="54" spans="1:63" s="31" customFormat="1" ht="15.75" customHeight="1" x14ac:dyDescent="0.25">
      <c r="A54" s="394"/>
      <c r="B54" s="55" t="s">
        <v>71</v>
      </c>
      <c r="C54" s="55" t="s">
        <v>175</v>
      </c>
      <c r="D54" s="34">
        <v>4426.89058869359</v>
      </c>
      <c r="E54" s="34">
        <v>5963.98521279743</v>
      </c>
      <c r="F54" s="34">
        <v>7483.21975592748</v>
      </c>
      <c r="G54" s="34">
        <v>5634.76362397713</v>
      </c>
      <c r="H54" s="34">
        <v>26730.043503784302</v>
      </c>
      <c r="I54" s="34">
        <v>8313.9256972770399</v>
      </c>
      <c r="J54" s="34">
        <v>6577.7519132290399</v>
      </c>
      <c r="K54" s="34">
        <v>6753.6925316360703</v>
      </c>
      <c r="L54" s="34">
        <v>5605.3683521774701</v>
      </c>
      <c r="M54" s="34">
        <v>25802.8395923672</v>
      </c>
      <c r="N54" s="34">
        <v>22972.084675069302</v>
      </c>
      <c r="O54" s="34">
        <v>5282.3292085909497</v>
      </c>
      <c r="P54" s="34">
        <v>131546.89465552699</v>
      </c>
      <c r="Q54" s="34">
        <v>3488.2336904394101</v>
      </c>
      <c r="R54" s="34">
        <v>2904.9046842021698</v>
      </c>
      <c r="S54" s="34">
        <v>4577.2856140428803</v>
      </c>
      <c r="T54" s="34">
        <v>3728.7958055251302</v>
      </c>
      <c r="U54" s="34">
        <v>4040.2216497672798</v>
      </c>
      <c r="V54" s="34">
        <v>3895.4124568519601</v>
      </c>
      <c r="W54" s="34">
        <v>3950.9071698309399</v>
      </c>
      <c r="X54" s="34">
        <v>3608.3656892119002</v>
      </c>
      <c r="Y54" s="34">
        <v>2731.9234711570102</v>
      </c>
      <c r="Z54" s="34">
        <v>3870.1268027462802</v>
      </c>
      <c r="AA54" s="34">
        <v>4332.66806499018</v>
      </c>
      <c r="AB54" s="34">
        <v>3216.8609010443001</v>
      </c>
      <c r="AC54" s="34">
        <v>44345.705999809397</v>
      </c>
      <c r="AD54" s="34">
        <v>3541.0378961833999</v>
      </c>
      <c r="AE54" s="34">
        <v>3124.18739963195</v>
      </c>
      <c r="AF54" s="34">
        <v>3608.7164354022598</v>
      </c>
      <c r="AG54" s="34">
        <v>7526.6387427841901</v>
      </c>
      <c r="AH54" s="34">
        <v>2961.9743839778698</v>
      </c>
      <c r="AI54" s="34">
        <v>3615.1352640263699</v>
      </c>
      <c r="AJ54" s="34">
        <v>4008.3586600394501</v>
      </c>
      <c r="AK54" s="34">
        <v>4600.0962533783104</v>
      </c>
      <c r="AL54" s="34">
        <v>5332.6314957270097</v>
      </c>
      <c r="AM54" s="34">
        <v>5431.7451352756898</v>
      </c>
      <c r="AN54" s="34">
        <v>6016.5733186642001</v>
      </c>
      <c r="AO54" s="34">
        <v>5033.9022599814698</v>
      </c>
      <c r="AP54" s="34">
        <v>54800.997245072198</v>
      </c>
      <c r="AQ54" s="34">
        <v>3876.5742643909698</v>
      </c>
      <c r="AR54" s="34">
        <v>4182.4208142056004</v>
      </c>
      <c r="AS54" s="34">
        <v>4864.9820672454098</v>
      </c>
      <c r="AT54" s="34">
        <v>4747.6246770055996</v>
      </c>
      <c r="AU54" s="34">
        <v>5140.1781423521097</v>
      </c>
      <c r="AV54" s="34">
        <v>5093.5427094754104</v>
      </c>
      <c r="AW54" s="34">
        <v>5642.15548708811</v>
      </c>
      <c r="AX54" s="34">
        <v>4751.2790492306704</v>
      </c>
      <c r="AY54" s="34">
        <v>7585.6858323823399</v>
      </c>
      <c r="AZ54" s="34">
        <v>3956.6696549688099</v>
      </c>
      <c r="BA54" s="34">
        <v>3802.56731713115</v>
      </c>
      <c r="BB54" s="34">
        <v>3930.9245205049701</v>
      </c>
      <c r="BC54" s="34">
        <v>57574.604535981198</v>
      </c>
      <c r="BD54" s="34">
        <v>2517.4694669891401</v>
      </c>
      <c r="BE54" s="34">
        <v>3679.3591711300901</v>
      </c>
      <c r="BF54" s="34">
        <v>4283.1435278176104</v>
      </c>
      <c r="BG54" s="34">
        <v>3932.8396923268601</v>
      </c>
      <c r="BH54" s="34">
        <v>4642.9018979082302</v>
      </c>
      <c r="BI54" s="34">
        <v>4946.8072252850097</v>
      </c>
      <c r="BJ54" s="34">
        <v>4652.4026042076803</v>
      </c>
      <c r="BK54" s="34">
        <v>3116.4334327799702</v>
      </c>
    </row>
    <row r="55" spans="1:63" s="89" customFormat="1" ht="15.75" customHeight="1" x14ac:dyDescent="0.25">
      <c r="A55" s="367">
        <v>278</v>
      </c>
      <c r="B55" s="286" t="s">
        <v>73</v>
      </c>
      <c r="C55" s="286" t="s">
        <v>118</v>
      </c>
      <c r="D55" s="282">
        <v>18910.767073614301</v>
      </c>
      <c r="E55" s="282">
        <v>18339.2347241555</v>
      </c>
      <c r="F55" s="282">
        <v>19992.3519707716</v>
      </c>
      <c r="G55" s="282">
        <v>17505.328525155099</v>
      </c>
      <c r="H55" s="282">
        <v>20215.2343473076</v>
      </c>
      <c r="I55" s="282">
        <v>25006.4148283045</v>
      </c>
      <c r="J55" s="282">
        <v>21348.180694590501</v>
      </c>
      <c r="K55" s="282">
        <v>20452.147775446501</v>
      </c>
      <c r="L55" s="282">
        <v>27781.4653591362</v>
      </c>
      <c r="M55" s="282">
        <v>19912.651470142999</v>
      </c>
      <c r="N55" s="282">
        <v>20291.6301251246</v>
      </c>
      <c r="O55" s="282">
        <v>29164.8482473533</v>
      </c>
      <c r="P55" s="282">
        <v>258920.255141103</v>
      </c>
      <c r="Q55" s="282">
        <v>15184.1949911925</v>
      </c>
      <c r="R55" s="282">
        <v>20490.6499691606</v>
      </c>
      <c r="S55" s="282">
        <v>18742.090547166201</v>
      </c>
      <c r="T55" s="282">
        <v>19882.743593843399</v>
      </c>
      <c r="U55" s="282">
        <v>21500.522193823701</v>
      </c>
      <c r="V55" s="282">
        <v>26041.759282029299</v>
      </c>
      <c r="W55" s="282">
        <v>21578.151995217999</v>
      </c>
      <c r="X55" s="282">
        <v>23569.918678575999</v>
      </c>
      <c r="Y55" s="282">
        <v>28469.355383524002</v>
      </c>
      <c r="Z55" s="282">
        <v>27208.026475790601</v>
      </c>
      <c r="AA55" s="282">
        <v>26084.442476131899</v>
      </c>
      <c r="AB55" s="282">
        <v>43886.819238580902</v>
      </c>
      <c r="AC55" s="282">
        <v>292638.67482503701</v>
      </c>
      <c r="AD55" s="282">
        <v>23928.721876191299</v>
      </c>
      <c r="AE55" s="282">
        <v>27238.910572523899</v>
      </c>
      <c r="AF55" s="282">
        <v>28158.438781754699</v>
      </c>
      <c r="AG55" s="282">
        <v>29974.148490778301</v>
      </c>
      <c r="AH55" s="282">
        <v>26927.246808710701</v>
      </c>
      <c r="AI55" s="282">
        <v>33271.625065517801</v>
      </c>
      <c r="AJ55" s="282">
        <v>30778.362323002701</v>
      </c>
      <c r="AK55" s="282">
        <v>29121.3566021439</v>
      </c>
      <c r="AL55" s="282">
        <v>33095.196611095897</v>
      </c>
      <c r="AM55" s="282">
        <v>28758.714851499099</v>
      </c>
      <c r="AN55" s="282">
        <v>27920.1585185859</v>
      </c>
      <c r="AO55" s="282">
        <v>33177.719461018904</v>
      </c>
      <c r="AP55" s="282">
        <v>352350.59996282298</v>
      </c>
      <c r="AQ55" s="282">
        <v>27546.5752356749</v>
      </c>
      <c r="AR55" s="282">
        <v>23617.977204181301</v>
      </c>
      <c r="AS55" s="282">
        <v>28452.5606115343</v>
      </c>
      <c r="AT55" s="282">
        <v>27868.685547139699</v>
      </c>
      <c r="AU55" s="282">
        <v>28691.412387174099</v>
      </c>
      <c r="AV55" s="282">
        <v>37452.037114817998</v>
      </c>
      <c r="AW55" s="282">
        <v>34235.610957486198</v>
      </c>
      <c r="AX55" s="282">
        <v>34562.698257586599</v>
      </c>
      <c r="AY55" s="282">
        <v>32352.708752101898</v>
      </c>
      <c r="AZ55" s="282">
        <v>37755.811491421897</v>
      </c>
      <c r="BA55" s="282">
        <v>35615.728361794601</v>
      </c>
      <c r="BB55" s="282">
        <v>50865.960545190901</v>
      </c>
      <c r="BC55" s="282">
        <v>399017.76646610402</v>
      </c>
      <c r="BD55" s="282">
        <v>24187.306034958601</v>
      </c>
      <c r="BE55" s="282">
        <v>31779.985459415399</v>
      </c>
      <c r="BF55" s="282">
        <v>35523.603136776401</v>
      </c>
      <c r="BG55" s="282">
        <v>40189.247780973201</v>
      </c>
      <c r="BH55" s="282">
        <v>33368.748409186999</v>
      </c>
      <c r="BI55" s="282">
        <v>39530.349813837704</v>
      </c>
      <c r="BJ55" s="282">
        <v>35313.806267457701</v>
      </c>
      <c r="BK55" s="282">
        <v>42681.141400982997</v>
      </c>
    </row>
    <row r="56" spans="1:63" s="31" customFormat="1" ht="15.75" customHeight="1" x14ac:dyDescent="0.25">
      <c r="A56" s="394"/>
      <c r="B56" s="55" t="s">
        <v>71</v>
      </c>
      <c r="C56" s="55" t="s">
        <v>134</v>
      </c>
      <c r="D56" s="34">
        <v>10825.7591736626</v>
      </c>
      <c r="E56" s="34">
        <v>12963.016168285199</v>
      </c>
      <c r="F56" s="34">
        <v>11380.2501561146</v>
      </c>
      <c r="G56" s="34">
        <v>10840.9209429415</v>
      </c>
      <c r="H56" s="34">
        <v>12019.9933796483</v>
      </c>
      <c r="I56" s="34">
        <v>15364.319748157999</v>
      </c>
      <c r="J56" s="34">
        <v>11898.3398954487</v>
      </c>
      <c r="K56" s="34">
        <v>12599.279376969</v>
      </c>
      <c r="L56" s="34">
        <v>14601.159105892601</v>
      </c>
      <c r="M56" s="34">
        <v>11412.973795403401</v>
      </c>
      <c r="N56" s="34">
        <v>11805.389072869</v>
      </c>
      <c r="O56" s="34">
        <v>12845.2883294561</v>
      </c>
      <c r="P56" s="34">
        <v>148556.68914484899</v>
      </c>
      <c r="Q56" s="34">
        <v>8662.5745392461395</v>
      </c>
      <c r="R56" s="34">
        <v>11123.316182995901</v>
      </c>
      <c r="S56" s="34">
        <v>9894.6047347956301</v>
      </c>
      <c r="T56" s="34">
        <v>12116.948070897701</v>
      </c>
      <c r="U56" s="34">
        <v>11465.9815325492</v>
      </c>
      <c r="V56" s="34">
        <v>14089.163722805501</v>
      </c>
      <c r="W56" s="34">
        <v>11376.045748030299</v>
      </c>
      <c r="X56" s="34">
        <v>12922.5963246426</v>
      </c>
      <c r="Y56" s="34">
        <v>16014.541898564299</v>
      </c>
      <c r="Z56" s="34">
        <v>13131.4344205905</v>
      </c>
      <c r="AA56" s="34">
        <v>13509.830631406299</v>
      </c>
      <c r="AB56" s="34">
        <v>18598.6181084952</v>
      </c>
      <c r="AC56" s="34">
        <v>152905.65591501899</v>
      </c>
      <c r="AD56" s="34">
        <v>10464.7671917148</v>
      </c>
      <c r="AE56" s="34">
        <v>14396.297250478799</v>
      </c>
      <c r="AF56" s="34">
        <v>15427.520324077799</v>
      </c>
      <c r="AG56" s="34">
        <v>14266.5377218022</v>
      </c>
      <c r="AH56" s="34">
        <v>14531.354481644999</v>
      </c>
      <c r="AI56" s="34">
        <v>16629.027873524199</v>
      </c>
      <c r="AJ56" s="34">
        <v>13554.5898272222</v>
      </c>
      <c r="AK56" s="34">
        <v>12996.543669803101</v>
      </c>
      <c r="AL56" s="34">
        <v>17348.723737575001</v>
      </c>
      <c r="AM56" s="34">
        <v>13044.2396345897</v>
      </c>
      <c r="AN56" s="34">
        <v>12517.302755483001</v>
      </c>
      <c r="AO56" s="34">
        <v>14393.685936569</v>
      </c>
      <c r="AP56" s="34">
        <v>169570.590404485</v>
      </c>
      <c r="AQ56" s="34">
        <v>14477.622734304299</v>
      </c>
      <c r="AR56" s="34">
        <v>12404.206204048</v>
      </c>
      <c r="AS56" s="34">
        <v>16465.487664585002</v>
      </c>
      <c r="AT56" s="34">
        <v>15712.807165919799</v>
      </c>
      <c r="AU56" s="34">
        <v>16669.699146876999</v>
      </c>
      <c r="AV56" s="34">
        <v>20043.706925262999</v>
      </c>
      <c r="AW56" s="34">
        <v>20691.0637613373</v>
      </c>
      <c r="AX56" s="34">
        <v>17256.594011178498</v>
      </c>
      <c r="AY56" s="34">
        <v>17938.843693303701</v>
      </c>
      <c r="AZ56" s="34">
        <v>20631.1251036596</v>
      </c>
      <c r="BA56" s="34">
        <v>17662.4500486418</v>
      </c>
      <c r="BB56" s="34">
        <v>26613.7227749577</v>
      </c>
      <c r="BC56" s="34">
        <v>216567.32923407599</v>
      </c>
      <c r="BD56" s="34">
        <v>14864.262593780801</v>
      </c>
      <c r="BE56" s="34">
        <v>18101.6285981572</v>
      </c>
      <c r="BF56" s="34">
        <v>18274.517346329802</v>
      </c>
      <c r="BG56" s="34">
        <v>21041.657748460799</v>
      </c>
      <c r="BH56" s="34">
        <v>19000.958389688902</v>
      </c>
      <c r="BI56" s="34">
        <v>21387.155962223798</v>
      </c>
      <c r="BJ56" s="34">
        <v>19452.8763807916</v>
      </c>
      <c r="BK56" s="34">
        <v>24563.227640799501</v>
      </c>
    </row>
    <row r="57" spans="1:63" s="31" customFormat="1" ht="15.75" customHeight="1" x14ac:dyDescent="0.25">
      <c r="A57" s="395"/>
      <c r="B57" s="61" t="s">
        <v>71</v>
      </c>
      <c r="C57" s="61" t="s">
        <v>151</v>
      </c>
      <c r="D57" s="68">
        <v>1276.4257456965599</v>
      </c>
      <c r="E57" s="68">
        <v>931.45046341582895</v>
      </c>
      <c r="F57" s="68">
        <v>637.93195014840398</v>
      </c>
      <c r="G57" s="68">
        <v>724.14316756578398</v>
      </c>
      <c r="H57" s="68">
        <v>1006.0557762145201</v>
      </c>
      <c r="I57" s="68">
        <v>1091.83967504219</v>
      </c>
      <c r="J57" s="68">
        <v>1311.0582873308099</v>
      </c>
      <c r="K57" s="68">
        <v>1274.39931848992</v>
      </c>
      <c r="L57" s="68">
        <v>1578.4503561511699</v>
      </c>
      <c r="M57" s="68">
        <v>1233.8676484461801</v>
      </c>
      <c r="N57" s="68">
        <v>1265.5007969563201</v>
      </c>
      <c r="O57" s="68">
        <v>2915.9409581617101</v>
      </c>
      <c r="P57" s="68">
        <v>15247.0641436194</v>
      </c>
      <c r="Q57" s="68">
        <v>904.88070436799705</v>
      </c>
      <c r="R57" s="68">
        <v>1342.88609729628</v>
      </c>
      <c r="S57" s="68">
        <v>1531.1394812564699</v>
      </c>
      <c r="T57" s="68">
        <v>1436.2112538260301</v>
      </c>
      <c r="U57" s="68">
        <v>3077.6458128290201</v>
      </c>
      <c r="V57" s="68">
        <v>1812.62205225817</v>
      </c>
      <c r="W57" s="68">
        <v>1494.3801894048499</v>
      </c>
      <c r="X57" s="68">
        <v>2303.3488211323202</v>
      </c>
      <c r="Y57" s="68">
        <v>2353.8142975413898</v>
      </c>
      <c r="Z57" s="68">
        <v>2615.96345265835</v>
      </c>
      <c r="AA57" s="68">
        <v>2511.1276323176098</v>
      </c>
      <c r="AB57" s="68">
        <v>4717.93248606613</v>
      </c>
      <c r="AC57" s="68">
        <v>26101.9522809546</v>
      </c>
      <c r="AD57" s="68">
        <v>1271.8989175261599</v>
      </c>
      <c r="AE57" s="68">
        <v>2656.8851783766299</v>
      </c>
      <c r="AF57" s="68">
        <v>2573.3510493337799</v>
      </c>
      <c r="AG57" s="68">
        <v>2242.06290181446</v>
      </c>
      <c r="AH57" s="68">
        <v>3396.8565838256</v>
      </c>
      <c r="AI57" s="68">
        <v>2439.5882355705699</v>
      </c>
      <c r="AJ57" s="68">
        <v>2128.0324805117398</v>
      </c>
      <c r="AK57" s="68">
        <v>4263.8405946937</v>
      </c>
      <c r="AL57" s="68">
        <v>3281.8404121860799</v>
      </c>
      <c r="AM57" s="68">
        <v>2785.69162742648</v>
      </c>
      <c r="AN57" s="68">
        <v>3194.4852837492199</v>
      </c>
      <c r="AO57" s="68">
        <v>4655.92123590762</v>
      </c>
      <c r="AP57" s="68">
        <v>34890.454500922002</v>
      </c>
      <c r="AQ57" s="68">
        <v>1727.57458573093</v>
      </c>
      <c r="AR57" s="68">
        <v>2084.9002531522901</v>
      </c>
      <c r="AS57" s="68">
        <v>2223.7841012354702</v>
      </c>
      <c r="AT57" s="68">
        <v>1868.2096414703799</v>
      </c>
      <c r="AU57" s="68">
        <v>2430.81353577359</v>
      </c>
      <c r="AV57" s="68">
        <v>2796.1230001774602</v>
      </c>
      <c r="AW57" s="68">
        <v>2251.3718648304198</v>
      </c>
      <c r="AX57" s="68">
        <v>2689.0452568013202</v>
      </c>
      <c r="AY57" s="68">
        <v>2806.4301470700698</v>
      </c>
      <c r="AZ57" s="68">
        <v>3223.2352040570599</v>
      </c>
      <c r="BA57" s="68">
        <v>2917.92182981102</v>
      </c>
      <c r="BB57" s="68">
        <v>3513.5375460190198</v>
      </c>
      <c r="BC57" s="68">
        <v>30532.9469661291</v>
      </c>
      <c r="BD57" s="68">
        <v>1907.5773281238401</v>
      </c>
      <c r="BE57" s="68">
        <v>2575.9109488761701</v>
      </c>
      <c r="BF57" s="68">
        <v>2878.9206978428801</v>
      </c>
      <c r="BG57" s="68">
        <v>2603.01158547351</v>
      </c>
      <c r="BH57" s="68">
        <v>3187.4262700238401</v>
      </c>
      <c r="BI57" s="68">
        <v>2867.1841594203702</v>
      </c>
      <c r="BJ57" s="68">
        <v>3572.8137864803098</v>
      </c>
      <c r="BK57" s="68">
        <v>3070.81485451654</v>
      </c>
    </row>
    <row r="58" spans="1:63" s="31" customFormat="1" ht="15.75" customHeight="1" x14ac:dyDescent="0.25">
      <c r="A58" s="394"/>
      <c r="B58" s="55" t="s">
        <v>71</v>
      </c>
      <c r="C58" s="55" t="s">
        <v>125</v>
      </c>
      <c r="D58" s="34">
        <v>930.71681879148002</v>
      </c>
      <c r="E58" s="34">
        <v>884.92057413836596</v>
      </c>
      <c r="F58" s="34">
        <v>736.29186179222097</v>
      </c>
      <c r="G58" s="34">
        <v>1056.2470372915</v>
      </c>
      <c r="H58" s="34">
        <v>1050.48137328192</v>
      </c>
      <c r="I58" s="34">
        <v>748.73332598390505</v>
      </c>
      <c r="J58" s="34">
        <v>1012.32522596789</v>
      </c>
      <c r="K58" s="34">
        <v>1211.44109307292</v>
      </c>
      <c r="L58" s="34">
        <v>1566.3461106884599</v>
      </c>
      <c r="M58" s="34">
        <v>1106.93565831619</v>
      </c>
      <c r="N58" s="34">
        <v>1892.7453362257099</v>
      </c>
      <c r="O58" s="34">
        <v>1862.3386074714999</v>
      </c>
      <c r="P58" s="34">
        <v>14059.5230230221</v>
      </c>
      <c r="Q58" s="34">
        <v>661.76163012005304</v>
      </c>
      <c r="R58" s="34">
        <v>1699.3249689654399</v>
      </c>
      <c r="S58" s="34">
        <v>1092.2083499035</v>
      </c>
      <c r="T58" s="34">
        <v>1164.15411098147</v>
      </c>
      <c r="U58" s="34">
        <v>963.99805574368497</v>
      </c>
      <c r="V58" s="34">
        <v>2189.23337758554</v>
      </c>
      <c r="W58" s="34">
        <v>1789.7456398909401</v>
      </c>
      <c r="X58" s="34">
        <v>1096.72818079839</v>
      </c>
      <c r="Y58" s="34">
        <v>1495.37522676455</v>
      </c>
      <c r="Z58" s="34">
        <v>1306.21438044094</v>
      </c>
      <c r="AA58" s="34">
        <v>1407.8224794893899</v>
      </c>
      <c r="AB58" s="34">
        <v>3009.9087207749799</v>
      </c>
      <c r="AC58" s="34">
        <v>17876.475121458901</v>
      </c>
      <c r="AD58" s="34">
        <v>948.93472235975105</v>
      </c>
      <c r="AE58" s="34">
        <v>1722.0594428269601</v>
      </c>
      <c r="AF58" s="34">
        <v>1418.8832391696301</v>
      </c>
      <c r="AG58" s="34">
        <v>1964.9349711468501</v>
      </c>
      <c r="AH58" s="34">
        <v>1545.7561197017401</v>
      </c>
      <c r="AI58" s="34">
        <v>2330.0380899659299</v>
      </c>
      <c r="AJ58" s="34">
        <v>1909.0123919070199</v>
      </c>
      <c r="AK58" s="34">
        <v>1446.7747620166799</v>
      </c>
      <c r="AL58" s="34">
        <v>1600.39671530756</v>
      </c>
      <c r="AM58" s="34">
        <v>2087.9592043243001</v>
      </c>
      <c r="AN58" s="34">
        <v>2704.2152790909599</v>
      </c>
      <c r="AO58" s="34">
        <v>2291.8431427013802</v>
      </c>
      <c r="AP58" s="34">
        <v>21970.8080805188</v>
      </c>
      <c r="AQ58" s="34">
        <v>1292.5733849184701</v>
      </c>
      <c r="AR58" s="34">
        <v>1449.75060259935</v>
      </c>
      <c r="AS58" s="34">
        <v>2065.4289360221201</v>
      </c>
      <c r="AT58" s="34">
        <v>1706.00267273483</v>
      </c>
      <c r="AU58" s="34">
        <v>1520.0476759179501</v>
      </c>
      <c r="AV58" s="34">
        <v>1762.4374922511099</v>
      </c>
      <c r="AW58" s="34">
        <v>1832.4780677332701</v>
      </c>
      <c r="AX58" s="34">
        <v>2798.4042848252798</v>
      </c>
      <c r="AY58" s="34">
        <v>1659.7766770383701</v>
      </c>
      <c r="AZ58" s="34">
        <v>1583.7394881543401</v>
      </c>
      <c r="BA58" s="34">
        <v>2773.87244898072</v>
      </c>
      <c r="BB58" s="34">
        <v>2893.0798345999401</v>
      </c>
      <c r="BC58" s="34">
        <v>23337.591565775801</v>
      </c>
      <c r="BD58" s="34">
        <v>985.79663894051998</v>
      </c>
      <c r="BE58" s="34">
        <v>1280.92200817039</v>
      </c>
      <c r="BF58" s="34">
        <v>945.98097318977398</v>
      </c>
      <c r="BG58" s="34">
        <v>1578.01800671673</v>
      </c>
      <c r="BH58" s="34">
        <v>1438.56533710235</v>
      </c>
      <c r="BI58" s="34">
        <v>1819.17586661985</v>
      </c>
      <c r="BJ58" s="34">
        <v>1355.98741591714</v>
      </c>
      <c r="BK58" s="34">
        <v>1978.078329772</v>
      </c>
    </row>
    <row r="59" spans="1:63" s="31" customFormat="1" ht="15.75" customHeight="1" x14ac:dyDescent="0.25">
      <c r="A59" s="395"/>
      <c r="B59" s="61" t="s">
        <v>71</v>
      </c>
      <c r="C59" s="61" t="s">
        <v>142</v>
      </c>
      <c r="D59" s="68">
        <v>0</v>
      </c>
      <c r="E59" s="68">
        <v>0</v>
      </c>
      <c r="F59" s="68">
        <v>0</v>
      </c>
      <c r="G59" s="68">
        <v>0</v>
      </c>
      <c r="H59" s="68">
        <v>0</v>
      </c>
      <c r="I59" s="68">
        <v>0</v>
      </c>
      <c r="J59" s="68">
        <v>0</v>
      </c>
      <c r="K59" s="68">
        <v>0</v>
      </c>
      <c r="L59" s="68">
        <v>3.1608261453145499</v>
      </c>
      <c r="M59" s="68">
        <v>0</v>
      </c>
      <c r="N59" s="68">
        <v>0</v>
      </c>
      <c r="O59" s="68">
        <v>0</v>
      </c>
      <c r="P59" s="68">
        <v>3.1608261453145499</v>
      </c>
      <c r="Q59" s="68">
        <v>0</v>
      </c>
      <c r="R59" s="68">
        <v>0</v>
      </c>
      <c r="S59" s="68">
        <v>0</v>
      </c>
      <c r="T59" s="68">
        <v>0</v>
      </c>
      <c r="U59" s="68">
        <v>0</v>
      </c>
      <c r="V59" s="68">
        <v>0</v>
      </c>
      <c r="W59" s="68">
        <v>0</v>
      </c>
      <c r="X59" s="68">
        <v>0</v>
      </c>
      <c r="Y59" s="68">
        <v>96.642777554234101</v>
      </c>
      <c r="Z59" s="68">
        <v>2672.0602545100301</v>
      </c>
      <c r="AA59" s="68">
        <v>79.378931753239797</v>
      </c>
      <c r="AB59" s="68">
        <v>3733.1563021633501</v>
      </c>
      <c r="AC59" s="68">
        <v>6581.23826598085</v>
      </c>
      <c r="AD59" s="68">
        <v>1.4318558051663499</v>
      </c>
      <c r="AE59" s="68">
        <v>11.4833282063135</v>
      </c>
      <c r="AF59" s="68">
        <v>4.7961946928269104</v>
      </c>
      <c r="AG59" s="68">
        <v>2865.93994136125</v>
      </c>
      <c r="AH59" s="68">
        <v>0</v>
      </c>
      <c r="AI59" s="68">
        <v>1851.86221321526</v>
      </c>
      <c r="AJ59" s="68">
        <v>0</v>
      </c>
      <c r="AK59" s="68">
        <v>897.31824329610401</v>
      </c>
      <c r="AL59" s="68">
        <v>8.1529944880816094E-2</v>
      </c>
      <c r="AM59" s="68">
        <v>744.81311787116999</v>
      </c>
      <c r="AN59" s="68">
        <v>0</v>
      </c>
      <c r="AO59" s="68">
        <v>839.256144695427</v>
      </c>
      <c r="AP59" s="68">
        <v>7216.9825690883999</v>
      </c>
      <c r="AQ59" s="68">
        <v>0</v>
      </c>
      <c r="AR59" s="68">
        <v>0</v>
      </c>
      <c r="AS59" s="68">
        <v>5.2408596121497997</v>
      </c>
      <c r="AT59" s="68">
        <v>892.77800881254905</v>
      </c>
      <c r="AU59" s="68">
        <v>0</v>
      </c>
      <c r="AV59" s="68">
        <v>2025.7341089926099</v>
      </c>
      <c r="AW59" s="68">
        <v>0</v>
      </c>
      <c r="AX59" s="68">
        <v>1451.0172331564199</v>
      </c>
      <c r="AY59" s="68">
        <v>33.399520474670901</v>
      </c>
      <c r="AZ59" s="68">
        <v>1324.9351672640901</v>
      </c>
      <c r="BA59" s="68">
        <v>344.80818414322198</v>
      </c>
      <c r="BB59" s="68">
        <v>3564.2096868838798</v>
      </c>
      <c r="BC59" s="68">
        <v>9642.1227693395904</v>
      </c>
      <c r="BD59" s="68">
        <v>19.530655927797699</v>
      </c>
      <c r="BE59" s="68">
        <v>19.303025438902999</v>
      </c>
      <c r="BF59" s="68">
        <v>5.0081270844852304</v>
      </c>
      <c r="BG59" s="68">
        <v>4978.97251117617</v>
      </c>
      <c r="BH59" s="68">
        <v>6.9808437338368599</v>
      </c>
      <c r="BI59" s="68">
        <v>1623.7756652917201</v>
      </c>
      <c r="BJ59" s="68">
        <v>14.2528820020695</v>
      </c>
      <c r="BK59" s="68">
        <v>1925.1246998158199</v>
      </c>
    </row>
    <row r="60" spans="1:63" s="31" customFormat="1" ht="15.75" customHeight="1" x14ac:dyDescent="0.25">
      <c r="A60" s="394"/>
      <c r="B60" s="55" t="s">
        <v>71</v>
      </c>
      <c r="C60" s="55" t="s">
        <v>143</v>
      </c>
      <c r="D60" s="34">
        <v>65.8050651635116</v>
      </c>
      <c r="E60" s="34">
        <v>53.872929510341798</v>
      </c>
      <c r="F60" s="34">
        <v>90.489238050775199</v>
      </c>
      <c r="G60" s="34">
        <v>195.55326125987401</v>
      </c>
      <c r="H60" s="34">
        <v>316.75313861800799</v>
      </c>
      <c r="I60" s="34">
        <v>77.236586586162204</v>
      </c>
      <c r="J60" s="34">
        <v>228.95821021228801</v>
      </c>
      <c r="K60" s="34">
        <v>81.271368553891904</v>
      </c>
      <c r="L60" s="34">
        <v>162.19386686051701</v>
      </c>
      <c r="M60" s="34">
        <v>65.103787487829194</v>
      </c>
      <c r="N60" s="34">
        <v>63.271863253960703</v>
      </c>
      <c r="O60" s="34">
        <v>80.026051713648599</v>
      </c>
      <c r="P60" s="34">
        <v>1480.53536727081</v>
      </c>
      <c r="Q60" s="34">
        <v>38.065162167243201</v>
      </c>
      <c r="R60" s="34">
        <v>35.090162889168198</v>
      </c>
      <c r="S60" s="34">
        <v>79.437202599862999</v>
      </c>
      <c r="T60" s="34">
        <v>18.986172829323799</v>
      </c>
      <c r="U60" s="34">
        <v>21.2594949821931</v>
      </c>
      <c r="V60" s="34">
        <v>37.682799007764999</v>
      </c>
      <c r="W60" s="34">
        <v>528.63984696220996</v>
      </c>
      <c r="X60" s="34">
        <v>327.99635133751201</v>
      </c>
      <c r="Y60" s="34">
        <v>109.398111900534</v>
      </c>
      <c r="Z60" s="34">
        <v>76.006175311086096</v>
      </c>
      <c r="AA60" s="34">
        <v>44.344803668808197</v>
      </c>
      <c r="AB60" s="34">
        <v>173.85943526270901</v>
      </c>
      <c r="AC60" s="34">
        <v>1490.7657189184099</v>
      </c>
      <c r="AD60" s="34">
        <v>45.799207989973802</v>
      </c>
      <c r="AE60" s="34">
        <v>50.346709974674702</v>
      </c>
      <c r="AF60" s="34">
        <v>60.354296406762501</v>
      </c>
      <c r="AG60" s="34">
        <v>38.945956739124703</v>
      </c>
      <c r="AH60" s="34">
        <v>26.2321943283977</v>
      </c>
      <c r="AI60" s="34">
        <v>22.2927344608201</v>
      </c>
      <c r="AJ60" s="34">
        <v>14.983197834057201</v>
      </c>
      <c r="AK60" s="34">
        <v>140.999003903296</v>
      </c>
      <c r="AL60" s="34">
        <v>196.96534865766901</v>
      </c>
      <c r="AM60" s="34">
        <v>71.381136941783296</v>
      </c>
      <c r="AN60" s="34">
        <v>143.72124451939499</v>
      </c>
      <c r="AO60" s="34">
        <v>35.788295994081501</v>
      </c>
      <c r="AP60" s="34">
        <v>847.809327750036</v>
      </c>
      <c r="AQ60" s="34">
        <v>21.615215952660598</v>
      </c>
      <c r="AR60" s="34">
        <v>12.1389551714531</v>
      </c>
      <c r="AS60" s="34">
        <v>92.5934340016628</v>
      </c>
      <c r="AT60" s="34">
        <v>17.558279169957</v>
      </c>
      <c r="AU60" s="34">
        <v>9.3788808054470394</v>
      </c>
      <c r="AV60" s="34">
        <v>22.4813965756572</v>
      </c>
      <c r="AW60" s="34">
        <v>9.6279248177982399</v>
      </c>
      <c r="AX60" s="34">
        <v>296.35854089463498</v>
      </c>
      <c r="AY60" s="34">
        <v>284.09759594840898</v>
      </c>
      <c r="AZ60" s="34">
        <v>42.8439009063814</v>
      </c>
      <c r="BA60" s="34">
        <v>21.365315115045501</v>
      </c>
      <c r="BB60" s="34">
        <v>20.224335378131698</v>
      </c>
      <c r="BC60" s="34">
        <v>850.28377473723799</v>
      </c>
      <c r="BD60" s="34">
        <v>28.716723680901399</v>
      </c>
      <c r="BE60" s="34">
        <v>1003.7790877316301</v>
      </c>
      <c r="BF60" s="34">
        <v>1138.62639429914</v>
      </c>
      <c r="BG60" s="34">
        <v>1014.74555855782</v>
      </c>
      <c r="BH60" s="34">
        <v>1132.7905891058899</v>
      </c>
      <c r="BI60" s="34">
        <v>1083.9130038620599</v>
      </c>
      <c r="BJ60" s="34">
        <v>990.80717767571605</v>
      </c>
      <c r="BK60" s="34">
        <v>1283.66410776009</v>
      </c>
    </row>
    <row r="61" spans="1:63" s="31" customFormat="1" ht="15.75" customHeight="1" x14ac:dyDescent="0.25">
      <c r="A61" s="395"/>
      <c r="B61" s="61" t="s">
        <v>71</v>
      </c>
      <c r="C61" s="61" t="s">
        <v>140</v>
      </c>
      <c r="D61" s="68">
        <v>1625.40798673421</v>
      </c>
      <c r="E61" s="68">
        <v>31.469555385768501</v>
      </c>
      <c r="F61" s="68">
        <v>533.84311269988802</v>
      </c>
      <c r="G61" s="68">
        <v>1332.11731561078</v>
      </c>
      <c r="H61" s="68">
        <v>969.213010265712</v>
      </c>
      <c r="I61" s="68">
        <v>1000.6421987229</v>
      </c>
      <c r="J61" s="68">
        <v>675.29673495173404</v>
      </c>
      <c r="K61" s="68">
        <v>823.432789874067</v>
      </c>
      <c r="L61" s="68">
        <v>603.29038077196401</v>
      </c>
      <c r="M61" s="68">
        <v>798.13782384682497</v>
      </c>
      <c r="N61" s="68">
        <v>538.22054722394103</v>
      </c>
      <c r="O61" s="68">
        <v>210.79920058317299</v>
      </c>
      <c r="P61" s="68">
        <v>9141.8706566709607</v>
      </c>
      <c r="Q61" s="68">
        <v>734.054156451484</v>
      </c>
      <c r="R61" s="68">
        <v>606.47819512868</v>
      </c>
      <c r="S61" s="68">
        <v>592.45820865662699</v>
      </c>
      <c r="T61" s="68">
        <v>763.48088053564402</v>
      </c>
      <c r="U61" s="68">
        <v>676.44202088974305</v>
      </c>
      <c r="V61" s="68">
        <v>743.29337078858896</v>
      </c>
      <c r="W61" s="68">
        <v>906.506583267991</v>
      </c>
      <c r="X61" s="68">
        <v>824.71350127733103</v>
      </c>
      <c r="Y61" s="68">
        <v>984.76530108222596</v>
      </c>
      <c r="Z61" s="68">
        <v>759.40952254788397</v>
      </c>
      <c r="AA61" s="68">
        <v>863.28314631705302</v>
      </c>
      <c r="AB61" s="68">
        <v>634.491844905167</v>
      </c>
      <c r="AC61" s="68">
        <v>9089.3767318484206</v>
      </c>
      <c r="AD61" s="68">
        <v>922.96030635789703</v>
      </c>
      <c r="AE61" s="68">
        <v>1046.1058653575899</v>
      </c>
      <c r="AF61" s="68">
        <v>818.15946921270097</v>
      </c>
      <c r="AG61" s="68">
        <v>867.83723026155894</v>
      </c>
      <c r="AH61" s="68">
        <v>863.77230951062097</v>
      </c>
      <c r="AI61" s="68">
        <v>1179.6424604055101</v>
      </c>
      <c r="AJ61" s="68">
        <v>840.40119036717397</v>
      </c>
      <c r="AK61" s="68">
        <v>932.22277622640797</v>
      </c>
      <c r="AL61" s="68">
        <v>764.69421847490901</v>
      </c>
      <c r="AM61" s="68">
        <v>932.93798991403605</v>
      </c>
      <c r="AN61" s="68">
        <v>788.61242328249</v>
      </c>
      <c r="AO61" s="68">
        <v>1264.73293545568</v>
      </c>
      <c r="AP61" s="68">
        <v>11222.0791748266</v>
      </c>
      <c r="AQ61" s="68">
        <v>945.06355993604302</v>
      </c>
      <c r="AR61" s="68">
        <v>553.15810511270695</v>
      </c>
      <c r="AS61" s="68">
        <v>747.26054213955604</v>
      </c>
      <c r="AT61" s="68">
        <v>957.94063912005299</v>
      </c>
      <c r="AU61" s="68">
        <v>837.35255913098501</v>
      </c>
      <c r="AV61" s="68">
        <v>732.18702367089702</v>
      </c>
      <c r="AW61" s="68">
        <v>1360.4452033606799</v>
      </c>
      <c r="AX61" s="68">
        <v>1299.6948428051501</v>
      </c>
      <c r="AY61" s="68">
        <v>949.366581918571</v>
      </c>
      <c r="AZ61" s="68">
        <v>910.55190366381601</v>
      </c>
      <c r="BA61" s="68">
        <v>947.24176941599103</v>
      </c>
      <c r="BB61" s="68">
        <v>2850.40748920136</v>
      </c>
      <c r="BC61" s="68">
        <v>13090.6702194758</v>
      </c>
      <c r="BD61" s="68">
        <v>944.35077339666304</v>
      </c>
      <c r="BE61" s="68">
        <v>1368.7504882529699</v>
      </c>
      <c r="BF61" s="68">
        <v>3196.0205747304799</v>
      </c>
      <c r="BG61" s="68">
        <v>1120.4873764300301</v>
      </c>
      <c r="BH61" s="68">
        <v>2108.5960655632298</v>
      </c>
      <c r="BI61" s="68">
        <v>1572.7911275204699</v>
      </c>
      <c r="BJ61" s="68">
        <v>1562.69274939968</v>
      </c>
      <c r="BK61" s="68">
        <v>1283.3287380992699</v>
      </c>
    </row>
    <row r="62" spans="1:63" s="31" customFormat="1" ht="15.75" customHeight="1" x14ac:dyDescent="0.25">
      <c r="A62" s="394"/>
      <c r="B62" s="55" t="s">
        <v>71</v>
      </c>
      <c r="C62" s="55" t="s">
        <v>129</v>
      </c>
      <c r="D62" s="34">
        <v>419.971803745682</v>
      </c>
      <c r="E62" s="34">
        <v>408.09630192897902</v>
      </c>
      <c r="F62" s="34">
        <v>429.89768882660297</v>
      </c>
      <c r="G62" s="34">
        <v>468.57749390848699</v>
      </c>
      <c r="H62" s="34">
        <v>811.82646868412996</v>
      </c>
      <c r="I62" s="34">
        <v>764.25155675417795</v>
      </c>
      <c r="J62" s="34">
        <v>781.15721055186896</v>
      </c>
      <c r="K62" s="34">
        <v>446.90889429615902</v>
      </c>
      <c r="L62" s="34">
        <v>798.449855435171</v>
      </c>
      <c r="M62" s="34">
        <v>690.11929067493395</v>
      </c>
      <c r="N62" s="34">
        <v>657.73009737089001</v>
      </c>
      <c r="O62" s="34">
        <v>1274.23178870896</v>
      </c>
      <c r="P62" s="34">
        <v>7951.21845088604</v>
      </c>
      <c r="Q62" s="34">
        <v>406.17204524115903</v>
      </c>
      <c r="R62" s="34">
        <v>467.379017251834</v>
      </c>
      <c r="S62" s="34">
        <v>678.12979931438099</v>
      </c>
      <c r="T62" s="34">
        <v>616.76444191501605</v>
      </c>
      <c r="U62" s="34">
        <v>435.02186542313098</v>
      </c>
      <c r="V62" s="34">
        <v>1034.55090062675</v>
      </c>
      <c r="W62" s="34">
        <v>625.05702120016304</v>
      </c>
      <c r="X62" s="34">
        <v>504.90881080705702</v>
      </c>
      <c r="Y62" s="34">
        <v>445.87758401713</v>
      </c>
      <c r="Z62" s="34">
        <v>580.21403039051904</v>
      </c>
      <c r="AA62" s="34">
        <v>884.42752121213402</v>
      </c>
      <c r="AB62" s="34">
        <v>802.17125936408297</v>
      </c>
      <c r="AC62" s="34">
        <v>7480.67429676335</v>
      </c>
      <c r="AD62" s="34">
        <v>530.77280475488601</v>
      </c>
      <c r="AE62" s="34">
        <v>841.79668554478303</v>
      </c>
      <c r="AF62" s="34">
        <v>706.35058468840498</v>
      </c>
      <c r="AG62" s="34">
        <v>815.87180063024198</v>
      </c>
      <c r="AH62" s="34">
        <v>522.783247453022</v>
      </c>
      <c r="AI62" s="34">
        <v>800.94696815100997</v>
      </c>
      <c r="AJ62" s="34">
        <v>987.04113274422298</v>
      </c>
      <c r="AK62" s="34">
        <v>1275.7566693014501</v>
      </c>
      <c r="AL62" s="34">
        <v>586.30000453475498</v>
      </c>
      <c r="AM62" s="34">
        <v>757.71613871847501</v>
      </c>
      <c r="AN62" s="34">
        <v>647.45295935863101</v>
      </c>
      <c r="AO62" s="34">
        <v>905.214227111583</v>
      </c>
      <c r="AP62" s="34">
        <v>9378.0032229914705</v>
      </c>
      <c r="AQ62" s="34">
        <v>799.78295511297802</v>
      </c>
      <c r="AR62" s="34">
        <v>1316.4982618490999</v>
      </c>
      <c r="AS62" s="34">
        <v>777.32207206293003</v>
      </c>
      <c r="AT62" s="34">
        <v>562.59783284192997</v>
      </c>
      <c r="AU62" s="34">
        <v>840.65823218457501</v>
      </c>
      <c r="AV62" s="34">
        <v>893.93872356563395</v>
      </c>
      <c r="AW62" s="34">
        <v>1078.9366098716901</v>
      </c>
      <c r="AX62" s="34">
        <v>1397.27473775354</v>
      </c>
      <c r="AY62" s="34">
        <v>948.63714658973095</v>
      </c>
      <c r="AZ62" s="34">
        <v>1107.5231677988099</v>
      </c>
      <c r="BA62" s="34">
        <v>1168.71440456748</v>
      </c>
      <c r="BB62" s="34">
        <v>1120.4891061544499</v>
      </c>
      <c r="BC62" s="34">
        <v>12012.373250352901</v>
      </c>
      <c r="BD62" s="34">
        <v>528.63961965615101</v>
      </c>
      <c r="BE62" s="34">
        <v>554.88491998869802</v>
      </c>
      <c r="BF62" s="34">
        <v>724.11416160699105</v>
      </c>
      <c r="BG62" s="34">
        <v>769.94353812500901</v>
      </c>
      <c r="BH62" s="34">
        <v>666.21553958151696</v>
      </c>
      <c r="BI62" s="34">
        <v>668.86501612768905</v>
      </c>
      <c r="BJ62" s="34">
        <v>1025.8930782143</v>
      </c>
      <c r="BK62" s="34">
        <v>996.60559065773896</v>
      </c>
    </row>
    <row r="63" spans="1:63" s="31" customFormat="1" ht="15.75" customHeight="1" x14ac:dyDescent="0.25">
      <c r="A63" s="395"/>
      <c r="B63" s="61" t="s">
        <v>71</v>
      </c>
      <c r="C63" s="61" t="s">
        <v>152</v>
      </c>
      <c r="D63" s="68">
        <v>22.410400675548701</v>
      </c>
      <c r="E63" s="68">
        <v>0</v>
      </c>
      <c r="F63" s="68">
        <v>561.29919515210304</v>
      </c>
      <c r="G63" s="68">
        <v>25.4575423769477</v>
      </c>
      <c r="H63" s="68">
        <v>46.061543865045003</v>
      </c>
      <c r="I63" s="68">
        <v>1069.8961186536999</v>
      </c>
      <c r="J63" s="68">
        <v>281.32569405558201</v>
      </c>
      <c r="K63" s="68">
        <v>241.88002601559501</v>
      </c>
      <c r="L63" s="68">
        <v>1180.9526730904199</v>
      </c>
      <c r="M63" s="68">
        <v>245.21765872230699</v>
      </c>
      <c r="N63" s="68">
        <v>138.641576153476</v>
      </c>
      <c r="O63" s="68">
        <v>701.89987807458499</v>
      </c>
      <c r="P63" s="68">
        <v>4515.0423068353002</v>
      </c>
      <c r="Q63" s="68">
        <v>55.526125097590899</v>
      </c>
      <c r="R63" s="68">
        <v>31.1058714531463</v>
      </c>
      <c r="S63" s="68">
        <v>937.01792989336195</v>
      </c>
      <c r="T63" s="68">
        <v>165.23108304117201</v>
      </c>
      <c r="U63" s="68">
        <v>278.34828590827698</v>
      </c>
      <c r="V63" s="68">
        <v>438.26670104177202</v>
      </c>
      <c r="W63" s="68">
        <v>112.025518967449</v>
      </c>
      <c r="X63" s="68">
        <v>364.38446258385102</v>
      </c>
      <c r="Y63" s="68">
        <v>534.82231165078201</v>
      </c>
      <c r="Z63" s="68">
        <v>342.90465297375198</v>
      </c>
      <c r="AA63" s="68">
        <v>255.61251043419301</v>
      </c>
      <c r="AB63" s="68">
        <v>924.32392958279297</v>
      </c>
      <c r="AC63" s="68">
        <v>4439.5693826281404</v>
      </c>
      <c r="AD63" s="68">
        <v>292.61324523278103</v>
      </c>
      <c r="AE63" s="68">
        <v>63.775382045824202</v>
      </c>
      <c r="AF63" s="68">
        <v>636.84910229598597</v>
      </c>
      <c r="AG63" s="68">
        <v>193.73882598010499</v>
      </c>
      <c r="AH63" s="68">
        <v>206.10474452177399</v>
      </c>
      <c r="AI63" s="68">
        <v>823.41779713401399</v>
      </c>
      <c r="AJ63" s="68">
        <v>170.55048648531201</v>
      </c>
      <c r="AK63" s="68">
        <v>526.99360971512499</v>
      </c>
      <c r="AL63" s="68">
        <v>1032.22959215024</v>
      </c>
      <c r="AM63" s="68">
        <v>478.22175471294099</v>
      </c>
      <c r="AN63" s="68">
        <v>329.57622650670999</v>
      </c>
      <c r="AO63" s="68">
        <v>1028.0561272759301</v>
      </c>
      <c r="AP63" s="68">
        <v>5782.1268940567397</v>
      </c>
      <c r="AQ63" s="68">
        <v>520.90165551861901</v>
      </c>
      <c r="AR63" s="68">
        <v>540.69598711224705</v>
      </c>
      <c r="AS63" s="68">
        <v>410.33791883374198</v>
      </c>
      <c r="AT63" s="68">
        <v>498.01437295865202</v>
      </c>
      <c r="AU63" s="68">
        <v>454.14523550095402</v>
      </c>
      <c r="AV63" s="68">
        <v>794.95951126658895</v>
      </c>
      <c r="AW63" s="68">
        <v>504.22708093594201</v>
      </c>
      <c r="AX63" s="68">
        <v>536.97898999727101</v>
      </c>
      <c r="AY63" s="68">
        <v>534.88133736779196</v>
      </c>
      <c r="AZ63" s="68">
        <v>594.96862199563998</v>
      </c>
      <c r="BA63" s="68">
        <v>1021.82796219588</v>
      </c>
      <c r="BB63" s="68">
        <v>1025.60352975519</v>
      </c>
      <c r="BC63" s="68">
        <v>7437.5422034385201</v>
      </c>
      <c r="BD63" s="68">
        <v>609.32071014453197</v>
      </c>
      <c r="BE63" s="68">
        <v>777.24502117997702</v>
      </c>
      <c r="BF63" s="68">
        <v>350.48658380268398</v>
      </c>
      <c r="BG63" s="68">
        <v>542.70404133367299</v>
      </c>
      <c r="BH63" s="68">
        <v>472.65995944748198</v>
      </c>
      <c r="BI63" s="68">
        <v>671.74962003528697</v>
      </c>
      <c r="BJ63" s="68">
        <v>1689.2470352053101</v>
      </c>
      <c r="BK63" s="68">
        <v>792.11503169062996</v>
      </c>
    </row>
    <row r="64" spans="1:63" s="31" customFormat="1" ht="15.75" customHeight="1" x14ac:dyDescent="0.25">
      <c r="A64" s="394"/>
      <c r="B64" s="55" t="s">
        <v>71</v>
      </c>
      <c r="C64" s="55" t="s">
        <v>121</v>
      </c>
      <c r="D64" s="34">
        <v>237.77306854448099</v>
      </c>
      <c r="E64" s="34">
        <v>419.61507539694799</v>
      </c>
      <c r="F64" s="34">
        <v>236.27964376223801</v>
      </c>
      <c r="G64" s="34">
        <v>275.33982497148702</v>
      </c>
      <c r="H64" s="34">
        <v>180.89876339033299</v>
      </c>
      <c r="I64" s="34">
        <v>233.46565131484101</v>
      </c>
      <c r="J64" s="34">
        <v>232.55721837093299</v>
      </c>
      <c r="K64" s="34">
        <v>454.37800450832498</v>
      </c>
      <c r="L64" s="34">
        <v>744.41041931356301</v>
      </c>
      <c r="M64" s="34">
        <v>335.96540868920601</v>
      </c>
      <c r="N64" s="34">
        <v>416.58785511376101</v>
      </c>
      <c r="O64" s="34">
        <v>516.47882041893297</v>
      </c>
      <c r="P64" s="34">
        <v>4283.7497537950503</v>
      </c>
      <c r="Q64" s="34">
        <v>259.910712990756</v>
      </c>
      <c r="R64" s="34">
        <v>281.46935971206199</v>
      </c>
      <c r="S64" s="34">
        <v>343.87134744511701</v>
      </c>
      <c r="T64" s="34">
        <v>272.26627075695399</v>
      </c>
      <c r="U64" s="34">
        <v>366.90183566103201</v>
      </c>
      <c r="V64" s="34">
        <v>314.91841339526798</v>
      </c>
      <c r="W64" s="34">
        <v>616.70335960760497</v>
      </c>
      <c r="X64" s="34">
        <v>495.69964081392402</v>
      </c>
      <c r="Y64" s="34">
        <v>410.77875154762597</v>
      </c>
      <c r="Z64" s="34">
        <v>420.36875542561</v>
      </c>
      <c r="AA64" s="34">
        <v>548.309508077224</v>
      </c>
      <c r="AB64" s="34">
        <v>1076.6991810479201</v>
      </c>
      <c r="AC64" s="34">
        <v>5407.8971364810996</v>
      </c>
      <c r="AD64" s="34">
        <v>601.862683118738</v>
      </c>
      <c r="AE64" s="34">
        <v>523.54168506324595</v>
      </c>
      <c r="AF64" s="34">
        <v>523.17682612170302</v>
      </c>
      <c r="AG64" s="34">
        <v>725.56589898971004</v>
      </c>
      <c r="AH64" s="34">
        <v>424.66897366829897</v>
      </c>
      <c r="AI64" s="34">
        <v>417.16489846015003</v>
      </c>
      <c r="AJ64" s="34">
        <v>583.11556121727403</v>
      </c>
      <c r="AK64" s="34">
        <v>412.73172498971297</v>
      </c>
      <c r="AL64" s="34">
        <v>466.28505658122401</v>
      </c>
      <c r="AM64" s="34">
        <v>459.87782005755997</v>
      </c>
      <c r="AN64" s="34">
        <v>767.00287170145896</v>
      </c>
      <c r="AO64" s="34">
        <v>774.54157055418602</v>
      </c>
      <c r="AP64" s="34">
        <v>6679.5355705232596</v>
      </c>
      <c r="AQ64" s="34">
        <v>513.84477235448901</v>
      </c>
      <c r="AR64" s="34">
        <v>399.13322593539198</v>
      </c>
      <c r="AS64" s="34">
        <v>528.84466657643895</v>
      </c>
      <c r="AT64" s="34">
        <v>366.10089106736501</v>
      </c>
      <c r="AU64" s="34">
        <v>424.75507805623101</v>
      </c>
      <c r="AV64" s="34">
        <v>464.88188861526299</v>
      </c>
      <c r="AW64" s="34">
        <v>351.37854659291997</v>
      </c>
      <c r="AX64" s="34">
        <v>854.762828907938</v>
      </c>
      <c r="AY64" s="34">
        <v>439.880098271078</v>
      </c>
      <c r="AZ64" s="34">
        <v>394.09467463595303</v>
      </c>
      <c r="BA64" s="34">
        <v>484.56449106620101</v>
      </c>
      <c r="BB64" s="34">
        <v>587.29539289490299</v>
      </c>
      <c r="BC64" s="34">
        <v>5809.53655497417</v>
      </c>
      <c r="BD64" s="34">
        <v>319.27256521022099</v>
      </c>
      <c r="BE64" s="34">
        <v>537.25942488560804</v>
      </c>
      <c r="BF64" s="34">
        <v>337.15551869472398</v>
      </c>
      <c r="BG64" s="34">
        <v>483.85265185454898</v>
      </c>
      <c r="BH64" s="34">
        <v>467.173722246083</v>
      </c>
      <c r="BI64" s="34">
        <v>518.677676959427</v>
      </c>
      <c r="BJ64" s="34">
        <v>419.19438385114898</v>
      </c>
      <c r="BK64" s="34">
        <v>644.95354692311003</v>
      </c>
    </row>
    <row r="65" spans="1:63" s="31" customFormat="1" ht="15.75" customHeight="1" x14ac:dyDescent="0.25">
      <c r="A65" s="395"/>
      <c r="B65" s="61" t="s">
        <v>71</v>
      </c>
      <c r="C65" s="61" t="s">
        <v>178</v>
      </c>
      <c r="D65" s="68">
        <v>198.40829079564901</v>
      </c>
      <c r="E65" s="68">
        <v>59.994374039276501</v>
      </c>
      <c r="F65" s="68">
        <v>116.14030568799301</v>
      </c>
      <c r="G65" s="68">
        <v>84.758377445503299</v>
      </c>
      <c r="H65" s="68">
        <v>96.762956305351906</v>
      </c>
      <c r="I65" s="68">
        <v>116.64009565564</v>
      </c>
      <c r="J65" s="68">
        <v>142.156045280874</v>
      </c>
      <c r="K65" s="68">
        <v>73.700001977662794</v>
      </c>
      <c r="L65" s="68">
        <v>141.20439339948001</v>
      </c>
      <c r="M65" s="68">
        <v>174.98168303064801</v>
      </c>
      <c r="N65" s="68">
        <v>135.29123377822799</v>
      </c>
      <c r="O65" s="68">
        <v>62.604904596175203</v>
      </c>
      <c r="P65" s="68">
        <v>1402.64266199248</v>
      </c>
      <c r="Q65" s="68">
        <v>258.10824585835297</v>
      </c>
      <c r="R65" s="68">
        <v>83.111107641138901</v>
      </c>
      <c r="S65" s="68">
        <v>109.44241120532401</v>
      </c>
      <c r="T65" s="68">
        <v>207.658733772316</v>
      </c>
      <c r="U65" s="68">
        <v>135.80746888863101</v>
      </c>
      <c r="V65" s="68">
        <v>101.31927927543499</v>
      </c>
      <c r="W65" s="68">
        <v>332.36357267024198</v>
      </c>
      <c r="X65" s="68">
        <v>221.5008295598</v>
      </c>
      <c r="Y65" s="68">
        <v>174.81892547772199</v>
      </c>
      <c r="Z65" s="68">
        <v>77.425499117883604</v>
      </c>
      <c r="AA65" s="68">
        <v>298.37640080637698</v>
      </c>
      <c r="AB65" s="68">
        <v>242.73526056190099</v>
      </c>
      <c r="AC65" s="68">
        <v>2242.66773483512</v>
      </c>
      <c r="AD65" s="68">
        <v>311.409481507843</v>
      </c>
      <c r="AE65" s="68">
        <v>119.17215178677201</v>
      </c>
      <c r="AF65" s="68">
        <v>167.38647670965901</v>
      </c>
      <c r="AG65" s="68">
        <v>548.16973152018204</v>
      </c>
      <c r="AH65" s="68">
        <v>318.03721661748199</v>
      </c>
      <c r="AI65" s="68">
        <v>218.181867652519</v>
      </c>
      <c r="AJ65" s="68">
        <v>190.279131545289</v>
      </c>
      <c r="AK65" s="68">
        <v>256.09989023417398</v>
      </c>
      <c r="AL65" s="68">
        <v>152.12674806218999</v>
      </c>
      <c r="AM65" s="68">
        <v>144.173508696379</v>
      </c>
      <c r="AN65" s="68">
        <v>176.60226779808801</v>
      </c>
      <c r="AO65" s="68">
        <v>173.87870981827899</v>
      </c>
      <c r="AP65" s="68">
        <v>2775.5171819488501</v>
      </c>
      <c r="AQ65" s="68">
        <v>306.47692107340902</v>
      </c>
      <c r="AR65" s="68">
        <v>143.56036289199201</v>
      </c>
      <c r="AS65" s="68">
        <v>271.59011813383302</v>
      </c>
      <c r="AT65" s="68">
        <v>340.05457612388</v>
      </c>
      <c r="AU65" s="68">
        <v>268.16847394239898</v>
      </c>
      <c r="AV65" s="68">
        <v>298.91260219424402</v>
      </c>
      <c r="AW65" s="68">
        <v>284.39041290817499</v>
      </c>
      <c r="AX65" s="68">
        <v>289.74369601089501</v>
      </c>
      <c r="AY65" s="68">
        <v>325.47858198384</v>
      </c>
      <c r="AZ65" s="68">
        <v>283.70707074656298</v>
      </c>
      <c r="BA65" s="68">
        <v>891.49199188601301</v>
      </c>
      <c r="BB65" s="68">
        <v>706.61762083678195</v>
      </c>
      <c r="BC65" s="68">
        <v>4410.1924287320298</v>
      </c>
      <c r="BD65" s="68">
        <v>0</v>
      </c>
      <c r="BE65" s="68">
        <v>208.20583695984601</v>
      </c>
      <c r="BF65" s="68">
        <v>340.318886108708</v>
      </c>
      <c r="BG65" s="68">
        <v>269.25085666454999</v>
      </c>
      <c r="BH65" s="68">
        <v>290.61494519677598</v>
      </c>
      <c r="BI65" s="68">
        <v>343.78030398890797</v>
      </c>
      <c r="BJ65" s="68">
        <v>308.94663517586901</v>
      </c>
      <c r="BK65" s="68">
        <v>497.98018856532701</v>
      </c>
    </row>
    <row r="66" spans="1:63" s="31" customFormat="1" ht="15.75" customHeight="1" x14ac:dyDescent="0.25">
      <c r="A66" s="394"/>
      <c r="B66" s="55" t="s">
        <v>71</v>
      </c>
      <c r="C66" s="55" t="s">
        <v>175</v>
      </c>
      <c r="D66" s="34">
        <v>3308.0887198045598</v>
      </c>
      <c r="E66" s="34">
        <v>2586.7992820548202</v>
      </c>
      <c r="F66" s="34">
        <v>5269.9288185368396</v>
      </c>
      <c r="G66" s="34">
        <v>2502.2135617833201</v>
      </c>
      <c r="H66" s="34">
        <v>3717.1879370341899</v>
      </c>
      <c r="I66" s="34">
        <v>4539.3898714330498</v>
      </c>
      <c r="J66" s="34">
        <v>4785.0061724197603</v>
      </c>
      <c r="K66" s="34">
        <v>3245.45690168889</v>
      </c>
      <c r="L66" s="34">
        <v>6401.8473713876001</v>
      </c>
      <c r="M66" s="34">
        <v>3849.3487155255202</v>
      </c>
      <c r="N66" s="34">
        <v>3378.25174617939</v>
      </c>
      <c r="O66" s="34">
        <v>8695.2397081685303</v>
      </c>
      <c r="P66" s="34">
        <v>52278.7588060165</v>
      </c>
      <c r="Q66" s="34">
        <v>3203.1416696517499</v>
      </c>
      <c r="R66" s="34">
        <v>4820.4890058269502</v>
      </c>
      <c r="S66" s="34">
        <v>3483.7810820959098</v>
      </c>
      <c r="T66" s="34">
        <v>3121.0425752876999</v>
      </c>
      <c r="U66" s="34">
        <v>4079.1158209487999</v>
      </c>
      <c r="V66" s="34">
        <v>5280.7086652444696</v>
      </c>
      <c r="W66" s="34">
        <v>3796.6845152162</v>
      </c>
      <c r="X66" s="34">
        <v>4508.0417556232596</v>
      </c>
      <c r="Y66" s="34">
        <v>5848.5201974235397</v>
      </c>
      <c r="Z66" s="34">
        <v>5226.0253318240402</v>
      </c>
      <c r="AA66" s="34">
        <v>5681.9289106496299</v>
      </c>
      <c r="AB66" s="34">
        <v>9972.9227103566409</v>
      </c>
      <c r="AC66" s="34">
        <v>59022.402240148898</v>
      </c>
      <c r="AD66" s="34">
        <v>8536.2714598233506</v>
      </c>
      <c r="AE66" s="34">
        <v>5807.44689286227</v>
      </c>
      <c r="AF66" s="34">
        <v>5821.6112190454496</v>
      </c>
      <c r="AG66" s="34">
        <v>5444.5435105325996</v>
      </c>
      <c r="AH66" s="34">
        <v>5091.6809374388304</v>
      </c>
      <c r="AI66" s="34">
        <v>6559.4619269777804</v>
      </c>
      <c r="AJ66" s="34">
        <v>10400.3569231684</v>
      </c>
      <c r="AK66" s="34">
        <v>5972.0756579641602</v>
      </c>
      <c r="AL66" s="34">
        <v>7665.5532476214303</v>
      </c>
      <c r="AM66" s="34">
        <v>7251.7029182462702</v>
      </c>
      <c r="AN66" s="34">
        <v>6651.1872070958698</v>
      </c>
      <c r="AO66" s="34">
        <v>6814.8011349358003</v>
      </c>
      <c r="AP66" s="34">
        <v>82016.693035712204</v>
      </c>
      <c r="AQ66" s="34">
        <v>6941.1194507730197</v>
      </c>
      <c r="AR66" s="34">
        <v>4713.9352463086998</v>
      </c>
      <c r="AS66" s="34">
        <v>4864.6702983314299</v>
      </c>
      <c r="AT66" s="34">
        <v>4946.62146692023</v>
      </c>
      <c r="AU66" s="34">
        <v>5236.3935689849604</v>
      </c>
      <c r="AV66" s="34">
        <v>7616.6744422455904</v>
      </c>
      <c r="AW66" s="34">
        <v>5871.6914850980102</v>
      </c>
      <c r="AX66" s="34">
        <v>5692.82383525567</v>
      </c>
      <c r="AY66" s="34">
        <v>6431.9173721357201</v>
      </c>
      <c r="AZ66" s="34">
        <v>7659.08718853966</v>
      </c>
      <c r="BA66" s="34">
        <v>7381.46991597122</v>
      </c>
      <c r="BB66" s="34">
        <v>7970.7732285095199</v>
      </c>
      <c r="BC66" s="34">
        <v>75327.177499073703</v>
      </c>
      <c r="BD66" s="34">
        <v>3979.8384260971602</v>
      </c>
      <c r="BE66" s="34">
        <v>5352.0960997739503</v>
      </c>
      <c r="BF66" s="34">
        <v>7332.4538730867098</v>
      </c>
      <c r="BG66" s="34">
        <v>5786.6039061804004</v>
      </c>
      <c r="BH66" s="34">
        <v>4596.7667474970403</v>
      </c>
      <c r="BI66" s="34">
        <v>6973.2814117880498</v>
      </c>
      <c r="BJ66" s="34">
        <v>4921.0947427444798</v>
      </c>
      <c r="BK66" s="34">
        <v>5645.2486723829297</v>
      </c>
    </row>
    <row r="67" spans="1:63" s="89" customFormat="1" ht="15.75" customHeight="1" x14ac:dyDescent="0.25">
      <c r="A67" s="367">
        <v>277</v>
      </c>
      <c r="B67" s="286" t="s">
        <v>74</v>
      </c>
      <c r="C67" s="286" t="s">
        <v>118</v>
      </c>
      <c r="D67" s="282">
        <v>14917.059556521999</v>
      </c>
      <c r="E67" s="282">
        <v>18942.017273187201</v>
      </c>
      <c r="F67" s="282">
        <v>23931.065290203602</v>
      </c>
      <c r="G67" s="282">
        <v>19401.939687559799</v>
      </c>
      <c r="H67" s="282">
        <v>25567.4995987607</v>
      </c>
      <c r="I67" s="282">
        <v>21999.122252837398</v>
      </c>
      <c r="J67" s="282">
        <v>24566.142762461801</v>
      </c>
      <c r="K67" s="282">
        <v>26638.570824205799</v>
      </c>
      <c r="L67" s="282">
        <v>22465.403915498398</v>
      </c>
      <c r="M67" s="282">
        <v>27468.749114274699</v>
      </c>
      <c r="N67" s="282">
        <v>29284.405556109599</v>
      </c>
      <c r="O67" s="282">
        <v>42623.828284230702</v>
      </c>
      <c r="P67" s="282">
        <v>297805.80411585199</v>
      </c>
      <c r="Q67" s="282">
        <v>13869.1547151657</v>
      </c>
      <c r="R67" s="282">
        <v>17413.612527293499</v>
      </c>
      <c r="S67" s="282">
        <v>18353.825647889102</v>
      </c>
      <c r="T67" s="282">
        <v>21179.2408920942</v>
      </c>
      <c r="U67" s="282">
        <v>18882.3918189469</v>
      </c>
      <c r="V67" s="282">
        <v>26926.232544440802</v>
      </c>
      <c r="W67" s="282">
        <v>25830.525027248401</v>
      </c>
      <c r="X67" s="282">
        <v>23083.539735795599</v>
      </c>
      <c r="Y67" s="282">
        <v>28535.916658190101</v>
      </c>
      <c r="Z67" s="282">
        <v>31420.079256841698</v>
      </c>
      <c r="AA67" s="282">
        <v>27401.046629803201</v>
      </c>
      <c r="AB67" s="282">
        <v>57075.176632885697</v>
      </c>
      <c r="AC67" s="282">
        <v>309970.74208659498</v>
      </c>
      <c r="AD67" s="282">
        <v>17437.208846751299</v>
      </c>
      <c r="AE67" s="282">
        <v>21497.4433400829</v>
      </c>
      <c r="AF67" s="282">
        <v>26384.7613046355</v>
      </c>
      <c r="AG67" s="282">
        <v>42179.106454594403</v>
      </c>
      <c r="AH67" s="282">
        <v>18424.968662391198</v>
      </c>
      <c r="AI67" s="282">
        <v>26132.387096619899</v>
      </c>
      <c r="AJ67" s="282">
        <v>48511.761874366799</v>
      </c>
      <c r="AK67" s="282">
        <v>23741.769221756302</v>
      </c>
      <c r="AL67" s="282">
        <v>29335.196598921098</v>
      </c>
      <c r="AM67" s="282">
        <v>32653.0641380173</v>
      </c>
      <c r="AN67" s="282">
        <v>43686.546322366601</v>
      </c>
      <c r="AO67" s="282">
        <v>49627.784047756897</v>
      </c>
      <c r="AP67" s="282">
        <v>379611.99790825997</v>
      </c>
      <c r="AQ67" s="282">
        <v>19275.988495010199</v>
      </c>
      <c r="AR67" s="282">
        <v>25708.539034284098</v>
      </c>
      <c r="AS67" s="282">
        <v>27408.318487559602</v>
      </c>
      <c r="AT67" s="282">
        <v>32133.368061655401</v>
      </c>
      <c r="AU67" s="282">
        <v>28636.250046916299</v>
      </c>
      <c r="AV67" s="282">
        <v>47726.376835246898</v>
      </c>
      <c r="AW67" s="282">
        <v>36758.510244994803</v>
      </c>
      <c r="AX67" s="282">
        <v>35037.160657899003</v>
      </c>
      <c r="AY67" s="282">
        <v>32661.8269037727</v>
      </c>
      <c r="AZ67" s="282">
        <v>33849.7921469301</v>
      </c>
      <c r="BA67" s="282">
        <v>39243.87868632</v>
      </c>
      <c r="BB67" s="282">
        <v>52413.732768008798</v>
      </c>
      <c r="BC67" s="282">
        <v>410853.742368598</v>
      </c>
      <c r="BD67" s="282">
        <v>29212.305500937899</v>
      </c>
      <c r="BE67" s="282">
        <v>27571.522676897199</v>
      </c>
      <c r="BF67" s="282">
        <v>31846.376167216298</v>
      </c>
      <c r="BG67" s="282">
        <v>37082.289262216698</v>
      </c>
      <c r="BH67" s="282">
        <v>28485.4502339869</v>
      </c>
      <c r="BI67" s="282">
        <v>26825.934706063501</v>
      </c>
      <c r="BJ67" s="282">
        <v>61566.7467459564</v>
      </c>
      <c r="BK67" s="282">
        <v>34374.574263610099</v>
      </c>
    </row>
    <row r="68" spans="1:63" s="31" customFormat="1" ht="15.75" customHeight="1" x14ac:dyDescent="0.25">
      <c r="A68" s="394"/>
      <c r="B68" s="55" t="s">
        <v>71</v>
      </c>
      <c r="C68" s="55" t="s">
        <v>134</v>
      </c>
      <c r="D68" s="34">
        <v>7481.3767208304598</v>
      </c>
      <c r="E68" s="34">
        <v>9315.4373458532209</v>
      </c>
      <c r="F68" s="34">
        <v>10252.1592360088</v>
      </c>
      <c r="G68" s="34">
        <v>11228.6406842954</v>
      </c>
      <c r="H68" s="34">
        <v>14772.562011874599</v>
      </c>
      <c r="I68" s="34">
        <v>10425.591360464001</v>
      </c>
      <c r="J68" s="34">
        <v>12124.193553151899</v>
      </c>
      <c r="K68" s="34">
        <v>10142.1928997426</v>
      </c>
      <c r="L68" s="34">
        <v>10419.041101791699</v>
      </c>
      <c r="M68" s="34">
        <v>14655.331213662999</v>
      </c>
      <c r="N68" s="34">
        <v>15039.4271116162</v>
      </c>
      <c r="O68" s="34">
        <v>17447.3000348079</v>
      </c>
      <c r="P68" s="34">
        <v>143303.25327409999</v>
      </c>
      <c r="Q68" s="34">
        <v>6318.9840387293498</v>
      </c>
      <c r="R68" s="34">
        <v>7852.4914833870698</v>
      </c>
      <c r="S68" s="34">
        <v>7029.4845443295999</v>
      </c>
      <c r="T68" s="34">
        <v>9545.1740138683399</v>
      </c>
      <c r="U68" s="34">
        <v>9070.3181605931295</v>
      </c>
      <c r="V68" s="34">
        <v>11835.841767342899</v>
      </c>
      <c r="W68" s="34">
        <v>13690.444734770101</v>
      </c>
      <c r="X68" s="34">
        <v>11326.937874707</v>
      </c>
      <c r="Y68" s="34">
        <v>9904.3554276408504</v>
      </c>
      <c r="Z68" s="34">
        <v>15731.4153824927</v>
      </c>
      <c r="AA68" s="34">
        <v>15892.157283499901</v>
      </c>
      <c r="AB68" s="34">
        <v>26269.395687997199</v>
      </c>
      <c r="AC68" s="34">
        <v>144467.00039935799</v>
      </c>
      <c r="AD68" s="34">
        <v>5252.5918496245704</v>
      </c>
      <c r="AE68" s="34">
        <v>7388.0249610597803</v>
      </c>
      <c r="AF68" s="34">
        <v>10129.517594712601</v>
      </c>
      <c r="AG68" s="34">
        <v>22442.935239037099</v>
      </c>
      <c r="AH68" s="34">
        <v>5820.1269643019896</v>
      </c>
      <c r="AI68" s="34">
        <v>11494.5638181102</v>
      </c>
      <c r="AJ68" s="34">
        <v>27746.7055264378</v>
      </c>
      <c r="AK68" s="34">
        <v>8113.5484294358102</v>
      </c>
      <c r="AL68" s="34">
        <v>10399.8614030146</v>
      </c>
      <c r="AM68" s="34">
        <v>14436.1241508656</v>
      </c>
      <c r="AN68" s="34">
        <v>25465.904886882701</v>
      </c>
      <c r="AO68" s="34">
        <v>25168.102909814101</v>
      </c>
      <c r="AP68" s="34">
        <v>173858.00773329701</v>
      </c>
      <c r="AQ68" s="34">
        <v>7535.3216421303296</v>
      </c>
      <c r="AR68" s="34">
        <v>8726.7110793493102</v>
      </c>
      <c r="AS68" s="34">
        <v>9597.6525492546498</v>
      </c>
      <c r="AT68" s="34">
        <v>11124.8475559896</v>
      </c>
      <c r="AU68" s="34">
        <v>8657.4497190356306</v>
      </c>
      <c r="AV68" s="34">
        <v>22706.8761562566</v>
      </c>
      <c r="AW68" s="34">
        <v>14789.588576660901</v>
      </c>
      <c r="AX68" s="34">
        <v>19429.2072368673</v>
      </c>
      <c r="AY68" s="34">
        <v>12450.2122781736</v>
      </c>
      <c r="AZ68" s="34">
        <v>14791.076586521</v>
      </c>
      <c r="BA68" s="34">
        <v>23408.9713035555</v>
      </c>
      <c r="BB68" s="34">
        <v>20338.959462760398</v>
      </c>
      <c r="BC68" s="34">
        <v>173556.874146555</v>
      </c>
      <c r="BD68" s="34">
        <v>12193.557061900199</v>
      </c>
      <c r="BE68" s="34">
        <v>10263.7677622059</v>
      </c>
      <c r="BF68" s="34">
        <v>9986.7875091067508</v>
      </c>
      <c r="BG68" s="34">
        <v>14275.835737314599</v>
      </c>
      <c r="BH68" s="34">
        <v>8381.2331659553201</v>
      </c>
      <c r="BI68" s="34">
        <v>6738.9298702059004</v>
      </c>
      <c r="BJ68" s="34">
        <v>36423.577794473298</v>
      </c>
      <c r="BK68" s="34">
        <v>15927.0271518548</v>
      </c>
    </row>
    <row r="69" spans="1:63" s="31" customFormat="1" ht="15.75" customHeight="1" x14ac:dyDescent="0.25">
      <c r="A69" s="395"/>
      <c r="B69" s="61" t="s">
        <v>71</v>
      </c>
      <c r="C69" s="61" t="s">
        <v>150</v>
      </c>
      <c r="D69" s="68">
        <v>1037.9591105920599</v>
      </c>
      <c r="E69" s="68">
        <v>2044.1968578102001</v>
      </c>
      <c r="F69" s="68">
        <v>2940.8177607113198</v>
      </c>
      <c r="G69" s="68">
        <v>1673.35094129105</v>
      </c>
      <c r="H69" s="68">
        <v>1936.2814995506101</v>
      </c>
      <c r="I69" s="68">
        <v>2085.2178964239401</v>
      </c>
      <c r="J69" s="68">
        <v>1534.4587870871601</v>
      </c>
      <c r="K69" s="68">
        <v>1962.4615708389499</v>
      </c>
      <c r="L69" s="68">
        <v>2702.1531464700302</v>
      </c>
      <c r="M69" s="68">
        <v>2321.0903727980799</v>
      </c>
      <c r="N69" s="68">
        <v>2295.16639465461</v>
      </c>
      <c r="O69" s="68">
        <v>2781.4298882380699</v>
      </c>
      <c r="P69" s="68">
        <v>25314.584226466101</v>
      </c>
      <c r="Q69" s="68">
        <v>1999.03636363139</v>
      </c>
      <c r="R69" s="68">
        <v>2356.6897506564801</v>
      </c>
      <c r="S69" s="68">
        <v>3140.6843387466902</v>
      </c>
      <c r="T69" s="68">
        <v>1178.3765701011801</v>
      </c>
      <c r="U69" s="68">
        <v>1195.8285314285399</v>
      </c>
      <c r="V69" s="68">
        <v>2092.1333592366</v>
      </c>
      <c r="W69" s="68">
        <v>1634.1866156783301</v>
      </c>
      <c r="X69" s="68">
        <v>685.65695050154704</v>
      </c>
      <c r="Y69" s="68">
        <v>4742.1151195623697</v>
      </c>
      <c r="Z69" s="68">
        <v>2705.7192829421201</v>
      </c>
      <c r="AA69" s="68">
        <v>603.76502486626805</v>
      </c>
      <c r="AB69" s="68">
        <v>3762.6109398410299</v>
      </c>
      <c r="AC69" s="68">
        <v>26096.802847192499</v>
      </c>
      <c r="AD69" s="68">
        <v>1910.78092220915</v>
      </c>
      <c r="AE69" s="68">
        <v>3213.42801455279</v>
      </c>
      <c r="AF69" s="68">
        <v>3181.7225212442299</v>
      </c>
      <c r="AG69" s="68">
        <v>2768.24024903298</v>
      </c>
      <c r="AH69" s="68">
        <v>1851.8833333944699</v>
      </c>
      <c r="AI69" s="68">
        <v>3183.2058349702002</v>
      </c>
      <c r="AJ69" s="68">
        <v>3258.2299608980302</v>
      </c>
      <c r="AK69" s="68">
        <v>2919.7924906971998</v>
      </c>
      <c r="AL69" s="68">
        <v>3458.9471224512099</v>
      </c>
      <c r="AM69" s="68">
        <v>2097.95809830402</v>
      </c>
      <c r="AN69" s="68">
        <v>1782.23352760031</v>
      </c>
      <c r="AO69" s="68">
        <v>1092.0580616642901</v>
      </c>
      <c r="AP69" s="68">
        <v>30718.480137018902</v>
      </c>
      <c r="AQ69" s="68">
        <v>2154.21909783825</v>
      </c>
      <c r="AR69" s="68">
        <v>4008.6570816022499</v>
      </c>
      <c r="AS69" s="68">
        <v>3897.7216701146499</v>
      </c>
      <c r="AT69" s="68">
        <v>2561.1993196674998</v>
      </c>
      <c r="AU69" s="68">
        <v>3810.1944149708102</v>
      </c>
      <c r="AV69" s="68">
        <v>4752.8312941079203</v>
      </c>
      <c r="AW69" s="68">
        <v>3699.1326082383698</v>
      </c>
      <c r="AX69" s="68">
        <v>3262.7815658529998</v>
      </c>
      <c r="AY69" s="68">
        <v>3408.2232168990399</v>
      </c>
      <c r="AZ69" s="68">
        <v>3750.9639000512302</v>
      </c>
      <c r="BA69" s="68">
        <v>2614.4122269127702</v>
      </c>
      <c r="BB69" s="68">
        <v>3386.7814976616</v>
      </c>
      <c r="BC69" s="68">
        <v>41307.117893917399</v>
      </c>
      <c r="BD69" s="68">
        <v>2267.9238981272101</v>
      </c>
      <c r="BE69" s="68">
        <v>3514.13059489325</v>
      </c>
      <c r="BF69" s="68">
        <v>5093.9839964291496</v>
      </c>
      <c r="BG69" s="68">
        <v>2966.75176507378</v>
      </c>
      <c r="BH69" s="68">
        <v>3154.75736452927</v>
      </c>
      <c r="BI69" s="68">
        <v>4035.6299930619498</v>
      </c>
      <c r="BJ69" s="68">
        <v>3201.7671437455501</v>
      </c>
      <c r="BK69" s="68">
        <v>4011.83058254662</v>
      </c>
    </row>
    <row r="70" spans="1:63" s="31" customFormat="1" ht="15.75" customHeight="1" x14ac:dyDescent="0.25">
      <c r="A70" s="394"/>
      <c r="B70" s="55" t="s">
        <v>71</v>
      </c>
      <c r="C70" s="55" t="s">
        <v>152</v>
      </c>
      <c r="D70" s="34">
        <v>638.603785363273</v>
      </c>
      <c r="E70" s="34">
        <v>176.93548474910901</v>
      </c>
      <c r="F70" s="34">
        <v>322.14366268069699</v>
      </c>
      <c r="G70" s="34">
        <v>202.41039899477499</v>
      </c>
      <c r="H70" s="34">
        <v>295.86502156728898</v>
      </c>
      <c r="I70" s="34">
        <v>1449.7309261128</v>
      </c>
      <c r="J70" s="34">
        <v>1038.84334630853</v>
      </c>
      <c r="K70" s="34">
        <v>768.45935212511097</v>
      </c>
      <c r="L70" s="34">
        <v>221.786739641889</v>
      </c>
      <c r="M70" s="34">
        <v>532.88973246065495</v>
      </c>
      <c r="N70" s="34">
        <v>1802.63013852114</v>
      </c>
      <c r="O70" s="34">
        <v>3547.2893775336702</v>
      </c>
      <c r="P70" s="34">
        <v>10997.5879660589</v>
      </c>
      <c r="Q70" s="34">
        <v>276.23471553790398</v>
      </c>
      <c r="R70" s="34">
        <v>998.32910430476102</v>
      </c>
      <c r="S70" s="34">
        <v>424.43080283722799</v>
      </c>
      <c r="T70" s="34">
        <v>647.794841555522</v>
      </c>
      <c r="U70" s="34">
        <v>870.44085962219299</v>
      </c>
      <c r="V70" s="34">
        <v>967.34135254744899</v>
      </c>
      <c r="W70" s="34">
        <v>889.16965748821895</v>
      </c>
      <c r="X70" s="34">
        <v>1040.1355613247499</v>
      </c>
      <c r="Y70" s="34">
        <v>1146.91404597571</v>
      </c>
      <c r="Z70" s="34">
        <v>941.77593518734795</v>
      </c>
      <c r="AA70" s="34">
        <v>1028.2973163511899</v>
      </c>
      <c r="AB70" s="34">
        <v>3358.13972253259</v>
      </c>
      <c r="AC70" s="34">
        <v>12589.003915264901</v>
      </c>
      <c r="AD70" s="34">
        <v>1408.95013200023</v>
      </c>
      <c r="AE70" s="34">
        <v>1094.9895804473001</v>
      </c>
      <c r="AF70" s="34">
        <v>1599.55240729552</v>
      </c>
      <c r="AG70" s="34">
        <v>1572.50833111613</v>
      </c>
      <c r="AH70" s="34">
        <v>538.849034294332</v>
      </c>
      <c r="AI70" s="34">
        <v>1360.91622628817</v>
      </c>
      <c r="AJ70" s="34">
        <v>1458.57996677049</v>
      </c>
      <c r="AK70" s="34">
        <v>1296.87082658963</v>
      </c>
      <c r="AL70" s="34">
        <v>1451.2688807404299</v>
      </c>
      <c r="AM70" s="34">
        <v>1766.1889523167499</v>
      </c>
      <c r="AN70" s="34">
        <v>1320.3119546001899</v>
      </c>
      <c r="AO70" s="34">
        <v>2563.1901961193998</v>
      </c>
      <c r="AP70" s="34">
        <v>17432.1764885786</v>
      </c>
      <c r="AQ70" s="34">
        <v>1579.33872059596</v>
      </c>
      <c r="AR70" s="34">
        <v>2387.7158653988099</v>
      </c>
      <c r="AS70" s="34">
        <v>1794.25408431913</v>
      </c>
      <c r="AT70" s="34">
        <v>1303.4722142069299</v>
      </c>
      <c r="AU70" s="34">
        <v>1777.19852171516</v>
      </c>
      <c r="AV70" s="34">
        <v>1767.3181009479099</v>
      </c>
      <c r="AW70" s="34">
        <v>1806.12915599441</v>
      </c>
      <c r="AX70" s="34">
        <v>1609.44342286141</v>
      </c>
      <c r="AY70" s="34">
        <v>2895.00669520159</v>
      </c>
      <c r="AZ70" s="34">
        <v>2198.1124450653001</v>
      </c>
      <c r="BA70" s="34">
        <v>1567.34829709778</v>
      </c>
      <c r="BB70" s="34">
        <v>4819.8006766118497</v>
      </c>
      <c r="BC70" s="34">
        <v>25505.138200016299</v>
      </c>
      <c r="BD70" s="34">
        <v>2601.0717032584798</v>
      </c>
      <c r="BE70" s="34">
        <v>2061.3430736481801</v>
      </c>
      <c r="BF70" s="34">
        <v>1870.26566524603</v>
      </c>
      <c r="BG70" s="34">
        <v>3518.5828112750601</v>
      </c>
      <c r="BH70" s="34">
        <v>1833.5157090702101</v>
      </c>
      <c r="BI70" s="34">
        <v>3359.2071141162401</v>
      </c>
      <c r="BJ70" s="34">
        <v>3508.47177659927</v>
      </c>
      <c r="BK70" s="34">
        <v>2844.7281125704599</v>
      </c>
    </row>
    <row r="71" spans="1:63" s="31" customFormat="1" ht="15.75" customHeight="1" x14ac:dyDescent="0.25">
      <c r="A71" s="395"/>
      <c r="B71" s="61" t="s">
        <v>71</v>
      </c>
      <c r="C71" s="61" t="s">
        <v>125</v>
      </c>
      <c r="D71" s="68">
        <v>353.57218152387202</v>
      </c>
      <c r="E71" s="68">
        <v>394.58913245870798</v>
      </c>
      <c r="F71" s="68">
        <v>843.81500784173898</v>
      </c>
      <c r="G71" s="68">
        <v>875.41069269508796</v>
      </c>
      <c r="H71" s="68">
        <v>671.43013654386903</v>
      </c>
      <c r="I71" s="68">
        <v>992.31990366595198</v>
      </c>
      <c r="J71" s="68">
        <v>1190.13326836136</v>
      </c>
      <c r="K71" s="68">
        <v>1164.1752866025299</v>
      </c>
      <c r="L71" s="68">
        <v>1051.00717219285</v>
      </c>
      <c r="M71" s="68">
        <v>1814.9885319546399</v>
      </c>
      <c r="N71" s="68">
        <v>1545.5665642894601</v>
      </c>
      <c r="O71" s="68">
        <v>1783.2512649113401</v>
      </c>
      <c r="P71" s="68">
        <v>12680.2591430414</v>
      </c>
      <c r="Q71" s="68">
        <v>703.41518431933105</v>
      </c>
      <c r="R71" s="68">
        <v>540.35211542515401</v>
      </c>
      <c r="S71" s="68">
        <v>825.28401653867604</v>
      </c>
      <c r="T71" s="68">
        <v>872.72798116058402</v>
      </c>
      <c r="U71" s="68">
        <v>809.56055572592197</v>
      </c>
      <c r="V71" s="68">
        <v>1287.8939997339801</v>
      </c>
      <c r="W71" s="68">
        <v>747.45697542756102</v>
      </c>
      <c r="X71" s="68">
        <v>955.46047607713001</v>
      </c>
      <c r="Y71" s="68">
        <v>2909.0000950592298</v>
      </c>
      <c r="Z71" s="68">
        <v>1524.1266482718299</v>
      </c>
      <c r="AA71" s="68">
        <v>862.11473130581305</v>
      </c>
      <c r="AB71" s="68">
        <v>3355.61351238926</v>
      </c>
      <c r="AC71" s="68">
        <v>15393.0062914345</v>
      </c>
      <c r="AD71" s="68">
        <v>772.23845445574</v>
      </c>
      <c r="AE71" s="68">
        <v>1306.8152643813701</v>
      </c>
      <c r="AF71" s="68">
        <v>1172.5890759747499</v>
      </c>
      <c r="AG71" s="68">
        <v>1305.5049644404901</v>
      </c>
      <c r="AH71" s="68">
        <v>1058.64266030982</v>
      </c>
      <c r="AI71" s="68">
        <v>1051.23828873921</v>
      </c>
      <c r="AJ71" s="68">
        <v>1458.11365542159</v>
      </c>
      <c r="AK71" s="68">
        <v>1482.5982366057401</v>
      </c>
      <c r="AL71" s="68">
        <v>2363.4610521570899</v>
      </c>
      <c r="AM71" s="68">
        <v>1273.76261039612</v>
      </c>
      <c r="AN71" s="68">
        <v>1293.0613641039399</v>
      </c>
      <c r="AO71" s="68">
        <v>3107.0658949220201</v>
      </c>
      <c r="AP71" s="68">
        <v>17645.0915219079</v>
      </c>
      <c r="AQ71" s="68">
        <v>1332.53190053603</v>
      </c>
      <c r="AR71" s="68">
        <v>1366.55991472765</v>
      </c>
      <c r="AS71" s="68">
        <v>1289.38414763829</v>
      </c>
      <c r="AT71" s="68">
        <v>3967.9454051856701</v>
      </c>
      <c r="AU71" s="68">
        <v>2194.81417335573</v>
      </c>
      <c r="AV71" s="68">
        <v>1932.7062907652601</v>
      </c>
      <c r="AW71" s="68">
        <v>1745.9846319462499</v>
      </c>
      <c r="AX71" s="68">
        <v>1015.89766330947</v>
      </c>
      <c r="AY71" s="68">
        <v>1608.1512167113899</v>
      </c>
      <c r="AZ71" s="68">
        <v>1342.95832262666</v>
      </c>
      <c r="BA71" s="68">
        <v>1309.7593442825</v>
      </c>
      <c r="BB71" s="68">
        <v>2915.0509849651598</v>
      </c>
      <c r="BC71" s="68">
        <v>22021.7439960501</v>
      </c>
      <c r="BD71" s="68">
        <v>1274.87989029293</v>
      </c>
      <c r="BE71" s="68">
        <v>1130.4027013360901</v>
      </c>
      <c r="BF71" s="68">
        <v>2950.9384153382698</v>
      </c>
      <c r="BG71" s="68">
        <v>1871.8488913354099</v>
      </c>
      <c r="BH71" s="68">
        <v>2344.9679811154301</v>
      </c>
      <c r="BI71" s="68">
        <v>1557.1987300742901</v>
      </c>
      <c r="BJ71" s="68">
        <v>2404.23193764811</v>
      </c>
      <c r="BK71" s="68">
        <v>1743.11908344428</v>
      </c>
    </row>
    <row r="72" spans="1:63" s="31" customFormat="1" ht="15.75" customHeight="1" x14ac:dyDescent="0.25">
      <c r="A72" s="394"/>
      <c r="B72" s="55" t="s">
        <v>71</v>
      </c>
      <c r="C72" s="55" t="s">
        <v>124</v>
      </c>
      <c r="D72" s="34">
        <v>946.94687635345599</v>
      </c>
      <c r="E72" s="34">
        <v>71.5372846935757</v>
      </c>
      <c r="F72" s="34">
        <v>226.477089499188</v>
      </c>
      <c r="G72" s="34">
        <v>41.124898562661301</v>
      </c>
      <c r="H72" s="34">
        <v>114.94846436505399</v>
      </c>
      <c r="I72" s="34">
        <v>242.73534425006099</v>
      </c>
      <c r="J72" s="34">
        <v>76.828507234532296</v>
      </c>
      <c r="K72" s="34">
        <v>1823.60251812453</v>
      </c>
      <c r="L72" s="34">
        <v>198.966269559783</v>
      </c>
      <c r="M72" s="34">
        <v>162.344980109777</v>
      </c>
      <c r="N72" s="34">
        <v>113.925849165446</v>
      </c>
      <c r="O72" s="34">
        <v>246.788620375428</v>
      </c>
      <c r="P72" s="34">
        <v>4266.2267022935002</v>
      </c>
      <c r="Q72" s="34">
        <v>249.36376711929501</v>
      </c>
      <c r="R72" s="34">
        <v>26.893811044400898</v>
      </c>
      <c r="S72" s="34">
        <v>167.141184881942</v>
      </c>
      <c r="T72" s="34">
        <v>51.646009109318399</v>
      </c>
      <c r="U72" s="34">
        <v>112.841179183924</v>
      </c>
      <c r="V72" s="34">
        <v>832.59773440543302</v>
      </c>
      <c r="W72" s="34">
        <v>146.25014588100299</v>
      </c>
      <c r="X72" s="34">
        <v>435.346511997162</v>
      </c>
      <c r="Y72" s="34">
        <v>266.33349875748701</v>
      </c>
      <c r="Z72" s="34">
        <v>151.287413166373</v>
      </c>
      <c r="AA72" s="34">
        <v>314.779768997659</v>
      </c>
      <c r="AB72" s="34">
        <v>695.24980763130998</v>
      </c>
      <c r="AC72" s="34">
        <v>3449.7308321753098</v>
      </c>
      <c r="AD72" s="34">
        <v>298.28345552080998</v>
      </c>
      <c r="AE72" s="34">
        <v>1732.26054320604</v>
      </c>
      <c r="AF72" s="34">
        <v>2073.3130031476499</v>
      </c>
      <c r="AG72" s="34">
        <v>428.42801651786198</v>
      </c>
      <c r="AH72" s="34">
        <v>614.93670447045599</v>
      </c>
      <c r="AI72" s="34">
        <v>408.62303993992299</v>
      </c>
      <c r="AJ72" s="34">
        <v>532.32092033070899</v>
      </c>
      <c r="AK72" s="34">
        <v>1004.41971297117</v>
      </c>
      <c r="AL72" s="34">
        <v>1650.9158729717201</v>
      </c>
      <c r="AM72" s="34">
        <v>992.54918848703505</v>
      </c>
      <c r="AN72" s="34">
        <v>543.07934011882901</v>
      </c>
      <c r="AO72" s="34">
        <v>1506.8975848908201</v>
      </c>
      <c r="AP72" s="34">
        <v>11786.027382573</v>
      </c>
      <c r="AQ72" s="34">
        <v>632.65289540335596</v>
      </c>
      <c r="AR72" s="34">
        <v>944.68828353056597</v>
      </c>
      <c r="AS72" s="34">
        <v>767.88876858529397</v>
      </c>
      <c r="AT72" s="34">
        <v>2111.6721881381</v>
      </c>
      <c r="AU72" s="34">
        <v>1118.71351150741</v>
      </c>
      <c r="AV72" s="34">
        <v>2239.65732261413</v>
      </c>
      <c r="AW72" s="34">
        <v>1185.04324585174</v>
      </c>
      <c r="AX72" s="34">
        <v>590.25180250603796</v>
      </c>
      <c r="AY72" s="34">
        <v>2630.3601131198402</v>
      </c>
      <c r="AZ72" s="34">
        <v>893.49139640999499</v>
      </c>
      <c r="BA72" s="34">
        <v>569.51389041735104</v>
      </c>
      <c r="BB72" s="34">
        <v>2086.80088752662</v>
      </c>
      <c r="BC72" s="34">
        <v>15770.7343056104</v>
      </c>
      <c r="BD72" s="34">
        <v>620.59994614652805</v>
      </c>
      <c r="BE72" s="34">
        <v>555.18282717613101</v>
      </c>
      <c r="BF72" s="34">
        <v>3088.5814810071302</v>
      </c>
      <c r="BG72" s="34">
        <v>1622.17326323767</v>
      </c>
      <c r="BH72" s="34">
        <v>1524.4094985765601</v>
      </c>
      <c r="BI72" s="34">
        <v>1480.0366068615599</v>
      </c>
      <c r="BJ72" s="34">
        <v>2493.81323051655</v>
      </c>
      <c r="BK72" s="34">
        <v>1562.5722100850301</v>
      </c>
    </row>
    <row r="73" spans="1:63" s="31" customFormat="1" ht="15.75" customHeight="1" x14ac:dyDescent="0.25">
      <c r="A73" s="395"/>
      <c r="B73" s="61" t="s">
        <v>71</v>
      </c>
      <c r="C73" s="61" t="s">
        <v>129</v>
      </c>
      <c r="D73" s="68">
        <v>327.35066510415101</v>
      </c>
      <c r="E73" s="68">
        <v>314.88816464792899</v>
      </c>
      <c r="F73" s="68">
        <v>1614.67269321137</v>
      </c>
      <c r="G73" s="68">
        <v>357.166208539877</v>
      </c>
      <c r="H73" s="68">
        <v>522.00163638823994</v>
      </c>
      <c r="I73" s="68">
        <v>285.75519618734302</v>
      </c>
      <c r="J73" s="68">
        <v>1143.0194521527701</v>
      </c>
      <c r="K73" s="68">
        <v>710.13458928606701</v>
      </c>
      <c r="L73" s="68">
        <v>1141.9279505761699</v>
      </c>
      <c r="M73" s="68">
        <v>708.56413992672105</v>
      </c>
      <c r="N73" s="68">
        <v>888.40541213108395</v>
      </c>
      <c r="O73" s="68">
        <v>976.56367037603104</v>
      </c>
      <c r="P73" s="68">
        <v>8990.4497785277508</v>
      </c>
      <c r="Q73" s="68">
        <v>294.16161802465803</v>
      </c>
      <c r="R73" s="68">
        <v>630.51635788251895</v>
      </c>
      <c r="S73" s="68">
        <v>399.179590496407</v>
      </c>
      <c r="T73" s="68">
        <v>647.98305667667296</v>
      </c>
      <c r="U73" s="68">
        <v>426.65132472888803</v>
      </c>
      <c r="V73" s="68">
        <v>661.98327125826404</v>
      </c>
      <c r="W73" s="68">
        <v>547.32862437086703</v>
      </c>
      <c r="X73" s="68">
        <v>931.37041936013998</v>
      </c>
      <c r="Y73" s="68">
        <v>677.61593106191106</v>
      </c>
      <c r="Z73" s="68">
        <v>900.446921638135</v>
      </c>
      <c r="AA73" s="68">
        <v>472.82009346989901</v>
      </c>
      <c r="AB73" s="68">
        <v>1136.18821327296</v>
      </c>
      <c r="AC73" s="68">
        <v>7726.2454222413198</v>
      </c>
      <c r="AD73" s="68">
        <v>224.88769163982599</v>
      </c>
      <c r="AE73" s="68">
        <v>440.20781376548302</v>
      </c>
      <c r="AF73" s="68">
        <v>762.30362490233802</v>
      </c>
      <c r="AG73" s="68">
        <v>688.03153346549004</v>
      </c>
      <c r="AH73" s="68">
        <v>649.38993074326197</v>
      </c>
      <c r="AI73" s="68">
        <v>768.43878136844398</v>
      </c>
      <c r="AJ73" s="68">
        <v>874.56855902189295</v>
      </c>
      <c r="AK73" s="68">
        <v>741.05536263267902</v>
      </c>
      <c r="AL73" s="68">
        <v>663.46176145964</v>
      </c>
      <c r="AM73" s="68">
        <v>864.416503705168</v>
      </c>
      <c r="AN73" s="68">
        <v>870.42948952578695</v>
      </c>
      <c r="AO73" s="68">
        <v>953.50586190441504</v>
      </c>
      <c r="AP73" s="68">
        <v>8500.6969141344198</v>
      </c>
      <c r="AQ73" s="68">
        <v>373.784515307981</v>
      </c>
      <c r="AR73" s="68">
        <v>797.32603350331306</v>
      </c>
      <c r="AS73" s="68">
        <v>560.08125326269806</v>
      </c>
      <c r="AT73" s="68">
        <v>1054.14227173116</v>
      </c>
      <c r="AU73" s="68">
        <v>788.73620752822706</v>
      </c>
      <c r="AV73" s="68">
        <v>736.36838791391301</v>
      </c>
      <c r="AW73" s="68">
        <v>996.20451142705099</v>
      </c>
      <c r="AX73" s="68">
        <v>971.17574784553699</v>
      </c>
      <c r="AY73" s="68">
        <v>639.31373418876899</v>
      </c>
      <c r="AZ73" s="68">
        <v>1182.31548468184</v>
      </c>
      <c r="BA73" s="68">
        <v>1539.7717138191099</v>
      </c>
      <c r="BB73" s="68">
        <v>1676.1812056480201</v>
      </c>
      <c r="BC73" s="68">
        <v>11315.401066857599</v>
      </c>
      <c r="BD73" s="68">
        <v>579.82434812863505</v>
      </c>
      <c r="BE73" s="68">
        <v>786.30792915055804</v>
      </c>
      <c r="BF73" s="68">
        <v>1195.6170406028</v>
      </c>
      <c r="BG73" s="68">
        <v>1003.63148714034</v>
      </c>
      <c r="BH73" s="68">
        <v>785.199827240932</v>
      </c>
      <c r="BI73" s="68">
        <v>895.50991821439902</v>
      </c>
      <c r="BJ73" s="68">
        <v>1482.5872820674399</v>
      </c>
      <c r="BK73" s="68">
        <v>1223.3389180344</v>
      </c>
    </row>
    <row r="74" spans="1:63" s="31" customFormat="1" ht="15.75" customHeight="1" x14ac:dyDescent="0.25">
      <c r="A74" s="394"/>
      <c r="B74" s="55" t="s">
        <v>71</v>
      </c>
      <c r="C74" s="55" t="s">
        <v>151</v>
      </c>
      <c r="D74" s="34">
        <v>325.88252420998498</v>
      </c>
      <c r="E74" s="34">
        <v>684.96050031124298</v>
      </c>
      <c r="F74" s="34">
        <v>1136.5074058038199</v>
      </c>
      <c r="G74" s="34">
        <v>781.48248528466502</v>
      </c>
      <c r="H74" s="34">
        <v>704.99702788618094</v>
      </c>
      <c r="I74" s="34">
        <v>1075.3258482229901</v>
      </c>
      <c r="J74" s="34">
        <v>907.47326590054297</v>
      </c>
      <c r="K74" s="34">
        <v>936.65812570723597</v>
      </c>
      <c r="L74" s="34">
        <v>1363.5684304771</v>
      </c>
      <c r="M74" s="34">
        <v>891.30310568990603</v>
      </c>
      <c r="N74" s="34">
        <v>929.44416305784398</v>
      </c>
      <c r="O74" s="34">
        <v>1401.17304119198</v>
      </c>
      <c r="P74" s="34">
        <v>11138.7759237435</v>
      </c>
      <c r="Q74" s="34">
        <v>460.35740116460602</v>
      </c>
      <c r="R74" s="34">
        <v>717.09979726687595</v>
      </c>
      <c r="S74" s="34">
        <v>1106.57943786586</v>
      </c>
      <c r="T74" s="34">
        <v>1072.58052029997</v>
      </c>
      <c r="U74" s="34">
        <v>1717.64142610249</v>
      </c>
      <c r="V74" s="34">
        <v>1390.3001663257801</v>
      </c>
      <c r="W74" s="34">
        <v>1141.21613944466</v>
      </c>
      <c r="X74" s="34">
        <v>863.87998727351805</v>
      </c>
      <c r="Y74" s="34">
        <v>1571.7151998716099</v>
      </c>
      <c r="Z74" s="34">
        <v>1178.9408461395501</v>
      </c>
      <c r="AA74" s="34">
        <v>1255.8104237772</v>
      </c>
      <c r="AB74" s="34">
        <v>3321.6484726429799</v>
      </c>
      <c r="AC74" s="34">
        <v>15797.7698181751</v>
      </c>
      <c r="AD74" s="34">
        <v>418.24543826991902</v>
      </c>
      <c r="AE74" s="34">
        <v>964.261270776434</v>
      </c>
      <c r="AF74" s="34">
        <v>1103.9141434430401</v>
      </c>
      <c r="AG74" s="34">
        <v>1382.0724123887201</v>
      </c>
      <c r="AH74" s="34">
        <v>1162.6598562706699</v>
      </c>
      <c r="AI74" s="34">
        <v>1012.54651173433</v>
      </c>
      <c r="AJ74" s="34">
        <v>2492.3746757550298</v>
      </c>
      <c r="AK74" s="34">
        <v>990.921896465293</v>
      </c>
      <c r="AL74" s="34">
        <v>1385.95813664467</v>
      </c>
      <c r="AM74" s="34">
        <v>1244.3401177088001</v>
      </c>
      <c r="AN74" s="34">
        <v>1701.9935873071399</v>
      </c>
      <c r="AO74" s="34">
        <v>1531.11934041888</v>
      </c>
      <c r="AP74" s="34">
        <v>15390.4073871829</v>
      </c>
      <c r="AQ74" s="34">
        <v>493.90869436900198</v>
      </c>
      <c r="AR74" s="34">
        <v>1612.6060150922401</v>
      </c>
      <c r="AS74" s="34">
        <v>1795.19029987819</v>
      </c>
      <c r="AT74" s="34">
        <v>1644.3867895875501</v>
      </c>
      <c r="AU74" s="34">
        <v>1743.5501905609301</v>
      </c>
      <c r="AV74" s="34">
        <v>1959.99066486123</v>
      </c>
      <c r="AW74" s="34">
        <v>1913.51002883057</v>
      </c>
      <c r="AX74" s="34">
        <v>1521.02147959795</v>
      </c>
      <c r="AY74" s="34">
        <v>1987.5473329845499</v>
      </c>
      <c r="AZ74" s="34">
        <v>1243.42932751389</v>
      </c>
      <c r="BA74" s="34">
        <v>1643.8934547103299</v>
      </c>
      <c r="BB74" s="34">
        <v>3508.7758069616898</v>
      </c>
      <c r="BC74" s="34">
        <v>21067.810084948102</v>
      </c>
      <c r="BD74" s="34">
        <v>928.16794443074298</v>
      </c>
      <c r="BE74" s="34">
        <v>1706.0113511771899</v>
      </c>
      <c r="BF74" s="34">
        <v>1622.10245055113</v>
      </c>
      <c r="BG74" s="34">
        <v>2539.0522331113302</v>
      </c>
      <c r="BH74" s="34">
        <v>1779.62128268828</v>
      </c>
      <c r="BI74" s="34">
        <v>1567.5511706283601</v>
      </c>
      <c r="BJ74" s="34">
        <v>1339.5090506440199</v>
      </c>
      <c r="BK74" s="34">
        <v>1184.03759931784</v>
      </c>
    </row>
    <row r="75" spans="1:63" s="31" customFormat="1" ht="15.75" customHeight="1" x14ac:dyDescent="0.25">
      <c r="A75" s="395"/>
      <c r="B75" s="61" t="s">
        <v>71</v>
      </c>
      <c r="C75" s="61" t="s">
        <v>121</v>
      </c>
      <c r="D75" s="68">
        <v>606.43069778470704</v>
      </c>
      <c r="E75" s="68">
        <v>742.06806686545099</v>
      </c>
      <c r="F75" s="68">
        <v>831.647968222955</v>
      </c>
      <c r="G75" s="68">
        <v>614.22701188668998</v>
      </c>
      <c r="H75" s="68">
        <v>1121.5175422135701</v>
      </c>
      <c r="I75" s="68">
        <v>985.90919498316703</v>
      </c>
      <c r="J75" s="68">
        <v>1464.4405643108</v>
      </c>
      <c r="K75" s="68">
        <v>363.29997302169301</v>
      </c>
      <c r="L75" s="68">
        <v>904.64427624095799</v>
      </c>
      <c r="M75" s="68">
        <v>700.24083511414005</v>
      </c>
      <c r="N75" s="68">
        <v>321.53807765124498</v>
      </c>
      <c r="O75" s="68">
        <v>2271.1275443315999</v>
      </c>
      <c r="P75" s="68">
        <v>10927.091752627</v>
      </c>
      <c r="Q75" s="68">
        <v>429.36425558721101</v>
      </c>
      <c r="R75" s="68">
        <v>465.54541456191203</v>
      </c>
      <c r="S75" s="68">
        <v>801.53144912121104</v>
      </c>
      <c r="T75" s="68">
        <v>1302.7946900295101</v>
      </c>
      <c r="U75" s="68">
        <v>783.44873299344204</v>
      </c>
      <c r="V75" s="68">
        <v>971.34038515869304</v>
      </c>
      <c r="W75" s="68">
        <v>1586.0107128470599</v>
      </c>
      <c r="X75" s="68">
        <v>1186.7376964344301</v>
      </c>
      <c r="Y75" s="68">
        <v>1319.4540470178599</v>
      </c>
      <c r="Z75" s="68">
        <v>2223.6174020743101</v>
      </c>
      <c r="AA75" s="68">
        <v>2025.5881814536899</v>
      </c>
      <c r="AB75" s="68">
        <v>3479.61031094701</v>
      </c>
      <c r="AC75" s="68">
        <v>16575.043278226301</v>
      </c>
      <c r="AD75" s="68">
        <v>731.78252571016196</v>
      </c>
      <c r="AE75" s="68">
        <v>619.84765256430103</v>
      </c>
      <c r="AF75" s="68">
        <v>885.80627937656004</v>
      </c>
      <c r="AG75" s="68">
        <v>1576.80245461753</v>
      </c>
      <c r="AH75" s="68">
        <v>1277.39297921364</v>
      </c>
      <c r="AI75" s="68">
        <v>816.75904083237401</v>
      </c>
      <c r="AJ75" s="68">
        <v>2791.25214212234</v>
      </c>
      <c r="AK75" s="68">
        <v>818.490217638481</v>
      </c>
      <c r="AL75" s="68">
        <v>1226.1996119238399</v>
      </c>
      <c r="AM75" s="68">
        <v>1561.09232445458</v>
      </c>
      <c r="AN75" s="68">
        <v>2063.0996305220101</v>
      </c>
      <c r="AO75" s="68">
        <v>3078.79821047008</v>
      </c>
      <c r="AP75" s="68">
        <v>17447.323069445902</v>
      </c>
      <c r="AQ75" s="68">
        <v>512.52105540594403</v>
      </c>
      <c r="AR75" s="68">
        <v>768.17330636272197</v>
      </c>
      <c r="AS75" s="68">
        <v>1503.4294580537901</v>
      </c>
      <c r="AT75" s="68">
        <v>1024.03896025008</v>
      </c>
      <c r="AU75" s="68">
        <v>1372.6605731577899</v>
      </c>
      <c r="AV75" s="68">
        <v>1463.1923257379999</v>
      </c>
      <c r="AW75" s="68">
        <v>2045.1620327406399</v>
      </c>
      <c r="AX75" s="68">
        <v>953.84516556021197</v>
      </c>
      <c r="AY75" s="68">
        <v>1230.81898683702</v>
      </c>
      <c r="AZ75" s="68">
        <v>1161.3424949458499</v>
      </c>
      <c r="BA75" s="68">
        <v>1082.6916287730401</v>
      </c>
      <c r="BB75" s="68">
        <v>3600.5351568711499</v>
      </c>
      <c r="BC75" s="68">
        <v>16718.411144696202</v>
      </c>
      <c r="BD75" s="68">
        <v>758.34478365704797</v>
      </c>
      <c r="BE75" s="68">
        <v>681.41494448588003</v>
      </c>
      <c r="BF75" s="68">
        <v>902.78013798168604</v>
      </c>
      <c r="BG75" s="68">
        <v>2244.8311890786899</v>
      </c>
      <c r="BH75" s="68">
        <v>654.77921617555103</v>
      </c>
      <c r="BI75" s="68">
        <v>1382.4667012908899</v>
      </c>
      <c r="BJ75" s="68">
        <v>2481.6533734685099</v>
      </c>
      <c r="BK75" s="68">
        <v>1047.13747629867</v>
      </c>
    </row>
    <row r="76" spans="1:63" s="31" customFormat="1" ht="15.75" customHeight="1" x14ac:dyDescent="0.25">
      <c r="A76" s="394"/>
      <c r="B76" s="55" t="s">
        <v>71</v>
      </c>
      <c r="C76" s="55" t="s">
        <v>135</v>
      </c>
      <c r="D76" s="34">
        <v>122.526508592357</v>
      </c>
      <c r="E76" s="34">
        <v>638.87092412756795</v>
      </c>
      <c r="F76" s="34">
        <v>215.84609857628601</v>
      </c>
      <c r="G76" s="34">
        <v>502.07831199831702</v>
      </c>
      <c r="H76" s="34">
        <v>58.368093607699898</v>
      </c>
      <c r="I76" s="34">
        <v>382.94794060531001</v>
      </c>
      <c r="J76" s="34">
        <v>144.706524971053</v>
      </c>
      <c r="K76" s="34">
        <v>275.46476383160598</v>
      </c>
      <c r="L76" s="34">
        <v>213.78813984231101</v>
      </c>
      <c r="M76" s="34">
        <v>475.60519937666902</v>
      </c>
      <c r="N76" s="34">
        <v>105.655135439272</v>
      </c>
      <c r="O76" s="34">
        <v>411.12349295060397</v>
      </c>
      <c r="P76" s="34">
        <v>3546.9811339190501</v>
      </c>
      <c r="Q76" s="34">
        <v>32.297649087385899</v>
      </c>
      <c r="R76" s="34">
        <v>451.16369853922799</v>
      </c>
      <c r="S76" s="34">
        <v>83.094752221711204</v>
      </c>
      <c r="T76" s="34">
        <v>231.18232189658099</v>
      </c>
      <c r="U76" s="34">
        <v>42.684184962693699</v>
      </c>
      <c r="V76" s="34">
        <v>332.63432029558697</v>
      </c>
      <c r="W76" s="34">
        <v>72.840744212157603</v>
      </c>
      <c r="X76" s="34">
        <v>481.29999512763902</v>
      </c>
      <c r="Y76" s="34">
        <v>59.998192043292399</v>
      </c>
      <c r="Z76" s="34">
        <v>250.16262981832099</v>
      </c>
      <c r="AA76" s="34">
        <v>256.29538574697102</v>
      </c>
      <c r="AB76" s="34">
        <v>482.39849356932501</v>
      </c>
      <c r="AC76" s="34">
        <v>2776.0523675208901</v>
      </c>
      <c r="AD76" s="34">
        <v>136.70366174683201</v>
      </c>
      <c r="AE76" s="34">
        <v>320.69532854629102</v>
      </c>
      <c r="AF76" s="34">
        <v>41.359549731882197</v>
      </c>
      <c r="AG76" s="34">
        <v>430.874774623696</v>
      </c>
      <c r="AH76" s="34">
        <v>350.10306637901698</v>
      </c>
      <c r="AI76" s="34">
        <v>958.28210023901795</v>
      </c>
      <c r="AJ76" s="34">
        <v>109.159405864801</v>
      </c>
      <c r="AK76" s="34">
        <v>455.95149927867499</v>
      </c>
      <c r="AL76" s="34">
        <v>253.780722065215</v>
      </c>
      <c r="AM76" s="34">
        <v>601.17685264279999</v>
      </c>
      <c r="AN76" s="34">
        <v>286.57396965678998</v>
      </c>
      <c r="AO76" s="34">
        <v>568.23842587160595</v>
      </c>
      <c r="AP76" s="34">
        <v>4512.8993566466197</v>
      </c>
      <c r="AQ76" s="34">
        <v>142.25407064941001</v>
      </c>
      <c r="AR76" s="34">
        <v>497.10413159074102</v>
      </c>
      <c r="AS76" s="34">
        <v>183.869946443418</v>
      </c>
      <c r="AT76" s="34">
        <v>389.63030283207098</v>
      </c>
      <c r="AU76" s="34">
        <v>502.12971465820402</v>
      </c>
      <c r="AV76" s="34">
        <v>1019.97233492728</v>
      </c>
      <c r="AW76" s="34">
        <v>383.09439845576998</v>
      </c>
      <c r="AX76" s="34">
        <v>845.74817868464902</v>
      </c>
      <c r="AY76" s="34">
        <v>423.89804528668998</v>
      </c>
      <c r="AZ76" s="34">
        <v>830.79909949981402</v>
      </c>
      <c r="BA76" s="34">
        <v>542.26930374035396</v>
      </c>
      <c r="BB76" s="34">
        <v>750.94661082771199</v>
      </c>
      <c r="BC76" s="34">
        <v>6511.7161375961095</v>
      </c>
      <c r="BD76" s="34">
        <v>417.64796224019602</v>
      </c>
      <c r="BE76" s="34">
        <v>618.25426776822997</v>
      </c>
      <c r="BF76" s="34">
        <v>514.16260312442398</v>
      </c>
      <c r="BG76" s="34">
        <v>703.57269040211702</v>
      </c>
      <c r="BH76" s="34">
        <v>585.31575854879497</v>
      </c>
      <c r="BI76" s="34">
        <v>722.33055687502599</v>
      </c>
      <c r="BJ76" s="34">
        <v>692.06013881923695</v>
      </c>
      <c r="BK76" s="34">
        <v>894.64544745665705</v>
      </c>
    </row>
    <row r="77" spans="1:63" s="31" customFormat="1" ht="15.75" customHeight="1" x14ac:dyDescent="0.25">
      <c r="A77" s="395"/>
      <c r="B77" s="61" t="s">
        <v>71</v>
      </c>
      <c r="C77" s="61" t="s">
        <v>126</v>
      </c>
      <c r="D77" s="68">
        <v>147.31713769305301</v>
      </c>
      <c r="E77" s="68">
        <v>286.31174718747297</v>
      </c>
      <c r="F77" s="68">
        <v>698.59037656442899</v>
      </c>
      <c r="G77" s="68">
        <v>331.93882807774997</v>
      </c>
      <c r="H77" s="68">
        <v>212.95673074221901</v>
      </c>
      <c r="I77" s="68">
        <v>572.63460054442305</v>
      </c>
      <c r="J77" s="68">
        <v>543.62261172251704</v>
      </c>
      <c r="K77" s="68">
        <v>2204.9602247222001</v>
      </c>
      <c r="L77" s="68">
        <v>601.19211006910598</v>
      </c>
      <c r="M77" s="68">
        <v>315.42179965130998</v>
      </c>
      <c r="N77" s="68">
        <v>493.24281991683102</v>
      </c>
      <c r="O77" s="68">
        <v>1060.9750287668901</v>
      </c>
      <c r="P77" s="68">
        <v>7469.1640156582098</v>
      </c>
      <c r="Q77" s="68">
        <v>258.44566499091599</v>
      </c>
      <c r="R77" s="68">
        <v>195.74057447124099</v>
      </c>
      <c r="S77" s="68">
        <v>237.31859556072001</v>
      </c>
      <c r="T77" s="68">
        <v>319.802145916543</v>
      </c>
      <c r="U77" s="68">
        <v>277.38574971813802</v>
      </c>
      <c r="V77" s="68">
        <v>419.81408647630298</v>
      </c>
      <c r="W77" s="68">
        <v>398.558102139048</v>
      </c>
      <c r="X77" s="68">
        <v>472.18171803083197</v>
      </c>
      <c r="Y77" s="68">
        <v>1266.6921767249401</v>
      </c>
      <c r="Z77" s="68">
        <v>450.758578813638</v>
      </c>
      <c r="AA77" s="68">
        <v>421.865660912544</v>
      </c>
      <c r="AB77" s="68">
        <v>1301.3887808627501</v>
      </c>
      <c r="AC77" s="68">
        <v>6019.9518346176101</v>
      </c>
      <c r="AD77" s="68">
        <v>2077.90424049175</v>
      </c>
      <c r="AE77" s="68">
        <v>552.86809992939004</v>
      </c>
      <c r="AF77" s="68">
        <v>315.15425520515703</v>
      </c>
      <c r="AG77" s="68">
        <v>2457.1656179124402</v>
      </c>
      <c r="AH77" s="68">
        <v>777.27572265689503</v>
      </c>
      <c r="AI77" s="68">
        <v>720.79849668434997</v>
      </c>
      <c r="AJ77" s="68">
        <v>1293.6066348218999</v>
      </c>
      <c r="AK77" s="68">
        <v>1411.1155949833001</v>
      </c>
      <c r="AL77" s="68">
        <v>892.52695568859497</v>
      </c>
      <c r="AM77" s="68">
        <v>1075.5875438584101</v>
      </c>
      <c r="AN77" s="68">
        <v>1562.5688938804201</v>
      </c>
      <c r="AO77" s="68">
        <v>1621.28116301055</v>
      </c>
      <c r="AP77" s="68">
        <v>14757.853219123201</v>
      </c>
      <c r="AQ77" s="68">
        <v>505.34020436203099</v>
      </c>
      <c r="AR77" s="68">
        <v>485.86538112137998</v>
      </c>
      <c r="AS77" s="68">
        <v>406.627385394714</v>
      </c>
      <c r="AT77" s="68">
        <v>629.75847261614899</v>
      </c>
      <c r="AU77" s="68">
        <v>604.73761591861796</v>
      </c>
      <c r="AV77" s="68">
        <v>867.17045623059698</v>
      </c>
      <c r="AW77" s="68">
        <v>1100.3652696833601</v>
      </c>
      <c r="AX77" s="68">
        <v>339.72675168901299</v>
      </c>
      <c r="AY77" s="68">
        <v>256.603926559809</v>
      </c>
      <c r="AZ77" s="68">
        <v>339.81529813824898</v>
      </c>
      <c r="BA77" s="68">
        <v>302.12667990192398</v>
      </c>
      <c r="BB77" s="68">
        <v>959.49938754741902</v>
      </c>
      <c r="BC77" s="68">
        <v>6797.6368291632598</v>
      </c>
      <c r="BD77" s="68">
        <v>473.06601615064102</v>
      </c>
      <c r="BE77" s="68">
        <v>368.27640190302998</v>
      </c>
      <c r="BF77" s="68">
        <v>419.72720902069898</v>
      </c>
      <c r="BG77" s="68">
        <v>331.63623214621998</v>
      </c>
      <c r="BH77" s="68">
        <v>269.85782481872599</v>
      </c>
      <c r="BI77" s="68">
        <v>396.17387459464999</v>
      </c>
      <c r="BJ77" s="68">
        <v>881.96437371580203</v>
      </c>
      <c r="BK77" s="68">
        <v>533.29263365774102</v>
      </c>
    </row>
    <row r="78" spans="1:63" s="31" customFormat="1" ht="15.75" customHeight="1" x14ac:dyDescent="0.25">
      <c r="A78" s="394"/>
      <c r="B78" s="55" t="s">
        <v>71</v>
      </c>
      <c r="C78" s="55" t="s">
        <v>175</v>
      </c>
      <c r="D78" s="34">
        <v>2929.0933484745701</v>
      </c>
      <c r="E78" s="34">
        <v>4272.2217644827697</v>
      </c>
      <c r="F78" s="34">
        <v>4848.3879910830401</v>
      </c>
      <c r="G78" s="34">
        <v>2794.1092259335801</v>
      </c>
      <c r="H78" s="34">
        <v>5156.5714340212999</v>
      </c>
      <c r="I78" s="34">
        <v>3500.9540413773698</v>
      </c>
      <c r="J78" s="34">
        <v>4398.4228812606698</v>
      </c>
      <c r="K78" s="34">
        <v>6287.1615202033199</v>
      </c>
      <c r="L78" s="34">
        <v>3647.3285786364299</v>
      </c>
      <c r="M78" s="34">
        <v>4890.9692035298403</v>
      </c>
      <c r="N78" s="34">
        <v>5749.4038896664397</v>
      </c>
      <c r="O78" s="34">
        <v>10696.806320747201</v>
      </c>
      <c r="P78" s="34">
        <v>59171.4301994165</v>
      </c>
      <c r="Q78" s="34">
        <v>2847.49405697369</v>
      </c>
      <c r="R78" s="34">
        <v>3178.7904197538601</v>
      </c>
      <c r="S78" s="34">
        <v>4139.0969352890697</v>
      </c>
      <c r="T78" s="34">
        <v>5309.1787414799701</v>
      </c>
      <c r="U78" s="34">
        <v>3575.5911138874899</v>
      </c>
      <c r="V78" s="34">
        <v>6134.3521016597897</v>
      </c>
      <c r="W78" s="34">
        <v>4977.0625749894098</v>
      </c>
      <c r="X78" s="34">
        <v>4704.5325449613601</v>
      </c>
      <c r="Y78" s="34">
        <v>4671.7229244748496</v>
      </c>
      <c r="Z78" s="34">
        <v>5361.8282162973901</v>
      </c>
      <c r="AA78" s="34">
        <v>4267.5527594220503</v>
      </c>
      <c r="AB78" s="34">
        <v>9912.9326911992302</v>
      </c>
      <c r="AC78" s="34">
        <v>59080.135080388201</v>
      </c>
      <c r="AD78" s="34">
        <v>4204.8404750822801</v>
      </c>
      <c r="AE78" s="34">
        <v>3864.0448108536998</v>
      </c>
      <c r="AF78" s="34">
        <v>5119.5288496017902</v>
      </c>
      <c r="AG78" s="34">
        <v>7126.5428614419598</v>
      </c>
      <c r="AH78" s="34">
        <v>4323.7084103566003</v>
      </c>
      <c r="AI78" s="34">
        <v>4357.0149577136799</v>
      </c>
      <c r="AJ78" s="34">
        <v>6496.8504269222103</v>
      </c>
      <c r="AK78" s="34">
        <v>4507.0049544583699</v>
      </c>
      <c r="AL78" s="34">
        <v>5588.8150798041097</v>
      </c>
      <c r="AM78" s="34">
        <v>6739.8677952779999</v>
      </c>
      <c r="AN78" s="34">
        <v>6797.2896781684703</v>
      </c>
      <c r="AO78" s="34">
        <v>8437.5263986706996</v>
      </c>
      <c r="AP78" s="34">
        <v>67563.034698351898</v>
      </c>
      <c r="AQ78" s="34">
        <v>4014.1156984119202</v>
      </c>
      <c r="AR78" s="34">
        <v>4113.1319420051104</v>
      </c>
      <c r="AS78" s="34">
        <v>5612.21892461476</v>
      </c>
      <c r="AT78" s="34">
        <v>6322.2745814506598</v>
      </c>
      <c r="AU78" s="34">
        <v>6066.0654045077999</v>
      </c>
      <c r="AV78" s="34">
        <v>8280.2935008840795</v>
      </c>
      <c r="AW78" s="34">
        <v>7094.2957851657502</v>
      </c>
      <c r="AX78" s="34">
        <v>4498.0616431244598</v>
      </c>
      <c r="AY78" s="34">
        <v>5131.6913578103104</v>
      </c>
      <c r="AZ78" s="34">
        <v>6115.4877914762401</v>
      </c>
      <c r="BA78" s="34">
        <v>4663.1208431094001</v>
      </c>
      <c r="BB78" s="34">
        <v>8370.4010906272106</v>
      </c>
      <c r="BC78" s="34">
        <v>70281.158563187695</v>
      </c>
      <c r="BD78" s="34">
        <v>7097.2219466052702</v>
      </c>
      <c r="BE78" s="34">
        <v>5886.4308231527302</v>
      </c>
      <c r="BF78" s="34">
        <v>4201.4296588082298</v>
      </c>
      <c r="BG78" s="34">
        <v>6004.37296210152</v>
      </c>
      <c r="BH78" s="34">
        <v>7171.7926052677903</v>
      </c>
      <c r="BI78" s="34">
        <v>4690.9001701402303</v>
      </c>
      <c r="BJ78" s="34">
        <v>6657.1106442586597</v>
      </c>
      <c r="BK78" s="34">
        <v>3402.8450483435599</v>
      </c>
    </row>
    <row r="79" spans="1:63" s="89" customFormat="1" ht="15.75" customHeight="1" x14ac:dyDescent="0.25">
      <c r="A79" s="367">
        <v>280</v>
      </c>
      <c r="B79" s="286" t="s">
        <v>75</v>
      </c>
      <c r="C79" s="67" t="s">
        <v>118</v>
      </c>
      <c r="D79" s="282">
        <v>6199.9539892850898</v>
      </c>
      <c r="E79" s="282">
        <v>8782.5280335679508</v>
      </c>
      <c r="F79" s="282">
        <v>9709.7131662312204</v>
      </c>
      <c r="G79" s="282">
        <v>9361.4880648200706</v>
      </c>
      <c r="H79" s="282">
        <v>8034.6326392289602</v>
      </c>
      <c r="I79" s="282">
        <v>9256.5360171333705</v>
      </c>
      <c r="J79" s="282">
        <v>7966.1002667760104</v>
      </c>
      <c r="K79" s="282">
        <v>7795.9335818720701</v>
      </c>
      <c r="L79" s="282">
        <v>8089.6610408978804</v>
      </c>
      <c r="M79" s="282">
        <v>11462.2817648489</v>
      </c>
      <c r="N79" s="282">
        <v>12767.990590706901</v>
      </c>
      <c r="O79" s="282">
        <v>10507.8010439144</v>
      </c>
      <c r="P79" s="282">
        <v>109934.620199283</v>
      </c>
      <c r="Q79" s="282">
        <v>5105.97339122421</v>
      </c>
      <c r="R79" s="282">
        <v>8361.2863130059995</v>
      </c>
      <c r="S79" s="282">
        <v>8175.6391935872298</v>
      </c>
      <c r="T79" s="282">
        <v>7355.6463822747</v>
      </c>
      <c r="U79" s="282">
        <v>6865.0127768541197</v>
      </c>
      <c r="V79" s="282">
        <v>10709.528753729899</v>
      </c>
      <c r="W79" s="282">
        <v>10163.9730190228</v>
      </c>
      <c r="X79" s="282">
        <v>11228.428978558701</v>
      </c>
      <c r="Y79" s="282">
        <v>12266.8557266797</v>
      </c>
      <c r="Z79" s="282">
        <v>12348.4667613404</v>
      </c>
      <c r="AA79" s="282">
        <v>14575.3114766172</v>
      </c>
      <c r="AB79" s="282">
        <v>18413.531306660301</v>
      </c>
      <c r="AC79" s="282">
        <v>125569.654079555</v>
      </c>
      <c r="AD79" s="282">
        <v>10429.631554874601</v>
      </c>
      <c r="AE79" s="282">
        <v>13783.1944571279</v>
      </c>
      <c r="AF79" s="282">
        <v>14696.068320271699</v>
      </c>
      <c r="AG79" s="282">
        <v>14555.253627091501</v>
      </c>
      <c r="AH79" s="282">
        <v>14461.4826884834</v>
      </c>
      <c r="AI79" s="282">
        <v>14511.8745759433</v>
      </c>
      <c r="AJ79" s="282">
        <v>16954.8842147219</v>
      </c>
      <c r="AK79" s="282">
        <v>15452.3950799908</v>
      </c>
      <c r="AL79" s="282">
        <v>15767.0604530603</v>
      </c>
      <c r="AM79" s="282">
        <v>16272.758014528899</v>
      </c>
      <c r="AN79" s="282">
        <v>16040.980386207901</v>
      </c>
      <c r="AO79" s="282">
        <v>24523.924835582598</v>
      </c>
      <c r="AP79" s="282">
        <v>187449.508207885</v>
      </c>
      <c r="AQ79" s="282">
        <v>13718.8979874054</v>
      </c>
      <c r="AR79" s="282">
        <v>15982.0836008188</v>
      </c>
      <c r="AS79" s="282">
        <v>18997.191179598201</v>
      </c>
      <c r="AT79" s="282">
        <v>18630.6567825319</v>
      </c>
      <c r="AU79" s="282">
        <v>18265.057644086399</v>
      </c>
      <c r="AV79" s="282">
        <v>21009.307911287</v>
      </c>
      <c r="AW79" s="282">
        <v>20161.028991425101</v>
      </c>
      <c r="AX79" s="282">
        <v>20218.230273174999</v>
      </c>
      <c r="AY79" s="282">
        <v>20234.1324232347</v>
      </c>
      <c r="AZ79" s="282">
        <v>24707.6693331239</v>
      </c>
      <c r="BA79" s="282">
        <v>22889.4555202909</v>
      </c>
      <c r="BB79" s="282">
        <v>25035.7055558387</v>
      </c>
      <c r="BC79" s="282">
        <v>239849.417202816</v>
      </c>
      <c r="BD79" s="282">
        <v>14865.993623128699</v>
      </c>
      <c r="BE79" s="282">
        <v>22673.156405354301</v>
      </c>
      <c r="BF79" s="282">
        <v>21415.408565180001</v>
      </c>
      <c r="BG79" s="282">
        <v>21923.707189347799</v>
      </c>
      <c r="BH79" s="282">
        <v>24482.696729438099</v>
      </c>
      <c r="BI79" s="282">
        <v>25749.171623890099</v>
      </c>
      <c r="BJ79" s="282">
        <v>25886.8975107857</v>
      </c>
      <c r="BK79" s="282">
        <v>28937.346749100299</v>
      </c>
    </row>
    <row r="80" spans="1:63" s="31" customFormat="1" ht="15.75" customHeight="1" x14ac:dyDescent="0.25">
      <c r="A80" s="394"/>
      <c r="B80" s="55" t="s">
        <v>71</v>
      </c>
      <c r="C80" s="55" t="s">
        <v>134</v>
      </c>
      <c r="D80" s="34">
        <v>1742.9835138926901</v>
      </c>
      <c r="E80" s="34">
        <v>2646.56865281307</v>
      </c>
      <c r="F80" s="34">
        <v>3338.2547214824099</v>
      </c>
      <c r="G80" s="34">
        <v>2827.4581809494298</v>
      </c>
      <c r="H80" s="34">
        <v>1952.8363267048101</v>
      </c>
      <c r="I80" s="34">
        <v>1906.7704288478601</v>
      </c>
      <c r="J80" s="34">
        <v>2114.0672019714898</v>
      </c>
      <c r="K80" s="34">
        <v>2288.1159328355802</v>
      </c>
      <c r="L80" s="34">
        <v>2235.80583217712</v>
      </c>
      <c r="M80" s="34">
        <v>3449.8081633745101</v>
      </c>
      <c r="N80" s="34">
        <v>3863.20770085908</v>
      </c>
      <c r="O80" s="34">
        <v>2568.0409363284498</v>
      </c>
      <c r="P80" s="34">
        <v>30933.917592236499</v>
      </c>
      <c r="Q80" s="34">
        <v>1258.8238308308401</v>
      </c>
      <c r="R80" s="34">
        <v>2774.8197228685799</v>
      </c>
      <c r="S80" s="34">
        <v>2679.52208972058</v>
      </c>
      <c r="T80" s="34">
        <v>1345.4151787093399</v>
      </c>
      <c r="U80" s="34">
        <v>1683.97597942883</v>
      </c>
      <c r="V80" s="34">
        <v>2851.99645038984</v>
      </c>
      <c r="W80" s="34">
        <v>2860.5823848950899</v>
      </c>
      <c r="X80" s="34">
        <v>3180.7409572812498</v>
      </c>
      <c r="Y80" s="34">
        <v>2490.7650203994399</v>
      </c>
      <c r="Z80" s="34">
        <v>4244.8797813259198</v>
      </c>
      <c r="AA80" s="34">
        <v>5785.6529870905997</v>
      </c>
      <c r="AB80" s="34">
        <v>3779.4245812286599</v>
      </c>
      <c r="AC80" s="34">
        <v>34936.598964169003</v>
      </c>
      <c r="AD80" s="34">
        <v>3984.2920268020698</v>
      </c>
      <c r="AE80" s="34">
        <v>5338.1245459564998</v>
      </c>
      <c r="AF80" s="34">
        <v>5877.8779019772401</v>
      </c>
      <c r="AG80" s="34">
        <v>6198.64888831596</v>
      </c>
      <c r="AH80" s="34">
        <v>6254.6300082072903</v>
      </c>
      <c r="AI80" s="34">
        <v>5814.0678347193798</v>
      </c>
      <c r="AJ80" s="34">
        <v>6666.8836876515197</v>
      </c>
      <c r="AK80" s="34">
        <v>6547.9155885222399</v>
      </c>
      <c r="AL80" s="34">
        <v>6579.6776224697096</v>
      </c>
      <c r="AM80" s="34">
        <v>6856.5028109387704</v>
      </c>
      <c r="AN80" s="34">
        <v>6719.3927687674304</v>
      </c>
      <c r="AO80" s="34">
        <v>8281.4109060516803</v>
      </c>
      <c r="AP80" s="34">
        <v>75119.4245903798</v>
      </c>
      <c r="AQ80" s="34">
        <v>6527.4416538815904</v>
      </c>
      <c r="AR80" s="34">
        <v>7451.8589130197797</v>
      </c>
      <c r="AS80" s="34">
        <v>6791.2600781113997</v>
      </c>
      <c r="AT80" s="34">
        <v>8705.2323924247594</v>
      </c>
      <c r="AU80" s="34">
        <v>8413.6697134211008</v>
      </c>
      <c r="AV80" s="34">
        <v>7977.8404712300298</v>
      </c>
      <c r="AW80" s="34">
        <v>8491.0615340831791</v>
      </c>
      <c r="AX80" s="34">
        <v>8627.6033523934402</v>
      </c>
      <c r="AY80" s="34">
        <v>8293.8573947558198</v>
      </c>
      <c r="AZ80" s="34">
        <v>11259.061622106499</v>
      </c>
      <c r="BA80" s="34">
        <v>8109.14773452597</v>
      </c>
      <c r="BB80" s="34">
        <v>9295.11614478095</v>
      </c>
      <c r="BC80" s="34">
        <v>99943.151004734595</v>
      </c>
      <c r="BD80" s="34">
        <v>5041.1087978645401</v>
      </c>
      <c r="BE80" s="34">
        <v>10270.8195926153</v>
      </c>
      <c r="BF80" s="34">
        <v>9328.9862368874201</v>
      </c>
      <c r="BG80" s="34">
        <v>8878.6563275969293</v>
      </c>
      <c r="BH80" s="34">
        <v>9693.2708007537294</v>
      </c>
      <c r="BI80" s="34">
        <v>11725.4927134928</v>
      </c>
      <c r="BJ80" s="34">
        <v>11681.1156753953</v>
      </c>
      <c r="BK80" s="34">
        <v>11114.2221051777</v>
      </c>
    </row>
    <row r="81" spans="1:63" s="31" customFormat="1" ht="15.75" customHeight="1" x14ac:dyDescent="0.25">
      <c r="A81" s="395"/>
      <c r="B81" s="61" t="s">
        <v>71</v>
      </c>
      <c r="C81" s="61" t="s">
        <v>126</v>
      </c>
      <c r="D81" s="68">
        <v>532.38209150716898</v>
      </c>
      <c r="E81" s="68">
        <v>617.90079071970604</v>
      </c>
      <c r="F81" s="68">
        <v>667.16678119304595</v>
      </c>
      <c r="G81" s="68">
        <v>848.14533788981896</v>
      </c>
      <c r="H81" s="68">
        <v>640.39740765538795</v>
      </c>
      <c r="I81" s="68">
        <v>472.16203362811899</v>
      </c>
      <c r="J81" s="68">
        <v>430.44427415315499</v>
      </c>
      <c r="K81" s="68">
        <v>536.80843275442498</v>
      </c>
      <c r="L81" s="68">
        <v>586.76765491916296</v>
      </c>
      <c r="M81" s="68">
        <v>412.71897531150302</v>
      </c>
      <c r="N81" s="68">
        <v>510.47741088446901</v>
      </c>
      <c r="O81" s="68">
        <v>882.982616719215</v>
      </c>
      <c r="P81" s="68">
        <v>7138.3538073351801</v>
      </c>
      <c r="Q81" s="68">
        <v>511.71954936166702</v>
      </c>
      <c r="R81" s="68">
        <v>548.56949530122404</v>
      </c>
      <c r="S81" s="68">
        <v>451.87155156614199</v>
      </c>
      <c r="T81" s="68">
        <v>539.61913624595502</v>
      </c>
      <c r="U81" s="68">
        <v>435.38727675938702</v>
      </c>
      <c r="V81" s="68">
        <v>617.680793959065</v>
      </c>
      <c r="W81" s="68">
        <v>696.93173582621898</v>
      </c>
      <c r="X81" s="68">
        <v>583.42553384389498</v>
      </c>
      <c r="Y81" s="68">
        <v>1270.88305886384</v>
      </c>
      <c r="Z81" s="68">
        <v>598.89804403408095</v>
      </c>
      <c r="AA81" s="68">
        <v>807.95799485678003</v>
      </c>
      <c r="AB81" s="68">
        <v>1327.2315879233499</v>
      </c>
      <c r="AC81" s="68">
        <v>8390.1757585416108</v>
      </c>
      <c r="AD81" s="68">
        <v>524.56801112753897</v>
      </c>
      <c r="AE81" s="68">
        <v>1404.2556766571599</v>
      </c>
      <c r="AF81" s="68">
        <v>1326.1352663416401</v>
      </c>
      <c r="AG81" s="68">
        <v>840.95727601159194</v>
      </c>
      <c r="AH81" s="68">
        <v>308.77149745227098</v>
      </c>
      <c r="AI81" s="68">
        <v>1261.2822261419501</v>
      </c>
      <c r="AJ81" s="68">
        <v>845.90934741240903</v>
      </c>
      <c r="AK81" s="68">
        <v>714.72360101733</v>
      </c>
      <c r="AL81" s="68">
        <v>826.59218299176996</v>
      </c>
      <c r="AM81" s="68">
        <v>815.26825698263497</v>
      </c>
      <c r="AN81" s="68">
        <v>869.86446425011104</v>
      </c>
      <c r="AO81" s="68">
        <v>1807.5485062815801</v>
      </c>
      <c r="AP81" s="68">
        <v>11545.876312668001</v>
      </c>
      <c r="AQ81" s="68">
        <v>1093.1599071072101</v>
      </c>
      <c r="AR81" s="68">
        <v>1669.4940587943199</v>
      </c>
      <c r="AS81" s="68">
        <v>754.00490129734499</v>
      </c>
      <c r="AT81" s="68">
        <v>902.03585763481703</v>
      </c>
      <c r="AU81" s="68">
        <v>1049.87295938031</v>
      </c>
      <c r="AV81" s="68">
        <v>1017.23475686096</v>
      </c>
      <c r="AW81" s="68">
        <v>1153.5540789685299</v>
      </c>
      <c r="AX81" s="68">
        <v>1116.94668898705</v>
      </c>
      <c r="AY81" s="68">
        <v>1115.3071277126301</v>
      </c>
      <c r="AZ81" s="68">
        <v>1290.3502352778401</v>
      </c>
      <c r="BA81" s="68">
        <v>1263.8809531146101</v>
      </c>
      <c r="BB81" s="68">
        <v>1476.59592244496</v>
      </c>
      <c r="BC81" s="68">
        <v>13902.4374475806</v>
      </c>
      <c r="BD81" s="68">
        <v>720.76875439323499</v>
      </c>
      <c r="BE81" s="68">
        <v>1524.85793538854</v>
      </c>
      <c r="BF81" s="68">
        <v>1423.62374080518</v>
      </c>
      <c r="BG81" s="68">
        <v>1552.5069854511701</v>
      </c>
      <c r="BH81" s="68">
        <v>3174.0701257180199</v>
      </c>
      <c r="BI81" s="68">
        <v>1288.03910216074</v>
      </c>
      <c r="BJ81" s="68">
        <v>2284.3828654218401</v>
      </c>
      <c r="BK81" s="68">
        <v>2964.32157241903</v>
      </c>
    </row>
    <row r="82" spans="1:63" s="31" customFormat="1" ht="15.75" customHeight="1" x14ac:dyDescent="0.25">
      <c r="A82" s="394"/>
      <c r="B82" s="55" t="s">
        <v>71</v>
      </c>
      <c r="C82" s="55" t="s">
        <v>139</v>
      </c>
      <c r="D82" s="34">
        <v>361.82522354967898</v>
      </c>
      <c r="E82" s="34">
        <v>288.94092196792502</v>
      </c>
      <c r="F82" s="34">
        <v>351.270014226125</v>
      </c>
      <c r="G82" s="34">
        <v>335.866802685447</v>
      </c>
      <c r="H82" s="34">
        <v>310.90329144549702</v>
      </c>
      <c r="I82" s="34">
        <v>349.72655335692701</v>
      </c>
      <c r="J82" s="34">
        <v>469.05748350208802</v>
      </c>
      <c r="K82" s="34">
        <v>292.912660811043</v>
      </c>
      <c r="L82" s="34">
        <v>295.87015306346802</v>
      </c>
      <c r="M82" s="34">
        <v>352.04260052630701</v>
      </c>
      <c r="N82" s="34">
        <v>475.73136421952302</v>
      </c>
      <c r="O82" s="34">
        <v>330.629026413536</v>
      </c>
      <c r="P82" s="34">
        <v>4214.77609576757</v>
      </c>
      <c r="Q82" s="34">
        <v>262.64378675652603</v>
      </c>
      <c r="R82" s="34">
        <v>492.27349973584802</v>
      </c>
      <c r="S82" s="34">
        <v>153.27646312178399</v>
      </c>
      <c r="T82" s="34">
        <v>737.06061604236697</v>
      </c>
      <c r="U82" s="34">
        <v>232.49405646513301</v>
      </c>
      <c r="V82" s="34">
        <v>361.82572688354901</v>
      </c>
      <c r="W82" s="34">
        <v>616.88594927498502</v>
      </c>
      <c r="X82" s="34">
        <v>528.95686026655596</v>
      </c>
      <c r="Y82" s="34">
        <v>513.28993441578803</v>
      </c>
      <c r="Z82" s="34">
        <v>634.60229834373604</v>
      </c>
      <c r="AA82" s="34">
        <v>593.34142666296896</v>
      </c>
      <c r="AB82" s="34">
        <v>608.55601989252705</v>
      </c>
      <c r="AC82" s="34">
        <v>5735.2066378617701</v>
      </c>
      <c r="AD82" s="34">
        <v>605.79249642917102</v>
      </c>
      <c r="AE82" s="34">
        <v>351.73561984565401</v>
      </c>
      <c r="AF82" s="34">
        <v>393.99705893680198</v>
      </c>
      <c r="AG82" s="34">
        <v>562.11165083266303</v>
      </c>
      <c r="AH82" s="34">
        <v>634.26445188729394</v>
      </c>
      <c r="AI82" s="34">
        <v>540.16959050874902</v>
      </c>
      <c r="AJ82" s="34">
        <v>599.40049341329802</v>
      </c>
      <c r="AK82" s="34">
        <v>489.65102814413598</v>
      </c>
      <c r="AL82" s="34">
        <v>434.78222060632299</v>
      </c>
      <c r="AM82" s="34">
        <v>484.29004087568597</v>
      </c>
      <c r="AN82" s="34">
        <v>513.66014572707297</v>
      </c>
      <c r="AO82" s="34">
        <v>1008.9178937618</v>
      </c>
      <c r="AP82" s="34">
        <v>6618.7726909686498</v>
      </c>
      <c r="AQ82" s="34">
        <v>732.64808017158703</v>
      </c>
      <c r="AR82" s="34">
        <v>424.78760643903098</v>
      </c>
      <c r="AS82" s="34">
        <v>622.19939676340402</v>
      </c>
      <c r="AT82" s="34">
        <v>726.70281711858604</v>
      </c>
      <c r="AU82" s="34">
        <v>737.861911128663</v>
      </c>
      <c r="AV82" s="34">
        <v>575.94451426890498</v>
      </c>
      <c r="AW82" s="34">
        <v>793.48602398010303</v>
      </c>
      <c r="AX82" s="34">
        <v>710.91879828255003</v>
      </c>
      <c r="AY82" s="34">
        <v>761.41983146245104</v>
      </c>
      <c r="AZ82" s="34">
        <v>519.55147351135099</v>
      </c>
      <c r="BA82" s="34">
        <v>462.792962129849</v>
      </c>
      <c r="BB82" s="34">
        <v>530.09096050278504</v>
      </c>
      <c r="BC82" s="34">
        <v>7598.4043757592699</v>
      </c>
      <c r="BD82" s="34">
        <v>1553.0649481409901</v>
      </c>
      <c r="BE82" s="34">
        <v>967.58812553222003</v>
      </c>
      <c r="BF82" s="34">
        <v>950.77428571726102</v>
      </c>
      <c r="BG82" s="34">
        <v>161.508772679911</v>
      </c>
      <c r="BH82" s="34">
        <v>1289.4245998055301</v>
      </c>
      <c r="BI82" s="34">
        <v>758.07480356231395</v>
      </c>
      <c r="BJ82" s="34">
        <v>171.31112517631701</v>
      </c>
      <c r="BK82" s="34">
        <v>2431.3294300632201</v>
      </c>
    </row>
    <row r="83" spans="1:63" s="31" customFormat="1" ht="15.75" customHeight="1" x14ac:dyDescent="0.25">
      <c r="A83" s="395"/>
      <c r="B83" s="61" t="s">
        <v>71</v>
      </c>
      <c r="C83" s="61" t="s">
        <v>121</v>
      </c>
      <c r="D83" s="68">
        <v>501.767153460695</v>
      </c>
      <c r="E83" s="68">
        <v>664.97922931597395</v>
      </c>
      <c r="F83" s="68">
        <v>508.686375371434</v>
      </c>
      <c r="G83" s="68">
        <v>707.020492056119</v>
      </c>
      <c r="H83" s="68">
        <v>836.81826186160697</v>
      </c>
      <c r="I83" s="68">
        <v>1225.7246926049099</v>
      </c>
      <c r="J83" s="68">
        <v>727.61133182838205</v>
      </c>
      <c r="K83" s="68">
        <v>683.84429300605098</v>
      </c>
      <c r="L83" s="68">
        <v>535.83784560399499</v>
      </c>
      <c r="M83" s="68">
        <v>652.55830314279603</v>
      </c>
      <c r="N83" s="68">
        <v>1702.5008555490799</v>
      </c>
      <c r="O83" s="68">
        <v>583.97566315091103</v>
      </c>
      <c r="P83" s="68">
        <v>9331.3244969519601</v>
      </c>
      <c r="Q83" s="68">
        <v>381.97839357269203</v>
      </c>
      <c r="R83" s="68">
        <v>350.70071750349399</v>
      </c>
      <c r="S83" s="68">
        <v>302.08993263735499</v>
      </c>
      <c r="T83" s="68">
        <v>554.26139213296096</v>
      </c>
      <c r="U83" s="68">
        <v>568.14766883923596</v>
      </c>
      <c r="V83" s="68">
        <v>517.282815014314</v>
      </c>
      <c r="W83" s="68">
        <v>362.887502677893</v>
      </c>
      <c r="X83" s="68">
        <v>1224.5245756582799</v>
      </c>
      <c r="Y83" s="68">
        <v>946.50504155220494</v>
      </c>
      <c r="Z83" s="68">
        <v>857.64813943466197</v>
      </c>
      <c r="AA83" s="68">
        <v>1339.1984422094199</v>
      </c>
      <c r="AB83" s="68">
        <v>1168.59609040033</v>
      </c>
      <c r="AC83" s="68">
        <v>8573.8207116328394</v>
      </c>
      <c r="AD83" s="68">
        <v>719.19746843439304</v>
      </c>
      <c r="AE83" s="68">
        <v>392.65295711983998</v>
      </c>
      <c r="AF83" s="68">
        <v>531.521825335936</v>
      </c>
      <c r="AG83" s="68">
        <v>313.43995127166698</v>
      </c>
      <c r="AH83" s="68">
        <v>233.78326979713199</v>
      </c>
      <c r="AI83" s="68">
        <v>666.75917687680101</v>
      </c>
      <c r="AJ83" s="68">
        <v>438.06965511410903</v>
      </c>
      <c r="AK83" s="68">
        <v>718.39002081535898</v>
      </c>
      <c r="AL83" s="68">
        <v>622.44598282515597</v>
      </c>
      <c r="AM83" s="68">
        <v>709.20491261263203</v>
      </c>
      <c r="AN83" s="68">
        <v>699.16468048399099</v>
      </c>
      <c r="AO83" s="68">
        <v>1442.89907113902</v>
      </c>
      <c r="AP83" s="68">
        <v>7487.5289718260301</v>
      </c>
      <c r="AQ83" s="68">
        <v>614.16055570320702</v>
      </c>
      <c r="AR83" s="68">
        <v>946.68225148075896</v>
      </c>
      <c r="AS83" s="68">
        <v>2466.3018889812602</v>
      </c>
      <c r="AT83" s="68">
        <v>666.143411848813</v>
      </c>
      <c r="AU83" s="68">
        <v>936.10356427446504</v>
      </c>
      <c r="AV83" s="68">
        <v>3010.17214093142</v>
      </c>
      <c r="AW83" s="68">
        <v>629.89148322753897</v>
      </c>
      <c r="AX83" s="68">
        <v>899.69599049205203</v>
      </c>
      <c r="AY83" s="68">
        <v>789.26916750038004</v>
      </c>
      <c r="AZ83" s="68">
        <v>1132.0648923799499</v>
      </c>
      <c r="BA83" s="68">
        <v>1447.6406759665599</v>
      </c>
      <c r="BB83" s="68">
        <v>1403.3718541347801</v>
      </c>
      <c r="BC83" s="68">
        <v>14941.497876921199</v>
      </c>
      <c r="BD83" s="68">
        <v>558.28829065055095</v>
      </c>
      <c r="BE83" s="68">
        <v>875.82454996193098</v>
      </c>
      <c r="BF83" s="68">
        <v>589.52445188602906</v>
      </c>
      <c r="BG83" s="68">
        <v>1122.62530596479</v>
      </c>
      <c r="BH83" s="68">
        <v>1087.9553548823101</v>
      </c>
      <c r="BI83" s="68">
        <v>929.81285541803504</v>
      </c>
      <c r="BJ83" s="68">
        <v>1330.6306725029999</v>
      </c>
      <c r="BK83" s="68">
        <v>2397.1734674070099</v>
      </c>
    </row>
    <row r="84" spans="1:63" s="31" customFormat="1" ht="15.75" customHeight="1" x14ac:dyDescent="0.25">
      <c r="A84" s="394"/>
      <c r="B84" s="55" t="s">
        <v>71</v>
      </c>
      <c r="C84" s="55" t="s">
        <v>135</v>
      </c>
      <c r="D84" s="34">
        <v>544.05246148622302</v>
      </c>
      <c r="E84" s="34">
        <v>646.82704889322804</v>
      </c>
      <c r="F84" s="34">
        <v>773.81498966654601</v>
      </c>
      <c r="G84" s="34">
        <v>239.50443213281801</v>
      </c>
      <c r="H84" s="34">
        <v>339.14483384334699</v>
      </c>
      <c r="I84" s="34">
        <v>484.83595227394102</v>
      </c>
      <c r="J84" s="34">
        <v>330.781189462665</v>
      </c>
      <c r="K84" s="34">
        <v>298.91894977893099</v>
      </c>
      <c r="L84" s="34">
        <v>371.60141833446102</v>
      </c>
      <c r="M84" s="34">
        <v>318.95800508726398</v>
      </c>
      <c r="N84" s="34">
        <v>304.823307633257</v>
      </c>
      <c r="O84" s="34">
        <v>295.537801964805</v>
      </c>
      <c r="P84" s="34">
        <v>4948.8003905574897</v>
      </c>
      <c r="Q84" s="34">
        <v>246.66971605647399</v>
      </c>
      <c r="R84" s="34">
        <v>448.75546845925402</v>
      </c>
      <c r="S84" s="34">
        <v>439.37067511810801</v>
      </c>
      <c r="T84" s="34">
        <v>378.25141621789197</v>
      </c>
      <c r="U84" s="34">
        <v>378.75865159955703</v>
      </c>
      <c r="V84" s="34">
        <v>548.99141613252004</v>
      </c>
      <c r="W84" s="34">
        <v>463.059438057043</v>
      </c>
      <c r="X84" s="34">
        <v>578.53500470861798</v>
      </c>
      <c r="Y84" s="34">
        <v>857.808783106958</v>
      </c>
      <c r="Z84" s="34">
        <v>655.45666491183101</v>
      </c>
      <c r="AA84" s="34">
        <v>762.79660278926303</v>
      </c>
      <c r="AB84" s="34">
        <v>867.66706918677403</v>
      </c>
      <c r="AC84" s="34">
        <v>6626.1209063442902</v>
      </c>
      <c r="AD84" s="34">
        <v>783.91116978786795</v>
      </c>
      <c r="AE84" s="34">
        <v>1176.7743177012401</v>
      </c>
      <c r="AF84" s="34">
        <v>1223.84106577086</v>
      </c>
      <c r="AG84" s="34">
        <v>1233.87756867806</v>
      </c>
      <c r="AH84" s="34">
        <v>1676.4037937631899</v>
      </c>
      <c r="AI84" s="34">
        <v>1234.82875840662</v>
      </c>
      <c r="AJ84" s="34">
        <v>1520.5188750483601</v>
      </c>
      <c r="AK84" s="34">
        <v>1690.2665070457499</v>
      </c>
      <c r="AL84" s="34">
        <v>1469.31377847302</v>
      </c>
      <c r="AM84" s="34">
        <v>1271.24747321431</v>
      </c>
      <c r="AN84" s="34">
        <v>2286.4236591726399</v>
      </c>
      <c r="AO84" s="34">
        <v>3447.2477447890301</v>
      </c>
      <c r="AP84" s="34">
        <v>19014.654711850901</v>
      </c>
      <c r="AQ84" s="34">
        <v>937.54493124216003</v>
      </c>
      <c r="AR84" s="34">
        <v>993.23368742354</v>
      </c>
      <c r="AS84" s="34">
        <v>1009.39487828928</v>
      </c>
      <c r="AT84" s="34">
        <v>1260.5143145509901</v>
      </c>
      <c r="AU84" s="34">
        <v>1419.29994433052</v>
      </c>
      <c r="AV84" s="34">
        <v>1272.48127502437</v>
      </c>
      <c r="AW84" s="34">
        <v>1446.3214422708099</v>
      </c>
      <c r="AX84" s="34">
        <v>1346.41779023089</v>
      </c>
      <c r="AY84" s="34">
        <v>1359.0683012545001</v>
      </c>
      <c r="AZ84" s="34">
        <v>2129.6411650002801</v>
      </c>
      <c r="BA84" s="34">
        <v>1441.56093867615</v>
      </c>
      <c r="BB84" s="34">
        <v>1732.5511336434699</v>
      </c>
      <c r="BC84" s="34">
        <v>16348.029801937</v>
      </c>
      <c r="BD84" s="34">
        <v>1421.4521673234899</v>
      </c>
      <c r="BE84" s="34">
        <v>2752.0059278283402</v>
      </c>
      <c r="BF84" s="34">
        <v>2333.0536752019302</v>
      </c>
      <c r="BG84" s="34">
        <v>2428.0383349323401</v>
      </c>
      <c r="BH84" s="34">
        <v>2644.7292800212599</v>
      </c>
      <c r="BI84" s="34">
        <v>2398.20873166194</v>
      </c>
      <c r="BJ84" s="34">
        <v>2688.5486760385102</v>
      </c>
      <c r="BK84" s="34">
        <v>2290.1972529979298</v>
      </c>
    </row>
    <row r="85" spans="1:63" s="31" customFormat="1" ht="15.75" customHeight="1" x14ac:dyDescent="0.25">
      <c r="A85" s="395"/>
      <c r="B85" s="61" t="s">
        <v>71</v>
      </c>
      <c r="C85" s="61" t="s">
        <v>144</v>
      </c>
      <c r="D85" s="68">
        <v>317.078429300876</v>
      </c>
      <c r="E85" s="68">
        <v>474.12014511349003</v>
      </c>
      <c r="F85" s="68">
        <v>585.00052108796399</v>
      </c>
      <c r="G85" s="68">
        <v>499.57342270540698</v>
      </c>
      <c r="H85" s="68">
        <v>457.30423256939099</v>
      </c>
      <c r="I85" s="68">
        <v>398.44084699337702</v>
      </c>
      <c r="J85" s="68">
        <v>396.87501615559802</v>
      </c>
      <c r="K85" s="68">
        <v>359.18403869353301</v>
      </c>
      <c r="L85" s="68">
        <v>445.85602249703499</v>
      </c>
      <c r="M85" s="68">
        <v>883.19967297141</v>
      </c>
      <c r="N85" s="68">
        <v>452.70684362132499</v>
      </c>
      <c r="O85" s="68">
        <v>320.23243097478201</v>
      </c>
      <c r="P85" s="68">
        <v>5589.5716226841896</v>
      </c>
      <c r="Q85" s="68">
        <v>230.76944916417199</v>
      </c>
      <c r="R85" s="68">
        <v>318.30214262106102</v>
      </c>
      <c r="S85" s="68">
        <v>157.009438837734</v>
      </c>
      <c r="T85" s="68">
        <v>338.11624767583697</v>
      </c>
      <c r="U85" s="68">
        <v>305.17595363342298</v>
      </c>
      <c r="V85" s="68">
        <v>291.08624114851602</v>
      </c>
      <c r="W85" s="68">
        <v>360.76228673777501</v>
      </c>
      <c r="X85" s="68">
        <v>324.33189367672497</v>
      </c>
      <c r="Y85" s="68">
        <v>493.72625704183298</v>
      </c>
      <c r="Z85" s="68">
        <v>318.78159535439897</v>
      </c>
      <c r="AA85" s="68">
        <v>264.49112749036101</v>
      </c>
      <c r="AB85" s="68">
        <v>407.97078072836598</v>
      </c>
      <c r="AC85" s="68">
        <v>3810.5234141102001</v>
      </c>
      <c r="AD85" s="68">
        <v>418.95855660884598</v>
      </c>
      <c r="AE85" s="68">
        <v>392.41182401525498</v>
      </c>
      <c r="AF85" s="68">
        <v>376.99752104762399</v>
      </c>
      <c r="AG85" s="68">
        <v>183.77961045253301</v>
      </c>
      <c r="AH85" s="68">
        <v>323.58682671275102</v>
      </c>
      <c r="AI85" s="68">
        <v>395.70574530455002</v>
      </c>
      <c r="AJ85" s="68">
        <v>67.564843799068299</v>
      </c>
      <c r="AK85" s="68">
        <v>469.96314585017097</v>
      </c>
      <c r="AL85" s="68">
        <v>316.39356791695502</v>
      </c>
      <c r="AM85" s="68">
        <v>491.81097878088298</v>
      </c>
      <c r="AN85" s="68">
        <v>470.59165548474101</v>
      </c>
      <c r="AO85" s="68">
        <v>113.33891571411699</v>
      </c>
      <c r="AP85" s="68">
        <v>4021.1031916874999</v>
      </c>
      <c r="AQ85" s="68">
        <v>251.80708608908</v>
      </c>
      <c r="AR85" s="68">
        <v>81.763345001756306</v>
      </c>
      <c r="AS85" s="68">
        <v>359.66459465207498</v>
      </c>
      <c r="AT85" s="68">
        <v>110.359884679903</v>
      </c>
      <c r="AU85" s="68">
        <v>405.99921967559402</v>
      </c>
      <c r="AV85" s="68">
        <v>923.99543939574403</v>
      </c>
      <c r="AW85" s="68">
        <v>1049.7501763242899</v>
      </c>
      <c r="AX85" s="68">
        <v>690.90551380667398</v>
      </c>
      <c r="AY85" s="68">
        <v>947.34246899453694</v>
      </c>
      <c r="AZ85" s="68">
        <v>1337.7056627479899</v>
      </c>
      <c r="BA85" s="68">
        <v>1295.7993758006101</v>
      </c>
      <c r="BB85" s="68">
        <v>742.20462339802805</v>
      </c>
      <c r="BC85" s="68">
        <v>8197.2973905662802</v>
      </c>
      <c r="BD85" s="68">
        <v>788.60350071959999</v>
      </c>
      <c r="BE85" s="68">
        <v>604.99508540588999</v>
      </c>
      <c r="BF85" s="68">
        <v>539.52630013394196</v>
      </c>
      <c r="BG85" s="68">
        <v>828.62240010556104</v>
      </c>
      <c r="BH85" s="68">
        <v>688.92960546629502</v>
      </c>
      <c r="BI85" s="68">
        <v>831.58187286256498</v>
      </c>
      <c r="BJ85" s="68">
        <v>1106.75164406004</v>
      </c>
      <c r="BK85" s="68">
        <v>1442.5143431061399</v>
      </c>
    </row>
    <row r="86" spans="1:63" s="31" customFormat="1" ht="15.75" customHeight="1" x14ac:dyDescent="0.25">
      <c r="A86" s="394"/>
      <c r="B86" s="55" t="s">
        <v>71</v>
      </c>
      <c r="C86" s="55" t="s">
        <v>138</v>
      </c>
      <c r="D86" s="34">
        <v>329.89165895759299</v>
      </c>
      <c r="E86" s="34">
        <v>963.23253184565999</v>
      </c>
      <c r="F86" s="34">
        <v>632.07747179982096</v>
      </c>
      <c r="G86" s="34">
        <v>165.45187928653499</v>
      </c>
      <c r="H86" s="34">
        <v>389.31975754999598</v>
      </c>
      <c r="I86" s="34">
        <v>1561.6976332013301</v>
      </c>
      <c r="J86" s="34">
        <v>558.12302744760404</v>
      </c>
      <c r="K86" s="34">
        <v>653.51718383794196</v>
      </c>
      <c r="L86" s="34">
        <v>566.37249977501597</v>
      </c>
      <c r="M86" s="34">
        <v>551.68943320019298</v>
      </c>
      <c r="N86" s="34">
        <v>670.80609435113001</v>
      </c>
      <c r="O86" s="34">
        <v>820.59886740525201</v>
      </c>
      <c r="P86" s="34">
        <v>7862.7780386580698</v>
      </c>
      <c r="Q86" s="34">
        <v>168.17724571413899</v>
      </c>
      <c r="R86" s="34">
        <v>1042.83128908598</v>
      </c>
      <c r="S86" s="34">
        <v>876.15297246504895</v>
      </c>
      <c r="T86" s="34">
        <v>365.93488285131298</v>
      </c>
      <c r="U86" s="34">
        <v>811.00413975113202</v>
      </c>
      <c r="V86" s="34">
        <v>1033.2984263246899</v>
      </c>
      <c r="W86" s="34">
        <v>1038.11810020346</v>
      </c>
      <c r="X86" s="34">
        <v>1160.8555757209599</v>
      </c>
      <c r="Y86" s="34">
        <v>1599.3082651090499</v>
      </c>
      <c r="Z86" s="34">
        <v>926.87907438785305</v>
      </c>
      <c r="AA86" s="34">
        <v>1214.63883621012</v>
      </c>
      <c r="AB86" s="34">
        <v>1113.7225712534701</v>
      </c>
      <c r="AC86" s="34">
        <v>11350.921379077199</v>
      </c>
      <c r="AD86" s="34">
        <v>1401.41443836596</v>
      </c>
      <c r="AE86" s="34">
        <v>1229.70227107816</v>
      </c>
      <c r="AF86" s="34">
        <v>1093.4446828431101</v>
      </c>
      <c r="AG86" s="34">
        <v>1552.1259787420399</v>
      </c>
      <c r="AH86" s="34">
        <v>1107.81506946851</v>
      </c>
      <c r="AI86" s="34">
        <v>1016.50911485291</v>
      </c>
      <c r="AJ86" s="34">
        <v>1245.50216237891</v>
      </c>
      <c r="AK86" s="34">
        <v>919.49066244636094</v>
      </c>
      <c r="AL86" s="34">
        <v>1068.65865388562</v>
      </c>
      <c r="AM86" s="34">
        <v>803.78988438558201</v>
      </c>
      <c r="AN86" s="34">
        <v>795.23689665708196</v>
      </c>
      <c r="AO86" s="34">
        <v>1213.65530620545</v>
      </c>
      <c r="AP86" s="34">
        <v>13447.3451213097</v>
      </c>
      <c r="AQ86" s="34">
        <v>942.11526017341203</v>
      </c>
      <c r="AR86" s="34">
        <v>314.50090238496102</v>
      </c>
      <c r="AS86" s="34">
        <v>2008.30102859573</v>
      </c>
      <c r="AT86" s="34">
        <v>846.20537070178</v>
      </c>
      <c r="AU86" s="34">
        <v>860.22676988518799</v>
      </c>
      <c r="AV86" s="34">
        <v>831.59215167655702</v>
      </c>
      <c r="AW86" s="34">
        <v>1033.5419528069599</v>
      </c>
      <c r="AX86" s="34">
        <v>728.11769146605502</v>
      </c>
      <c r="AY86" s="34">
        <v>849.25751081277599</v>
      </c>
      <c r="AZ86" s="34">
        <v>1091.3340208341499</v>
      </c>
      <c r="BA86" s="34">
        <v>1399.88387602291</v>
      </c>
      <c r="BB86" s="34">
        <v>1082.0628689360001</v>
      </c>
      <c r="BC86" s="34">
        <v>11987.1394042965</v>
      </c>
      <c r="BD86" s="34">
        <v>669.20865450210101</v>
      </c>
      <c r="BE86" s="34">
        <v>704.97600224489497</v>
      </c>
      <c r="BF86" s="34">
        <v>849.00342993161996</v>
      </c>
      <c r="BG86" s="34">
        <v>1116.4973486430299</v>
      </c>
      <c r="BH86" s="34">
        <v>511.35252506521698</v>
      </c>
      <c r="BI86" s="34">
        <v>576.17389173269305</v>
      </c>
      <c r="BJ86" s="34">
        <v>916.63694421632897</v>
      </c>
      <c r="BK86" s="34">
        <v>1174.5833688794301</v>
      </c>
    </row>
    <row r="87" spans="1:63" s="31" customFormat="1" ht="15.75" customHeight="1" x14ac:dyDescent="0.25">
      <c r="A87" s="395"/>
      <c r="B87" s="61" t="s">
        <v>71</v>
      </c>
      <c r="C87" s="61" t="s">
        <v>125</v>
      </c>
      <c r="D87" s="68">
        <v>527.35585915099898</v>
      </c>
      <c r="E87" s="68">
        <v>183.766072744425</v>
      </c>
      <c r="F87" s="68">
        <v>139.98679189233701</v>
      </c>
      <c r="G87" s="68">
        <v>501.56974116934902</v>
      </c>
      <c r="H87" s="68">
        <v>605.140079424384</v>
      </c>
      <c r="I87" s="68">
        <v>400.38626900604601</v>
      </c>
      <c r="J87" s="68">
        <v>502.55576764830198</v>
      </c>
      <c r="K87" s="68">
        <v>527.39876511746002</v>
      </c>
      <c r="L87" s="68">
        <v>612.21643291273904</v>
      </c>
      <c r="M87" s="68">
        <v>774.42559476579004</v>
      </c>
      <c r="N87" s="68">
        <v>1123.15772779696</v>
      </c>
      <c r="O87" s="68">
        <v>1088.61923020932</v>
      </c>
      <c r="P87" s="68">
        <v>6986.57833183811</v>
      </c>
      <c r="Q87" s="68">
        <v>572.76802316624003</v>
      </c>
      <c r="R87" s="68">
        <v>395.47189452672598</v>
      </c>
      <c r="S87" s="68">
        <v>516.21026847870598</v>
      </c>
      <c r="T87" s="68">
        <v>423.26564902334002</v>
      </c>
      <c r="U87" s="68">
        <v>265.97760339501701</v>
      </c>
      <c r="V87" s="68">
        <v>337.99724800700102</v>
      </c>
      <c r="W87" s="68">
        <v>442.34570929008697</v>
      </c>
      <c r="X87" s="68">
        <v>482.85500062423898</v>
      </c>
      <c r="Y87" s="68">
        <v>414.06303975457001</v>
      </c>
      <c r="Z87" s="68">
        <v>383.36923603826398</v>
      </c>
      <c r="AA87" s="68">
        <v>395.78531112985797</v>
      </c>
      <c r="AB87" s="68">
        <v>590.60565234351895</v>
      </c>
      <c r="AC87" s="68">
        <v>5220.71463577757</v>
      </c>
      <c r="AD87" s="68">
        <v>406.53415529123799</v>
      </c>
      <c r="AE87" s="68">
        <v>566.70552822318496</v>
      </c>
      <c r="AF87" s="68">
        <v>488.95258410763302</v>
      </c>
      <c r="AG87" s="68">
        <v>714.31970524459302</v>
      </c>
      <c r="AH87" s="68">
        <v>624.17218405010703</v>
      </c>
      <c r="AI87" s="68">
        <v>534.44929339761597</v>
      </c>
      <c r="AJ87" s="68">
        <v>725.03656171126204</v>
      </c>
      <c r="AK87" s="68">
        <v>678.71761713736998</v>
      </c>
      <c r="AL87" s="68">
        <v>708.93132253764304</v>
      </c>
      <c r="AM87" s="68">
        <v>891.63566280030204</v>
      </c>
      <c r="AN87" s="68">
        <v>671.971336365301</v>
      </c>
      <c r="AO87" s="68">
        <v>1344.0698115876601</v>
      </c>
      <c r="AP87" s="68">
        <v>8355.4957624539093</v>
      </c>
      <c r="AQ87" s="68">
        <v>641.66888893731596</v>
      </c>
      <c r="AR87" s="68">
        <v>823.525963250524</v>
      </c>
      <c r="AS87" s="68">
        <v>840.30326173121205</v>
      </c>
      <c r="AT87" s="68">
        <v>802.27649722213096</v>
      </c>
      <c r="AU87" s="68">
        <v>729.61783136428301</v>
      </c>
      <c r="AV87" s="68">
        <v>878.537203202147</v>
      </c>
      <c r="AW87" s="68">
        <v>890.72150661370802</v>
      </c>
      <c r="AX87" s="68">
        <v>936.54843206841304</v>
      </c>
      <c r="AY87" s="68">
        <v>1058.7214561579001</v>
      </c>
      <c r="AZ87" s="68">
        <v>789.53158966998603</v>
      </c>
      <c r="BA87" s="68">
        <v>763.762011876516</v>
      </c>
      <c r="BB87" s="68">
        <v>1246.62323246151</v>
      </c>
      <c r="BC87" s="68">
        <v>10401.8378745556</v>
      </c>
      <c r="BD87" s="68">
        <v>483.61098244953502</v>
      </c>
      <c r="BE87" s="68">
        <v>903.78293545655197</v>
      </c>
      <c r="BF87" s="68">
        <v>768.75450130800402</v>
      </c>
      <c r="BG87" s="68">
        <v>912.09950909260499</v>
      </c>
      <c r="BH87" s="68">
        <v>858.15886008252096</v>
      </c>
      <c r="BI87" s="68">
        <v>851.05523593124997</v>
      </c>
      <c r="BJ87" s="68">
        <v>1072.2555826794301</v>
      </c>
      <c r="BK87" s="68">
        <v>855.75222333084798</v>
      </c>
    </row>
    <row r="88" spans="1:63" s="31" customFormat="1" ht="15.75" customHeight="1" x14ac:dyDescent="0.25">
      <c r="A88" s="394"/>
      <c r="B88" s="55" t="s">
        <v>71</v>
      </c>
      <c r="C88" s="55" t="s">
        <v>128</v>
      </c>
      <c r="D88" s="34">
        <v>36.217225685368199</v>
      </c>
      <c r="E88" s="34">
        <v>24.2223016712733</v>
      </c>
      <c r="F88" s="34">
        <v>31.931058791431798</v>
      </c>
      <c r="G88" s="34">
        <v>111.21961559532799</v>
      </c>
      <c r="H88" s="34">
        <v>87.643952482778502</v>
      </c>
      <c r="I88" s="34">
        <v>69.665798868753299</v>
      </c>
      <c r="J88" s="34">
        <v>60.687679751802698</v>
      </c>
      <c r="K88" s="34">
        <v>98.255873005685601</v>
      </c>
      <c r="L88" s="34">
        <v>100.94547360628999</v>
      </c>
      <c r="M88" s="34">
        <v>91.3630098131854</v>
      </c>
      <c r="N88" s="34">
        <v>78.741917141427805</v>
      </c>
      <c r="O88" s="34">
        <v>80.775139529790593</v>
      </c>
      <c r="P88" s="34">
        <v>871.66904594311495</v>
      </c>
      <c r="Q88" s="34">
        <v>83.805072020968197</v>
      </c>
      <c r="R88" s="34">
        <v>98.347477807359297</v>
      </c>
      <c r="S88" s="34">
        <v>119.045026282612</v>
      </c>
      <c r="T88" s="34">
        <v>144.545250620725</v>
      </c>
      <c r="U88" s="34">
        <v>222.74563181793499</v>
      </c>
      <c r="V88" s="34">
        <v>219.38731391786999</v>
      </c>
      <c r="W88" s="34">
        <v>27.438582398009</v>
      </c>
      <c r="X88" s="34">
        <v>292.65350839891897</v>
      </c>
      <c r="Y88" s="34">
        <v>152.54984325215099</v>
      </c>
      <c r="Z88" s="34">
        <v>165.632222607008</v>
      </c>
      <c r="AA88" s="34">
        <v>184.91807889694101</v>
      </c>
      <c r="AB88" s="34">
        <v>359.16330659178601</v>
      </c>
      <c r="AC88" s="34">
        <v>2070.2313146122801</v>
      </c>
      <c r="AD88" s="34">
        <v>189.29843797659501</v>
      </c>
      <c r="AE88" s="34">
        <v>171.09691005347599</v>
      </c>
      <c r="AF88" s="34">
        <v>140.21009174554499</v>
      </c>
      <c r="AG88" s="34">
        <v>331.93102058734502</v>
      </c>
      <c r="AH88" s="34">
        <v>122.987754426885</v>
      </c>
      <c r="AI88" s="34">
        <v>110.99271123432599</v>
      </c>
      <c r="AJ88" s="34">
        <v>198.370444808716</v>
      </c>
      <c r="AK88" s="34">
        <v>360.810045453557</v>
      </c>
      <c r="AL88" s="34">
        <v>306.49019006678401</v>
      </c>
      <c r="AM88" s="34">
        <v>295.47308252558503</v>
      </c>
      <c r="AN88" s="34">
        <v>117.630278096322</v>
      </c>
      <c r="AO88" s="34">
        <v>104.26009019740501</v>
      </c>
      <c r="AP88" s="34">
        <v>2449.5510571725399</v>
      </c>
      <c r="AQ88" s="34">
        <v>139.28139518008001</v>
      </c>
      <c r="AR88" s="34">
        <v>124.31667050230701</v>
      </c>
      <c r="AS88" s="34">
        <v>150.188753117689</v>
      </c>
      <c r="AT88" s="34">
        <v>180.08999453304199</v>
      </c>
      <c r="AU88" s="34">
        <v>98.966070162583406</v>
      </c>
      <c r="AV88" s="34">
        <v>308.58905698081202</v>
      </c>
      <c r="AW88" s="34">
        <v>314.57960577601199</v>
      </c>
      <c r="AX88" s="34">
        <v>230.99577938142201</v>
      </c>
      <c r="AY88" s="34">
        <v>286.376922002176</v>
      </c>
      <c r="AZ88" s="34">
        <v>190.230148621794</v>
      </c>
      <c r="BA88" s="34">
        <v>275.95995967795199</v>
      </c>
      <c r="BB88" s="34">
        <v>419.05914827699502</v>
      </c>
      <c r="BC88" s="34">
        <v>2718.6335042128699</v>
      </c>
      <c r="BD88" s="34">
        <v>152.609275637698</v>
      </c>
      <c r="BE88" s="34">
        <v>337.97230337639797</v>
      </c>
      <c r="BF88" s="34">
        <v>256.74869069423698</v>
      </c>
      <c r="BG88" s="34">
        <v>544.70762463699805</v>
      </c>
      <c r="BH88" s="34">
        <v>512.00626397005601</v>
      </c>
      <c r="BI88" s="34">
        <v>294.67323891604201</v>
      </c>
      <c r="BJ88" s="34">
        <v>445.24654930443302</v>
      </c>
      <c r="BK88" s="34">
        <v>566.08450408769795</v>
      </c>
    </row>
    <row r="89" spans="1:63" s="31" customFormat="1" ht="15.75" customHeight="1" x14ac:dyDescent="0.25">
      <c r="A89" s="395"/>
      <c r="B89" s="61" t="s">
        <v>71</v>
      </c>
      <c r="C89" s="61" t="s">
        <v>129</v>
      </c>
      <c r="D89" s="68">
        <v>77.651952082498198</v>
      </c>
      <c r="E89" s="68">
        <v>115.02029882925601</v>
      </c>
      <c r="F89" s="68">
        <v>128.57000753247499</v>
      </c>
      <c r="G89" s="68">
        <v>119.005837623274</v>
      </c>
      <c r="H89" s="68">
        <v>87.239879844092002</v>
      </c>
      <c r="I89" s="68">
        <v>184.492253419604</v>
      </c>
      <c r="J89" s="68">
        <v>321.45820171905899</v>
      </c>
      <c r="K89" s="68">
        <v>217.274183551741</v>
      </c>
      <c r="L89" s="68">
        <v>122.879766585146</v>
      </c>
      <c r="M89" s="68">
        <v>243.95572873057901</v>
      </c>
      <c r="N89" s="68">
        <v>426.81019503271398</v>
      </c>
      <c r="O89" s="68">
        <v>382.61367427988102</v>
      </c>
      <c r="P89" s="68">
        <v>2426.9719792303199</v>
      </c>
      <c r="Q89" s="68">
        <v>171.87570721807799</v>
      </c>
      <c r="R89" s="68">
        <v>165.69443251641499</v>
      </c>
      <c r="S89" s="68">
        <v>176.64854799294099</v>
      </c>
      <c r="T89" s="68">
        <v>134.41509454452799</v>
      </c>
      <c r="U89" s="68">
        <v>287.94171010999099</v>
      </c>
      <c r="V89" s="68">
        <v>1160.85290849279</v>
      </c>
      <c r="W89" s="68">
        <v>582.89650178496197</v>
      </c>
      <c r="X89" s="68">
        <v>264.17812333917499</v>
      </c>
      <c r="Y89" s="68">
        <v>482.78115298946</v>
      </c>
      <c r="Z89" s="68">
        <v>674.746407809365</v>
      </c>
      <c r="AA89" s="68">
        <v>368.22107597181798</v>
      </c>
      <c r="AB89" s="68">
        <v>1603.6108349827</v>
      </c>
      <c r="AC89" s="68">
        <v>6073.8624977522304</v>
      </c>
      <c r="AD89" s="68">
        <v>190.094821565698</v>
      </c>
      <c r="AE89" s="68">
        <v>200.96562004512</v>
      </c>
      <c r="AF89" s="68">
        <v>487.927282729068</v>
      </c>
      <c r="AG89" s="68">
        <v>268.67673923463701</v>
      </c>
      <c r="AH89" s="68">
        <v>342.70186319868299</v>
      </c>
      <c r="AI89" s="68">
        <v>360.22709030406401</v>
      </c>
      <c r="AJ89" s="68">
        <v>320.69111582778902</v>
      </c>
      <c r="AK89" s="68">
        <v>306.63430238398303</v>
      </c>
      <c r="AL89" s="68">
        <v>218.185130675447</v>
      </c>
      <c r="AM89" s="68">
        <v>882.74184780690302</v>
      </c>
      <c r="AN89" s="68">
        <v>364.32698216091302</v>
      </c>
      <c r="AO89" s="68">
        <v>1834.68783675339</v>
      </c>
      <c r="AP89" s="68">
        <v>5777.8606326856998</v>
      </c>
      <c r="AQ89" s="68">
        <v>219.780889730518</v>
      </c>
      <c r="AR89" s="68">
        <v>213.85433447595099</v>
      </c>
      <c r="AS89" s="68">
        <v>241.53293633147101</v>
      </c>
      <c r="AT89" s="68">
        <v>752.82996827295506</v>
      </c>
      <c r="AU89" s="68">
        <v>357.68215103083702</v>
      </c>
      <c r="AV89" s="68">
        <v>513.86924485047996</v>
      </c>
      <c r="AW89" s="68">
        <v>453.87356620512998</v>
      </c>
      <c r="AX89" s="68">
        <v>506.19635360743501</v>
      </c>
      <c r="AY89" s="68">
        <v>414.45235494664797</v>
      </c>
      <c r="AZ89" s="68">
        <v>259.02274118172897</v>
      </c>
      <c r="BA89" s="68">
        <v>577.350806220864</v>
      </c>
      <c r="BB89" s="68">
        <v>1625.5214610242001</v>
      </c>
      <c r="BC89" s="68">
        <v>6135.9668078782197</v>
      </c>
      <c r="BD89" s="68">
        <v>540.88725990798901</v>
      </c>
      <c r="BE89" s="68">
        <v>341.04850115567803</v>
      </c>
      <c r="BF89" s="68">
        <v>472.164596802549</v>
      </c>
      <c r="BG89" s="68">
        <v>275.98392489290097</v>
      </c>
      <c r="BH89" s="68">
        <v>297.59148093124003</v>
      </c>
      <c r="BI89" s="68">
        <v>544.81298538153396</v>
      </c>
      <c r="BJ89" s="68">
        <v>214.78009037914299</v>
      </c>
      <c r="BK89" s="68">
        <v>419.70618732811698</v>
      </c>
    </row>
    <row r="90" spans="1:63" s="31" customFormat="1" ht="15.75" customHeight="1" x14ac:dyDescent="0.25">
      <c r="A90" s="394"/>
      <c r="B90" s="55" t="s">
        <v>71</v>
      </c>
      <c r="C90" s="55" t="s">
        <v>175</v>
      </c>
      <c r="D90" s="34">
        <v>1228.7484202112901</v>
      </c>
      <c r="E90" s="34">
        <v>2156.9500396539502</v>
      </c>
      <c r="F90" s="34">
        <v>2552.95443318763</v>
      </c>
      <c r="G90" s="34">
        <v>3006.6723227265502</v>
      </c>
      <c r="H90" s="34">
        <v>2327.8846158476699</v>
      </c>
      <c r="I90" s="34">
        <v>2202.6335549324999</v>
      </c>
      <c r="J90" s="34">
        <v>2054.4390931358598</v>
      </c>
      <c r="K90" s="34">
        <v>1839.70326847967</v>
      </c>
      <c r="L90" s="34">
        <v>2215.5079414234501</v>
      </c>
      <c r="M90" s="34">
        <v>3731.5622779253499</v>
      </c>
      <c r="N90" s="34">
        <v>3159.0271736179702</v>
      </c>
      <c r="O90" s="34">
        <v>3153.7956569384401</v>
      </c>
      <c r="P90" s="34">
        <v>29629.878798080299</v>
      </c>
      <c r="Q90" s="34">
        <v>1216.7426173624101</v>
      </c>
      <c r="R90" s="34">
        <v>1725.52017258005</v>
      </c>
      <c r="S90" s="34">
        <v>2304.4422273662199</v>
      </c>
      <c r="T90" s="34">
        <v>2394.76151821044</v>
      </c>
      <c r="U90" s="34">
        <v>1673.4041050544699</v>
      </c>
      <c r="V90" s="34">
        <v>2769.1294134597101</v>
      </c>
      <c r="W90" s="34">
        <v>2712.0648278772601</v>
      </c>
      <c r="X90" s="34">
        <v>2607.3719450400699</v>
      </c>
      <c r="Y90" s="34">
        <v>3045.17533019441</v>
      </c>
      <c r="Z90" s="34">
        <v>2887.57329709326</v>
      </c>
      <c r="AA90" s="34">
        <v>2858.3095933090399</v>
      </c>
      <c r="AB90" s="34">
        <v>6586.9828121288401</v>
      </c>
      <c r="AC90" s="34">
        <v>32781.477859676197</v>
      </c>
      <c r="AD90" s="34">
        <v>1205.56997248523</v>
      </c>
      <c r="AE90" s="34">
        <v>2558.7691864323001</v>
      </c>
      <c r="AF90" s="34">
        <v>2755.1630394362101</v>
      </c>
      <c r="AG90" s="34">
        <v>2355.3852377204298</v>
      </c>
      <c r="AH90" s="34">
        <v>2832.3659695193001</v>
      </c>
      <c r="AI90" s="34">
        <v>2576.8830341963699</v>
      </c>
      <c r="AJ90" s="34">
        <v>4326.9370275564497</v>
      </c>
      <c r="AK90" s="34">
        <v>2555.8325611745699</v>
      </c>
      <c r="AL90" s="34">
        <v>3215.58980061187</v>
      </c>
      <c r="AM90" s="34">
        <v>2770.7930636055798</v>
      </c>
      <c r="AN90" s="34">
        <v>2532.71751904229</v>
      </c>
      <c r="AO90" s="34">
        <v>3925.8887531014698</v>
      </c>
      <c r="AP90" s="34">
        <v>33611.895164882102</v>
      </c>
      <c r="AQ90" s="34">
        <v>1619.2893391891901</v>
      </c>
      <c r="AR90" s="34">
        <v>2938.0658680458801</v>
      </c>
      <c r="AS90" s="34">
        <v>3754.03946172734</v>
      </c>
      <c r="AT90" s="34">
        <v>3678.2662735441299</v>
      </c>
      <c r="AU90" s="34">
        <v>3255.7575094328799</v>
      </c>
      <c r="AV90" s="34">
        <v>3699.0516568655798</v>
      </c>
      <c r="AW90" s="34">
        <v>3904.2476211688099</v>
      </c>
      <c r="AX90" s="34">
        <v>4423.8838824590102</v>
      </c>
      <c r="AY90" s="34">
        <v>4359.0598876348404</v>
      </c>
      <c r="AZ90" s="34">
        <v>4709.1757817923299</v>
      </c>
      <c r="BA90" s="34">
        <v>5851.6762262788798</v>
      </c>
      <c r="BB90" s="34">
        <v>5482.5082062349902</v>
      </c>
      <c r="BC90" s="34">
        <v>47675.021714373899</v>
      </c>
      <c r="BD90" s="34">
        <v>2936.3909915389399</v>
      </c>
      <c r="BE90" s="34">
        <v>3389.2854463885601</v>
      </c>
      <c r="BF90" s="34">
        <v>3903.2486558118098</v>
      </c>
      <c r="BG90" s="34">
        <v>4102.4606553516096</v>
      </c>
      <c r="BH90" s="34">
        <v>3725.2078327419199</v>
      </c>
      <c r="BI90" s="34">
        <v>5551.2461927701797</v>
      </c>
      <c r="BJ90" s="34">
        <v>3975.2376856113001</v>
      </c>
      <c r="BK90" s="34">
        <v>3281.46229430322</v>
      </c>
    </row>
    <row r="91" spans="1:63" s="89" customFormat="1" ht="15.75" customHeight="1" x14ac:dyDescent="0.25">
      <c r="A91" s="367">
        <v>209</v>
      </c>
      <c r="B91" s="286" t="s">
        <v>179</v>
      </c>
      <c r="C91" s="67" t="s">
        <v>118</v>
      </c>
      <c r="D91" s="282">
        <v>18950.4038774689</v>
      </c>
      <c r="E91" s="282">
        <v>17776.893671157199</v>
      </c>
      <c r="F91" s="282">
        <v>20565.202525285498</v>
      </c>
      <c r="G91" s="282">
        <v>23021.488633481498</v>
      </c>
      <c r="H91" s="282">
        <v>23650.703707942699</v>
      </c>
      <c r="I91" s="282">
        <v>28140.857847917701</v>
      </c>
      <c r="J91" s="282">
        <v>21469.786010514799</v>
      </c>
      <c r="K91" s="282">
        <v>21388.6138710288</v>
      </c>
      <c r="L91" s="282">
        <v>20361.152016701399</v>
      </c>
      <c r="M91" s="282">
        <v>19244.559288445798</v>
      </c>
      <c r="N91" s="282">
        <v>19605.929763649201</v>
      </c>
      <c r="O91" s="282">
        <v>21256.051967617801</v>
      </c>
      <c r="P91" s="282">
        <v>255431.64318121099</v>
      </c>
      <c r="Q91" s="282">
        <v>20778.399127817898</v>
      </c>
      <c r="R91" s="282">
        <v>18214.830695720699</v>
      </c>
      <c r="S91" s="282">
        <v>22723.593994618699</v>
      </c>
      <c r="T91" s="282">
        <v>20591.257293886301</v>
      </c>
      <c r="U91" s="282">
        <v>23458.3108928658</v>
      </c>
      <c r="V91" s="282">
        <v>20036.004361648302</v>
      </c>
      <c r="W91" s="282">
        <v>21397.678451156102</v>
      </c>
      <c r="X91" s="282">
        <v>19480.305073409501</v>
      </c>
      <c r="Y91" s="282">
        <v>20485.694500931499</v>
      </c>
      <c r="Z91" s="282">
        <v>20660.557156197101</v>
      </c>
      <c r="AA91" s="282">
        <v>19258.3762370238</v>
      </c>
      <c r="AB91" s="282">
        <v>20599.628670224301</v>
      </c>
      <c r="AC91" s="282">
        <v>247684.6364555</v>
      </c>
      <c r="AD91" s="282">
        <v>21468.956302192699</v>
      </c>
      <c r="AE91" s="282">
        <v>20351.8171660236</v>
      </c>
      <c r="AF91" s="282">
        <v>22222.543901220699</v>
      </c>
      <c r="AG91" s="282">
        <v>23017.537168024199</v>
      </c>
      <c r="AH91" s="282">
        <v>22851.3887615126</v>
      </c>
      <c r="AI91" s="282">
        <v>21425.8650632223</v>
      </c>
      <c r="AJ91" s="282">
        <v>25030.573494010601</v>
      </c>
      <c r="AK91" s="282">
        <v>23726.955563803898</v>
      </c>
      <c r="AL91" s="282">
        <v>22738.734621782802</v>
      </c>
      <c r="AM91" s="282">
        <v>23539.8532052232</v>
      </c>
      <c r="AN91" s="282">
        <v>24406.314026175602</v>
      </c>
      <c r="AO91" s="282">
        <v>26084.188147957801</v>
      </c>
      <c r="AP91" s="282">
        <v>276864.72742115002</v>
      </c>
      <c r="AQ91" s="282">
        <v>21736.211853423101</v>
      </c>
      <c r="AR91" s="282">
        <v>21194.5796339587</v>
      </c>
      <c r="AS91" s="282">
        <v>23851.7415556544</v>
      </c>
      <c r="AT91" s="282">
        <v>23915.090905692599</v>
      </c>
      <c r="AU91" s="282">
        <v>27260.1180478567</v>
      </c>
      <c r="AV91" s="282">
        <v>24416.128640157101</v>
      </c>
      <c r="AW91" s="282">
        <v>25959.1531484712</v>
      </c>
      <c r="AX91" s="282">
        <v>26749.837514633</v>
      </c>
      <c r="AY91" s="282">
        <v>27106.430249053399</v>
      </c>
      <c r="AZ91" s="282">
        <v>27442.867475690498</v>
      </c>
      <c r="BA91" s="282">
        <v>24467.447253390601</v>
      </c>
      <c r="BB91" s="282">
        <v>27002.620550040901</v>
      </c>
      <c r="BC91" s="282">
        <v>301102.22682802199</v>
      </c>
      <c r="BD91" s="282">
        <v>25218.2844733436</v>
      </c>
      <c r="BE91" s="282">
        <v>24344.033752709402</v>
      </c>
      <c r="BF91" s="282">
        <v>27179.450268594701</v>
      </c>
      <c r="BG91" s="282">
        <v>26185.084509123899</v>
      </c>
      <c r="BH91" s="282">
        <v>26894.8729335608</v>
      </c>
      <c r="BI91" s="282">
        <v>26853.914743373502</v>
      </c>
      <c r="BJ91" s="282">
        <v>28153.558256890799</v>
      </c>
      <c r="BK91" s="282">
        <v>27060.489569642901</v>
      </c>
    </row>
    <row r="92" spans="1:63" s="31" customFormat="1" ht="15.75" customHeight="1" x14ac:dyDescent="0.25">
      <c r="A92" s="394"/>
      <c r="B92" s="55" t="s">
        <v>71</v>
      </c>
      <c r="C92" s="55" t="s">
        <v>142</v>
      </c>
      <c r="D92" s="34">
        <v>4255.6511552318298</v>
      </c>
      <c r="E92" s="34">
        <v>3610.4919085981001</v>
      </c>
      <c r="F92" s="34">
        <v>4660.8088132496996</v>
      </c>
      <c r="G92" s="34">
        <v>6508.3962961068601</v>
      </c>
      <c r="H92" s="34">
        <v>7081.1082557343798</v>
      </c>
      <c r="I92" s="34">
        <v>6836.51849087964</v>
      </c>
      <c r="J92" s="34">
        <v>5662.7902191681396</v>
      </c>
      <c r="K92" s="34">
        <v>5739.5215473831204</v>
      </c>
      <c r="L92" s="34">
        <v>5151.0443650165498</v>
      </c>
      <c r="M92" s="34">
        <v>5575.82875471856</v>
      </c>
      <c r="N92" s="34">
        <v>4925.3428725420599</v>
      </c>
      <c r="O92" s="34">
        <v>4414.4881062596296</v>
      </c>
      <c r="P92" s="34">
        <v>64421.9907848886</v>
      </c>
      <c r="Q92" s="34">
        <v>4240.0374505751197</v>
      </c>
      <c r="R92" s="34">
        <v>4208.7127878016599</v>
      </c>
      <c r="S92" s="34">
        <v>5068.9525559390404</v>
      </c>
      <c r="T92" s="34">
        <v>4972.3496210712301</v>
      </c>
      <c r="U92" s="34">
        <v>5319.7798167379997</v>
      </c>
      <c r="V92" s="34">
        <v>4852.2629116937096</v>
      </c>
      <c r="W92" s="34">
        <v>4837.2812148613903</v>
      </c>
      <c r="X92" s="34">
        <v>5003.79396692316</v>
      </c>
      <c r="Y92" s="34">
        <v>5011.1455703146103</v>
      </c>
      <c r="Z92" s="34">
        <v>4995.03955944069</v>
      </c>
      <c r="AA92" s="34">
        <v>5030.0189478504099</v>
      </c>
      <c r="AB92" s="34">
        <v>4893.8293019577604</v>
      </c>
      <c r="AC92" s="34">
        <v>58433.203705166801</v>
      </c>
      <c r="AD92" s="34">
        <v>4855.5034910056002</v>
      </c>
      <c r="AE92" s="34">
        <v>4873.2562937705598</v>
      </c>
      <c r="AF92" s="34">
        <v>5212.1092997921496</v>
      </c>
      <c r="AG92" s="34">
        <v>5201.8392740526397</v>
      </c>
      <c r="AH92" s="34">
        <v>5460.4009917450203</v>
      </c>
      <c r="AI92" s="34">
        <v>5102.2430757715501</v>
      </c>
      <c r="AJ92" s="34">
        <v>5809.6184109611504</v>
      </c>
      <c r="AK92" s="34">
        <v>5801.1372593328297</v>
      </c>
      <c r="AL92" s="34">
        <v>5205.2379682164001</v>
      </c>
      <c r="AM92" s="34">
        <v>6135.22462801243</v>
      </c>
      <c r="AN92" s="34">
        <v>6127.5770819457603</v>
      </c>
      <c r="AO92" s="34">
        <v>6514.9749510094998</v>
      </c>
      <c r="AP92" s="34">
        <v>66299.122725615598</v>
      </c>
      <c r="AQ92" s="34">
        <v>5350.5140503295797</v>
      </c>
      <c r="AR92" s="34">
        <v>5052.2135684782997</v>
      </c>
      <c r="AS92" s="34">
        <v>6016.2334931652504</v>
      </c>
      <c r="AT92" s="34">
        <v>7952.8435188516596</v>
      </c>
      <c r="AU92" s="34">
        <v>8906.2654340078698</v>
      </c>
      <c r="AV92" s="34">
        <v>8336.3708189396402</v>
      </c>
      <c r="AW92" s="34">
        <v>8498.4829924397109</v>
      </c>
      <c r="AX92" s="34">
        <v>8097.4494651141504</v>
      </c>
      <c r="AY92" s="34">
        <v>8451.5383156239404</v>
      </c>
      <c r="AZ92" s="34">
        <v>8600.6416933116907</v>
      </c>
      <c r="BA92" s="34">
        <v>7791.1557373080204</v>
      </c>
      <c r="BB92" s="34">
        <v>8421.9323110787791</v>
      </c>
      <c r="BC92" s="34">
        <v>91475.6413986486</v>
      </c>
      <c r="BD92" s="34">
        <v>8004.1014706736796</v>
      </c>
      <c r="BE92" s="34">
        <v>7338.5765516533802</v>
      </c>
      <c r="BF92" s="34">
        <v>9295.5677887006605</v>
      </c>
      <c r="BG92" s="34">
        <v>8429.4868416251393</v>
      </c>
      <c r="BH92" s="34">
        <v>9494.8438111376599</v>
      </c>
      <c r="BI92" s="34">
        <v>9498.2249271133296</v>
      </c>
      <c r="BJ92" s="34">
        <v>9836.81440263894</v>
      </c>
      <c r="BK92" s="34">
        <v>8828.3099182460501</v>
      </c>
    </row>
    <row r="93" spans="1:63" s="31" customFormat="1" ht="15.75" customHeight="1" x14ac:dyDescent="0.25">
      <c r="A93" s="395"/>
      <c r="B93" s="61" t="s">
        <v>71</v>
      </c>
      <c r="C93" s="61" t="s">
        <v>141</v>
      </c>
      <c r="D93" s="68">
        <v>7427.12576448869</v>
      </c>
      <c r="E93" s="68">
        <v>6336.2769206757703</v>
      </c>
      <c r="F93" s="68">
        <v>8015.3841943429397</v>
      </c>
      <c r="G93" s="68">
        <v>7422.9163228299003</v>
      </c>
      <c r="H93" s="68">
        <v>5878.7289112752997</v>
      </c>
      <c r="I93" s="68">
        <v>7635.1565852293397</v>
      </c>
      <c r="J93" s="68">
        <v>6613.6504872380701</v>
      </c>
      <c r="K93" s="68">
        <v>6828.6191472840101</v>
      </c>
      <c r="L93" s="68">
        <v>6750.4702106683599</v>
      </c>
      <c r="M93" s="68">
        <v>6999.3292928972096</v>
      </c>
      <c r="N93" s="68">
        <v>6985.6278580041599</v>
      </c>
      <c r="O93" s="68">
        <v>7214.1721807282402</v>
      </c>
      <c r="P93" s="68">
        <v>84107.457875662003</v>
      </c>
      <c r="Q93" s="68">
        <v>7322.6278109823397</v>
      </c>
      <c r="R93" s="68">
        <v>5709.2905902162402</v>
      </c>
      <c r="S93" s="68">
        <v>8215.7105712762805</v>
      </c>
      <c r="T93" s="68">
        <v>6943.4594438239601</v>
      </c>
      <c r="U93" s="68">
        <v>6870.3192334724699</v>
      </c>
      <c r="V93" s="68">
        <v>7257.8854572009304</v>
      </c>
      <c r="W93" s="68">
        <v>7550.8681520813698</v>
      </c>
      <c r="X93" s="68">
        <v>7177.2588044578197</v>
      </c>
      <c r="Y93" s="68">
        <v>7459.4003843322998</v>
      </c>
      <c r="Z93" s="68">
        <v>7285.7114262889099</v>
      </c>
      <c r="AA93" s="68">
        <v>7094.5042815473198</v>
      </c>
      <c r="AB93" s="68">
        <v>7367.3578072809096</v>
      </c>
      <c r="AC93" s="68">
        <v>86254.393962960894</v>
      </c>
      <c r="AD93" s="68">
        <v>6857.1329311133604</v>
      </c>
      <c r="AE93" s="68">
        <v>7018.4631288538103</v>
      </c>
      <c r="AF93" s="68">
        <v>6002.8500354157404</v>
      </c>
      <c r="AG93" s="68">
        <v>7419.1587398955098</v>
      </c>
      <c r="AH93" s="68">
        <v>7296.4395576799898</v>
      </c>
      <c r="AI93" s="68">
        <v>6882.3490271710398</v>
      </c>
      <c r="AJ93" s="68">
        <v>8147.1067624343004</v>
      </c>
      <c r="AK93" s="68">
        <v>7832.3950738201802</v>
      </c>
      <c r="AL93" s="68">
        <v>7182.2944216064097</v>
      </c>
      <c r="AM93" s="68">
        <v>7460.2938719416798</v>
      </c>
      <c r="AN93" s="68">
        <v>7196.7008512125103</v>
      </c>
      <c r="AO93" s="68">
        <v>8577.3319196663906</v>
      </c>
      <c r="AP93" s="68">
        <v>87872.516320810901</v>
      </c>
      <c r="AQ93" s="68">
        <v>7005.8278982247202</v>
      </c>
      <c r="AR93" s="68">
        <v>6962.10467665548</v>
      </c>
      <c r="AS93" s="68">
        <v>7357.2547901239304</v>
      </c>
      <c r="AT93" s="68">
        <v>8105.0695518496505</v>
      </c>
      <c r="AU93" s="68">
        <v>8011.9280198316601</v>
      </c>
      <c r="AV93" s="68">
        <v>7509.6054688354698</v>
      </c>
      <c r="AW93" s="68">
        <v>7568.7224222626401</v>
      </c>
      <c r="AX93" s="68">
        <v>8903.5073391389305</v>
      </c>
      <c r="AY93" s="68">
        <v>8259.4846989402995</v>
      </c>
      <c r="AZ93" s="68">
        <v>9234.6464310613501</v>
      </c>
      <c r="BA93" s="68">
        <v>7819.8421453442597</v>
      </c>
      <c r="BB93" s="68">
        <v>8666.2854319154103</v>
      </c>
      <c r="BC93" s="68">
        <v>95404.278874183801</v>
      </c>
      <c r="BD93" s="68">
        <v>7560.4810468794403</v>
      </c>
      <c r="BE93" s="68">
        <v>7754.3037191953699</v>
      </c>
      <c r="BF93" s="68">
        <v>8281.2030931166391</v>
      </c>
      <c r="BG93" s="68">
        <v>8438.7550729984705</v>
      </c>
      <c r="BH93" s="68">
        <v>8759.7922258850795</v>
      </c>
      <c r="BI93" s="68">
        <v>8427.5065031735394</v>
      </c>
      <c r="BJ93" s="68">
        <v>8868.7279560960305</v>
      </c>
      <c r="BK93" s="68">
        <v>7923.6959323317797</v>
      </c>
    </row>
    <row r="94" spans="1:63" s="31" customFormat="1" ht="15.75" customHeight="1" x14ac:dyDescent="0.25">
      <c r="A94" s="394"/>
      <c r="B94" s="55" t="s">
        <v>71</v>
      </c>
      <c r="C94" s="55" t="s">
        <v>134</v>
      </c>
      <c r="D94" s="34">
        <v>1667.2087482589</v>
      </c>
      <c r="E94" s="34">
        <v>2182.5687410733199</v>
      </c>
      <c r="F94" s="34">
        <v>2479.6015414036201</v>
      </c>
      <c r="G94" s="34">
        <v>1636.2561172185899</v>
      </c>
      <c r="H94" s="34">
        <v>1563.08881844711</v>
      </c>
      <c r="I94" s="34">
        <v>1644.4166108392801</v>
      </c>
      <c r="J94" s="34">
        <v>1574.5093313997299</v>
      </c>
      <c r="K94" s="34">
        <v>1250.59001145925</v>
      </c>
      <c r="L94" s="34">
        <v>1420.7701508305499</v>
      </c>
      <c r="M94" s="34">
        <v>1203.51787135114</v>
      </c>
      <c r="N94" s="34">
        <v>1326.33754222434</v>
      </c>
      <c r="O94" s="34">
        <v>2092.3576430339899</v>
      </c>
      <c r="P94" s="34">
        <v>20041.223127539801</v>
      </c>
      <c r="Q94" s="34">
        <v>1541.8540107594299</v>
      </c>
      <c r="R94" s="34">
        <v>1500.3206774773601</v>
      </c>
      <c r="S94" s="34">
        <v>1627.59300704109</v>
      </c>
      <c r="T94" s="34">
        <v>1603.8519306872299</v>
      </c>
      <c r="U94" s="34">
        <v>1527.8585839868399</v>
      </c>
      <c r="V94" s="34">
        <v>1274.19660626674</v>
      </c>
      <c r="W94" s="34">
        <v>1534.1468919291301</v>
      </c>
      <c r="X94" s="34">
        <v>1358.33586934664</v>
      </c>
      <c r="Y94" s="34">
        <v>1553.98049304611</v>
      </c>
      <c r="Z94" s="34">
        <v>1505.9307418142901</v>
      </c>
      <c r="AA94" s="34">
        <v>1302.4479850226301</v>
      </c>
      <c r="AB94" s="34">
        <v>1545.9815403043101</v>
      </c>
      <c r="AC94" s="34">
        <v>17876.498337681802</v>
      </c>
      <c r="AD94" s="34">
        <v>1690.7696114170301</v>
      </c>
      <c r="AE94" s="34">
        <v>1418.3416144901801</v>
      </c>
      <c r="AF94" s="34">
        <v>1580.9116314114599</v>
      </c>
      <c r="AG94" s="34">
        <v>1796.75215095306</v>
      </c>
      <c r="AH94" s="34">
        <v>1777.55469054574</v>
      </c>
      <c r="AI94" s="34">
        <v>1688.26359572346</v>
      </c>
      <c r="AJ94" s="34">
        <v>1674.1639555392101</v>
      </c>
      <c r="AK94" s="34">
        <v>1583.21669094358</v>
      </c>
      <c r="AL94" s="34">
        <v>2114.9494119842002</v>
      </c>
      <c r="AM94" s="34">
        <v>1784.0963696649201</v>
      </c>
      <c r="AN94" s="34">
        <v>1913.19962706669</v>
      </c>
      <c r="AO94" s="34">
        <v>1420.35091905884</v>
      </c>
      <c r="AP94" s="34">
        <v>20442.570268798401</v>
      </c>
      <c r="AQ94" s="34">
        <v>1825.6289999467499</v>
      </c>
      <c r="AR94" s="34">
        <v>1376.47621700844</v>
      </c>
      <c r="AS94" s="34">
        <v>1576.5588445699</v>
      </c>
      <c r="AT94" s="34">
        <v>1746.7202926924999</v>
      </c>
      <c r="AU94" s="34">
        <v>1573.85199529902</v>
      </c>
      <c r="AV94" s="34">
        <v>1641.5489037289501</v>
      </c>
      <c r="AW94" s="34">
        <v>1795.5685066260801</v>
      </c>
      <c r="AX94" s="34">
        <v>1447.53747835335</v>
      </c>
      <c r="AY94" s="34">
        <v>1935.52413790994</v>
      </c>
      <c r="AZ94" s="34">
        <v>1708.1402880998301</v>
      </c>
      <c r="BA94" s="34">
        <v>1709.8495846741</v>
      </c>
      <c r="BB94" s="34">
        <v>2358.4766423594301</v>
      </c>
      <c r="BC94" s="34">
        <v>20695.881891268298</v>
      </c>
      <c r="BD94" s="34">
        <v>1915.33131340708</v>
      </c>
      <c r="BE94" s="34">
        <v>1966.20348868166</v>
      </c>
      <c r="BF94" s="34">
        <v>1840.5103750051601</v>
      </c>
      <c r="BG94" s="34">
        <v>2124.9778393219099</v>
      </c>
      <c r="BH94" s="34">
        <v>1751.06173510755</v>
      </c>
      <c r="BI94" s="34">
        <v>2145.0755402125601</v>
      </c>
      <c r="BJ94" s="34">
        <v>2141.7393297686099</v>
      </c>
      <c r="BK94" s="34">
        <v>2050.5165414001699</v>
      </c>
    </row>
    <row r="95" spans="1:63" s="31" customFormat="1" ht="15.75" customHeight="1" x14ac:dyDescent="0.25">
      <c r="A95" s="395"/>
      <c r="B95" s="61" t="s">
        <v>71</v>
      </c>
      <c r="C95" s="61" t="s">
        <v>124</v>
      </c>
      <c r="D95" s="68">
        <v>753.245787297329</v>
      </c>
      <c r="E95" s="68">
        <v>593.33878991029303</v>
      </c>
      <c r="F95" s="68">
        <v>1562.32411162975</v>
      </c>
      <c r="G95" s="68">
        <v>653.61080015671098</v>
      </c>
      <c r="H95" s="68">
        <v>743.30654765583404</v>
      </c>
      <c r="I95" s="68">
        <v>736.54028476209101</v>
      </c>
      <c r="J95" s="68">
        <v>505.208587053158</v>
      </c>
      <c r="K95" s="68">
        <v>723.35851184228204</v>
      </c>
      <c r="L95" s="68">
        <v>571.73579968292495</v>
      </c>
      <c r="M95" s="68">
        <v>602.71397855528198</v>
      </c>
      <c r="N95" s="68">
        <v>629.72350033985197</v>
      </c>
      <c r="O95" s="68">
        <v>607.912015645579</v>
      </c>
      <c r="P95" s="68">
        <v>8683.0187145310902</v>
      </c>
      <c r="Q95" s="68">
        <v>604.69983441348097</v>
      </c>
      <c r="R95" s="68">
        <v>448.62992486642798</v>
      </c>
      <c r="S95" s="68">
        <v>637.70457109272695</v>
      </c>
      <c r="T95" s="68">
        <v>737.570372459748</v>
      </c>
      <c r="U95" s="68">
        <v>746.07149241637705</v>
      </c>
      <c r="V95" s="68">
        <v>858.19482159716904</v>
      </c>
      <c r="W95" s="68">
        <v>782.35666804272296</v>
      </c>
      <c r="X95" s="68">
        <v>878.36168222297295</v>
      </c>
      <c r="Y95" s="68">
        <v>741.97844069893597</v>
      </c>
      <c r="Z95" s="68">
        <v>1160.1218392422099</v>
      </c>
      <c r="AA95" s="68">
        <v>982.83336967521802</v>
      </c>
      <c r="AB95" s="68">
        <v>1043.2528578018901</v>
      </c>
      <c r="AC95" s="68">
        <v>9621.7758745298797</v>
      </c>
      <c r="AD95" s="68">
        <v>1226.8968593699201</v>
      </c>
      <c r="AE95" s="68">
        <v>1035.4916846390099</v>
      </c>
      <c r="AF95" s="68">
        <v>1965.0624119269</v>
      </c>
      <c r="AG95" s="68">
        <v>1057.6680685485301</v>
      </c>
      <c r="AH95" s="68">
        <v>1550.40190218415</v>
      </c>
      <c r="AI95" s="68">
        <v>1349.23074297324</v>
      </c>
      <c r="AJ95" s="68">
        <v>1511.71811036483</v>
      </c>
      <c r="AK95" s="68">
        <v>1299.77681054501</v>
      </c>
      <c r="AL95" s="68">
        <v>1363.4869536547301</v>
      </c>
      <c r="AM95" s="68">
        <v>1451.80575459999</v>
      </c>
      <c r="AN95" s="68">
        <v>1516.7351595048999</v>
      </c>
      <c r="AO95" s="68">
        <v>1510.1378398834599</v>
      </c>
      <c r="AP95" s="68">
        <v>16838.4122981947</v>
      </c>
      <c r="AQ95" s="68">
        <v>1716.74248597311</v>
      </c>
      <c r="AR95" s="68">
        <v>1266.47076636103</v>
      </c>
      <c r="AS95" s="68">
        <v>1368.9971191585601</v>
      </c>
      <c r="AT95" s="68">
        <v>849.96986164391899</v>
      </c>
      <c r="AU95" s="68">
        <v>1070.6055602872</v>
      </c>
      <c r="AV95" s="68">
        <v>945.93277241466501</v>
      </c>
      <c r="AW95" s="68">
        <v>983.99792122944405</v>
      </c>
      <c r="AX95" s="68">
        <v>804.80695109323597</v>
      </c>
      <c r="AY95" s="68">
        <v>858.55736507868596</v>
      </c>
      <c r="AZ95" s="68">
        <v>734.60262555215502</v>
      </c>
      <c r="BA95" s="68">
        <v>734.87883576688898</v>
      </c>
      <c r="BB95" s="68">
        <v>794.13775210121401</v>
      </c>
      <c r="BC95" s="68">
        <v>12129.700016660099</v>
      </c>
      <c r="BD95" s="68">
        <v>755.95428883841896</v>
      </c>
      <c r="BE95" s="68">
        <v>699.731475439272</v>
      </c>
      <c r="BF95" s="68">
        <v>777.42121344330496</v>
      </c>
      <c r="BG95" s="68">
        <v>982.81400252622495</v>
      </c>
      <c r="BH95" s="68">
        <v>766.68576314775805</v>
      </c>
      <c r="BI95" s="68">
        <v>991.81686971916201</v>
      </c>
      <c r="BJ95" s="68">
        <v>917.96856327872194</v>
      </c>
      <c r="BK95" s="68">
        <v>1179.30473490445</v>
      </c>
    </row>
    <row r="96" spans="1:63" s="31" customFormat="1" ht="15.75" customHeight="1" x14ac:dyDescent="0.25">
      <c r="A96" s="394"/>
      <c r="B96" s="55" t="s">
        <v>71</v>
      </c>
      <c r="C96" s="55" t="s">
        <v>157</v>
      </c>
      <c r="D96" s="34">
        <v>1251.86388855059</v>
      </c>
      <c r="E96" s="34">
        <v>925.19639139990295</v>
      </c>
      <c r="F96" s="34">
        <v>856.83911430297496</v>
      </c>
      <c r="G96" s="34">
        <v>891.01345590356095</v>
      </c>
      <c r="H96" s="34">
        <v>1157.2498548455901</v>
      </c>
      <c r="I96" s="34">
        <v>741.82424124216698</v>
      </c>
      <c r="J96" s="34">
        <v>725.63711402152296</v>
      </c>
      <c r="K96" s="34">
        <v>904.78050367714695</v>
      </c>
      <c r="L96" s="34">
        <v>1430.94438421067</v>
      </c>
      <c r="M96" s="34">
        <v>854.35143551502597</v>
      </c>
      <c r="N96" s="34">
        <v>984.28577247252394</v>
      </c>
      <c r="O96" s="34">
        <v>2293.6440339709702</v>
      </c>
      <c r="P96" s="34">
        <v>13017.630190112601</v>
      </c>
      <c r="Q96" s="34">
        <v>1940.2007315799001</v>
      </c>
      <c r="R96" s="34">
        <v>883.30098451785204</v>
      </c>
      <c r="S96" s="34">
        <v>1294.8938340561001</v>
      </c>
      <c r="T96" s="34">
        <v>1313.2922508275799</v>
      </c>
      <c r="U96" s="34">
        <v>1678.15013006708</v>
      </c>
      <c r="V96" s="34">
        <v>1021.6864310789</v>
      </c>
      <c r="W96" s="34">
        <v>982.21936710690204</v>
      </c>
      <c r="X96" s="34">
        <v>655.48836992865404</v>
      </c>
      <c r="Y96" s="34">
        <v>743.46800724048296</v>
      </c>
      <c r="Z96" s="34">
        <v>741.94447430288403</v>
      </c>
      <c r="AA96" s="34">
        <v>421.59875025729502</v>
      </c>
      <c r="AB96" s="34">
        <v>422.22282050825999</v>
      </c>
      <c r="AC96" s="34">
        <v>12098.466151471899</v>
      </c>
      <c r="AD96" s="34">
        <v>780.92715777007299</v>
      </c>
      <c r="AE96" s="34">
        <v>468.503817021212</v>
      </c>
      <c r="AF96" s="34">
        <v>736.96857658106899</v>
      </c>
      <c r="AG96" s="34">
        <v>595.89521684299405</v>
      </c>
      <c r="AH96" s="34">
        <v>714.626279742262</v>
      </c>
      <c r="AI96" s="34">
        <v>674.21119586266605</v>
      </c>
      <c r="AJ96" s="34">
        <v>1064.4060174240101</v>
      </c>
      <c r="AK96" s="34">
        <v>1102.8335436239399</v>
      </c>
      <c r="AL96" s="34">
        <v>890.08416552188703</v>
      </c>
      <c r="AM96" s="34">
        <v>1155.5768131084601</v>
      </c>
      <c r="AN96" s="34">
        <v>1228.9308819014</v>
      </c>
      <c r="AO96" s="34">
        <v>998.32486646092298</v>
      </c>
      <c r="AP96" s="34">
        <v>10411.288531860901</v>
      </c>
      <c r="AQ96" s="34">
        <v>688.73628922663397</v>
      </c>
      <c r="AR96" s="34">
        <v>696.62011410021898</v>
      </c>
      <c r="AS96" s="34">
        <v>758.21184818545601</v>
      </c>
      <c r="AT96" s="34">
        <v>496.07617294276503</v>
      </c>
      <c r="AU96" s="34">
        <v>604.78876523178997</v>
      </c>
      <c r="AV96" s="34">
        <v>583.60346080821898</v>
      </c>
      <c r="AW96" s="34">
        <v>690.47799349146806</v>
      </c>
      <c r="AX96" s="34">
        <v>589.20150162078903</v>
      </c>
      <c r="AY96" s="34">
        <v>882.15323394044003</v>
      </c>
      <c r="AZ96" s="34">
        <v>711.05088385059901</v>
      </c>
      <c r="BA96" s="34">
        <v>387.07924867170499</v>
      </c>
      <c r="BB96" s="34">
        <v>508.28544501782102</v>
      </c>
      <c r="BC96" s="34">
        <v>7596.2849570879098</v>
      </c>
      <c r="BD96" s="34">
        <v>685.99396809752398</v>
      </c>
      <c r="BE96" s="34">
        <v>650.31397824053295</v>
      </c>
      <c r="BF96" s="34">
        <v>698.77172211931099</v>
      </c>
      <c r="BG96" s="34">
        <v>557.78371473042898</v>
      </c>
      <c r="BH96" s="34">
        <v>453.33454351057702</v>
      </c>
      <c r="BI96" s="34">
        <v>802.79852829905201</v>
      </c>
      <c r="BJ96" s="34">
        <v>730.75754552557703</v>
      </c>
      <c r="BK96" s="34">
        <v>1155.1910174919799</v>
      </c>
    </row>
    <row r="97" spans="1:63" s="31" customFormat="1" ht="15.75" customHeight="1" x14ac:dyDescent="0.25">
      <c r="A97" s="395"/>
      <c r="B97" s="61" t="s">
        <v>71</v>
      </c>
      <c r="C97" s="61" t="s">
        <v>139</v>
      </c>
      <c r="D97" s="68">
        <v>571.864380533293</v>
      </c>
      <c r="E97" s="68">
        <v>670.23325959090198</v>
      </c>
      <c r="F97" s="68">
        <v>434.47063817600599</v>
      </c>
      <c r="G97" s="68">
        <v>762.213741061782</v>
      </c>
      <c r="H97" s="68">
        <v>571.37289345513705</v>
      </c>
      <c r="I97" s="68">
        <v>574.93745918947104</v>
      </c>
      <c r="J97" s="68">
        <v>655.72764150125397</v>
      </c>
      <c r="K97" s="68">
        <v>676.46887923607005</v>
      </c>
      <c r="L97" s="68">
        <v>608.79487357033702</v>
      </c>
      <c r="M97" s="68">
        <v>404.26010055403401</v>
      </c>
      <c r="N97" s="68">
        <v>398.246628446503</v>
      </c>
      <c r="O97" s="68">
        <v>933.41520976270999</v>
      </c>
      <c r="P97" s="68">
        <v>7262.0057050775004</v>
      </c>
      <c r="Q97" s="68">
        <v>545.87480635736199</v>
      </c>
      <c r="R97" s="68">
        <v>501.29473336300202</v>
      </c>
      <c r="S97" s="68">
        <v>125.50096957486799</v>
      </c>
      <c r="T97" s="68">
        <v>330.23564753302799</v>
      </c>
      <c r="U97" s="68">
        <v>488.75913759258401</v>
      </c>
      <c r="V97" s="68">
        <v>495.17018165190802</v>
      </c>
      <c r="W97" s="68">
        <v>330.68364943172998</v>
      </c>
      <c r="X97" s="68">
        <v>447.15251660396802</v>
      </c>
      <c r="Y97" s="68">
        <v>439.838159573322</v>
      </c>
      <c r="Z97" s="68">
        <v>626.09279025249396</v>
      </c>
      <c r="AA97" s="68">
        <v>391.78894019302999</v>
      </c>
      <c r="AB97" s="68">
        <v>100.39469123716</v>
      </c>
      <c r="AC97" s="68">
        <v>4822.7862233644601</v>
      </c>
      <c r="AD97" s="68">
        <v>331.40080399631398</v>
      </c>
      <c r="AE97" s="68">
        <v>357.21631077865902</v>
      </c>
      <c r="AF97" s="68">
        <v>411.78313992954799</v>
      </c>
      <c r="AG97" s="68">
        <v>365.88495996958602</v>
      </c>
      <c r="AH97" s="68">
        <v>438.58641984984098</v>
      </c>
      <c r="AI97" s="68">
        <v>371.68722545307099</v>
      </c>
      <c r="AJ97" s="68">
        <v>503.08651800980903</v>
      </c>
      <c r="AK97" s="68">
        <v>294.30410259494499</v>
      </c>
      <c r="AL97" s="68">
        <v>412.02556326393</v>
      </c>
      <c r="AM97" s="68">
        <v>542.85499132833002</v>
      </c>
      <c r="AN97" s="68">
        <v>287.88139867685999</v>
      </c>
      <c r="AO97" s="68">
        <v>512.90620886730505</v>
      </c>
      <c r="AP97" s="68">
        <v>4829.6176427181999</v>
      </c>
      <c r="AQ97" s="68">
        <v>197.93770288282599</v>
      </c>
      <c r="AR97" s="68">
        <v>384.70160733535999</v>
      </c>
      <c r="AS97" s="68">
        <v>359.99956497360802</v>
      </c>
      <c r="AT97" s="68">
        <v>361.88455841467601</v>
      </c>
      <c r="AU97" s="68">
        <v>473.67523278885102</v>
      </c>
      <c r="AV97" s="68">
        <v>331.39718341359799</v>
      </c>
      <c r="AW97" s="68">
        <v>358.61910241657102</v>
      </c>
      <c r="AX97" s="68">
        <v>278.49354298597501</v>
      </c>
      <c r="AY97" s="68">
        <v>459.572047609869</v>
      </c>
      <c r="AZ97" s="68">
        <v>754.10005341344004</v>
      </c>
      <c r="BA97" s="68">
        <v>474.33096654062399</v>
      </c>
      <c r="BB97" s="68">
        <v>1011.66936357937</v>
      </c>
      <c r="BC97" s="68">
        <v>5446.3809263547701</v>
      </c>
      <c r="BD97" s="68">
        <v>422.31769070875998</v>
      </c>
      <c r="BE97" s="68">
        <v>425.31297744339298</v>
      </c>
      <c r="BF97" s="68">
        <v>681.36486253374198</v>
      </c>
      <c r="BG97" s="68">
        <v>502.53562386593597</v>
      </c>
      <c r="BH97" s="68">
        <v>706.48281816117105</v>
      </c>
      <c r="BI97" s="68">
        <v>395.60831914922198</v>
      </c>
      <c r="BJ97" s="68">
        <v>586.28896063591003</v>
      </c>
      <c r="BK97" s="68">
        <v>1125.75993425724</v>
      </c>
    </row>
    <row r="98" spans="1:63" s="31" customFormat="1" ht="15.75" customHeight="1" x14ac:dyDescent="0.25">
      <c r="A98" s="394"/>
      <c r="B98" s="55" t="s">
        <v>71</v>
      </c>
      <c r="C98" s="55" t="s">
        <v>150</v>
      </c>
      <c r="D98" s="34">
        <v>9.7626869030173005</v>
      </c>
      <c r="E98" s="34">
        <v>76.084984673794096</v>
      </c>
      <c r="F98" s="34">
        <v>15.2554220685413</v>
      </c>
      <c r="G98" s="34">
        <v>16.143498703658501</v>
      </c>
      <c r="H98" s="34">
        <v>71.767679743057798</v>
      </c>
      <c r="I98" s="34">
        <v>160.81875461106</v>
      </c>
      <c r="J98" s="34">
        <v>25.021716816844201</v>
      </c>
      <c r="K98" s="34">
        <v>53.956657839324997</v>
      </c>
      <c r="L98" s="34">
        <v>85.311856977466206</v>
      </c>
      <c r="M98" s="34">
        <v>110.035371502096</v>
      </c>
      <c r="N98" s="34">
        <v>248.874051402769</v>
      </c>
      <c r="O98" s="34">
        <v>4.1956853398683602</v>
      </c>
      <c r="P98" s="34">
        <v>877.22836658149697</v>
      </c>
      <c r="Q98" s="34">
        <v>122.204472122165</v>
      </c>
      <c r="R98" s="34">
        <v>50.697334280635701</v>
      </c>
      <c r="S98" s="34">
        <v>33.0977504184617</v>
      </c>
      <c r="T98" s="34">
        <v>132.05437061560599</v>
      </c>
      <c r="U98" s="34">
        <v>302.06345960531098</v>
      </c>
      <c r="V98" s="34">
        <v>266.07072776016201</v>
      </c>
      <c r="W98" s="34">
        <v>33.585440204459204</v>
      </c>
      <c r="X98" s="34">
        <v>145.172660072599</v>
      </c>
      <c r="Y98" s="34">
        <v>265.63578728773302</v>
      </c>
      <c r="Z98" s="34">
        <v>359.76957331512602</v>
      </c>
      <c r="AA98" s="34">
        <v>475.13166849531501</v>
      </c>
      <c r="AB98" s="34">
        <v>608.12747090892003</v>
      </c>
      <c r="AC98" s="34">
        <v>2793.61071508649</v>
      </c>
      <c r="AD98" s="34">
        <v>539.09805269805304</v>
      </c>
      <c r="AE98" s="34">
        <v>395.64041314657902</v>
      </c>
      <c r="AF98" s="34">
        <v>844.51238175896299</v>
      </c>
      <c r="AG98" s="34">
        <v>811.17632084176296</v>
      </c>
      <c r="AH98" s="34">
        <v>162.668293673649</v>
      </c>
      <c r="AI98" s="34">
        <v>123.04204242755701</v>
      </c>
      <c r="AJ98" s="34">
        <v>20.5287596154784</v>
      </c>
      <c r="AK98" s="34">
        <v>255.64189522116399</v>
      </c>
      <c r="AL98" s="34">
        <v>711.19431646226701</v>
      </c>
      <c r="AM98" s="34">
        <v>469.93554490324698</v>
      </c>
      <c r="AN98" s="34">
        <v>612.41254602597098</v>
      </c>
      <c r="AO98" s="34">
        <v>738.25637722515205</v>
      </c>
      <c r="AP98" s="34">
        <v>5684.10694399984</v>
      </c>
      <c r="AQ98" s="34">
        <v>587.68621673230905</v>
      </c>
      <c r="AR98" s="34">
        <v>398.590341452779</v>
      </c>
      <c r="AS98" s="34">
        <v>482.84666769784002</v>
      </c>
      <c r="AT98" s="34">
        <v>282.553863550345</v>
      </c>
      <c r="AU98" s="34">
        <v>893.338456194777</v>
      </c>
      <c r="AV98" s="34">
        <v>403.34387588155101</v>
      </c>
      <c r="AW98" s="34">
        <v>982.61900342749698</v>
      </c>
      <c r="AX98" s="34">
        <v>796.08088036511799</v>
      </c>
      <c r="AY98" s="34">
        <v>790.037101513126</v>
      </c>
      <c r="AZ98" s="34">
        <v>739.17604216309405</v>
      </c>
      <c r="BA98" s="34">
        <v>247.11455247368701</v>
      </c>
      <c r="BB98" s="34">
        <v>594.64741882950705</v>
      </c>
      <c r="BC98" s="34">
        <v>7198.0344202816304</v>
      </c>
      <c r="BD98" s="34">
        <v>662.79466416802302</v>
      </c>
      <c r="BE98" s="34">
        <v>1031.2548363764699</v>
      </c>
      <c r="BF98" s="34">
        <v>806.82788768344994</v>
      </c>
      <c r="BG98" s="34">
        <v>615.90255788590298</v>
      </c>
      <c r="BH98" s="34">
        <v>1006.57616972823</v>
      </c>
      <c r="BI98" s="34">
        <v>1094.2689524627799</v>
      </c>
      <c r="BJ98" s="34">
        <v>807.38299942943104</v>
      </c>
      <c r="BK98" s="34">
        <v>1025.11070804933</v>
      </c>
    </row>
    <row r="99" spans="1:63" s="31" customFormat="1" ht="15.75" customHeight="1" x14ac:dyDescent="0.25">
      <c r="A99" s="395"/>
      <c r="B99" s="61" t="s">
        <v>71</v>
      </c>
      <c r="C99" s="61" t="s">
        <v>152</v>
      </c>
      <c r="D99" s="68">
        <v>262.833973582949</v>
      </c>
      <c r="E99" s="68">
        <v>196.65099261910299</v>
      </c>
      <c r="F99" s="68">
        <v>78.467450642802305</v>
      </c>
      <c r="G99" s="68">
        <v>275.06958904629698</v>
      </c>
      <c r="H99" s="68">
        <v>345.15989298142898</v>
      </c>
      <c r="I99" s="68">
        <v>4299.0598102151398</v>
      </c>
      <c r="J99" s="68">
        <v>1840.87419548813</v>
      </c>
      <c r="K99" s="68">
        <v>1536.6056887285499</v>
      </c>
      <c r="L99" s="68">
        <v>1017.8521042815501</v>
      </c>
      <c r="M99" s="68">
        <v>1225.0886820641001</v>
      </c>
      <c r="N99" s="68">
        <v>1125.6612491138401</v>
      </c>
      <c r="O99" s="68">
        <v>783.03609171480502</v>
      </c>
      <c r="P99" s="68">
        <v>12986.3597204787</v>
      </c>
      <c r="Q99" s="68">
        <v>1779.5232676287001</v>
      </c>
      <c r="R99" s="68">
        <v>1810.0338062037899</v>
      </c>
      <c r="S99" s="68">
        <v>1771.6769218982599</v>
      </c>
      <c r="T99" s="68">
        <v>1369.56857205187</v>
      </c>
      <c r="U99" s="68">
        <v>1730.7924897877499</v>
      </c>
      <c r="V99" s="68">
        <v>1577.6757385318499</v>
      </c>
      <c r="W99" s="68">
        <v>2568.4102121561</v>
      </c>
      <c r="X99" s="68">
        <v>1460.9844107014801</v>
      </c>
      <c r="Y99" s="68">
        <v>2071.6739131990998</v>
      </c>
      <c r="Z99" s="68">
        <v>1361.8813353529599</v>
      </c>
      <c r="AA99" s="68">
        <v>748.21618013382499</v>
      </c>
      <c r="AB99" s="68">
        <v>2171.3467634991198</v>
      </c>
      <c r="AC99" s="68">
        <v>20421.783611144801</v>
      </c>
      <c r="AD99" s="68">
        <v>2826.6626606426098</v>
      </c>
      <c r="AE99" s="68">
        <v>1335.6212590661</v>
      </c>
      <c r="AF99" s="68">
        <v>1647.7867727789001</v>
      </c>
      <c r="AG99" s="68">
        <v>2464.9004138771902</v>
      </c>
      <c r="AH99" s="68">
        <v>1360.1455435338301</v>
      </c>
      <c r="AI99" s="68">
        <v>2152.3821255432799</v>
      </c>
      <c r="AJ99" s="68">
        <v>2623.4297242437501</v>
      </c>
      <c r="AK99" s="68">
        <v>1414.0313161885799</v>
      </c>
      <c r="AL99" s="68">
        <v>1897.4253672254599</v>
      </c>
      <c r="AM99" s="68">
        <v>1302.3897097755701</v>
      </c>
      <c r="AN99" s="68">
        <v>2082.1487624676201</v>
      </c>
      <c r="AO99" s="68">
        <v>2169.2053405184802</v>
      </c>
      <c r="AP99" s="68">
        <v>23276.1289958614</v>
      </c>
      <c r="AQ99" s="68">
        <v>843.03590552829803</v>
      </c>
      <c r="AR99" s="68">
        <v>2075.6678254339299</v>
      </c>
      <c r="AS99" s="68">
        <v>2030.1540960151599</v>
      </c>
      <c r="AT99" s="68">
        <v>1057.52617831627</v>
      </c>
      <c r="AU99" s="68">
        <v>2287.0749254171601</v>
      </c>
      <c r="AV99" s="68">
        <v>2275.2314944244399</v>
      </c>
      <c r="AW99" s="68">
        <v>2014.4128091861901</v>
      </c>
      <c r="AX99" s="68">
        <v>2203.9058176249</v>
      </c>
      <c r="AY99" s="68">
        <v>2175.25008847049</v>
      </c>
      <c r="AZ99" s="68">
        <v>2308.6738568371702</v>
      </c>
      <c r="BA99" s="68">
        <v>1990.3573959704399</v>
      </c>
      <c r="BB99" s="68">
        <v>1036.1587971239001</v>
      </c>
      <c r="BC99" s="68">
        <v>22297.449190348401</v>
      </c>
      <c r="BD99" s="68">
        <v>2090.4158852236301</v>
      </c>
      <c r="BE99" s="68">
        <v>1493.67208599937</v>
      </c>
      <c r="BF99" s="68">
        <v>515.22889465750495</v>
      </c>
      <c r="BG99" s="68">
        <v>1479.62304916925</v>
      </c>
      <c r="BH99" s="68">
        <v>833.04833948772205</v>
      </c>
      <c r="BI99" s="68">
        <v>491.93269433184901</v>
      </c>
      <c r="BJ99" s="68">
        <v>624.60184054201397</v>
      </c>
      <c r="BK99" s="68">
        <v>401.82012481727298</v>
      </c>
    </row>
    <row r="100" spans="1:63" s="31" customFormat="1" ht="15.75" customHeight="1" x14ac:dyDescent="0.25">
      <c r="A100" s="394"/>
      <c r="B100" s="55" t="s">
        <v>71</v>
      </c>
      <c r="C100" s="55" t="s">
        <v>120</v>
      </c>
      <c r="D100" s="34">
        <v>0.41829014236043599</v>
      </c>
      <c r="E100" s="34">
        <v>81.965565490719897</v>
      </c>
      <c r="F100" s="34">
        <v>3.9407213721474701</v>
      </c>
      <c r="G100" s="34">
        <v>77.051776148687296</v>
      </c>
      <c r="H100" s="34">
        <v>1459.98485771015</v>
      </c>
      <c r="I100" s="34">
        <v>1151.16550630496</v>
      </c>
      <c r="J100" s="34">
        <v>1397.51931987996</v>
      </c>
      <c r="K100" s="34">
        <v>1374.18024568543</v>
      </c>
      <c r="L100" s="34">
        <v>1156.9000356591</v>
      </c>
      <c r="M100" s="34">
        <v>109.200876256977</v>
      </c>
      <c r="N100" s="34">
        <v>973.94875041119803</v>
      </c>
      <c r="O100" s="34">
        <v>828.55335720643598</v>
      </c>
      <c r="P100" s="34">
        <v>8614.82930226813</v>
      </c>
      <c r="Q100" s="34">
        <v>253.87279802905201</v>
      </c>
      <c r="R100" s="34">
        <v>345.62671600967099</v>
      </c>
      <c r="S100" s="34">
        <v>299.215169549042</v>
      </c>
      <c r="T100" s="34">
        <v>313.26876979881803</v>
      </c>
      <c r="U100" s="34">
        <v>251.32590834512601</v>
      </c>
      <c r="V100" s="34">
        <v>46.924310834379199</v>
      </c>
      <c r="W100" s="34">
        <v>34.090449311413799</v>
      </c>
      <c r="X100" s="34">
        <v>0.214458104033415</v>
      </c>
      <c r="Y100" s="34">
        <v>12.1417777674931</v>
      </c>
      <c r="Z100" s="34">
        <v>41.329013549212497</v>
      </c>
      <c r="AA100" s="34">
        <v>201.60024244797199</v>
      </c>
      <c r="AB100" s="34">
        <v>6.0607261399165901</v>
      </c>
      <c r="AC100" s="34">
        <v>1805.67033988613</v>
      </c>
      <c r="AD100" s="34">
        <v>17.6499343033197</v>
      </c>
      <c r="AE100" s="34">
        <v>256.83473596245398</v>
      </c>
      <c r="AF100" s="34">
        <v>230.20990810212001</v>
      </c>
      <c r="AG100" s="34">
        <v>250.67740004546999</v>
      </c>
      <c r="AH100" s="34">
        <v>115.756616608077</v>
      </c>
      <c r="AI100" s="34">
        <v>190.99796502273099</v>
      </c>
      <c r="AJ100" s="34">
        <v>126.02398761496499</v>
      </c>
      <c r="AK100" s="34">
        <v>277.65763186697001</v>
      </c>
      <c r="AL100" s="34">
        <v>176.43725617226701</v>
      </c>
      <c r="AM100" s="34">
        <v>225.177022075694</v>
      </c>
      <c r="AN100" s="34">
        <v>213.84902430878901</v>
      </c>
      <c r="AO100" s="34">
        <v>109.678150466961</v>
      </c>
      <c r="AP100" s="34">
        <v>2190.9496325498199</v>
      </c>
      <c r="AQ100" s="34">
        <v>168.20700164653999</v>
      </c>
      <c r="AR100" s="34">
        <v>49.6791385554573</v>
      </c>
      <c r="AS100" s="34">
        <v>0</v>
      </c>
      <c r="AT100" s="34">
        <v>23.659777677057001</v>
      </c>
      <c r="AU100" s="34">
        <v>0</v>
      </c>
      <c r="AV100" s="34">
        <v>4.1293402925496396</v>
      </c>
      <c r="AW100" s="34">
        <v>53.089077793038598</v>
      </c>
      <c r="AX100" s="34">
        <v>169.69833209213101</v>
      </c>
      <c r="AY100" s="34">
        <v>1.5328085274329899</v>
      </c>
      <c r="AZ100" s="34">
        <v>118.75539614247</v>
      </c>
      <c r="BA100" s="34">
        <v>160.56855848677901</v>
      </c>
      <c r="BB100" s="34">
        <v>355.28655438355202</v>
      </c>
      <c r="BC100" s="34">
        <v>1104.60598559701</v>
      </c>
      <c r="BD100" s="34">
        <v>194.081336165446</v>
      </c>
      <c r="BE100" s="34">
        <v>191.10977326017701</v>
      </c>
      <c r="BF100" s="34">
        <v>330.55763808841499</v>
      </c>
      <c r="BG100" s="34">
        <v>261.44163642187198</v>
      </c>
      <c r="BH100" s="34">
        <v>166.553448505728</v>
      </c>
      <c r="BI100" s="34">
        <v>236.18709373910099</v>
      </c>
      <c r="BJ100" s="34">
        <v>158.56790089832501</v>
      </c>
      <c r="BK100" s="34">
        <v>336.55655002190503</v>
      </c>
    </row>
    <row r="101" spans="1:63" s="31" customFormat="1" ht="15.75" customHeight="1" x14ac:dyDescent="0.25">
      <c r="A101" s="395"/>
      <c r="B101" s="61" t="s">
        <v>71</v>
      </c>
      <c r="C101" s="61" t="s">
        <v>180</v>
      </c>
      <c r="D101" s="68">
        <v>70.950808988927093</v>
      </c>
      <c r="E101" s="68">
        <v>44.536157686605002</v>
      </c>
      <c r="F101" s="68">
        <v>72.918973787157199</v>
      </c>
      <c r="G101" s="68">
        <v>73.415850642054195</v>
      </c>
      <c r="H101" s="68">
        <v>65.965107078767701</v>
      </c>
      <c r="I101" s="68">
        <v>60.759648245041298</v>
      </c>
      <c r="J101" s="68">
        <v>68.071936614220803</v>
      </c>
      <c r="K101" s="68">
        <v>71.728675103948603</v>
      </c>
      <c r="L101" s="68">
        <v>42.762274252078001</v>
      </c>
      <c r="M101" s="68">
        <v>53.549678729052197</v>
      </c>
      <c r="N101" s="68">
        <v>45.869609313462</v>
      </c>
      <c r="O101" s="68">
        <v>50.418183492528897</v>
      </c>
      <c r="P101" s="68">
        <v>720.94690393384303</v>
      </c>
      <c r="Q101" s="68">
        <v>59.796990271415702</v>
      </c>
      <c r="R101" s="68">
        <v>52.260070943580899</v>
      </c>
      <c r="S101" s="68">
        <v>84.770263681590706</v>
      </c>
      <c r="T101" s="68">
        <v>129.946361258709</v>
      </c>
      <c r="U101" s="68">
        <v>46.9841006386403</v>
      </c>
      <c r="V101" s="68">
        <v>92.647700273294802</v>
      </c>
      <c r="W101" s="68">
        <v>46.593295216294102</v>
      </c>
      <c r="X101" s="68">
        <v>66.166098021507693</v>
      </c>
      <c r="Y101" s="68">
        <v>136.61784906092001</v>
      </c>
      <c r="Z101" s="68">
        <v>56.507228709206998</v>
      </c>
      <c r="AA101" s="68">
        <v>82.9317156049636</v>
      </c>
      <c r="AB101" s="68">
        <v>108.71467088403701</v>
      </c>
      <c r="AC101" s="68">
        <v>963.936344564161</v>
      </c>
      <c r="AD101" s="68">
        <v>52.059426645811698</v>
      </c>
      <c r="AE101" s="68">
        <v>196.55756445181399</v>
      </c>
      <c r="AF101" s="68">
        <v>85.169256885177504</v>
      </c>
      <c r="AG101" s="68">
        <v>134.483277470057</v>
      </c>
      <c r="AH101" s="68">
        <v>72.000194760606206</v>
      </c>
      <c r="AI101" s="68">
        <v>135.10200982141799</v>
      </c>
      <c r="AJ101" s="68">
        <v>208.64337073167701</v>
      </c>
      <c r="AK101" s="68">
        <v>151.22493552031301</v>
      </c>
      <c r="AL101" s="68">
        <v>143.587622016974</v>
      </c>
      <c r="AM101" s="68">
        <v>168.597966334625</v>
      </c>
      <c r="AN101" s="68">
        <v>119.743395506276</v>
      </c>
      <c r="AO101" s="68">
        <v>55.462885320915703</v>
      </c>
      <c r="AP101" s="68">
        <v>1522.6319054656699</v>
      </c>
      <c r="AQ101" s="68">
        <v>104.526744718353</v>
      </c>
      <c r="AR101" s="68">
        <v>96.802529100400903</v>
      </c>
      <c r="AS101" s="68">
        <v>361.92165658049902</v>
      </c>
      <c r="AT101" s="68">
        <v>123.421708027082</v>
      </c>
      <c r="AU101" s="68">
        <v>190.722466205768</v>
      </c>
      <c r="AV101" s="68">
        <v>113.31156754969599</v>
      </c>
      <c r="AW101" s="68">
        <v>111.136023361421</v>
      </c>
      <c r="AX101" s="68">
        <v>123.08261369114</v>
      </c>
      <c r="AY101" s="68">
        <v>160.31922802745001</v>
      </c>
      <c r="AZ101" s="68">
        <v>132.213644775586</v>
      </c>
      <c r="BA101" s="68">
        <v>156.331838130747</v>
      </c>
      <c r="BB101" s="68">
        <v>77.814369991465597</v>
      </c>
      <c r="BC101" s="68">
        <v>1751.6043901596099</v>
      </c>
      <c r="BD101" s="68">
        <v>182.920382668033</v>
      </c>
      <c r="BE101" s="68">
        <v>190.56483435932901</v>
      </c>
      <c r="BF101" s="68">
        <v>169.468532407856</v>
      </c>
      <c r="BG101" s="68">
        <v>282.71975744700097</v>
      </c>
      <c r="BH101" s="68">
        <v>162.97296252692001</v>
      </c>
      <c r="BI101" s="68">
        <v>133.22001277926799</v>
      </c>
      <c r="BJ101" s="68">
        <v>118.30760841441401</v>
      </c>
      <c r="BK101" s="68">
        <v>288.36392976174398</v>
      </c>
    </row>
    <row r="102" spans="1:63" s="31" customFormat="1" ht="15.75" customHeight="1" x14ac:dyDescent="0.25">
      <c r="A102" s="394"/>
      <c r="B102" s="55" t="s">
        <v>71</v>
      </c>
      <c r="C102" s="55" t="s">
        <v>175</v>
      </c>
      <c r="D102" s="34">
        <v>2679.4783934909901</v>
      </c>
      <c r="E102" s="34">
        <v>3059.5499594386401</v>
      </c>
      <c r="F102" s="34">
        <v>2385.1915443098501</v>
      </c>
      <c r="G102" s="34">
        <v>4705.4011856634197</v>
      </c>
      <c r="H102" s="34">
        <v>4712.97088901599</v>
      </c>
      <c r="I102" s="34">
        <v>4299.6604563995197</v>
      </c>
      <c r="J102" s="34">
        <v>2400.7754613337302</v>
      </c>
      <c r="K102" s="34">
        <v>2228.80400278962</v>
      </c>
      <c r="L102" s="34">
        <v>2124.5659615517802</v>
      </c>
      <c r="M102" s="34">
        <v>2106.6832463023402</v>
      </c>
      <c r="N102" s="34">
        <v>1962.0119293785301</v>
      </c>
      <c r="O102" s="34">
        <v>2033.85946046303</v>
      </c>
      <c r="P102" s="34">
        <v>34698.952490137402</v>
      </c>
      <c r="Q102" s="34">
        <v>2367.70695509899</v>
      </c>
      <c r="R102" s="34">
        <v>2704.6630700405199</v>
      </c>
      <c r="S102" s="34">
        <v>3564.4783800912201</v>
      </c>
      <c r="T102" s="34">
        <v>2745.6599537585198</v>
      </c>
      <c r="U102" s="34">
        <v>4496.2065402156404</v>
      </c>
      <c r="V102" s="34">
        <v>2293.28947475924</v>
      </c>
      <c r="W102" s="34">
        <v>2697.44311081455</v>
      </c>
      <c r="X102" s="34">
        <v>2287.37623702664</v>
      </c>
      <c r="Y102" s="34">
        <v>2049.8141184105102</v>
      </c>
      <c r="Z102" s="34">
        <v>2526.22917392914</v>
      </c>
      <c r="AA102" s="34">
        <v>2527.3041557957899</v>
      </c>
      <c r="AB102" s="34">
        <v>2332.3400197020301</v>
      </c>
      <c r="AC102" s="34">
        <v>32592.511189642799</v>
      </c>
      <c r="AD102" s="34">
        <v>2290.85537323064</v>
      </c>
      <c r="AE102" s="34">
        <v>2995.8903438431998</v>
      </c>
      <c r="AF102" s="34">
        <v>3505.1804866386201</v>
      </c>
      <c r="AG102" s="34">
        <v>2919.1013455273901</v>
      </c>
      <c r="AH102" s="34">
        <v>3902.8082711894699</v>
      </c>
      <c r="AI102" s="34">
        <v>2756.3560574522999</v>
      </c>
      <c r="AJ102" s="34">
        <v>3341.8478770714601</v>
      </c>
      <c r="AK102" s="34">
        <v>3714.73630414639</v>
      </c>
      <c r="AL102" s="34">
        <v>2642.01157565824</v>
      </c>
      <c r="AM102" s="34">
        <v>2843.9005334782901</v>
      </c>
      <c r="AN102" s="34">
        <v>3107.1352975588602</v>
      </c>
      <c r="AO102" s="34">
        <v>3477.5586894798398</v>
      </c>
      <c r="AP102" s="34">
        <v>37497.382155274703</v>
      </c>
      <c r="AQ102" s="34">
        <v>3247.3685582140201</v>
      </c>
      <c r="AR102" s="34">
        <v>2835.2528494773401</v>
      </c>
      <c r="AS102" s="34">
        <v>3539.5634751841599</v>
      </c>
      <c r="AT102" s="34">
        <v>2915.3654217267199</v>
      </c>
      <c r="AU102" s="34">
        <v>3247.8671925926301</v>
      </c>
      <c r="AV102" s="34">
        <v>2271.6537538683701</v>
      </c>
      <c r="AW102" s="34">
        <v>2902.0272962371801</v>
      </c>
      <c r="AX102" s="34">
        <v>3336.0735925532999</v>
      </c>
      <c r="AY102" s="34">
        <v>3132.4612234116898</v>
      </c>
      <c r="AZ102" s="34">
        <v>2400.8665604830899</v>
      </c>
      <c r="BA102" s="34">
        <v>2995.9383900233702</v>
      </c>
      <c r="BB102" s="34">
        <v>3177.9264636604198</v>
      </c>
      <c r="BC102" s="34">
        <v>36002.364777432304</v>
      </c>
      <c r="BD102" s="34">
        <v>2743.8924265135702</v>
      </c>
      <c r="BE102" s="34">
        <v>2602.9900320604902</v>
      </c>
      <c r="BF102" s="34">
        <v>3782.5282608386301</v>
      </c>
      <c r="BG102" s="34">
        <v>2509.0444131318</v>
      </c>
      <c r="BH102" s="34">
        <v>2793.5211163624499</v>
      </c>
      <c r="BI102" s="34">
        <v>2637.2753023936398</v>
      </c>
      <c r="BJ102" s="34">
        <v>3362.4011496628</v>
      </c>
      <c r="BK102" s="34">
        <v>2745.8601783610202</v>
      </c>
    </row>
    <row r="103" spans="1:63" s="89" customFormat="1" ht="15.75" customHeight="1" x14ac:dyDescent="0.25">
      <c r="A103" s="367">
        <v>2844</v>
      </c>
      <c r="B103" s="286" t="s">
        <v>76</v>
      </c>
      <c r="C103" s="286" t="s">
        <v>118</v>
      </c>
      <c r="D103" s="282">
        <v>7425.3903479446799</v>
      </c>
      <c r="E103" s="282">
        <v>6100.3013700121801</v>
      </c>
      <c r="F103" s="282">
        <v>8246.1187758584601</v>
      </c>
      <c r="G103" s="282">
        <v>9386.81596696214</v>
      </c>
      <c r="H103" s="282">
        <v>6921.0165775027199</v>
      </c>
      <c r="I103" s="282">
        <v>9145.8280403314002</v>
      </c>
      <c r="J103" s="282">
        <v>9082.0631131095706</v>
      </c>
      <c r="K103" s="282">
        <v>7506.2544893879704</v>
      </c>
      <c r="L103" s="282">
        <v>7797.2101280119996</v>
      </c>
      <c r="M103" s="282">
        <v>7638.2315440188504</v>
      </c>
      <c r="N103" s="282">
        <v>6594.6784644257395</v>
      </c>
      <c r="O103" s="282">
        <v>10946.4609799263</v>
      </c>
      <c r="P103" s="282">
        <v>96790.369797492007</v>
      </c>
      <c r="Q103" s="282">
        <v>5812.3236555570502</v>
      </c>
      <c r="R103" s="282">
        <v>5784.1164495492403</v>
      </c>
      <c r="S103" s="282">
        <v>7224.4879783815804</v>
      </c>
      <c r="T103" s="282">
        <v>6855.9724326852202</v>
      </c>
      <c r="U103" s="282">
        <v>6430.1602441219702</v>
      </c>
      <c r="V103" s="282">
        <v>7358.5043771739302</v>
      </c>
      <c r="W103" s="282">
        <v>7879.8704037954503</v>
      </c>
      <c r="X103" s="282">
        <v>6929.5461831930197</v>
      </c>
      <c r="Y103" s="282">
        <v>7566.8799145498997</v>
      </c>
      <c r="Z103" s="282">
        <v>7794.7328566016404</v>
      </c>
      <c r="AA103" s="282">
        <v>7744.8145136011299</v>
      </c>
      <c r="AB103" s="282">
        <v>9564.6274785360802</v>
      </c>
      <c r="AC103" s="282">
        <v>86946.036487746198</v>
      </c>
      <c r="AD103" s="282">
        <v>7222.5664505558598</v>
      </c>
      <c r="AE103" s="282">
        <v>7191.5806207993801</v>
      </c>
      <c r="AF103" s="282">
        <v>9697.9413305989692</v>
      </c>
      <c r="AG103" s="282">
        <v>7831.8412294620603</v>
      </c>
      <c r="AH103" s="282">
        <v>8274.8610037823491</v>
      </c>
      <c r="AI103" s="282">
        <v>8617.1757665072</v>
      </c>
      <c r="AJ103" s="282">
        <v>8543.1935454002905</v>
      </c>
      <c r="AK103" s="282">
        <v>7825.32273259253</v>
      </c>
      <c r="AL103" s="282">
        <v>7891.53180372722</v>
      </c>
      <c r="AM103" s="282">
        <v>7893.1742431500697</v>
      </c>
      <c r="AN103" s="282">
        <v>7469.1091301169399</v>
      </c>
      <c r="AO103" s="282">
        <v>10621.358072429701</v>
      </c>
      <c r="AP103" s="282">
        <v>99079.6559291226</v>
      </c>
      <c r="AQ103" s="282">
        <v>9796.2767607908499</v>
      </c>
      <c r="AR103" s="282">
        <v>7338.3014643442302</v>
      </c>
      <c r="AS103" s="282">
        <v>8302.2616628885498</v>
      </c>
      <c r="AT103" s="282">
        <v>8853.0607285829101</v>
      </c>
      <c r="AU103" s="282">
        <v>11115.5080147754</v>
      </c>
      <c r="AV103" s="282">
        <v>11850.2238653166</v>
      </c>
      <c r="AW103" s="282">
        <v>11938.482976081799</v>
      </c>
      <c r="AX103" s="282">
        <v>11842.888459833101</v>
      </c>
      <c r="AY103" s="282">
        <v>12552.4938026048</v>
      </c>
      <c r="AZ103" s="282">
        <v>13262.400926679</v>
      </c>
      <c r="BA103" s="282">
        <v>11862.386404541599</v>
      </c>
      <c r="BB103" s="282">
        <v>16272.3074299649</v>
      </c>
      <c r="BC103" s="282">
        <v>134986.59249640399</v>
      </c>
      <c r="BD103" s="282">
        <v>12877.6744429559</v>
      </c>
      <c r="BE103" s="282">
        <v>12301.540255947601</v>
      </c>
      <c r="BF103" s="282">
        <v>13593.2568887584</v>
      </c>
      <c r="BG103" s="282">
        <v>15063.0783199829</v>
      </c>
      <c r="BH103" s="282">
        <v>13785.526642066499</v>
      </c>
      <c r="BI103" s="282">
        <v>15065.390777390199</v>
      </c>
      <c r="BJ103" s="282">
        <v>15360.427784215</v>
      </c>
      <c r="BK103" s="282">
        <v>15988.0781597798</v>
      </c>
    </row>
    <row r="104" spans="1:63" s="31" customFormat="1" ht="15.75" customHeight="1" x14ac:dyDescent="0.25">
      <c r="A104" s="394"/>
      <c r="B104" s="55" t="s">
        <v>71</v>
      </c>
      <c r="C104" s="55" t="s">
        <v>134</v>
      </c>
      <c r="D104" s="34">
        <v>3426.17655242721</v>
      </c>
      <c r="E104" s="34">
        <v>3070.6055530047202</v>
      </c>
      <c r="F104" s="34">
        <v>4689.3840994456104</v>
      </c>
      <c r="G104" s="34">
        <v>4923.9740657878201</v>
      </c>
      <c r="H104" s="34">
        <v>3319.53460534133</v>
      </c>
      <c r="I104" s="34">
        <v>4537.82875266063</v>
      </c>
      <c r="J104" s="34">
        <v>4642.2185185179696</v>
      </c>
      <c r="K104" s="34">
        <v>3238.9770408268</v>
      </c>
      <c r="L104" s="34">
        <v>2457.3887299654398</v>
      </c>
      <c r="M104" s="34">
        <v>3129.5182530944398</v>
      </c>
      <c r="N104" s="34">
        <v>2946.9817351604402</v>
      </c>
      <c r="O104" s="34">
        <v>4940.7376464036297</v>
      </c>
      <c r="P104" s="34">
        <v>45323.325552636001</v>
      </c>
      <c r="Q104" s="34">
        <v>2755.16379683785</v>
      </c>
      <c r="R104" s="34">
        <v>2861.8734248439</v>
      </c>
      <c r="S104" s="34">
        <v>4425.5762967302499</v>
      </c>
      <c r="T104" s="34">
        <v>3853.90536837222</v>
      </c>
      <c r="U104" s="34">
        <v>3243.77008806705</v>
      </c>
      <c r="V104" s="34">
        <v>3352.4085425848898</v>
      </c>
      <c r="W104" s="34">
        <v>3703.1140687130201</v>
      </c>
      <c r="X104" s="34">
        <v>3682.5389600867502</v>
      </c>
      <c r="Y104" s="34">
        <v>4111.7690157174002</v>
      </c>
      <c r="Z104" s="34">
        <v>3700.78416030262</v>
      </c>
      <c r="AA104" s="34">
        <v>3832.4222826984901</v>
      </c>
      <c r="AB104" s="34">
        <v>4201.8077953578104</v>
      </c>
      <c r="AC104" s="34">
        <v>43725.133800312302</v>
      </c>
      <c r="AD104" s="34">
        <v>3666.2095761957999</v>
      </c>
      <c r="AE104" s="34">
        <v>3821.9691189821701</v>
      </c>
      <c r="AF104" s="34">
        <v>4503.5998889394696</v>
      </c>
      <c r="AG104" s="34">
        <v>3257.9318413440701</v>
      </c>
      <c r="AH104" s="34">
        <v>4230.5459333218396</v>
      </c>
      <c r="AI104" s="34">
        <v>4127.7624255483997</v>
      </c>
      <c r="AJ104" s="34">
        <v>4695.0823679299601</v>
      </c>
      <c r="AK104" s="34">
        <v>3928.7417300725501</v>
      </c>
      <c r="AL104" s="34">
        <v>4364.3885648633704</v>
      </c>
      <c r="AM104" s="34">
        <v>3415.2802584792898</v>
      </c>
      <c r="AN104" s="34">
        <v>3432.25272847931</v>
      </c>
      <c r="AO104" s="34">
        <v>4268.3802167741997</v>
      </c>
      <c r="AP104" s="34">
        <v>47712.144650930401</v>
      </c>
      <c r="AQ104" s="34">
        <v>4748.5455266684103</v>
      </c>
      <c r="AR104" s="34">
        <v>3656.4641044586301</v>
      </c>
      <c r="AS104" s="34">
        <v>4335.2308540051399</v>
      </c>
      <c r="AT104" s="34">
        <v>3791.7624163018099</v>
      </c>
      <c r="AU104" s="34">
        <v>3274.0822861601901</v>
      </c>
      <c r="AV104" s="34">
        <v>4053.6575997510599</v>
      </c>
      <c r="AW104" s="34">
        <v>4254.1910736602404</v>
      </c>
      <c r="AX104" s="34">
        <v>4551.23589142117</v>
      </c>
      <c r="AY104" s="34">
        <v>4771.7650142317698</v>
      </c>
      <c r="AZ104" s="34">
        <v>4265.4834548521703</v>
      </c>
      <c r="BA104" s="34">
        <v>4540.6319468594102</v>
      </c>
      <c r="BB104" s="34">
        <v>5932.9440868271204</v>
      </c>
      <c r="BC104" s="34">
        <v>52175.994255197103</v>
      </c>
      <c r="BD104" s="34">
        <v>5255.3932178947898</v>
      </c>
      <c r="BE104" s="34">
        <v>4373.6412575608801</v>
      </c>
      <c r="BF104" s="34">
        <v>5516.3503038936096</v>
      </c>
      <c r="BG104" s="34">
        <v>5165.2698221506498</v>
      </c>
      <c r="BH104" s="34">
        <v>5202.3912002164398</v>
      </c>
      <c r="BI104" s="34">
        <v>5854.7159469211902</v>
      </c>
      <c r="BJ104" s="34">
        <v>5818.7332650861699</v>
      </c>
      <c r="BK104" s="34">
        <v>6103.4649610311799</v>
      </c>
    </row>
    <row r="105" spans="1:63" s="31" customFormat="1" ht="15.75" customHeight="1" x14ac:dyDescent="0.25">
      <c r="A105" s="395"/>
      <c r="B105" s="61" t="s">
        <v>71</v>
      </c>
      <c r="C105" s="61" t="s">
        <v>135</v>
      </c>
      <c r="D105" s="68">
        <v>530.18788093373496</v>
      </c>
      <c r="E105" s="68">
        <v>75.990468533638705</v>
      </c>
      <c r="F105" s="68">
        <v>87.503819193491395</v>
      </c>
      <c r="G105" s="68">
        <v>79.974015168012897</v>
      </c>
      <c r="H105" s="68">
        <v>74.448890798775494</v>
      </c>
      <c r="I105" s="68">
        <v>95.635287433325104</v>
      </c>
      <c r="J105" s="68">
        <v>80.852495657744399</v>
      </c>
      <c r="K105" s="68">
        <v>166.02384912148901</v>
      </c>
      <c r="L105" s="68">
        <v>186.901494953031</v>
      </c>
      <c r="M105" s="68">
        <v>212.04244032556599</v>
      </c>
      <c r="N105" s="68">
        <v>69.785402986282406</v>
      </c>
      <c r="O105" s="68">
        <v>105.64080364470701</v>
      </c>
      <c r="P105" s="68">
        <v>1764.9868487497999</v>
      </c>
      <c r="Q105" s="68">
        <v>84.214386242116404</v>
      </c>
      <c r="R105" s="68">
        <v>82.673058355389301</v>
      </c>
      <c r="S105" s="68">
        <v>83.311481915933101</v>
      </c>
      <c r="T105" s="68">
        <v>87.412825763502198</v>
      </c>
      <c r="U105" s="68">
        <v>87.462601983931606</v>
      </c>
      <c r="V105" s="68">
        <v>69.700955136512405</v>
      </c>
      <c r="W105" s="68">
        <v>97.595283074323206</v>
      </c>
      <c r="X105" s="68">
        <v>93.554829905692799</v>
      </c>
      <c r="Y105" s="68">
        <v>82.845620641072102</v>
      </c>
      <c r="Z105" s="68">
        <v>85.202531516952106</v>
      </c>
      <c r="AA105" s="68">
        <v>129.195156256628</v>
      </c>
      <c r="AB105" s="68">
        <v>82.774033560115299</v>
      </c>
      <c r="AC105" s="68">
        <v>1065.9427643521699</v>
      </c>
      <c r="AD105" s="68">
        <v>85.320318282661006</v>
      </c>
      <c r="AE105" s="68">
        <v>86.394582951212001</v>
      </c>
      <c r="AF105" s="68">
        <v>84.679430563752007</v>
      </c>
      <c r="AG105" s="68">
        <v>84.933840495019396</v>
      </c>
      <c r="AH105" s="68">
        <v>84.820228290111899</v>
      </c>
      <c r="AI105" s="68">
        <v>83.276751219514594</v>
      </c>
      <c r="AJ105" s="68">
        <v>107.40163097754601</v>
      </c>
      <c r="AK105" s="68">
        <v>108.710355486078</v>
      </c>
      <c r="AL105" s="68">
        <v>108.98306177539099</v>
      </c>
      <c r="AM105" s="68">
        <v>219.323115588532</v>
      </c>
      <c r="AN105" s="68">
        <v>108.12578628525701</v>
      </c>
      <c r="AO105" s="68">
        <v>162.01890677779599</v>
      </c>
      <c r="AP105" s="68">
        <v>1323.9880086928699</v>
      </c>
      <c r="AQ105" s="68">
        <v>110.46025602804499</v>
      </c>
      <c r="AR105" s="68">
        <v>115.597814896014</v>
      </c>
      <c r="AS105" s="68">
        <v>110.339852284372</v>
      </c>
      <c r="AT105" s="68">
        <v>104.118908664427</v>
      </c>
      <c r="AU105" s="68">
        <v>1652.8136880320101</v>
      </c>
      <c r="AV105" s="68">
        <v>1908.7582563711101</v>
      </c>
      <c r="AW105" s="68">
        <v>1884.4159025947499</v>
      </c>
      <c r="AX105" s="68">
        <v>1757.3656154279699</v>
      </c>
      <c r="AY105" s="68">
        <v>1936.2767744323901</v>
      </c>
      <c r="AZ105" s="68">
        <v>2421.18867322296</v>
      </c>
      <c r="BA105" s="68">
        <v>2286.6771727024998</v>
      </c>
      <c r="BB105" s="68">
        <v>2394.28516272044</v>
      </c>
      <c r="BC105" s="68">
        <v>16682.298077377</v>
      </c>
      <c r="BD105" s="68">
        <v>2311.0524538218701</v>
      </c>
      <c r="BE105" s="68">
        <v>2523.1041112746502</v>
      </c>
      <c r="BF105" s="68">
        <v>2537.8168877448802</v>
      </c>
      <c r="BG105" s="68">
        <v>2674.4616659890999</v>
      </c>
      <c r="BH105" s="68">
        <v>2647.8832740621501</v>
      </c>
      <c r="BI105" s="68">
        <v>2937.26961827578</v>
      </c>
      <c r="BJ105" s="68">
        <v>3193.67892688139</v>
      </c>
      <c r="BK105" s="68">
        <v>3091.2794306195901</v>
      </c>
    </row>
    <row r="106" spans="1:63" s="31" customFormat="1" ht="15.75" customHeight="1" x14ac:dyDescent="0.25">
      <c r="A106" s="394"/>
      <c r="B106" s="55" t="s">
        <v>71</v>
      </c>
      <c r="C106" s="55" t="s">
        <v>126</v>
      </c>
      <c r="D106" s="34">
        <v>894.09155394751599</v>
      </c>
      <c r="E106" s="34">
        <v>378.08844373222598</v>
      </c>
      <c r="F106" s="34">
        <v>381.00810609520403</v>
      </c>
      <c r="G106" s="34">
        <v>485.99940627189898</v>
      </c>
      <c r="H106" s="34">
        <v>305.98301039252601</v>
      </c>
      <c r="I106" s="34">
        <v>300.99878734428398</v>
      </c>
      <c r="J106" s="34">
        <v>300.67980542086599</v>
      </c>
      <c r="K106" s="34">
        <v>304.11597910543202</v>
      </c>
      <c r="L106" s="34">
        <v>356.80007289703201</v>
      </c>
      <c r="M106" s="34">
        <v>339.91864951596801</v>
      </c>
      <c r="N106" s="34">
        <v>309.98704869870602</v>
      </c>
      <c r="O106" s="34">
        <v>930.00724654229703</v>
      </c>
      <c r="P106" s="34">
        <v>5287.6781099639602</v>
      </c>
      <c r="Q106" s="34">
        <v>411.98876085951701</v>
      </c>
      <c r="R106" s="34">
        <v>250.07575816722999</v>
      </c>
      <c r="S106" s="34">
        <v>312.246016188368</v>
      </c>
      <c r="T106" s="34">
        <v>249.897949247664</v>
      </c>
      <c r="U106" s="34">
        <v>445.42342355656501</v>
      </c>
      <c r="V106" s="34">
        <v>929.00713386285702</v>
      </c>
      <c r="W106" s="34">
        <v>390.94782378178797</v>
      </c>
      <c r="X106" s="34">
        <v>290.74893373617999</v>
      </c>
      <c r="Y106" s="34">
        <v>321.79531765849299</v>
      </c>
      <c r="Z106" s="34">
        <v>363.32510615534898</v>
      </c>
      <c r="AA106" s="34">
        <v>304.58170214388502</v>
      </c>
      <c r="AB106" s="34">
        <v>650.69059123825696</v>
      </c>
      <c r="AC106" s="34">
        <v>4920.7285165961503</v>
      </c>
      <c r="AD106" s="34">
        <v>289.80317074679402</v>
      </c>
      <c r="AE106" s="34">
        <v>220.82145592075199</v>
      </c>
      <c r="AF106" s="34">
        <v>619.96778950323505</v>
      </c>
      <c r="AG106" s="34">
        <v>278.01625070687498</v>
      </c>
      <c r="AH106" s="34">
        <v>324.668990343009</v>
      </c>
      <c r="AI106" s="34">
        <v>220.457519880419</v>
      </c>
      <c r="AJ106" s="34">
        <v>437.48678528466797</v>
      </c>
      <c r="AK106" s="34">
        <v>227.756098969833</v>
      </c>
      <c r="AL106" s="34">
        <v>391.941223205798</v>
      </c>
      <c r="AM106" s="34">
        <v>441.02699866100897</v>
      </c>
      <c r="AN106" s="34">
        <v>274.409027641629</v>
      </c>
      <c r="AO106" s="34">
        <v>597.92886709031995</v>
      </c>
      <c r="AP106" s="34">
        <v>4324.2841779543396</v>
      </c>
      <c r="AQ106" s="34">
        <v>341.77224792467598</v>
      </c>
      <c r="AR106" s="34">
        <v>279.609249143037</v>
      </c>
      <c r="AS106" s="34">
        <v>293.78903153457998</v>
      </c>
      <c r="AT106" s="34">
        <v>339.95201226093701</v>
      </c>
      <c r="AU106" s="34">
        <v>438.694812270125</v>
      </c>
      <c r="AV106" s="34">
        <v>537.63738334115305</v>
      </c>
      <c r="AW106" s="34">
        <v>495.71798012794301</v>
      </c>
      <c r="AX106" s="34">
        <v>550.38187687614902</v>
      </c>
      <c r="AY106" s="34">
        <v>493.22703617244599</v>
      </c>
      <c r="AZ106" s="34">
        <v>530.91345467165502</v>
      </c>
      <c r="BA106" s="34">
        <v>497.56016392937499</v>
      </c>
      <c r="BB106" s="34">
        <v>1171.0077446302901</v>
      </c>
      <c r="BC106" s="34">
        <v>5970.2629928823699</v>
      </c>
      <c r="BD106" s="34">
        <v>501.83945062140998</v>
      </c>
      <c r="BE106" s="34">
        <v>579.21727169873998</v>
      </c>
      <c r="BF106" s="34">
        <v>604.82912470796805</v>
      </c>
      <c r="BG106" s="34">
        <v>608.15470567486602</v>
      </c>
      <c r="BH106" s="34">
        <v>716.19762599703904</v>
      </c>
      <c r="BI106" s="34">
        <v>746.64230017683599</v>
      </c>
      <c r="BJ106" s="34">
        <v>736.29968716430301</v>
      </c>
      <c r="BK106" s="34">
        <v>726.15644319816795</v>
      </c>
    </row>
    <row r="107" spans="1:63" s="31" customFormat="1" ht="15.75" customHeight="1" x14ac:dyDescent="0.25">
      <c r="A107" s="395"/>
      <c r="B107" s="61" t="s">
        <v>71</v>
      </c>
      <c r="C107" s="61" t="s">
        <v>125</v>
      </c>
      <c r="D107" s="68">
        <v>97.949900030728699</v>
      </c>
      <c r="E107" s="68">
        <v>149.66478348217899</v>
      </c>
      <c r="F107" s="68">
        <v>612.22073286150203</v>
      </c>
      <c r="G107" s="68">
        <v>245.347328302639</v>
      </c>
      <c r="H107" s="68">
        <v>176.28589471541599</v>
      </c>
      <c r="I107" s="68">
        <v>200.924162377144</v>
      </c>
      <c r="J107" s="68">
        <v>199.304877225577</v>
      </c>
      <c r="K107" s="68">
        <v>257.308706828646</v>
      </c>
      <c r="L107" s="68">
        <v>378.98415578279003</v>
      </c>
      <c r="M107" s="68">
        <v>140.68736661063301</v>
      </c>
      <c r="N107" s="68">
        <v>265.07752174529003</v>
      </c>
      <c r="O107" s="68">
        <v>794.16214456693604</v>
      </c>
      <c r="P107" s="68">
        <v>3517.9175745294801</v>
      </c>
      <c r="Q107" s="68">
        <v>222.18063707709501</v>
      </c>
      <c r="R107" s="68">
        <v>228.29175872936599</v>
      </c>
      <c r="S107" s="68">
        <v>471.86292515174398</v>
      </c>
      <c r="T107" s="68">
        <v>263.888166317301</v>
      </c>
      <c r="U107" s="68">
        <v>230.109143802495</v>
      </c>
      <c r="V107" s="68">
        <v>290.44788787658501</v>
      </c>
      <c r="W107" s="68">
        <v>572.15418397848703</v>
      </c>
      <c r="X107" s="68">
        <v>255.209074303389</v>
      </c>
      <c r="Y107" s="68">
        <v>568.44556177426796</v>
      </c>
      <c r="Z107" s="68">
        <v>874.98222054047301</v>
      </c>
      <c r="AA107" s="68">
        <v>542.88760684473095</v>
      </c>
      <c r="AB107" s="68">
        <v>875.18364612915798</v>
      </c>
      <c r="AC107" s="68">
        <v>5395.6428125250904</v>
      </c>
      <c r="AD107" s="68">
        <v>605.92686123680301</v>
      </c>
      <c r="AE107" s="68">
        <v>357.708419869105</v>
      </c>
      <c r="AF107" s="68">
        <v>985.13722737174101</v>
      </c>
      <c r="AG107" s="68">
        <v>591.97051294192397</v>
      </c>
      <c r="AH107" s="68">
        <v>594.62677599742199</v>
      </c>
      <c r="AI107" s="68">
        <v>849.19831798153302</v>
      </c>
      <c r="AJ107" s="68">
        <v>636.56313325784799</v>
      </c>
      <c r="AK107" s="68">
        <v>613.63616741246801</v>
      </c>
      <c r="AL107" s="68">
        <v>693.16345111404701</v>
      </c>
      <c r="AM107" s="68">
        <v>571.02636415026996</v>
      </c>
      <c r="AN107" s="68">
        <v>697.81038281055601</v>
      </c>
      <c r="AO107" s="68">
        <v>1258.20975783432</v>
      </c>
      <c r="AP107" s="68">
        <v>8454.9773719780405</v>
      </c>
      <c r="AQ107" s="68">
        <v>1309.36498018057</v>
      </c>
      <c r="AR107" s="68">
        <v>596.49393041152598</v>
      </c>
      <c r="AS107" s="68">
        <v>685.05887315508699</v>
      </c>
      <c r="AT107" s="68">
        <v>587.93476571158897</v>
      </c>
      <c r="AU107" s="68">
        <v>1121.99050837304</v>
      </c>
      <c r="AV107" s="68">
        <v>693.90110447913503</v>
      </c>
      <c r="AW107" s="68">
        <v>622.21564567152905</v>
      </c>
      <c r="AX107" s="68">
        <v>671.77338619078296</v>
      </c>
      <c r="AY107" s="68">
        <v>478.67793301267102</v>
      </c>
      <c r="AZ107" s="68">
        <v>552.82970753785003</v>
      </c>
      <c r="BA107" s="68">
        <v>464.00706301776802</v>
      </c>
      <c r="BB107" s="68">
        <v>1063.82924048677</v>
      </c>
      <c r="BC107" s="68">
        <v>8848.0771382283201</v>
      </c>
      <c r="BD107" s="68">
        <v>740.81844907401501</v>
      </c>
      <c r="BE107" s="68">
        <v>579.60006202999</v>
      </c>
      <c r="BF107" s="68">
        <v>511.72094615021302</v>
      </c>
      <c r="BG107" s="68">
        <v>709.14160682515706</v>
      </c>
      <c r="BH107" s="68">
        <v>560.00814698268505</v>
      </c>
      <c r="BI107" s="68">
        <v>718.04833099732298</v>
      </c>
      <c r="BJ107" s="68">
        <v>795.15645436034902</v>
      </c>
      <c r="BK107" s="68">
        <v>718.81759682034499</v>
      </c>
    </row>
    <row r="108" spans="1:63" s="31" customFormat="1" ht="15.75" customHeight="1" x14ac:dyDescent="0.25">
      <c r="A108" s="394"/>
      <c r="B108" s="55" t="s">
        <v>71</v>
      </c>
      <c r="C108" s="55" t="s">
        <v>129</v>
      </c>
      <c r="D108" s="34">
        <v>185.94759497080801</v>
      </c>
      <c r="E108" s="34">
        <v>191.878689768192</v>
      </c>
      <c r="F108" s="34">
        <v>179.58085039861101</v>
      </c>
      <c r="G108" s="34">
        <v>203.437031865693</v>
      </c>
      <c r="H108" s="34">
        <v>175.420522401776</v>
      </c>
      <c r="I108" s="34">
        <v>251.94016434452999</v>
      </c>
      <c r="J108" s="34">
        <v>235.85595277114899</v>
      </c>
      <c r="K108" s="34">
        <v>285.785022077061</v>
      </c>
      <c r="L108" s="34">
        <v>486.30913890155102</v>
      </c>
      <c r="M108" s="34">
        <v>728.68073868150998</v>
      </c>
      <c r="N108" s="34">
        <v>223.49661860210699</v>
      </c>
      <c r="O108" s="34">
        <v>346.98344909140701</v>
      </c>
      <c r="P108" s="34">
        <v>3495.3157738743898</v>
      </c>
      <c r="Q108" s="34">
        <v>222.19611891033099</v>
      </c>
      <c r="R108" s="34">
        <v>253.80375745935601</v>
      </c>
      <c r="S108" s="34">
        <v>247.067025872746</v>
      </c>
      <c r="T108" s="34">
        <v>297.233281746003</v>
      </c>
      <c r="U108" s="34">
        <v>246.77181263178301</v>
      </c>
      <c r="V108" s="34">
        <v>323.76033080305501</v>
      </c>
      <c r="W108" s="34">
        <v>354.39622303185803</v>
      </c>
      <c r="X108" s="34">
        <v>359.01490331928898</v>
      </c>
      <c r="Y108" s="34">
        <v>332.13013758950098</v>
      </c>
      <c r="Z108" s="34">
        <v>343.42828470023699</v>
      </c>
      <c r="AA108" s="34">
        <v>339.21620703947502</v>
      </c>
      <c r="AB108" s="34">
        <v>488.10006931990699</v>
      </c>
      <c r="AC108" s="34">
        <v>3807.1181524235399</v>
      </c>
      <c r="AD108" s="34">
        <v>357.285141790659</v>
      </c>
      <c r="AE108" s="34">
        <v>371.92377277724103</v>
      </c>
      <c r="AF108" s="34">
        <v>685.99965965854301</v>
      </c>
      <c r="AG108" s="34">
        <v>678.43669394798201</v>
      </c>
      <c r="AH108" s="34">
        <v>527.90391337116603</v>
      </c>
      <c r="AI108" s="34">
        <v>377.17129634856599</v>
      </c>
      <c r="AJ108" s="34">
        <v>181.64601424989701</v>
      </c>
      <c r="AK108" s="34">
        <v>456.74461996441102</v>
      </c>
      <c r="AL108" s="34">
        <v>280.36146231279798</v>
      </c>
      <c r="AM108" s="34">
        <v>520.48215360269899</v>
      </c>
      <c r="AN108" s="34">
        <v>386.05133417044902</v>
      </c>
      <c r="AO108" s="34">
        <v>268.10167241870602</v>
      </c>
      <c r="AP108" s="34">
        <v>5092.1077346131196</v>
      </c>
      <c r="AQ108" s="34">
        <v>317.70951007076297</v>
      </c>
      <c r="AR108" s="34">
        <v>328.467960401494</v>
      </c>
      <c r="AS108" s="34">
        <v>458.13766433838799</v>
      </c>
      <c r="AT108" s="34">
        <v>393.58831632396499</v>
      </c>
      <c r="AU108" s="34">
        <v>874.18313815727004</v>
      </c>
      <c r="AV108" s="34">
        <v>660.19700502310002</v>
      </c>
      <c r="AW108" s="34">
        <v>620.05234622390697</v>
      </c>
      <c r="AX108" s="34">
        <v>642.47840941806101</v>
      </c>
      <c r="AY108" s="34">
        <v>594.59892487137404</v>
      </c>
      <c r="AZ108" s="34">
        <v>981.20625815346602</v>
      </c>
      <c r="BA108" s="34">
        <v>568.54386172284296</v>
      </c>
      <c r="BB108" s="34">
        <v>493.769820998157</v>
      </c>
      <c r="BC108" s="34">
        <v>6932.9332157027902</v>
      </c>
      <c r="BD108" s="34">
        <v>604.37849983322099</v>
      </c>
      <c r="BE108" s="34">
        <v>638.99568160892397</v>
      </c>
      <c r="BF108" s="34">
        <v>633.89794270049697</v>
      </c>
      <c r="BG108" s="34">
        <v>633.99755781034503</v>
      </c>
      <c r="BH108" s="34">
        <v>638.07501911891904</v>
      </c>
      <c r="BI108" s="34">
        <v>584.92200619083303</v>
      </c>
      <c r="BJ108" s="34">
        <v>658.39155953460102</v>
      </c>
      <c r="BK108" s="34">
        <v>623.37745994419004</v>
      </c>
    </row>
    <row r="109" spans="1:63" s="31" customFormat="1" ht="15.75" customHeight="1" x14ac:dyDescent="0.25">
      <c r="A109" s="395"/>
      <c r="B109" s="61" t="s">
        <v>71</v>
      </c>
      <c r="C109" s="61" t="s">
        <v>153</v>
      </c>
      <c r="D109" s="68">
        <v>24.239576217395001</v>
      </c>
      <c r="E109" s="68">
        <v>72.169933051067403</v>
      </c>
      <c r="F109" s="68">
        <v>44.294307092812097</v>
      </c>
      <c r="G109" s="68">
        <v>26.207875492158902</v>
      </c>
      <c r="H109" s="68">
        <v>24.599414759245899</v>
      </c>
      <c r="I109" s="68">
        <v>29.0533653316147</v>
      </c>
      <c r="J109" s="68">
        <v>32.423602668144099</v>
      </c>
      <c r="K109" s="68">
        <v>29.177534794739099</v>
      </c>
      <c r="L109" s="68">
        <v>44.419373559172797</v>
      </c>
      <c r="M109" s="68">
        <v>40.337403299341098</v>
      </c>
      <c r="N109" s="68">
        <v>25.2862960184931</v>
      </c>
      <c r="O109" s="68">
        <v>43.9259498632507</v>
      </c>
      <c r="P109" s="68">
        <v>436.13463214743501</v>
      </c>
      <c r="Q109" s="68">
        <v>27.4679533577449</v>
      </c>
      <c r="R109" s="68">
        <v>32.272614892946997</v>
      </c>
      <c r="S109" s="68">
        <v>55.534414019703398</v>
      </c>
      <c r="T109" s="68">
        <v>41.395219247868901</v>
      </c>
      <c r="U109" s="68">
        <v>36.142242769716901</v>
      </c>
      <c r="V109" s="68">
        <v>45.435215818204</v>
      </c>
      <c r="W109" s="68">
        <v>58.344893997106198</v>
      </c>
      <c r="X109" s="68">
        <v>48.963511937718501</v>
      </c>
      <c r="Y109" s="68">
        <v>60.467162029046797</v>
      </c>
      <c r="Z109" s="68">
        <v>46.792687873060203</v>
      </c>
      <c r="AA109" s="68">
        <v>44.739474897440701</v>
      </c>
      <c r="AB109" s="68">
        <v>45.564989450916997</v>
      </c>
      <c r="AC109" s="68">
        <v>543.12038029147402</v>
      </c>
      <c r="AD109" s="68">
        <v>31.9881593005768</v>
      </c>
      <c r="AE109" s="68">
        <v>44.6676183859988</v>
      </c>
      <c r="AF109" s="68">
        <v>37.861523017618502</v>
      </c>
      <c r="AG109" s="68">
        <v>55.516124456499099</v>
      </c>
      <c r="AH109" s="68">
        <v>42.9265132215439</v>
      </c>
      <c r="AI109" s="68">
        <v>41.475245974507303</v>
      </c>
      <c r="AJ109" s="68">
        <v>92.948787714178295</v>
      </c>
      <c r="AK109" s="68">
        <v>42.7044684069769</v>
      </c>
      <c r="AL109" s="68">
        <v>47.464773365482003</v>
      </c>
      <c r="AM109" s="68">
        <v>50.637138278420601</v>
      </c>
      <c r="AN109" s="68">
        <v>43.941319331372398</v>
      </c>
      <c r="AO109" s="68">
        <v>49.798311176558499</v>
      </c>
      <c r="AP109" s="68">
        <v>581.92998262973299</v>
      </c>
      <c r="AQ109" s="68">
        <v>48.700340488557998</v>
      </c>
      <c r="AR109" s="68">
        <v>40.501459562252499</v>
      </c>
      <c r="AS109" s="68">
        <v>47.220181357668999</v>
      </c>
      <c r="AT109" s="68">
        <v>46.301159275371099</v>
      </c>
      <c r="AU109" s="68">
        <v>387.33804700027099</v>
      </c>
      <c r="AV109" s="68">
        <v>406.37317703458598</v>
      </c>
      <c r="AW109" s="68">
        <v>400.44421346993801</v>
      </c>
      <c r="AX109" s="68">
        <v>381.74496388611902</v>
      </c>
      <c r="AY109" s="68">
        <v>409.02480539042801</v>
      </c>
      <c r="AZ109" s="68">
        <v>393.278241763653</v>
      </c>
      <c r="BA109" s="68">
        <v>414.34443656980898</v>
      </c>
      <c r="BB109" s="68">
        <v>451.56974102236097</v>
      </c>
      <c r="BC109" s="68">
        <v>3426.8407668210202</v>
      </c>
      <c r="BD109" s="68">
        <v>434.014426144737</v>
      </c>
      <c r="BE109" s="68">
        <v>428.29640229946301</v>
      </c>
      <c r="BF109" s="68">
        <v>428.04718811206902</v>
      </c>
      <c r="BG109" s="68">
        <v>453.48957425329098</v>
      </c>
      <c r="BH109" s="68">
        <v>483.84164106982598</v>
      </c>
      <c r="BI109" s="68">
        <v>493.94070179718102</v>
      </c>
      <c r="BJ109" s="68">
        <v>568.02623193734496</v>
      </c>
      <c r="BK109" s="68">
        <v>593.51486774586704</v>
      </c>
    </row>
    <row r="110" spans="1:63" s="31" customFormat="1" ht="15.75" customHeight="1" x14ac:dyDescent="0.25">
      <c r="A110" s="394"/>
      <c r="B110" s="55" t="s">
        <v>71</v>
      </c>
      <c r="C110" s="55" t="s">
        <v>121</v>
      </c>
      <c r="D110" s="34">
        <v>718.77897959562199</v>
      </c>
      <c r="E110" s="34">
        <v>633.73859608687201</v>
      </c>
      <c r="F110" s="34">
        <v>406.46322771205098</v>
      </c>
      <c r="G110" s="34">
        <v>653.22007855560605</v>
      </c>
      <c r="H110" s="34">
        <v>984.68168745488003</v>
      </c>
      <c r="I110" s="34">
        <v>793.36380519491502</v>
      </c>
      <c r="J110" s="34">
        <v>856.87028358078703</v>
      </c>
      <c r="K110" s="34">
        <v>497.20838335016799</v>
      </c>
      <c r="L110" s="34">
        <v>547.25056167028004</v>
      </c>
      <c r="M110" s="34">
        <v>222.56680062826101</v>
      </c>
      <c r="N110" s="34">
        <v>187.45800908282601</v>
      </c>
      <c r="O110" s="34">
        <v>313.55872053696498</v>
      </c>
      <c r="P110" s="34">
        <v>6815.1591334492296</v>
      </c>
      <c r="Q110" s="34">
        <v>575.37893890538805</v>
      </c>
      <c r="R110" s="34">
        <v>559.80700014834099</v>
      </c>
      <c r="S110" s="34">
        <v>93.812696490174204</v>
      </c>
      <c r="T110" s="34">
        <v>449.48192412061599</v>
      </c>
      <c r="U110" s="34">
        <v>351.32262576064301</v>
      </c>
      <c r="V110" s="34">
        <v>371.95825975832003</v>
      </c>
      <c r="W110" s="34">
        <v>667.41094312980294</v>
      </c>
      <c r="X110" s="34">
        <v>377.58825254226099</v>
      </c>
      <c r="Y110" s="34">
        <v>488.88572764680401</v>
      </c>
      <c r="Z110" s="34">
        <v>474.41484397125203</v>
      </c>
      <c r="AA110" s="34">
        <v>517.55362601509</v>
      </c>
      <c r="AB110" s="34">
        <v>868.80378776740599</v>
      </c>
      <c r="AC110" s="34">
        <v>5796.4186262560997</v>
      </c>
      <c r="AD110" s="34">
        <v>480.26400183243499</v>
      </c>
      <c r="AE110" s="34">
        <v>510.96053989555298</v>
      </c>
      <c r="AF110" s="34">
        <v>488.93822270763297</v>
      </c>
      <c r="AG110" s="34">
        <v>509.25919382802402</v>
      </c>
      <c r="AH110" s="34">
        <v>379.11058267104198</v>
      </c>
      <c r="AI110" s="34">
        <v>433.70320102641801</v>
      </c>
      <c r="AJ110" s="34">
        <v>423.53952524352201</v>
      </c>
      <c r="AK110" s="34">
        <v>378.12752069038999</v>
      </c>
      <c r="AL110" s="34">
        <v>306.46078190484701</v>
      </c>
      <c r="AM110" s="34">
        <v>451.76998543347798</v>
      </c>
      <c r="AN110" s="34">
        <v>179.77307804645099</v>
      </c>
      <c r="AO110" s="34">
        <v>525.11742530378001</v>
      </c>
      <c r="AP110" s="34">
        <v>5067.02405858357</v>
      </c>
      <c r="AQ110" s="34">
        <v>537.632676297579</v>
      </c>
      <c r="AR110" s="34">
        <v>545.89033297399396</v>
      </c>
      <c r="AS110" s="34">
        <v>507.67869917441698</v>
      </c>
      <c r="AT110" s="34">
        <v>836.06579974113697</v>
      </c>
      <c r="AU110" s="34">
        <v>704.665293168831</v>
      </c>
      <c r="AV110" s="34">
        <v>797.05213820867402</v>
      </c>
      <c r="AW110" s="34">
        <v>798.78144449806405</v>
      </c>
      <c r="AX110" s="34">
        <v>676.65393637478905</v>
      </c>
      <c r="AY110" s="34">
        <v>682.887360499637</v>
      </c>
      <c r="AZ110" s="34">
        <v>602.98957210934998</v>
      </c>
      <c r="BA110" s="34">
        <v>548.90263281845</v>
      </c>
      <c r="BB110" s="34">
        <v>763.634295404721</v>
      </c>
      <c r="BC110" s="34">
        <v>8002.8341812696399</v>
      </c>
      <c r="BD110" s="34">
        <v>564.78383650148601</v>
      </c>
      <c r="BE110" s="34">
        <v>509.087199163295</v>
      </c>
      <c r="BF110" s="34">
        <v>503.41522373171199</v>
      </c>
      <c r="BG110" s="34">
        <v>546.03201310364102</v>
      </c>
      <c r="BH110" s="34">
        <v>510.16217098849103</v>
      </c>
      <c r="BI110" s="34">
        <v>500.14467365308502</v>
      </c>
      <c r="BJ110" s="34">
        <v>510.62283532834903</v>
      </c>
      <c r="BK110" s="34">
        <v>571.34916896325399</v>
      </c>
    </row>
    <row r="111" spans="1:63" s="31" customFormat="1" ht="15.75" customHeight="1" x14ac:dyDescent="0.25">
      <c r="A111" s="395"/>
      <c r="B111" s="61" t="s">
        <v>71</v>
      </c>
      <c r="C111" s="61" t="s">
        <v>142</v>
      </c>
      <c r="D111" s="68">
        <v>0</v>
      </c>
      <c r="E111" s="68">
        <v>0</v>
      </c>
      <c r="F111" s="68">
        <v>0</v>
      </c>
      <c r="G111" s="68">
        <v>0</v>
      </c>
      <c r="H111" s="68">
        <v>0</v>
      </c>
      <c r="I111" s="68">
        <v>0</v>
      </c>
      <c r="J111" s="68">
        <v>0</v>
      </c>
      <c r="K111" s="68">
        <v>0</v>
      </c>
      <c r="L111" s="68">
        <v>0</v>
      </c>
      <c r="M111" s="68">
        <v>0</v>
      </c>
      <c r="N111" s="68">
        <v>0</v>
      </c>
      <c r="O111" s="68">
        <v>0</v>
      </c>
      <c r="P111" s="68">
        <v>0</v>
      </c>
      <c r="Q111" s="68">
        <v>0</v>
      </c>
      <c r="R111" s="68">
        <v>0</v>
      </c>
      <c r="S111" s="68">
        <v>0</v>
      </c>
      <c r="T111" s="68">
        <v>0</v>
      </c>
      <c r="U111" s="68">
        <v>0</v>
      </c>
      <c r="V111" s="68">
        <v>0</v>
      </c>
      <c r="W111" s="68">
        <v>0</v>
      </c>
      <c r="X111" s="68">
        <v>0</v>
      </c>
      <c r="Y111" s="68">
        <v>0</v>
      </c>
      <c r="Z111" s="68">
        <v>71.470875644779994</v>
      </c>
      <c r="AA111" s="68">
        <v>0</v>
      </c>
      <c r="AB111" s="68">
        <v>0</v>
      </c>
      <c r="AC111" s="68">
        <v>71.470875644779994</v>
      </c>
      <c r="AD111" s="68">
        <v>0</v>
      </c>
      <c r="AE111" s="68">
        <v>0</v>
      </c>
      <c r="AF111" s="68">
        <v>157.250918659723</v>
      </c>
      <c r="AG111" s="68">
        <v>194.12559163166199</v>
      </c>
      <c r="AH111" s="68">
        <v>0</v>
      </c>
      <c r="AI111" s="68">
        <v>0</v>
      </c>
      <c r="AJ111" s="68">
        <v>0</v>
      </c>
      <c r="AK111" s="68">
        <v>138.632286387086</v>
      </c>
      <c r="AL111" s="68">
        <v>10.5367292401688</v>
      </c>
      <c r="AM111" s="68">
        <v>238.51445003729901</v>
      </c>
      <c r="AN111" s="68">
        <v>0</v>
      </c>
      <c r="AO111" s="68">
        <v>437.84239192682702</v>
      </c>
      <c r="AP111" s="68">
        <v>1176.90236788276</v>
      </c>
      <c r="AQ111" s="68">
        <v>62.021548124721797</v>
      </c>
      <c r="AR111" s="68">
        <v>0</v>
      </c>
      <c r="AS111" s="68">
        <v>0</v>
      </c>
      <c r="AT111" s="68">
        <v>367.36787017611101</v>
      </c>
      <c r="AU111" s="68">
        <v>0</v>
      </c>
      <c r="AV111" s="68">
        <v>259.38363773827098</v>
      </c>
      <c r="AW111" s="68">
        <v>0</v>
      </c>
      <c r="AX111" s="68">
        <v>293.85447138816602</v>
      </c>
      <c r="AY111" s="68">
        <v>0</v>
      </c>
      <c r="AZ111" s="68">
        <v>458.012136604977</v>
      </c>
      <c r="BA111" s="68">
        <v>0</v>
      </c>
      <c r="BB111" s="68">
        <v>474.66578432429401</v>
      </c>
      <c r="BC111" s="68">
        <v>1915.30544835654</v>
      </c>
      <c r="BD111" s="68">
        <v>0</v>
      </c>
      <c r="BE111" s="68">
        <v>0</v>
      </c>
      <c r="BF111" s="68">
        <v>0</v>
      </c>
      <c r="BG111" s="68">
        <v>816.94035948766395</v>
      </c>
      <c r="BH111" s="68">
        <v>3.1701490385387898</v>
      </c>
      <c r="BI111" s="68">
        <v>436.173211923623</v>
      </c>
      <c r="BJ111" s="68">
        <v>0</v>
      </c>
      <c r="BK111" s="68">
        <v>489.54292669839202</v>
      </c>
    </row>
    <row r="112" spans="1:63" s="31" customFormat="1" ht="15.75" customHeight="1" x14ac:dyDescent="0.25">
      <c r="A112" s="394"/>
      <c r="B112" s="55" t="s">
        <v>71</v>
      </c>
      <c r="C112" s="55" t="s">
        <v>151</v>
      </c>
      <c r="D112" s="34">
        <v>196.95365119717101</v>
      </c>
      <c r="E112" s="34">
        <v>160.330116856649</v>
      </c>
      <c r="F112" s="34">
        <v>132.68067136464899</v>
      </c>
      <c r="G112" s="34">
        <v>151.64954645184201</v>
      </c>
      <c r="H112" s="34">
        <v>133.636575091102</v>
      </c>
      <c r="I112" s="34">
        <v>204.97451726974401</v>
      </c>
      <c r="J112" s="34">
        <v>143.19913194770101</v>
      </c>
      <c r="K112" s="34">
        <v>162.80531849514</v>
      </c>
      <c r="L112" s="34">
        <v>228.81255200285301</v>
      </c>
      <c r="M112" s="34">
        <v>249.96931539651001</v>
      </c>
      <c r="N112" s="34">
        <v>165.559200275075</v>
      </c>
      <c r="O112" s="34">
        <v>218.21677798533199</v>
      </c>
      <c r="P112" s="34">
        <v>2148.78737433377</v>
      </c>
      <c r="Q112" s="34">
        <v>133.559230360648</v>
      </c>
      <c r="R112" s="34">
        <v>184.884488964187</v>
      </c>
      <c r="S112" s="34">
        <v>147.524315172608</v>
      </c>
      <c r="T112" s="34">
        <v>157.385924576147</v>
      </c>
      <c r="U112" s="34">
        <v>172.11975237660499</v>
      </c>
      <c r="V112" s="34">
        <v>198.33876105601399</v>
      </c>
      <c r="W112" s="34">
        <v>212.709344356228</v>
      </c>
      <c r="X112" s="34">
        <v>194.581547202314</v>
      </c>
      <c r="Y112" s="34">
        <v>212.44839790230401</v>
      </c>
      <c r="Z112" s="34">
        <v>209.77312194933</v>
      </c>
      <c r="AA112" s="34">
        <v>271.53578608324199</v>
      </c>
      <c r="AB112" s="34">
        <v>220.56443592829299</v>
      </c>
      <c r="AC112" s="34">
        <v>2315.42510592792</v>
      </c>
      <c r="AD112" s="34">
        <v>174.91398288644899</v>
      </c>
      <c r="AE112" s="34">
        <v>187.33600372014999</v>
      </c>
      <c r="AF112" s="34">
        <v>195.18835193448399</v>
      </c>
      <c r="AG112" s="34">
        <v>260.27079110983902</v>
      </c>
      <c r="AH112" s="34">
        <v>233.47673861359101</v>
      </c>
      <c r="AI112" s="34">
        <v>206.225046669422</v>
      </c>
      <c r="AJ112" s="34">
        <v>315.09923162473399</v>
      </c>
      <c r="AK112" s="34">
        <v>252.052463843689</v>
      </c>
      <c r="AL112" s="34">
        <v>236.49446102450199</v>
      </c>
      <c r="AM112" s="34">
        <v>280.30436736816603</v>
      </c>
      <c r="AN112" s="34">
        <v>319.35201361988402</v>
      </c>
      <c r="AO112" s="34">
        <v>216.08982106098401</v>
      </c>
      <c r="AP112" s="34">
        <v>2876.8032734758999</v>
      </c>
      <c r="AQ112" s="34">
        <v>200.54683209795999</v>
      </c>
      <c r="AR112" s="34">
        <v>311.71380467302203</v>
      </c>
      <c r="AS112" s="34">
        <v>262.99520504243901</v>
      </c>
      <c r="AT112" s="34">
        <v>447.40459691701</v>
      </c>
      <c r="AU112" s="34">
        <v>477.83569413186501</v>
      </c>
      <c r="AV112" s="34">
        <v>290.096973616078</v>
      </c>
      <c r="AW112" s="34">
        <v>512.99479069997699</v>
      </c>
      <c r="AX112" s="34">
        <v>433.98402929917103</v>
      </c>
      <c r="AY112" s="34">
        <v>676.37700358879101</v>
      </c>
      <c r="AZ112" s="34">
        <v>544.34694728590102</v>
      </c>
      <c r="BA112" s="34">
        <v>576.62210405377402</v>
      </c>
      <c r="BB112" s="34">
        <v>731.39483746332905</v>
      </c>
      <c r="BC112" s="34">
        <v>5466.3128188693199</v>
      </c>
      <c r="BD112" s="34">
        <v>621.14815044858597</v>
      </c>
      <c r="BE112" s="34">
        <v>560.72417292375405</v>
      </c>
      <c r="BF112" s="34">
        <v>602.27341435080302</v>
      </c>
      <c r="BG112" s="34">
        <v>622.726572431416</v>
      </c>
      <c r="BH112" s="34">
        <v>636.80739030344</v>
      </c>
      <c r="BI112" s="34">
        <v>632.31326744517196</v>
      </c>
      <c r="BJ112" s="34">
        <v>768.98874790132095</v>
      </c>
      <c r="BK112" s="34">
        <v>444.811321337918</v>
      </c>
    </row>
    <row r="113" spans="1:63" s="31" customFormat="1" ht="15.75" customHeight="1" x14ac:dyDescent="0.25">
      <c r="A113" s="395"/>
      <c r="B113" s="61" t="s">
        <v>71</v>
      </c>
      <c r="C113" s="61" t="s">
        <v>120</v>
      </c>
      <c r="D113" s="68">
        <v>74.864184546742806</v>
      </c>
      <c r="E113" s="68">
        <v>133.09219134799801</v>
      </c>
      <c r="F113" s="68">
        <v>123.184118594537</v>
      </c>
      <c r="G113" s="68">
        <v>321.627416106905</v>
      </c>
      <c r="H113" s="68">
        <v>192.54558859812701</v>
      </c>
      <c r="I113" s="68">
        <v>178.184069265538</v>
      </c>
      <c r="J113" s="68">
        <v>374.261831326248</v>
      </c>
      <c r="K113" s="68">
        <v>214.694408176927</v>
      </c>
      <c r="L113" s="68">
        <v>153.59328012060499</v>
      </c>
      <c r="M113" s="68">
        <v>103.182196029021</v>
      </c>
      <c r="N113" s="68">
        <v>96.772445325034894</v>
      </c>
      <c r="O113" s="68">
        <v>294.407800801397</v>
      </c>
      <c r="P113" s="68">
        <v>2260.4095302390801</v>
      </c>
      <c r="Q113" s="68">
        <v>249.029529185342</v>
      </c>
      <c r="R113" s="68">
        <v>193.738539332568</v>
      </c>
      <c r="S113" s="68">
        <v>139.47258673586899</v>
      </c>
      <c r="T113" s="68">
        <v>157.827734807903</v>
      </c>
      <c r="U113" s="68">
        <v>288.43949770489098</v>
      </c>
      <c r="V113" s="68">
        <v>238.742223134174</v>
      </c>
      <c r="W113" s="68">
        <v>283.56003321650297</v>
      </c>
      <c r="X113" s="68">
        <v>284.88290273249902</v>
      </c>
      <c r="Y113" s="68">
        <v>160.35627068807699</v>
      </c>
      <c r="Z113" s="68">
        <v>317.31348451202598</v>
      </c>
      <c r="AA113" s="68">
        <v>233.36137243247001</v>
      </c>
      <c r="AB113" s="68">
        <v>439.048180426128</v>
      </c>
      <c r="AC113" s="68">
        <v>2985.7723549084499</v>
      </c>
      <c r="AD113" s="68">
        <v>217.80045596851701</v>
      </c>
      <c r="AE113" s="68">
        <v>360.80865146815302</v>
      </c>
      <c r="AF113" s="68">
        <v>370.73823168871502</v>
      </c>
      <c r="AG113" s="68">
        <v>247.201763204163</v>
      </c>
      <c r="AH113" s="68">
        <v>400.832882939775</v>
      </c>
      <c r="AI113" s="68">
        <v>292.82391692697399</v>
      </c>
      <c r="AJ113" s="68">
        <v>271.17024790158501</v>
      </c>
      <c r="AK113" s="68">
        <v>300.64814366223999</v>
      </c>
      <c r="AL113" s="68">
        <v>219.77144471730199</v>
      </c>
      <c r="AM113" s="68">
        <v>293.18814070673699</v>
      </c>
      <c r="AN113" s="68">
        <v>440.61879844229998</v>
      </c>
      <c r="AO113" s="68">
        <v>253.036353105827</v>
      </c>
      <c r="AP113" s="68">
        <v>3668.6390307322899</v>
      </c>
      <c r="AQ113" s="68">
        <v>233.07628697672601</v>
      </c>
      <c r="AR113" s="68">
        <v>231.626519363857</v>
      </c>
      <c r="AS113" s="68">
        <v>200.39918182823001</v>
      </c>
      <c r="AT113" s="68">
        <v>350.64193319903501</v>
      </c>
      <c r="AU113" s="68">
        <v>489.71778951421101</v>
      </c>
      <c r="AV113" s="68">
        <v>307.75508853009001</v>
      </c>
      <c r="AW113" s="68">
        <v>537.85429113478199</v>
      </c>
      <c r="AX113" s="68">
        <v>340.063783619763</v>
      </c>
      <c r="AY113" s="68">
        <v>321.123387645425</v>
      </c>
      <c r="AZ113" s="68">
        <v>247.910826138147</v>
      </c>
      <c r="BA113" s="68">
        <v>281.40728955630601</v>
      </c>
      <c r="BB113" s="68">
        <v>196.09344396793</v>
      </c>
      <c r="BC113" s="68">
        <v>3737.6698214745002</v>
      </c>
      <c r="BD113" s="68">
        <v>345.58367119519602</v>
      </c>
      <c r="BE113" s="68">
        <v>409.28475457539201</v>
      </c>
      <c r="BF113" s="68">
        <v>327.92096058910698</v>
      </c>
      <c r="BG113" s="68">
        <v>352.47945276670299</v>
      </c>
      <c r="BH113" s="68">
        <v>343.539525242835</v>
      </c>
      <c r="BI113" s="68">
        <v>381.10125070587299</v>
      </c>
      <c r="BJ113" s="68">
        <v>456.74197340886701</v>
      </c>
      <c r="BK113" s="68">
        <v>415.86285101509299</v>
      </c>
    </row>
    <row r="114" spans="1:63" s="31" customFormat="1" ht="15.75" customHeight="1" x14ac:dyDescent="0.25">
      <c r="A114" s="394"/>
      <c r="B114" s="55" t="s">
        <v>71</v>
      </c>
      <c r="C114" s="55" t="s">
        <v>175</v>
      </c>
      <c r="D114" s="34">
        <v>1276.20047407775</v>
      </c>
      <c r="E114" s="34">
        <v>1234.7425941486399</v>
      </c>
      <c r="F114" s="34">
        <v>1589.7988430999901</v>
      </c>
      <c r="G114" s="34">
        <v>2295.3792029595702</v>
      </c>
      <c r="H114" s="34">
        <v>1533.8803879495399</v>
      </c>
      <c r="I114" s="34">
        <v>2552.9251291096698</v>
      </c>
      <c r="J114" s="34">
        <v>2216.39661399338</v>
      </c>
      <c r="K114" s="34">
        <v>2350.1582466115701</v>
      </c>
      <c r="L114" s="34">
        <v>2956.7507681592401</v>
      </c>
      <c r="M114" s="34">
        <v>2471.3283804376001</v>
      </c>
      <c r="N114" s="34">
        <v>2304.2741865314902</v>
      </c>
      <c r="O114" s="34">
        <v>2958.8204404903399</v>
      </c>
      <c r="P114" s="34">
        <v>25740.6552675688</v>
      </c>
      <c r="Q114" s="34">
        <v>1131.14430382102</v>
      </c>
      <c r="R114" s="34">
        <v>1136.6960486559501</v>
      </c>
      <c r="S114" s="34">
        <v>1248.0802201041899</v>
      </c>
      <c r="T114" s="34">
        <v>1297.5440384859901</v>
      </c>
      <c r="U114" s="34">
        <v>1328.5990554682901</v>
      </c>
      <c r="V114" s="34">
        <v>1538.7050671433101</v>
      </c>
      <c r="W114" s="34">
        <v>1539.6376065163299</v>
      </c>
      <c r="X114" s="34">
        <v>1342.4632674269201</v>
      </c>
      <c r="Y114" s="34">
        <v>1227.7367029029299</v>
      </c>
      <c r="Z114" s="34">
        <v>1307.24553943556</v>
      </c>
      <c r="AA114" s="34">
        <v>1529.3212991896801</v>
      </c>
      <c r="AB114" s="34">
        <v>1692.0899493580901</v>
      </c>
      <c r="AC114" s="34">
        <v>16319.2630985083</v>
      </c>
      <c r="AD114" s="34">
        <v>1313.0547823151701</v>
      </c>
      <c r="AE114" s="34">
        <v>1228.9904568290401</v>
      </c>
      <c r="AF114" s="34">
        <v>1568.58008655405</v>
      </c>
      <c r="AG114" s="34">
        <v>1674.17862579601</v>
      </c>
      <c r="AH114" s="34">
        <v>1455.94844501285</v>
      </c>
      <c r="AI114" s="34">
        <v>1985.0820449314499</v>
      </c>
      <c r="AJ114" s="34">
        <v>1382.2558212163499</v>
      </c>
      <c r="AK114" s="34">
        <v>1377.56887769681</v>
      </c>
      <c r="AL114" s="34">
        <v>1231.9658502035099</v>
      </c>
      <c r="AM114" s="34">
        <v>1411.6212708441601</v>
      </c>
      <c r="AN114" s="34">
        <v>1586.7746612897299</v>
      </c>
      <c r="AO114" s="34">
        <v>2584.8343489604399</v>
      </c>
      <c r="AP114" s="34">
        <v>18800.855271649601</v>
      </c>
      <c r="AQ114" s="34">
        <v>1886.4465559328401</v>
      </c>
      <c r="AR114" s="34">
        <v>1231.93628846041</v>
      </c>
      <c r="AS114" s="34">
        <v>1401.4121201682201</v>
      </c>
      <c r="AT114" s="34">
        <v>1587.92295001151</v>
      </c>
      <c r="AU114" s="34">
        <v>1694.18675796754</v>
      </c>
      <c r="AV114" s="34">
        <v>1935.4115012233599</v>
      </c>
      <c r="AW114" s="34">
        <v>1811.8152880006401</v>
      </c>
      <c r="AX114" s="34">
        <v>1543.3520959309999</v>
      </c>
      <c r="AY114" s="34">
        <v>2188.5355627598401</v>
      </c>
      <c r="AZ114" s="34">
        <v>2264.2416543388999</v>
      </c>
      <c r="BA114" s="34">
        <v>1683.6897333114</v>
      </c>
      <c r="BB114" s="34">
        <v>2599.1132721194399</v>
      </c>
      <c r="BC114" s="34">
        <v>21828.0637802251</v>
      </c>
      <c r="BD114" s="34">
        <v>1498.66228742056</v>
      </c>
      <c r="BE114" s="34">
        <v>1699.58934281247</v>
      </c>
      <c r="BF114" s="34">
        <v>1926.9848967775199</v>
      </c>
      <c r="BG114" s="34">
        <v>2480.38498949003</v>
      </c>
      <c r="BH114" s="34">
        <v>2043.4504990461201</v>
      </c>
      <c r="BI114" s="34">
        <v>1780.1194693033401</v>
      </c>
      <c r="BJ114" s="34">
        <v>1853.78810261232</v>
      </c>
      <c r="BK114" s="34">
        <v>2209.9011324058001</v>
      </c>
    </row>
    <row r="115" spans="1:63" s="89" customFormat="1" ht="15.75" customHeight="1" x14ac:dyDescent="0.25">
      <c r="A115" s="367">
        <v>213</v>
      </c>
      <c r="B115" s="67" t="s">
        <v>83</v>
      </c>
      <c r="C115" s="67" t="s">
        <v>118</v>
      </c>
      <c r="D115" s="282">
        <v>8534.3365415439093</v>
      </c>
      <c r="E115" s="282">
        <v>6952.4122673556603</v>
      </c>
      <c r="F115" s="282">
        <v>4741.85959186738</v>
      </c>
      <c r="G115" s="282">
        <v>10646.944084811499</v>
      </c>
      <c r="H115" s="282">
        <v>8191.3720397589304</v>
      </c>
      <c r="I115" s="282">
        <v>5508.0078116364302</v>
      </c>
      <c r="J115" s="282">
        <v>8293.3105418182095</v>
      </c>
      <c r="K115" s="282">
        <v>9676.6455181453603</v>
      </c>
      <c r="L115" s="282">
        <v>9143.0507729400306</v>
      </c>
      <c r="M115" s="282">
        <v>7532.8953791191898</v>
      </c>
      <c r="N115" s="282">
        <v>8737.5890382891594</v>
      </c>
      <c r="O115" s="282">
        <v>8569.9116988914502</v>
      </c>
      <c r="P115" s="282">
        <v>96528.3352861772</v>
      </c>
      <c r="Q115" s="282">
        <v>8143.0064144463004</v>
      </c>
      <c r="R115" s="282">
        <v>8342.1600056213592</v>
      </c>
      <c r="S115" s="282">
        <v>7837.03700871197</v>
      </c>
      <c r="T115" s="282">
        <v>8576.8202034880705</v>
      </c>
      <c r="U115" s="282">
        <v>8628.4067827005802</v>
      </c>
      <c r="V115" s="282">
        <v>8467.8785012275093</v>
      </c>
      <c r="W115" s="282">
        <v>8404.4841854538899</v>
      </c>
      <c r="X115" s="282">
        <v>9294.8832226500599</v>
      </c>
      <c r="Y115" s="282">
        <v>8728.5542789057799</v>
      </c>
      <c r="Z115" s="282">
        <v>8439.6666789665596</v>
      </c>
      <c r="AA115" s="282">
        <v>8976.6830083300301</v>
      </c>
      <c r="AB115" s="282">
        <v>9162.8921678488696</v>
      </c>
      <c r="AC115" s="282">
        <v>103002.472458351</v>
      </c>
      <c r="AD115" s="282">
        <v>12412.3687227132</v>
      </c>
      <c r="AE115" s="282">
        <v>10448.007705829999</v>
      </c>
      <c r="AF115" s="282">
        <v>10529.7187262515</v>
      </c>
      <c r="AG115" s="282">
        <v>11397.8738747559</v>
      </c>
      <c r="AH115" s="282">
        <v>11563.1721950554</v>
      </c>
      <c r="AI115" s="282">
        <v>11856.993066928701</v>
      </c>
      <c r="AJ115" s="282">
        <v>11747.309647769</v>
      </c>
      <c r="AK115" s="282">
        <v>11771.472683829201</v>
      </c>
      <c r="AL115" s="282">
        <v>11067.302212378399</v>
      </c>
      <c r="AM115" s="282">
        <v>11011.1277406359</v>
      </c>
      <c r="AN115" s="282">
        <v>11751.195547716699</v>
      </c>
      <c r="AO115" s="282">
        <v>12238.548234763901</v>
      </c>
      <c r="AP115" s="282">
        <v>137795.09035862799</v>
      </c>
      <c r="AQ115" s="282">
        <v>14125.0529769103</v>
      </c>
      <c r="AR115" s="282">
        <v>12291.4509623421</v>
      </c>
      <c r="AS115" s="282">
        <v>11221.176601380501</v>
      </c>
      <c r="AT115" s="282">
        <v>12353.630854200401</v>
      </c>
      <c r="AU115" s="282">
        <v>12338.007984050901</v>
      </c>
      <c r="AV115" s="282">
        <v>12710.462405402701</v>
      </c>
      <c r="AW115" s="282">
        <v>13511.013524382201</v>
      </c>
      <c r="AX115" s="282">
        <v>14266.850402838099</v>
      </c>
      <c r="AY115" s="282">
        <v>12453.0950902195</v>
      </c>
      <c r="AZ115" s="282">
        <v>13146.9816664877</v>
      </c>
      <c r="BA115" s="282">
        <v>13331.4014552914</v>
      </c>
      <c r="BB115" s="282">
        <v>13835.1998623736</v>
      </c>
      <c r="BC115" s="282">
        <v>155584.32378588</v>
      </c>
      <c r="BD115" s="282">
        <v>16697.228236188999</v>
      </c>
      <c r="BE115" s="282">
        <v>14758.973380350701</v>
      </c>
      <c r="BF115" s="282">
        <v>13037.752893245501</v>
      </c>
      <c r="BG115" s="282">
        <v>14458.798358395899</v>
      </c>
      <c r="BH115" s="282">
        <v>14002.3076506262</v>
      </c>
      <c r="BI115" s="282">
        <v>14848.845024383199</v>
      </c>
      <c r="BJ115" s="282">
        <v>14888.380037192301</v>
      </c>
      <c r="BK115" s="282">
        <v>15229.995227200099</v>
      </c>
    </row>
    <row r="116" spans="1:63" s="31" customFormat="1" ht="15.75" customHeight="1" x14ac:dyDescent="0.25">
      <c r="A116" s="394"/>
      <c r="B116" s="55" t="s">
        <v>71</v>
      </c>
      <c r="C116" s="55" t="s">
        <v>134</v>
      </c>
      <c r="D116" s="34">
        <v>2439.3673711154602</v>
      </c>
      <c r="E116" s="34">
        <v>2103.3640891687801</v>
      </c>
      <c r="F116" s="34">
        <v>1395.58381178176</v>
      </c>
      <c r="G116" s="34">
        <v>3124.6025603855501</v>
      </c>
      <c r="H116" s="34">
        <v>1503.7506650676</v>
      </c>
      <c r="I116" s="34">
        <v>1639.4988693605401</v>
      </c>
      <c r="J116" s="34">
        <v>2347.8994702814398</v>
      </c>
      <c r="K116" s="34">
        <v>3708.98747769582</v>
      </c>
      <c r="L116" s="34">
        <v>2874.0291471963801</v>
      </c>
      <c r="M116" s="34">
        <v>2349.6414569737399</v>
      </c>
      <c r="N116" s="34">
        <v>2052.0405037916198</v>
      </c>
      <c r="O116" s="34">
        <v>2126.06241807894</v>
      </c>
      <c r="P116" s="34">
        <v>27664.8278408976</v>
      </c>
      <c r="Q116" s="34">
        <v>2395.4680806609899</v>
      </c>
      <c r="R116" s="34">
        <v>1249.10336786823</v>
      </c>
      <c r="S116" s="34">
        <v>700.63863621166604</v>
      </c>
      <c r="T116" s="34">
        <v>1895.1684334551001</v>
      </c>
      <c r="U116" s="34">
        <v>1813.7802896575299</v>
      </c>
      <c r="V116" s="34">
        <v>1886.4310850940601</v>
      </c>
      <c r="W116" s="34">
        <v>1826.45623864194</v>
      </c>
      <c r="X116" s="34">
        <v>2419.3094869517299</v>
      </c>
      <c r="Y116" s="34">
        <v>1944.12756183387</v>
      </c>
      <c r="Z116" s="34">
        <v>1972.8077519589499</v>
      </c>
      <c r="AA116" s="34">
        <v>2106.0446597483401</v>
      </c>
      <c r="AB116" s="34">
        <v>1878.97732437837</v>
      </c>
      <c r="AC116" s="34">
        <v>22088.3129164608</v>
      </c>
      <c r="AD116" s="34">
        <v>2752.77420146228</v>
      </c>
      <c r="AE116" s="34">
        <v>2483.64172584468</v>
      </c>
      <c r="AF116" s="34">
        <v>2337.4830060852701</v>
      </c>
      <c r="AG116" s="34">
        <v>2422.9828766574601</v>
      </c>
      <c r="AH116" s="34">
        <v>2644.9159477921498</v>
      </c>
      <c r="AI116" s="34">
        <v>3084.1479302572002</v>
      </c>
      <c r="AJ116" s="34">
        <v>3708.5255150482699</v>
      </c>
      <c r="AK116" s="34">
        <v>3579.8046273032101</v>
      </c>
      <c r="AL116" s="34">
        <v>3329.3360282579802</v>
      </c>
      <c r="AM116" s="34">
        <v>3039.66165192365</v>
      </c>
      <c r="AN116" s="34">
        <v>4003.4808067197</v>
      </c>
      <c r="AO116" s="34">
        <v>3323.9150972994498</v>
      </c>
      <c r="AP116" s="34">
        <v>36710.669414651296</v>
      </c>
      <c r="AQ116" s="34">
        <v>3225.1388423029598</v>
      </c>
      <c r="AR116" s="34">
        <v>3440.8050000605599</v>
      </c>
      <c r="AS116" s="34">
        <v>2904.1994547669201</v>
      </c>
      <c r="AT116" s="34">
        <v>3137.7755089644102</v>
      </c>
      <c r="AU116" s="34">
        <v>3205.79842888342</v>
      </c>
      <c r="AV116" s="34">
        <v>3692.9689874048599</v>
      </c>
      <c r="AW116" s="34">
        <v>3794.55931301583</v>
      </c>
      <c r="AX116" s="34">
        <v>4177.6806060679501</v>
      </c>
      <c r="AY116" s="34">
        <v>3589.5583920501999</v>
      </c>
      <c r="AZ116" s="34">
        <v>3914.5766866347999</v>
      </c>
      <c r="BA116" s="34">
        <v>4160.0883035246598</v>
      </c>
      <c r="BB116" s="34">
        <v>4683.2843028109901</v>
      </c>
      <c r="BC116" s="34">
        <v>43926.433826487599</v>
      </c>
      <c r="BD116" s="34">
        <v>4928.2821413192796</v>
      </c>
      <c r="BE116" s="34">
        <v>5236.1894852948899</v>
      </c>
      <c r="BF116" s="34">
        <v>4670.3039231101102</v>
      </c>
      <c r="BG116" s="34">
        <v>4686.2931531704999</v>
      </c>
      <c r="BH116" s="34">
        <v>3990.47187399418</v>
      </c>
      <c r="BI116" s="34">
        <v>4541.2691235575803</v>
      </c>
      <c r="BJ116" s="34">
        <v>4686.5251964294803</v>
      </c>
      <c r="BK116" s="34">
        <v>4622.3844480586204</v>
      </c>
    </row>
    <row r="117" spans="1:63" s="31" customFormat="1" ht="15.75" customHeight="1" x14ac:dyDescent="0.25">
      <c r="A117" s="395"/>
      <c r="B117" s="61" t="s">
        <v>71</v>
      </c>
      <c r="C117" s="61" t="s">
        <v>150</v>
      </c>
      <c r="D117" s="68">
        <v>2217.0330136521202</v>
      </c>
      <c r="E117" s="68">
        <v>1438.26226777032</v>
      </c>
      <c r="F117" s="68">
        <v>1003.80677211002</v>
      </c>
      <c r="G117" s="68">
        <v>3051.03741594345</v>
      </c>
      <c r="H117" s="68">
        <v>2041.99949177897</v>
      </c>
      <c r="I117" s="68">
        <v>1240.4671692545101</v>
      </c>
      <c r="J117" s="68">
        <v>2081.80363389073</v>
      </c>
      <c r="K117" s="68">
        <v>2101.8450922803599</v>
      </c>
      <c r="L117" s="68">
        <v>1451.5995959086499</v>
      </c>
      <c r="M117" s="68">
        <v>1370.96278043859</v>
      </c>
      <c r="N117" s="68">
        <v>1703.9087057074901</v>
      </c>
      <c r="O117" s="68">
        <v>1820.8908915402701</v>
      </c>
      <c r="P117" s="68">
        <v>21523.6168302755</v>
      </c>
      <c r="Q117" s="68">
        <v>1.46886543817214</v>
      </c>
      <c r="R117" s="68">
        <v>1993.0436774070999</v>
      </c>
      <c r="S117" s="68">
        <v>1267.2017376276001</v>
      </c>
      <c r="T117" s="68">
        <v>1430.38208843645</v>
      </c>
      <c r="U117" s="68">
        <v>1411.7923579159601</v>
      </c>
      <c r="V117" s="68">
        <v>1610.3049272677499</v>
      </c>
      <c r="W117" s="68">
        <v>1750.34583692709</v>
      </c>
      <c r="X117" s="68">
        <v>1897.53316549491</v>
      </c>
      <c r="Y117" s="68">
        <v>1620.8079668627799</v>
      </c>
      <c r="Z117" s="68">
        <v>1472.2305049152601</v>
      </c>
      <c r="AA117" s="68">
        <v>1430.59431610706</v>
      </c>
      <c r="AB117" s="68">
        <v>1897.90794384218</v>
      </c>
      <c r="AC117" s="68">
        <v>17783.613388242298</v>
      </c>
      <c r="AD117" s="68">
        <v>2307.5707444959498</v>
      </c>
      <c r="AE117" s="68">
        <v>1581.92117457224</v>
      </c>
      <c r="AF117" s="68">
        <v>1465.61626058362</v>
      </c>
      <c r="AG117" s="68">
        <v>1578.1075301583401</v>
      </c>
      <c r="AH117" s="68">
        <v>1787.44717035183</v>
      </c>
      <c r="AI117" s="68">
        <v>1946.03092858731</v>
      </c>
      <c r="AJ117" s="68">
        <v>2034.6871035086001</v>
      </c>
      <c r="AK117" s="68">
        <v>2133.7343216330701</v>
      </c>
      <c r="AL117" s="68">
        <v>1882.8819552395</v>
      </c>
      <c r="AM117" s="68">
        <v>1702.8831830792999</v>
      </c>
      <c r="AN117" s="68">
        <v>1796.11486715101</v>
      </c>
      <c r="AO117" s="68">
        <v>2874.3834780753</v>
      </c>
      <c r="AP117" s="68">
        <v>23091.378717436099</v>
      </c>
      <c r="AQ117" s="68">
        <v>3070.0199701066199</v>
      </c>
      <c r="AR117" s="68">
        <v>1988.25034217953</v>
      </c>
      <c r="AS117" s="68">
        <v>1890.08550685408</v>
      </c>
      <c r="AT117" s="68">
        <v>2333.7942087630199</v>
      </c>
      <c r="AU117" s="68">
        <v>2152.4601630116699</v>
      </c>
      <c r="AV117" s="68">
        <v>2954.7598268137299</v>
      </c>
      <c r="AW117" s="68">
        <v>2865.6079785193701</v>
      </c>
      <c r="AX117" s="68">
        <v>3165.1781991134799</v>
      </c>
      <c r="AY117" s="68">
        <v>2328.4524140969402</v>
      </c>
      <c r="AZ117" s="68">
        <v>2270.8657427691601</v>
      </c>
      <c r="BA117" s="68">
        <v>2145.18640143328</v>
      </c>
      <c r="BB117" s="68">
        <v>2456.3307228625099</v>
      </c>
      <c r="BC117" s="68">
        <v>29620.991476523399</v>
      </c>
      <c r="BD117" s="68">
        <v>3163.40482348353</v>
      </c>
      <c r="BE117" s="68">
        <v>1998.14866132209</v>
      </c>
      <c r="BF117" s="68">
        <v>1725.31968614841</v>
      </c>
      <c r="BG117" s="68">
        <v>2262.9749157709898</v>
      </c>
      <c r="BH117" s="68">
        <v>2207.5701971561102</v>
      </c>
      <c r="BI117" s="68">
        <v>2738.7745099019298</v>
      </c>
      <c r="BJ117" s="68">
        <v>2536.8673839921498</v>
      </c>
      <c r="BK117" s="68">
        <v>3039.2524172373601</v>
      </c>
    </row>
    <row r="118" spans="1:63" s="31" customFormat="1" ht="15.75" customHeight="1" x14ac:dyDescent="0.25">
      <c r="A118" s="394"/>
      <c r="B118" s="55" t="s">
        <v>71</v>
      </c>
      <c r="C118" s="55" t="s">
        <v>129</v>
      </c>
      <c r="D118" s="34">
        <v>1140.63096377798</v>
      </c>
      <c r="E118" s="34">
        <v>1048.2993446663199</v>
      </c>
      <c r="F118" s="34">
        <v>592.59408603289398</v>
      </c>
      <c r="G118" s="34">
        <v>1552.3037019421699</v>
      </c>
      <c r="H118" s="34">
        <v>627.11600779058199</v>
      </c>
      <c r="I118" s="34">
        <v>717.08402940902101</v>
      </c>
      <c r="J118" s="34">
        <v>1246.23970048296</v>
      </c>
      <c r="K118" s="34">
        <v>1132.47928398157</v>
      </c>
      <c r="L118" s="34">
        <v>1833.87506143357</v>
      </c>
      <c r="M118" s="34">
        <v>1215.09638676128</v>
      </c>
      <c r="N118" s="34">
        <v>1069.9825615484499</v>
      </c>
      <c r="O118" s="34">
        <v>1224.42966572873</v>
      </c>
      <c r="P118" s="34">
        <v>13400.1307935555</v>
      </c>
      <c r="Q118" s="34">
        <v>1431.1082160303399</v>
      </c>
      <c r="R118" s="34">
        <v>1269.9754586218801</v>
      </c>
      <c r="S118" s="34">
        <v>1332.8425111542399</v>
      </c>
      <c r="T118" s="34">
        <v>1437.69760294652</v>
      </c>
      <c r="U118" s="34">
        <v>1422.5447902257999</v>
      </c>
      <c r="V118" s="34">
        <v>1477.3575834424701</v>
      </c>
      <c r="W118" s="34">
        <v>1488.18983446364</v>
      </c>
      <c r="X118" s="34">
        <v>1684.18297217076</v>
      </c>
      <c r="Y118" s="34">
        <v>1749.2028592352499</v>
      </c>
      <c r="Z118" s="34">
        <v>1638.12513546118</v>
      </c>
      <c r="AA118" s="34">
        <v>1642.67191596457</v>
      </c>
      <c r="AB118" s="34">
        <v>1582.1238242612801</v>
      </c>
      <c r="AC118" s="34">
        <v>18156.022703977898</v>
      </c>
      <c r="AD118" s="34">
        <v>1431.8836453880299</v>
      </c>
      <c r="AE118" s="34">
        <v>1686.2005591929401</v>
      </c>
      <c r="AF118" s="34">
        <v>1665.0586643609299</v>
      </c>
      <c r="AG118" s="34">
        <v>1535.90121136589</v>
      </c>
      <c r="AH118" s="34">
        <v>1675.26451091577</v>
      </c>
      <c r="AI118" s="34">
        <v>1864.4604218317199</v>
      </c>
      <c r="AJ118" s="34">
        <v>1733.4957454809501</v>
      </c>
      <c r="AK118" s="34">
        <v>1823.43556720622</v>
      </c>
      <c r="AL118" s="34">
        <v>1980.45417200204</v>
      </c>
      <c r="AM118" s="34">
        <v>1917.36192984066</v>
      </c>
      <c r="AN118" s="34">
        <v>1882.0903470349999</v>
      </c>
      <c r="AO118" s="34">
        <v>1595.5598004143201</v>
      </c>
      <c r="AP118" s="34">
        <v>20791.166575034498</v>
      </c>
      <c r="AQ118" s="34">
        <v>2222.6396171958099</v>
      </c>
      <c r="AR118" s="34">
        <v>2083.8874017369399</v>
      </c>
      <c r="AS118" s="34">
        <v>1913.48726822761</v>
      </c>
      <c r="AT118" s="34">
        <v>2060.1806899580902</v>
      </c>
      <c r="AU118" s="34">
        <v>1998.1962135234</v>
      </c>
      <c r="AV118" s="34">
        <v>2129.5928761222199</v>
      </c>
      <c r="AW118" s="34">
        <v>2107.8132076172101</v>
      </c>
      <c r="AX118" s="34">
        <v>2530.2971329505999</v>
      </c>
      <c r="AY118" s="34">
        <v>2420.62795177823</v>
      </c>
      <c r="AZ118" s="34">
        <v>2321.2308316583199</v>
      </c>
      <c r="BA118" s="34">
        <v>2486.7757768377101</v>
      </c>
      <c r="BB118" s="34">
        <v>2195.33208781031</v>
      </c>
      <c r="BC118" s="34">
        <v>26470.0610554165</v>
      </c>
      <c r="BD118" s="34">
        <v>2615.6555580015001</v>
      </c>
      <c r="BE118" s="34">
        <v>2504.18822914873</v>
      </c>
      <c r="BF118" s="34">
        <v>2080.5701506400101</v>
      </c>
      <c r="BG118" s="34">
        <v>2305.6818135746098</v>
      </c>
      <c r="BH118" s="34">
        <v>2840.6105112579098</v>
      </c>
      <c r="BI118" s="34">
        <v>3001.8603346545801</v>
      </c>
      <c r="BJ118" s="34">
        <v>3029.97145973743</v>
      </c>
      <c r="BK118" s="34">
        <v>2745.90968531095</v>
      </c>
    </row>
    <row r="119" spans="1:63" s="31" customFormat="1" ht="15.75" customHeight="1" x14ac:dyDescent="0.25">
      <c r="A119" s="395"/>
      <c r="B119" s="61" t="s">
        <v>71</v>
      </c>
      <c r="C119" s="61" t="s">
        <v>125</v>
      </c>
      <c r="D119" s="68">
        <v>382.43045098682802</v>
      </c>
      <c r="E119" s="68">
        <v>252.87742483444299</v>
      </c>
      <c r="F119" s="68">
        <v>176.35745956484499</v>
      </c>
      <c r="G119" s="68">
        <v>467.69718390437902</v>
      </c>
      <c r="H119" s="68">
        <v>607.10371320795196</v>
      </c>
      <c r="I119" s="68">
        <v>232.85101294912801</v>
      </c>
      <c r="J119" s="68">
        <v>363.50585862924601</v>
      </c>
      <c r="K119" s="68">
        <v>437.89714735192803</v>
      </c>
      <c r="L119" s="68">
        <v>360.76948772016601</v>
      </c>
      <c r="M119" s="68">
        <v>345.92013897208898</v>
      </c>
      <c r="N119" s="68">
        <v>316.31141364042298</v>
      </c>
      <c r="O119" s="68">
        <v>313.48813462063998</v>
      </c>
      <c r="P119" s="68">
        <v>4257.20942638207</v>
      </c>
      <c r="Q119" s="68">
        <v>394.06058589332002</v>
      </c>
      <c r="R119" s="68">
        <v>358.28746463881498</v>
      </c>
      <c r="S119" s="68">
        <v>398.34414263349203</v>
      </c>
      <c r="T119" s="68">
        <v>296.95084899695303</v>
      </c>
      <c r="U119" s="68">
        <v>354.86000132440199</v>
      </c>
      <c r="V119" s="68">
        <v>428.656954168082</v>
      </c>
      <c r="W119" s="68">
        <v>370.67963346296199</v>
      </c>
      <c r="X119" s="68">
        <v>296.16246551004502</v>
      </c>
      <c r="Y119" s="68">
        <v>371.033420396049</v>
      </c>
      <c r="Z119" s="68">
        <v>338.87001249776301</v>
      </c>
      <c r="AA119" s="68">
        <v>423.54165184517399</v>
      </c>
      <c r="AB119" s="68">
        <v>371.93975063701203</v>
      </c>
      <c r="AC119" s="68">
        <v>4403.3869320040703</v>
      </c>
      <c r="AD119" s="68">
        <v>474.78714060693</v>
      </c>
      <c r="AE119" s="68">
        <v>412.95748370906603</v>
      </c>
      <c r="AF119" s="68">
        <v>265.77155549118203</v>
      </c>
      <c r="AG119" s="68">
        <v>480.89758586878702</v>
      </c>
      <c r="AH119" s="68">
        <v>414.87367406879298</v>
      </c>
      <c r="AI119" s="68">
        <v>453.20009884246002</v>
      </c>
      <c r="AJ119" s="68">
        <v>565.32874216366395</v>
      </c>
      <c r="AK119" s="68">
        <v>601.59317550773301</v>
      </c>
      <c r="AL119" s="68">
        <v>413.80965842141001</v>
      </c>
      <c r="AM119" s="68">
        <v>532.01716919992396</v>
      </c>
      <c r="AN119" s="68">
        <v>427.83936164316901</v>
      </c>
      <c r="AO119" s="68">
        <v>406.23707836148702</v>
      </c>
      <c r="AP119" s="68">
        <v>5449.3127238846</v>
      </c>
      <c r="AQ119" s="68">
        <v>419.79726002079298</v>
      </c>
      <c r="AR119" s="68">
        <v>466.42691893070401</v>
      </c>
      <c r="AS119" s="68">
        <v>433.58186229964599</v>
      </c>
      <c r="AT119" s="68">
        <v>442.20164195632998</v>
      </c>
      <c r="AU119" s="68">
        <v>465.994033373143</v>
      </c>
      <c r="AV119" s="68">
        <v>476.16792553281999</v>
      </c>
      <c r="AW119" s="68">
        <v>531.46540950542601</v>
      </c>
      <c r="AX119" s="68">
        <v>547.06024782385805</v>
      </c>
      <c r="AY119" s="68">
        <v>536.738962605795</v>
      </c>
      <c r="AZ119" s="68">
        <v>593.50182787762299</v>
      </c>
      <c r="BA119" s="68">
        <v>558.62033446170506</v>
      </c>
      <c r="BB119" s="68">
        <v>552.26071447441097</v>
      </c>
      <c r="BC119" s="68">
        <v>6023.8171388622504</v>
      </c>
      <c r="BD119" s="68">
        <v>655.72120836319505</v>
      </c>
      <c r="BE119" s="68">
        <v>605.70489348992203</v>
      </c>
      <c r="BF119" s="68">
        <v>550.06763025462101</v>
      </c>
      <c r="BG119" s="68">
        <v>631.04719293777396</v>
      </c>
      <c r="BH119" s="68">
        <v>620.22482371727403</v>
      </c>
      <c r="BI119" s="68">
        <v>756.45897166595796</v>
      </c>
      <c r="BJ119" s="68">
        <v>696.13789717018994</v>
      </c>
      <c r="BK119" s="68">
        <v>951.87875011281994</v>
      </c>
    </row>
    <row r="120" spans="1:63" s="31" customFormat="1" ht="15.75" customHeight="1" x14ac:dyDescent="0.25">
      <c r="A120" s="394"/>
      <c r="B120" s="55" t="s">
        <v>71</v>
      </c>
      <c r="C120" s="55" t="s">
        <v>120</v>
      </c>
      <c r="D120" s="34">
        <v>70.264993172731906</v>
      </c>
      <c r="E120" s="34">
        <v>71.393986029469204</v>
      </c>
      <c r="F120" s="34">
        <v>65.799514159612201</v>
      </c>
      <c r="G120" s="34">
        <v>69.853218391228907</v>
      </c>
      <c r="H120" s="34">
        <v>93.317639908866894</v>
      </c>
      <c r="I120" s="34">
        <v>56.125692188970802</v>
      </c>
      <c r="J120" s="34">
        <v>99.278223257887305</v>
      </c>
      <c r="K120" s="34">
        <v>131.982427905793</v>
      </c>
      <c r="L120" s="34">
        <v>50.729974010132999</v>
      </c>
      <c r="M120" s="34">
        <v>152.75910861021501</v>
      </c>
      <c r="N120" s="34">
        <v>1069.87538956407</v>
      </c>
      <c r="O120" s="34">
        <v>1188.82909497848</v>
      </c>
      <c r="P120" s="34">
        <v>3120.20926217746</v>
      </c>
      <c r="Q120" s="34">
        <v>1418.9028052835499</v>
      </c>
      <c r="R120" s="34">
        <v>1284.4558606528601</v>
      </c>
      <c r="S120" s="34">
        <v>1802.2156673986001</v>
      </c>
      <c r="T120" s="34">
        <v>1516.6359052960199</v>
      </c>
      <c r="U120" s="34">
        <v>1506.2457919682699</v>
      </c>
      <c r="V120" s="34">
        <v>1083.79152869273</v>
      </c>
      <c r="W120" s="34">
        <v>1058.49540197897</v>
      </c>
      <c r="X120" s="34">
        <v>930.56294652170004</v>
      </c>
      <c r="Y120" s="34">
        <v>1038.74904045944</v>
      </c>
      <c r="Z120" s="34">
        <v>1058.9266332674899</v>
      </c>
      <c r="AA120" s="34">
        <v>1352.50190361604</v>
      </c>
      <c r="AB120" s="34">
        <v>1158.7176817368199</v>
      </c>
      <c r="AC120" s="34">
        <v>15210.201166872501</v>
      </c>
      <c r="AD120" s="34">
        <v>3002.0008876411498</v>
      </c>
      <c r="AE120" s="34">
        <v>1844.83790807027</v>
      </c>
      <c r="AF120" s="34">
        <v>1467.5404317300399</v>
      </c>
      <c r="AG120" s="34">
        <v>1979.90249162225</v>
      </c>
      <c r="AH120" s="34">
        <v>1556.84474311443</v>
      </c>
      <c r="AI120" s="34">
        <v>1386.4591766541801</v>
      </c>
      <c r="AJ120" s="34">
        <v>1170.60797199527</v>
      </c>
      <c r="AK120" s="34">
        <v>1032.70373367259</v>
      </c>
      <c r="AL120" s="34">
        <v>932.380275108972</v>
      </c>
      <c r="AM120" s="34">
        <v>1023.06217010592</v>
      </c>
      <c r="AN120" s="34">
        <v>966.75960764124704</v>
      </c>
      <c r="AO120" s="34">
        <v>1157.1872098205999</v>
      </c>
      <c r="AP120" s="34">
        <v>17520.286607176899</v>
      </c>
      <c r="AQ120" s="34">
        <v>2110.28246688742</v>
      </c>
      <c r="AR120" s="34">
        <v>1360.82365338727</v>
      </c>
      <c r="AS120" s="34">
        <v>156.03381605150699</v>
      </c>
      <c r="AT120" s="34">
        <v>1777.01144323008</v>
      </c>
      <c r="AU120" s="34">
        <v>1975.83754026522</v>
      </c>
      <c r="AV120" s="34">
        <v>136.30129160396601</v>
      </c>
      <c r="AW120" s="34">
        <v>1639.18086541198</v>
      </c>
      <c r="AX120" s="34">
        <v>961.34427929088304</v>
      </c>
      <c r="AY120" s="34">
        <v>150.16551884497801</v>
      </c>
      <c r="AZ120" s="34">
        <v>1335.3120651735501</v>
      </c>
      <c r="BA120" s="34">
        <v>1210.6864872716999</v>
      </c>
      <c r="BB120" s="34">
        <v>918.39582601463098</v>
      </c>
      <c r="BC120" s="34">
        <v>13731.3752534332</v>
      </c>
      <c r="BD120" s="34">
        <v>1869.1941152842401</v>
      </c>
      <c r="BE120" s="34">
        <v>1270.1413047829601</v>
      </c>
      <c r="BF120" s="34">
        <v>1297.94256166119</v>
      </c>
      <c r="BG120" s="34">
        <v>1686.8252971926599</v>
      </c>
      <c r="BH120" s="34">
        <v>1305.373082734</v>
      </c>
      <c r="BI120" s="34">
        <v>762.99827791223197</v>
      </c>
      <c r="BJ120" s="34">
        <v>974.35297916251</v>
      </c>
      <c r="BK120" s="34">
        <v>796.816594935681</v>
      </c>
    </row>
    <row r="121" spans="1:63" s="31" customFormat="1" ht="15.75" customHeight="1" x14ac:dyDescent="0.25">
      <c r="A121" s="395"/>
      <c r="B121" s="61" t="s">
        <v>71</v>
      </c>
      <c r="C121" s="61" t="s">
        <v>138</v>
      </c>
      <c r="D121" s="68">
        <v>277.41037244703301</v>
      </c>
      <c r="E121" s="68">
        <v>283.85153271133203</v>
      </c>
      <c r="F121" s="68">
        <v>195.05848471009301</v>
      </c>
      <c r="G121" s="68">
        <v>346.02879739476799</v>
      </c>
      <c r="H121" s="68">
        <v>218.85459886255401</v>
      </c>
      <c r="I121" s="68">
        <v>174.15940910594199</v>
      </c>
      <c r="J121" s="68">
        <v>292.71745509186798</v>
      </c>
      <c r="K121" s="68">
        <v>424.73962202758202</v>
      </c>
      <c r="L121" s="68">
        <v>315.10215846939701</v>
      </c>
      <c r="M121" s="68">
        <v>279.58965196320497</v>
      </c>
      <c r="N121" s="68">
        <v>311.84104283753499</v>
      </c>
      <c r="O121" s="68">
        <v>250.254430633776</v>
      </c>
      <c r="P121" s="68">
        <v>3369.60755625509</v>
      </c>
      <c r="Q121" s="68">
        <v>341.10486927257699</v>
      </c>
      <c r="R121" s="68">
        <v>225.26517961009699</v>
      </c>
      <c r="S121" s="68">
        <v>311.03858212230102</v>
      </c>
      <c r="T121" s="68">
        <v>302.91099450008301</v>
      </c>
      <c r="U121" s="68">
        <v>352.21864343146302</v>
      </c>
      <c r="V121" s="68">
        <v>408.72237171638102</v>
      </c>
      <c r="W121" s="68">
        <v>398.42662774867301</v>
      </c>
      <c r="X121" s="68">
        <v>322.16397527111798</v>
      </c>
      <c r="Y121" s="68">
        <v>411.777372939016</v>
      </c>
      <c r="Z121" s="68">
        <v>403.43965408112399</v>
      </c>
      <c r="AA121" s="68">
        <v>409.83091201736698</v>
      </c>
      <c r="AB121" s="68">
        <v>463.64137059119003</v>
      </c>
      <c r="AC121" s="68">
        <v>4350.54055330139</v>
      </c>
      <c r="AD121" s="68">
        <v>533.82450171530797</v>
      </c>
      <c r="AE121" s="68">
        <v>367.19611811872699</v>
      </c>
      <c r="AF121" s="68">
        <v>532.665351810929</v>
      </c>
      <c r="AG121" s="68">
        <v>545.61180414284399</v>
      </c>
      <c r="AH121" s="68">
        <v>580.89623561764597</v>
      </c>
      <c r="AI121" s="68">
        <v>532.19120326842994</v>
      </c>
      <c r="AJ121" s="68">
        <v>533.57633227104202</v>
      </c>
      <c r="AK121" s="68">
        <v>520.69310366879995</v>
      </c>
      <c r="AL121" s="68">
        <v>534.44839413504099</v>
      </c>
      <c r="AM121" s="68">
        <v>540.00545950436197</v>
      </c>
      <c r="AN121" s="68">
        <v>426.64421183283798</v>
      </c>
      <c r="AO121" s="68">
        <v>477.27617432476097</v>
      </c>
      <c r="AP121" s="68">
        <v>6125.0288904107301</v>
      </c>
      <c r="AQ121" s="68">
        <v>549.84838759754996</v>
      </c>
      <c r="AR121" s="68">
        <v>561.57874974260801</v>
      </c>
      <c r="AS121" s="68">
        <v>507.924247404342</v>
      </c>
      <c r="AT121" s="68">
        <v>551.49383448669005</v>
      </c>
      <c r="AU121" s="68">
        <v>544.27413177014705</v>
      </c>
      <c r="AV121" s="68">
        <v>570.85662053390195</v>
      </c>
      <c r="AW121" s="68">
        <v>584.64332999245198</v>
      </c>
      <c r="AX121" s="68">
        <v>609.30669668930602</v>
      </c>
      <c r="AY121" s="68">
        <v>643.38643602130696</v>
      </c>
      <c r="AZ121" s="68">
        <v>640.47018467773796</v>
      </c>
      <c r="BA121" s="68">
        <v>576.23543498069705</v>
      </c>
      <c r="BB121" s="68">
        <v>636.90725952632397</v>
      </c>
      <c r="BC121" s="68">
        <v>6976.9253134230603</v>
      </c>
      <c r="BD121" s="68">
        <v>716.18868298293899</v>
      </c>
      <c r="BE121" s="68">
        <v>712.29037186512403</v>
      </c>
      <c r="BF121" s="68">
        <v>627.47356311306703</v>
      </c>
      <c r="BG121" s="68">
        <v>694.08957668589801</v>
      </c>
      <c r="BH121" s="68">
        <v>683.25650879209695</v>
      </c>
      <c r="BI121" s="68">
        <v>738.90533030294603</v>
      </c>
      <c r="BJ121" s="68">
        <v>700.75344240643699</v>
      </c>
      <c r="BK121" s="68">
        <v>729.69986321451302</v>
      </c>
    </row>
    <row r="122" spans="1:63" s="31" customFormat="1" ht="15.75" customHeight="1" x14ac:dyDescent="0.25">
      <c r="A122" s="394"/>
      <c r="B122" s="55" t="s">
        <v>71</v>
      </c>
      <c r="C122" s="55" t="s">
        <v>126</v>
      </c>
      <c r="D122" s="34">
        <v>1254.08185140348</v>
      </c>
      <c r="E122" s="34">
        <v>911.05758987472302</v>
      </c>
      <c r="F122" s="34">
        <v>597.69603710485205</v>
      </c>
      <c r="G122" s="34">
        <v>1317.7394461666299</v>
      </c>
      <c r="H122" s="34">
        <v>891.268791617018</v>
      </c>
      <c r="I122" s="34">
        <v>587.87386684531396</v>
      </c>
      <c r="J122" s="34">
        <v>824.21178035948901</v>
      </c>
      <c r="K122" s="34">
        <v>796.51484310603496</v>
      </c>
      <c r="L122" s="34">
        <v>1086.4407234579401</v>
      </c>
      <c r="M122" s="34">
        <v>720.69849029286195</v>
      </c>
      <c r="N122" s="34">
        <v>643.84625096295804</v>
      </c>
      <c r="O122" s="34">
        <v>750.66179854235202</v>
      </c>
      <c r="P122" s="34">
        <v>10382.091469733699</v>
      </c>
      <c r="Q122" s="34">
        <v>847.64012529954505</v>
      </c>
      <c r="R122" s="34">
        <v>793.22626734227003</v>
      </c>
      <c r="S122" s="34">
        <v>284.40894374949801</v>
      </c>
      <c r="T122" s="34">
        <v>371.11773292428398</v>
      </c>
      <c r="U122" s="34">
        <v>342.58909659011999</v>
      </c>
      <c r="V122" s="34">
        <v>450.011973617504</v>
      </c>
      <c r="W122" s="34">
        <v>287.56422707962599</v>
      </c>
      <c r="X122" s="34">
        <v>589.08030027773896</v>
      </c>
      <c r="Y122" s="34">
        <v>419.29512662439299</v>
      </c>
      <c r="Z122" s="34">
        <v>404.63990988837401</v>
      </c>
      <c r="AA122" s="34">
        <v>365.62228725429799</v>
      </c>
      <c r="AB122" s="34">
        <v>399.993741580191</v>
      </c>
      <c r="AC122" s="34">
        <v>5555.1897322278401</v>
      </c>
      <c r="AD122" s="34">
        <v>535.76718727615298</v>
      </c>
      <c r="AE122" s="34">
        <v>617.64489656672299</v>
      </c>
      <c r="AF122" s="34">
        <v>388.84593250112101</v>
      </c>
      <c r="AG122" s="34">
        <v>442.57340145051302</v>
      </c>
      <c r="AH122" s="34">
        <v>459.47654585394997</v>
      </c>
      <c r="AI122" s="34">
        <v>795.307802988871</v>
      </c>
      <c r="AJ122" s="34">
        <v>424.13923958992098</v>
      </c>
      <c r="AK122" s="34">
        <v>603.16491994013597</v>
      </c>
      <c r="AL122" s="34">
        <v>652.08391096993796</v>
      </c>
      <c r="AM122" s="34">
        <v>810.37800008001</v>
      </c>
      <c r="AN122" s="34">
        <v>905.85482774516902</v>
      </c>
      <c r="AO122" s="34">
        <v>709.61242275154405</v>
      </c>
      <c r="AP122" s="34">
        <v>7344.8490877140503</v>
      </c>
      <c r="AQ122" s="34">
        <v>1260.1639095907699</v>
      </c>
      <c r="AR122" s="34">
        <v>1016.8672101164</v>
      </c>
      <c r="AS122" s="34">
        <v>850.65858162061795</v>
      </c>
      <c r="AT122" s="34">
        <v>682.74824426553505</v>
      </c>
      <c r="AU122" s="34">
        <v>586.72711008759597</v>
      </c>
      <c r="AV122" s="34">
        <v>722.26479218376596</v>
      </c>
      <c r="AW122" s="34">
        <v>596.35794449187699</v>
      </c>
      <c r="AX122" s="34">
        <v>809.74294523238098</v>
      </c>
      <c r="AY122" s="34">
        <v>649.52863333241601</v>
      </c>
      <c r="AZ122" s="34">
        <v>686.73299494007301</v>
      </c>
      <c r="BA122" s="34">
        <v>657.55796294421395</v>
      </c>
      <c r="BB122" s="34">
        <v>745.87311949576497</v>
      </c>
      <c r="BC122" s="34">
        <v>9265.2234483014108</v>
      </c>
      <c r="BD122" s="34">
        <v>752.34208157520402</v>
      </c>
      <c r="BE122" s="34">
        <v>789.21952980801404</v>
      </c>
      <c r="BF122" s="34">
        <v>596.51560146846305</v>
      </c>
      <c r="BG122" s="34">
        <v>595.16126892134901</v>
      </c>
      <c r="BH122" s="34">
        <v>531.14697443384796</v>
      </c>
      <c r="BI122" s="34">
        <v>592.55043512065004</v>
      </c>
      <c r="BJ122" s="34">
        <v>541.50183633824201</v>
      </c>
      <c r="BK122" s="34">
        <v>670.47358111330004</v>
      </c>
    </row>
    <row r="123" spans="1:63" s="31" customFormat="1" ht="15.75" customHeight="1" x14ac:dyDescent="0.25">
      <c r="A123" s="395"/>
      <c r="B123" s="61" t="s">
        <v>71</v>
      </c>
      <c r="C123" s="61" t="s">
        <v>153</v>
      </c>
      <c r="D123" s="68">
        <v>3.0002879308578801E-2</v>
      </c>
      <c r="E123" s="68">
        <v>29.477602324429199</v>
      </c>
      <c r="F123" s="68">
        <v>1.79713494822589</v>
      </c>
      <c r="G123" s="68">
        <v>1.68917226604292</v>
      </c>
      <c r="H123" s="68">
        <v>16.682676324685499</v>
      </c>
      <c r="I123" s="68">
        <v>1.6983964112174901</v>
      </c>
      <c r="J123" s="68">
        <v>0.45400370068443602</v>
      </c>
      <c r="K123" s="68">
        <v>4.3047153079687499</v>
      </c>
      <c r="L123" s="68">
        <v>7.3733814411644003</v>
      </c>
      <c r="M123" s="68">
        <v>75.881340269523406</v>
      </c>
      <c r="N123" s="68">
        <v>10.367062693310499</v>
      </c>
      <c r="O123" s="68">
        <v>20.930394862789601</v>
      </c>
      <c r="P123" s="68">
        <v>170.68588342935101</v>
      </c>
      <c r="Q123" s="68">
        <v>91.203691668105606</v>
      </c>
      <c r="R123" s="68">
        <v>75.309291631207898</v>
      </c>
      <c r="S123" s="68">
        <v>98.108056635192199</v>
      </c>
      <c r="T123" s="68">
        <v>125.24912821177401</v>
      </c>
      <c r="U123" s="68">
        <v>155.56457042621599</v>
      </c>
      <c r="V123" s="68">
        <v>157.144662696132</v>
      </c>
      <c r="W123" s="68">
        <v>164.95268509500701</v>
      </c>
      <c r="X123" s="68">
        <v>205.09883793310701</v>
      </c>
      <c r="Y123" s="68">
        <v>177.00495490013699</v>
      </c>
      <c r="Z123" s="68">
        <v>200.41974727459899</v>
      </c>
      <c r="AA123" s="68">
        <v>223.68004262647301</v>
      </c>
      <c r="AB123" s="68">
        <v>74.795474734693798</v>
      </c>
      <c r="AC123" s="68">
        <v>1748.5311438326401</v>
      </c>
      <c r="AD123" s="68">
        <v>235.87793841836799</v>
      </c>
      <c r="AE123" s="68">
        <v>231.03807224855001</v>
      </c>
      <c r="AF123" s="68">
        <v>149.67912696334199</v>
      </c>
      <c r="AG123" s="68">
        <v>227.22663002159999</v>
      </c>
      <c r="AH123" s="68">
        <v>256.06389982101399</v>
      </c>
      <c r="AI123" s="68">
        <v>263.00578535108201</v>
      </c>
      <c r="AJ123" s="68">
        <v>277.21343585155699</v>
      </c>
      <c r="AK123" s="68">
        <v>281.11227201612598</v>
      </c>
      <c r="AL123" s="68">
        <v>288.31690235302801</v>
      </c>
      <c r="AM123" s="68">
        <v>269.81458864281899</v>
      </c>
      <c r="AN123" s="68">
        <v>302.084151642108</v>
      </c>
      <c r="AO123" s="68">
        <v>311.83845532586099</v>
      </c>
      <c r="AP123" s="68">
        <v>3093.2712586554499</v>
      </c>
      <c r="AQ123" s="68">
        <v>378.83028659465703</v>
      </c>
      <c r="AR123" s="68">
        <v>275.75503579258498</v>
      </c>
      <c r="AS123" s="68">
        <v>228.810347827768</v>
      </c>
      <c r="AT123" s="68">
        <v>287.27367029105699</v>
      </c>
      <c r="AU123" s="68">
        <v>317.92533627699601</v>
      </c>
      <c r="AV123" s="68">
        <v>322.63406499104201</v>
      </c>
      <c r="AW123" s="68">
        <v>330.19018275857798</v>
      </c>
      <c r="AX123" s="68">
        <v>419.61558705460197</v>
      </c>
      <c r="AY123" s="68">
        <v>388.03078466946698</v>
      </c>
      <c r="AZ123" s="68">
        <v>366.77228181034098</v>
      </c>
      <c r="BA123" s="68">
        <v>390.07751869736899</v>
      </c>
      <c r="BB123" s="68">
        <v>389.158096144973</v>
      </c>
      <c r="BC123" s="68">
        <v>4095.07319290943</v>
      </c>
      <c r="BD123" s="68">
        <v>448.26368722753699</v>
      </c>
      <c r="BE123" s="68">
        <v>348.80388223785201</v>
      </c>
      <c r="BF123" s="68">
        <v>318.05050107476097</v>
      </c>
      <c r="BG123" s="68">
        <v>374.20871175417102</v>
      </c>
      <c r="BH123" s="68">
        <v>386.001321061905</v>
      </c>
      <c r="BI123" s="68">
        <v>493.39771144275801</v>
      </c>
      <c r="BJ123" s="68">
        <v>496.70339343149601</v>
      </c>
      <c r="BK123" s="68">
        <v>485.09368919815</v>
      </c>
    </row>
    <row r="124" spans="1:63" s="31" customFormat="1" ht="15.75" customHeight="1" x14ac:dyDescent="0.25">
      <c r="A124" s="394"/>
      <c r="B124" s="55" t="s">
        <v>71</v>
      </c>
      <c r="C124" s="55" t="s">
        <v>128</v>
      </c>
      <c r="D124" s="34">
        <v>157.13482987480199</v>
      </c>
      <c r="E124" s="34">
        <v>137.56239825631499</v>
      </c>
      <c r="F124" s="34">
        <v>140.917496100313</v>
      </c>
      <c r="G124" s="34">
        <v>158.74264628727499</v>
      </c>
      <c r="H124" s="34">
        <v>135.35313736591601</v>
      </c>
      <c r="I124" s="34">
        <v>136.12051932193</v>
      </c>
      <c r="J124" s="34">
        <v>123.64606485074999</v>
      </c>
      <c r="K124" s="34">
        <v>153.37899371289799</v>
      </c>
      <c r="L124" s="34">
        <v>144.75631934042599</v>
      </c>
      <c r="M124" s="34">
        <v>117.66064608548101</v>
      </c>
      <c r="N124" s="34">
        <v>87.4835977472774</v>
      </c>
      <c r="O124" s="34">
        <v>92.666569255677004</v>
      </c>
      <c r="P124" s="34">
        <v>1585.4232181990601</v>
      </c>
      <c r="Q124" s="34">
        <v>132.70836577243699</v>
      </c>
      <c r="R124" s="34">
        <v>127.667007591432</v>
      </c>
      <c r="S124" s="34">
        <v>124.024773903479</v>
      </c>
      <c r="T124" s="34">
        <v>105.21555474333999</v>
      </c>
      <c r="U124" s="34">
        <v>102.74247854738699</v>
      </c>
      <c r="V124" s="34">
        <v>94.251066939562705</v>
      </c>
      <c r="W124" s="34">
        <v>92.096458851833702</v>
      </c>
      <c r="X124" s="34">
        <v>111.878592148484</v>
      </c>
      <c r="Y124" s="34">
        <v>129.139800502132</v>
      </c>
      <c r="Z124" s="34">
        <v>123.502012255126</v>
      </c>
      <c r="AA124" s="34">
        <v>153.78114349674701</v>
      </c>
      <c r="AB124" s="34">
        <v>133.47882473936701</v>
      </c>
      <c r="AC124" s="34">
        <v>1430.48607949133</v>
      </c>
      <c r="AD124" s="34">
        <v>143.634855286754</v>
      </c>
      <c r="AE124" s="34">
        <v>149.79961710645</v>
      </c>
      <c r="AF124" s="34">
        <v>184.34600784169501</v>
      </c>
      <c r="AG124" s="34">
        <v>141.301056211494</v>
      </c>
      <c r="AH124" s="34">
        <v>209.60814266080999</v>
      </c>
      <c r="AI124" s="34">
        <v>201.81226017531901</v>
      </c>
      <c r="AJ124" s="34">
        <v>229.71710001343999</v>
      </c>
      <c r="AK124" s="34">
        <v>193.31595625680299</v>
      </c>
      <c r="AL124" s="34">
        <v>185.55378637257701</v>
      </c>
      <c r="AM124" s="34">
        <v>193.161264816554</v>
      </c>
      <c r="AN124" s="34">
        <v>127.655110325854</v>
      </c>
      <c r="AO124" s="34">
        <v>167.65588778723099</v>
      </c>
      <c r="AP124" s="34">
        <v>2127.5610448549801</v>
      </c>
      <c r="AQ124" s="34">
        <v>0.79023719622009503</v>
      </c>
      <c r="AR124" s="34">
        <v>231.52460664494501</v>
      </c>
      <c r="AS124" s="34">
        <v>238.93558709228401</v>
      </c>
      <c r="AT124" s="34">
        <v>214.71382579562899</v>
      </c>
      <c r="AU124" s="34">
        <v>0.64043698166713503</v>
      </c>
      <c r="AV124" s="34">
        <v>290.98867385115801</v>
      </c>
      <c r="AW124" s="34">
        <v>297.02711063266401</v>
      </c>
      <c r="AX124" s="34">
        <v>242.81172610834699</v>
      </c>
      <c r="AY124" s="34">
        <v>219.47513290969499</v>
      </c>
      <c r="AZ124" s="34">
        <v>179.16730268949701</v>
      </c>
      <c r="BA124" s="34">
        <v>234.08322365090601</v>
      </c>
      <c r="BB124" s="34">
        <v>312.17849429998398</v>
      </c>
      <c r="BC124" s="34">
        <v>2462.3363578530002</v>
      </c>
      <c r="BD124" s="34">
        <v>447.78542623298301</v>
      </c>
      <c r="BE124" s="34">
        <v>341.92589903647502</v>
      </c>
      <c r="BF124" s="34">
        <v>266.87012144984601</v>
      </c>
      <c r="BG124" s="34">
        <v>307.08922395793201</v>
      </c>
      <c r="BH124" s="34">
        <v>259.65066120407698</v>
      </c>
      <c r="BI124" s="34">
        <v>201.85416495881299</v>
      </c>
      <c r="BJ124" s="34">
        <v>286.08182120860602</v>
      </c>
      <c r="BK124" s="34">
        <v>228.297945909768</v>
      </c>
    </row>
    <row r="125" spans="1:63" s="31" customFormat="1" ht="15.75" customHeight="1" x14ac:dyDescent="0.25">
      <c r="A125" s="395"/>
      <c r="B125" s="61" t="s">
        <v>71</v>
      </c>
      <c r="C125" s="61" t="s">
        <v>130</v>
      </c>
      <c r="D125" s="68">
        <v>31.224496544426401</v>
      </c>
      <c r="E125" s="68">
        <v>37.905291488284398</v>
      </c>
      <c r="F125" s="68">
        <v>44.304813581840101</v>
      </c>
      <c r="G125" s="68">
        <v>40.927692248473598</v>
      </c>
      <c r="H125" s="68">
        <v>37.597416387929002</v>
      </c>
      <c r="I125" s="68">
        <v>51.190522629173302</v>
      </c>
      <c r="J125" s="68">
        <v>43.545892017236397</v>
      </c>
      <c r="K125" s="68">
        <v>31.667546664447698</v>
      </c>
      <c r="L125" s="68">
        <v>30.0582973265149</v>
      </c>
      <c r="M125" s="68">
        <v>26.667131750869501</v>
      </c>
      <c r="N125" s="68">
        <v>19.861323241124399</v>
      </c>
      <c r="O125" s="68">
        <v>23.230284497350901</v>
      </c>
      <c r="P125" s="68">
        <v>418.18070837766999</v>
      </c>
      <c r="Q125" s="68">
        <v>24.924903188942899</v>
      </c>
      <c r="R125" s="68">
        <v>18.477809961769601</v>
      </c>
      <c r="S125" s="68">
        <v>26.144566685445501</v>
      </c>
      <c r="T125" s="68">
        <v>26.197783787127499</v>
      </c>
      <c r="U125" s="68">
        <v>29.300306459813601</v>
      </c>
      <c r="V125" s="68">
        <v>38.831692354641802</v>
      </c>
      <c r="W125" s="68">
        <v>33.770978830128698</v>
      </c>
      <c r="X125" s="68">
        <v>36.776002822820701</v>
      </c>
      <c r="Y125" s="68">
        <v>26.669109461457001</v>
      </c>
      <c r="Z125" s="68">
        <v>26.224926263659501</v>
      </c>
      <c r="AA125" s="68">
        <v>17.7914026377771</v>
      </c>
      <c r="AB125" s="68">
        <v>20.4553623014728</v>
      </c>
      <c r="AC125" s="68">
        <v>325.56484475505698</v>
      </c>
      <c r="AD125" s="68">
        <v>22.020849107781299</v>
      </c>
      <c r="AE125" s="68">
        <v>11.890812629884</v>
      </c>
      <c r="AF125" s="68">
        <v>26.083123389121301</v>
      </c>
      <c r="AG125" s="68">
        <v>16.846022630616702</v>
      </c>
      <c r="AH125" s="68">
        <v>38.061041442322399</v>
      </c>
      <c r="AI125" s="68">
        <v>34.693307628357303</v>
      </c>
      <c r="AJ125" s="68">
        <v>47.263237449037</v>
      </c>
      <c r="AK125" s="68">
        <v>49.746080239659896</v>
      </c>
      <c r="AL125" s="68">
        <v>63.673213316685199</v>
      </c>
      <c r="AM125" s="68">
        <v>55.057454223703203</v>
      </c>
      <c r="AN125" s="68">
        <v>58.385642717574299</v>
      </c>
      <c r="AO125" s="68">
        <v>52.435165879907998</v>
      </c>
      <c r="AP125" s="68">
        <v>476.15595065464998</v>
      </c>
      <c r="AQ125" s="68">
        <v>56.562318422515098</v>
      </c>
      <c r="AR125" s="68">
        <v>47.059436281931703</v>
      </c>
      <c r="AS125" s="68">
        <v>52.789002532820298</v>
      </c>
      <c r="AT125" s="68">
        <v>61.02970380304</v>
      </c>
      <c r="AU125" s="68">
        <v>43.186911485518799</v>
      </c>
      <c r="AV125" s="68">
        <v>10.866684980393799</v>
      </c>
      <c r="AW125" s="68">
        <v>10.8427682294567</v>
      </c>
      <c r="AX125" s="68">
        <v>7.1747088700894999</v>
      </c>
      <c r="AY125" s="68">
        <v>10.6753536014881</v>
      </c>
      <c r="AZ125" s="68">
        <v>8.5160704911000202</v>
      </c>
      <c r="BA125" s="68">
        <v>49.737686588517001</v>
      </c>
      <c r="BB125" s="68">
        <v>73.245432044734002</v>
      </c>
      <c r="BC125" s="68">
        <v>431.68607733160502</v>
      </c>
      <c r="BD125" s="68">
        <v>89.154762700189707</v>
      </c>
      <c r="BE125" s="68">
        <v>76.668251100196699</v>
      </c>
      <c r="BF125" s="68">
        <v>72.045692853476098</v>
      </c>
      <c r="BG125" s="68">
        <v>119.009752172668</v>
      </c>
      <c r="BH125" s="68">
        <v>116.656045769019</v>
      </c>
      <c r="BI125" s="68">
        <v>116.68351431583601</v>
      </c>
      <c r="BJ125" s="68">
        <v>90.610666096690295</v>
      </c>
      <c r="BK125" s="68">
        <v>160.61268276358601</v>
      </c>
    </row>
    <row r="126" spans="1:63" s="31" customFormat="1" ht="15.75" customHeight="1" x14ac:dyDescent="0.25">
      <c r="A126" s="397"/>
      <c r="B126" s="82" t="s">
        <v>71</v>
      </c>
      <c r="C126" s="82" t="s">
        <v>175</v>
      </c>
      <c r="D126" s="90">
        <v>564.72819568974705</v>
      </c>
      <c r="E126" s="90">
        <v>638.36074023124502</v>
      </c>
      <c r="F126" s="90">
        <v>527.94398177293601</v>
      </c>
      <c r="G126" s="90">
        <v>516.32224988149198</v>
      </c>
      <c r="H126" s="90">
        <v>2018.3279014468601</v>
      </c>
      <c r="I126" s="90">
        <v>670.93832416068096</v>
      </c>
      <c r="J126" s="90">
        <v>870.00845925591295</v>
      </c>
      <c r="K126" s="90">
        <v>752.84836811097</v>
      </c>
      <c r="L126" s="90">
        <v>988.3166266357</v>
      </c>
      <c r="M126" s="90">
        <v>878.01824700133602</v>
      </c>
      <c r="N126" s="90">
        <v>1452.0711865548999</v>
      </c>
      <c r="O126" s="90">
        <v>758.46801615243999</v>
      </c>
      <c r="P126" s="90">
        <v>10636.3522968942</v>
      </c>
      <c r="Q126" s="90">
        <v>1064.4159059383201</v>
      </c>
      <c r="R126" s="90">
        <v>947.34862029569399</v>
      </c>
      <c r="S126" s="90">
        <v>1492.06939059045</v>
      </c>
      <c r="T126" s="90">
        <v>1069.29413019042</v>
      </c>
      <c r="U126" s="90">
        <v>1136.76845615362</v>
      </c>
      <c r="V126" s="90">
        <v>832.37465523820401</v>
      </c>
      <c r="W126" s="90">
        <v>933.506262374019</v>
      </c>
      <c r="X126" s="90">
        <v>802.13447754763604</v>
      </c>
      <c r="Y126" s="90">
        <v>840.74706569125703</v>
      </c>
      <c r="Z126" s="90">
        <v>800.480391103035</v>
      </c>
      <c r="AA126" s="90">
        <v>850.62277301619099</v>
      </c>
      <c r="AB126" s="90">
        <v>1180.86086904629</v>
      </c>
      <c r="AC126" s="90">
        <v>11950.622997185101</v>
      </c>
      <c r="AD126" s="90">
        <v>972.22677131453804</v>
      </c>
      <c r="AE126" s="90">
        <v>1060.8793377704501</v>
      </c>
      <c r="AF126" s="90">
        <v>2046.6292654942399</v>
      </c>
      <c r="AG126" s="90">
        <v>2026.52326462614</v>
      </c>
      <c r="AH126" s="90">
        <v>1939.7202834167001</v>
      </c>
      <c r="AI126" s="90">
        <v>1295.68415134374</v>
      </c>
      <c r="AJ126" s="90">
        <v>1022.75522439725</v>
      </c>
      <c r="AK126" s="90">
        <v>952.16892638485206</v>
      </c>
      <c r="AL126" s="90">
        <v>804.36391620124402</v>
      </c>
      <c r="AM126" s="90">
        <v>927.72486921898496</v>
      </c>
      <c r="AN126" s="90">
        <v>854.28661326303802</v>
      </c>
      <c r="AO126" s="90">
        <v>1162.4474647234899</v>
      </c>
      <c r="AP126" s="90">
        <v>15065.4100881547</v>
      </c>
      <c r="AQ126" s="90">
        <v>830.97968099501395</v>
      </c>
      <c r="AR126" s="90">
        <v>818.47260746859797</v>
      </c>
      <c r="AS126" s="90">
        <v>2044.67092670289</v>
      </c>
      <c r="AT126" s="90">
        <v>805.40808268656599</v>
      </c>
      <c r="AU126" s="90">
        <v>1046.96767839215</v>
      </c>
      <c r="AV126" s="90">
        <v>1403.0606613848599</v>
      </c>
      <c r="AW126" s="90">
        <v>753.32541420740699</v>
      </c>
      <c r="AX126" s="90">
        <v>796.63827363661198</v>
      </c>
      <c r="AY126" s="90">
        <v>1516.4555103089799</v>
      </c>
      <c r="AZ126" s="90">
        <v>829.83567776547704</v>
      </c>
      <c r="BA126" s="90">
        <v>862.35232490062504</v>
      </c>
      <c r="BB126" s="90">
        <v>872.23380688902603</v>
      </c>
      <c r="BC126" s="90">
        <v>12580.400645338201</v>
      </c>
      <c r="BD126" s="90">
        <v>1011.2357490184301</v>
      </c>
      <c r="BE126" s="90">
        <v>875.69287226447204</v>
      </c>
      <c r="BF126" s="90">
        <v>832.59346147157999</v>
      </c>
      <c r="BG126" s="90">
        <v>796.41745225732996</v>
      </c>
      <c r="BH126" s="90">
        <v>1061.34565050573</v>
      </c>
      <c r="BI126" s="90">
        <v>904.09265054985997</v>
      </c>
      <c r="BJ126" s="90">
        <v>848.87396121911002</v>
      </c>
      <c r="BK126" s="90">
        <v>799.57556934537899</v>
      </c>
    </row>
    <row r="127" spans="1:63" ht="15" customHeight="1" x14ac:dyDescent="0.25">
      <c r="A127" s="70"/>
      <c r="B127" s="70"/>
      <c r="C127" s="70"/>
      <c r="D127" s="101"/>
      <c r="E127" s="101"/>
      <c r="F127" s="101"/>
      <c r="G127" s="101"/>
      <c r="H127" s="101"/>
      <c r="I127" s="101"/>
      <c r="J127" s="101"/>
      <c r="K127" s="101"/>
      <c r="L127" s="101"/>
      <c r="M127" s="101"/>
      <c r="N127" s="101"/>
      <c r="O127" s="101"/>
      <c r="P127" s="101"/>
      <c r="Q127" s="101"/>
      <c r="R127" s="101"/>
      <c r="S127" s="101"/>
    </row>
    <row r="128" spans="1:63" ht="15" customHeight="1" x14ac:dyDescent="0.25">
      <c r="A128" s="177" t="s">
        <v>59</v>
      </c>
      <c r="B128" s="189"/>
      <c r="C128" s="189"/>
      <c r="D128" s="190"/>
      <c r="E128" s="190"/>
      <c r="F128" s="190"/>
      <c r="G128" s="190"/>
      <c r="H128" s="190"/>
      <c r="I128" s="190"/>
      <c r="J128" s="190"/>
      <c r="K128" s="190"/>
      <c r="L128" s="190"/>
      <c r="M128" s="190"/>
      <c r="N128" s="205"/>
      <c r="O128" s="206"/>
      <c r="P128" s="101"/>
      <c r="Q128" s="101"/>
      <c r="R128" s="101"/>
      <c r="S128" s="127"/>
    </row>
    <row r="129" spans="1:51" ht="15" customHeight="1" x14ac:dyDescent="0.25">
      <c r="A129" s="200" t="s">
        <v>60</v>
      </c>
      <c r="B129" s="72"/>
      <c r="C129" s="37"/>
      <c r="D129" s="121"/>
      <c r="E129" s="121"/>
      <c r="F129" s="121"/>
      <c r="G129" s="121"/>
      <c r="H129" s="121"/>
      <c r="I129" s="121"/>
      <c r="J129" s="121"/>
      <c r="K129" s="121"/>
      <c r="L129" s="121"/>
      <c r="M129" s="121"/>
      <c r="N129" s="121"/>
      <c r="O129" s="138"/>
      <c r="Q129" s="127"/>
      <c r="R129" s="127"/>
      <c r="S129" s="127"/>
    </row>
    <row r="130" spans="1:51" ht="15" customHeight="1" x14ac:dyDescent="0.25">
      <c r="A130" s="194" t="s">
        <v>61</v>
      </c>
      <c r="B130" s="121"/>
      <c r="C130" s="121"/>
      <c r="D130" s="121"/>
      <c r="E130" s="121"/>
      <c r="F130" s="121"/>
      <c r="G130" s="121"/>
      <c r="H130" s="121"/>
      <c r="I130" s="121"/>
      <c r="J130" s="121"/>
      <c r="K130" s="121"/>
      <c r="L130" s="121"/>
      <c r="M130" s="121"/>
      <c r="N130" s="121"/>
      <c r="O130" s="150"/>
      <c r="P130" s="125"/>
      <c r="T130" s="125"/>
      <c r="U130" s="125"/>
      <c r="V130" s="125"/>
      <c r="W130" s="125"/>
      <c r="X130" s="125"/>
      <c r="Y130" s="125"/>
      <c r="Z130" s="125"/>
      <c r="AA130" s="125"/>
      <c r="AB130" s="125"/>
      <c r="AC130" s="125"/>
      <c r="AD130" s="125"/>
      <c r="AE130" s="125"/>
      <c r="AF130" s="125"/>
      <c r="AG130" s="125"/>
      <c r="AH130" s="125"/>
      <c r="AI130" s="125"/>
      <c r="AJ130" s="125"/>
      <c r="AK130" s="125"/>
      <c r="AL130" s="125"/>
      <c r="AM130" s="125"/>
      <c r="AN130" s="125"/>
      <c r="AO130" s="125"/>
      <c r="AP130" s="125"/>
      <c r="AQ130" s="125"/>
      <c r="AR130" s="125"/>
      <c r="AS130" s="125"/>
      <c r="AT130" s="125"/>
      <c r="AU130" s="125"/>
      <c r="AV130" s="125"/>
      <c r="AW130" s="125"/>
      <c r="AX130" s="38"/>
      <c r="AY130" s="38"/>
    </row>
    <row r="131" spans="1:51" ht="15" customHeight="1" x14ac:dyDescent="0.25">
      <c r="A131" s="181" t="s">
        <v>62</v>
      </c>
      <c r="B131" s="73"/>
      <c r="C131" s="73"/>
      <c r="D131" s="121"/>
      <c r="E131" s="121"/>
      <c r="F131" s="121"/>
      <c r="G131" s="121"/>
      <c r="H131" s="121"/>
      <c r="I131" s="121"/>
      <c r="J131" s="121"/>
      <c r="K131" s="121"/>
      <c r="L131" s="121"/>
      <c r="M131" s="121"/>
      <c r="N131" s="121"/>
      <c r="O131" s="138"/>
      <c r="P131" s="121"/>
      <c r="S131" s="127"/>
    </row>
    <row r="132" spans="1:51" ht="15" customHeight="1" x14ac:dyDescent="0.25">
      <c r="A132" s="180" t="s">
        <v>63</v>
      </c>
      <c r="B132" s="74"/>
      <c r="C132" s="74"/>
      <c r="D132" s="121"/>
      <c r="E132" s="121"/>
      <c r="F132" s="121"/>
      <c r="G132" s="121"/>
      <c r="H132" s="121"/>
      <c r="I132" s="121"/>
      <c r="J132" s="121"/>
      <c r="K132" s="121"/>
      <c r="L132" s="121"/>
      <c r="M132" s="121"/>
      <c r="N132" s="121"/>
      <c r="O132" s="138"/>
      <c r="P132" s="121"/>
      <c r="S132" s="127"/>
    </row>
    <row r="133" spans="1:51" ht="15" customHeight="1" x14ac:dyDescent="0.25">
      <c r="A133" s="181" t="s">
        <v>113</v>
      </c>
      <c r="B133" s="73"/>
      <c r="C133" s="73"/>
      <c r="D133" s="121"/>
      <c r="E133" s="121"/>
      <c r="F133" s="121"/>
      <c r="G133" s="121"/>
      <c r="H133" s="121"/>
      <c r="I133" s="121"/>
      <c r="J133" s="121"/>
      <c r="K133" s="121"/>
      <c r="L133" s="121"/>
      <c r="M133" s="121"/>
      <c r="N133" s="121"/>
      <c r="O133" s="138"/>
      <c r="P133" s="121"/>
      <c r="S133" s="127"/>
    </row>
    <row r="134" spans="1:51" s="11" customFormat="1" ht="15" customHeight="1" x14ac:dyDescent="0.25">
      <c r="A134" s="182" t="s">
        <v>67</v>
      </c>
      <c r="B134" s="187"/>
      <c r="C134" s="187"/>
      <c r="D134" s="183"/>
      <c r="E134" s="183"/>
      <c r="F134" s="183"/>
      <c r="G134" s="183"/>
      <c r="H134" s="183"/>
      <c r="I134" s="183"/>
      <c r="J134" s="183"/>
      <c r="K134" s="183"/>
      <c r="L134" s="183"/>
      <c r="M134" s="183"/>
      <c r="N134" s="141"/>
      <c r="O134" s="151"/>
      <c r="P134" s="125"/>
      <c r="Q134" s="125"/>
      <c r="R134" s="125"/>
      <c r="S134" s="125"/>
      <c r="T134" s="125"/>
      <c r="U134" s="125"/>
      <c r="V134" s="125"/>
      <c r="W134" s="125"/>
      <c r="X134" s="125"/>
      <c r="Y134" s="125"/>
      <c r="Z134" s="125"/>
      <c r="AA134" s="125"/>
      <c r="AB134" s="125"/>
      <c r="AC134" s="125"/>
      <c r="AD134" s="125"/>
      <c r="AE134" s="125"/>
      <c r="AF134" s="125"/>
      <c r="AG134" s="125"/>
      <c r="AH134" s="125"/>
      <c r="AI134" s="125"/>
      <c r="AJ134" s="125"/>
      <c r="AK134" s="125"/>
      <c r="AL134" s="125"/>
      <c r="AM134" s="125"/>
      <c r="AN134" s="125"/>
      <c r="AO134" s="125"/>
      <c r="AP134" s="125"/>
      <c r="AQ134" s="125"/>
      <c r="AR134" s="125"/>
      <c r="AS134" s="125"/>
      <c r="AT134" s="125"/>
      <c r="AU134" s="125"/>
      <c r="AV134" s="125"/>
      <c r="AW134" s="125"/>
      <c r="AX134" s="125"/>
      <c r="AY134" s="125"/>
    </row>
    <row r="135" spans="1:51" s="76" customFormat="1" ht="15" customHeight="1" x14ac:dyDescent="0.25">
      <c r="A135" s="88"/>
      <c r="B135" s="88"/>
      <c r="C135" s="88"/>
      <c r="D135" s="128"/>
      <c r="E135" s="128"/>
      <c r="F135" s="128"/>
      <c r="G135" s="128"/>
      <c r="H135" s="128"/>
      <c r="I135" s="128"/>
      <c r="J135" s="128"/>
      <c r="K135" s="128"/>
      <c r="L135" s="128"/>
      <c r="M135" s="128"/>
      <c r="N135" s="128"/>
      <c r="O135" s="128"/>
      <c r="P135" s="128"/>
      <c r="Q135" s="134"/>
      <c r="R135" s="134"/>
      <c r="S135" s="149"/>
      <c r="T135" s="149"/>
      <c r="U135" s="149"/>
      <c r="V135" s="149"/>
      <c r="W135" s="149"/>
      <c r="X135" s="149"/>
      <c r="Y135" s="149"/>
      <c r="Z135" s="149"/>
      <c r="AA135" s="149"/>
      <c r="AB135" s="149"/>
      <c r="AC135" s="149"/>
      <c r="AD135" s="149"/>
      <c r="AE135" s="149"/>
      <c r="AF135" s="149"/>
      <c r="AG135" s="149"/>
      <c r="AH135" s="149"/>
      <c r="AI135" s="149"/>
      <c r="AJ135" s="149"/>
      <c r="AK135" s="149"/>
      <c r="AL135" s="149"/>
      <c r="AM135" s="149"/>
      <c r="AN135" s="149"/>
      <c r="AO135" s="149"/>
      <c r="AP135" s="149"/>
      <c r="AQ135" s="149"/>
      <c r="AR135" s="149"/>
      <c r="AS135" s="149"/>
      <c r="AT135" s="149"/>
      <c r="AU135" s="149"/>
      <c r="AV135" s="149"/>
      <c r="AW135" s="149"/>
      <c r="AX135" s="149"/>
      <c r="AY135" s="149"/>
    </row>
    <row r="136" spans="1:51" ht="16.8" x14ac:dyDescent="0.25">
      <c r="A136" s="37"/>
      <c r="B136" s="37"/>
      <c r="C136" s="37"/>
      <c r="D136" s="121"/>
      <c r="E136" s="121"/>
      <c r="F136" s="121"/>
      <c r="G136" s="121"/>
      <c r="H136" s="121"/>
      <c r="I136" s="121"/>
      <c r="J136" s="121"/>
      <c r="K136" s="121"/>
      <c r="L136" s="121"/>
      <c r="M136" s="121"/>
      <c r="N136" s="121"/>
      <c r="O136" s="121"/>
      <c r="P136" s="121"/>
      <c r="S136" s="127"/>
    </row>
    <row r="137" spans="1:51" ht="16.8" x14ac:dyDescent="0.25">
      <c r="A137" s="36"/>
      <c r="B137" s="37"/>
      <c r="C137" s="37"/>
      <c r="D137" s="121"/>
      <c r="E137" s="121"/>
      <c r="F137" s="121"/>
      <c r="G137" s="121"/>
      <c r="H137" s="121"/>
      <c r="I137" s="121"/>
      <c r="J137" s="121"/>
      <c r="K137" s="121"/>
      <c r="L137" s="121"/>
      <c r="M137" s="121"/>
      <c r="N137" s="121"/>
      <c r="O137" s="121"/>
      <c r="P137" s="121"/>
    </row>
    <row r="138" spans="1:51" ht="16.8" x14ac:dyDescent="0.25">
      <c r="A138" s="36"/>
      <c r="B138" s="37"/>
      <c r="C138" s="37"/>
      <c r="D138" s="121"/>
      <c r="E138" s="121"/>
      <c r="F138" s="121"/>
      <c r="G138" s="121"/>
      <c r="H138" s="121"/>
      <c r="I138" s="121"/>
      <c r="J138" s="121"/>
      <c r="K138" s="121"/>
      <c r="L138" s="121"/>
      <c r="M138" s="121"/>
      <c r="N138" s="121"/>
      <c r="O138" s="121"/>
      <c r="P138" s="121"/>
    </row>
    <row r="139" spans="1:51" ht="19.2" x14ac:dyDescent="0.25">
      <c r="A139" s="429"/>
      <c r="B139" s="430"/>
      <c r="C139" s="430"/>
      <c r="D139" s="430"/>
      <c r="E139" s="430"/>
      <c r="F139" s="430"/>
      <c r="G139" s="430"/>
      <c r="H139" s="430"/>
      <c r="I139" s="430"/>
      <c r="J139" s="430"/>
      <c r="K139" s="430"/>
      <c r="L139" s="430"/>
      <c r="M139" s="430"/>
      <c r="N139" s="430"/>
      <c r="O139" s="430"/>
      <c r="P139" s="128"/>
    </row>
    <row r="140" spans="1:51" ht="16.8" x14ac:dyDescent="0.25">
      <c r="A140" s="433"/>
      <c r="B140" s="434"/>
      <c r="C140" s="434"/>
      <c r="D140" s="434"/>
      <c r="E140" s="434"/>
      <c r="F140" s="434"/>
      <c r="G140" s="434"/>
      <c r="H140" s="434"/>
      <c r="I140" s="434"/>
      <c r="J140" s="434"/>
      <c r="K140" s="434"/>
      <c r="L140" s="434"/>
      <c r="M140" s="434"/>
      <c r="N140" s="434"/>
      <c r="O140" s="434"/>
      <c r="P140" s="121"/>
    </row>
    <row r="141" spans="1:51" ht="16.8" x14ac:dyDescent="0.25">
      <c r="A141" s="433"/>
      <c r="B141" s="434"/>
      <c r="C141" s="434"/>
      <c r="D141" s="434"/>
      <c r="E141" s="434"/>
      <c r="F141" s="434"/>
      <c r="G141" s="434"/>
      <c r="H141" s="434"/>
      <c r="I141" s="434"/>
      <c r="J141" s="434"/>
      <c r="K141" s="434"/>
      <c r="L141" s="434"/>
      <c r="M141" s="434"/>
      <c r="N141" s="434"/>
      <c r="O141" s="434"/>
      <c r="P141" s="121"/>
    </row>
    <row r="142" spans="1:51" ht="16.8" x14ac:dyDescent="0.25">
      <c r="A142" s="433"/>
      <c r="B142" s="434"/>
      <c r="C142" s="434"/>
      <c r="D142" s="434"/>
      <c r="E142" s="434"/>
      <c r="F142" s="434"/>
      <c r="G142" s="434"/>
      <c r="H142" s="434"/>
      <c r="I142" s="434"/>
      <c r="J142" s="434"/>
      <c r="K142" s="434"/>
      <c r="L142" s="434"/>
      <c r="M142" s="434"/>
      <c r="N142" s="434"/>
      <c r="O142" s="434"/>
      <c r="P142" s="121"/>
    </row>
    <row r="143" spans="1:51" ht="19.2" x14ac:dyDescent="0.25">
      <c r="A143" s="429"/>
      <c r="B143" s="430"/>
      <c r="C143" s="430"/>
      <c r="D143" s="430"/>
      <c r="E143" s="430"/>
      <c r="F143" s="430"/>
      <c r="G143" s="430"/>
      <c r="H143" s="430"/>
      <c r="I143" s="430"/>
      <c r="J143" s="430"/>
      <c r="K143" s="430"/>
      <c r="L143" s="430"/>
      <c r="M143" s="430"/>
      <c r="N143" s="430"/>
      <c r="O143" s="430"/>
      <c r="P143" s="128"/>
    </row>
    <row r="144" spans="1:51" ht="16.8" x14ac:dyDescent="0.25">
      <c r="A144" s="36"/>
      <c r="B144" s="37"/>
      <c r="C144" s="37"/>
      <c r="D144" s="121"/>
      <c r="E144" s="121"/>
      <c r="F144" s="121"/>
      <c r="G144" s="121"/>
      <c r="H144" s="121"/>
      <c r="I144" s="121"/>
      <c r="J144" s="121"/>
      <c r="K144" s="121"/>
      <c r="L144" s="121"/>
      <c r="M144" s="121"/>
      <c r="N144" s="121"/>
      <c r="O144" s="121"/>
      <c r="P144" s="121"/>
    </row>
    <row r="145" spans="1:16" ht="16.8" x14ac:dyDescent="0.25">
      <c r="A145" s="36"/>
      <c r="B145" s="37"/>
      <c r="C145" s="37"/>
      <c r="D145" s="121"/>
      <c r="E145" s="121"/>
      <c r="F145" s="121"/>
      <c r="G145" s="121"/>
      <c r="H145" s="121"/>
      <c r="I145" s="121"/>
      <c r="J145" s="121"/>
      <c r="K145" s="121"/>
      <c r="L145" s="121"/>
      <c r="M145" s="121"/>
      <c r="N145" s="121"/>
      <c r="O145" s="121"/>
      <c r="P145" s="121"/>
    </row>
    <row r="146" spans="1:16" ht="16.8" x14ac:dyDescent="0.25">
      <c r="A146" s="36"/>
      <c r="B146" s="37"/>
      <c r="C146" s="37"/>
      <c r="D146" s="121"/>
      <c r="E146" s="121"/>
      <c r="F146" s="121"/>
      <c r="G146" s="121"/>
      <c r="H146" s="121"/>
      <c r="I146" s="121"/>
      <c r="J146" s="121"/>
      <c r="K146" s="121"/>
      <c r="L146" s="121"/>
      <c r="M146" s="121"/>
      <c r="N146" s="121"/>
      <c r="O146" s="121"/>
      <c r="P146" s="121"/>
    </row>
    <row r="147" spans="1:16" ht="19.2" x14ac:dyDescent="0.25">
      <c r="A147" s="429"/>
      <c r="B147" s="430"/>
      <c r="C147" s="430"/>
      <c r="D147" s="430"/>
      <c r="E147" s="430"/>
      <c r="F147" s="430"/>
      <c r="G147" s="430"/>
      <c r="H147" s="430"/>
      <c r="I147" s="430"/>
      <c r="J147" s="430"/>
      <c r="K147" s="430"/>
      <c r="L147" s="430"/>
      <c r="M147" s="430"/>
      <c r="N147" s="430"/>
      <c r="O147" s="430"/>
      <c r="P147" s="128"/>
    </row>
    <row r="148" spans="1:16" ht="16.8" x14ac:dyDescent="0.25">
      <c r="A148" s="36"/>
      <c r="B148" s="37"/>
      <c r="C148" s="37"/>
      <c r="D148" s="121"/>
      <c r="E148" s="121"/>
      <c r="F148" s="121"/>
      <c r="G148" s="121"/>
      <c r="H148" s="121"/>
      <c r="I148" s="121"/>
      <c r="J148" s="121"/>
      <c r="K148" s="121"/>
      <c r="L148" s="121"/>
      <c r="M148" s="121"/>
      <c r="N148" s="121"/>
      <c r="O148" s="121"/>
      <c r="P148" s="121"/>
    </row>
    <row r="149" spans="1:16" ht="16.8" x14ac:dyDescent="0.25">
      <c r="A149" s="36"/>
      <c r="B149" s="37"/>
      <c r="C149" s="37"/>
      <c r="D149" s="121"/>
      <c r="E149" s="121"/>
      <c r="F149" s="121"/>
      <c r="G149" s="121"/>
      <c r="H149" s="121"/>
      <c r="I149" s="121"/>
      <c r="J149" s="121"/>
      <c r="K149" s="121"/>
      <c r="L149" s="121"/>
      <c r="M149" s="121"/>
      <c r="N149" s="121"/>
      <c r="O149" s="121"/>
      <c r="P149" s="121"/>
    </row>
    <row r="150" spans="1:16" ht="16.8" x14ac:dyDescent="0.25">
      <c r="A150" s="36"/>
      <c r="B150" s="37"/>
      <c r="C150" s="37"/>
      <c r="D150" s="121"/>
      <c r="E150" s="121"/>
      <c r="F150" s="121"/>
      <c r="G150" s="121"/>
      <c r="H150" s="121"/>
      <c r="I150" s="121"/>
      <c r="J150" s="121"/>
      <c r="K150" s="121"/>
      <c r="L150" s="121"/>
      <c r="M150" s="121"/>
      <c r="N150" s="121"/>
      <c r="O150" s="121"/>
      <c r="P150" s="121"/>
    </row>
    <row r="151" spans="1:16" ht="19.2" x14ac:dyDescent="0.25">
      <c r="A151" s="429"/>
      <c r="B151" s="430"/>
      <c r="C151" s="430"/>
      <c r="D151" s="430"/>
      <c r="E151" s="430"/>
      <c r="F151" s="430"/>
      <c r="G151" s="430"/>
      <c r="H151" s="430"/>
      <c r="I151" s="430"/>
      <c r="J151" s="430"/>
      <c r="K151" s="430"/>
      <c r="L151" s="430"/>
      <c r="M151" s="430"/>
      <c r="N151" s="430"/>
      <c r="O151" s="430"/>
      <c r="P151" s="128"/>
    </row>
    <row r="152" spans="1:16" ht="16.8" x14ac:dyDescent="0.25">
      <c r="A152" s="36"/>
      <c r="B152" s="37"/>
      <c r="C152" s="37"/>
      <c r="D152" s="121"/>
      <c r="E152" s="121"/>
      <c r="F152" s="121"/>
      <c r="G152" s="121"/>
      <c r="H152" s="121"/>
      <c r="I152" s="121"/>
      <c r="J152" s="121"/>
      <c r="K152" s="121"/>
      <c r="L152" s="121"/>
      <c r="M152" s="121"/>
      <c r="N152" s="121"/>
      <c r="O152" s="121"/>
      <c r="P152" s="121"/>
    </row>
    <row r="153" spans="1:16" ht="16.8" x14ac:dyDescent="0.25">
      <c r="A153" s="36"/>
      <c r="B153" s="37"/>
      <c r="C153" s="37"/>
      <c r="D153" s="121"/>
      <c r="E153" s="121"/>
      <c r="F153" s="121"/>
      <c r="G153" s="121"/>
      <c r="H153" s="121"/>
      <c r="I153" s="121"/>
      <c r="J153" s="121"/>
      <c r="K153" s="121"/>
      <c r="L153" s="121"/>
      <c r="M153" s="121"/>
      <c r="N153" s="121"/>
      <c r="O153" s="121"/>
      <c r="P153" s="121"/>
    </row>
    <row r="154" spans="1:16" ht="16.8" x14ac:dyDescent="0.25">
      <c r="A154" s="36"/>
      <c r="B154" s="37"/>
      <c r="C154" s="37"/>
      <c r="D154" s="121"/>
      <c r="E154" s="121"/>
      <c r="F154" s="121"/>
      <c r="G154" s="121"/>
      <c r="H154" s="121"/>
      <c r="I154" s="121"/>
      <c r="J154" s="121"/>
      <c r="K154" s="121"/>
      <c r="L154" s="121"/>
      <c r="M154" s="121"/>
      <c r="N154" s="121"/>
      <c r="O154" s="121"/>
      <c r="P154" s="121"/>
    </row>
  </sheetData>
  <mergeCells count="15">
    <mergeCell ref="BD5:BK5"/>
    <mergeCell ref="A151:O151"/>
    <mergeCell ref="AD5:AP5"/>
    <mergeCell ref="Q5:AC5"/>
    <mergeCell ref="A139:O139"/>
    <mergeCell ref="A140:O142"/>
    <mergeCell ref="A143:O143"/>
    <mergeCell ref="A147:O147"/>
    <mergeCell ref="AQ5:BC5"/>
    <mergeCell ref="A3:D3"/>
    <mergeCell ref="A4:C4"/>
    <mergeCell ref="A5:A6"/>
    <mergeCell ref="B5:B6"/>
    <mergeCell ref="C5:C6"/>
    <mergeCell ref="D5:P5"/>
  </mergeCells>
  <phoneticPr fontId="36" type="noConversion"/>
  <pageMargins left="0.7" right="0.7" top="0.75" bottom="0.75" header="0.3" footer="0.3"/>
  <drawing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BL90"/>
  <sheetViews>
    <sheetView showGridLines="0" zoomScale="90" zoomScaleNormal="90" workbookViewId="0">
      <pane xSplit="4" ySplit="6" topLeftCell="E7" activePane="bottomRight" state="frozen"/>
      <selection pane="topRight" activeCell="E1" sqref="E1"/>
      <selection pane="bottomLeft" activeCell="A7" sqref="A7"/>
      <selection pane="bottomRight" activeCell="A3" sqref="A3:D3"/>
    </sheetView>
  </sheetViews>
  <sheetFormatPr baseColWidth="10" defaultColWidth="11.44140625" defaultRowHeight="15" x14ac:dyDescent="0.25"/>
  <cols>
    <col min="1" max="1" width="13.109375" style="38" customWidth="1"/>
    <col min="2" max="2" width="71.109375" style="38" customWidth="1"/>
    <col min="3" max="3" width="12.33203125" style="338" customWidth="1"/>
    <col min="4" max="4" width="76.44140625" style="38" bestFit="1" customWidth="1"/>
    <col min="5" max="17" width="14.6640625" style="127" customWidth="1"/>
    <col min="18" max="20" width="14.6640625" style="125" customWidth="1"/>
    <col min="21" max="44" width="14.6640625" style="127" customWidth="1"/>
    <col min="45" max="51" width="11.44140625" style="38"/>
    <col min="52" max="52" width="13.88671875" style="38" bestFit="1" customWidth="1"/>
    <col min="53" max="53" width="11.44140625" style="38"/>
    <col min="54" max="57" width="13.5546875" style="38" bestFit="1" customWidth="1"/>
    <col min="58" max="61" width="11.44140625" style="38"/>
    <col min="62" max="62" width="12.6640625" style="38" customWidth="1"/>
    <col min="63" max="16384" width="11.44140625" style="38"/>
  </cols>
  <sheetData>
    <row r="1" spans="1:64" s="45" customFormat="1" ht="60" customHeight="1" x14ac:dyDescent="0.25">
      <c r="A1" s="19"/>
      <c r="B1" s="19"/>
      <c r="C1" s="334"/>
      <c r="D1" s="19"/>
      <c r="E1" s="123"/>
      <c r="F1" s="123"/>
      <c r="G1" s="123"/>
      <c r="H1" s="123"/>
      <c r="I1" s="123"/>
      <c r="J1" s="123"/>
      <c r="K1" s="123"/>
      <c r="L1" s="123"/>
      <c r="M1" s="123"/>
      <c r="N1" s="123"/>
      <c r="O1" s="123"/>
      <c r="P1" s="123"/>
      <c r="Q1" s="123"/>
      <c r="R1" s="123"/>
      <c r="S1" s="123"/>
      <c r="T1" s="123"/>
      <c r="U1" s="127"/>
      <c r="V1" s="127"/>
      <c r="W1" s="127"/>
      <c r="X1" s="127"/>
      <c r="Y1" s="127"/>
      <c r="Z1" s="127"/>
      <c r="AA1" s="127"/>
      <c r="AB1" s="127"/>
      <c r="AC1" s="127"/>
      <c r="AD1" s="127"/>
      <c r="AE1" s="127"/>
      <c r="AF1" s="127"/>
      <c r="AG1" s="127"/>
      <c r="AH1" s="127"/>
      <c r="AI1" s="127"/>
      <c r="AJ1" s="127"/>
      <c r="AK1" s="127"/>
      <c r="AL1" s="127"/>
      <c r="AM1" s="127"/>
      <c r="AN1" s="127"/>
      <c r="AO1" s="127"/>
      <c r="AP1" s="127"/>
      <c r="AQ1" s="127"/>
      <c r="AR1" s="127"/>
    </row>
    <row r="2" spans="1:64" s="45" customFormat="1" ht="30.75" customHeight="1" x14ac:dyDescent="0.25">
      <c r="A2" s="19"/>
      <c r="B2" s="19"/>
      <c r="C2" s="334"/>
      <c r="D2" s="19"/>
      <c r="E2" s="123"/>
      <c r="F2" s="123"/>
      <c r="G2" s="123"/>
      <c r="H2" s="123"/>
      <c r="I2" s="123"/>
      <c r="J2" s="123"/>
      <c r="K2" s="123"/>
      <c r="L2" s="123"/>
      <c r="M2" s="123"/>
      <c r="N2" s="123"/>
      <c r="O2" s="123"/>
      <c r="P2" s="123"/>
      <c r="Q2" s="123"/>
      <c r="R2" s="123"/>
      <c r="S2" s="123"/>
      <c r="T2" s="123"/>
      <c r="U2" s="127"/>
      <c r="V2" s="127"/>
      <c r="W2" s="127"/>
      <c r="X2" s="127"/>
      <c r="Y2" s="127"/>
      <c r="Z2" s="127"/>
      <c r="AA2" s="127"/>
      <c r="AB2" s="127"/>
      <c r="AC2" s="127"/>
      <c r="AD2" s="127"/>
      <c r="AE2" s="127"/>
      <c r="AF2" s="127"/>
      <c r="AG2" s="127"/>
      <c r="AH2" s="127"/>
      <c r="AI2" s="127"/>
      <c r="AJ2" s="127"/>
      <c r="AK2" s="127"/>
      <c r="AL2" s="127"/>
      <c r="AM2" s="127"/>
      <c r="AN2" s="127"/>
      <c r="AO2" s="127"/>
      <c r="AP2" s="127"/>
      <c r="AQ2" s="127"/>
      <c r="AR2" s="127"/>
    </row>
    <row r="3" spans="1:64" ht="22.5" customHeight="1" x14ac:dyDescent="0.25">
      <c r="A3" s="414" t="s">
        <v>0</v>
      </c>
      <c r="B3" s="415"/>
      <c r="C3" s="415"/>
      <c r="D3" s="415"/>
      <c r="E3" s="124"/>
      <c r="F3" s="124"/>
      <c r="G3" s="124"/>
      <c r="H3" s="124"/>
      <c r="I3" s="124"/>
      <c r="J3" s="124"/>
      <c r="K3" s="124"/>
      <c r="L3" s="124"/>
      <c r="M3" s="124"/>
      <c r="N3" s="124"/>
      <c r="O3" s="124"/>
      <c r="P3" s="124"/>
      <c r="Q3" s="124"/>
    </row>
    <row r="4" spans="1:64" ht="54" customHeight="1" x14ac:dyDescent="0.3">
      <c r="A4" s="418" t="s">
        <v>181</v>
      </c>
      <c r="B4" s="419"/>
      <c r="C4" s="419"/>
      <c r="D4" s="419"/>
      <c r="E4" s="119"/>
      <c r="F4" s="119"/>
      <c r="G4" s="119"/>
      <c r="H4" s="119"/>
      <c r="I4" s="119"/>
      <c r="J4" s="119"/>
      <c r="K4" s="119"/>
      <c r="L4" s="119"/>
      <c r="M4" s="119"/>
      <c r="N4" s="119"/>
      <c r="O4" s="119"/>
      <c r="P4" s="119"/>
      <c r="Q4" s="119"/>
      <c r="R4" s="126"/>
      <c r="S4" s="126"/>
      <c r="W4" s="126"/>
      <c r="X4" s="126"/>
      <c r="Y4" s="126"/>
      <c r="Z4" s="126"/>
      <c r="AM4" s="126"/>
      <c r="AN4" s="126"/>
      <c r="AO4" s="126"/>
      <c r="AQ4" s="126"/>
      <c r="AU4" s="22"/>
      <c r="AV4" s="22"/>
      <c r="AW4" s="22"/>
      <c r="AX4" s="22"/>
      <c r="AY4" s="22"/>
      <c r="AZ4" s="22"/>
      <c r="BA4" s="22"/>
      <c r="BB4" s="22"/>
      <c r="BC4" s="22"/>
      <c r="BD4" s="22"/>
      <c r="BE4" s="22"/>
      <c r="BF4" s="22"/>
      <c r="BG4" s="22"/>
      <c r="BL4" s="22" t="s">
        <v>32</v>
      </c>
    </row>
    <row r="5" spans="1:64" s="76" customFormat="1" ht="20.25" customHeight="1" x14ac:dyDescent="0.25">
      <c r="A5" s="425" t="s">
        <v>69</v>
      </c>
      <c r="B5" s="425" t="s">
        <v>70</v>
      </c>
      <c r="C5" s="425" t="s">
        <v>182</v>
      </c>
      <c r="D5" s="425" t="s">
        <v>183</v>
      </c>
      <c r="E5" s="413" t="s">
        <v>34</v>
      </c>
      <c r="F5" s="413"/>
      <c r="G5" s="413"/>
      <c r="H5" s="413"/>
      <c r="I5" s="413"/>
      <c r="J5" s="413"/>
      <c r="K5" s="413"/>
      <c r="L5" s="413"/>
      <c r="M5" s="413"/>
      <c r="N5" s="413"/>
      <c r="O5" s="413"/>
      <c r="P5" s="413"/>
      <c r="Q5" s="413"/>
      <c r="R5" s="413" t="s">
        <v>35</v>
      </c>
      <c r="S5" s="413"/>
      <c r="T5" s="413"/>
      <c r="U5" s="413"/>
      <c r="V5" s="413"/>
      <c r="W5" s="413"/>
      <c r="X5" s="413"/>
      <c r="Y5" s="413"/>
      <c r="Z5" s="413"/>
      <c r="AA5" s="413"/>
      <c r="AB5" s="413"/>
      <c r="AC5" s="413"/>
      <c r="AD5" s="413"/>
      <c r="AE5" s="413" t="s">
        <v>36</v>
      </c>
      <c r="AF5" s="413"/>
      <c r="AG5" s="413"/>
      <c r="AH5" s="413"/>
      <c r="AI5" s="413"/>
      <c r="AJ5" s="413"/>
      <c r="AK5" s="413"/>
      <c r="AL5" s="413"/>
      <c r="AM5" s="413"/>
      <c r="AN5" s="413"/>
      <c r="AO5" s="413"/>
      <c r="AP5" s="413"/>
      <c r="AQ5" s="413"/>
      <c r="AR5" s="413" t="s">
        <v>37</v>
      </c>
      <c r="AS5" s="413"/>
      <c r="AT5" s="413"/>
      <c r="AU5" s="413"/>
      <c r="AV5" s="413"/>
      <c r="AW5" s="413"/>
      <c r="AX5" s="413"/>
      <c r="AY5" s="413"/>
      <c r="AZ5" s="413"/>
      <c r="BA5" s="413"/>
      <c r="BB5" s="413"/>
      <c r="BC5" s="413"/>
      <c r="BD5" s="413"/>
      <c r="BE5" s="413" t="s">
        <v>38</v>
      </c>
      <c r="BF5" s="413"/>
      <c r="BG5" s="413"/>
      <c r="BH5" s="413"/>
      <c r="BI5" s="413"/>
      <c r="BJ5" s="413"/>
      <c r="BK5" s="413"/>
      <c r="BL5" s="413"/>
    </row>
    <row r="6" spans="1:64" s="76" customFormat="1" ht="33.75" customHeight="1" x14ac:dyDescent="0.25">
      <c r="A6" s="426"/>
      <c r="B6" s="426"/>
      <c r="C6" s="426"/>
      <c r="D6" s="426"/>
      <c r="E6" s="298" t="s">
        <v>39</v>
      </c>
      <c r="F6" s="298" t="s">
        <v>40</v>
      </c>
      <c r="G6" s="298" t="s">
        <v>41</v>
      </c>
      <c r="H6" s="298" t="s">
        <v>42</v>
      </c>
      <c r="I6" s="298" t="s">
        <v>43</v>
      </c>
      <c r="J6" s="298" t="s">
        <v>44</v>
      </c>
      <c r="K6" s="298" t="s">
        <v>45</v>
      </c>
      <c r="L6" s="298" t="s">
        <v>46</v>
      </c>
      <c r="M6" s="298" t="s">
        <v>47</v>
      </c>
      <c r="N6" s="298" t="s">
        <v>48</v>
      </c>
      <c r="O6" s="298" t="s">
        <v>49</v>
      </c>
      <c r="P6" s="298" t="s">
        <v>50</v>
      </c>
      <c r="Q6" s="298" t="s">
        <v>51</v>
      </c>
      <c r="R6" s="298" t="s">
        <v>39</v>
      </c>
      <c r="S6" s="298" t="s">
        <v>40</v>
      </c>
      <c r="T6" s="298" t="s">
        <v>41</v>
      </c>
      <c r="U6" s="298" t="s">
        <v>42</v>
      </c>
      <c r="V6" s="298" t="s">
        <v>43</v>
      </c>
      <c r="W6" s="298" t="s">
        <v>44</v>
      </c>
      <c r="X6" s="298" t="s">
        <v>45</v>
      </c>
      <c r="Y6" s="298" t="s">
        <v>46</v>
      </c>
      <c r="Z6" s="298" t="s">
        <v>47</v>
      </c>
      <c r="AA6" s="298" t="s">
        <v>48</v>
      </c>
      <c r="AB6" s="298" t="s">
        <v>49</v>
      </c>
      <c r="AC6" s="298" t="s">
        <v>50</v>
      </c>
      <c r="AD6" s="298" t="s">
        <v>51</v>
      </c>
      <c r="AE6" s="298" t="s">
        <v>39</v>
      </c>
      <c r="AF6" s="298" t="s">
        <v>40</v>
      </c>
      <c r="AG6" s="298" t="s">
        <v>41</v>
      </c>
      <c r="AH6" s="298" t="s">
        <v>42</v>
      </c>
      <c r="AI6" s="298" t="s">
        <v>43</v>
      </c>
      <c r="AJ6" s="298" t="s">
        <v>44</v>
      </c>
      <c r="AK6" s="298" t="s">
        <v>45</v>
      </c>
      <c r="AL6" s="298" t="s">
        <v>46</v>
      </c>
      <c r="AM6" s="298" t="s">
        <v>47</v>
      </c>
      <c r="AN6" s="298" t="s">
        <v>48</v>
      </c>
      <c r="AO6" s="298" t="s">
        <v>49</v>
      </c>
      <c r="AP6" s="298" t="s">
        <v>50</v>
      </c>
      <c r="AQ6" s="298" t="s">
        <v>51</v>
      </c>
      <c r="AR6" s="298" t="s">
        <v>39</v>
      </c>
      <c r="AS6" s="298" t="s">
        <v>40</v>
      </c>
      <c r="AT6" s="298" t="s">
        <v>41</v>
      </c>
      <c r="AU6" s="298" t="s">
        <v>42</v>
      </c>
      <c r="AV6" s="298" t="s">
        <v>43</v>
      </c>
      <c r="AW6" s="298" t="s">
        <v>44</v>
      </c>
      <c r="AX6" s="298" t="s">
        <v>45</v>
      </c>
      <c r="AY6" s="298" t="s">
        <v>46</v>
      </c>
      <c r="AZ6" s="298" t="s">
        <v>47</v>
      </c>
      <c r="BA6" s="298" t="s">
        <v>48</v>
      </c>
      <c r="BB6" s="298" t="s">
        <v>49</v>
      </c>
      <c r="BC6" s="298" t="s">
        <v>50</v>
      </c>
      <c r="BD6" s="298" t="s">
        <v>51</v>
      </c>
      <c r="BE6" s="298" t="s">
        <v>39</v>
      </c>
      <c r="BF6" s="298" t="s">
        <v>40</v>
      </c>
      <c r="BG6" s="298" t="s">
        <v>41</v>
      </c>
      <c r="BH6" s="298" t="s">
        <v>42</v>
      </c>
      <c r="BI6" s="298" t="s">
        <v>43</v>
      </c>
      <c r="BJ6" s="298" t="s">
        <v>44</v>
      </c>
      <c r="BK6" s="298" t="s">
        <v>45</v>
      </c>
      <c r="BL6" s="298" t="s">
        <v>46</v>
      </c>
    </row>
    <row r="7" spans="1:64" s="242" customFormat="1" ht="15.75" customHeight="1" x14ac:dyDescent="0.25">
      <c r="A7" s="359" t="s">
        <v>184</v>
      </c>
      <c r="B7" s="316" t="s">
        <v>87</v>
      </c>
      <c r="C7" s="335" t="s">
        <v>118</v>
      </c>
      <c r="D7" s="316" t="s">
        <v>118</v>
      </c>
      <c r="E7" s="317">
        <v>81902.7244343481</v>
      </c>
      <c r="F7" s="317">
        <v>93524.735476681293</v>
      </c>
      <c r="G7" s="317">
        <v>101411.684010907</v>
      </c>
      <c r="H7" s="317">
        <v>102314.134435712</v>
      </c>
      <c r="I7" s="317">
        <v>89537.747321878996</v>
      </c>
      <c r="J7" s="317">
        <v>106377.973668062</v>
      </c>
      <c r="K7" s="317">
        <v>94913.201332776094</v>
      </c>
      <c r="L7" s="317">
        <v>93286.736106352604</v>
      </c>
      <c r="M7" s="317">
        <v>108319.20772368</v>
      </c>
      <c r="N7" s="317">
        <v>103838.399468203</v>
      </c>
      <c r="O7" s="317">
        <v>95364.396051663396</v>
      </c>
      <c r="P7" s="317">
        <v>124675.19605645799</v>
      </c>
      <c r="Q7" s="317">
        <v>1195466.13608672</v>
      </c>
      <c r="R7" s="317">
        <v>90431.071214575102</v>
      </c>
      <c r="S7" s="317">
        <v>95180.224503535603</v>
      </c>
      <c r="T7" s="317">
        <v>105981.42457335199</v>
      </c>
      <c r="U7" s="317">
        <v>105182.115975925</v>
      </c>
      <c r="V7" s="317">
        <v>102835.29389523499</v>
      </c>
      <c r="W7" s="317">
        <v>122186.470384416</v>
      </c>
      <c r="X7" s="317">
        <v>115048.259352419</v>
      </c>
      <c r="Y7" s="317">
        <v>124830.270335195</v>
      </c>
      <c r="Z7" s="317">
        <v>114310.63296937699</v>
      </c>
      <c r="AA7" s="317">
        <v>126859.01133506501</v>
      </c>
      <c r="AB7" s="317">
        <v>123058.815557483</v>
      </c>
      <c r="AC7" s="317">
        <v>146682.245634416</v>
      </c>
      <c r="AD7" s="317">
        <v>1372585.8357309899</v>
      </c>
      <c r="AE7" s="317">
        <v>123035.382050428</v>
      </c>
      <c r="AF7" s="317">
        <v>130252.115947976</v>
      </c>
      <c r="AG7" s="317">
        <v>129584.47284405</v>
      </c>
      <c r="AH7" s="317">
        <v>144163.30523634501</v>
      </c>
      <c r="AI7" s="317">
        <v>140252.39350624601</v>
      </c>
      <c r="AJ7" s="317">
        <v>139337.15642478401</v>
      </c>
      <c r="AK7" s="317">
        <v>161172.083080785</v>
      </c>
      <c r="AL7" s="317">
        <v>154184.51699029899</v>
      </c>
      <c r="AM7" s="317">
        <v>137712.59767303101</v>
      </c>
      <c r="AN7" s="317">
        <v>144268.43140237001</v>
      </c>
      <c r="AO7" s="317">
        <v>137401.91856580399</v>
      </c>
      <c r="AP7" s="317">
        <v>188265.388170686</v>
      </c>
      <c r="AQ7" s="317">
        <v>1729629.7618928</v>
      </c>
      <c r="AR7" s="317">
        <v>132734.97340297099</v>
      </c>
      <c r="AS7" s="317">
        <v>144883.99238510701</v>
      </c>
      <c r="AT7" s="317">
        <v>148811.76323419801</v>
      </c>
      <c r="AU7" s="317">
        <v>146490.887882646</v>
      </c>
      <c r="AV7" s="317">
        <v>149393.817878904</v>
      </c>
      <c r="AW7" s="317">
        <v>154569.64447472501</v>
      </c>
      <c r="AX7" s="317">
        <v>170334.628473586</v>
      </c>
      <c r="AY7" s="317">
        <v>155393.708089797</v>
      </c>
      <c r="AZ7" s="317">
        <v>182494.898708833</v>
      </c>
      <c r="BA7" s="317">
        <v>168171.94160528001</v>
      </c>
      <c r="BB7" s="317">
        <v>163079.14063873599</v>
      </c>
      <c r="BC7" s="317">
        <v>227708.042278654</v>
      </c>
      <c r="BD7" s="317">
        <v>1944067.43905344</v>
      </c>
      <c r="BE7" s="317">
        <v>156573.744614464</v>
      </c>
      <c r="BF7" s="317">
        <v>170868.44401687401</v>
      </c>
      <c r="BG7" s="317">
        <v>184158.307356659</v>
      </c>
      <c r="BH7" s="317">
        <v>169514.829751457</v>
      </c>
      <c r="BI7" s="317">
        <v>170916.096121626</v>
      </c>
      <c r="BJ7" s="317">
        <v>201126.41079685601</v>
      </c>
      <c r="BK7" s="317">
        <v>186824.195334105</v>
      </c>
      <c r="BL7" s="317">
        <v>207732.72277041699</v>
      </c>
    </row>
    <row r="8" spans="1:64" s="31" customFormat="1" ht="15.75" customHeight="1" x14ac:dyDescent="0.25">
      <c r="A8" s="360" t="s">
        <v>71</v>
      </c>
      <c r="B8" s="305" t="s">
        <v>71</v>
      </c>
      <c r="C8" s="373">
        <v>83132</v>
      </c>
      <c r="D8" s="305" t="s">
        <v>185</v>
      </c>
      <c r="E8" s="230">
        <v>14477.7726491494</v>
      </c>
      <c r="F8" s="230">
        <v>17106.644351216499</v>
      </c>
      <c r="G8" s="230">
        <v>17976.956532790799</v>
      </c>
      <c r="H8" s="230">
        <v>20056.688733532399</v>
      </c>
      <c r="I8" s="230">
        <v>16852.837179255999</v>
      </c>
      <c r="J8" s="230">
        <v>19260.4867141414</v>
      </c>
      <c r="K8" s="230">
        <v>18498.863177628598</v>
      </c>
      <c r="L8" s="230">
        <v>20331.1447596744</v>
      </c>
      <c r="M8" s="230">
        <v>21744.766108112701</v>
      </c>
      <c r="N8" s="230">
        <v>20225.711979332202</v>
      </c>
      <c r="O8" s="230">
        <v>20735.933913857301</v>
      </c>
      <c r="P8" s="230">
        <v>25009.956555102799</v>
      </c>
      <c r="Q8" s="230">
        <v>232277.76265379399</v>
      </c>
      <c r="R8" s="230">
        <v>23635.704425464599</v>
      </c>
      <c r="S8" s="230">
        <v>23727.747372146699</v>
      </c>
      <c r="T8" s="230">
        <v>25913.244348026899</v>
      </c>
      <c r="U8" s="230">
        <v>26834.243235427501</v>
      </c>
      <c r="V8" s="230">
        <v>27205.364943816701</v>
      </c>
      <c r="W8" s="230">
        <v>32473.450731078901</v>
      </c>
      <c r="X8" s="230">
        <v>29165.536360549799</v>
      </c>
      <c r="Y8" s="230">
        <v>33124.292030946403</v>
      </c>
      <c r="Z8" s="230">
        <v>29799.138007528501</v>
      </c>
      <c r="AA8" s="230">
        <v>31421.501751372602</v>
      </c>
      <c r="AB8" s="230">
        <v>34865.460217803797</v>
      </c>
      <c r="AC8" s="230">
        <v>37110.349214125097</v>
      </c>
      <c r="AD8" s="230">
        <v>355276.032638287</v>
      </c>
      <c r="AE8" s="230">
        <v>34616.939844115499</v>
      </c>
      <c r="AF8" s="230">
        <v>35994.136451163497</v>
      </c>
      <c r="AG8" s="230">
        <v>36582.799830791097</v>
      </c>
      <c r="AH8" s="230">
        <v>37478.956207068702</v>
      </c>
      <c r="AI8" s="230">
        <v>42724.748814541003</v>
      </c>
      <c r="AJ8" s="230">
        <v>38677.193306777801</v>
      </c>
      <c r="AK8" s="230">
        <v>39062.236724064802</v>
      </c>
      <c r="AL8" s="230">
        <v>42479.451840760797</v>
      </c>
      <c r="AM8" s="230">
        <v>37795.849759537603</v>
      </c>
      <c r="AN8" s="230">
        <v>39988.519318066399</v>
      </c>
      <c r="AO8" s="230">
        <v>33818.247426387301</v>
      </c>
      <c r="AP8" s="230">
        <v>48545.157329200803</v>
      </c>
      <c r="AQ8" s="230">
        <v>467764.23685247498</v>
      </c>
      <c r="AR8" s="230">
        <v>41488.438894902298</v>
      </c>
      <c r="AS8" s="230">
        <v>44050.924754784603</v>
      </c>
      <c r="AT8" s="230">
        <v>42039.172838172497</v>
      </c>
      <c r="AU8" s="230">
        <v>44190.097308728997</v>
      </c>
      <c r="AV8" s="230">
        <v>41372.645306436898</v>
      </c>
      <c r="AW8" s="230">
        <v>40175.396325741502</v>
      </c>
      <c r="AX8" s="230">
        <v>50067.221365772799</v>
      </c>
      <c r="AY8" s="230">
        <v>42908.853791045498</v>
      </c>
      <c r="AZ8" s="230">
        <v>46985.103681130699</v>
      </c>
      <c r="BA8" s="230">
        <v>47041.8634428761</v>
      </c>
      <c r="BB8" s="230">
        <v>41251.038057227001</v>
      </c>
      <c r="BC8" s="230">
        <v>67794.127514895197</v>
      </c>
      <c r="BD8" s="230">
        <v>549364.88328171405</v>
      </c>
      <c r="BE8" s="230">
        <v>51179.732251896603</v>
      </c>
      <c r="BF8" s="230">
        <v>49900.812297484299</v>
      </c>
      <c r="BG8" s="230">
        <v>54471.015550620003</v>
      </c>
      <c r="BH8" s="230">
        <v>48654.417355690202</v>
      </c>
      <c r="BI8" s="230">
        <v>51481.718509588602</v>
      </c>
      <c r="BJ8" s="230">
        <v>57537.0037500896</v>
      </c>
      <c r="BK8" s="230">
        <v>49197.877045367401</v>
      </c>
      <c r="BL8" s="230">
        <v>72085.611096068402</v>
      </c>
    </row>
    <row r="9" spans="1:64" s="31" customFormat="1" ht="15.75" customHeight="1" x14ac:dyDescent="0.3">
      <c r="A9" s="361" t="s">
        <v>71</v>
      </c>
      <c r="B9" s="256" t="s">
        <v>71</v>
      </c>
      <c r="C9" s="374">
        <v>83141</v>
      </c>
      <c r="D9" s="304" t="s">
        <v>186</v>
      </c>
      <c r="E9" s="237">
        <v>34512.941557475999</v>
      </c>
      <c r="F9" s="237">
        <v>44711.001561520701</v>
      </c>
      <c r="G9" s="237">
        <v>46664.212096320698</v>
      </c>
      <c r="H9" s="237">
        <v>43259.3998525567</v>
      </c>
      <c r="I9" s="237">
        <v>39666.387948988202</v>
      </c>
      <c r="J9" s="237">
        <v>44432.356497241803</v>
      </c>
      <c r="K9" s="237">
        <v>41610.191032657</v>
      </c>
      <c r="L9" s="237">
        <v>37016.403093960202</v>
      </c>
      <c r="M9" s="237">
        <v>46111.816875076503</v>
      </c>
      <c r="N9" s="237">
        <v>44790.350999823801</v>
      </c>
      <c r="O9" s="237">
        <v>43011.451840739697</v>
      </c>
      <c r="P9" s="237">
        <v>49233.744089743101</v>
      </c>
      <c r="Q9" s="237">
        <v>515020.25744610402</v>
      </c>
      <c r="R9" s="237">
        <v>36017.112652468299</v>
      </c>
      <c r="S9" s="237">
        <v>41736.938495610899</v>
      </c>
      <c r="T9" s="237">
        <v>43728.547949626001</v>
      </c>
      <c r="U9" s="237">
        <v>39160.969056186703</v>
      </c>
      <c r="V9" s="237">
        <v>41199.580376283702</v>
      </c>
      <c r="W9" s="237">
        <v>43619.981197679503</v>
      </c>
      <c r="X9" s="237">
        <v>45928.554554894799</v>
      </c>
      <c r="Y9" s="237">
        <v>48870.563879309899</v>
      </c>
      <c r="Z9" s="237">
        <v>44390.1699578404</v>
      </c>
      <c r="AA9" s="237">
        <v>48532.304787024797</v>
      </c>
      <c r="AB9" s="237">
        <v>45629.173067412099</v>
      </c>
      <c r="AC9" s="237">
        <v>52264.069784392901</v>
      </c>
      <c r="AD9" s="237">
        <v>531077.96575872996</v>
      </c>
      <c r="AE9" s="237">
        <v>44658.621637837001</v>
      </c>
      <c r="AF9" s="237">
        <v>49296.233410580098</v>
      </c>
      <c r="AG9" s="237">
        <v>46616.269286265502</v>
      </c>
      <c r="AH9" s="237">
        <v>54863.575956438101</v>
      </c>
      <c r="AI9" s="237">
        <v>50847.697964066501</v>
      </c>
      <c r="AJ9" s="237">
        <v>50191.099884815303</v>
      </c>
      <c r="AK9" s="237">
        <v>45134.515159795701</v>
      </c>
      <c r="AL9" s="237">
        <v>54531.104215507898</v>
      </c>
      <c r="AM9" s="237">
        <v>48773.253775958801</v>
      </c>
      <c r="AN9" s="237">
        <v>47289.744133947803</v>
      </c>
      <c r="AO9" s="237">
        <v>48240.3497977523</v>
      </c>
      <c r="AP9" s="237">
        <v>57397.561554733998</v>
      </c>
      <c r="AQ9" s="237">
        <v>597840.02677769901</v>
      </c>
      <c r="AR9" s="237">
        <v>42491.445819046203</v>
      </c>
      <c r="AS9" s="237">
        <v>50083.467040192198</v>
      </c>
      <c r="AT9" s="237">
        <v>50066.476436463701</v>
      </c>
      <c r="AU9" s="237">
        <v>46715.688866647099</v>
      </c>
      <c r="AV9" s="237">
        <v>47798.598256413999</v>
      </c>
      <c r="AW9" s="237">
        <v>45173.7462902486</v>
      </c>
      <c r="AX9" s="237">
        <v>52618.120398228901</v>
      </c>
      <c r="AY9" s="237">
        <v>50986.657964166101</v>
      </c>
      <c r="AZ9" s="237">
        <v>52635.704063894802</v>
      </c>
      <c r="BA9" s="237">
        <v>53161.118233459703</v>
      </c>
      <c r="BB9" s="237">
        <v>50842.458912974602</v>
      </c>
      <c r="BC9" s="237">
        <v>58418.131894999198</v>
      </c>
      <c r="BD9" s="237">
        <v>600991.61417673505</v>
      </c>
      <c r="BE9" s="237">
        <v>44803.051406371</v>
      </c>
      <c r="BF9" s="237">
        <v>53811.445932274597</v>
      </c>
      <c r="BG9" s="237">
        <v>50643.151608045097</v>
      </c>
      <c r="BH9" s="237">
        <v>51228.530679777199</v>
      </c>
      <c r="BI9" s="237">
        <v>50344.693695599002</v>
      </c>
      <c r="BJ9" s="237">
        <v>54881.278486642201</v>
      </c>
      <c r="BK9" s="237">
        <v>54627.712079847202</v>
      </c>
      <c r="BL9" s="237">
        <v>56957.106776754503</v>
      </c>
    </row>
    <row r="10" spans="1:64" s="242" customFormat="1" ht="15.75" customHeight="1" x14ac:dyDescent="0.25">
      <c r="A10" s="362" t="s">
        <v>71</v>
      </c>
      <c r="B10" s="300" t="s">
        <v>71</v>
      </c>
      <c r="C10" s="386">
        <v>83131</v>
      </c>
      <c r="D10" s="300" t="s">
        <v>187</v>
      </c>
      <c r="E10" s="230">
        <v>16620.199753040801</v>
      </c>
      <c r="F10" s="230">
        <v>17459.297335653901</v>
      </c>
      <c r="G10" s="230">
        <v>21771.373994575599</v>
      </c>
      <c r="H10" s="230">
        <v>20758.784776727101</v>
      </c>
      <c r="I10" s="230">
        <v>20453.8626242922</v>
      </c>
      <c r="J10" s="230">
        <v>25307.0043163759</v>
      </c>
      <c r="K10" s="230">
        <v>19455.123182098199</v>
      </c>
      <c r="L10" s="230">
        <v>21797.8320411981</v>
      </c>
      <c r="M10" s="230">
        <v>26709.435406620902</v>
      </c>
      <c r="N10" s="230">
        <v>22617.807918780902</v>
      </c>
      <c r="O10" s="230">
        <v>19360.307616373</v>
      </c>
      <c r="P10" s="230">
        <v>29191.097646029099</v>
      </c>
      <c r="Q10" s="230">
        <v>261502.126611766</v>
      </c>
      <c r="R10" s="230">
        <v>17943.114511109299</v>
      </c>
      <c r="S10" s="230">
        <v>17611.307667684199</v>
      </c>
      <c r="T10" s="230">
        <v>22863.934339355801</v>
      </c>
      <c r="U10" s="230">
        <v>23306.876353231899</v>
      </c>
      <c r="V10" s="230">
        <v>22061.071113000799</v>
      </c>
      <c r="W10" s="230">
        <v>31815.921916035299</v>
      </c>
      <c r="X10" s="230">
        <v>22902.536535107502</v>
      </c>
      <c r="Y10" s="230">
        <v>28900.841829474401</v>
      </c>
      <c r="Z10" s="230">
        <v>25625.786090753099</v>
      </c>
      <c r="AA10" s="230">
        <v>28189.747862091099</v>
      </c>
      <c r="AB10" s="230">
        <v>27033.595088447801</v>
      </c>
      <c r="AC10" s="230">
        <v>38842.882803448898</v>
      </c>
      <c r="AD10" s="230">
        <v>307097.61610973999</v>
      </c>
      <c r="AE10" s="230">
        <v>29160.834093740999</v>
      </c>
      <c r="AF10" s="230">
        <v>26877.6039015608</v>
      </c>
      <c r="AG10" s="230">
        <v>34584.087920260601</v>
      </c>
      <c r="AH10" s="230">
        <v>31584.328097232199</v>
      </c>
      <c r="AI10" s="230">
        <v>32078.751467791299</v>
      </c>
      <c r="AJ10" s="230">
        <v>35235.179258320401</v>
      </c>
      <c r="AK10" s="230">
        <v>60796.506576633197</v>
      </c>
      <c r="AL10" s="230">
        <v>40044.253567786101</v>
      </c>
      <c r="AM10" s="230">
        <v>37902.652130055503</v>
      </c>
      <c r="AN10" s="230">
        <v>39509.152906127099</v>
      </c>
      <c r="AO10" s="230">
        <v>41429.768772273601</v>
      </c>
      <c r="AP10" s="230">
        <v>53855.064818855899</v>
      </c>
      <c r="AQ10" s="230">
        <v>463058.18351063802</v>
      </c>
      <c r="AR10" s="230">
        <v>33417.253301202501</v>
      </c>
      <c r="AS10" s="230">
        <v>34984.844960822898</v>
      </c>
      <c r="AT10" s="230">
        <v>40324.869155710701</v>
      </c>
      <c r="AU10" s="230">
        <v>41973.2332693715</v>
      </c>
      <c r="AV10" s="230">
        <v>39019.882434757201</v>
      </c>
      <c r="AW10" s="230">
        <v>44323.813158871599</v>
      </c>
      <c r="AX10" s="230">
        <v>45498.036353842697</v>
      </c>
      <c r="AY10" s="230">
        <v>40971.931910392297</v>
      </c>
      <c r="AZ10" s="230">
        <v>54075.589474701497</v>
      </c>
      <c r="BA10" s="230">
        <v>45495.007812994903</v>
      </c>
      <c r="BB10" s="230">
        <v>48187.8157241218</v>
      </c>
      <c r="BC10" s="230">
        <v>66711.572678869401</v>
      </c>
      <c r="BD10" s="230">
        <v>534983.85023565905</v>
      </c>
      <c r="BE10" s="230">
        <v>37834.538498520298</v>
      </c>
      <c r="BF10" s="230">
        <v>40727.588061634597</v>
      </c>
      <c r="BG10" s="230">
        <v>50681.270194365898</v>
      </c>
      <c r="BH10" s="230">
        <v>47363.903416914698</v>
      </c>
      <c r="BI10" s="230">
        <v>45230.654923829701</v>
      </c>
      <c r="BJ10" s="230">
        <v>57894.124943821997</v>
      </c>
      <c r="BK10" s="230">
        <v>53930.308639818999</v>
      </c>
      <c r="BL10" s="230">
        <v>53892.925534128997</v>
      </c>
    </row>
    <row r="11" spans="1:64" s="31" customFormat="1" ht="15.75" customHeight="1" x14ac:dyDescent="0.25">
      <c r="A11" s="292" t="s">
        <v>71</v>
      </c>
      <c r="B11" s="304" t="s">
        <v>71</v>
      </c>
      <c r="C11" s="374">
        <v>83152</v>
      </c>
      <c r="D11" s="304" t="s">
        <v>188</v>
      </c>
      <c r="E11" s="237">
        <v>112.46004253634</v>
      </c>
      <c r="F11" s="237">
        <v>414.37933856850202</v>
      </c>
      <c r="G11" s="237">
        <v>435.86642524336497</v>
      </c>
      <c r="H11" s="237">
        <v>360.67980285696098</v>
      </c>
      <c r="I11" s="237">
        <v>314.20741554707502</v>
      </c>
      <c r="J11" s="237">
        <v>239.540038838903</v>
      </c>
      <c r="K11" s="237">
        <v>285.33525876061799</v>
      </c>
      <c r="L11" s="237">
        <v>327.956286934253</v>
      </c>
      <c r="M11" s="237">
        <v>205.87795476008401</v>
      </c>
      <c r="N11" s="237">
        <v>319.80862994546197</v>
      </c>
      <c r="O11" s="237">
        <v>72.055094519059594</v>
      </c>
      <c r="P11" s="237">
        <v>81.150623191185403</v>
      </c>
      <c r="Q11" s="237">
        <v>3169.3169117018101</v>
      </c>
      <c r="R11" s="237">
        <v>59.3573486235193</v>
      </c>
      <c r="S11" s="237">
        <v>111.126899484449</v>
      </c>
      <c r="T11" s="237">
        <v>70.598911119912501</v>
      </c>
      <c r="U11" s="237">
        <v>57.559706202433098</v>
      </c>
      <c r="V11" s="237">
        <v>52.361748483545497</v>
      </c>
      <c r="W11" s="237">
        <v>119.539074262753</v>
      </c>
      <c r="X11" s="237">
        <v>97.6714644967835</v>
      </c>
      <c r="Y11" s="237">
        <v>33.397243644268997</v>
      </c>
      <c r="Z11" s="237">
        <v>122.22936045113001</v>
      </c>
      <c r="AA11" s="237">
        <v>71.059738296440102</v>
      </c>
      <c r="AB11" s="237">
        <v>148.68186247185</v>
      </c>
      <c r="AC11" s="237">
        <v>52.006901300247897</v>
      </c>
      <c r="AD11" s="237">
        <v>995.59025883733295</v>
      </c>
      <c r="AE11" s="237">
        <v>67.868075094788907</v>
      </c>
      <c r="AF11" s="237">
        <v>77.694714200037097</v>
      </c>
      <c r="AG11" s="237">
        <v>164.94324353467499</v>
      </c>
      <c r="AH11" s="237">
        <v>53.970095983032401</v>
      </c>
      <c r="AI11" s="237">
        <v>57.542054450930202</v>
      </c>
      <c r="AJ11" s="237">
        <v>74.136544575451097</v>
      </c>
      <c r="AK11" s="237">
        <v>63.337117756118602</v>
      </c>
      <c r="AL11" s="237">
        <v>49.585708194287903</v>
      </c>
      <c r="AM11" s="237">
        <v>108.200278668236</v>
      </c>
      <c r="AN11" s="237">
        <v>49.708081243072698</v>
      </c>
      <c r="AO11" s="237">
        <v>49.787777171814497</v>
      </c>
      <c r="AP11" s="237">
        <v>126.15376048232</v>
      </c>
      <c r="AQ11" s="237">
        <v>942.927451354764</v>
      </c>
      <c r="AR11" s="237">
        <v>36.110636202949401</v>
      </c>
      <c r="AS11" s="237">
        <v>64.3600334306375</v>
      </c>
      <c r="AT11" s="237">
        <v>130.263094294387</v>
      </c>
      <c r="AU11" s="237">
        <v>63.058552517837697</v>
      </c>
      <c r="AV11" s="237">
        <v>7645.6480261123197</v>
      </c>
      <c r="AW11" s="237">
        <v>7497.03025897717</v>
      </c>
      <c r="AX11" s="237">
        <v>7797.9392949503199</v>
      </c>
      <c r="AY11" s="237">
        <v>7552.2494185053101</v>
      </c>
      <c r="AZ11" s="237">
        <v>8002.1495523444501</v>
      </c>
      <c r="BA11" s="237">
        <v>8224.7978778368706</v>
      </c>
      <c r="BB11" s="237">
        <v>8360.0616275845096</v>
      </c>
      <c r="BC11" s="237">
        <v>8706.0399131735594</v>
      </c>
      <c r="BD11" s="237">
        <v>64079.708285930297</v>
      </c>
      <c r="BE11" s="237">
        <v>9085.1895198808797</v>
      </c>
      <c r="BF11" s="237">
        <v>9585.21517527164</v>
      </c>
      <c r="BG11" s="237">
        <v>9349.6689033069597</v>
      </c>
      <c r="BH11" s="237">
        <v>9800.0494998597605</v>
      </c>
      <c r="BI11" s="237">
        <v>9422.0173509886008</v>
      </c>
      <c r="BJ11" s="237">
        <v>10502.479446486899</v>
      </c>
      <c r="BK11" s="237">
        <v>11456.2387739035</v>
      </c>
      <c r="BL11" s="237">
        <v>11772.732890789601</v>
      </c>
    </row>
    <row r="12" spans="1:64" s="89" customFormat="1" ht="15.75" customHeight="1" x14ac:dyDescent="0.25">
      <c r="A12" s="360" t="s">
        <v>71</v>
      </c>
      <c r="B12" s="305" t="s">
        <v>71</v>
      </c>
      <c r="C12" s="373">
        <v>84392</v>
      </c>
      <c r="D12" s="305" t="s">
        <v>189</v>
      </c>
      <c r="E12" s="230">
        <v>2797.6763433537699</v>
      </c>
      <c r="F12" s="230">
        <v>2796.3411877537601</v>
      </c>
      <c r="G12" s="230">
        <v>3068.3791275634799</v>
      </c>
      <c r="H12" s="230">
        <v>2943.0128108286999</v>
      </c>
      <c r="I12" s="230">
        <v>683.61449729437402</v>
      </c>
      <c r="J12" s="230">
        <v>3209.7397003433098</v>
      </c>
      <c r="K12" s="230">
        <v>955.42202999194205</v>
      </c>
      <c r="L12" s="230">
        <v>1098.1350242235401</v>
      </c>
      <c r="M12" s="230">
        <v>1643.2163874605301</v>
      </c>
      <c r="N12" s="230">
        <v>907.779310305016</v>
      </c>
      <c r="O12" s="230">
        <v>1050.82008895545</v>
      </c>
      <c r="P12" s="230">
        <v>705.07352946625201</v>
      </c>
      <c r="Q12" s="230">
        <v>21859.210037540099</v>
      </c>
      <c r="R12" s="230">
        <v>960.06368417552699</v>
      </c>
      <c r="S12" s="230">
        <v>869.74269288924597</v>
      </c>
      <c r="T12" s="230">
        <v>1118.91778172571</v>
      </c>
      <c r="U12" s="230">
        <v>885.51484749962003</v>
      </c>
      <c r="V12" s="230">
        <v>860.36903070538096</v>
      </c>
      <c r="W12" s="230">
        <v>997.83311501331696</v>
      </c>
      <c r="X12" s="230">
        <v>832.55258144303195</v>
      </c>
      <c r="Y12" s="230">
        <v>1054.5515718271499</v>
      </c>
      <c r="Z12" s="230">
        <v>1193.7816094647601</v>
      </c>
      <c r="AA12" s="230">
        <v>976.77191029958101</v>
      </c>
      <c r="AB12" s="230">
        <v>941.51994918871401</v>
      </c>
      <c r="AC12" s="230">
        <v>1127.8094727725399</v>
      </c>
      <c r="AD12" s="230">
        <v>11819.4282470046</v>
      </c>
      <c r="AE12" s="230">
        <v>1027.4650915299401</v>
      </c>
      <c r="AF12" s="230">
        <v>1210.6313895915</v>
      </c>
      <c r="AG12" s="230">
        <v>1249.6600419814099</v>
      </c>
      <c r="AH12" s="230">
        <v>1489.66177481657</v>
      </c>
      <c r="AI12" s="230">
        <v>1104.20415280304</v>
      </c>
      <c r="AJ12" s="230">
        <v>1346.8034630479799</v>
      </c>
      <c r="AK12" s="230">
        <v>1332.62398579307</v>
      </c>
      <c r="AL12" s="230">
        <v>1206.3507472788301</v>
      </c>
      <c r="AM12" s="230">
        <v>1654.3427606549401</v>
      </c>
      <c r="AN12" s="230">
        <v>1713.1694070084</v>
      </c>
      <c r="AO12" s="230">
        <v>2524.0908465073699</v>
      </c>
      <c r="AP12" s="230">
        <v>2851.3562088342001</v>
      </c>
      <c r="AQ12" s="230">
        <v>18710.359869847201</v>
      </c>
      <c r="AR12" s="230">
        <v>2147.7463030365402</v>
      </c>
      <c r="AS12" s="230">
        <v>2261.0031613755</v>
      </c>
      <c r="AT12" s="230">
        <v>2117.7563272171801</v>
      </c>
      <c r="AU12" s="230">
        <v>2749.7530523846699</v>
      </c>
      <c r="AV12" s="230">
        <v>2132.1205791529701</v>
      </c>
      <c r="AW12" s="230">
        <v>1462.09593313707</v>
      </c>
      <c r="AX12" s="230">
        <v>1534.8778103616801</v>
      </c>
      <c r="AY12" s="230">
        <v>1346.05187736073</v>
      </c>
      <c r="AZ12" s="230">
        <v>2707.3929201175301</v>
      </c>
      <c r="BA12" s="230">
        <v>2582.8302618040502</v>
      </c>
      <c r="BB12" s="230">
        <v>2277.19004626471</v>
      </c>
      <c r="BC12" s="230">
        <v>2810.5401230248199</v>
      </c>
      <c r="BD12" s="230">
        <v>26129.358395237399</v>
      </c>
      <c r="BE12" s="230">
        <v>2811.04016212839</v>
      </c>
      <c r="BF12" s="230">
        <v>2652.5985163328201</v>
      </c>
      <c r="BG12" s="230">
        <v>2269.6590928417399</v>
      </c>
      <c r="BH12" s="230">
        <v>2472.21778906278</v>
      </c>
      <c r="BI12" s="230">
        <v>2304.3055153248802</v>
      </c>
      <c r="BJ12" s="230">
        <v>1646.06112054814</v>
      </c>
      <c r="BK12" s="230">
        <v>3395.1058117258399</v>
      </c>
      <c r="BL12" s="230">
        <v>3277.9905803883698</v>
      </c>
    </row>
    <row r="13" spans="1:64" s="31" customFormat="1" ht="15.75" customHeight="1" x14ac:dyDescent="0.25">
      <c r="A13" s="292" t="s">
        <v>71</v>
      </c>
      <c r="B13" s="304" t="s">
        <v>71</v>
      </c>
      <c r="C13" s="374">
        <v>73311</v>
      </c>
      <c r="D13" s="304" t="s">
        <v>190</v>
      </c>
      <c r="E13" s="237">
        <v>5252.1205341480299</v>
      </c>
      <c r="F13" s="237">
        <v>3217.4142721549401</v>
      </c>
      <c r="G13" s="237">
        <v>3360.9704183023</v>
      </c>
      <c r="H13" s="237">
        <v>5210.4352195713</v>
      </c>
      <c r="I13" s="237">
        <v>2997.8798466604399</v>
      </c>
      <c r="J13" s="237">
        <v>4127.4551190183402</v>
      </c>
      <c r="K13" s="237">
        <v>6631.0477808374699</v>
      </c>
      <c r="L13" s="237">
        <v>5468.80730884489</v>
      </c>
      <c r="M13" s="237">
        <v>3765.2458436624802</v>
      </c>
      <c r="N13" s="237">
        <v>6215.7057862727697</v>
      </c>
      <c r="O13" s="237">
        <v>4751.0235804076101</v>
      </c>
      <c r="P13" s="237">
        <v>7306.5958759582199</v>
      </c>
      <c r="Q13" s="237">
        <v>58304.701585838797</v>
      </c>
      <c r="R13" s="237">
        <v>3545.3771369103001</v>
      </c>
      <c r="S13" s="237">
        <v>3693.0908863783602</v>
      </c>
      <c r="T13" s="237">
        <v>4445.1491071600203</v>
      </c>
      <c r="U13" s="237">
        <v>6520.5277390565097</v>
      </c>
      <c r="V13" s="237">
        <v>3775.9995185542798</v>
      </c>
      <c r="W13" s="237">
        <v>3726.6985616897</v>
      </c>
      <c r="X13" s="237">
        <v>7091.5113769024201</v>
      </c>
      <c r="Y13" s="237">
        <v>5052.0593231545099</v>
      </c>
      <c r="Z13" s="237">
        <v>4104.8630705863898</v>
      </c>
      <c r="AA13" s="237">
        <v>7203.6613424930101</v>
      </c>
      <c r="AB13" s="237">
        <v>4147.1775394931201</v>
      </c>
      <c r="AC13" s="237">
        <v>4796.0413637580004</v>
      </c>
      <c r="AD13" s="237">
        <v>58102.156966136601</v>
      </c>
      <c r="AE13" s="237">
        <v>6395.36607473404</v>
      </c>
      <c r="AF13" s="237">
        <v>7812.2216741045204</v>
      </c>
      <c r="AG13" s="237">
        <v>4692.2804750454297</v>
      </c>
      <c r="AH13" s="237">
        <v>10631.239203007801</v>
      </c>
      <c r="AI13" s="237">
        <v>5271.9403992525704</v>
      </c>
      <c r="AJ13" s="237">
        <v>4860.3691948915603</v>
      </c>
      <c r="AK13" s="237">
        <v>6244.6255842642204</v>
      </c>
      <c r="AL13" s="237">
        <v>8298.0264526595402</v>
      </c>
      <c r="AM13" s="237">
        <v>4758.0813668849896</v>
      </c>
      <c r="AN13" s="237">
        <v>8324.4785820349407</v>
      </c>
      <c r="AO13" s="237">
        <v>4623.9956019817701</v>
      </c>
      <c r="AP13" s="237">
        <v>12854.7264259475</v>
      </c>
      <c r="AQ13" s="237">
        <v>84767.351034808904</v>
      </c>
      <c r="AR13" s="237">
        <v>6284.3176588178403</v>
      </c>
      <c r="AS13" s="237">
        <v>4141.9978439661299</v>
      </c>
      <c r="AT13" s="237">
        <v>8057.5742928404297</v>
      </c>
      <c r="AU13" s="237">
        <v>4193.7660329045402</v>
      </c>
      <c r="AV13" s="237">
        <v>4337.3135429107097</v>
      </c>
      <c r="AW13" s="237">
        <v>7727.81774113952</v>
      </c>
      <c r="AX13" s="237">
        <v>4739.4607570189401</v>
      </c>
      <c r="AY13" s="237">
        <v>3916.2466079476098</v>
      </c>
      <c r="AZ13" s="237">
        <v>9958.3688999982696</v>
      </c>
      <c r="BA13" s="237">
        <v>3784.7478716769801</v>
      </c>
      <c r="BB13" s="237">
        <v>4653.0760528412502</v>
      </c>
      <c r="BC13" s="237">
        <v>12364.9341675377</v>
      </c>
      <c r="BD13" s="237">
        <v>74159.621469599893</v>
      </c>
      <c r="BE13" s="237">
        <v>4368.2355461314401</v>
      </c>
      <c r="BF13" s="237">
        <v>3858.57605416975</v>
      </c>
      <c r="BG13" s="237">
        <v>9159.5341131030491</v>
      </c>
      <c r="BH13" s="237">
        <v>2667.55997389002</v>
      </c>
      <c r="BI13" s="237">
        <v>5594.0586174535601</v>
      </c>
      <c r="BJ13" s="237">
        <v>9969.4183033736499</v>
      </c>
      <c r="BK13" s="237">
        <v>2803.8640499387898</v>
      </c>
      <c r="BL13" s="237">
        <v>2997.7700320127101</v>
      </c>
    </row>
    <row r="14" spans="1:64" s="31" customFormat="1" ht="15.75" customHeight="1" x14ac:dyDescent="0.3">
      <c r="A14" s="363" t="s">
        <v>71</v>
      </c>
      <c r="B14" s="257" t="s">
        <v>71</v>
      </c>
      <c r="C14" s="373">
        <v>83151</v>
      </c>
      <c r="D14" s="305" t="s">
        <v>191</v>
      </c>
      <c r="E14" s="230">
        <v>796.75734274923298</v>
      </c>
      <c r="F14" s="230">
        <v>357.34265549569602</v>
      </c>
      <c r="G14" s="230">
        <v>425.83883857281103</v>
      </c>
      <c r="H14" s="230">
        <v>1570.11958547482</v>
      </c>
      <c r="I14" s="230">
        <v>840.67367850806397</v>
      </c>
      <c r="J14" s="230">
        <v>728.33444339214896</v>
      </c>
      <c r="K14" s="230">
        <v>573.82198546874997</v>
      </c>
      <c r="L14" s="230">
        <v>521.13148424056203</v>
      </c>
      <c r="M14" s="230">
        <v>490.525227137093</v>
      </c>
      <c r="N14" s="230">
        <v>663.75522586455997</v>
      </c>
      <c r="O14" s="230">
        <v>634.84258641180998</v>
      </c>
      <c r="P14" s="230">
        <v>771.988351639661</v>
      </c>
      <c r="Q14" s="230">
        <v>8375.1314049552093</v>
      </c>
      <c r="R14" s="230">
        <v>1119.0114244025399</v>
      </c>
      <c r="S14" s="230">
        <v>749.58414986115804</v>
      </c>
      <c r="T14" s="230">
        <v>1415.9934914089199</v>
      </c>
      <c r="U14" s="230">
        <v>1029.91600469122</v>
      </c>
      <c r="V14" s="230">
        <v>1465.92587782135</v>
      </c>
      <c r="W14" s="230">
        <v>1124.4130809471601</v>
      </c>
      <c r="X14" s="230">
        <v>683.63734036732399</v>
      </c>
      <c r="Y14" s="230">
        <v>624.21752874545405</v>
      </c>
      <c r="Z14" s="230">
        <v>1770.00210262368</v>
      </c>
      <c r="AA14" s="230">
        <v>603.49231443756298</v>
      </c>
      <c r="AB14" s="230">
        <v>1719.5602593308499</v>
      </c>
      <c r="AC14" s="230">
        <v>865.25888730962299</v>
      </c>
      <c r="AD14" s="230">
        <v>13171.012461946801</v>
      </c>
      <c r="AE14" s="230">
        <v>1721.16117231623</v>
      </c>
      <c r="AF14" s="230">
        <v>1590.2570544282</v>
      </c>
      <c r="AG14" s="230">
        <v>536.67166950375997</v>
      </c>
      <c r="AH14" s="230">
        <v>1008.1760259415699</v>
      </c>
      <c r="AI14" s="230">
        <v>812.56971279147001</v>
      </c>
      <c r="AJ14" s="230">
        <v>752.76868959782098</v>
      </c>
      <c r="AK14" s="230">
        <v>720.83880899995802</v>
      </c>
      <c r="AL14" s="230">
        <v>830.21484077766297</v>
      </c>
      <c r="AM14" s="230">
        <v>742.98764769532102</v>
      </c>
      <c r="AN14" s="230">
        <v>601.62420254761196</v>
      </c>
      <c r="AO14" s="230">
        <v>602.81187969989696</v>
      </c>
      <c r="AP14" s="230">
        <v>1673.1222783410999</v>
      </c>
      <c r="AQ14" s="230">
        <v>11593.2039826406</v>
      </c>
      <c r="AR14" s="230">
        <v>680.198523843148</v>
      </c>
      <c r="AS14" s="230">
        <v>690.79446214222605</v>
      </c>
      <c r="AT14" s="230">
        <v>957.82249956497401</v>
      </c>
      <c r="AU14" s="230">
        <v>877.34506782298297</v>
      </c>
      <c r="AV14" s="230">
        <v>978.30698152439197</v>
      </c>
      <c r="AW14" s="230">
        <v>977.11286523122703</v>
      </c>
      <c r="AX14" s="230">
        <v>2246.5025922763798</v>
      </c>
      <c r="AY14" s="230">
        <v>1055.58599139745</v>
      </c>
      <c r="AZ14" s="230">
        <v>1645.2649678293801</v>
      </c>
      <c r="BA14" s="230">
        <v>1084.11532045693</v>
      </c>
      <c r="BB14" s="230">
        <v>1645.2756623861101</v>
      </c>
      <c r="BC14" s="230">
        <v>1696.92588052771</v>
      </c>
      <c r="BD14" s="230">
        <v>14535.250815002901</v>
      </c>
      <c r="BE14" s="230">
        <v>448.96834267221902</v>
      </c>
      <c r="BF14" s="230">
        <v>1612.66375243981</v>
      </c>
      <c r="BG14" s="230">
        <v>1203.4433665747599</v>
      </c>
      <c r="BH14" s="230">
        <v>1298.52962725919</v>
      </c>
      <c r="BI14" s="230">
        <v>1049.2043481593901</v>
      </c>
      <c r="BJ14" s="230">
        <v>1519.04445768901</v>
      </c>
      <c r="BK14" s="230">
        <v>2131.0502800837698</v>
      </c>
      <c r="BL14" s="230">
        <v>1441.63986300242</v>
      </c>
    </row>
    <row r="15" spans="1:64" s="31" customFormat="1" ht="15.75" customHeight="1" x14ac:dyDescent="0.25">
      <c r="A15" s="292" t="s">
        <v>71</v>
      </c>
      <c r="B15" s="304" t="s">
        <v>71</v>
      </c>
      <c r="C15" s="374">
        <v>83142</v>
      </c>
      <c r="D15" s="304" t="s">
        <v>192</v>
      </c>
      <c r="E15" s="237">
        <v>1064.1746264359199</v>
      </c>
      <c r="F15" s="237">
        <v>1046.31348942047</v>
      </c>
      <c r="G15" s="237">
        <v>1144.3539144721001</v>
      </c>
      <c r="H15" s="237">
        <v>1130.8405892777801</v>
      </c>
      <c r="I15" s="237">
        <v>1510.7405114283099</v>
      </c>
      <c r="J15" s="237">
        <v>1053.7944251757499</v>
      </c>
      <c r="K15" s="237">
        <v>1222.44125233619</v>
      </c>
      <c r="L15" s="237">
        <v>1874.90999581706</v>
      </c>
      <c r="M15" s="237">
        <v>2063.3369654039102</v>
      </c>
      <c r="N15" s="237">
        <v>2180.0782916083399</v>
      </c>
      <c r="O15" s="237">
        <v>752.31262121970099</v>
      </c>
      <c r="P15" s="237">
        <v>3509.47683629315</v>
      </c>
      <c r="Q15" s="237">
        <v>18552.773518888702</v>
      </c>
      <c r="R15" s="237">
        <v>1503.7631869234001</v>
      </c>
      <c r="S15" s="237">
        <v>1529.2812733409801</v>
      </c>
      <c r="T15" s="237">
        <v>1628.8608652619901</v>
      </c>
      <c r="U15" s="237">
        <v>989.99546742766802</v>
      </c>
      <c r="V15" s="237">
        <v>1992.4563011269599</v>
      </c>
      <c r="W15" s="237">
        <v>1416.58834755103</v>
      </c>
      <c r="X15" s="237">
        <v>1609.29617898836</v>
      </c>
      <c r="Y15" s="237">
        <v>953.18422316536203</v>
      </c>
      <c r="Z15" s="237">
        <v>967.31652111172298</v>
      </c>
      <c r="AA15" s="237">
        <v>3249.55405242185</v>
      </c>
      <c r="AB15" s="237">
        <v>2063.29760604086</v>
      </c>
      <c r="AC15" s="237">
        <v>3894.52880276836</v>
      </c>
      <c r="AD15" s="237">
        <v>21798.1228261285</v>
      </c>
      <c r="AE15" s="237">
        <v>1292.1341612229701</v>
      </c>
      <c r="AF15" s="237">
        <v>1389.0693782646199</v>
      </c>
      <c r="AG15" s="237">
        <v>1172.3413418247501</v>
      </c>
      <c r="AH15" s="237">
        <v>1249.8492320616399</v>
      </c>
      <c r="AI15" s="237">
        <v>2458.6310547120602</v>
      </c>
      <c r="AJ15" s="237">
        <v>1928.11412494864</v>
      </c>
      <c r="AK15" s="237">
        <v>2053.7798680534102</v>
      </c>
      <c r="AL15" s="237">
        <v>2018.88530796241</v>
      </c>
      <c r="AM15" s="237">
        <v>1500.4276138018199</v>
      </c>
      <c r="AN15" s="237">
        <v>2142.49329916437</v>
      </c>
      <c r="AO15" s="237">
        <v>2259.85272748127</v>
      </c>
      <c r="AP15" s="237">
        <v>4293.92484648146</v>
      </c>
      <c r="AQ15" s="237">
        <v>23759.502955979398</v>
      </c>
      <c r="AR15" s="237">
        <v>1330.24151270469</v>
      </c>
      <c r="AS15" s="237">
        <v>3775.2739253140198</v>
      </c>
      <c r="AT15" s="237">
        <v>1430.7036793565501</v>
      </c>
      <c r="AU15" s="237">
        <v>1574.04643643143</v>
      </c>
      <c r="AV15" s="237">
        <v>1493.7007836550599</v>
      </c>
      <c r="AW15" s="237">
        <v>1199.06211027619</v>
      </c>
      <c r="AX15" s="237">
        <v>1800.46698095698</v>
      </c>
      <c r="AY15" s="237">
        <v>1842.8076295037199</v>
      </c>
      <c r="AZ15" s="237">
        <v>2090.0545719073698</v>
      </c>
      <c r="BA15" s="237">
        <v>1233.19251211546</v>
      </c>
      <c r="BB15" s="237">
        <v>2022.4836796950301</v>
      </c>
      <c r="BC15" s="237">
        <v>2600.5554485903599</v>
      </c>
      <c r="BD15" s="237">
        <v>22392.5892705068</v>
      </c>
      <c r="BE15" s="237">
        <v>1974.4442103031199</v>
      </c>
      <c r="BF15" s="237">
        <v>4498.13898371091</v>
      </c>
      <c r="BG15" s="237">
        <v>2335.4095231451001</v>
      </c>
      <c r="BH15" s="237">
        <v>1658.1664264160399</v>
      </c>
      <c r="BI15" s="237">
        <v>1831.77398810871</v>
      </c>
      <c r="BJ15" s="237">
        <v>1818.9908377161501</v>
      </c>
      <c r="BK15" s="237">
        <v>3365.9658997050801</v>
      </c>
      <c r="BL15" s="237">
        <v>1273.37624416477</v>
      </c>
    </row>
    <row r="16" spans="1:64" s="31" customFormat="1" ht="15.75" customHeight="1" x14ac:dyDescent="0.25">
      <c r="A16" s="360" t="s">
        <v>71</v>
      </c>
      <c r="B16" s="305" t="s">
        <v>71</v>
      </c>
      <c r="C16" s="373">
        <v>83143</v>
      </c>
      <c r="D16" s="305" t="s">
        <v>193</v>
      </c>
      <c r="E16" s="230">
        <v>2446.26826284135</v>
      </c>
      <c r="F16" s="230">
        <v>2276.6394866220098</v>
      </c>
      <c r="G16" s="230">
        <v>1885.50908159044</v>
      </c>
      <c r="H16" s="230">
        <v>2034.53246021204</v>
      </c>
      <c r="I16" s="230">
        <v>1677.3025374291301</v>
      </c>
      <c r="J16" s="230">
        <v>2604.9305054993501</v>
      </c>
      <c r="K16" s="230">
        <v>1664.3184981489901</v>
      </c>
      <c r="L16" s="230">
        <v>1980.8369469213901</v>
      </c>
      <c r="M16" s="230">
        <v>1759.1684595833101</v>
      </c>
      <c r="N16" s="230">
        <v>1989.62385276758</v>
      </c>
      <c r="O16" s="230">
        <v>1080.2850774784399</v>
      </c>
      <c r="P16" s="230">
        <v>1683.24146318313</v>
      </c>
      <c r="Q16" s="230">
        <v>23082.656632277201</v>
      </c>
      <c r="R16" s="230">
        <v>2285.05220449538</v>
      </c>
      <c r="S16" s="230">
        <v>1522.291430817</v>
      </c>
      <c r="T16" s="230">
        <v>1565.98155953336</v>
      </c>
      <c r="U16" s="230">
        <v>2335.4689818178299</v>
      </c>
      <c r="V16" s="230">
        <v>1653.2367419823199</v>
      </c>
      <c r="W16" s="230">
        <v>2829.3026248358201</v>
      </c>
      <c r="X16" s="230">
        <v>2077.7829290293898</v>
      </c>
      <c r="Y16" s="230">
        <v>1787.99295833835</v>
      </c>
      <c r="Z16" s="230">
        <v>1943.7687725662299</v>
      </c>
      <c r="AA16" s="230">
        <v>2689.7339859060098</v>
      </c>
      <c r="AB16" s="230">
        <v>2326.87453086913</v>
      </c>
      <c r="AC16" s="230">
        <v>3311.7869626429101</v>
      </c>
      <c r="AD16" s="230">
        <v>26329.2736828337</v>
      </c>
      <c r="AE16" s="230">
        <v>1130.0121216633399</v>
      </c>
      <c r="AF16" s="230">
        <v>2778.92142167988</v>
      </c>
      <c r="AG16" s="230">
        <v>1272.50030995984</v>
      </c>
      <c r="AH16" s="230">
        <v>1891.7010501446</v>
      </c>
      <c r="AI16" s="230">
        <v>1110.91811617137</v>
      </c>
      <c r="AJ16" s="230">
        <v>2165.8190783640898</v>
      </c>
      <c r="AK16" s="230">
        <v>1443.5416619721</v>
      </c>
      <c r="AL16" s="230">
        <v>1816.1915225616599</v>
      </c>
      <c r="AM16" s="230">
        <v>1226.37892998443</v>
      </c>
      <c r="AN16" s="230">
        <v>1626.96759831226</v>
      </c>
      <c r="AO16" s="230">
        <v>1081.72988918685</v>
      </c>
      <c r="AP16" s="230">
        <v>2364.3930198122498</v>
      </c>
      <c r="AQ16" s="230">
        <v>19909.074719812699</v>
      </c>
      <c r="AR16" s="230">
        <v>1798.49860624127</v>
      </c>
      <c r="AS16" s="230">
        <v>1029.8244891532099</v>
      </c>
      <c r="AT16" s="230">
        <v>701.67630169563597</v>
      </c>
      <c r="AU16" s="230">
        <v>912.37775275333695</v>
      </c>
      <c r="AV16" s="230">
        <v>2007.7994375954599</v>
      </c>
      <c r="AW16" s="230">
        <v>1614.4735978451399</v>
      </c>
      <c r="AX16" s="230">
        <v>1320.9134216810801</v>
      </c>
      <c r="AY16" s="230">
        <v>1777.6160885300201</v>
      </c>
      <c r="AZ16" s="230">
        <v>1371.07173197165</v>
      </c>
      <c r="BA16" s="230">
        <v>1550.28817553215</v>
      </c>
      <c r="BB16" s="230">
        <v>860.11128180973799</v>
      </c>
      <c r="BC16" s="230">
        <v>1933.78353440569</v>
      </c>
      <c r="BD16" s="230">
        <v>16878.434419214402</v>
      </c>
      <c r="BE16" s="230">
        <v>653.02825599860296</v>
      </c>
      <c r="BF16" s="230">
        <v>807.26209497351101</v>
      </c>
      <c r="BG16" s="230">
        <v>739.71419666121403</v>
      </c>
      <c r="BH16" s="230">
        <v>894.73760835696203</v>
      </c>
      <c r="BI16" s="230">
        <v>558.28763973313005</v>
      </c>
      <c r="BJ16" s="230">
        <v>706.99486401390698</v>
      </c>
      <c r="BK16" s="230">
        <v>520.99679940918202</v>
      </c>
      <c r="BL16" s="230">
        <v>826.056677163583</v>
      </c>
    </row>
    <row r="17" spans="1:64" s="292" customFormat="1" ht="15.75" customHeight="1" x14ac:dyDescent="0.25">
      <c r="A17" s="292" t="s">
        <v>71</v>
      </c>
      <c r="B17" s="304" t="s">
        <v>71</v>
      </c>
      <c r="C17" s="374" t="s">
        <v>118</v>
      </c>
      <c r="D17" s="304" t="s">
        <v>194</v>
      </c>
      <c r="E17" s="237">
        <v>3822.3533226172499</v>
      </c>
      <c r="F17" s="237">
        <v>4139.3617982748301</v>
      </c>
      <c r="G17" s="237">
        <v>4678.2235814757096</v>
      </c>
      <c r="H17" s="237">
        <v>4989.6406046746297</v>
      </c>
      <c r="I17" s="237">
        <v>4540.2410824751696</v>
      </c>
      <c r="J17" s="237">
        <v>5414.3319080350402</v>
      </c>
      <c r="K17" s="237">
        <v>4016.6371348483999</v>
      </c>
      <c r="L17" s="237">
        <v>2869.5791645381901</v>
      </c>
      <c r="M17" s="237">
        <v>3825.8184958626598</v>
      </c>
      <c r="N17" s="237">
        <v>3927.7774735028702</v>
      </c>
      <c r="O17" s="237">
        <v>3915.3636317013102</v>
      </c>
      <c r="P17" s="237">
        <v>7182.8710858516197</v>
      </c>
      <c r="Q17" s="237">
        <v>53322.199283857699</v>
      </c>
      <c r="R17" s="237">
        <v>3362.5146400022099</v>
      </c>
      <c r="S17" s="237">
        <v>3629.1136353225302</v>
      </c>
      <c r="T17" s="237">
        <v>3230.19622013343</v>
      </c>
      <c r="U17" s="237">
        <v>4061.0445843832299</v>
      </c>
      <c r="V17" s="237">
        <v>2568.9282434596898</v>
      </c>
      <c r="W17" s="237">
        <v>4062.7417353224901</v>
      </c>
      <c r="X17" s="237">
        <v>4659.18003063984</v>
      </c>
      <c r="Y17" s="237">
        <v>4429.1697465891802</v>
      </c>
      <c r="Z17" s="237">
        <v>4393.5774764511998</v>
      </c>
      <c r="AA17" s="237">
        <v>3921.1835907218801</v>
      </c>
      <c r="AB17" s="237">
        <v>4183.4754364246601</v>
      </c>
      <c r="AC17" s="237">
        <v>4417.51144189758</v>
      </c>
      <c r="AD17" s="237">
        <v>46918.636781347901</v>
      </c>
      <c r="AE17" s="237">
        <v>2964.9797781727598</v>
      </c>
      <c r="AF17" s="237">
        <v>3225.3465524025</v>
      </c>
      <c r="AG17" s="237">
        <v>2712.9187248828998</v>
      </c>
      <c r="AH17" s="237">
        <v>3911.8475936506702</v>
      </c>
      <c r="AI17" s="237">
        <v>3785.3897696655699</v>
      </c>
      <c r="AJ17" s="237">
        <v>4105.6728794445999</v>
      </c>
      <c r="AK17" s="237">
        <v>4320.0775934523099</v>
      </c>
      <c r="AL17" s="237">
        <v>2910.4527868094401</v>
      </c>
      <c r="AM17" s="237">
        <v>3250.4234097895101</v>
      </c>
      <c r="AN17" s="237">
        <v>3022.5738739183898</v>
      </c>
      <c r="AO17" s="237">
        <v>2771.2838473616698</v>
      </c>
      <c r="AP17" s="237">
        <v>4303.9279279968496</v>
      </c>
      <c r="AQ17" s="237">
        <v>41284.894737547198</v>
      </c>
      <c r="AR17" s="237">
        <v>3060.7221469732999</v>
      </c>
      <c r="AS17" s="237">
        <v>3801.5017139257998</v>
      </c>
      <c r="AT17" s="237">
        <v>2985.44860888227</v>
      </c>
      <c r="AU17" s="237">
        <v>3241.5215430838298</v>
      </c>
      <c r="AV17" s="237">
        <v>2607.8025303446302</v>
      </c>
      <c r="AW17" s="237">
        <v>4419.0961932568198</v>
      </c>
      <c r="AX17" s="237">
        <v>2711.0894984965998</v>
      </c>
      <c r="AY17" s="237">
        <v>3035.7068109479101</v>
      </c>
      <c r="AZ17" s="237">
        <v>3024.1988449374999</v>
      </c>
      <c r="BA17" s="237">
        <v>4013.98009652685</v>
      </c>
      <c r="BB17" s="237">
        <v>2979.6295938307799</v>
      </c>
      <c r="BC17" s="237">
        <v>4671.4311226306399</v>
      </c>
      <c r="BD17" s="237">
        <v>40552.128703836897</v>
      </c>
      <c r="BE17" s="237">
        <v>3415.51642056129</v>
      </c>
      <c r="BF17" s="237">
        <v>3414.1431485816502</v>
      </c>
      <c r="BG17" s="237">
        <v>3305.4408079949799</v>
      </c>
      <c r="BH17" s="237">
        <v>3476.71737422963</v>
      </c>
      <c r="BI17" s="237">
        <v>3099.3815328400301</v>
      </c>
      <c r="BJ17" s="237">
        <v>4651.0145864747101</v>
      </c>
      <c r="BK17" s="237">
        <v>5395.0759543050199</v>
      </c>
      <c r="BL17" s="237">
        <v>3207.5130759431599</v>
      </c>
    </row>
    <row r="18" spans="1:64" s="242" customFormat="1" ht="15.75" customHeight="1" x14ac:dyDescent="0.25">
      <c r="A18" s="365" t="s">
        <v>195</v>
      </c>
      <c r="B18" s="287" t="s">
        <v>81</v>
      </c>
      <c r="C18" s="337" t="s">
        <v>118</v>
      </c>
      <c r="D18" s="287" t="s">
        <v>118</v>
      </c>
      <c r="E18" s="267">
        <v>73135.909438083196</v>
      </c>
      <c r="F18" s="267">
        <v>47791.4360899936</v>
      </c>
      <c r="G18" s="267">
        <v>57843.305400759004</v>
      </c>
      <c r="H18" s="267">
        <v>69964.208108554201</v>
      </c>
      <c r="I18" s="267">
        <v>77529.574932342905</v>
      </c>
      <c r="J18" s="267">
        <v>92485.203734640396</v>
      </c>
      <c r="K18" s="267">
        <v>119511.54976463399</v>
      </c>
      <c r="L18" s="267">
        <v>110965.790529682</v>
      </c>
      <c r="M18" s="267">
        <v>91325.137905531999</v>
      </c>
      <c r="N18" s="267">
        <v>92535.229655977804</v>
      </c>
      <c r="O18" s="267">
        <v>96313.329271984199</v>
      </c>
      <c r="P18" s="267">
        <v>122969.31071485201</v>
      </c>
      <c r="Q18" s="267">
        <v>1052369.9855470301</v>
      </c>
      <c r="R18" s="267">
        <v>126427.352096157</v>
      </c>
      <c r="S18" s="267">
        <v>95378.758461310194</v>
      </c>
      <c r="T18" s="267">
        <v>94720.892727633603</v>
      </c>
      <c r="U18" s="267">
        <v>107730.3621369</v>
      </c>
      <c r="V18" s="267">
        <v>96841.171588506593</v>
      </c>
      <c r="W18" s="267">
        <v>105051.949896875</v>
      </c>
      <c r="X18" s="267">
        <v>154907.878003169</v>
      </c>
      <c r="Y18" s="267">
        <v>132487.72484317</v>
      </c>
      <c r="Z18" s="267">
        <v>99543.260525063204</v>
      </c>
      <c r="AA18" s="267">
        <v>100774.891216599</v>
      </c>
      <c r="AB18" s="267">
        <v>93314.337063754894</v>
      </c>
      <c r="AC18" s="267">
        <v>127063.00093605299</v>
      </c>
      <c r="AD18" s="267">
        <v>1334241.5794951899</v>
      </c>
      <c r="AE18" s="267">
        <v>137739.91055601099</v>
      </c>
      <c r="AF18" s="267">
        <v>98379.681677306406</v>
      </c>
      <c r="AG18" s="267">
        <v>96198.581020440106</v>
      </c>
      <c r="AH18" s="267">
        <v>91631.363557472607</v>
      </c>
      <c r="AI18" s="267">
        <v>97983.501533906499</v>
      </c>
      <c r="AJ18" s="267">
        <v>101852.855584883</v>
      </c>
      <c r="AK18" s="267">
        <v>140712.52505701801</v>
      </c>
      <c r="AL18" s="267">
        <v>136836.81360455099</v>
      </c>
      <c r="AM18" s="267">
        <v>113427.98925398701</v>
      </c>
      <c r="AN18" s="267">
        <v>108764.964101406</v>
      </c>
      <c r="AO18" s="267">
        <v>118522.36817343401</v>
      </c>
      <c r="AP18" s="267">
        <v>158169.055126758</v>
      </c>
      <c r="AQ18" s="267">
        <v>1400219.6092471699</v>
      </c>
      <c r="AR18" s="267">
        <v>168640.04791567501</v>
      </c>
      <c r="AS18" s="267">
        <v>112723.019900919</v>
      </c>
      <c r="AT18" s="267">
        <v>116112.688511436</v>
      </c>
      <c r="AU18" s="267">
        <v>120952.00268208</v>
      </c>
      <c r="AV18" s="267">
        <v>117775.91366947599</v>
      </c>
      <c r="AW18" s="267">
        <v>125068.950696367</v>
      </c>
      <c r="AX18" s="267">
        <v>162970.89053045801</v>
      </c>
      <c r="AY18" s="267">
        <v>155037.148927359</v>
      </c>
      <c r="AZ18" s="267">
        <v>122605.484609195</v>
      </c>
      <c r="BA18" s="267">
        <v>125232.887131603</v>
      </c>
      <c r="BB18" s="267">
        <v>122040.77016872801</v>
      </c>
      <c r="BC18" s="267">
        <v>164731.06503959699</v>
      </c>
      <c r="BD18" s="267">
        <v>1613890.86978289</v>
      </c>
      <c r="BE18" s="267">
        <v>175434.996428788</v>
      </c>
      <c r="BF18" s="267">
        <v>127958.886398448</v>
      </c>
      <c r="BG18" s="267">
        <v>135410.82469342501</v>
      </c>
      <c r="BH18" s="267">
        <v>133278.2817246</v>
      </c>
      <c r="BI18" s="267">
        <v>132891.84990791199</v>
      </c>
      <c r="BJ18" s="267">
        <v>130469.759778896</v>
      </c>
      <c r="BK18" s="267">
        <v>184778.10047490799</v>
      </c>
      <c r="BL18" s="267">
        <v>175275.300812676</v>
      </c>
    </row>
    <row r="19" spans="1:64" s="292" customFormat="1" ht="15.75" customHeight="1" x14ac:dyDescent="0.25">
      <c r="A19" s="292" t="s">
        <v>71</v>
      </c>
      <c r="B19" s="304" t="s">
        <v>71</v>
      </c>
      <c r="C19" s="374">
        <v>64241</v>
      </c>
      <c r="D19" s="304" t="s">
        <v>196</v>
      </c>
      <c r="E19" s="237">
        <v>73131.366002059804</v>
      </c>
      <c r="F19" s="237">
        <v>47747.932241654999</v>
      </c>
      <c r="G19" s="237">
        <v>57810.300841451201</v>
      </c>
      <c r="H19" s="237">
        <v>69906.036727830506</v>
      </c>
      <c r="I19" s="237">
        <v>77495.034186131204</v>
      </c>
      <c r="J19" s="237">
        <v>92471.026856508106</v>
      </c>
      <c r="K19" s="237">
        <v>119501.728128348</v>
      </c>
      <c r="L19" s="237">
        <v>110866.432740246</v>
      </c>
      <c r="M19" s="237">
        <v>91249.201617357801</v>
      </c>
      <c r="N19" s="237">
        <v>92468.8414419326</v>
      </c>
      <c r="O19" s="237">
        <v>96279.223817728605</v>
      </c>
      <c r="P19" s="237">
        <v>122961.550649572</v>
      </c>
      <c r="Q19" s="237">
        <v>1051888.6752508199</v>
      </c>
      <c r="R19" s="237">
        <v>126371.422170916</v>
      </c>
      <c r="S19" s="237">
        <v>95348.788103547398</v>
      </c>
      <c r="T19" s="237">
        <v>94664.859394724393</v>
      </c>
      <c r="U19" s="237">
        <v>107715.927247848</v>
      </c>
      <c r="V19" s="237">
        <v>96746.205168919594</v>
      </c>
      <c r="W19" s="237">
        <v>105043.138626126</v>
      </c>
      <c r="X19" s="237">
        <v>154865.30069764901</v>
      </c>
      <c r="Y19" s="237">
        <v>132427.000036104</v>
      </c>
      <c r="Z19" s="237">
        <v>99543.260525063204</v>
      </c>
      <c r="AA19" s="237">
        <v>100690.365545993</v>
      </c>
      <c r="AB19" s="237">
        <v>93225.786854097198</v>
      </c>
      <c r="AC19" s="237">
        <v>127026.91468015</v>
      </c>
      <c r="AD19" s="237">
        <v>1333668.9690511399</v>
      </c>
      <c r="AE19" s="237">
        <v>137658.08278076799</v>
      </c>
      <c r="AF19" s="237">
        <v>98334.835752690095</v>
      </c>
      <c r="AG19" s="237">
        <v>96151.612831101098</v>
      </c>
      <c r="AH19" s="237">
        <v>91550.173277562193</v>
      </c>
      <c r="AI19" s="237">
        <v>97909.3876696527</v>
      </c>
      <c r="AJ19" s="237">
        <v>101703.46668408001</v>
      </c>
      <c r="AK19" s="237">
        <v>140633.60106366599</v>
      </c>
      <c r="AL19" s="237">
        <v>136763.64705645299</v>
      </c>
      <c r="AM19" s="237">
        <v>113385.915737886</v>
      </c>
      <c r="AN19" s="237">
        <v>108701.862349893</v>
      </c>
      <c r="AO19" s="237">
        <v>118402.128027484</v>
      </c>
      <c r="AP19" s="237">
        <v>158140.279135713</v>
      </c>
      <c r="AQ19" s="237">
        <v>1399334.99236695</v>
      </c>
      <c r="AR19" s="237">
        <v>168582.22339994399</v>
      </c>
      <c r="AS19" s="237">
        <v>112689.44197483</v>
      </c>
      <c r="AT19" s="237">
        <v>116046.472902689</v>
      </c>
      <c r="AU19" s="237">
        <v>120843.665571718</v>
      </c>
      <c r="AV19" s="237">
        <v>117709.118851972</v>
      </c>
      <c r="AW19" s="237">
        <v>125002.309717539</v>
      </c>
      <c r="AX19" s="237">
        <v>162936.84200106401</v>
      </c>
      <c r="AY19" s="237">
        <v>154940.40141624599</v>
      </c>
      <c r="AZ19" s="237">
        <v>122552.062203675</v>
      </c>
      <c r="BA19" s="237">
        <v>125178.20572767399</v>
      </c>
      <c r="BB19" s="237">
        <v>122000.163841335</v>
      </c>
      <c r="BC19" s="237">
        <v>164667.95340272601</v>
      </c>
      <c r="BD19" s="237">
        <v>1613148.8610114099</v>
      </c>
      <c r="BE19" s="237">
        <v>175308.33693038899</v>
      </c>
      <c r="BF19" s="237">
        <v>127907.937195801</v>
      </c>
      <c r="BG19" s="237">
        <v>135350.449566781</v>
      </c>
      <c r="BH19" s="237">
        <v>133174.36215026199</v>
      </c>
      <c r="BI19" s="237">
        <v>132834.11571581601</v>
      </c>
      <c r="BJ19" s="237">
        <v>130367.241143416</v>
      </c>
      <c r="BK19" s="237">
        <v>184484.07482557799</v>
      </c>
      <c r="BL19" s="237">
        <v>175134.58896558601</v>
      </c>
    </row>
    <row r="20" spans="1:64" s="292" customFormat="1" ht="15.75" customHeight="1" x14ac:dyDescent="0.3">
      <c r="A20" s="375" t="s">
        <v>71</v>
      </c>
      <c r="B20" s="257" t="s">
        <v>71</v>
      </c>
      <c r="C20" s="373" t="s">
        <v>118</v>
      </c>
      <c r="D20" s="305" t="s">
        <v>194</v>
      </c>
      <c r="E20" s="230">
        <v>4.5434360232957802</v>
      </c>
      <c r="F20" s="230">
        <v>43.503848338617502</v>
      </c>
      <c r="G20" s="230">
        <v>33.004559307859601</v>
      </c>
      <c r="H20" s="230">
        <v>58.1713807236628</v>
      </c>
      <c r="I20" s="230">
        <v>34.540746211658501</v>
      </c>
      <c r="J20" s="230">
        <v>14.176878132340599</v>
      </c>
      <c r="K20" s="230">
        <v>9.8216362862640594</v>
      </c>
      <c r="L20" s="230">
        <v>99.357789435623502</v>
      </c>
      <c r="M20" s="230">
        <v>75.9362881742383</v>
      </c>
      <c r="N20" s="230">
        <v>66.388214045168695</v>
      </c>
      <c r="O20" s="230">
        <v>34.105454255627599</v>
      </c>
      <c r="P20" s="230">
        <v>7.7600652801835803</v>
      </c>
      <c r="Q20" s="230">
        <v>481.31029621454098</v>
      </c>
      <c r="R20" s="230">
        <v>55.929925241148503</v>
      </c>
      <c r="S20" s="230">
        <v>29.970357762804799</v>
      </c>
      <c r="T20" s="230">
        <v>56.0333329092092</v>
      </c>
      <c r="U20" s="230">
        <v>14.434889051772201</v>
      </c>
      <c r="V20" s="230">
        <v>94.966419587053693</v>
      </c>
      <c r="W20" s="230">
        <v>8.8112707490306708</v>
      </c>
      <c r="X20" s="230">
        <v>42.577305520015798</v>
      </c>
      <c r="Y20" s="230">
        <v>60.724807065791602</v>
      </c>
      <c r="Z20" s="230">
        <v>0</v>
      </c>
      <c r="AA20" s="230">
        <v>84.525670605917995</v>
      </c>
      <c r="AB20" s="230">
        <v>88.550209657741902</v>
      </c>
      <c r="AC20" s="230">
        <v>36.086255903328798</v>
      </c>
      <c r="AD20" s="230">
        <v>572.61044405381494</v>
      </c>
      <c r="AE20" s="230">
        <v>81.827775243088297</v>
      </c>
      <c r="AF20" s="230">
        <v>44.845924616287803</v>
      </c>
      <c r="AG20" s="230">
        <v>46.968189338989703</v>
      </c>
      <c r="AH20" s="230">
        <v>81.190279910437894</v>
      </c>
      <c r="AI20" s="230">
        <v>74.113864253858495</v>
      </c>
      <c r="AJ20" s="230">
        <v>149.388900803083</v>
      </c>
      <c r="AK20" s="230">
        <v>78.923993352329006</v>
      </c>
      <c r="AL20" s="230">
        <v>73.166548098839101</v>
      </c>
      <c r="AM20" s="230">
        <v>42.073516101207801</v>
      </c>
      <c r="AN20" s="230">
        <v>63.101751512541597</v>
      </c>
      <c r="AO20" s="230">
        <v>120.240145949363</v>
      </c>
      <c r="AP20" s="230">
        <v>28.775991044847</v>
      </c>
      <c r="AQ20" s="230">
        <v>884.61688022487203</v>
      </c>
      <c r="AR20" s="230">
        <v>57.824515730343698</v>
      </c>
      <c r="AS20" s="230">
        <v>33.577926089221002</v>
      </c>
      <c r="AT20" s="230">
        <v>66.215608746930599</v>
      </c>
      <c r="AU20" s="230">
        <v>108.33711036245499</v>
      </c>
      <c r="AV20" s="230">
        <v>66.794817504008705</v>
      </c>
      <c r="AW20" s="230">
        <v>66.640978828197007</v>
      </c>
      <c r="AX20" s="230">
        <v>34.048529393568202</v>
      </c>
      <c r="AY20" s="230">
        <v>96.747511113434896</v>
      </c>
      <c r="AZ20" s="230">
        <v>53.422405520150399</v>
      </c>
      <c r="BA20" s="230">
        <v>54.681403929136202</v>
      </c>
      <c r="BB20" s="230">
        <v>40.606327392140699</v>
      </c>
      <c r="BC20" s="230">
        <v>63.111636871304498</v>
      </c>
      <c r="BD20" s="230">
        <v>742.00877148089</v>
      </c>
      <c r="BE20" s="230">
        <v>126.659498399597</v>
      </c>
      <c r="BF20" s="230">
        <v>50.949202646457401</v>
      </c>
      <c r="BG20" s="230">
        <v>60.3751266440295</v>
      </c>
      <c r="BH20" s="230">
        <v>103.919574338064</v>
      </c>
      <c r="BI20" s="230">
        <v>57.734192095950299</v>
      </c>
      <c r="BJ20" s="230">
        <v>102.51863548037799</v>
      </c>
      <c r="BK20" s="230">
        <v>294.02564932995199</v>
      </c>
      <c r="BL20" s="230">
        <v>140.71184709039301</v>
      </c>
    </row>
    <row r="21" spans="1:64" s="242" customFormat="1" ht="15.75" customHeight="1" x14ac:dyDescent="0.25">
      <c r="A21" s="364" t="s">
        <v>197</v>
      </c>
      <c r="B21" s="288" t="s">
        <v>72</v>
      </c>
      <c r="C21" s="336" t="s">
        <v>118</v>
      </c>
      <c r="D21" s="288" t="s">
        <v>118</v>
      </c>
      <c r="E21" s="269">
        <v>103991.375567494</v>
      </c>
      <c r="F21" s="269">
        <v>110455.516121393</v>
      </c>
      <c r="G21" s="269">
        <v>114881.780646539</v>
      </c>
      <c r="H21" s="269">
        <v>115595.867051307</v>
      </c>
      <c r="I21" s="269">
        <v>110482.09696716</v>
      </c>
      <c r="J21" s="269">
        <v>116358.91742917</v>
      </c>
      <c r="K21" s="269">
        <v>116638.185527272</v>
      </c>
      <c r="L21" s="269">
        <v>113761.343489814</v>
      </c>
      <c r="M21" s="269">
        <v>121522.559624111</v>
      </c>
      <c r="N21" s="269">
        <v>115617.703037666</v>
      </c>
      <c r="O21" s="269">
        <v>119941.65175573299</v>
      </c>
      <c r="P21" s="269">
        <v>120162.24748845</v>
      </c>
      <c r="Q21" s="269">
        <v>1379409.2447061101</v>
      </c>
      <c r="R21" s="269">
        <v>103977.948444332</v>
      </c>
      <c r="S21" s="269">
        <v>111235.11244011</v>
      </c>
      <c r="T21" s="269">
        <v>107841.95514778901</v>
      </c>
      <c r="U21" s="269">
        <v>110148.161916076</v>
      </c>
      <c r="V21" s="269">
        <v>115355.04288106901</v>
      </c>
      <c r="W21" s="269">
        <v>106860.964195956</v>
      </c>
      <c r="X21" s="269">
        <v>110932.56351338699</v>
      </c>
      <c r="Y21" s="269">
        <v>113408.191222867</v>
      </c>
      <c r="Z21" s="269">
        <v>114645.374119682</v>
      </c>
      <c r="AA21" s="269">
        <v>122096.662070099</v>
      </c>
      <c r="AB21" s="269">
        <v>112424.437644121</v>
      </c>
      <c r="AC21" s="269">
        <v>138923.013536827</v>
      </c>
      <c r="AD21" s="269">
        <v>1367849.4271323199</v>
      </c>
      <c r="AE21" s="269">
        <v>120979.19701993201</v>
      </c>
      <c r="AF21" s="269">
        <v>114726.00148705801</v>
      </c>
      <c r="AG21" s="269">
        <v>109933.608046446</v>
      </c>
      <c r="AH21" s="269">
        <v>114885.397580096</v>
      </c>
      <c r="AI21" s="269">
        <v>117453.920349248</v>
      </c>
      <c r="AJ21" s="269">
        <v>114581.812542158</v>
      </c>
      <c r="AK21" s="269">
        <v>114335.91864705599</v>
      </c>
      <c r="AL21" s="269">
        <v>109114.554532764</v>
      </c>
      <c r="AM21" s="269">
        <v>124960.469293695</v>
      </c>
      <c r="AN21" s="269">
        <v>123583.126366347</v>
      </c>
      <c r="AO21" s="269">
        <v>111820.13611567</v>
      </c>
      <c r="AP21" s="269">
        <v>134377.670180163</v>
      </c>
      <c r="AQ21" s="269">
        <v>1410751.81216063</v>
      </c>
      <c r="AR21" s="269">
        <v>105956.289610055</v>
      </c>
      <c r="AS21" s="269">
        <v>112545.505880643</v>
      </c>
      <c r="AT21" s="269">
        <v>126619.57642930299</v>
      </c>
      <c r="AU21" s="269">
        <v>113865.23482218399</v>
      </c>
      <c r="AV21" s="269">
        <v>112272.155503428</v>
      </c>
      <c r="AW21" s="269">
        <v>123856.73406280301</v>
      </c>
      <c r="AX21" s="269">
        <v>123100.99533514</v>
      </c>
      <c r="AY21" s="269">
        <v>113393.384190741</v>
      </c>
      <c r="AZ21" s="269">
        <v>119210.711455679</v>
      </c>
      <c r="BA21" s="269">
        <v>129266.861065745</v>
      </c>
      <c r="BB21" s="269">
        <v>126256.408080257</v>
      </c>
      <c r="BC21" s="269">
        <v>144010.48413149299</v>
      </c>
      <c r="BD21" s="269">
        <v>1450354.3405674701</v>
      </c>
      <c r="BE21" s="269">
        <v>113165.85092436901</v>
      </c>
      <c r="BF21" s="269">
        <v>113208.662114826</v>
      </c>
      <c r="BG21" s="269">
        <v>122922.309512785</v>
      </c>
      <c r="BH21" s="269">
        <v>122100.03517857099</v>
      </c>
      <c r="BI21" s="269">
        <v>120700.997571354</v>
      </c>
      <c r="BJ21" s="269">
        <v>122474.159686008</v>
      </c>
      <c r="BK21" s="269">
        <v>118234.835876221</v>
      </c>
      <c r="BL21" s="269">
        <v>139885.54255908</v>
      </c>
    </row>
    <row r="22" spans="1:64" s="292" customFormat="1" ht="15.75" customHeight="1" x14ac:dyDescent="0.3">
      <c r="A22" s="375" t="s">
        <v>71</v>
      </c>
      <c r="B22" s="257" t="s">
        <v>71</v>
      </c>
      <c r="C22" s="373">
        <v>85931</v>
      </c>
      <c r="D22" s="305" t="s">
        <v>198</v>
      </c>
      <c r="E22" s="230">
        <v>103991.375567494</v>
      </c>
      <c r="F22" s="230">
        <v>110455.516121393</v>
      </c>
      <c r="G22" s="230">
        <v>114881.780646539</v>
      </c>
      <c r="H22" s="230">
        <v>115595.867051307</v>
      </c>
      <c r="I22" s="230">
        <v>110482.09696716</v>
      </c>
      <c r="J22" s="230">
        <v>116358.91742917</v>
      </c>
      <c r="K22" s="230">
        <v>116638.185527272</v>
      </c>
      <c r="L22" s="230">
        <v>113761.343489814</v>
      </c>
      <c r="M22" s="230">
        <v>121522.559624111</v>
      </c>
      <c r="N22" s="230">
        <v>115617.703037666</v>
      </c>
      <c r="O22" s="230">
        <v>119941.65175573299</v>
      </c>
      <c r="P22" s="230">
        <v>120162.24748845</v>
      </c>
      <c r="Q22" s="230">
        <v>1379409.2447061101</v>
      </c>
      <c r="R22" s="230">
        <v>103977.948444332</v>
      </c>
      <c r="S22" s="230">
        <v>111235.11244011</v>
      </c>
      <c r="T22" s="230">
        <v>107841.95514778901</v>
      </c>
      <c r="U22" s="230">
        <v>110148.161916076</v>
      </c>
      <c r="V22" s="230">
        <v>115355.04288106901</v>
      </c>
      <c r="W22" s="230">
        <v>106860.964195956</v>
      </c>
      <c r="X22" s="230">
        <v>110932.56351338699</v>
      </c>
      <c r="Y22" s="230">
        <v>113408.191222867</v>
      </c>
      <c r="Z22" s="230">
        <v>114645.374119682</v>
      </c>
      <c r="AA22" s="230">
        <v>122096.662070099</v>
      </c>
      <c r="AB22" s="230">
        <v>112424.437644121</v>
      </c>
      <c r="AC22" s="230">
        <v>138923.013536827</v>
      </c>
      <c r="AD22" s="230">
        <v>1367849.4271323199</v>
      </c>
      <c r="AE22" s="230">
        <v>120979.19701993201</v>
      </c>
      <c r="AF22" s="230">
        <v>114726.00148705801</v>
      </c>
      <c r="AG22" s="230">
        <v>109933.608046446</v>
      </c>
      <c r="AH22" s="230">
        <v>114885.397580096</v>
      </c>
      <c r="AI22" s="230">
        <v>117453.920349248</v>
      </c>
      <c r="AJ22" s="230">
        <v>114581.812542158</v>
      </c>
      <c r="AK22" s="230">
        <v>114335.91864705599</v>
      </c>
      <c r="AL22" s="230">
        <v>109114.554532764</v>
      </c>
      <c r="AM22" s="230">
        <v>124960.469293695</v>
      </c>
      <c r="AN22" s="230">
        <v>123583.126366347</v>
      </c>
      <c r="AO22" s="230">
        <v>111820.13611567</v>
      </c>
      <c r="AP22" s="230">
        <v>134377.670180163</v>
      </c>
      <c r="AQ22" s="230">
        <v>1410751.81216063</v>
      </c>
      <c r="AR22" s="230">
        <v>105956.289610055</v>
      </c>
      <c r="AS22" s="230">
        <v>112545.505880643</v>
      </c>
      <c r="AT22" s="230">
        <v>126619.57642930299</v>
      </c>
      <c r="AU22" s="230">
        <v>113865.23482218399</v>
      </c>
      <c r="AV22" s="230">
        <v>112272.155503428</v>
      </c>
      <c r="AW22" s="230">
        <v>123856.73406280301</v>
      </c>
      <c r="AX22" s="230">
        <v>123100.99533514</v>
      </c>
      <c r="AY22" s="230">
        <v>113393.384190741</v>
      </c>
      <c r="AZ22" s="230">
        <v>119210.711455679</v>
      </c>
      <c r="BA22" s="230">
        <v>129266.861065745</v>
      </c>
      <c r="BB22" s="230">
        <v>126256.408080257</v>
      </c>
      <c r="BC22" s="230">
        <v>144010.48413149299</v>
      </c>
      <c r="BD22" s="230">
        <v>1450354.3405674701</v>
      </c>
      <c r="BE22" s="230">
        <v>113165.85092436901</v>
      </c>
      <c r="BF22" s="230">
        <v>113208.662114826</v>
      </c>
      <c r="BG22" s="230">
        <v>122922.309512785</v>
      </c>
      <c r="BH22" s="230">
        <v>122100.03517857099</v>
      </c>
      <c r="BI22" s="230">
        <v>120700.997571354</v>
      </c>
      <c r="BJ22" s="230">
        <v>122474.159686008</v>
      </c>
      <c r="BK22" s="230">
        <v>118234.835876221</v>
      </c>
      <c r="BL22" s="230">
        <v>139885.54255908</v>
      </c>
    </row>
    <row r="23" spans="1:64" s="242" customFormat="1" ht="15.75" customHeight="1" x14ac:dyDescent="0.25">
      <c r="A23" s="364" t="s">
        <v>199</v>
      </c>
      <c r="B23" s="288" t="s">
        <v>82</v>
      </c>
      <c r="C23" s="336" t="s">
        <v>118</v>
      </c>
      <c r="D23" s="288" t="s">
        <v>118</v>
      </c>
      <c r="E23" s="269">
        <v>47956.240002064696</v>
      </c>
      <c r="F23" s="269">
        <v>49949.740860989798</v>
      </c>
      <c r="G23" s="269">
        <v>52676.073572536698</v>
      </c>
      <c r="H23" s="269">
        <v>36091.713367021403</v>
      </c>
      <c r="I23" s="269">
        <v>57234.880187372997</v>
      </c>
      <c r="J23" s="269">
        <v>45539.474148385001</v>
      </c>
      <c r="K23" s="269">
        <v>54147.3681477922</v>
      </c>
      <c r="L23" s="269">
        <v>59770.9875515452</v>
      </c>
      <c r="M23" s="269">
        <v>73688.984315635098</v>
      </c>
      <c r="N23" s="269">
        <v>64170.586226542699</v>
      </c>
      <c r="O23" s="269">
        <v>55296.510442299601</v>
      </c>
      <c r="P23" s="269">
        <v>70734.473782936897</v>
      </c>
      <c r="Q23" s="269">
        <v>667257.03260512196</v>
      </c>
      <c r="R23" s="269">
        <v>50823.821526685198</v>
      </c>
      <c r="S23" s="269">
        <v>43282.470273182204</v>
      </c>
      <c r="T23" s="269">
        <v>49293.142433702</v>
      </c>
      <c r="U23" s="269">
        <v>54941.224196642499</v>
      </c>
      <c r="V23" s="269">
        <v>57468.180281529203</v>
      </c>
      <c r="W23" s="269">
        <v>47336.689186185598</v>
      </c>
      <c r="X23" s="269">
        <v>48360.202402971001</v>
      </c>
      <c r="Y23" s="269">
        <v>49289.157356575401</v>
      </c>
      <c r="Z23" s="269">
        <v>44418.625799742003</v>
      </c>
      <c r="AA23" s="269">
        <v>52988.6889939549</v>
      </c>
      <c r="AB23" s="269">
        <v>75593.856895282704</v>
      </c>
      <c r="AC23" s="269">
        <v>50243.779610136502</v>
      </c>
      <c r="AD23" s="269">
        <v>624039.838956589</v>
      </c>
      <c r="AE23" s="269">
        <v>52618.576043494497</v>
      </c>
      <c r="AF23" s="269">
        <v>49520.284252748097</v>
      </c>
      <c r="AG23" s="269">
        <v>45913.156528528503</v>
      </c>
      <c r="AH23" s="269">
        <v>56799.3513574635</v>
      </c>
      <c r="AI23" s="269">
        <v>52262.863012593101</v>
      </c>
      <c r="AJ23" s="269">
        <v>36425.588522005899</v>
      </c>
      <c r="AK23" s="269">
        <v>47465.341183773198</v>
      </c>
      <c r="AL23" s="269">
        <v>48053.793585975101</v>
      </c>
      <c r="AM23" s="269">
        <v>53480.781686477603</v>
      </c>
      <c r="AN23" s="269">
        <v>58908.287857073898</v>
      </c>
      <c r="AO23" s="269">
        <v>67761.436242383104</v>
      </c>
      <c r="AP23" s="269">
        <v>65294.3015063821</v>
      </c>
      <c r="AQ23" s="269">
        <v>634503.761778899</v>
      </c>
      <c r="AR23" s="269">
        <v>60591.755993709201</v>
      </c>
      <c r="AS23" s="269">
        <v>55517.396528543199</v>
      </c>
      <c r="AT23" s="269">
        <v>57895.656986523798</v>
      </c>
      <c r="AU23" s="269">
        <v>68508.994547060196</v>
      </c>
      <c r="AV23" s="269">
        <v>63007.9957082158</v>
      </c>
      <c r="AW23" s="269">
        <v>56005.354577256803</v>
      </c>
      <c r="AX23" s="269">
        <v>57506.6505809421</v>
      </c>
      <c r="AY23" s="269">
        <v>59887.928182854601</v>
      </c>
      <c r="AZ23" s="269">
        <v>41575.719262497798</v>
      </c>
      <c r="BA23" s="269">
        <v>65042.028882188402</v>
      </c>
      <c r="BB23" s="269">
        <v>62100.904340782901</v>
      </c>
      <c r="BC23" s="269">
        <v>63101.724889720703</v>
      </c>
      <c r="BD23" s="269">
        <v>710742.11048029596</v>
      </c>
      <c r="BE23" s="269">
        <v>63197.089969882298</v>
      </c>
      <c r="BF23" s="269">
        <v>64791.664428638098</v>
      </c>
      <c r="BG23" s="269">
        <v>67421.925938536806</v>
      </c>
      <c r="BH23" s="269">
        <v>77947.0811300122</v>
      </c>
      <c r="BI23" s="269">
        <v>75089.312478910593</v>
      </c>
      <c r="BJ23" s="269">
        <v>74415.436464558705</v>
      </c>
      <c r="BK23" s="269">
        <v>68813.811535192202</v>
      </c>
      <c r="BL23" s="269">
        <v>58988.1092754903</v>
      </c>
    </row>
    <row r="24" spans="1:64" s="292" customFormat="1" ht="15.75" customHeight="1" x14ac:dyDescent="0.3">
      <c r="A24" s="363" t="s">
        <v>71</v>
      </c>
      <c r="B24" s="257" t="s">
        <v>71</v>
      </c>
      <c r="C24" s="373">
        <v>65310</v>
      </c>
      <c r="D24" s="305" t="s">
        <v>200</v>
      </c>
      <c r="E24" s="230">
        <v>47956.240002064696</v>
      </c>
      <c r="F24" s="230">
        <v>49949.740860989798</v>
      </c>
      <c r="G24" s="230">
        <v>50564.481509003002</v>
      </c>
      <c r="H24" s="230">
        <v>33974.338699806998</v>
      </c>
      <c r="I24" s="230">
        <v>55409.716424142302</v>
      </c>
      <c r="J24" s="230">
        <v>44241.778703051998</v>
      </c>
      <c r="K24" s="230">
        <v>52772.186359460902</v>
      </c>
      <c r="L24" s="230">
        <v>58220.224214727903</v>
      </c>
      <c r="M24" s="230">
        <v>72181.943053253402</v>
      </c>
      <c r="N24" s="230">
        <v>62148.098287125496</v>
      </c>
      <c r="O24" s="230">
        <v>53045.2811106265</v>
      </c>
      <c r="P24" s="230">
        <v>68047.320992317502</v>
      </c>
      <c r="Q24" s="230">
        <v>648511.35021657101</v>
      </c>
      <c r="R24" s="230">
        <v>48428.643649109799</v>
      </c>
      <c r="S24" s="230">
        <v>40723.634310043701</v>
      </c>
      <c r="T24" s="230">
        <v>46176.384801430097</v>
      </c>
      <c r="U24" s="230">
        <v>51779.714489768703</v>
      </c>
      <c r="V24" s="230">
        <v>48382.696999831503</v>
      </c>
      <c r="W24" s="230">
        <v>40111.0475775616</v>
      </c>
      <c r="X24" s="230">
        <v>39561.488694653002</v>
      </c>
      <c r="Y24" s="230">
        <v>40215.398372106603</v>
      </c>
      <c r="Z24" s="230">
        <v>35186.695669444198</v>
      </c>
      <c r="AA24" s="230">
        <v>44477.573227728397</v>
      </c>
      <c r="AB24" s="230">
        <v>71956.353175122596</v>
      </c>
      <c r="AC24" s="230">
        <v>44872.557631460397</v>
      </c>
      <c r="AD24" s="230">
        <v>551872.18859826098</v>
      </c>
      <c r="AE24" s="230">
        <v>48959.1875770263</v>
      </c>
      <c r="AF24" s="230">
        <v>46201.4708970992</v>
      </c>
      <c r="AG24" s="230">
        <v>42433.963251643298</v>
      </c>
      <c r="AH24" s="230">
        <v>52549.623377467702</v>
      </c>
      <c r="AI24" s="230">
        <v>47315.025580671798</v>
      </c>
      <c r="AJ24" s="230">
        <v>30381.4148966668</v>
      </c>
      <c r="AK24" s="230">
        <v>43227.615195160703</v>
      </c>
      <c r="AL24" s="230">
        <v>42598.924907448098</v>
      </c>
      <c r="AM24" s="230">
        <v>48886.629304221198</v>
      </c>
      <c r="AN24" s="230">
        <v>54218.900709970898</v>
      </c>
      <c r="AO24" s="230">
        <v>63282.342064169803</v>
      </c>
      <c r="AP24" s="230">
        <v>62268.846526777597</v>
      </c>
      <c r="AQ24" s="230">
        <v>582323.94428832305</v>
      </c>
      <c r="AR24" s="230">
        <v>54920.743419364197</v>
      </c>
      <c r="AS24" s="230">
        <v>49599.737642171101</v>
      </c>
      <c r="AT24" s="230">
        <v>52945.281413739103</v>
      </c>
      <c r="AU24" s="230">
        <v>62399.661702793797</v>
      </c>
      <c r="AV24" s="230">
        <v>52975.3579262403</v>
      </c>
      <c r="AW24" s="230">
        <v>51239.104750467399</v>
      </c>
      <c r="AX24" s="230">
        <v>51766.525607236101</v>
      </c>
      <c r="AY24" s="230">
        <v>54295.597289737401</v>
      </c>
      <c r="AZ24" s="230">
        <v>36378.470618110397</v>
      </c>
      <c r="BA24" s="230">
        <v>59398.785815433403</v>
      </c>
      <c r="BB24" s="230">
        <v>56318.409392043897</v>
      </c>
      <c r="BC24" s="230">
        <v>57619.644485676399</v>
      </c>
      <c r="BD24" s="230">
        <v>639857.320063013</v>
      </c>
      <c r="BE24" s="230">
        <v>57695.853587549798</v>
      </c>
      <c r="BF24" s="230">
        <v>58864.666808397698</v>
      </c>
      <c r="BG24" s="230">
        <v>61500.046726831097</v>
      </c>
      <c r="BH24" s="230">
        <v>72298.120921928494</v>
      </c>
      <c r="BI24" s="230">
        <v>71077.438790147004</v>
      </c>
      <c r="BJ24" s="230">
        <v>69391.107297579001</v>
      </c>
      <c r="BK24" s="230">
        <v>63293.191772762599</v>
      </c>
      <c r="BL24" s="230">
        <v>54377.906475241201</v>
      </c>
    </row>
    <row r="25" spans="1:64" s="292" customFormat="1" ht="15.75" customHeight="1" x14ac:dyDescent="0.25">
      <c r="A25" s="292" t="s">
        <v>71</v>
      </c>
      <c r="B25" s="304" t="s">
        <v>71</v>
      </c>
      <c r="C25" s="374" t="s">
        <v>118</v>
      </c>
      <c r="D25" s="304" t="s">
        <v>194</v>
      </c>
      <c r="E25" s="237">
        <v>0</v>
      </c>
      <c r="F25" s="237">
        <v>0</v>
      </c>
      <c r="G25" s="237">
        <v>2111.5920635337602</v>
      </c>
      <c r="H25" s="237">
        <v>2117.3746672143502</v>
      </c>
      <c r="I25" s="237">
        <v>1825.1637632306399</v>
      </c>
      <c r="J25" s="237">
        <v>1297.6954453329699</v>
      </c>
      <c r="K25" s="237">
        <v>1375.1817883313099</v>
      </c>
      <c r="L25" s="237">
        <v>1550.7633368172501</v>
      </c>
      <c r="M25" s="237">
        <v>1507.0412623817299</v>
      </c>
      <c r="N25" s="237">
        <v>2022.4879394172799</v>
      </c>
      <c r="O25" s="237">
        <v>2251.2293316730702</v>
      </c>
      <c r="P25" s="237">
        <v>2687.1527906193901</v>
      </c>
      <c r="Q25" s="237">
        <v>18745.682388551701</v>
      </c>
      <c r="R25" s="237">
        <v>2395.1778775754401</v>
      </c>
      <c r="S25" s="237">
        <v>2558.8359631384901</v>
      </c>
      <c r="T25" s="237">
        <v>3116.7576322719201</v>
      </c>
      <c r="U25" s="237">
        <v>3161.5097068738501</v>
      </c>
      <c r="V25" s="237">
        <v>9085.4832816977596</v>
      </c>
      <c r="W25" s="237">
        <v>7225.6416086239797</v>
      </c>
      <c r="X25" s="237">
        <v>8798.7137083180496</v>
      </c>
      <c r="Y25" s="237">
        <v>9073.7589844688191</v>
      </c>
      <c r="Z25" s="237">
        <v>9231.9301302977401</v>
      </c>
      <c r="AA25" s="237">
        <v>8511.1157662265196</v>
      </c>
      <c r="AB25" s="237">
        <v>3637.5037201600999</v>
      </c>
      <c r="AC25" s="237">
        <v>5371.2219786760097</v>
      </c>
      <c r="AD25" s="237">
        <v>72167.650358328698</v>
      </c>
      <c r="AE25" s="237">
        <v>3659.38846646822</v>
      </c>
      <c r="AF25" s="237">
        <v>3318.8133556489402</v>
      </c>
      <c r="AG25" s="237">
        <v>3479.1932768852098</v>
      </c>
      <c r="AH25" s="237">
        <v>4249.7279799957696</v>
      </c>
      <c r="AI25" s="237">
        <v>4947.8374319213299</v>
      </c>
      <c r="AJ25" s="237">
        <v>6044.17362533909</v>
      </c>
      <c r="AK25" s="237">
        <v>4237.7259886125303</v>
      </c>
      <c r="AL25" s="237">
        <v>5454.8686785270502</v>
      </c>
      <c r="AM25" s="237">
        <v>4594.1523822563804</v>
      </c>
      <c r="AN25" s="237">
        <v>4689.3871471030498</v>
      </c>
      <c r="AO25" s="237">
        <v>4479.0941782133496</v>
      </c>
      <c r="AP25" s="237">
        <v>3025.4549796045499</v>
      </c>
      <c r="AQ25" s="237">
        <v>52179.8174905755</v>
      </c>
      <c r="AR25" s="237">
        <v>5671.0125743449698</v>
      </c>
      <c r="AS25" s="237">
        <v>5917.6588863721699</v>
      </c>
      <c r="AT25" s="237">
        <v>4950.3755727847501</v>
      </c>
      <c r="AU25" s="237">
        <v>6109.3328442664697</v>
      </c>
      <c r="AV25" s="237">
        <v>10032.6377819755</v>
      </c>
      <c r="AW25" s="237">
        <v>4766.2498267894198</v>
      </c>
      <c r="AX25" s="237">
        <v>5740.1249737060298</v>
      </c>
      <c r="AY25" s="237">
        <v>5592.3308931171996</v>
      </c>
      <c r="AZ25" s="237">
        <v>5197.2486443874004</v>
      </c>
      <c r="BA25" s="237">
        <v>5643.2430667549897</v>
      </c>
      <c r="BB25" s="237">
        <v>5782.4949487390504</v>
      </c>
      <c r="BC25" s="237">
        <v>5482.0804040442899</v>
      </c>
      <c r="BD25" s="237">
        <v>70884.790417282202</v>
      </c>
      <c r="BE25" s="237">
        <v>5501.2363823324704</v>
      </c>
      <c r="BF25" s="237">
        <v>5926.9976202404296</v>
      </c>
      <c r="BG25" s="237">
        <v>5921.8792117057801</v>
      </c>
      <c r="BH25" s="237">
        <v>5648.9602080837003</v>
      </c>
      <c r="BI25" s="237">
        <v>4011.87368876355</v>
      </c>
      <c r="BJ25" s="237">
        <v>5024.3291669796699</v>
      </c>
      <c r="BK25" s="237">
        <v>5520.6197624296001</v>
      </c>
      <c r="BL25" s="237">
        <v>4610.2028002490897</v>
      </c>
    </row>
    <row r="26" spans="1:64" s="242" customFormat="1" ht="15.75" customHeight="1" x14ac:dyDescent="0.3">
      <c r="A26" s="376" t="s">
        <v>201</v>
      </c>
      <c r="B26" s="324" t="s">
        <v>202</v>
      </c>
      <c r="C26" s="337" t="s">
        <v>118</v>
      </c>
      <c r="D26" s="287" t="s">
        <v>118</v>
      </c>
      <c r="E26" s="267">
        <v>18910.767073614301</v>
      </c>
      <c r="F26" s="267">
        <v>18339.2347241555</v>
      </c>
      <c r="G26" s="267">
        <v>19992.3519707716</v>
      </c>
      <c r="H26" s="267">
        <v>17505.328525155099</v>
      </c>
      <c r="I26" s="267">
        <v>20215.2343473076</v>
      </c>
      <c r="J26" s="267">
        <v>25006.4148283045</v>
      </c>
      <c r="K26" s="267">
        <v>21348.180694590501</v>
      </c>
      <c r="L26" s="267">
        <v>20452.147775446501</v>
      </c>
      <c r="M26" s="267">
        <v>27781.4653591362</v>
      </c>
      <c r="N26" s="267">
        <v>19912.651470142999</v>
      </c>
      <c r="O26" s="267">
        <v>20291.6301251246</v>
      </c>
      <c r="P26" s="267">
        <v>29164.8482473533</v>
      </c>
      <c r="Q26" s="267">
        <v>258920.255141103</v>
      </c>
      <c r="R26" s="267">
        <v>15184.1949911925</v>
      </c>
      <c r="S26" s="267">
        <v>20490.6499691606</v>
      </c>
      <c r="T26" s="267">
        <v>18742.090547166201</v>
      </c>
      <c r="U26" s="267">
        <v>19882.743593843399</v>
      </c>
      <c r="V26" s="267">
        <v>21500.522193823701</v>
      </c>
      <c r="W26" s="267">
        <v>26041.759282029299</v>
      </c>
      <c r="X26" s="267">
        <v>21578.151995217999</v>
      </c>
      <c r="Y26" s="267">
        <v>23569.918678575999</v>
      </c>
      <c r="Z26" s="267">
        <v>28469.355383524002</v>
      </c>
      <c r="AA26" s="267">
        <v>27208.026475790601</v>
      </c>
      <c r="AB26" s="267">
        <v>26084.442476131899</v>
      </c>
      <c r="AC26" s="267">
        <v>43886.819238580902</v>
      </c>
      <c r="AD26" s="267">
        <v>292638.67482503701</v>
      </c>
      <c r="AE26" s="267">
        <v>23928.721876191299</v>
      </c>
      <c r="AF26" s="267">
        <v>27238.910572523899</v>
      </c>
      <c r="AG26" s="267">
        <v>28158.438781754699</v>
      </c>
      <c r="AH26" s="267">
        <v>29974.148490778301</v>
      </c>
      <c r="AI26" s="267">
        <v>26927.246808710701</v>
      </c>
      <c r="AJ26" s="267">
        <v>33271.625065517801</v>
      </c>
      <c r="AK26" s="267">
        <v>30778.362323002701</v>
      </c>
      <c r="AL26" s="267">
        <v>29121.3566021439</v>
      </c>
      <c r="AM26" s="267">
        <v>33095.196611095897</v>
      </c>
      <c r="AN26" s="267">
        <v>28758.714851499099</v>
      </c>
      <c r="AO26" s="267">
        <v>27920.1585185859</v>
      </c>
      <c r="AP26" s="267">
        <v>33177.719461018904</v>
      </c>
      <c r="AQ26" s="267">
        <v>352350.59996282298</v>
      </c>
      <c r="AR26" s="267">
        <v>27546.5752356749</v>
      </c>
      <c r="AS26" s="267">
        <v>23617.977204181301</v>
      </c>
      <c r="AT26" s="267">
        <v>28452.5606115343</v>
      </c>
      <c r="AU26" s="267">
        <v>27868.685547139699</v>
      </c>
      <c r="AV26" s="267">
        <v>28691.412387174099</v>
      </c>
      <c r="AW26" s="267">
        <v>37452.037114817998</v>
      </c>
      <c r="AX26" s="267">
        <v>34235.610957486198</v>
      </c>
      <c r="AY26" s="267">
        <v>34562.698257586599</v>
      </c>
      <c r="AZ26" s="267">
        <v>32352.708752101898</v>
      </c>
      <c r="BA26" s="267">
        <v>37755.811491421897</v>
      </c>
      <c r="BB26" s="267">
        <v>35615.728361794601</v>
      </c>
      <c r="BC26" s="267">
        <v>50865.960545190901</v>
      </c>
      <c r="BD26" s="267">
        <v>399017.76646610402</v>
      </c>
      <c r="BE26" s="267">
        <v>24187.306034958601</v>
      </c>
      <c r="BF26" s="267">
        <v>31779.985459415399</v>
      </c>
      <c r="BG26" s="267">
        <v>35523.603136776401</v>
      </c>
      <c r="BH26" s="267">
        <v>40189.247780973201</v>
      </c>
      <c r="BI26" s="267">
        <v>33368.748409186999</v>
      </c>
      <c r="BJ26" s="267">
        <v>39530.349813837704</v>
      </c>
      <c r="BK26" s="267">
        <v>35313.806267457701</v>
      </c>
      <c r="BL26" s="267">
        <v>42681.141400982997</v>
      </c>
    </row>
    <row r="27" spans="1:64" s="292" customFormat="1" ht="15.75" customHeight="1" x14ac:dyDescent="0.25">
      <c r="A27" s="292" t="s">
        <v>71</v>
      </c>
      <c r="B27" s="304" t="s">
        <v>71</v>
      </c>
      <c r="C27" s="374">
        <v>83619</v>
      </c>
      <c r="D27" s="304" t="s">
        <v>203</v>
      </c>
      <c r="E27" s="237">
        <v>6122.1462785541498</v>
      </c>
      <c r="F27" s="237">
        <v>3323.0375832324598</v>
      </c>
      <c r="G27" s="237">
        <v>6295.6860101862103</v>
      </c>
      <c r="H27" s="237">
        <v>4947.0002757724696</v>
      </c>
      <c r="I27" s="237">
        <v>6308.8214474870801</v>
      </c>
      <c r="J27" s="237">
        <v>5474.2479752817799</v>
      </c>
      <c r="K27" s="237">
        <v>7867.7631556445804</v>
      </c>
      <c r="L27" s="237">
        <v>5900.8982843214999</v>
      </c>
      <c r="M27" s="237">
        <v>6780.0570389955701</v>
      </c>
      <c r="N27" s="237">
        <v>6186.4146211519501</v>
      </c>
      <c r="O27" s="237">
        <v>6516.5352704759698</v>
      </c>
      <c r="P27" s="237">
        <v>8641.4680671483693</v>
      </c>
      <c r="Q27" s="237">
        <v>74364.076008252101</v>
      </c>
      <c r="R27" s="237">
        <v>6642.1100459378704</v>
      </c>
      <c r="S27" s="237">
        <v>7693.2280890776601</v>
      </c>
      <c r="T27" s="237">
        <v>5889.1164645805402</v>
      </c>
      <c r="U27" s="237">
        <v>8621.7822643827403</v>
      </c>
      <c r="V27" s="237">
        <v>8491.3074889251893</v>
      </c>
      <c r="W27" s="237">
        <v>10326.680316812</v>
      </c>
      <c r="X27" s="237">
        <v>8481.1949459270309</v>
      </c>
      <c r="Y27" s="237">
        <v>9403.8235176824492</v>
      </c>
      <c r="Z27" s="237">
        <v>9257.1773467352905</v>
      </c>
      <c r="AA27" s="237">
        <v>11871.5599085468</v>
      </c>
      <c r="AB27" s="237">
        <v>9587.9628246443099</v>
      </c>
      <c r="AC27" s="237">
        <v>16956.945224757601</v>
      </c>
      <c r="AD27" s="237">
        <v>113222.88843801001</v>
      </c>
      <c r="AE27" s="237">
        <v>8313.8099541081192</v>
      </c>
      <c r="AF27" s="237">
        <v>9959.9868602066599</v>
      </c>
      <c r="AG27" s="237">
        <v>11204.287276286501</v>
      </c>
      <c r="AH27" s="237">
        <v>13278.041500781799</v>
      </c>
      <c r="AI27" s="237">
        <v>9509.1860807529501</v>
      </c>
      <c r="AJ27" s="237">
        <v>14452.0046393623</v>
      </c>
      <c r="AK27" s="237">
        <v>9583.2353506640102</v>
      </c>
      <c r="AL27" s="237">
        <v>9528.8191786939096</v>
      </c>
      <c r="AM27" s="237">
        <v>12598.135235624301</v>
      </c>
      <c r="AN27" s="237">
        <v>8574.6478972671903</v>
      </c>
      <c r="AO27" s="237">
        <v>8602.4229475417196</v>
      </c>
      <c r="AP27" s="237">
        <v>15189.1507050492</v>
      </c>
      <c r="AQ27" s="237">
        <v>130793.72762633899</v>
      </c>
      <c r="AR27" s="237">
        <v>10823.490258217</v>
      </c>
      <c r="AS27" s="237">
        <v>9454.2799694763708</v>
      </c>
      <c r="AT27" s="237">
        <v>13577.9412617699</v>
      </c>
      <c r="AU27" s="237">
        <v>10508.8716573292</v>
      </c>
      <c r="AV27" s="237">
        <v>11090.172194757601</v>
      </c>
      <c r="AW27" s="237">
        <v>20177.996056876302</v>
      </c>
      <c r="AX27" s="237">
        <v>10341.654602373301</v>
      </c>
      <c r="AY27" s="237">
        <v>12095.337386474601</v>
      </c>
      <c r="AZ27" s="237">
        <v>11555.039860160499</v>
      </c>
      <c r="BA27" s="237">
        <v>12249.274010614001</v>
      </c>
      <c r="BB27" s="237">
        <v>11242.65500438</v>
      </c>
      <c r="BC27" s="237">
        <v>21876.503218640999</v>
      </c>
      <c r="BD27" s="237">
        <v>154993.21548106999</v>
      </c>
      <c r="BE27" s="237">
        <v>8778.9904120435203</v>
      </c>
      <c r="BF27" s="237">
        <v>10714.511403063199</v>
      </c>
      <c r="BG27" s="237">
        <v>12238.6785979346</v>
      </c>
      <c r="BH27" s="237">
        <v>17347.946913526099</v>
      </c>
      <c r="BI27" s="237">
        <v>9743.3671301375107</v>
      </c>
      <c r="BJ27" s="237">
        <v>18394.545576319801</v>
      </c>
      <c r="BK27" s="237">
        <v>10117.2324903559</v>
      </c>
      <c r="BL27" s="237">
        <v>17769.221837773399</v>
      </c>
    </row>
    <row r="28" spans="1:64" s="292" customFormat="1" ht="15.75" customHeight="1" x14ac:dyDescent="0.3">
      <c r="A28" s="363" t="s">
        <v>71</v>
      </c>
      <c r="B28" s="257" t="s">
        <v>71</v>
      </c>
      <c r="C28" s="373">
        <v>83611</v>
      </c>
      <c r="D28" s="305" t="s">
        <v>204</v>
      </c>
      <c r="E28" s="230">
        <v>5797.7041425749703</v>
      </c>
      <c r="F28" s="230">
        <v>6476.2139099156702</v>
      </c>
      <c r="G28" s="230">
        <v>7350.6328549774098</v>
      </c>
      <c r="H28" s="230">
        <v>5996.10201155713</v>
      </c>
      <c r="I28" s="230">
        <v>8079.6025987656003</v>
      </c>
      <c r="J28" s="230">
        <v>7927.7018054153996</v>
      </c>
      <c r="K28" s="230">
        <v>7878.6355266001301</v>
      </c>
      <c r="L28" s="230">
        <v>7856.7830589668201</v>
      </c>
      <c r="M28" s="230">
        <v>8704.7478477669993</v>
      </c>
      <c r="N28" s="230">
        <v>7042.0252276459396</v>
      </c>
      <c r="O28" s="230">
        <v>5729.3292373427803</v>
      </c>
      <c r="P28" s="230">
        <v>9248.9736916899092</v>
      </c>
      <c r="Q28" s="230">
        <v>88088.451913218698</v>
      </c>
      <c r="R28" s="230">
        <v>5298.6945387097803</v>
      </c>
      <c r="S28" s="230">
        <v>6978.3412318574701</v>
      </c>
      <c r="T28" s="230">
        <v>7360.80990701665</v>
      </c>
      <c r="U28" s="230">
        <v>6357.2505711209997</v>
      </c>
      <c r="V28" s="230">
        <v>7851.3517569216401</v>
      </c>
      <c r="W28" s="230">
        <v>8205.1503974108</v>
      </c>
      <c r="X28" s="230">
        <v>7235.8859853117601</v>
      </c>
      <c r="Y28" s="230">
        <v>7819.6438579269798</v>
      </c>
      <c r="Z28" s="230">
        <v>11766.3677933322</v>
      </c>
      <c r="AA28" s="230">
        <v>7967.8600467564102</v>
      </c>
      <c r="AB28" s="230">
        <v>9860.9926171225197</v>
      </c>
      <c r="AC28" s="230">
        <v>16914.1116018783</v>
      </c>
      <c r="AD28" s="230">
        <v>103616.460305366</v>
      </c>
      <c r="AE28" s="230">
        <v>7263.3966020489697</v>
      </c>
      <c r="AF28" s="230">
        <v>11737.3708345871</v>
      </c>
      <c r="AG28" s="230">
        <v>10802.304509589099</v>
      </c>
      <c r="AH28" s="230">
        <v>10438.6270646677</v>
      </c>
      <c r="AI28" s="230">
        <v>11763.928409803</v>
      </c>
      <c r="AJ28" s="230">
        <v>11899.638294972499</v>
      </c>
      <c r="AK28" s="230">
        <v>10091.7254906285</v>
      </c>
      <c r="AL28" s="230">
        <v>12044.849956288899</v>
      </c>
      <c r="AM28" s="230">
        <v>11848.393274313499</v>
      </c>
      <c r="AN28" s="230">
        <v>11306.391385278601</v>
      </c>
      <c r="AO28" s="230">
        <v>11319.150893958</v>
      </c>
      <c r="AP28" s="230">
        <v>8691.6911130222197</v>
      </c>
      <c r="AQ28" s="230">
        <v>129207.46782915801</v>
      </c>
      <c r="AR28" s="230">
        <v>8454.8139249912692</v>
      </c>
      <c r="AS28" s="230">
        <v>8513.0532104313297</v>
      </c>
      <c r="AT28" s="230">
        <v>9077.0496993484303</v>
      </c>
      <c r="AU28" s="230">
        <v>11177.133164807699</v>
      </c>
      <c r="AV28" s="230">
        <v>11189.351664612799</v>
      </c>
      <c r="AW28" s="230">
        <v>10466.7321422928</v>
      </c>
      <c r="AX28" s="230">
        <v>15606.746847816699</v>
      </c>
      <c r="AY28" s="230">
        <v>14823.689492990199</v>
      </c>
      <c r="AZ28" s="230">
        <v>13716.307532586199</v>
      </c>
      <c r="BA28" s="230">
        <v>16405.474341043599</v>
      </c>
      <c r="BB28" s="230">
        <v>15341.867227771199</v>
      </c>
      <c r="BC28" s="230">
        <v>19099.672958744501</v>
      </c>
      <c r="BD28" s="230">
        <v>153871.89220743699</v>
      </c>
      <c r="BE28" s="230">
        <v>9942.6298844939593</v>
      </c>
      <c r="BF28" s="230">
        <v>15228.7463948245</v>
      </c>
      <c r="BG28" s="230">
        <v>14574.319335702899</v>
      </c>
      <c r="BH28" s="230">
        <v>16627.749239609399</v>
      </c>
      <c r="BI28" s="230">
        <v>17378.026942192599</v>
      </c>
      <c r="BJ28" s="230">
        <v>15021.6220206948</v>
      </c>
      <c r="BK28" s="230">
        <v>18966.353396776802</v>
      </c>
      <c r="BL28" s="230">
        <v>17722.373689791599</v>
      </c>
    </row>
    <row r="29" spans="1:64" s="292" customFormat="1" ht="15.75" customHeight="1" x14ac:dyDescent="0.25">
      <c r="A29" s="292" t="s">
        <v>71</v>
      </c>
      <c r="B29" s="304" t="s">
        <v>71</v>
      </c>
      <c r="C29" s="374">
        <v>83700</v>
      </c>
      <c r="D29" s="304" t="s">
        <v>205</v>
      </c>
      <c r="E29" s="237">
        <v>6198.5906147444803</v>
      </c>
      <c r="F29" s="237">
        <v>7754.6313453124003</v>
      </c>
      <c r="G29" s="237">
        <v>4508.9136120885596</v>
      </c>
      <c r="H29" s="237">
        <v>5098.9250674007999</v>
      </c>
      <c r="I29" s="237">
        <v>4559.1627788935102</v>
      </c>
      <c r="J29" s="237">
        <v>9458.1767763710195</v>
      </c>
      <c r="K29" s="237">
        <v>4299.6151459528101</v>
      </c>
      <c r="L29" s="237">
        <v>5535.5985284695798</v>
      </c>
      <c r="M29" s="237">
        <v>8015.8018752490898</v>
      </c>
      <c r="N29" s="237">
        <v>4147.4171738206796</v>
      </c>
      <c r="O29" s="237">
        <v>6321.9726519288097</v>
      </c>
      <c r="P29" s="237">
        <v>7278.7002382931496</v>
      </c>
      <c r="Q29" s="237">
        <v>73177.505808524904</v>
      </c>
      <c r="R29" s="237">
        <v>1403.8595532967699</v>
      </c>
      <c r="S29" s="237">
        <v>2142.44034467233</v>
      </c>
      <c r="T29" s="237">
        <v>2852.3782468169702</v>
      </c>
      <c r="U29" s="237">
        <v>2599.6679782533402</v>
      </c>
      <c r="V29" s="237">
        <v>2306.6677603878202</v>
      </c>
      <c r="W29" s="237">
        <v>4153.5404734321901</v>
      </c>
      <c r="X29" s="237">
        <v>3207.9168832247901</v>
      </c>
      <c r="Y29" s="237">
        <v>3536.0623554365902</v>
      </c>
      <c r="Z29" s="237">
        <v>3963.8159773096399</v>
      </c>
      <c r="AA29" s="237">
        <v>3889.6510901870301</v>
      </c>
      <c r="AB29" s="237">
        <v>2695.05531917282</v>
      </c>
      <c r="AC29" s="237">
        <v>6622.9279513080101</v>
      </c>
      <c r="AD29" s="237">
        <v>39373.983933498297</v>
      </c>
      <c r="AE29" s="237">
        <v>2088.4932304971999</v>
      </c>
      <c r="AF29" s="237">
        <v>3133.6788361272902</v>
      </c>
      <c r="AG29" s="237">
        <v>3318.0255428290902</v>
      </c>
      <c r="AH29" s="237">
        <v>2953.2191949518001</v>
      </c>
      <c r="AI29" s="237">
        <v>2751.00468459287</v>
      </c>
      <c r="AJ29" s="237">
        <v>3426.8267736421099</v>
      </c>
      <c r="AK29" s="237">
        <v>3019.9863150285901</v>
      </c>
      <c r="AL29" s="237">
        <v>4120.4512602122904</v>
      </c>
      <c r="AM29" s="237">
        <v>4326.12878527475</v>
      </c>
      <c r="AN29" s="237">
        <v>4102.55114167178</v>
      </c>
      <c r="AO29" s="237">
        <v>4156.8340196478803</v>
      </c>
      <c r="AP29" s="237">
        <v>5424.20487303149</v>
      </c>
      <c r="AQ29" s="237">
        <v>42821.404657507199</v>
      </c>
      <c r="AR29" s="237">
        <v>3005.3955608056299</v>
      </c>
      <c r="AS29" s="237">
        <v>3048.8465218813199</v>
      </c>
      <c r="AT29" s="237">
        <v>3383.6877187216</v>
      </c>
      <c r="AU29" s="237">
        <v>3351.8498876236499</v>
      </c>
      <c r="AV29" s="237">
        <v>3397.8664788812798</v>
      </c>
      <c r="AW29" s="237">
        <v>3961.9537549460001</v>
      </c>
      <c r="AX29" s="237">
        <v>5555.5780436191199</v>
      </c>
      <c r="AY29" s="237">
        <v>5027.4756429900599</v>
      </c>
      <c r="AZ29" s="237">
        <v>4359.7557959639098</v>
      </c>
      <c r="BA29" s="237">
        <v>4804.2684785461897</v>
      </c>
      <c r="BB29" s="237">
        <v>4660.0054601533602</v>
      </c>
      <c r="BC29" s="237">
        <v>5534.9907257909799</v>
      </c>
      <c r="BD29" s="237">
        <v>50091.674069923101</v>
      </c>
      <c r="BE29" s="237">
        <v>3386.3921893474799</v>
      </c>
      <c r="BF29" s="237">
        <v>3069.58587208685</v>
      </c>
      <c r="BG29" s="237">
        <v>5041.3163499307702</v>
      </c>
      <c r="BH29" s="237">
        <v>2774.94739488099</v>
      </c>
      <c r="BI29" s="237">
        <v>2946.0436801605802</v>
      </c>
      <c r="BJ29" s="237">
        <v>2419.6250024635901</v>
      </c>
      <c r="BK29" s="237">
        <v>2890.5323140861701</v>
      </c>
      <c r="BL29" s="237">
        <v>3910.59070600517</v>
      </c>
    </row>
    <row r="30" spans="1:64" s="292" customFormat="1" ht="15.75" customHeight="1" x14ac:dyDescent="0.25">
      <c r="A30" s="360" t="s">
        <v>71</v>
      </c>
      <c r="B30" s="305" t="s">
        <v>71</v>
      </c>
      <c r="C30" s="373">
        <v>83612</v>
      </c>
      <c r="D30" s="305" t="s">
        <v>206</v>
      </c>
      <c r="E30" s="230">
        <v>492.25749083984698</v>
      </c>
      <c r="F30" s="230">
        <v>222.667322423809</v>
      </c>
      <c r="G30" s="230">
        <v>348.458740424479</v>
      </c>
      <c r="H30" s="230">
        <v>274.45951496737899</v>
      </c>
      <c r="I30" s="230">
        <v>291.20126692471501</v>
      </c>
      <c r="J30" s="230">
        <v>399.49636627290698</v>
      </c>
      <c r="K30" s="230">
        <v>434.58433916549802</v>
      </c>
      <c r="L30" s="230">
        <v>323.33369777057698</v>
      </c>
      <c r="M30" s="230">
        <v>342.14916780775002</v>
      </c>
      <c r="N30" s="230">
        <v>435.46538383755302</v>
      </c>
      <c r="O30" s="230">
        <v>332.39634527295101</v>
      </c>
      <c r="P30" s="230">
        <v>274.363280071887</v>
      </c>
      <c r="Q30" s="230">
        <v>4170.8329157793496</v>
      </c>
      <c r="R30" s="230">
        <v>517.59352655500402</v>
      </c>
      <c r="S30" s="230">
        <v>720.81592925420796</v>
      </c>
      <c r="T30" s="230">
        <v>805.50664516808502</v>
      </c>
      <c r="U30" s="230">
        <v>808.55014700224797</v>
      </c>
      <c r="V30" s="230">
        <v>734.439561935548</v>
      </c>
      <c r="W30" s="230">
        <v>810.11900413493402</v>
      </c>
      <c r="X30" s="230">
        <v>770.88350007367706</v>
      </c>
      <c r="Y30" s="230">
        <v>820.337376803962</v>
      </c>
      <c r="Z30" s="230">
        <v>835.63209645898496</v>
      </c>
      <c r="AA30" s="230">
        <v>915.11453073648204</v>
      </c>
      <c r="AB30" s="230">
        <v>974.40463820400896</v>
      </c>
      <c r="AC30" s="230">
        <v>1152.28032891923</v>
      </c>
      <c r="AD30" s="230">
        <v>9865.6772852463691</v>
      </c>
      <c r="AE30" s="230">
        <v>1117.7580820692499</v>
      </c>
      <c r="AF30" s="230">
        <v>1105.12421014398</v>
      </c>
      <c r="AG30" s="230">
        <v>693.13681442063103</v>
      </c>
      <c r="AH30" s="230">
        <v>934.57757314206401</v>
      </c>
      <c r="AI30" s="230">
        <v>1126.2263248306799</v>
      </c>
      <c r="AJ30" s="230">
        <v>892.49373639092005</v>
      </c>
      <c r="AK30" s="230">
        <v>1425.51456083835</v>
      </c>
      <c r="AL30" s="230">
        <v>1572.7324914620899</v>
      </c>
      <c r="AM30" s="230">
        <v>2399.2966906573001</v>
      </c>
      <c r="AN30" s="230">
        <v>2916.7644435658999</v>
      </c>
      <c r="AO30" s="230">
        <v>2632.3665652322902</v>
      </c>
      <c r="AP30" s="230">
        <v>1695.29393235717</v>
      </c>
      <c r="AQ30" s="230">
        <v>18511.2854251106</v>
      </c>
      <c r="AR30" s="230">
        <v>1399.43439374023</v>
      </c>
      <c r="AS30" s="230">
        <v>1213.1268547341899</v>
      </c>
      <c r="AT30" s="230">
        <v>1293.63749734151</v>
      </c>
      <c r="AU30" s="230">
        <v>1399.6089022629501</v>
      </c>
      <c r="AV30" s="230">
        <v>1174.0037779120601</v>
      </c>
      <c r="AW30" s="230">
        <v>1025.15333694746</v>
      </c>
      <c r="AX30" s="230">
        <v>1158.1820656545001</v>
      </c>
      <c r="AY30" s="230">
        <v>1078.90360992163</v>
      </c>
      <c r="AZ30" s="230">
        <v>1115.2469575841401</v>
      </c>
      <c r="BA30" s="230">
        <v>1286.5445131270501</v>
      </c>
      <c r="BB30" s="230">
        <v>1857.4103529444201</v>
      </c>
      <c r="BC30" s="230">
        <v>1715.56719638251</v>
      </c>
      <c r="BD30" s="230">
        <v>15716.8194585526</v>
      </c>
      <c r="BE30" s="230">
        <v>732.66775831307405</v>
      </c>
      <c r="BF30" s="230">
        <v>869.75078013594498</v>
      </c>
      <c r="BG30" s="230">
        <v>1567.58009161062</v>
      </c>
      <c r="BH30" s="230">
        <v>1275.15693077281</v>
      </c>
      <c r="BI30" s="230">
        <v>1015.16685897773</v>
      </c>
      <c r="BJ30" s="230">
        <v>1065.9429080346899</v>
      </c>
      <c r="BK30" s="230">
        <v>1075.7692460266901</v>
      </c>
      <c r="BL30" s="230">
        <v>1246.8964139452801</v>
      </c>
    </row>
    <row r="31" spans="1:64" s="292" customFormat="1" ht="15.75" customHeight="1" x14ac:dyDescent="0.25">
      <c r="A31" s="292" t="s">
        <v>71</v>
      </c>
      <c r="B31" s="304" t="s">
        <v>71</v>
      </c>
      <c r="C31" s="374">
        <v>83635</v>
      </c>
      <c r="D31" s="304" t="s">
        <v>207</v>
      </c>
      <c r="E31" s="237">
        <v>234.632017104867</v>
      </c>
      <c r="F31" s="237">
        <v>228.44830558766799</v>
      </c>
      <c r="G31" s="237">
        <v>287.23112496536697</v>
      </c>
      <c r="H31" s="237">
        <v>284.64385014218402</v>
      </c>
      <c r="I31" s="237">
        <v>354.78473404196399</v>
      </c>
      <c r="J31" s="237">
        <v>501.80999465753098</v>
      </c>
      <c r="K31" s="237">
        <v>359.21720642489902</v>
      </c>
      <c r="L31" s="237">
        <v>437.42820244252499</v>
      </c>
      <c r="M31" s="237">
        <v>256.11691132206801</v>
      </c>
      <c r="N31" s="237">
        <v>407.491328963733</v>
      </c>
      <c r="O31" s="237">
        <v>351.80340544393101</v>
      </c>
      <c r="P31" s="237">
        <v>309.08883606060499</v>
      </c>
      <c r="Q31" s="237">
        <v>4012.6959171573399</v>
      </c>
      <c r="R31" s="237">
        <v>332.27025657290301</v>
      </c>
      <c r="S31" s="237">
        <v>288.12941608175902</v>
      </c>
      <c r="T31" s="237">
        <v>443.16564773096798</v>
      </c>
      <c r="U31" s="237">
        <v>406.91206640904602</v>
      </c>
      <c r="V31" s="237">
        <v>380.32690278349003</v>
      </c>
      <c r="W31" s="237">
        <v>544.80256429378301</v>
      </c>
      <c r="X31" s="237">
        <v>720.367107347201</v>
      </c>
      <c r="Y31" s="237">
        <v>609.25532972785595</v>
      </c>
      <c r="Z31" s="237">
        <v>334.45276263609401</v>
      </c>
      <c r="AA31" s="237">
        <v>181.72152381485</v>
      </c>
      <c r="AB31" s="237">
        <v>177.39481334989</v>
      </c>
      <c r="AC31" s="237">
        <v>201.74627258074301</v>
      </c>
      <c r="AD31" s="237">
        <v>4620.5446633285801</v>
      </c>
      <c r="AE31" s="237">
        <v>75.515451952171205</v>
      </c>
      <c r="AF31" s="237">
        <v>210.61196166777199</v>
      </c>
      <c r="AG31" s="237">
        <v>131.493234852743</v>
      </c>
      <c r="AH31" s="237">
        <v>30.457795060051499</v>
      </c>
      <c r="AI31" s="237">
        <v>147.56245762539501</v>
      </c>
      <c r="AJ31" s="237">
        <v>137.36974673722199</v>
      </c>
      <c r="AK31" s="237">
        <v>111.700203077113</v>
      </c>
      <c r="AL31" s="237">
        <v>131.509504654138</v>
      </c>
      <c r="AM31" s="237">
        <v>130.62699077914701</v>
      </c>
      <c r="AN31" s="237">
        <v>120.009789456097</v>
      </c>
      <c r="AO31" s="237">
        <v>106.36107466552301</v>
      </c>
      <c r="AP31" s="237">
        <v>659.70556337479604</v>
      </c>
      <c r="AQ31" s="237">
        <v>1992.9237739021701</v>
      </c>
      <c r="AR31" s="237">
        <v>70.421184503580704</v>
      </c>
      <c r="AS31" s="237">
        <v>76.202231131675504</v>
      </c>
      <c r="AT31" s="237">
        <v>101.08273235242901</v>
      </c>
      <c r="AU31" s="237">
        <v>101.701064888582</v>
      </c>
      <c r="AV31" s="237">
        <v>106.924189580766</v>
      </c>
      <c r="AW31" s="237">
        <v>94.951002676559298</v>
      </c>
      <c r="AX31" s="237">
        <v>100.72286771347601</v>
      </c>
      <c r="AY31" s="237">
        <v>92.852429143085999</v>
      </c>
      <c r="AZ31" s="237">
        <v>98.766971290690094</v>
      </c>
      <c r="BA31" s="237">
        <v>116.280825756308</v>
      </c>
      <c r="BB31" s="237">
        <v>77.556994510742996</v>
      </c>
      <c r="BC31" s="237">
        <v>70.6991913856249</v>
      </c>
      <c r="BD31" s="237">
        <v>1108.1616849335201</v>
      </c>
      <c r="BE31" s="237">
        <v>127.64788645158301</v>
      </c>
      <c r="BF31" s="237">
        <v>64.618653537244597</v>
      </c>
      <c r="BG31" s="237">
        <v>86.043055672698003</v>
      </c>
      <c r="BH31" s="237">
        <v>68.235446101360793</v>
      </c>
      <c r="BI31" s="237">
        <v>61.169552345883702</v>
      </c>
      <c r="BJ31" s="237">
        <v>59.347046243869201</v>
      </c>
      <c r="BK31" s="237">
        <v>93.855436001308107</v>
      </c>
      <c r="BL31" s="237">
        <v>66.227203620797198</v>
      </c>
    </row>
    <row r="32" spans="1:64" s="292" customFormat="1" ht="15.75" customHeight="1" x14ac:dyDescent="0.3">
      <c r="A32" s="363" t="s">
        <v>71</v>
      </c>
      <c r="B32" s="257" t="s">
        <v>71</v>
      </c>
      <c r="C32" s="373" t="s">
        <v>118</v>
      </c>
      <c r="D32" s="305" t="s">
        <v>194</v>
      </c>
      <c r="E32" s="230">
        <v>65.436529796004606</v>
      </c>
      <c r="F32" s="230">
        <v>334.23625768352002</v>
      </c>
      <c r="G32" s="230">
        <v>1201.4296281295999</v>
      </c>
      <c r="H32" s="230">
        <v>904.19780531518495</v>
      </c>
      <c r="I32" s="230">
        <v>621.661521194682</v>
      </c>
      <c r="J32" s="230">
        <v>1244.9819103058701</v>
      </c>
      <c r="K32" s="230">
        <v>508.36532080254699</v>
      </c>
      <c r="L32" s="230">
        <v>398.10600347546301</v>
      </c>
      <c r="M32" s="230">
        <v>3682.5925179947599</v>
      </c>
      <c r="N32" s="230">
        <v>1693.8377347231799</v>
      </c>
      <c r="O32" s="230">
        <v>1039.5932146602099</v>
      </c>
      <c r="P32" s="230">
        <v>3412.2541340893899</v>
      </c>
      <c r="Q32" s="230">
        <v>15106.692578170399</v>
      </c>
      <c r="R32" s="230">
        <v>989.66707012018503</v>
      </c>
      <c r="S32" s="230">
        <v>2667.6949582172001</v>
      </c>
      <c r="T32" s="230">
        <v>1391.11363585297</v>
      </c>
      <c r="U32" s="230">
        <v>1088.58056667501</v>
      </c>
      <c r="V32" s="230">
        <v>1736.42872287001</v>
      </c>
      <c r="W32" s="230">
        <v>2001.4665259455701</v>
      </c>
      <c r="X32" s="230">
        <v>1161.90357333354</v>
      </c>
      <c r="Y32" s="230">
        <v>1380.7962409981601</v>
      </c>
      <c r="Z32" s="230">
        <v>2311.9094070517999</v>
      </c>
      <c r="AA32" s="230">
        <v>2382.11937574902</v>
      </c>
      <c r="AB32" s="230">
        <v>2788.6322636384002</v>
      </c>
      <c r="AC32" s="230">
        <v>2038.8078591369199</v>
      </c>
      <c r="AD32" s="230">
        <v>21939.1201995888</v>
      </c>
      <c r="AE32" s="230">
        <v>5069.74855551563</v>
      </c>
      <c r="AF32" s="230">
        <v>1092.13786979105</v>
      </c>
      <c r="AG32" s="230">
        <v>2009.1914037766201</v>
      </c>
      <c r="AH32" s="230">
        <v>2339.22536217486</v>
      </c>
      <c r="AI32" s="230">
        <v>1629.3388511058499</v>
      </c>
      <c r="AJ32" s="230">
        <v>2463.29187441269</v>
      </c>
      <c r="AK32" s="230">
        <v>6546.2004027661496</v>
      </c>
      <c r="AL32" s="230">
        <v>1722.9942108325899</v>
      </c>
      <c r="AM32" s="230">
        <v>1792.61563444683</v>
      </c>
      <c r="AN32" s="230">
        <v>1738.3501942595201</v>
      </c>
      <c r="AO32" s="230">
        <v>1103.0230175404299</v>
      </c>
      <c r="AP32" s="230">
        <v>1517.6732741840301</v>
      </c>
      <c r="AQ32" s="230">
        <v>29023.790650806201</v>
      </c>
      <c r="AR32" s="230">
        <v>3793.0199134171899</v>
      </c>
      <c r="AS32" s="230">
        <v>1312.46841652636</v>
      </c>
      <c r="AT32" s="230">
        <v>1019.16170200048</v>
      </c>
      <c r="AU32" s="230">
        <v>1329.5208702275099</v>
      </c>
      <c r="AV32" s="230">
        <v>1733.0940814297101</v>
      </c>
      <c r="AW32" s="230">
        <v>1725.2508210789399</v>
      </c>
      <c r="AX32" s="230">
        <v>1472.7265303092199</v>
      </c>
      <c r="AY32" s="230">
        <v>1444.4396960670001</v>
      </c>
      <c r="AZ32" s="230">
        <v>1507.5916345164401</v>
      </c>
      <c r="BA32" s="230">
        <v>2893.9693223347599</v>
      </c>
      <c r="BB32" s="230">
        <v>2436.2333220349401</v>
      </c>
      <c r="BC32" s="230">
        <v>2568.5272542462199</v>
      </c>
      <c r="BD32" s="230">
        <v>23236.003564188799</v>
      </c>
      <c r="BE32" s="230">
        <v>1218.97790430895</v>
      </c>
      <c r="BF32" s="230">
        <v>1832.77235576764</v>
      </c>
      <c r="BG32" s="230">
        <v>2015.66570592484</v>
      </c>
      <c r="BH32" s="230">
        <v>2095.2118560825702</v>
      </c>
      <c r="BI32" s="230">
        <v>2224.9742453726999</v>
      </c>
      <c r="BJ32" s="230">
        <v>2569.2672600809501</v>
      </c>
      <c r="BK32" s="230">
        <v>2170.06338421083</v>
      </c>
      <c r="BL32" s="230">
        <v>1965.83154984675</v>
      </c>
    </row>
    <row r="33" spans="1:64" s="242" customFormat="1" ht="15.75" customHeight="1" x14ac:dyDescent="0.25">
      <c r="A33" s="364" t="s">
        <v>208</v>
      </c>
      <c r="B33" s="288" t="s">
        <v>74</v>
      </c>
      <c r="C33" s="336" t="s">
        <v>118</v>
      </c>
      <c r="D33" s="288" t="s">
        <v>118</v>
      </c>
      <c r="E33" s="269">
        <v>14917.059556521999</v>
      </c>
      <c r="F33" s="269">
        <v>18942.017273187201</v>
      </c>
      <c r="G33" s="269">
        <v>23931.065290203602</v>
      </c>
      <c r="H33" s="269">
        <v>19401.939687559799</v>
      </c>
      <c r="I33" s="269">
        <v>25567.4995987607</v>
      </c>
      <c r="J33" s="269">
        <v>21999.122252837398</v>
      </c>
      <c r="K33" s="269">
        <v>24566.142762461801</v>
      </c>
      <c r="L33" s="269">
        <v>26638.570824205799</v>
      </c>
      <c r="M33" s="269">
        <v>22465.403915498398</v>
      </c>
      <c r="N33" s="269">
        <v>27468.749114274699</v>
      </c>
      <c r="O33" s="269">
        <v>29284.405556109599</v>
      </c>
      <c r="P33" s="269">
        <v>42623.828284230702</v>
      </c>
      <c r="Q33" s="269">
        <v>297805.80411585199</v>
      </c>
      <c r="R33" s="269">
        <v>13869.1547151657</v>
      </c>
      <c r="S33" s="269">
        <v>17413.612527293499</v>
      </c>
      <c r="T33" s="269">
        <v>18353.825647889102</v>
      </c>
      <c r="U33" s="269">
        <v>21179.2408920942</v>
      </c>
      <c r="V33" s="269">
        <v>18882.3918189469</v>
      </c>
      <c r="W33" s="269">
        <v>26926.232544440802</v>
      </c>
      <c r="X33" s="269">
        <v>25830.525027248401</v>
      </c>
      <c r="Y33" s="269">
        <v>23083.539735795599</v>
      </c>
      <c r="Z33" s="269">
        <v>28535.916658190101</v>
      </c>
      <c r="AA33" s="269">
        <v>31420.079256841698</v>
      </c>
      <c r="AB33" s="269">
        <v>27401.046629803201</v>
      </c>
      <c r="AC33" s="269">
        <v>57075.176632885697</v>
      </c>
      <c r="AD33" s="269">
        <v>309970.74208659498</v>
      </c>
      <c r="AE33" s="269">
        <v>17437.208846751299</v>
      </c>
      <c r="AF33" s="269">
        <v>21497.4433400829</v>
      </c>
      <c r="AG33" s="269">
        <v>26384.7613046355</v>
      </c>
      <c r="AH33" s="269">
        <v>42179.106454594403</v>
      </c>
      <c r="AI33" s="269">
        <v>18424.968662391198</v>
      </c>
      <c r="AJ33" s="269">
        <v>26132.387096619899</v>
      </c>
      <c r="AK33" s="269">
        <v>48511.761874366799</v>
      </c>
      <c r="AL33" s="269">
        <v>23741.769221756302</v>
      </c>
      <c r="AM33" s="269">
        <v>29335.196598921098</v>
      </c>
      <c r="AN33" s="269">
        <v>32653.0641380173</v>
      </c>
      <c r="AO33" s="269">
        <v>43686.546322366601</v>
      </c>
      <c r="AP33" s="269">
        <v>49627.784047756897</v>
      </c>
      <c r="AQ33" s="269">
        <v>379611.99790825997</v>
      </c>
      <c r="AR33" s="269">
        <v>19275.988495010199</v>
      </c>
      <c r="AS33" s="269">
        <v>25708.539034284098</v>
      </c>
      <c r="AT33" s="269">
        <v>27408.318487559602</v>
      </c>
      <c r="AU33" s="269">
        <v>32133.368061655401</v>
      </c>
      <c r="AV33" s="269">
        <v>28636.250046916299</v>
      </c>
      <c r="AW33" s="269">
        <v>47726.376835246898</v>
      </c>
      <c r="AX33" s="269">
        <v>36758.510244994803</v>
      </c>
      <c r="AY33" s="269">
        <v>35037.160657899003</v>
      </c>
      <c r="AZ33" s="269">
        <v>32661.8269037727</v>
      </c>
      <c r="BA33" s="269">
        <v>33849.7921469301</v>
      </c>
      <c r="BB33" s="269">
        <v>39243.87868632</v>
      </c>
      <c r="BC33" s="269">
        <v>52413.732768008798</v>
      </c>
      <c r="BD33" s="269">
        <v>410853.742368598</v>
      </c>
      <c r="BE33" s="269">
        <v>29212.305500937899</v>
      </c>
      <c r="BF33" s="269">
        <v>27571.522676897199</v>
      </c>
      <c r="BG33" s="269">
        <v>31846.376167216298</v>
      </c>
      <c r="BH33" s="269">
        <v>37082.289262216698</v>
      </c>
      <c r="BI33" s="269">
        <v>28485.4502339869</v>
      </c>
      <c r="BJ33" s="269">
        <v>26825.934706063501</v>
      </c>
      <c r="BK33" s="269">
        <v>61566.7467459564</v>
      </c>
      <c r="BL33" s="269">
        <v>34374.574263610099</v>
      </c>
    </row>
    <row r="34" spans="1:64" s="292" customFormat="1" ht="15.75" customHeight="1" x14ac:dyDescent="0.25">
      <c r="A34" s="360" t="s">
        <v>71</v>
      </c>
      <c r="B34" s="305" t="s">
        <v>71</v>
      </c>
      <c r="C34" s="373">
        <v>83990</v>
      </c>
      <c r="D34" s="305" t="s">
        <v>209</v>
      </c>
      <c r="E34" s="230">
        <v>3872.3466203611501</v>
      </c>
      <c r="F34" s="230">
        <v>4666.74229651717</v>
      </c>
      <c r="G34" s="230">
        <v>4335.2912542799104</v>
      </c>
      <c r="H34" s="230">
        <v>4965.5160504320902</v>
      </c>
      <c r="I34" s="230">
        <v>3974.6055227220199</v>
      </c>
      <c r="J34" s="230">
        <v>6377.4889546568502</v>
      </c>
      <c r="K34" s="230">
        <v>4616.3071101323603</v>
      </c>
      <c r="L34" s="230">
        <v>5221.4600375905202</v>
      </c>
      <c r="M34" s="230">
        <v>5262.0558090837503</v>
      </c>
      <c r="N34" s="230">
        <v>4211.0308821844001</v>
      </c>
      <c r="O34" s="230">
        <v>4732.6098908645499</v>
      </c>
      <c r="P34" s="230">
        <v>8576.0238545097509</v>
      </c>
      <c r="Q34" s="230">
        <v>60811.478283334502</v>
      </c>
      <c r="R34" s="230">
        <v>4762.2331111191997</v>
      </c>
      <c r="S34" s="230">
        <v>5160.4025514705299</v>
      </c>
      <c r="T34" s="230">
        <v>3614.4449600109601</v>
      </c>
      <c r="U34" s="230">
        <v>4087.57433121444</v>
      </c>
      <c r="V34" s="230">
        <v>4739.7255532007503</v>
      </c>
      <c r="W34" s="230">
        <v>10525.626784481199</v>
      </c>
      <c r="X34" s="230">
        <v>4285.12170532044</v>
      </c>
      <c r="Y34" s="230">
        <v>5545.9467561408801</v>
      </c>
      <c r="Z34" s="230">
        <v>5336.5622951793903</v>
      </c>
      <c r="AA34" s="230">
        <v>4240.7538597795201</v>
      </c>
      <c r="AB34" s="230">
        <v>5124.7358335560302</v>
      </c>
      <c r="AC34" s="230">
        <v>10542.3688231837</v>
      </c>
      <c r="AD34" s="230">
        <v>67965.496564657005</v>
      </c>
      <c r="AE34" s="230">
        <v>6356.6183606914501</v>
      </c>
      <c r="AF34" s="230">
        <v>7149.6090145701401</v>
      </c>
      <c r="AG34" s="230">
        <v>8944.2229872507705</v>
      </c>
      <c r="AH34" s="230">
        <v>12465.521582953999</v>
      </c>
      <c r="AI34" s="230">
        <v>7130.5454497552701</v>
      </c>
      <c r="AJ34" s="230">
        <v>10321.9026332512</v>
      </c>
      <c r="AK34" s="230">
        <v>9985.3300718257306</v>
      </c>
      <c r="AL34" s="230">
        <v>10657.021021814</v>
      </c>
      <c r="AM34" s="230">
        <v>9741.9684038389405</v>
      </c>
      <c r="AN34" s="230">
        <v>10195.8531299197</v>
      </c>
      <c r="AO34" s="230">
        <v>9877.7421550667495</v>
      </c>
      <c r="AP34" s="230">
        <v>11910.8165898078</v>
      </c>
      <c r="AQ34" s="230">
        <v>114737.15140074601</v>
      </c>
      <c r="AR34" s="230">
        <v>8325.3666184918802</v>
      </c>
      <c r="AS34" s="230">
        <v>9353.7126176431393</v>
      </c>
      <c r="AT34" s="230">
        <v>10359.695288180799</v>
      </c>
      <c r="AU34" s="230">
        <v>9677.23502777869</v>
      </c>
      <c r="AV34" s="230">
        <v>7821.7251354862001</v>
      </c>
      <c r="AW34" s="230">
        <v>13159.795578195601</v>
      </c>
      <c r="AX34" s="230">
        <v>9757.4399256312499</v>
      </c>
      <c r="AY34" s="230">
        <v>9516.1877796533008</v>
      </c>
      <c r="AZ34" s="230">
        <v>11442.042251642701</v>
      </c>
      <c r="BA34" s="230">
        <v>11990.8791358038</v>
      </c>
      <c r="BB34" s="230">
        <v>9871.2064702361004</v>
      </c>
      <c r="BC34" s="230">
        <v>11473.0159062367</v>
      </c>
      <c r="BD34" s="230">
        <v>122748.30173498001</v>
      </c>
      <c r="BE34" s="230">
        <v>12330.7048158088</v>
      </c>
      <c r="BF34" s="230">
        <v>9417.8715940346992</v>
      </c>
      <c r="BG34" s="230">
        <v>9375.1746290575102</v>
      </c>
      <c r="BH34" s="230">
        <v>11381.025000973599</v>
      </c>
      <c r="BI34" s="230">
        <v>9279.5535829420805</v>
      </c>
      <c r="BJ34" s="230">
        <v>7631.0799491943699</v>
      </c>
      <c r="BK34" s="230">
        <v>14619.4204856986</v>
      </c>
      <c r="BL34" s="230">
        <v>14120.225335441801</v>
      </c>
    </row>
    <row r="35" spans="1:64" s="292" customFormat="1" ht="15.75" customHeight="1" x14ac:dyDescent="0.25">
      <c r="A35" s="292" t="s">
        <v>71</v>
      </c>
      <c r="B35" s="304" t="s">
        <v>71</v>
      </c>
      <c r="C35" s="374">
        <v>83129</v>
      </c>
      <c r="D35" s="304" t="s">
        <v>210</v>
      </c>
      <c r="E35" s="237">
        <v>3650.31156215798</v>
      </c>
      <c r="F35" s="237">
        <v>4134.3969060845702</v>
      </c>
      <c r="G35" s="237">
        <v>6834.6518242738903</v>
      </c>
      <c r="H35" s="237">
        <v>5184.88513786778</v>
      </c>
      <c r="I35" s="237">
        <v>12992.010596652801</v>
      </c>
      <c r="J35" s="237">
        <v>4425.1357241589803</v>
      </c>
      <c r="K35" s="237">
        <v>7916.8755508597396</v>
      </c>
      <c r="L35" s="237">
        <v>4114.5284188286896</v>
      </c>
      <c r="M35" s="237">
        <v>7767.2949449562002</v>
      </c>
      <c r="N35" s="237">
        <v>10652.6531228122</v>
      </c>
      <c r="O35" s="237">
        <v>9972.9245272423195</v>
      </c>
      <c r="P35" s="237">
        <v>18839.022707741198</v>
      </c>
      <c r="Q35" s="237">
        <v>96484.691023636406</v>
      </c>
      <c r="R35" s="237">
        <v>4850.8521849566596</v>
      </c>
      <c r="S35" s="237">
        <v>6689.2264130811</v>
      </c>
      <c r="T35" s="237">
        <v>6044.3148572222199</v>
      </c>
      <c r="U35" s="237">
        <v>9802.2195148922292</v>
      </c>
      <c r="V35" s="237">
        <v>7044.8215382446697</v>
      </c>
      <c r="W35" s="237">
        <v>7734.4393378696705</v>
      </c>
      <c r="X35" s="237">
        <v>11474.2042821378</v>
      </c>
      <c r="Y35" s="237">
        <v>7649.1786526846499</v>
      </c>
      <c r="Z35" s="237">
        <v>14001.297200613801</v>
      </c>
      <c r="AA35" s="237">
        <v>12610.7627436526</v>
      </c>
      <c r="AB35" s="237">
        <v>7304.4045045010798</v>
      </c>
      <c r="AC35" s="237">
        <v>23979.705325298601</v>
      </c>
      <c r="AD35" s="237">
        <v>119185.42655515501</v>
      </c>
      <c r="AE35" s="237">
        <v>5005.3091028194503</v>
      </c>
      <c r="AF35" s="237">
        <v>6282.2021938265198</v>
      </c>
      <c r="AG35" s="237">
        <v>10663.2240309634</v>
      </c>
      <c r="AH35" s="237">
        <v>10427.208542062001</v>
      </c>
      <c r="AI35" s="237">
        <v>5897.2565561890597</v>
      </c>
      <c r="AJ35" s="237">
        <v>7485.0970842437</v>
      </c>
      <c r="AK35" s="237">
        <v>14343.888583412099</v>
      </c>
      <c r="AL35" s="237">
        <v>7159.1981382219001</v>
      </c>
      <c r="AM35" s="237">
        <v>9501.27335572226</v>
      </c>
      <c r="AN35" s="237">
        <v>11896.628042368</v>
      </c>
      <c r="AO35" s="237">
        <v>11983.5667194539</v>
      </c>
      <c r="AP35" s="237">
        <v>15184.513591118101</v>
      </c>
      <c r="AQ35" s="237">
        <v>115829.36594040001</v>
      </c>
      <c r="AR35" s="237">
        <v>5259.2268005309097</v>
      </c>
      <c r="AS35" s="237">
        <v>7062.1440924849003</v>
      </c>
      <c r="AT35" s="237">
        <v>9307.8631599363907</v>
      </c>
      <c r="AU35" s="237">
        <v>9956.2521855170908</v>
      </c>
      <c r="AV35" s="237">
        <v>12142.7322112698</v>
      </c>
      <c r="AW35" s="237">
        <v>11997.2831671083</v>
      </c>
      <c r="AX35" s="237">
        <v>16101.861984483499</v>
      </c>
      <c r="AY35" s="237">
        <v>6909.3417409900203</v>
      </c>
      <c r="AZ35" s="237">
        <v>10859.0955817789</v>
      </c>
      <c r="BA35" s="237">
        <v>10677.204664479799</v>
      </c>
      <c r="BB35" s="237">
        <v>8058.7349617688897</v>
      </c>
      <c r="BC35" s="237">
        <v>26501.604313517499</v>
      </c>
      <c r="BD35" s="237">
        <v>134833.34486386599</v>
      </c>
      <c r="BE35" s="237">
        <v>9000.7409425855894</v>
      </c>
      <c r="BF35" s="237">
        <v>9742.6704143766601</v>
      </c>
      <c r="BG35" s="237">
        <v>10470.0795735806</v>
      </c>
      <c r="BH35" s="237">
        <v>12895.530969847099</v>
      </c>
      <c r="BI35" s="237">
        <v>9574.3637486822608</v>
      </c>
      <c r="BJ35" s="237">
        <v>8645.2385490783308</v>
      </c>
      <c r="BK35" s="237">
        <v>32893.222588508899</v>
      </c>
      <c r="BL35" s="237">
        <v>11341.7957481221</v>
      </c>
    </row>
    <row r="36" spans="1:64" s="292" customFormat="1" ht="15.75" customHeight="1" x14ac:dyDescent="0.3">
      <c r="A36" s="363" t="s">
        <v>71</v>
      </c>
      <c r="B36" s="257" t="s">
        <v>71</v>
      </c>
      <c r="C36" s="373">
        <v>83118</v>
      </c>
      <c r="D36" s="305" t="s">
        <v>211</v>
      </c>
      <c r="E36" s="230">
        <v>206.054774611434</v>
      </c>
      <c r="F36" s="230">
        <v>413.96748194701797</v>
      </c>
      <c r="G36" s="230">
        <v>498.37845898614103</v>
      </c>
      <c r="H36" s="230">
        <v>471.94081068668402</v>
      </c>
      <c r="I36" s="230">
        <v>417.84917682158999</v>
      </c>
      <c r="J36" s="230">
        <v>406.813768306437</v>
      </c>
      <c r="K36" s="230">
        <v>769.986155298467</v>
      </c>
      <c r="L36" s="230">
        <v>452.75925387631202</v>
      </c>
      <c r="M36" s="230">
        <v>444.40687821391401</v>
      </c>
      <c r="N36" s="230">
        <v>400.577030746356</v>
      </c>
      <c r="O36" s="230">
        <v>320.84491036592601</v>
      </c>
      <c r="P36" s="230">
        <v>642.530857423523</v>
      </c>
      <c r="Q36" s="230">
        <v>5446.1095572838003</v>
      </c>
      <c r="R36" s="230">
        <v>274.91473019467799</v>
      </c>
      <c r="S36" s="230">
        <v>338.43970966742899</v>
      </c>
      <c r="T36" s="230">
        <v>298.40049248934798</v>
      </c>
      <c r="U36" s="230">
        <v>650.74486592809603</v>
      </c>
      <c r="V36" s="230">
        <v>199.63176791474001</v>
      </c>
      <c r="W36" s="230">
        <v>698.30668901482397</v>
      </c>
      <c r="X36" s="230">
        <v>576.53510726300306</v>
      </c>
      <c r="Y36" s="230">
        <v>3330.8158779610799</v>
      </c>
      <c r="Z36" s="230">
        <v>736.74610411133597</v>
      </c>
      <c r="AA36" s="230">
        <v>988.80355868803099</v>
      </c>
      <c r="AB36" s="230">
        <v>3860.52911364699</v>
      </c>
      <c r="AC36" s="230">
        <v>8377.7387798360705</v>
      </c>
      <c r="AD36" s="230">
        <v>20331.606796715601</v>
      </c>
      <c r="AE36" s="230">
        <v>853.90097627286696</v>
      </c>
      <c r="AF36" s="230">
        <v>1110.8984323034499</v>
      </c>
      <c r="AG36" s="230">
        <v>1197.41942366745</v>
      </c>
      <c r="AH36" s="230">
        <v>1607.8644417415401</v>
      </c>
      <c r="AI36" s="230">
        <v>1714.0732713412101</v>
      </c>
      <c r="AJ36" s="230">
        <v>1472.16073426393</v>
      </c>
      <c r="AK36" s="230">
        <v>1274.16657597157</v>
      </c>
      <c r="AL36" s="230">
        <v>1936.9123176236101</v>
      </c>
      <c r="AM36" s="230">
        <v>2508.47676320859</v>
      </c>
      <c r="AN36" s="230">
        <v>2074.8836913779801</v>
      </c>
      <c r="AO36" s="230">
        <v>1064.05373917366</v>
      </c>
      <c r="AP36" s="230">
        <v>2384.9574307297198</v>
      </c>
      <c r="AQ36" s="230">
        <v>19199.767797675599</v>
      </c>
      <c r="AR36" s="230">
        <v>2007.7554587167299</v>
      </c>
      <c r="AS36" s="230">
        <v>2163.7544059399902</v>
      </c>
      <c r="AT36" s="230">
        <v>1235.95879816709</v>
      </c>
      <c r="AU36" s="230">
        <v>1924.1158247396199</v>
      </c>
      <c r="AV36" s="230">
        <v>2170.5532214551099</v>
      </c>
      <c r="AW36" s="230">
        <v>1783.65718647669</v>
      </c>
      <c r="AX36" s="230">
        <v>2154.88770926909</v>
      </c>
      <c r="AY36" s="230">
        <v>1635.42743685809</v>
      </c>
      <c r="AZ36" s="230">
        <v>1491.3760398469001</v>
      </c>
      <c r="BA36" s="230">
        <v>1573.40024002358</v>
      </c>
      <c r="BB36" s="230">
        <v>1222.41069502709</v>
      </c>
      <c r="BC36" s="230">
        <v>1759.9381225931199</v>
      </c>
      <c r="BD36" s="230">
        <v>21123.235139113101</v>
      </c>
      <c r="BE36" s="230">
        <v>1920.82874935634</v>
      </c>
      <c r="BF36" s="230">
        <v>1468.720794699</v>
      </c>
      <c r="BG36" s="230">
        <v>1724.9075876043501</v>
      </c>
      <c r="BH36" s="230">
        <v>1623.1073122313301</v>
      </c>
      <c r="BI36" s="230">
        <v>1355.2900836828901</v>
      </c>
      <c r="BJ36" s="230">
        <v>1416.6729744188999</v>
      </c>
      <c r="BK36" s="230">
        <v>2138.0494632097798</v>
      </c>
      <c r="BL36" s="230">
        <v>1894.40771348159</v>
      </c>
    </row>
    <row r="37" spans="1:64" s="292" customFormat="1" ht="15.75" customHeight="1" x14ac:dyDescent="0.25">
      <c r="A37" s="292" t="s">
        <v>71</v>
      </c>
      <c r="B37" s="304" t="s">
        <v>71</v>
      </c>
      <c r="C37" s="374">
        <v>83115</v>
      </c>
      <c r="D37" s="304" t="s">
        <v>212</v>
      </c>
      <c r="E37" s="237">
        <v>629.45440731812096</v>
      </c>
      <c r="F37" s="237">
        <v>3086.6656745617702</v>
      </c>
      <c r="G37" s="237">
        <v>780.699376304309</v>
      </c>
      <c r="H37" s="237">
        <v>184.03567430586301</v>
      </c>
      <c r="I37" s="237">
        <v>453.75142887000402</v>
      </c>
      <c r="J37" s="237">
        <v>2504.9576418510401</v>
      </c>
      <c r="K37" s="237">
        <v>377.10330380693102</v>
      </c>
      <c r="L37" s="237">
        <v>1488.7115479781801</v>
      </c>
      <c r="M37" s="237">
        <v>767.94035781192804</v>
      </c>
      <c r="N37" s="237">
        <v>1811.9377005333299</v>
      </c>
      <c r="O37" s="237">
        <v>2980.6168911437098</v>
      </c>
      <c r="P37" s="237">
        <v>1635.53979329873</v>
      </c>
      <c r="Q37" s="237">
        <v>16701.413797783898</v>
      </c>
      <c r="R37" s="237">
        <v>87.174597588637695</v>
      </c>
      <c r="S37" s="237">
        <v>234.12547592836901</v>
      </c>
      <c r="T37" s="237">
        <v>336.142720391826</v>
      </c>
      <c r="U37" s="237">
        <v>169.086961476364</v>
      </c>
      <c r="V37" s="237">
        <v>153.80337148426</v>
      </c>
      <c r="W37" s="237">
        <v>295.92912594505901</v>
      </c>
      <c r="X37" s="237">
        <v>343.79987866067802</v>
      </c>
      <c r="Y37" s="237">
        <v>463.79647986006898</v>
      </c>
      <c r="Z37" s="237">
        <v>1916.6483679028699</v>
      </c>
      <c r="AA37" s="237">
        <v>381.54801126364799</v>
      </c>
      <c r="AB37" s="237">
        <v>373.936380846676</v>
      </c>
      <c r="AC37" s="237">
        <v>593.218930558392</v>
      </c>
      <c r="AD37" s="237">
        <v>5349.21030190685</v>
      </c>
      <c r="AE37" s="237">
        <v>527.53133454022895</v>
      </c>
      <c r="AF37" s="237">
        <v>509.96548429941799</v>
      </c>
      <c r="AG37" s="237">
        <v>350.941838190645</v>
      </c>
      <c r="AH37" s="237">
        <v>985.92640111631999</v>
      </c>
      <c r="AI37" s="237">
        <v>403.11952131578101</v>
      </c>
      <c r="AJ37" s="237">
        <v>462.19585104075202</v>
      </c>
      <c r="AK37" s="237">
        <v>697.55250287307695</v>
      </c>
      <c r="AL37" s="237">
        <v>580.83950782634997</v>
      </c>
      <c r="AM37" s="237">
        <v>741.59613954515601</v>
      </c>
      <c r="AN37" s="237">
        <v>498.55911443074098</v>
      </c>
      <c r="AO37" s="237">
        <v>748.52761127228905</v>
      </c>
      <c r="AP37" s="237">
        <v>992.04663011759396</v>
      </c>
      <c r="AQ37" s="237">
        <v>7498.8019365683504</v>
      </c>
      <c r="AR37" s="237">
        <v>415.69749830362298</v>
      </c>
      <c r="AS37" s="237">
        <v>909.25592606499595</v>
      </c>
      <c r="AT37" s="237">
        <v>1095.4856344618199</v>
      </c>
      <c r="AU37" s="237">
        <v>1064.26805848243</v>
      </c>
      <c r="AV37" s="237">
        <v>905.54791620077197</v>
      </c>
      <c r="AW37" s="237">
        <v>1006.19960179799</v>
      </c>
      <c r="AX37" s="237">
        <v>1430.3537622035001</v>
      </c>
      <c r="AY37" s="237">
        <v>1055.9610459125799</v>
      </c>
      <c r="AZ37" s="237">
        <v>1120.9325248099799</v>
      </c>
      <c r="BA37" s="237">
        <v>1207.1001276981301</v>
      </c>
      <c r="BB37" s="237">
        <v>1228.89823084813</v>
      </c>
      <c r="BC37" s="237">
        <v>1516.8335933537801</v>
      </c>
      <c r="BD37" s="237">
        <v>12956.533920137699</v>
      </c>
      <c r="BE37" s="237">
        <v>1125.0502535129101</v>
      </c>
      <c r="BF37" s="237">
        <v>1609.26442770533</v>
      </c>
      <c r="BG37" s="237">
        <v>1573.9175861916999</v>
      </c>
      <c r="BH37" s="237">
        <v>1251.1830392766501</v>
      </c>
      <c r="BI37" s="237">
        <v>1182.2415754075801</v>
      </c>
      <c r="BJ37" s="237">
        <v>2272.57744467768</v>
      </c>
      <c r="BK37" s="237">
        <v>2559.1243580611899</v>
      </c>
      <c r="BL37" s="237">
        <v>1677.3318752222899</v>
      </c>
    </row>
    <row r="38" spans="1:64" s="292" customFormat="1" ht="15.75" customHeight="1" x14ac:dyDescent="0.25">
      <c r="A38" s="360" t="s">
        <v>71</v>
      </c>
      <c r="B38" s="305" t="s">
        <v>71</v>
      </c>
      <c r="C38" s="373">
        <v>83117</v>
      </c>
      <c r="D38" s="305" t="s">
        <v>213</v>
      </c>
      <c r="E38" s="230">
        <v>630.66352335425699</v>
      </c>
      <c r="F38" s="230">
        <v>144.95879437476501</v>
      </c>
      <c r="G38" s="230">
        <v>1209.6882538299999</v>
      </c>
      <c r="H38" s="230">
        <v>2321.6793541335001</v>
      </c>
      <c r="I38" s="230">
        <v>320.15317101188202</v>
      </c>
      <c r="J38" s="230">
        <v>367.320454873095</v>
      </c>
      <c r="K38" s="230">
        <v>3385.62487786368</v>
      </c>
      <c r="L38" s="230">
        <v>1987.43919153142</v>
      </c>
      <c r="M38" s="230">
        <v>60.166891800910797</v>
      </c>
      <c r="N38" s="230">
        <v>3492.3201544718499</v>
      </c>
      <c r="O38" s="230">
        <v>3840.7132701514802</v>
      </c>
      <c r="P38" s="230">
        <v>1420.3540330339099</v>
      </c>
      <c r="Q38" s="230">
        <v>19181.081970430801</v>
      </c>
      <c r="R38" s="230">
        <v>261.41499577345297</v>
      </c>
      <c r="S38" s="230">
        <v>1060.6114264448299</v>
      </c>
      <c r="T38" s="230">
        <v>581.94902145084598</v>
      </c>
      <c r="U38" s="230">
        <v>2244.4772070020699</v>
      </c>
      <c r="V38" s="230">
        <v>853.65110077420695</v>
      </c>
      <c r="W38" s="230">
        <v>1602.13272250364</v>
      </c>
      <c r="X38" s="230">
        <v>2942.0309400190799</v>
      </c>
      <c r="Y38" s="230">
        <v>355.27969659325402</v>
      </c>
      <c r="Z38" s="230">
        <v>1317.45855225952</v>
      </c>
      <c r="AA38" s="230">
        <v>3720.5943018789899</v>
      </c>
      <c r="AB38" s="230">
        <v>3534.28555676622</v>
      </c>
      <c r="AC38" s="230">
        <v>3580.0657892740401</v>
      </c>
      <c r="AD38" s="230">
        <v>22053.951310740202</v>
      </c>
      <c r="AE38" s="230">
        <v>1282.5382242625501</v>
      </c>
      <c r="AF38" s="230">
        <v>1113.66256041265</v>
      </c>
      <c r="AG38" s="230">
        <v>1186.1177712282399</v>
      </c>
      <c r="AH38" s="230">
        <v>3130.06649645993</v>
      </c>
      <c r="AI38" s="230">
        <v>974.68464789516804</v>
      </c>
      <c r="AJ38" s="230">
        <v>962.44382292754301</v>
      </c>
      <c r="AK38" s="230">
        <v>3396.9891464736202</v>
      </c>
      <c r="AL38" s="230">
        <v>923.75306608785104</v>
      </c>
      <c r="AM38" s="230">
        <v>1991.0755393668101</v>
      </c>
      <c r="AN38" s="230">
        <v>4434.3631088112197</v>
      </c>
      <c r="AO38" s="230">
        <v>3413.47329346376</v>
      </c>
      <c r="AP38" s="230">
        <v>3904.6087450155301</v>
      </c>
      <c r="AQ38" s="230">
        <v>26713.776422404899</v>
      </c>
      <c r="AR38" s="230">
        <v>1366.6859800146201</v>
      </c>
      <c r="AS38" s="230">
        <v>3347.4610884337299</v>
      </c>
      <c r="AT38" s="230">
        <v>1841.4043618646199</v>
      </c>
      <c r="AU38" s="230">
        <v>4228.9199721512196</v>
      </c>
      <c r="AV38" s="230">
        <v>1568.19369174331</v>
      </c>
      <c r="AW38" s="230">
        <v>2106.0829125632999</v>
      </c>
      <c r="AX38" s="230">
        <v>4358.0674858012599</v>
      </c>
      <c r="AY38" s="230">
        <v>1931.8778883453699</v>
      </c>
      <c r="AZ38" s="230">
        <v>1761.1256097324699</v>
      </c>
      <c r="BA38" s="230">
        <v>4346.0493395109097</v>
      </c>
      <c r="BB38" s="230">
        <v>4498.3299804992703</v>
      </c>
      <c r="BC38" s="230">
        <v>3851.2886943303902</v>
      </c>
      <c r="BD38" s="230">
        <v>35205.4870049905</v>
      </c>
      <c r="BE38" s="230">
        <v>1829.1287523966</v>
      </c>
      <c r="BF38" s="230">
        <v>1796.5027678356601</v>
      </c>
      <c r="BG38" s="230">
        <v>1904.1435548905299</v>
      </c>
      <c r="BH38" s="230">
        <v>4753.6835562055603</v>
      </c>
      <c r="BI38" s="230">
        <v>1900.39126362047</v>
      </c>
      <c r="BJ38" s="230">
        <v>1857.1504060431</v>
      </c>
      <c r="BK38" s="230">
        <v>4121.4313570272197</v>
      </c>
      <c r="BL38" s="230">
        <v>1303.0315459727401</v>
      </c>
    </row>
    <row r="39" spans="1:64" s="292" customFormat="1" ht="15.75" customHeight="1" x14ac:dyDescent="0.25">
      <c r="A39" s="292" t="s">
        <v>71</v>
      </c>
      <c r="B39" s="304" t="s">
        <v>71</v>
      </c>
      <c r="C39" s="374">
        <v>83111</v>
      </c>
      <c r="D39" s="304" t="s">
        <v>214</v>
      </c>
      <c r="E39" s="237">
        <v>1992.97051087967</v>
      </c>
      <c r="F39" s="237">
        <v>2263.8025901556698</v>
      </c>
      <c r="G39" s="237">
        <v>2983.5221733519902</v>
      </c>
      <c r="H39" s="237">
        <v>2663.3060742181201</v>
      </c>
      <c r="I39" s="237">
        <v>3422.0511741860901</v>
      </c>
      <c r="J39" s="237">
        <v>2904.0094249751401</v>
      </c>
      <c r="K39" s="237">
        <v>3197.7898329108598</v>
      </c>
      <c r="L39" s="237">
        <v>3293.3700233326899</v>
      </c>
      <c r="M39" s="237">
        <v>3165.1916219837799</v>
      </c>
      <c r="N39" s="237">
        <v>3463.2662644487</v>
      </c>
      <c r="O39" s="237">
        <v>5289.9147644428804</v>
      </c>
      <c r="P39" s="237">
        <v>8265.4406018301597</v>
      </c>
      <c r="Q39" s="237">
        <v>42904.635056715699</v>
      </c>
      <c r="R39" s="237">
        <v>2147.25922294469</v>
      </c>
      <c r="S39" s="237">
        <v>2566.0606533784098</v>
      </c>
      <c r="T39" s="237">
        <v>3097.5152664388502</v>
      </c>
      <c r="U39" s="237">
        <v>2798.4403166915699</v>
      </c>
      <c r="V39" s="237">
        <v>419.56357826150401</v>
      </c>
      <c r="W39" s="237">
        <v>3338.5172911832001</v>
      </c>
      <c r="X39" s="237">
        <v>4133.4894648158797</v>
      </c>
      <c r="Y39" s="237">
        <v>3422.1276185793299</v>
      </c>
      <c r="Z39" s="237">
        <v>2848.4655092303201</v>
      </c>
      <c r="AA39" s="237">
        <v>3806.8443336791802</v>
      </c>
      <c r="AB39" s="237">
        <v>4604.0198857516698</v>
      </c>
      <c r="AC39" s="237">
        <v>6498.9410306523696</v>
      </c>
      <c r="AD39" s="237">
        <v>39681.244171607002</v>
      </c>
      <c r="AE39" s="237">
        <v>1921.1729873437901</v>
      </c>
      <c r="AF39" s="237">
        <v>679.79212143696998</v>
      </c>
      <c r="AG39" s="237">
        <v>555.21710952150102</v>
      </c>
      <c r="AH39" s="237">
        <v>11438.9566083066</v>
      </c>
      <c r="AI39" s="237">
        <v>678.707855088771</v>
      </c>
      <c r="AJ39" s="237">
        <v>889.74143396267505</v>
      </c>
      <c r="AK39" s="237">
        <v>16697.399176216801</v>
      </c>
      <c r="AL39" s="237">
        <v>755.25050237265305</v>
      </c>
      <c r="AM39" s="237">
        <v>939.55945298268603</v>
      </c>
      <c r="AN39" s="237">
        <v>1412.3881331083601</v>
      </c>
      <c r="AO39" s="237">
        <v>13610.062092293199</v>
      </c>
      <c r="AP39" s="237">
        <v>11772.384340369999</v>
      </c>
      <c r="AQ39" s="237">
        <v>61350.631813004002</v>
      </c>
      <c r="AR39" s="237">
        <v>407.35520287290302</v>
      </c>
      <c r="AS39" s="237">
        <v>1045.7818045276699</v>
      </c>
      <c r="AT39" s="237">
        <v>1202.8288799520501</v>
      </c>
      <c r="AU39" s="237">
        <v>1317.63818085817</v>
      </c>
      <c r="AV39" s="237">
        <v>1093.90252606236</v>
      </c>
      <c r="AW39" s="237">
        <v>12083.9705456923</v>
      </c>
      <c r="AX39" s="237">
        <v>862.46210574507802</v>
      </c>
      <c r="AY39" s="237">
        <v>12094.302651092999</v>
      </c>
      <c r="AZ39" s="237">
        <v>1032.52679865341</v>
      </c>
      <c r="BA39" s="237">
        <v>1267.00608310952</v>
      </c>
      <c r="BB39" s="237">
        <v>9926.4398184627407</v>
      </c>
      <c r="BC39" s="237">
        <v>1920.85214500488</v>
      </c>
      <c r="BD39" s="237">
        <v>44255.066742034098</v>
      </c>
      <c r="BE39" s="237">
        <v>987.12718209137699</v>
      </c>
      <c r="BF39" s="237">
        <v>1099.6007305236101</v>
      </c>
      <c r="BG39" s="237">
        <v>888.60201131023598</v>
      </c>
      <c r="BH39" s="237">
        <v>722.54996887369202</v>
      </c>
      <c r="BI39" s="237">
        <v>673.50777546116694</v>
      </c>
      <c r="BJ39" s="237">
        <v>1464.5872316432301</v>
      </c>
      <c r="BK39" s="237">
        <v>687.87255936941006</v>
      </c>
      <c r="BL39" s="237">
        <v>748.693923204778</v>
      </c>
    </row>
    <row r="40" spans="1:64" s="292" customFormat="1" ht="15.75" customHeight="1" x14ac:dyDescent="0.25">
      <c r="A40" s="360" t="s">
        <v>71</v>
      </c>
      <c r="B40" s="305" t="s">
        <v>71</v>
      </c>
      <c r="C40" s="373">
        <v>83112</v>
      </c>
      <c r="D40" s="305" t="s">
        <v>215</v>
      </c>
      <c r="E40" s="230">
        <v>1022.44687191755</v>
      </c>
      <c r="F40" s="230">
        <v>2298.6256685365402</v>
      </c>
      <c r="G40" s="230">
        <v>3109.1122779339198</v>
      </c>
      <c r="H40" s="230">
        <v>744.32728655184803</v>
      </c>
      <c r="I40" s="230">
        <v>575.52682984853004</v>
      </c>
      <c r="J40" s="230">
        <v>810.32690823673101</v>
      </c>
      <c r="K40" s="230">
        <v>1189.3285164663</v>
      </c>
      <c r="L40" s="230">
        <v>5869.4176678429403</v>
      </c>
      <c r="M40" s="230">
        <v>852.81317812340205</v>
      </c>
      <c r="N40" s="230">
        <v>1042.3860079303499</v>
      </c>
      <c r="O40" s="230">
        <v>1109.2166418064701</v>
      </c>
      <c r="P40" s="230">
        <v>1218.2402415038</v>
      </c>
      <c r="Q40" s="230">
        <v>19841.768096698401</v>
      </c>
      <c r="R40" s="230">
        <v>779.63352181536004</v>
      </c>
      <c r="S40" s="230">
        <v>714.91100822643602</v>
      </c>
      <c r="T40" s="230">
        <v>828.21332921120802</v>
      </c>
      <c r="U40" s="230">
        <v>547.33727702103295</v>
      </c>
      <c r="V40" s="230">
        <v>3815.70821120746</v>
      </c>
      <c r="W40" s="230">
        <v>1523.8141169815599</v>
      </c>
      <c r="X40" s="230">
        <v>871.217136665662</v>
      </c>
      <c r="Y40" s="230">
        <v>626.117681591615</v>
      </c>
      <c r="Z40" s="230">
        <v>1193.03666972377</v>
      </c>
      <c r="AA40" s="230">
        <v>1920.83155997119</v>
      </c>
      <c r="AB40" s="230">
        <v>1563.84710855869</v>
      </c>
      <c r="AC40" s="230">
        <v>1811.07915810797</v>
      </c>
      <c r="AD40" s="230">
        <v>16195.746779081899</v>
      </c>
      <c r="AE40" s="230">
        <v>647.13267148182899</v>
      </c>
      <c r="AF40" s="230">
        <v>3718.0076841301802</v>
      </c>
      <c r="AG40" s="230">
        <v>2251.1438080072398</v>
      </c>
      <c r="AH40" s="230">
        <v>1277.3863776794301</v>
      </c>
      <c r="AI40" s="230">
        <v>1064.91982966451</v>
      </c>
      <c r="AJ40" s="230">
        <v>3744.6943291983198</v>
      </c>
      <c r="AK40" s="230">
        <v>1138.3182715543901</v>
      </c>
      <c r="AL40" s="230">
        <v>816.21598461469398</v>
      </c>
      <c r="AM40" s="230">
        <v>2897.21727857826</v>
      </c>
      <c r="AN40" s="230">
        <v>1193.99219196747</v>
      </c>
      <c r="AO40" s="230">
        <v>1709.8594831360799</v>
      </c>
      <c r="AP40" s="230">
        <v>2139.0902842813798</v>
      </c>
      <c r="AQ40" s="230">
        <v>22597.978194293799</v>
      </c>
      <c r="AR40" s="230">
        <v>548.94741504804097</v>
      </c>
      <c r="AS40" s="230">
        <v>597.86504196998499</v>
      </c>
      <c r="AT40" s="230">
        <v>764.32276058080799</v>
      </c>
      <c r="AU40" s="230">
        <v>1262.56582544051</v>
      </c>
      <c r="AV40" s="230">
        <v>638.07316968725195</v>
      </c>
      <c r="AW40" s="230">
        <v>3911.1576787593999</v>
      </c>
      <c r="AX40" s="230">
        <v>791.50277788089102</v>
      </c>
      <c r="AY40" s="230">
        <v>529.18116684051995</v>
      </c>
      <c r="AZ40" s="230">
        <v>3609.4448744739002</v>
      </c>
      <c r="BA40" s="230">
        <v>1569.5880709928799</v>
      </c>
      <c r="BB40" s="230">
        <v>3166.4517918220199</v>
      </c>
      <c r="BC40" s="230">
        <v>3366.1259313452401</v>
      </c>
      <c r="BD40" s="230">
        <v>20755.226504841401</v>
      </c>
      <c r="BE40" s="230">
        <v>925.31890236832396</v>
      </c>
      <c r="BF40" s="230">
        <v>1056.2276205241501</v>
      </c>
      <c r="BG40" s="230">
        <v>684.67563856531501</v>
      </c>
      <c r="BH40" s="230">
        <v>1060.2828494964699</v>
      </c>
      <c r="BI40" s="230">
        <v>765.23800610850003</v>
      </c>
      <c r="BJ40" s="230">
        <v>810.54549536515901</v>
      </c>
      <c r="BK40" s="230">
        <v>507.096935646948</v>
      </c>
      <c r="BL40" s="230">
        <v>691.00938334431703</v>
      </c>
    </row>
    <row r="41" spans="1:64" s="292" customFormat="1" ht="15.75" customHeight="1" x14ac:dyDescent="0.25">
      <c r="A41" s="292" t="s">
        <v>71</v>
      </c>
      <c r="B41" s="304" t="s">
        <v>71</v>
      </c>
      <c r="C41" s="374">
        <v>83114</v>
      </c>
      <c r="D41" s="304" t="s">
        <v>216</v>
      </c>
      <c r="E41" s="237">
        <v>1605.0560336032199</v>
      </c>
      <c r="F41" s="237">
        <v>1463.4871519390499</v>
      </c>
      <c r="G41" s="237">
        <v>2393.5531336027202</v>
      </c>
      <c r="H41" s="237">
        <v>1891.1674244697199</v>
      </c>
      <c r="I41" s="237">
        <v>1819.5557624896601</v>
      </c>
      <c r="J41" s="237">
        <v>1432.5169814200799</v>
      </c>
      <c r="K41" s="237">
        <v>1610.6448664930899</v>
      </c>
      <c r="L41" s="237">
        <v>1792.72687990847</v>
      </c>
      <c r="M41" s="237">
        <v>1662.9238521480399</v>
      </c>
      <c r="N41" s="237">
        <v>1876.99691935344</v>
      </c>
      <c r="O41" s="237">
        <v>80.881153982460901</v>
      </c>
      <c r="P41" s="237">
        <v>90.513489973707806</v>
      </c>
      <c r="Q41" s="237">
        <v>17720.0236493837</v>
      </c>
      <c r="R41" s="237">
        <v>63.025694780617698</v>
      </c>
      <c r="S41" s="237">
        <v>61.069150472740297</v>
      </c>
      <c r="T41" s="237">
        <v>1463.5848565481299</v>
      </c>
      <c r="U41" s="237">
        <v>185.689076104436</v>
      </c>
      <c r="V41" s="237">
        <v>53.137063675602199</v>
      </c>
      <c r="W41" s="237">
        <v>169.257695176943</v>
      </c>
      <c r="X41" s="237">
        <v>122.182222807076</v>
      </c>
      <c r="Y41" s="237">
        <v>132.03519736285901</v>
      </c>
      <c r="Z41" s="237">
        <v>128.44808225903299</v>
      </c>
      <c r="AA41" s="237">
        <v>2880.83868932628</v>
      </c>
      <c r="AB41" s="237">
        <v>142.43224109047401</v>
      </c>
      <c r="AC41" s="237">
        <v>115.717596916991</v>
      </c>
      <c r="AD41" s="237">
        <v>5517.4175665211897</v>
      </c>
      <c r="AE41" s="237">
        <v>215.143358635384</v>
      </c>
      <c r="AF41" s="237">
        <v>243.079465888892</v>
      </c>
      <c r="AG41" s="237">
        <v>119.831265145673</v>
      </c>
      <c r="AH41" s="237">
        <v>45.210215921749601</v>
      </c>
      <c r="AI41" s="237">
        <v>136.671037663833</v>
      </c>
      <c r="AJ41" s="237">
        <v>109.21819720357</v>
      </c>
      <c r="AK41" s="237">
        <v>143.50661450939401</v>
      </c>
      <c r="AL41" s="237">
        <v>115.121793729431</v>
      </c>
      <c r="AM41" s="237">
        <v>121.475314238962</v>
      </c>
      <c r="AN41" s="237">
        <v>99.838803427250895</v>
      </c>
      <c r="AO41" s="237">
        <v>95.120905050575999</v>
      </c>
      <c r="AP41" s="237">
        <v>98.967681310840902</v>
      </c>
      <c r="AQ41" s="237">
        <v>1543.18465272556</v>
      </c>
      <c r="AR41" s="237">
        <v>93.881989677730701</v>
      </c>
      <c r="AS41" s="237">
        <v>130.46936130524799</v>
      </c>
      <c r="AT41" s="237">
        <v>176.10520871599499</v>
      </c>
      <c r="AU41" s="237">
        <v>1492.07010789064</v>
      </c>
      <c r="AV41" s="237">
        <v>132.06062739985401</v>
      </c>
      <c r="AW41" s="237">
        <v>152.11851736603199</v>
      </c>
      <c r="AX41" s="237">
        <v>137.94919385772801</v>
      </c>
      <c r="AY41" s="237">
        <v>138.15743331301499</v>
      </c>
      <c r="AZ41" s="237">
        <v>126.97707314138</v>
      </c>
      <c r="BA41" s="237">
        <v>146.11569662197601</v>
      </c>
      <c r="BB41" s="237">
        <v>128.80226789510999</v>
      </c>
      <c r="BC41" s="237">
        <v>477.85926701545702</v>
      </c>
      <c r="BD41" s="237">
        <v>3332.56674420017</v>
      </c>
      <c r="BE41" s="237">
        <v>109.915502665364</v>
      </c>
      <c r="BF41" s="237">
        <v>150.762801750054</v>
      </c>
      <c r="BG41" s="237">
        <v>144.571539689432</v>
      </c>
      <c r="BH41" s="237">
        <v>161.92369797492901</v>
      </c>
      <c r="BI41" s="237">
        <v>158.37551944614401</v>
      </c>
      <c r="BJ41" s="237">
        <v>146.107536083437</v>
      </c>
      <c r="BK41" s="237">
        <v>370.68291770256099</v>
      </c>
      <c r="BL41" s="237">
        <v>174.72248289357199</v>
      </c>
    </row>
    <row r="42" spans="1:64" s="292" customFormat="1" ht="15.75" customHeight="1" x14ac:dyDescent="0.25">
      <c r="A42" s="360" t="s">
        <v>71</v>
      </c>
      <c r="B42" s="305" t="s">
        <v>71</v>
      </c>
      <c r="C42" s="373" t="s">
        <v>118</v>
      </c>
      <c r="D42" s="305" t="s">
        <v>194</v>
      </c>
      <c r="E42" s="230">
        <v>1307.75525231857</v>
      </c>
      <c r="F42" s="230">
        <v>469.37070907068198</v>
      </c>
      <c r="G42" s="230">
        <v>1786.16853764077</v>
      </c>
      <c r="H42" s="230">
        <v>975.081874894213</v>
      </c>
      <c r="I42" s="230">
        <v>1591.99593615806</v>
      </c>
      <c r="J42" s="230">
        <v>2770.5523943590301</v>
      </c>
      <c r="K42" s="230">
        <v>1502.4825486303801</v>
      </c>
      <c r="L42" s="230">
        <v>2418.1578033165802</v>
      </c>
      <c r="M42" s="230">
        <v>2482.6103813764298</v>
      </c>
      <c r="N42" s="230">
        <v>517.58103179409602</v>
      </c>
      <c r="O42" s="230">
        <v>956.68350610981804</v>
      </c>
      <c r="P42" s="230">
        <v>1936.1627049159099</v>
      </c>
      <c r="Q42" s="230">
        <v>18714.602680584499</v>
      </c>
      <c r="R42" s="230">
        <v>642.64665599243403</v>
      </c>
      <c r="S42" s="230">
        <v>588.76613862365298</v>
      </c>
      <c r="T42" s="230">
        <v>2089.2601441257202</v>
      </c>
      <c r="U42" s="230">
        <v>693.67134176395302</v>
      </c>
      <c r="V42" s="230">
        <v>1602.3496341836701</v>
      </c>
      <c r="W42" s="230">
        <v>1038.2087812847001</v>
      </c>
      <c r="X42" s="230">
        <v>1081.9442895587799</v>
      </c>
      <c r="Y42" s="230">
        <v>1558.2417750218301</v>
      </c>
      <c r="Z42" s="230">
        <v>1057.25387691011</v>
      </c>
      <c r="AA42" s="230">
        <v>869.10219860234997</v>
      </c>
      <c r="AB42" s="230">
        <v>892.85600508533196</v>
      </c>
      <c r="AC42" s="230">
        <v>1576.3411990575401</v>
      </c>
      <c r="AD42" s="230">
        <v>13690.642040210099</v>
      </c>
      <c r="AE42" s="230">
        <v>627.86183070372203</v>
      </c>
      <c r="AF42" s="230">
        <v>690.22638321465104</v>
      </c>
      <c r="AG42" s="230">
        <v>1116.6430706606</v>
      </c>
      <c r="AH42" s="230">
        <v>800.96578835270896</v>
      </c>
      <c r="AI42" s="230">
        <v>424.99049347755698</v>
      </c>
      <c r="AJ42" s="230">
        <v>684.93301052818799</v>
      </c>
      <c r="AK42" s="230">
        <v>834.61093153003503</v>
      </c>
      <c r="AL42" s="230">
        <v>797.45688946585597</v>
      </c>
      <c r="AM42" s="230">
        <v>892.55435143945397</v>
      </c>
      <c r="AN42" s="230">
        <v>846.557922606582</v>
      </c>
      <c r="AO42" s="230">
        <v>1184.14032345637</v>
      </c>
      <c r="AP42" s="230">
        <v>1240.3987550059901</v>
      </c>
      <c r="AQ42" s="230">
        <v>10141.339750441701</v>
      </c>
      <c r="AR42" s="230">
        <v>851.07153135378599</v>
      </c>
      <c r="AS42" s="230">
        <v>1098.0946959144401</v>
      </c>
      <c r="AT42" s="230">
        <v>1424.6543957000099</v>
      </c>
      <c r="AU42" s="230">
        <v>1210.30287879708</v>
      </c>
      <c r="AV42" s="230">
        <v>2163.4615476116801</v>
      </c>
      <c r="AW42" s="230">
        <v>1526.11164728734</v>
      </c>
      <c r="AX42" s="230">
        <v>1163.9853001224999</v>
      </c>
      <c r="AY42" s="230">
        <v>1226.72351489315</v>
      </c>
      <c r="AZ42" s="230">
        <v>1218.30614969308</v>
      </c>
      <c r="BA42" s="230">
        <v>1072.4487886894899</v>
      </c>
      <c r="BB42" s="230">
        <v>1142.6044697606601</v>
      </c>
      <c r="BC42" s="230">
        <v>1546.2147946116399</v>
      </c>
      <c r="BD42" s="230">
        <v>15643.9797144349</v>
      </c>
      <c r="BE42" s="230">
        <v>983.49040015255298</v>
      </c>
      <c r="BF42" s="230">
        <v>1229.90152544804</v>
      </c>
      <c r="BG42" s="230">
        <v>5080.3040463266398</v>
      </c>
      <c r="BH42" s="230">
        <v>3233.0028673373999</v>
      </c>
      <c r="BI42" s="230">
        <v>3596.4886786357802</v>
      </c>
      <c r="BJ42" s="230">
        <v>2581.9751195592798</v>
      </c>
      <c r="BK42" s="230">
        <v>3669.8460807317801</v>
      </c>
      <c r="BL42" s="230">
        <v>2423.3562559269299</v>
      </c>
    </row>
    <row r="43" spans="1:64" s="242" customFormat="1" ht="15.75" customHeight="1" x14ac:dyDescent="0.25">
      <c r="A43" s="364" t="s">
        <v>217</v>
      </c>
      <c r="B43" s="288" t="s">
        <v>75</v>
      </c>
      <c r="C43" s="336" t="s">
        <v>118</v>
      </c>
      <c r="D43" s="288" t="s">
        <v>118</v>
      </c>
      <c r="E43" s="269">
        <v>6199.9539892850898</v>
      </c>
      <c r="F43" s="269">
        <v>8782.5280335679508</v>
      </c>
      <c r="G43" s="269">
        <v>9709.7131662312204</v>
      </c>
      <c r="H43" s="269">
        <v>9361.4880648200706</v>
      </c>
      <c r="I43" s="269">
        <v>8034.6326392289602</v>
      </c>
      <c r="J43" s="269">
        <v>9256.5360171333705</v>
      </c>
      <c r="K43" s="269">
        <v>7966.1002667760104</v>
      </c>
      <c r="L43" s="269">
        <v>7795.9335818720701</v>
      </c>
      <c r="M43" s="269">
        <v>8089.6610408978804</v>
      </c>
      <c r="N43" s="269">
        <v>11462.2817648489</v>
      </c>
      <c r="O43" s="269">
        <v>12767.990590706901</v>
      </c>
      <c r="P43" s="269">
        <v>10507.8010439144</v>
      </c>
      <c r="Q43" s="269">
        <v>109934.620199283</v>
      </c>
      <c r="R43" s="269">
        <v>5105.97339122421</v>
      </c>
      <c r="S43" s="269">
        <v>8361.2863130059995</v>
      </c>
      <c r="T43" s="269">
        <v>8175.6391935872298</v>
      </c>
      <c r="U43" s="269">
        <v>7355.6463822747</v>
      </c>
      <c r="V43" s="269">
        <v>6865.0127768541197</v>
      </c>
      <c r="W43" s="269">
        <v>10709.528753729899</v>
      </c>
      <c r="X43" s="269">
        <v>10163.9730190228</v>
      </c>
      <c r="Y43" s="269">
        <v>11228.428978558701</v>
      </c>
      <c r="Z43" s="269">
        <v>12266.8557266797</v>
      </c>
      <c r="AA43" s="269">
        <v>12348.4667613404</v>
      </c>
      <c r="AB43" s="269">
        <v>14575.3114766172</v>
      </c>
      <c r="AC43" s="269">
        <v>18413.531306660301</v>
      </c>
      <c r="AD43" s="269">
        <v>125569.654079555</v>
      </c>
      <c r="AE43" s="269">
        <v>10429.631554874601</v>
      </c>
      <c r="AF43" s="269">
        <v>13783.1944571279</v>
      </c>
      <c r="AG43" s="269">
        <v>14696.068320271699</v>
      </c>
      <c r="AH43" s="269">
        <v>14555.253627091501</v>
      </c>
      <c r="AI43" s="269">
        <v>14461.4826884834</v>
      </c>
      <c r="AJ43" s="269">
        <v>14511.8745759433</v>
      </c>
      <c r="AK43" s="269">
        <v>16954.8842147219</v>
      </c>
      <c r="AL43" s="269">
        <v>15452.3950799908</v>
      </c>
      <c r="AM43" s="269">
        <v>15767.0604530603</v>
      </c>
      <c r="AN43" s="269">
        <v>16272.758014528899</v>
      </c>
      <c r="AO43" s="269">
        <v>16040.980386207901</v>
      </c>
      <c r="AP43" s="269">
        <v>24523.924835582598</v>
      </c>
      <c r="AQ43" s="269">
        <v>187449.508207885</v>
      </c>
      <c r="AR43" s="269">
        <v>13718.8979874054</v>
      </c>
      <c r="AS43" s="269">
        <v>15982.0836008188</v>
      </c>
      <c r="AT43" s="269">
        <v>18997.191179598201</v>
      </c>
      <c r="AU43" s="269">
        <v>18630.6567825319</v>
      </c>
      <c r="AV43" s="269">
        <v>18265.057644086399</v>
      </c>
      <c r="AW43" s="269">
        <v>21009.307911287</v>
      </c>
      <c r="AX43" s="269">
        <v>20161.028991425101</v>
      </c>
      <c r="AY43" s="269">
        <v>20218.230273174999</v>
      </c>
      <c r="AZ43" s="269">
        <v>20234.1324232347</v>
      </c>
      <c r="BA43" s="269">
        <v>24707.6693331239</v>
      </c>
      <c r="BB43" s="269">
        <v>22889.4555202909</v>
      </c>
      <c r="BC43" s="269">
        <v>25035.7055558387</v>
      </c>
      <c r="BD43" s="269">
        <v>239849.417202816</v>
      </c>
      <c r="BE43" s="269">
        <v>14865.993623128699</v>
      </c>
      <c r="BF43" s="269">
        <v>22673.156405354301</v>
      </c>
      <c r="BG43" s="269">
        <v>21415.408565180001</v>
      </c>
      <c r="BH43" s="269">
        <v>21923.707189347799</v>
      </c>
      <c r="BI43" s="269">
        <v>24482.696729438099</v>
      </c>
      <c r="BJ43" s="269">
        <v>25749.171623890099</v>
      </c>
      <c r="BK43" s="269">
        <v>25886.8975107857</v>
      </c>
      <c r="BL43" s="269">
        <v>28937.346749100299</v>
      </c>
    </row>
    <row r="44" spans="1:64" s="292" customFormat="1" ht="15.75" customHeight="1" x14ac:dyDescent="0.25">
      <c r="A44" s="360" t="s">
        <v>71</v>
      </c>
      <c r="B44" s="305" t="s">
        <v>71</v>
      </c>
      <c r="C44" s="373">
        <v>83310</v>
      </c>
      <c r="D44" s="305" t="s">
        <v>218</v>
      </c>
      <c r="E44" s="230">
        <v>2504.90714028201</v>
      </c>
      <c r="F44" s="230">
        <v>2676.2341633742699</v>
      </c>
      <c r="G44" s="230">
        <v>3043.6363636363599</v>
      </c>
      <c r="H44" s="230">
        <v>2418.65608642488</v>
      </c>
      <c r="I44" s="230">
        <v>2770.0144777178102</v>
      </c>
      <c r="J44" s="230">
        <v>2903.6625594667698</v>
      </c>
      <c r="K44" s="230">
        <v>2659.7095921344699</v>
      </c>
      <c r="L44" s="230">
        <v>2471.6654122811401</v>
      </c>
      <c r="M44" s="230">
        <v>2420.8163348080202</v>
      </c>
      <c r="N44" s="230">
        <v>1904.35477015167</v>
      </c>
      <c r="O44" s="230">
        <v>2582.5949208106999</v>
      </c>
      <c r="P44" s="230">
        <v>2588.8257738430698</v>
      </c>
      <c r="Q44" s="230">
        <v>30945.077594931201</v>
      </c>
      <c r="R44" s="230">
        <v>1783.0633054418599</v>
      </c>
      <c r="S44" s="230">
        <v>2373.8634062808201</v>
      </c>
      <c r="T44" s="230">
        <v>2474.43124275323</v>
      </c>
      <c r="U44" s="230">
        <v>2231.2737511523201</v>
      </c>
      <c r="V44" s="230">
        <v>2936.3001265571302</v>
      </c>
      <c r="W44" s="230">
        <v>3512.5035995066</v>
      </c>
      <c r="X44" s="230">
        <v>2681.3786605363898</v>
      </c>
      <c r="Y44" s="230">
        <v>2852.4141379438402</v>
      </c>
      <c r="Z44" s="230">
        <v>4782.2350993029604</v>
      </c>
      <c r="AA44" s="230">
        <v>3905.7546012110602</v>
      </c>
      <c r="AB44" s="230">
        <v>3523.8841963700802</v>
      </c>
      <c r="AC44" s="230">
        <v>5692.1101875699496</v>
      </c>
      <c r="AD44" s="230">
        <v>38749.212314626202</v>
      </c>
      <c r="AE44" s="230">
        <v>3116.32867360001</v>
      </c>
      <c r="AF44" s="230">
        <v>5479.4028549018803</v>
      </c>
      <c r="AG44" s="230">
        <v>5554.05884995428</v>
      </c>
      <c r="AH44" s="230">
        <v>4587.5959567477803</v>
      </c>
      <c r="AI44" s="230">
        <v>5240.8579821667299</v>
      </c>
      <c r="AJ44" s="230">
        <v>5184.94547215702</v>
      </c>
      <c r="AK44" s="230">
        <v>5534.5011266169104</v>
      </c>
      <c r="AL44" s="230">
        <v>5445.6133421416798</v>
      </c>
      <c r="AM44" s="230">
        <v>5933.9131655878</v>
      </c>
      <c r="AN44" s="230">
        <v>4932.7012545093803</v>
      </c>
      <c r="AO44" s="230">
        <v>6720.4420690184397</v>
      </c>
      <c r="AP44" s="230">
        <v>11695.9924042742</v>
      </c>
      <c r="AQ44" s="230">
        <v>69426.353151676201</v>
      </c>
      <c r="AR44" s="230">
        <v>4462.8880127613402</v>
      </c>
      <c r="AS44" s="230">
        <v>6005.7900410615403</v>
      </c>
      <c r="AT44" s="230">
        <v>4774.8745673904205</v>
      </c>
      <c r="AU44" s="230">
        <v>5625.6348913383799</v>
      </c>
      <c r="AV44" s="230">
        <v>5725.5199387159901</v>
      </c>
      <c r="AW44" s="230">
        <v>7783.8793822277403</v>
      </c>
      <c r="AX44" s="230">
        <v>4651.5050051350599</v>
      </c>
      <c r="AY44" s="230">
        <v>5769.3667541884197</v>
      </c>
      <c r="AZ44" s="230">
        <v>5812.4326273031702</v>
      </c>
      <c r="BA44" s="230">
        <v>6640.3376285081504</v>
      </c>
      <c r="BB44" s="230">
        <v>6531.70774438639</v>
      </c>
      <c r="BC44" s="230">
        <v>8092.32417438014</v>
      </c>
      <c r="BD44" s="230">
        <v>71876.2607673967</v>
      </c>
      <c r="BE44" s="230">
        <v>4602.0255073111202</v>
      </c>
      <c r="BF44" s="230">
        <v>6297.9924592364596</v>
      </c>
      <c r="BG44" s="230">
        <v>6024.27009826431</v>
      </c>
      <c r="BH44" s="230">
        <v>8183.0906009607297</v>
      </c>
      <c r="BI44" s="230">
        <v>10631.5309856763</v>
      </c>
      <c r="BJ44" s="230">
        <v>7667.53502716005</v>
      </c>
      <c r="BK44" s="230">
        <v>11180.8450846547</v>
      </c>
      <c r="BL44" s="230">
        <v>11236.902562904201</v>
      </c>
    </row>
    <row r="45" spans="1:64" s="292" customFormat="1" ht="15.75" customHeight="1" x14ac:dyDescent="0.25">
      <c r="A45" s="292" t="s">
        <v>71</v>
      </c>
      <c r="B45" s="304" t="s">
        <v>71</v>
      </c>
      <c r="C45" s="374">
        <v>83329</v>
      </c>
      <c r="D45" s="304" t="s">
        <v>219</v>
      </c>
      <c r="E45" s="237">
        <v>1776.8400193244299</v>
      </c>
      <c r="F45" s="237">
        <v>3115.6798429086598</v>
      </c>
      <c r="G45" s="237">
        <v>3466.5538038150398</v>
      </c>
      <c r="H45" s="237">
        <v>2929.6550840473301</v>
      </c>
      <c r="I45" s="237">
        <v>2712.5488295907298</v>
      </c>
      <c r="J45" s="237">
        <v>3394.5210009921698</v>
      </c>
      <c r="K45" s="237">
        <v>2202.5182497331298</v>
      </c>
      <c r="L45" s="237">
        <v>2823.6926622364499</v>
      </c>
      <c r="M45" s="237">
        <v>3222.6735933883801</v>
      </c>
      <c r="N45" s="237">
        <v>4440.8286308025999</v>
      </c>
      <c r="O45" s="237">
        <v>3197.8273045258102</v>
      </c>
      <c r="P45" s="237">
        <v>3767.4318144966001</v>
      </c>
      <c r="Q45" s="237">
        <v>37050.770835861302</v>
      </c>
      <c r="R45" s="237">
        <v>1448.35349369493</v>
      </c>
      <c r="S45" s="237">
        <v>3792.45687041476</v>
      </c>
      <c r="T45" s="237">
        <v>3150.7199936002398</v>
      </c>
      <c r="U45" s="237">
        <v>2299.0730203493199</v>
      </c>
      <c r="V45" s="237">
        <v>2020.4883505197699</v>
      </c>
      <c r="W45" s="237">
        <v>3456.6877189258198</v>
      </c>
      <c r="X45" s="237">
        <v>4680.4895260840703</v>
      </c>
      <c r="Y45" s="237">
        <v>5317.4181860997696</v>
      </c>
      <c r="Z45" s="237">
        <v>3582.0063827896001</v>
      </c>
      <c r="AA45" s="237">
        <v>3478.48507464984</v>
      </c>
      <c r="AB45" s="237">
        <v>4710.6258089156699</v>
      </c>
      <c r="AC45" s="237">
        <v>4441.1015789831199</v>
      </c>
      <c r="AD45" s="237">
        <v>42377.906005026904</v>
      </c>
      <c r="AE45" s="237">
        <v>4267.7657614611298</v>
      </c>
      <c r="AF45" s="237">
        <v>3311.0693710823998</v>
      </c>
      <c r="AG45" s="237">
        <v>3438.6846401033299</v>
      </c>
      <c r="AH45" s="237">
        <v>4539.2864449497902</v>
      </c>
      <c r="AI45" s="237">
        <v>3405.35649194795</v>
      </c>
      <c r="AJ45" s="237">
        <v>3123.43162419483</v>
      </c>
      <c r="AK45" s="237">
        <v>4019.0019176219998</v>
      </c>
      <c r="AL45" s="237">
        <v>3956.38967391917</v>
      </c>
      <c r="AM45" s="237">
        <v>3676.2402055479101</v>
      </c>
      <c r="AN45" s="237">
        <v>5494.0110178445802</v>
      </c>
      <c r="AO45" s="237">
        <v>3737.6192890994598</v>
      </c>
      <c r="AP45" s="237">
        <v>4274.40532601204</v>
      </c>
      <c r="AQ45" s="237">
        <v>47243.261763784598</v>
      </c>
      <c r="AR45" s="237">
        <v>4151.11877753921</v>
      </c>
      <c r="AS45" s="237">
        <v>3504.5971971559702</v>
      </c>
      <c r="AT45" s="237">
        <v>4682.1629512190402</v>
      </c>
      <c r="AU45" s="237">
        <v>4653.0425721801903</v>
      </c>
      <c r="AV45" s="237">
        <v>4644.2674704642504</v>
      </c>
      <c r="AW45" s="237">
        <v>4395.4612749757498</v>
      </c>
      <c r="AX45" s="237">
        <v>5913.2556269101797</v>
      </c>
      <c r="AY45" s="237">
        <v>4450.7580950182701</v>
      </c>
      <c r="AZ45" s="237">
        <v>5486.0502186011399</v>
      </c>
      <c r="BA45" s="237">
        <v>6021.2721166454403</v>
      </c>
      <c r="BB45" s="237">
        <v>6915.3143667105396</v>
      </c>
      <c r="BC45" s="237">
        <v>4878.8816888972297</v>
      </c>
      <c r="BD45" s="237">
        <v>59696.1823563172</v>
      </c>
      <c r="BE45" s="237">
        <v>4495.4135431812601</v>
      </c>
      <c r="BF45" s="237">
        <v>3785.8785385952101</v>
      </c>
      <c r="BG45" s="237">
        <v>4192.7763963643101</v>
      </c>
      <c r="BH45" s="237">
        <v>4191.5695251883499</v>
      </c>
      <c r="BI45" s="237">
        <v>4467.8923851334102</v>
      </c>
      <c r="BJ45" s="237">
        <v>6819.3807282126199</v>
      </c>
      <c r="BK45" s="237">
        <v>5720.9979934385601</v>
      </c>
      <c r="BL45" s="237">
        <v>8677.2533544178295</v>
      </c>
    </row>
    <row r="46" spans="1:64" s="292" customFormat="1" ht="15.75" customHeight="1" x14ac:dyDescent="0.25">
      <c r="A46" s="360" t="s">
        <v>71</v>
      </c>
      <c r="B46" s="305" t="s">
        <v>71</v>
      </c>
      <c r="C46" s="373">
        <v>83324</v>
      </c>
      <c r="D46" s="305" t="s">
        <v>220</v>
      </c>
      <c r="E46" s="230">
        <v>159.46754744107099</v>
      </c>
      <c r="F46" s="230">
        <v>363.47769573808301</v>
      </c>
      <c r="G46" s="230">
        <v>687.865371365329</v>
      </c>
      <c r="H46" s="230">
        <v>284.58453006104401</v>
      </c>
      <c r="I46" s="230">
        <v>225.61062371369599</v>
      </c>
      <c r="J46" s="230">
        <v>330.23939350254</v>
      </c>
      <c r="K46" s="230">
        <v>101.817713448503</v>
      </c>
      <c r="L46" s="230">
        <v>99.444545400609201</v>
      </c>
      <c r="M46" s="230">
        <v>176.97198087986601</v>
      </c>
      <c r="N46" s="230">
        <v>1798.55748502343</v>
      </c>
      <c r="O46" s="230">
        <v>1878.3494231552099</v>
      </c>
      <c r="P46" s="230">
        <v>355.57676231873501</v>
      </c>
      <c r="Q46" s="230">
        <v>6461.96307204812</v>
      </c>
      <c r="R46" s="230">
        <v>199.17696576866101</v>
      </c>
      <c r="S46" s="230">
        <v>362.18181439639397</v>
      </c>
      <c r="T46" s="230">
        <v>322.13480677670998</v>
      </c>
      <c r="U46" s="230">
        <v>398.96190371853697</v>
      </c>
      <c r="V46" s="230">
        <v>172.06843179713101</v>
      </c>
      <c r="W46" s="230">
        <v>330.013912186396</v>
      </c>
      <c r="X46" s="230">
        <v>377.49860801273098</v>
      </c>
      <c r="Y46" s="230">
        <v>169.980033701134</v>
      </c>
      <c r="Z46" s="230">
        <v>498.544062119128</v>
      </c>
      <c r="AA46" s="230">
        <v>1762.7016466503101</v>
      </c>
      <c r="AB46" s="230">
        <v>2057.55283700276</v>
      </c>
      <c r="AC46" s="230">
        <v>966.54512253159305</v>
      </c>
      <c r="AD46" s="230">
        <v>7617.3601446614803</v>
      </c>
      <c r="AE46" s="230">
        <v>1753.0234120820401</v>
      </c>
      <c r="AF46" s="230">
        <v>2984.98593857575</v>
      </c>
      <c r="AG46" s="230">
        <v>2814.48511021798</v>
      </c>
      <c r="AH46" s="230">
        <v>2713.5480698515498</v>
      </c>
      <c r="AI46" s="230">
        <v>3471.8768602722698</v>
      </c>
      <c r="AJ46" s="230">
        <v>3203.72999188433</v>
      </c>
      <c r="AK46" s="230">
        <v>2979.0737081861598</v>
      </c>
      <c r="AL46" s="230">
        <v>3130.8263570147401</v>
      </c>
      <c r="AM46" s="230">
        <v>2752.1508337461501</v>
      </c>
      <c r="AN46" s="230">
        <v>2691.60224686843</v>
      </c>
      <c r="AO46" s="230">
        <v>2858.3732731022801</v>
      </c>
      <c r="AP46" s="230">
        <v>4015.0789664499698</v>
      </c>
      <c r="AQ46" s="230">
        <v>35368.754768251703</v>
      </c>
      <c r="AR46" s="230">
        <v>3011.6766000479702</v>
      </c>
      <c r="AS46" s="230">
        <v>3762.7258082098901</v>
      </c>
      <c r="AT46" s="230">
        <v>4259.2170008313797</v>
      </c>
      <c r="AU46" s="230">
        <v>4036.73795517095</v>
      </c>
      <c r="AV46" s="230">
        <v>3409.5694417349901</v>
      </c>
      <c r="AW46" s="230">
        <v>4197.6110310223203</v>
      </c>
      <c r="AX46" s="230">
        <v>3975.2955442542998</v>
      </c>
      <c r="AY46" s="230">
        <v>3645.8241491814501</v>
      </c>
      <c r="AZ46" s="230">
        <v>3006.91752511083</v>
      </c>
      <c r="BA46" s="230">
        <v>3655.8200726559198</v>
      </c>
      <c r="BB46" s="230">
        <v>4273.5281351933099</v>
      </c>
      <c r="BC46" s="230">
        <v>4283.0729796573196</v>
      </c>
      <c r="BD46" s="230">
        <v>45517.9962430706</v>
      </c>
      <c r="BE46" s="230">
        <v>1466.6944151719399</v>
      </c>
      <c r="BF46" s="230">
        <v>5177.67044741268</v>
      </c>
      <c r="BG46" s="230">
        <v>4542.7615756721298</v>
      </c>
      <c r="BH46" s="230">
        <v>4074.2963224516002</v>
      </c>
      <c r="BI46" s="230">
        <v>4106.0783265506998</v>
      </c>
      <c r="BJ46" s="230">
        <v>4900.3325637399503</v>
      </c>
      <c r="BK46" s="230">
        <v>4119.5735755969599</v>
      </c>
      <c r="BL46" s="230">
        <v>4326.1424617348903</v>
      </c>
    </row>
    <row r="47" spans="1:64" s="292" customFormat="1" ht="15.75" customHeight="1" x14ac:dyDescent="0.25">
      <c r="A47" s="292" t="s">
        <v>71</v>
      </c>
      <c r="B47" s="304" t="s">
        <v>71</v>
      </c>
      <c r="C47" s="374">
        <v>83990</v>
      </c>
      <c r="D47" s="304" t="s">
        <v>209</v>
      </c>
      <c r="E47" s="237">
        <v>1127.6539684050299</v>
      </c>
      <c r="F47" s="237">
        <v>1820.5838658335399</v>
      </c>
      <c r="G47" s="237">
        <v>1563.46590432486</v>
      </c>
      <c r="H47" s="237">
        <v>2642.5165537504199</v>
      </c>
      <c r="I47" s="237">
        <v>1358.07275302167</v>
      </c>
      <c r="J47" s="237">
        <v>1448.8660121301</v>
      </c>
      <c r="K47" s="237">
        <v>1813.0524457618701</v>
      </c>
      <c r="L47" s="237">
        <v>1402.4492720148401</v>
      </c>
      <c r="M47" s="237">
        <v>1371.7771200304201</v>
      </c>
      <c r="N47" s="237">
        <v>1629.7616879342199</v>
      </c>
      <c r="O47" s="237">
        <v>3586.8908365382299</v>
      </c>
      <c r="P47" s="237">
        <v>2356.8326297982899</v>
      </c>
      <c r="Q47" s="237">
        <v>22121.9230495435</v>
      </c>
      <c r="R47" s="237">
        <v>936.30013055912696</v>
      </c>
      <c r="S47" s="237">
        <v>1240.5916572132401</v>
      </c>
      <c r="T47" s="237">
        <v>1198.182456583</v>
      </c>
      <c r="U47" s="237">
        <v>1490.4696007630801</v>
      </c>
      <c r="V47" s="237">
        <v>738.32803193570999</v>
      </c>
      <c r="W47" s="237">
        <v>1345.2027764668901</v>
      </c>
      <c r="X47" s="237">
        <v>1188.71967978609</v>
      </c>
      <c r="Y47" s="237">
        <v>1416.3878196662899</v>
      </c>
      <c r="Z47" s="237">
        <v>1983.60656364602</v>
      </c>
      <c r="AA47" s="237">
        <v>1402.10103591852</v>
      </c>
      <c r="AB47" s="237">
        <v>3070.90934514934</v>
      </c>
      <c r="AC47" s="237">
        <v>4561.5401185232404</v>
      </c>
      <c r="AD47" s="237">
        <v>20572.339216210501</v>
      </c>
      <c r="AE47" s="237">
        <v>684.92513388129998</v>
      </c>
      <c r="AF47" s="237">
        <v>1157.06143204162</v>
      </c>
      <c r="AG47" s="237">
        <v>2001.30366128024</v>
      </c>
      <c r="AH47" s="237">
        <v>1622.85342047167</v>
      </c>
      <c r="AI47" s="237">
        <v>1251.6508212461099</v>
      </c>
      <c r="AJ47" s="237">
        <v>1702.99597036408</v>
      </c>
      <c r="AK47" s="237">
        <v>3209.4152938944699</v>
      </c>
      <c r="AL47" s="237">
        <v>1904.0171086789601</v>
      </c>
      <c r="AM47" s="237">
        <v>1482.3860650899101</v>
      </c>
      <c r="AN47" s="237">
        <v>1500.71232412513</v>
      </c>
      <c r="AO47" s="237">
        <v>1080.67627922879</v>
      </c>
      <c r="AP47" s="237">
        <v>2674.3644917033398</v>
      </c>
      <c r="AQ47" s="237">
        <v>20272.362002005601</v>
      </c>
      <c r="AR47" s="237">
        <v>773.40031522918503</v>
      </c>
      <c r="AS47" s="237">
        <v>1671.89500841822</v>
      </c>
      <c r="AT47" s="237">
        <v>3058.1137255660201</v>
      </c>
      <c r="AU47" s="237">
        <v>1694.8229780433901</v>
      </c>
      <c r="AV47" s="237">
        <v>2632.1662566791501</v>
      </c>
      <c r="AW47" s="237">
        <v>2781.8866704428601</v>
      </c>
      <c r="AX47" s="237">
        <v>3602.1084672779202</v>
      </c>
      <c r="AY47" s="237">
        <v>3735.9113542577902</v>
      </c>
      <c r="AZ47" s="237">
        <v>4047.0691028429901</v>
      </c>
      <c r="BA47" s="237">
        <v>3498.3302747394</v>
      </c>
      <c r="BB47" s="237">
        <v>3425.4043870036198</v>
      </c>
      <c r="BC47" s="237">
        <v>5394.3806911997699</v>
      </c>
      <c r="BD47" s="237">
        <v>36315.489231700303</v>
      </c>
      <c r="BE47" s="237">
        <v>2563.22589266573</v>
      </c>
      <c r="BF47" s="237">
        <v>5820.2108164600204</v>
      </c>
      <c r="BG47" s="237">
        <v>4725.3599658048097</v>
      </c>
      <c r="BH47" s="237">
        <v>3558.3542715651502</v>
      </c>
      <c r="BI47" s="237">
        <v>3748.2909011318502</v>
      </c>
      <c r="BJ47" s="237">
        <v>3945.7143893586499</v>
      </c>
      <c r="BK47" s="237">
        <v>3103.2285567618901</v>
      </c>
      <c r="BL47" s="237">
        <v>3283.8394272731098</v>
      </c>
    </row>
    <row r="48" spans="1:64" s="292" customFormat="1" ht="15.75" customHeight="1" x14ac:dyDescent="0.25">
      <c r="A48" s="360" t="s">
        <v>71</v>
      </c>
      <c r="B48" s="305" t="s">
        <v>71</v>
      </c>
      <c r="C48" s="373">
        <v>83449</v>
      </c>
      <c r="D48" s="305" t="s">
        <v>221</v>
      </c>
      <c r="E48" s="230">
        <v>132.351951517928</v>
      </c>
      <c r="F48" s="230">
        <v>60.096258373153702</v>
      </c>
      <c r="G48" s="230">
        <v>338.98582725467998</v>
      </c>
      <c r="H48" s="230">
        <v>223.671243364719</v>
      </c>
      <c r="I48" s="230">
        <v>126.528479560317</v>
      </c>
      <c r="J48" s="230">
        <v>466.70361167880702</v>
      </c>
      <c r="K48" s="230">
        <v>139.45308628426301</v>
      </c>
      <c r="L48" s="230">
        <v>126.20077904990799</v>
      </c>
      <c r="M48" s="230">
        <v>185.254996390108</v>
      </c>
      <c r="N48" s="230">
        <v>234.027102953075</v>
      </c>
      <c r="O48" s="230">
        <v>331.43362420874399</v>
      </c>
      <c r="P48" s="230">
        <v>176.84445115408101</v>
      </c>
      <c r="Q48" s="230">
        <v>2541.5514117897801</v>
      </c>
      <c r="R48" s="230">
        <v>156.99151516179799</v>
      </c>
      <c r="S48" s="230">
        <v>200.77959864567001</v>
      </c>
      <c r="T48" s="230">
        <v>237.026545479058</v>
      </c>
      <c r="U48" s="230">
        <v>252.14002060313501</v>
      </c>
      <c r="V48" s="230">
        <v>203.650631833566</v>
      </c>
      <c r="W48" s="230">
        <v>244.96349486177201</v>
      </c>
      <c r="X48" s="230">
        <v>213.23303019901101</v>
      </c>
      <c r="Y48" s="230">
        <v>229.52347877116699</v>
      </c>
      <c r="Z48" s="230">
        <v>281.37100387045899</v>
      </c>
      <c r="AA48" s="230">
        <v>136.00167706389701</v>
      </c>
      <c r="AB48" s="230">
        <v>253.421515639858</v>
      </c>
      <c r="AC48" s="230">
        <v>285.37715082853202</v>
      </c>
      <c r="AD48" s="230">
        <v>2694.47966295792</v>
      </c>
      <c r="AE48" s="230">
        <v>153.32784990075001</v>
      </c>
      <c r="AF48" s="230">
        <v>181.321411535538</v>
      </c>
      <c r="AG48" s="230">
        <v>209.83441539867701</v>
      </c>
      <c r="AH48" s="230">
        <v>221.64644965850499</v>
      </c>
      <c r="AI48" s="230">
        <v>238.37658530631299</v>
      </c>
      <c r="AJ48" s="230">
        <v>249.29300184995699</v>
      </c>
      <c r="AK48" s="230">
        <v>209.99935434678801</v>
      </c>
      <c r="AL48" s="230">
        <v>199.005228357193</v>
      </c>
      <c r="AM48" s="230">
        <v>267.64296451168099</v>
      </c>
      <c r="AN48" s="230">
        <v>229.18834584077501</v>
      </c>
      <c r="AO48" s="230">
        <v>297.64039002999999</v>
      </c>
      <c r="AP48" s="230">
        <v>260.234960215054</v>
      </c>
      <c r="AQ48" s="230">
        <v>2717.5109569512301</v>
      </c>
      <c r="AR48" s="230">
        <v>205.38552595248899</v>
      </c>
      <c r="AS48" s="230">
        <v>131.72761297980799</v>
      </c>
      <c r="AT48" s="230">
        <v>233.64953307167301</v>
      </c>
      <c r="AU48" s="230">
        <v>608.83824814380398</v>
      </c>
      <c r="AV48" s="230">
        <v>308.76152049065303</v>
      </c>
      <c r="AW48" s="230">
        <v>252.131644904935</v>
      </c>
      <c r="AX48" s="230">
        <v>289.088186891372</v>
      </c>
      <c r="AY48" s="230">
        <v>383.66594468659201</v>
      </c>
      <c r="AZ48" s="230">
        <v>251.942526309134</v>
      </c>
      <c r="BA48" s="230">
        <v>262.20337385606399</v>
      </c>
      <c r="BB48" s="230">
        <v>212.771524534382</v>
      </c>
      <c r="BC48" s="230">
        <v>256.08444860507399</v>
      </c>
      <c r="BD48" s="230">
        <v>3396.25009042598</v>
      </c>
      <c r="BE48" s="230">
        <v>384.31930108611999</v>
      </c>
      <c r="BF48" s="230">
        <v>303.32256877225302</v>
      </c>
      <c r="BG48" s="230">
        <v>257.95781794983702</v>
      </c>
      <c r="BH48" s="230">
        <v>201.568275713113</v>
      </c>
      <c r="BI48" s="230">
        <v>223.52647096247699</v>
      </c>
      <c r="BJ48" s="230">
        <v>295.13053905146103</v>
      </c>
      <c r="BK48" s="230">
        <v>359.08195521620098</v>
      </c>
      <c r="BL48" s="230">
        <v>492.88576371759802</v>
      </c>
    </row>
    <row r="49" spans="1:64" s="292" customFormat="1" ht="15.75" customHeight="1" x14ac:dyDescent="0.25">
      <c r="A49" s="292" t="s">
        <v>71</v>
      </c>
      <c r="B49" s="304" t="s">
        <v>71</v>
      </c>
      <c r="C49" s="374">
        <v>83322</v>
      </c>
      <c r="D49" s="304" t="s">
        <v>222</v>
      </c>
      <c r="E49" s="237">
        <v>83.462009660604494</v>
      </c>
      <c r="F49" s="237">
        <v>29.570339935065501</v>
      </c>
      <c r="G49" s="237">
        <v>0</v>
      </c>
      <c r="H49" s="237">
        <v>44.864436477684301</v>
      </c>
      <c r="I49" s="237">
        <v>34.258094415138899</v>
      </c>
      <c r="J49" s="237">
        <v>23.611678807357301</v>
      </c>
      <c r="K49" s="237">
        <v>0</v>
      </c>
      <c r="L49" s="237">
        <v>85.0395849743892</v>
      </c>
      <c r="M49" s="237">
        <v>32.687732976727297</v>
      </c>
      <c r="N49" s="237">
        <v>488.71730141988502</v>
      </c>
      <c r="O49" s="237">
        <v>106.40939887477499</v>
      </c>
      <c r="P49" s="237">
        <v>85.158566700356303</v>
      </c>
      <c r="Q49" s="237">
        <v>1013.77914424198</v>
      </c>
      <c r="R49" s="237">
        <v>100.12398465034001</v>
      </c>
      <c r="S49" s="237">
        <v>84.800428888559196</v>
      </c>
      <c r="T49" s="237">
        <v>71.644374882068703</v>
      </c>
      <c r="U49" s="237">
        <v>158.546034153303</v>
      </c>
      <c r="V49" s="237">
        <v>53.598067850879197</v>
      </c>
      <c r="W49" s="237">
        <v>34.327346230410299</v>
      </c>
      <c r="X49" s="237">
        <v>94.9031299031857</v>
      </c>
      <c r="Y49" s="237">
        <v>113.84212436559601</v>
      </c>
      <c r="Z49" s="237">
        <v>296.559088803137</v>
      </c>
      <c r="AA49" s="237">
        <v>149.537237472691</v>
      </c>
      <c r="AB49" s="237">
        <v>178.18267021909301</v>
      </c>
      <c r="AC49" s="237">
        <v>209.043762720042</v>
      </c>
      <c r="AD49" s="237">
        <v>1545.10825013931</v>
      </c>
      <c r="AE49" s="237">
        <v>72.846621893629802</v>
      </c>
      <c r="AF49" s="237">
        <v>235.05314192773901</v>
      </c>
      <c r="AG49" s="237">
        <v>87.532476545876904</v>
      </c>
      <c r="AH49" s="237">
        <v>387.247557421517</v>
      </c>
      <c r="AI49" s="237">
        <v>390.57293634629798</v>
      </c>
      <c r="AJ49" s="237">
        <v>206.48823079664899</v>
      </c>
      <c r="AK49" s="237">
        <v>205.12534382232101</v>
      </c>
      <c r="AL49" s="237">
        <v>115.91947247658</v>
      </c>
      <c r="AM49" s="237">
        <v>859.937691357277</v>
      </c>
      <c r="AN49" s="237">
        <v>376.98018811757697</v>
      </c>
      <c r="AO49" s="237">
        <v>628.47028763211699</v>
      </c>
      <c r="AP49" s="237">
        <v>258.971833154443</v>
      </c>
      <c r="AQ49" s="237">
        <v>3825.14578149202</v>
      </c>
      <c r="AR49" s="237">
        <v>87.424516748806397</v>
      </c>
      <c r="AS49" s="237">
        <v>108.497922697707</v>
      </c>
      <c r="AT49" s="237">
        <v>105.52362676669</v>
      </c>
      <c r="AU49" s="237">
        <v>350.39460219706302</v>
      </c>
      <c r="AV49" s="237">
        <v>158.536463512697</v>
      </c>
      <c r="AW49" s="237">
        <v>122.91411915429499</v>
      </c>
      <c r="AX49" s="237">
        <v>208.180209609364</v>
      </c>
      <c r="AY49" s="237">
        <v>669.21906123037104</v>
      </c>
      <c r="AZ49" s="237">
        <v>140.641811304437</v>
      </c>
      <c r="BA49" s="237">
        <v>2487.8009309960098</v>
      </c>
      <c r="BB49" s="237">
        <v>281.17365332722898</v>
      </c>
      <c r="BC49" s="237">
        <v>266.68006969461101</v>
      </c>
      <c r="BD49" s="237">
        <v>4986.9869872392801</v>
      </c>
      <c r="BE49" s="237">
        <v>117.708105295995</v>
      </c>
      <c r="BF49" s="237">
        <v>194.05483746471501</v>
      </c>
      <c r="BG49" s="237">
        <v>685.91919703086398</v>
      </c>
      <c r="BH49" s="237">
        <v>591.47199977590503</v>
      </c>
      <c r="BI49" s="237">
        <v>521.13302989152305</v>
      </c>
      <c r="BJ49" s="237">
        <v>1055.1474897973901</v>
      </c>
      <c r="BK49" s="237">
        <v>579.93823389775002</v>
      </c>
      <c r="BL49" s="237">
        <v>187.827929865307</v>
      </c>
    </row>
    <row r="50" spans="1:64" s="292" customFormat="1" ht="15.75" customHeight="1" x14ac:dyDescent="0.25">
      <c r="A50" s="360" t="s">
        <v>71</v>
      </c>
      <c r="B50" s="305" t="s">
        <v>71</v>
      </c>
      <c r="C50" s="373" t="s">
        <v>118</v>
      </c>
      <c r="D50" s="305" t="s">
        <v>194</v>
      </c>
      <c r="E50" s="230">
        <v>415.271352654005</v>
      </c>
      <c r="F50" s="230">
        <v>716.88586740517997</v>
      </c>
      <c r="G50" s="230">
        <v>609.20589583493995</v>
      </c>
      <c r="H50" s="230">
        <v>817.54013069400298</v>
      </c>
      <c r="I50" s="230">
        <v>807.59938120959498</v>
      </c>
      <c r="J50" s="230">
        <v>688.93176055561696</v>
      </c>
      <c r="K50" s="230">
        <v>1049.5491794137699</v>
      </c>
      <c r="L50" s="230">
        <v>787.44132591473397</v>
      </c>
      <c r="M50" s="230">
        <v>679.47928242435</v>
      </c>
      <c r="N50" s="230">
        <v>966.034786564005</v>
      </c>
      <c r="O50" s="230">
        <v>1084.48508259347</v>
      </c>
      <c r="P50" s="230">
        <v>1177.1310456032299</v>
      </c>
      <c r="Q50" s="230">
        <v>9799.5550908668993</v>
      </c>
      <c r="R50" s="230">
        <v>481.96399594748902</v>
      </c>
      <c r="S50" s="230">
        <v>306.61253716655801</v>
      </c>
      <c r="T50" s="230">
        <v>721.49977351292102</v>
      </c>
      <c r="U50" s="230">
        <v>525.18205153501196</v>
      </c>
      <c r="V50" s="230">
        <v>740.57913635992497</v>
      </c>
      <c r="W50" s="230">
        <v>1785.8299055519799</v>
      </c>
      <c r="X50" s="230">
        <v>927.75038450130296</v>
      </c>
      <c r="Y50" s="230">
        <v>1128.8631980108901</v>
      </c>
      <c r="Z50" s="230">
        <v>842.53352614840196</v>
      </c>
      <c r="AA50" s="230">
        <v>1513.8854883740701</v>
      </c>
      <c r="AB50" s="230">
        <v>780.73510332036096</v>
      </c>
      <c r="AC50" s="230">
        <v>2257.81338550384</v>
      </c>
      <c r="AD50" s="230">
        <v>12013.2484859328</v>
      </c>
      <c r="AE50" s="230">
        <v>381.41410205575602</v>
      </c>
      <c r="AF50" s="230">
        <v>434.30030706296998</v>
      </c>
      <c r="AG50" s="230">
        <v>590.16916677127995</v>
      </c>
      <c r="AH50" s="230">
        <v>483.075727990686</v>
      </c>
      <c r="AI50" s="230">
        <v>462.79101119773401</v>
      </c>
      <c r="AJ50" s="230">
        <v>840.990284696461</v>
      </c>
      <c r="AK50" s="230">
        <v>797.76747023323003</v>
      </c>
      <c r="AL50" s="230">
        <v>700.62389740251604</v>
      </c>
      <c r="AM50" s="230">
        <v>794.78952721956603</v>
      </c>
      <c r="AN50" s="230">
        <v>1047.5626372229899</v>
      </c>
      <c r="AO50" s="230">
        <v>717.75879809680396</v>
      </c>
      <c r="AP50" s="230">
        <v>1344.87685377352</v>
      </c>
      <c r="AQ50" s="230">
        <v>8596.1197837235195</v>
      </c>
      <c r="AR50" s="230">
        <v>1027.0042391263601</v>
      </c>
      <c r="AS50" s="230">
        <v>796.85001029566695</v>
      </c>
      <c r="AT50" s="230">
        <v>1883.649774753</v>
      </c>
      <c r="AU50" s="230">
        <v>1661.1855354581301</v>
      </c>
      <c r="AV50" s="230">
        <v>1386.23655248871</v>
      </c>
      <c r="AW50" s="230">
        <v>1475.4237885591101</v>
      </c>
      <c r="AX50" s="230">
        <v>1521.5959513468699</v>
      </c>
      <c r="AY50" s="230">
        <v>1563.4849146121001</v>
      </c>
      <c r="AZ50" s="230">
        <v>1489.07861176295</v>
      </c>
      <c r="BA50" s="230">
        <v>2141.9049357229401</v>
      </c>
      <c r="BB50" s="230">
        <v>1249.5557091354101</v>
      </c>
      <c r="BC50" s="230">
        <v>1864.28150340454</v>
      </c>
      <c r="BD50" s="230">
        <v>18060.251526665801</v>
      </c>
      <c r="BE50" s="230">
        <v>1236.6068584165</v>
      </c>
      <c r="BF50" s="230">
        <v>1094.0267374129801</v>
      </c>
      <c r="BG50" s="230">
        <v>986.36351409371503</v>
      </c>
      <c r="BH50" s="230">
        <v>1123.35619369299</v>
      </c>
      <c r="BI50" s="230">
        <v>784.24463009181</v>
      </c>
      <c r="BJ50" s="230">
        <v>1065.93088656994</v>
      </c>
      <c r="BK50" s="230">
        <v>823.23211121959298</v>
      </c>
      <c r="BL50" s="230">
        <v>732.49524918738598</v>
      </c>
    </row>
    <row r="51" spans="1:64" s="242" customFormat="1" ht="15.75" customHeight="1" x14ac:dyDescent="0.25">
      <c r="A51" s="364" t="s">
        <v>223</v>
      </c>
      <c r="B51" s="288" t="s">
        <v>179</v>
      </c>
      <c r="C51" s="336" t="s">
        <v>118</v>
      </c>
      <c r="D51" s="288" t="s">
        <v>118</v>
      </c>
      <c r="E51" s="269">
        <v>18950.4038774689</v>
      </c>
      <c r="F51" s="269">
        <v>17776.893671157199</v>
      </c>
      <c r="G51" s="269">
        <v>20565.202525285498</v>
      </c>
      <c r="H51" s="269">
        <v>23021.488633481498</v>
      </c>
      <c r="I51" s="269">
        <v>23650.703707942699</v>
      </c>
      <c r="J51" s="269">
        <v>28140.857847917701</v>
      </c>
      <c r="K51" s="269">
        <v>21469.786010514799</v>
      </c>
      <c r="L51" s="269">
        <v>21388.6138710288</v>
      </c>
      <c r="M51" s="269">
        <v>20361.152016701399</v>
      </c>
      <c r="N51" s="269">
        <v>19244.559288445798</v>
      </c>
      <c r="O51" s="269">
        <v>19605.929763649201</v>
      </c>
      <c r="P51" s="269">
        <v>21256.051967617801</v>
      </c>
      <c r="Q51" s="269">
        <v>255431.64318121099</v>
      </c>
      <c r="R51" s="269">
        <v>20778.399127817898</v>
      </c>
      <c r="S51" s="269">
        <v>18214.830695720699</v>
      </c>
      <c r="T51" s="269">
        <v>22723.593994618699</v>
      </c>
      <c r="U51" s="269">
        <v>20591.257293886301</v>
      </c>
      <c r="V51" s="269">
        <v>23458.3108928658</v>
      </c>
      <c r="W51" s="269">
        <v>20036.004361648302</v>
      </c>
      <c r="X51" s="269">
        <v>21397.678451156102</v>
      </c>
      <c r="Y51" s="269">
        <v>19480.305073409501</v>
      </c>
      <c r="Z51" s="269">
        <v>20485.694500931499</v>
      </c>
      <c r="AA51" s="269">
        <v>20660.557156197101</v>
      </c>
      <c r="AB51" s="269">
        <v>19258.3762370238</v>
      </c>
      <c r="AC51" s="269">
        <v>20599.628670224301</v>
      </c>
      <c r="AD51" s="269">
        <v>247684.6364555</v>
      </c>
      <c r="AE51" s="269">
        <v>21468.956302192699</v>
      </c>
      <c r="AF51" s="269">
        <v>20351.8171660236</v>
      </c>
      <c r="AG51" s="269">
        <v>22222.543901220699</v>
      </c>
      <c r="AH51" s="269">
        <v>23017.537168024199</v>
      </c>
      <c r="AI51" s="269">
        <v>22851.3887615126</v>
      </c>
      <c r="AJ51" s="269">
        <v>21425.8650632223</v>
      </c>
      <c r="AK51" s="269">
        <v>25030.573494010601</v>
      </c>
      <c r="AL51" s="269">
        <v>23726.955563803898</v>
      </c>
      <c r="AM51" s="269">
        <v>22738.734621782802</v>
      </c>
      <c r="AN51" s="269">
        <v>23539.8532052232</v>
      </c>
      <c r="AO51" s="269">
        <v>24406.314026175602</v>
      </c>
      <c r="AP51" s="269">
        <v>26084.188147957801</v>
      </c>
      <c r="AQ51" s="269">
        <v>276864.72742115002</v>
      </c>
      <c r="AR51" s="269">
        <v>21736.211853423101</v>
      </c>
      <c r="AS51" s="269">
        <v>21194.5796339587</v>
      </c>
      <c r="AT51" s="269">
        <v>23851.7415556544</v>
      </c>
      <c r="AU51" s="269">
        <v>23915.090905692599</v>
      </c>
      <c r="AV51" s="269">
        <v>27260.1180478567</v>
      </c>
      <c r="AW51" s="269">
        <v>24416.128640157101</v>
      </c>
      <c r="AX51" s="269">
        <v>25959.1531484712</v>
      </c>
      <c r="AY51" s="269">
        <v>26749.837514633</v>
      </c>
      <c r="AZ51" s="269">
        <v>27106.430249053399</v>
      </c>
      <c r="BA51" s="269">
        <v>27442.867475690498</v>
      </c>
      <c r="BB51" s="269">
        <v>24467.447253390601</v>
      </c>
      <c r="BC51" s="269">
        <v>27002.620550040901</v>
      </c>
      <c r="BD51" s="269">
        <v>301102.22682802199</v>
      </c>
      <c r="BE51" s="269">
        <v>25218.2844733436</v>
      </c>
      <c r="BF51" s="269">
        <v>24344.033752709402</v>
      </c>
      <c r="BG51" s="269">
        <v>27179.450268594701</v>
      </c>
      <c r="BH51" s="269">
        <v>26185.084509123899</v>
      </c>
      <c r="BI51" s="269">
        <v>26894.8729335608</v>
      </c>
      <c r="BJ51" s="269">
        <v>26853.914743373502</v>
      </c>
      <c r="BK51" s="269">
        <v>28153.558256890799</v>
      </c>
      <c r="BL51" s="269">
        <v>27060.489569642901</v>
      </c>
    </row>
    <row r="52" spans="1:64" s="292" customFormat="1" ht="15.75" customHeight="1" x14ac:dyDescent="0.25">
      <c r="A52" s="360" t="s">
        <v>71</v>
      </c>
      <c r="B52" s="305" t="s">
        <v>71</v>
      </c>
      <c r="C52" s="373">
        <v>67990</v>
      </c>
      <c r="D52" s="305" t="s">
        <v>224</v>
      </c>
      <c r="E52" s="230">
        <v>10003.068971941701</v>
      </c>
      <c r="F52" s="230">
        <v>8412.7014955981394</v>
      </c>
      <c r="G52" s="230">
        <v>11158.160313771201</v>
      </c>
      <c r="H52" s="230">
        <v>10023.1572414528</v>
      </c>
      <c r="I52" s="230">
        <v>9304.3803564064492</v>
      </c>
      <c r="J52" s="230">
        <v>10862.2473987263</v>
      </c>
      <c r="K52" s="230">
        <v>9715.3920939708605</v>
      </c>
      <c r="L52" s="230">
        <v>10204.2509452669</v>
      </c>
      <c r="M52" s="230">
        <v>9564.9030561945492</v>
      </c>
      <c r="N52" s="230">
        <v>10509.851079034101</v>
      </c>
      <c r="O52" s="230">
        <v>10020.814977988501</v>
      </c>
      <c r="P52" s="230">
        <v>10413.2280284157</v>
      </c>
      <c r="Q52" s="230">
        <v>120192.15595876701</v>
      </c>
      <c r="R52" s="230">
        <v>10244.027898222401</v>
      </c>
      <c r="S52" s="230">
        <v>8149.6783596053601</v>
      </c>
      <c r="T52" s="230">
        <v>11681.0826373411</v>
      </c>
      <c r="U52" s="230">
        <v>10661.2555614266</v>
      </c>
      <c r="V52" s="230">
        <v>11753.8069453804</v>
      </c>
      <c r="W52" s="230">
        <v>10707.9259395995</v>
      </c>
      <c r="X52" s="230">
        <v>10837.902145743001</v>
      </c>
      <c r="Y52" s="230">
        <v>10687.2619208614</v>
      </c>
      <c r="Z52" s="230">
        <v>11119.779795534399</v>
      </c>
      <c r="AA52" s="230">
        <v>11671.6275579675</v>
      </c>
      <c r="AB52" s="230">
        <v>11043.1983423478</v>
      </c>
      <c r="AC52" s="230">
        <v>11328.148590483899</v>
      </c>
      <c r="AD52" s="230">
        <v>129885.69569451299</v>
      </c>
      <c r="AE52" s="230">
        <v>11676.023721040199</v>
      </c>
      <c r="AF52" s="230">
        <v>10868.514843207</v>
      </c>
      <c r="AG52" s="230">
        <v>12009.136035781499</v>
      </c>
      <c r="AH52" s="230">
        <v>11110.2143360791</v>
      </c>
      <c r="AI52" s="230">
        <v>13401.820669836399</v>
      </c>
      <c r="AJ52" s="230">
        <v>11729.3690482109</v>
      </c>
      <c r="AK52" s="230">
        <v>13877.6448728343</v>
      </c>
      <c r="AL52" s="230">
        <v>12988.5346603409</v>
      </c>
      <c r="AM52" s="230">
        <v>11937.0777707211</v>
      </c>
      <c r="AN52" s="230">
        <v>13122.484451002099</v>
      </c>
      <c r="AO52" s="230">
        <v>13581.3385753485</v>
      </c>
      <c r="AP52" s="230">
        <v>15025.015196086</v>
      </c>
      <c r="AQ52" s="230">
        <v>151327.17418048799</v>
      </c>
      <c r="AR52" s="230">
        <v>12356.7523890252</v>
      </c>
      <c r="AS52" s="230">
        <v>11565.537615523401</v>
      </c>
      <c r="AT52" s="230">
        <v>13875.618945882699</v>
      </c>
      <c r="AU52" s="230">
        <v>15419.314013634699</v>
      </c>
      <c r="AV52" s="230">
        <v>16573.724716775501</v>
      </c>
      <c r="AW52" s="230">
        <v>14473.8820320458</v>
      </c>
      <c r="AX52" s="230">
        <v>15710.9056262915</v>
      </c>
      <c r="AY52" s="230">
        <v>15979.058268701599</v>
      </c>
      <c r="AZ52" s="230">
        <v>16162.5414434508</v>
      </c>
      <c r="BA52" s="230">
        <v>17059.0554164647</v>
      </c>
      <c r="BB52" s="230">
        <v>14704.309881102799</v>
      </c>
      <c r="BC52" s="230">
        <v>17542.380144642098</v>
      </c>
      <c r="BD52" s="230">
        <v>181423.080493541</v>
      </c>
      <c r="BE52" s="230">
        <v>15252.6410371646</v>
      </c>
      <c r="BF52" s="230">
        <v>14846.855728582301</v>
      </c>
      <c r="BG52" s="230">
        <v>17081.5050950902</v>
      </c>
      <c r="BH52" s="230">
        <v>17069.726984131699</v>
      </c>
      <c r="BI52" s="230">
        <v>17476.390565307702</v>
      </c>
      <c r="BJ52" s="230">
        <v>18305.773549885798</v>
      </c>
      <c r="BK52" s="230">
        <v>18405.923175162901</v>
      </c>
      <c r="BL52" s="230">
        <v>18320.826157143802</v>
      </c>
    </row>
    <row r="53" spans="1:64" s="292" customFormat="1" ht="15.75" customHeight="1" x14ac:dyDescent="0.25">
      <c r="A53" s="292" t="s">
        <v>71</v>
      </c>
      <c r="B53" s="304" t="s">
        <v>71</v>
      </c>
      <c r="C53" s="374">
        <v>67521</v>
      </c>
      <c r="D53" s="304" t="s">
        <v>225</v>
      </c>
      <c r="E53" s="237">
        <v>3023.22088168139</v>
      </c>
      <c r="F53" s="237">
        <v>2511.0425631151102</v>
      </c>
      <c r="G53" s="237">
        <v>2898.7547692258199</v>
      </c>
      <c r="H53" s="237">
        <v>3611.4020578004302</v>
      </c>
      <c r="I53" s="237">
        <v>2913.6886749701798</v>
      </c>
      <c r="J53" s="237">
        <v>3067.6898484604399</v>
      </c>
      <c r="K53" s="237">
        <v>3383.8436631428899</v>
      </c>
      <c r="L53" s="237">
        <v>2785.8497103097102</v>
      </c>
      <c r="M53" s="237">
        <v>3255.98677027127</v>
      </c>
      <c r="N53" s="237">
        <v>2702.3732028249601</v>
      </c>
      <c r="O53" s="237">
        <v>2874.3952462188399</v>
      </c>
      <c r="P53" s="237">
        <v>2896.43147032458</v>
      </c>
      <c r="Q53" s="237">
        <v>35924.6788583456</v>
      </c>
      <c r="R53" s="237">
        <v>2909.8164947815999</v>
      </c>
      <c r="S53" s="237">
        <v>3066.08891630167</v>
      </c>
      <c r="T53" s="237">
        <v>3600.37284573134</v>
      </c>
      <c r="U53" s="237">
        <v>3193.9857307255802</v>
      </c>
      <c r="V53" s="237">
        <v>3598.9644440680299</v>
      </c>
      <c r="W53" s="237">
        <v>2284.57893411341</v>
      </c>
      <c r="X53" s="237">
        <v>2925.61212325321</v>
      </c>
      <c r="Y53" s="237">
        <v>2948.98955988527</v>
      </c>
      <c r="Z53" s="237">
        <v>3006.6489855381801</v>
      </c>
      <c r="AA53" s="237">
        <v>3668.9743026169799</v>
      </c>
      <c r="AB53" s="237">
        <v>3218.0679861219601</v>
      </c>
      <c r="AC53" s="237">
        <v>3068.8309133869502</v>
      </c>
      <c r="AD53" s="237">
        <v>37490.9312365242</v>
      </c>
      <c r="AE53" s="237">
        <v>3195.02940449371</v>
      </c>
      <c r="AF53" s="237">
        <v>3496.2779093101999</v>
      </c>
      <c r="AG53" s="237">
        <v>4242.4165442946896</v>
      </c>
      <c r="AH53" s="237">
        <v>4299.0406005691902</v>
      </c>
      <c r="AI53" s="237">
        <v>3748.6672821857801</v>
      </c>
      <c r="AJ53" s="237">
        <v>2987.1052145334002</v>
      </c>
      <c r="AK53" s="237">
        <v>3594.92237698189</v>
      </c>
      <c r="AL53" s="237">
        <v>3883.9388967590298</v>
      </c>
      <c r="AM53" s="237">
        <v>3678.72340205094</v>
      </c>
      <c r="AN53" s="237">
        <v>3635.2860474365002</v>
      </c>
      <c r="AO53" s="237">
        <v>3678.3038837945701</v>
      </c>
      <c r="AP53" s="237">
        <v>3985.27989744858</v>
      </c>
      <c r="AQ53" s="237">
        <v>44424.991459858502</v>
      </c>
      <c r="AR53" s="237">
        <v>3543.44633851049</v>
      </c>
      <c r="AS53" s="237">
        <v>3513.2925544156301</v>
      </c>
      <c r="AT53" s="237">
        <v>3652.1852825738101</v>
      </c>
      <c r="AU53" s="237">
        <v>3284.64111993197</v>
      </c>
      <c r="AV53" s="237">
        <v>4004.3553045406302</v>
      </c>
      <c r="AW53" s="237">
        <v>2839.0340076188299</v>
      </c>
      <c r="AX53" s="237">
        <v>3134.6919583750901</v>
      </c>
      <c r="AY53" s="237">
        <v>2962.1187926078801</v>
      </c>
      <c r="AZ53" s="237">
        <v>3581.1577752553899</v>
      </c>
      <c r="BA53" s="237">
        <v>3165.4041124771802</v>
      </c>
      <c r="BB53" s="237">
        <v>3035.3921055064202</v>
      </c>
      <c r="BC53" s="237">
        <v>3249.1352196776402</v>
      </c>
      <c r="BD53" s="237">
        <v>39964.854571491</v>
      </c>
      <c r="BE53" s="237">
        <v>3294.3257326646399</v>
      </c>
      <c r="BF53" s="237">
        <v>3648.4187210861901</v>
      </c>
      <c r="BG53" s="237">
        <v>3601.5274250487801</v>
      </c>
      <c r="BH53" s="237">
        <v>3092.2870151510901</v>
      </c>
      <c r="BI53" s="237">
        <v>3163.4571000128999</v>
      </c>
      <c r="BJ53" s="237">
        <v>3907.77704433298</v>
      </c>
      <c r="BK53" s="237">
        <v>4258.93502052645</v>
      </c>
      <c r="BL53" s="237">
        <v>4195.9260880298498</v>
      </c>
    </row>
    <row r="54" spans="1:64" s="292" customFormat="1" ht="15.75" customHeight="1" x14ac:dyDescent="0.25">
      <c r="A54" s="360" t="s">
        <v>71</v>
      </c>
      <c r="B54" s="305" t="s">
        <v>71</v>
      </c>
      <c r="C54" s="373">
        <v>67912</v>
      </c>
      <c r="D54" s="305" t="s">
        <v>226</v>
      </c>
      <c r="E54" s="230">
        <v>3087.86858577557</v>
      </c>
      <c r="F54" s="230">
        <v>3169.8274281918698</v>
      </c>
      <c r="G54" s="230">
        <v>2647.4482195313899</v>
      </c>
      <c r="H54" s="230">
        <v>2848.4506385740801</v>
      </c>
      <c r="I54" s="230">
        <v>2186.9279563783898</v>
      </c>
      <c r="J54" s="230">
        <v>2797.8976959541401</v>
      </c>
      <c r="K54" s="230">
        <v>2707.1819407663002</v>
      </c>
      <c r="L54" s="230">
        <v>2904.1027175699701</v>
      </c>
      <c r="M54" s="230">
        <v>3051.7345636812602</v>
      </c>
      <c r="N54" s="230">
        <v>2726.4682979848799</v>
      </c>
      <c r="O54" s="230">
        <v>2230.0939202767599</v>
      </c>
      <c r="P54" s="230">
        <v>2476.25815286533</v>
      </c>
      <c r="Q54" s="230">
        <v>32834.260117550002</v>
      </c>
      <c r="R54" s="230">
        <v>2666.9330413107</v>
      </c>
      <c r="S54" s="230">
        <v>2463.91938560673</v>
      </c>
      <c r="T54" s="230">
        <v>2389.6521672157301</v>
      </c>
      <c r="U54" s="230">
        <v>2101.1565654093802</v>
      </c>
      <c r="V54" s="230">
        <v>2669.2899442926901</v>
      </c>
      <c r="W54" s="230">
        <v>2445.4841081386799</v>
      </c>
      <c r="X54" s="230">
        <v>1889.61530704549</v>
      </c>
      <c r="Y54" s="230">
        <v>1876.2949348142599</v>
      </c>
      <c r="Z54" s="230">
        <v>1632.0103063521001</v>
      </c>
      <c r="AA54" s="230">
        <v>1619.5060133115401</v>
      </c>
      <c r="AB54" s="230">
        <v>1385.33835175985</v>
      </c>
      <c r="AC54" s="230">
        <v>1570.4142045153401</v>
      </c>
      <c r="AD54" s="230">
        <v>24709.614329772499</v>
      </c>
      <c r="AE54" s="230">
        <v>1509.60358315083</v>
      </c>
      <c r="AF54" s="230">
        <v>1837.3678690244401</v>
      </c>
      <c r="AG54" s="230">
        <v>1451.1807455015701</v>
      </c>
      <c r="AH54" s="230">
        <v>1611.5813734076</v>
      </c>
      <c r="AI54" s="230">
        <v>1678.9638202159499</v>
      </c>
      <c r="AJ54" s="230">
        <v>1652.25387275196</v>
      </c>
      <c r="AK54" s="230">
        <v>1877.1022370053399</v>
      </c>
      <c r="AL54" s="230">
        <v>1916.6124634755299</v>
      </c>
      <c r="AM54" s="230">
        <v>2269.129949567</v>
      </c>
      <c r="AN54" s="230">
        <v>2092.5447173412199</v>
      </c>
      <c r="AO54" s="230">
        <v>1717.50331563909</v>
      </c>
      <c r="AP54" s="230">
        <v>1995.0278951072501</v>
      </c>
      <c r="AQ54" s="230">
        <v>21608.8718421878</v>
      </c>
      <c r="AR54" s="230">
        <v>2069.0489857347102</v>
      </c>
      <c r="AS54" s="230">
        <v>1648.77457333543</v>
      </c>
      <c r="AT54" s="230">
        <v>1714.2263297306699</v>
      </c>
      <c r="AU54" s="230">
        <v>1933.0725236317401</v>
      </c>
      <c r="AV54" s="230">
        <v>1766.4760264358699</v>
      </c>
      <c r="AW54" s="230">
        <v>1829.24475323873</v>
      </c>
      <c r="AX54" s="230">
        <v>2283.0807874580801</v>
      </c>
      <c r="AY54" s="230">
        <v>2751.5049283588301</v>
      </c>
      <c r="AZ54" s="230">
        <v>2140.3855783420199</v>
      </c>
      <c r="BA54" s="230">
        <v>2125.6128965548601</v>
      </c>
      <c r="BB54" s="230">
        <v>1818.99802351533</v>
      </c>
      <c r="BC54" s="230">
        <v>2738.6221437703598</v>
      </c>
      <c r="BD54" s="230">
        <v>24819.047550106599</v>
      </c>
      <c r="BE54" s="230">
        <v>2303.6641181075802</v>
      </c>
      <c r="BF54" s="230">
        <v>1950.1377213462099</v>
      </c>
      <c r="BG54" s="230">
        <v>2386.61760913427</v>
      </c>
      <c r="BH54" s="230">
        <v>2104.2890725466</v>
      </c>
      <c r="BI54" s="230">
        <v>1863.8217339436901</v>
      </c>
      <c r="BJ54" s="230">
        <v>1744.99847614227</v>
      </c>
      <c r="BK54" s="230">
        <v>2263.9475755973599</v>
      </c>
      <c r="BL54" s="230">
        <v>1875.4146116903601</v>
      </c>
    </row>
    <row r="55" spans="1:64" s="292" customFormat="1" ht="15.75" customHeight="1" x14ac:dyDescent="0.25">
      <c r="A55" s="292" t="s">
        <v>71</v>
      </c>
      <c r="B55" s="304" t="s">
        <v>71</v>
      </c>
      <c r="C55" s="374" t="s">
        <v>118</v>
      </c>
      <c r="D55" s="304" t="s">
        <v>194</v>
      </c>
      <c r="E55" s="237">
        <v>2836.2454380702702</v>
      </c>
      <c r="F55" s="237">
        <v>3683.3221842520302</v>
      </c>
      <c r="G55" s="237">
        <v>3860.8392227570598</v>
      </c>
      <c r="H55" s="237">
        <v>6538.4786956542403</v>
      </c>
      <c r="I55" s="237">
        <v>9245.7067201877198</v>
      </c>
      <c r="J55" s="237">
        <v>11413.022904776801</v>
      </c>
      <c r="K55" s="237">
        <v>5663.3683126347196</v>
      </c>
      <c r="L55" s="237">
        <v>5494.4104978822197</v>
      </c>
      <c r="M55" s="237">
        <v>4488.5276265542798</v>
      </c>
      <c r="N55" s="237">
        <v>3305.8667086018299</v>
      </c>
      <c r="O55" s="237">
        <v>4480.6256191651701</v>
      </c>
      <c r="P55" s="237">
        <v>5470.1343160121596</v>
      </c>
      <c r="Q55" s="237">
        <v>66480.548246548497</v>
      </c>
      <c r="R55" s="237">
        <v>4957.6216935032098</v>
      </c>
      <c r="S55" s="237">
        <v>4535.14403420699</v>
      </c>
      <c r="T55" s="237">
        <v>5052.4863443305103</v>
      </c>
      <c r="U55" s="237">
        <v>4634.8594363247003</v>
      </c>
      <c r="V55" s="237">
        <v>5436.2495591247498</v>
      </c>
      <c r="W55" s="237">
        <v>4598.0153797966695</v>
      </c>
      <c r="X55" s="237">
        <v>5744.5488751144103</v>
      </c>
      <c r="Y55" s="237">
        <v>3967.7586578486098</v>
      </c>
      <c r="Z55" s="237">
        <v>4727.2554135068303</v>
      </c>
      <c r="AA55" s="237">
        <v>3700.4492823011501</v>
      </c>
      <c r="AB55" s="237">
        <v>3611.77155679413</v>
      </c>
      <c r="AC55" s="237">
        <v>4632.2349618381204</v>
      </c>
      <c r="AD55" s="237">
        <v>55598.3951946901</v>
      </c>
      <c r="AE55" s="237">
        <v>5088.2995935079598</v>
      </c>
      <c r="AF55" s="237">
        <v>4149.6565444819798</v>
      </c>
      <c r="AG55" s="237">
        <v>4519.8105756429404</v>
      </c>
      <c r="AH55" s="237">
        <v>5996.7008579682897</v>
      </c>
      <c r="AI55" s="237">
        <v>4021.9369892744899</v>
      </c>
      <c r="AJ55" s="237">
        <v>5057.1369277260301</v>
      </c>
      <c r="AK55" s="237">
        <v>5680.9040071891204</v>
      </c>
      <c r="AL55" s="237">
        <v>4937.8695432284903</v>
      </c>
      <c r="AM55" s="237">
        <v>4853.8034994437603</v>
      </c>
      <c r="AN55" s="237">
        <v>4689.53798944339</v>
      </c>
      <c r="AO55" s="237">
        <v>5429.1682513935102</v>
      </c>
      <c r="AP55" s="237">
        <v>5078.8651593159602</v>
      </c>
      <c r="AQ55" s="237">
        <v>59503.689938615898</v>
      </c>
      <c r="AR55" s="237">
        <v>3766.9641401527501</v>
      </c>
      <c r="AS55" s="237">
        <v>4466.9748906842397</v>
      </c>
      <c r="AT55" s="237">
        <v>4609.7109974671803</v>
      </c>
      <c r="AU55" s="237">
        <v>3278.0632484942498</v>
      </c>
      <c r="AV55" s="237">
        <v>4915.56200010468</v>
      </c>
      <c r="AW55" s="237">
        <v>5273.9678472537898</v>
      </c>
      <c r="AX55" s="237">
        <v>4830.4747763465602</v>
      </c>
      <c r="AY55" s="237">
        <v>5057.1555249647399</v>
      </c>
      <c r="AZ55" s="237">
        <v>5222.34545200515</v>
      </c>
      <c r="BA55" s="237">
        <v>5092.7950501937403</v>
      </c>
      <c r="BB55" s="237">
        <v>4908.7472432660898</v>
      </c>
      <c r="BC55" s="237">
        <v>3472.4830419507698</v>
      </c>
      <c r="BD55" s="237">
        <v>54895.244212883903</v>
      </c>
      <c r="BE55" s="237">
        <v>4367.6535854068397</v>
      </c>
      <c r="BF55" s="237">
        <v>3898.6215816947802</v>
      </c>
      <c r="BG55" s="237">
        <v>4109.8001393214499</v>
      </c>
      <c r="BH55" s="237">
        <v>3918.78143729459</v>
      </c>
      <c r="BI55" s="237">
        <v>4391.2035342965801</v>
      </c>
      <c r="BJ55" s="237">
        <v>2895.3656730124098</v>
      </c>
      <c r="BK55" s="237">
        <v>3224.75248560405</v>
      </c>
      <c r="BL55" s="237">
        <v>2668.32271277891</v>
      </c>
    </row>
    <row r="56" spans="1:64" s="242" customFormat="1" ht="15.75" customHeight="1" x14ac:dyDescent="0.25">
      <c r="A56" s="365" t="s">
        <v>227</v>
      </c>
      <c r="B56" s="287" t="s">
        <v>76</v>
      </c>
      <c r="C56" s="337" t="s">
        <v>118</v>
      </c>
      <c r="D56" s="287" t="s">
        <v>118</v>
      </c>
      <c r="E56" s="267">
        <v>7425.3903479446799</v>
      </c>
      <c r="F56" s="267">
        <v>6100.3013700121801</v>
      </c>
      <c r="G56" s="267">
        <v>8246.1187758584601</v>
      </c>
      <c r="H56" s="267">
        <v>9386.81596696214</v>
      </c>
      <c r="I56" s="267">
        <v>6921.0165775027199</v>
      </c>
      <c r="J56" s="267">
        <v>9145.8280403314002</v>
      </c>
      <c r="K56" s="267">
        <v>9082.0631131095706</v>
      </c>
      <c r="L56" s="267">
        <v>7506.2544893879704</v>
      </c>
      <c r="M56" s="267">
        <v>7797.2101280119996</v>
      </c>
      <c r="N56" s="267">
        <v>7638.2315440188504</v>
      </c>
      <c r="O56" s="267">
        <v>6594.6784644257395</v>
      </c>
      <c r="P56" s="267">
        <v>10946.4609799263</v>
      </c>
      <c r="Q56" s="267">
        <v>96790.369797492007</v>
      </c>
      <c r="R56" s="267">
        <v>5812.3236555570502</v>
      </c>
      <c r="S56" s="267">
        <v>5784.1164495492403</v>
      </c>
      <c r="T56" s="267">
        <v>7224.4879783815804</v>
      </c>
      <c r="U56" s="267">
        <v>6855.9724326852202</v>
      </c>
      <c r="V56" s="267">
        <v>6430.1602441219702</v>
      </c>
      <c r="W56" s="267">
        <v>7358.5043771739302</v>
      </c>
      <c r="X56" s="267">
        <v>7879.8704037954503</v>
      </c>
      <c r="Y56" s="267">
        <v>6929.5461831930197</v>
      </c>
      <c r="Z56" s="267">
        <v>7566.8799145498997</v>
      </c>
      <c r="AA56" s="267">
        <v>7794.7328566016404</v>
      </c>
      <c r="AB56" s="267">
        <v>7744.8145136011299</v>
      </c>
      <c r="AC56" s="267">
        <v>9564.6274785360802</v>
      </c>
      <c r="AD56" s="267">
        <v>86946.036487746198</v>
      </c>
      <c r="AE56" s="267">
        <v>7222.5664505558598</v>
      </c>
      <c r="AF56" s="267">
        <v>7191.5806207993801</v>
      </c>
      <c r="AG56" s="267">
        <v>9697.9413305989692</v>
      </c>
      <c r="AH56" s="267">
        <v>7831.8412294620603</v>
      </c>
      <c r="AI56" s="267">
        <v>8274.8610037823491</v>
      </c>
      <c r="AJ56" s="267">
        <v>8617.1757665072</v>
      </c>
      <c r="AK56" s="267">
        <v>8543.1935454002905</v>
      </c>
      <c r="AL56" s="267">
        <v>7825.32273259253</v>
      </c>
      <c r="AM56" s="267">
        <v>7891.53180372722</v>
      </c>
      <c r="AN56" s="267">
        <v>7893.1742431500697</v>
      </c>
      <c r="AO56" s="267">
        <v>7469.1091301169399</v>
      </c>
      <c r="AP56" s="267">
        <v>10621.358072429701</v>
      </c>
      <c r="AQ56" s="267">
        <v>99079.6559291226</v>
      </c>
      <c r="AR56" s="267">
        <v>9796.2767607908499</v>
      </c>
      <c r="AS56" s="267">
        <v>7338.3014643442302</v>
      </c>
      <c r="AT56" s="267">
        <v>8302.2616628885498</v>
      </c>
      <c r="AU56" s="267">
        <v>8853.0607285829101</v>
      </c>
      <c r="AV56" s="267">
        <v>11115.5080147754</v>
      </c>
      <c r="AW56" s="267">
        <v>11850.2238653166</v>
      </c>
      <c r="AX56" s="267">
        <v>11938.482976081799</v>
      </c>
      <c r="AY56" s="267">
        <v>11842.888459833101</v>
      </c>
      <c r="AZ56" s="267">
        <v>12552.4938026048</v>
      </c>
      <c r="BA56" s="267">
        <v>13262.400926679</v>
      </c>
      <c r="BB56" s="267">
        <v>11862.386404541599</v>
      </c>
      <c r="BC56" s="267">
        <v>16272.3074299649</v>
      </c>
      <c r="BD56" s="267">
        <v>134986.59249640399</v>
      </c>
      <c r="BE56" s="267">
        <v>12877.6744429559</v>
      </c>
      <c r="BF56" s="267">
        <v>12301.540255947601</v>
      </c>
      <c r="BG56" s="267">
        <v>13593.2568887584</v>
      </c>
      <c r="BH56" s="267">
        <v>15063.0783199829</v>
      </c>
      <c r="BI56" s="267">
        <v>13785.526642066499</v>
      </c>
      <c r="BJ56" s="267">
        <v>15065.390777390199</v>
      </c>
      <c r="BK56" s="267">
        <v>15360.427784215</v>
      </c>
      <c r="BL56" s="267">
        <v>15988.0781597798</v>
      </c>
    </row>
    <row r="57" spans="1:64" s="292" customFormat="1" ht="15.75" customHeight="1" x14ac:dyDescent="0.25">
      <c r="A57" s="292" t="s">
        <v>71</v>
      </c>
      <c r="B57" s="304" t="s">
        <v>71</v>
      </c>
      <c r="C57" s="374">
        <v>83990</v>
      </c>
      <c r="D57" s="304" t="s">
        <v>209</v>
      </c>
      <c r="E57" s="237">
        <v>4250.1383761828702</v>
      </c>
      <c r="F57" s="237">
        <v>2850.2711531586101</v>
      </c>
      <c r="G57" s="237">
        <v>4099.38275224259</v>
      </c>
      <c r="H57" s="237">
        <v>4022.6684439841802</v>
      </c>
      <c r="I57" s="237">
        <v>2776.5853855472901</v>
      </c>
      <c r="J57" s="237">
        <v>2953.9016137649101</v>
      </c>
      <c r="K57" s="237">
        <v>3839.8502001226302</v>
      </c>
      <c r="L57" s="237">
        <v>3314.2939426425501</v>
      </c>
      <c r="M57" s="237">
        <v>2899.57260957166</v>
      </c>
      <c r="N57" s="237">
        <v>2697.0909667731298</v>
      </c>
      <c r="O57" s="237">
        <v>2112.0232758064299</v>
      </c>
      <c r="P57" s="237">
        <v>3879.1634726842699</v>
      </c>
      <c r="Q57" s="237">
        <v>39694.942192481103</v>
      </c>
      <c r="R57" s="237">
        <v>2859.23458856361</v>
      </c>
      <c r="S57" s="237">
        <v>2803.2560179020502</v>
      </c>
      <c r="T57" s="237">
        <v>4307.3411219671898</v>
      </c>
      <c r="U57" s="237">
        <v>2902.2056243961501</v>
      </c>
      <c r="V57" s="237">
        <v>2571.8385514111001</v>
      </c>
      <c r="W57" s="237">
        <v>3409.4391236790202</v>
      </c>
      <c r="X57" s="237">
        <v>3144.2732026757799</v>
      </c>
      <c r="Y57" s="237">
        <v>2802.1670709161199</v>
      </c>
      <c r="Z57" s="237">
        <v>3160.8259898271599</v>
      </c>
      <c r="AA57" s="237">
        <v>3559.0753473975401</v>
      </c>
      <c r="AB57" s="237">
        <v>3053.54925970671</v>
      </c>
      <c r="AC57" s="237">
        <v>4134.5757542806105</v>
      </c>
      <c r="AD57" s="237">
        <v>38707.781652723002</v>
      </c>
      <c r="AE57" s="237">
        <v>3607.7430273878899</v>
      </c>
      <c r="AF57" s="237">
        <v>3370.0500181381999</v>
      </c>
      <c r="AG57" s="237">
        <v>5169.9942524953603</v>
      </c>
      <c r="AH57" s="237">
        <v>3821.2230990120402</v>
      </c>
      <c r="AI57" s="237">
        <v>3846.9436216316899</v>
      </c>
      <c r="AJ57" s="237">
        <v>4141.18105294627</v>
      </c>
      <c r="AK57" s="237">
        <v>3988.6875891694999</v>
      </c>
      <c r="AL57" s="237">
        <v>3759.4899603603499</v>
      </c>
      <c r="AM57" s="237">
        <v>3467.3167565829099</v>
      </c>
      <c r="AN57" s="237">
        <v>4220.7372098259102</v>
      </c>
      <c r="AO57" s="237">
        <v>3340.06183319921</v>
      </c>
      <c r="AP57" s="237">
        <v>5612.4497196692901</v>
      </c>
      <c r="AQ57" s="237">
        <v>48345.878140418601</v>
      </c>
      <c r="AR57" s="237">
        <v>6149.3820123964397</v>
      </c>
      <c r="AS57" s="237">
        <v>3418.1532067345202</v>
      </c>
      <c r="AT57" s="237">
        <v>3383.7568485964798</v>
      </c>
      <c r="AU57" s="237">
        <v>4161.5620813044698</v>
      </c>
      <c r="AV57" s="237">
        <v>5793.0277726844597</v>
      </c>
      <c r="AW57" s="237">
        <v>6301.5787975031599</v>
      </c>
      <c r="AX57" s="237">
        <v>5966.6522968930003</v>
      </c>
      <c r="AY57" s="237">
        <v>5771.9820756972404</v>
      </c>
      <c r="AZ57" s="237">
        <v>5570.2465400906503</v>
      </c>
      <c r="BA57" s="237">
        <v>7319.0844819527902</v>
      </c>
      <c r="BB57" s="237">
        <v>5604.4033873431499</v>
      </c>
      <c r="BC57" s="237">
        <v>7216.5241921500701</v>
      </c>
      <c r="BD57" s="237">
        <v>66656.353693346406</v>
      </c>
      <c r="BE57" s="237">
        <v>6189.90088853002</v>
      </c>
      <c r="BF57" s="237">
        <v>6501.3721997598896</v>
      </c>
      <c r="BG57" s="237">
        <v>6820.60561270373</v>
      </c>
      <c r="BH57" s="237">
        <v>8324.6572512503099</v>
      </c>
      <c r="BI57" s="237">
        <v>7238.0641448946999</v>
      </c>
      <c r="BJ57" s="237">
        <v>8426.2285763741202</v>
      </c>
      <c r="BK57" s="237">
        <v>7716.5470861045196</v>
      </c>
      <c r="BL57" s="237">
        <v>8443.0158521150697</v>
      </c>
    </row>
    <row r="58" spans="1:64" s="292" customFormat="1" ht="15.75" customHeight="1" x14ac:dyDescent="0.25">
      <c r="A58" s="360" t="s">
        <v>71</v>
      </c>
      <c r="B58" s="305" t="s">
        <v>71</v>
      </c>
      <c r="C58" s="373">
        <v>85940</v>
      </c>
      <c r="D58" s="305" t="s">
        <v>228</v>
      </c>
      <c r="E58" s="230">
        <v>1456.4910261549301</v>
      </c>
      <c r="F58" s="230">
        <v>1881.6202040953399</v>
      </c>
      <c r="G58" s="230">
        <v>1913.83524977907</v>
      </c>
      <c r="H58" s="230">
        <v>1850.35046303937</v>
      </c>
      <c r="I58" s="230">
        <v>1880.0606638689401</v>
      </c>
      <c r="J58" s="230">
        <v>1901.1744104203599</v>
      </c>
      <c r="K58" s="230">
        <v>1572.1541442747</v>
      </c>
      <c r="L58" s="230">
        <v>1827.1810281682599</v>
      </c>
      <c r="M58" s="230">
        <v>2321.9215946406198</v>
      </c>
      <c r="N58" s="230">
        <v>2240.9338361354498</v>
      </c>
      <c r="O58" s="230">
        <v>2058.1370802751999</v>
      </c>
      <c r="P58" s="230">
        <v>2544.6333517039998</v>
      </c>
      <c r="Q58" s="230">
        <v>23448.493052556201</v>
      </c>
      <c r="R58" s="230">
        <v>2121.8484446880502</v>
      </c>
      <c r="S58" s="230">
        <v>2084.2880527991001</v>
      </c>
      <c r="T58" s="230">
        <v>1881.2804641831201</v>
      </c>
      <c r="U58" s="230">
        <v>2378.0553496277498</v>
      </c>
      <c r="V58" s="230">
        <v>2317.5096182567399</v>
      </c>
      <c r="W58" s="230">
        <v>2651.2550402996799</v>
      </c>
      <c r="X58" s="230">
        <v>3267.78417693848</v>
      </c>
      <c r="Y58" s="230">
        <v>2912.9944990014201</v>
      </c>
      <c r="Z58" s="230">
        <v>3102.4936650761802</v>
      </c>
      <c r="AA58" s="230">
        <v>2934.7928877272502</v>
      </c>
      <c r="AB58" s="230">
        <v>3336.1120707826599</v>
      </c>
      <c r="AC58" s="230">
        <v>3269.21327563866</v>
      </c>
      <c r="AD58" s="230">
        <v>32257.627545019099</v>
      </c>
      <c r="AE58" s="230">
        <v>2437.8586399263399</v>
      </c>
      <c r="AF58" s="230">
        <v>2640.1132008976101</v>
      </c>
      <c r="AG58" s="230">
        <v>2981.96467957406</v>
      </c>
      <c r="AH58" s="230">
        <v>2765.4312859286001</v>
      </c>
      <c r="AI58" s="230">
        <v>2795.9156383095501</v>
      </c>
      <c r="AJ58" s="230">
        <v>2562.4064230778799</v>
      </c>
      <c r="AK58" s="230">
        <v>2954.9989300375601</v>
      </c>
      <c r="AL58" s="230">
        <v>2691.1299945077399</v>
      </c>
      <c r="AM58" s="230">
        <v>3086.5898223691302</v>
      </c>
      <c r="AN58" s="230">
        <v>2400.1701388643801</v>
      </c>
      <c r="AO58" s="230">
        <v>2487.5418088838501</v>
      </c>
      <c r="AP58" s="230">
        <v>2847.8434431289002</v>
      </c>
      <c r="AQ58" s="230">
        <v>32651.964005505601</v>
      </c>
      <c r="AR58" s="230">
        <v>2380.6800919522002</v>
      </c>
      <c r="AS58" s="230">
        <v>2464.53396964595</v>
      </c>
      <c r="AT58" s="230">
        <v>2853.79584694805</v>
      </c>
      <c r="AU58" s="230">
        <v>2574.3464182082398</v>
      </c>
      <c r="AV58" s="230">
        <v>2280.86135443381</v>
      </c>
      <c r="AW58" s="230">
        <v>2666.7058872149901</v>
      </c>
      <c r="AX58" s="230">
        <v>2908.8894663251499</v>
      </c>
      <c r="AY58" s="230">
        <v>3346.1180367285301</v>
      </c>
      <c r="AZ58" s="230">
        <v>3406.9657631968898</v>
      </c>
      <c r="BA58" s="230">
        <v>2909.5240963158899</v>
      </c>
      <c r="BB58" s="230">
        <v>3166.9245634345898</v>
      </c>
      <c r="BC58" s="230">
        <v>4616.5170935826</v>
      </c>
      <c r="BD58" s="230">
        <v>35575.8625879869</v>
      </c>
      <c r="BE58" s="230">
        <v>3667.9134619480601</v>
      </c>
      <c r="BF58" s="230">
        <v>2691.1066251215998</v>
      </c>
      <c r="BG58" s="230">
        <v>3004.1782117082098</v>
      </c>
      <c r="BH58" s="230">
        <v>3030.54469380301</v>
      </c>
      <c r="BI58" s="230">
        <v>3076.5774074095002</v>
      </c>
      <c r="BJ58" s="230">
        <v>3308.8455442371501</v>
      </c>
      <c r="BK58" s="230">
        <v>3843.1003357689601</v>
      </c>
      <c r="BL58" s="230">
        <v>3857.3011056998598</v>
      </c>
    </row>
    <row r="59" spans="1:64" s="292" customFormat="1" ht="15.75" customHeight="1" x14ac:dyDescent="0.25">
      <c r="A59" s="292" t="s">
        <v>71</v>
      </c>
      <c r="B59" s="304" t="s">
        <v>71</v>
      </c>
      <c r="C59" s="374">
        <v>85999</v>
      </c>
      <c r="D59" s="304" t="s">
        <v>229</v>
      </c>
      <c r="E59" s="237">
        <v>792.31428661298901</v>
      </c>
      <c r="F59" s="237">
        <v>349.77552416713098</v>
      </c>
      <c r="G59" s="237">
        <v>1026.4908072457499</v>
      </c>
      <c r="H59" s="237">
        <v>2175.52284719516</v>
      </c>
      <c r="I59" s="237">
        <v>367.945917603559</v>
      </c>
      <c r="J59" s="237">
        <v>585.356291817542</v>
      </c>
      <c r="K59" s="237">
        <v>1755.43884956483</v>
      </c>
      <c r="L59" s="237">
        <v>403.11263237747499</v>
      </c>
      <c r="M59" s="237">
        <v>346.44573541546703</v>
      </c>
      <c r="N59" s="237">
        <v>628.87875775142197</v>
      </c>
      <c r="O59" s="237">
        <v>512.83154472041997</v>
      </c>
      <c r="P59" s="237">
        <v>2242.6793317121101</v>
      </c>
      <c r="Q59" s="237">
        <v>11186.792526183899</v>
      </c>
      <c r="R59" s="237">
        <v>294.66764068354797</v>
      </c>
      <c r="S59" s="237">
        <v>346.04623564407501</v>
      </c>
      <c r="T59" s="237">
        <v>386.88306518309901</v>
      </c>
      <c r="U59" s="237">
        <v>749.75834719386705</v>
      </c>
      <c r="V59" s="237">
        <v>781.24723431599602</v>
      </c>
      <c r="W59" s="237">
        <v>394.50588561827198</v>
      </c>
      <c r="X59" s="237">
        <v>636.44909281626701</v>
      </c>
      <c r="Y59" s="237">
        <v>402.27132399365797</v>
      </c>
      <c r="Z59" s="237">
        <v>503.59735106040898</v>
      </c>
      <c r="AA59" s="237">
        <v>612.23229871356102</v>
      </c>
      <c r="AB59" s="237">
        <v>645.10002712023504</v>
      </c>
      <c r="AC59" s="237">
        <v>788.97894118431395</v>
      </c>
      <c r="AD59" s="237">
        <v>6541.7374435272995</v>
      </c>
      <c r="AE59" s="237">
        <v>330.512215636311</v>
      </c>
      <c r="AF59" s="237">
        <v>451.12646318257902</v>
      </c>
      <c r="AG59" s="237">
        <v>518.824039653873</v>
      </c>
      <c r="AH59" s="237">
        <v>444.05660635892099</v>
      </c>
      <c r="AI59" s="237">
        <v>577.063561991401</v>
      </c>
      <c r="AJ59" s="237">
        <v>743.84170167337095</v>
      </c>
      <c r="AK59" s="237">
        <v>866.77673136143801</v>
      </c>
      <c r="AL59" s="237">
        <v>417.85305375764301</v>
      </c>
      <c r="AM59" s="237">
        <v>409.29634238177601</v>
      </c>
      <c r="AN59" s="237">
        <v>504.79424492936801</v>
      </c>
      <c r="AO59" s="237">
        <v>1109.15074047194</v>
      </c>
      <c r="AP59" s="237">
        <v>1316.06460398114</v>
      </c>
      <c r="AQ59" s="237">
        <v>7689.3603053797497</v>
      </c>
      <c r="AR59" s="237">
        <v>545.06308814817203</v>
      </c>
      <c r="AS59" s="237">
        <v>755.52271708717399</v>
      </c>
      <c r="AT59" s="237">
        <v>1265.14351037296</v>
      </c>
      <c r="AU59" s="237">
        <v>1132.7720745936001</v>
      </c>
      <c r="AV59" s="237">
        <v>1047.4085141005601</v>
      </c>
      <c r="AW59" s="237">
        <v>839.32524450041205</v>
      </c>
      <c r="AX59" s="237">
        <v>931.68961975821901</v>
      </c>
      <c r="AY59" s="237">
        <v>538.47303127064299</v>
      </c>
      <c r="AZ59" s="237">
        <v>1221.3098119122601</v>
      </c>
      <c r="BA59" s="237">
        <v>716.93611158642398</v>
      </c>
      <c r="BB59" s="237">
        <v>877.95035457870904</v>
      </c>
      <c r="BC59" s="237">
        <v>2096.60235794031</v>
      </c>
      <c r="BD59" s="237">
        <v>11968.196435849401</v>
      </c>
      <c r="BE59" s="237">
        <v>583.13193743484499</v>
      </c>
      <c r="BF59" s="237">
        <v>654.84624840989898</v>
      </c>
      <c r="BG59" s="237">
        <v>1307.2077850631699</v>
      </c>
      <c r="BH59" s="237">
        <v>926.02618221919397</v>
      </c>
      <c r="BI59" s="237">
        <v>863.59151654171899</v>
      </c>
      <c r="BJ59" s="237">
        <v>831.35222307563299</v>
      </c>
      <c r="BK59" s="237">
        <v>1161.8521625845699</v>
      </c>
      <c r="BL59" s="237">
        <v>930.58117965222095</v>
      </c>
    </row>
    <row r="60" spans="1:64" s="292" customFormat="1" ht="15.75" customHeight="1" x14ac:dyDescent="0.25">
      <c r="A60" s="360" t="s">
        <v>71</v>
      </c>
      <c r="B60" s="305" t="s">
        <v>71</v>
      </c>
      <c r="C60" s="373" t="s">
        <v>118</v>
      </c>
      <c r="D60" s="305" t="s">
        <v>194</v>
      </c>
      <c r="E60" s="230">
        <v>926.44665899388701</v>
      </c>
      <c r="F60" s="230">
        <v>1018.6344885911</v>
      </c>
      <c r="G60" s="230">
        <v>1206.4099665910601</v>
      </c>
      <c r="H60" s="230">
        <v>1338.2742127434301</v>
      </c>
      <c r="I60" s="230">
        <v>1896.4246104829299</v>
      </c>
      <c r="J60" s="230">
        <v>3705.3957243285899</v>
      </c>
      <c r="K60" s="230">
        <v>1914.61991914742</v>
      </c>
      <c r="L60" s="230">
        <v>1961.66688619968</v>
      </c>
      <c r="M60" s="230">
        <v>2229.2701883842501</v>
      </c>
      <c r="N60" s="230">
        <v>2071.3279833588399</v>
      </c>
      <c r="O60" s="230">
        <v>1911.6865636236901</v>
      </c>
      <c r="P60" s="230">
        <v>2279.9848238258901</v>
      </c>
      <c r="Q60" s="230">
        <v>22460.142026270802</v>
      </c>
      <c r="R60" s="230">
        <v>536.57298162183895</v>
      </c>
      <c r="S60" s="230">
        <v>550.52614320401597</v>
      </c>
      <c r="T60" s="230">
        <v>648.98332704817506</v>
      </c>
      <c r="U60" s="230">
        <v>825.95311146745303</v>
      </c>
      <c r="V60" s="230">
        <v>759.56484013813599</v>
      </c>
      <c r="W60" s="230">
        <v>903.30432757695996</v>
      </c>
      <c r="X60" s="230">
        <v>831.36393136491199</v>
      </c>
      <c r="Y60" s="230">
        <v>812.11328928181899</v>
      </c>
      <c r="Z60" s="230">
        <v>799.962908586146</v>
      </c>
      <c r="AA60" s="230">
        <v>688.63232276329302</v>
      </c>
      <c r="AB60" s="230">
        <v>710.053155991533</v>
      </c>
      <c r="AC60" s="230">
        <v>1371.8595074324901</v>
      </c>
      <c r="AD60" s="230">
        <v>9438.8898464767699</v>
      </c>
      <c r="AE60" s="230">
        <v>846.45256760532095</v>
      </c>
      <c r="AF60" s="230">
        <v>730.29093858099202</v>
      </c>
      <c r="AG60" s="230">
        <v>1027.15835887567</v>
      </c>
      <c r="AH60" s="230">
        <v>801.13023816250495</v>
      </c>
      <c r="AI60" s="230">
        <v>1054.93818184971</v>
      </c>
      <c r="AJ60" s="230">
        <v>1169.7465888096799</v>
      </c>
      <c r="AK60" s="230">
        <v>732.73029483178595</v>
      </c>
      <c r="AL60" s="230">
        <v>956.84972396679802</v>
      </c>
      <c r="AM60" s="230">
        <v>928.32888239341401</v>
      </c>
      <c r="AN60" s="230">
        <v>767.47264953041201</v>
      </c>
      <c r="AO60" s="230">
        <v>532.35474756193503</v>
      </c>
      <c r="AP60" s="230">
        <v>845.000305650428</v>
      </c>
      <c r="AQ60" s="230">
        <v>10392.453477818601</v>
      </c>
      <c r="AR60" s="230">
        <v>721.15156829402804</v>
      </c>
      <c r="AS60" s="230">
        <v>700.09157087658502</v>
      </c>
      <c r="AT60" s="230">
        <v>799.56545697105605</v>
      </c>
      <c r="AU60" s="230">
        <v>984.380154476597</v>
      </c>
      <c r="AV60" s="230">
        <v>1994.2103735565199</v>
      </c>
      <c r="AW60" s="230">
        <v>2042.6139360980601</v>
      </c>
      <c r="AX60" s="230">
        <v>2131.2515931054099</v>
      </c>
      <c r="AY60" s="230">
        <v>2186.31531613673</v>
      </c>
      <c r="AZ60" s="230">
        <v>2353.97168740497</v>
      </c>
      <c r="BA60" s="230">
        <v>2316.85623682393</v>
      </c>
      <c r="BB60" s="230">
        <v>2213.10809918519</v>
      </c>
      <c r="BC60" s="230">
        <v>2342.6637862918701</v>
      </c>
      <c r="BD60" s="230">
        <v>20786.1797792209</v>
      </c>
      <c r="BE60" s="230">
        <v>2436.7281550429402</v>
      </c>
      <c r="BF60" s="230">
        <v>2454.2151826561699</v>
      </c>
      <c r="BG60" s="230">
        <v>2461.2652792832801</v>
      </c>
      <c r="BH60" s="230">
        <v>2781.8501927103598</v>
      </c>
      <c r="BI60" s="230">
        <v>2607.2935732205701</v>
      </c>
      <c r="BJ60" s="230">
        <v>2498.9644337033301</v>
      </c>
      <c r="BK60" s="230">
        <v>2638.9281997569701</v>
      </c>
      <c r="BL60" s="230">
        <v>2757.1800223126402</v>
      </c>
    </row>
    <row r="61" spans="1:64" s="242" customFormat="1" ht="15.75" customHeight="1" x14ac:dyDescent="0.25">
      <c r="A61" s="364" t="s">
        <v>230</v>
      </c>
      <c r="B61" s="288" t="s">
        <v>83</v>
      </c>
      <c r="C61" s="336" t="s">
        <v>118</v>
      </c>
      <c r="D61" s="288" t="s">
        <v>118</v>
      </c>
      <c r="E61" s="269">
        <v>8534.3365415439093</v>
      </c>
      <c r="F61" s="269">
        <v>6952.4122673556603</v>
      </c>
      <c r="G61" s="269">
        <v>4741.85959186738</v>
      </c>
      <c r="H61" s="269">
        <v>10646.944084811499</v>
      </c>
      <c r="I61" s="269">
        <v>8191.3720397589304</v>
      </c>
      <c r="J61" s="269">
        <v>5508.0078116364302</v>
      </c>
      <c r="K61" s="269">
        <v>8293.3105418182095</v>
      </c>
      <c r="L61" s="269">
        <v>9676.6455181453603</v>
      </c>
      <c r="M61" s="269">
        <v>9143.0507729400306</v>
      </c>
      <c r="N61" s="269">
        <v>7532.8953791191898</v>
      </c>
      <c r="O61" s="269">
        <v>8737.5890382891594</v>
      </c>
      <c r="P61" s="269">
        <v>8569.9116988914502</v>
      </c>
      <c r="Q61" s="269">
        <v>96528.3352861772</v>
      </c>
      <c r="R61" s="269">
        <v>8143.0064144463004</v>
      </c>
      <c r="S61" s="269">
        <v>8342.1600056213592</v>
      </c>
      <c r="T61" s="269">
        <v>7837.03700871197</v>
      </c>
      <c r="U61" s="269">
        <v>8576.8202034880705</v>
      </c>
      <c r="V61" s="269">
        <v>8628.4067827005802</v>
      </c>
      <c r="W61" s="269">
        <v>8467.8785012275093</v>
      </c>
      <c r="X61" s="269">
        <v>8404.4841854538899</v>
      </c>
      <c r="Y61" s="269">
        <v>9294.8832226500599</v>
      </c>
      <c r="Z61" s="269">
        <v>8728.5542789057799</v>
      </c>
      <c r="AA61" s="269">
        <v>8439.6666789665596</v>
      </c>
      <c r="AB61" s="269">
        <v>8976.6830083300301</v>
      </c>
      <c r="AC61" s="269">
        <v>9162.8921678488696</v>
      </c>
      <c r="AD61" s="269">
        <v>103002.472458351</v>
      </c>
      <c r="AE61" s="269">
        <v>12412.3687227132</v>
      </c>
      <c r="AF61" s="269">
        <v>10448.007705829999</v>
      </c>
      <c r="AG61" s="269">
        <v>10529.7187262515</v>
      </c>
      <c r="AH61" s="269">
        <v>11397.8738747559</v>
      </c>
      <c r="AI61" s="269">
        <v>11563.1721950554</v>
      </c>
      <c r="AJ61" s="269">
        <v>11856.993066928701</v>
      </c>
      <c r="AK61" s="269">
        <v>11747.309647769</v>
      </c>
      <c r="AL61" s="269">
        <v>11771.472683829201</v>
      </c>
      <c r="AM61" s="269">
        <v>11067.302212378399</v>
      </c>
      <c r="AN61" s="269">
        <v>11011.1277406359</v>
      </c>
      <c r="AO61" s="269">
        <v>11751.195547716699</v>
      </c>
      <c r="AP61" s="269">
        <v>12238.548234763901</v>
      </c>
      <c r="AQ61" s="269">
        <v>137795.09035862799</v>
      </c>
      <c r="AR61" s="269">
        <v>14125.0529769103</v>
      </c>
      <c r="AS61" s="269">
        <v>12291.4509623421</v>
      </c>
      <c r="AT61" s="269">
        <v>11221.176601380501</v>
      </c>
      <c r="AU61" s="269">
        <v>12353.630854200401</v>
      </c>
      <c r="AV61" s="269">
        <v>12338.007984050901</v>
      </c>
      <c r="AW61" s="269">
        <v>12710.462405402701</v>
      </c>
      <c r="AX61" s="269">
        <v>13511.013524382201</v>
      </c>
      <c r="AY61" s="269">
        <v>14266.850402838099</v>
      </c>
      <c r="AZ61" s="269">
        <v>12453.0950902195</v>
      </c>
      <c r="BA61" s="269">
        <v>13146.9816664877</v>
      </c>
      <c r="BB61" s="269">
        <v>13331.4014552914</v>
      </c>
      <c r="BC61" s="269">
        <v>13835.1998623736</v>
      </c>
      <c r="BD61" s="269">
        <v>155584.32378588</v>
      </c>
      <c r="BE61" s="269">
        <v>16697.228236188999</v>
      </c>
      <c r="BF61" s="269">
        <v>14758.973380350701</v>
      </c>
      <c r="BG61" s="269">
        <v>13037.752893245501</v>
      </c>
      <c r="BH61" s="269">
        <v>14458.798358395899</v>
      </c>
      <c r="BI61" s="269">
        <v>14002.3076506262</v>
      </c>
      <c r="BJ61" s="269">
        <v>14848.845024383199</v>
      </c>
      <c r="BK61" s="269">
        <v>14888.380037192301</v>
      </c>
      <c r="BL61" s="269">
        <v>15229.995227200099</v>
      </c>
    </row>
    <row r="62" spans="1:64" s="214" customFormat="1" x14ac:dyDescent="0.25">
      <c r="A62" s="372" t="s">
        <v>71</v>
      </c>
      <c r="B62" s="372" t="s">
        <v>71</v>
      </c>
      <c r="C62" s="389">
        <v>67690</v>
      </c>
      <c r="D62" s="372" t="s">
        <v>231</v>
      </c>
      <c r="E62" s="230">
        <v>904.60683361226199</v>
      </c>
      <c r="F62" s="230">
        <v>970.14910669092296</v>
      </c>
      <c r="G62" s="230">
        <v>885.00915766977801</v>
      </c>
      <c r="H62" s="230">
        <v>1098.2473074473601</v>
      </c>
      <c r="I62" s="230">
        <v>934.50412922958606</v>
      </c>
      <c r="J62" s="230">
        <v>864.94106469139297</v>
      </c>
      <c r="K62" s="230">
        <v>783.86290301706504</v>
      </c>
      <c r="L62" s="230">
        <v>950.87283966968801</v>
      </c>
      <c r="M62" s="230">
        <v>870.91004738450397</v>
      </c>
      <c r="N62" s="230">
        <v>787.17390275845196</v>
      </c>
      <c r="O62" s="230">
        <v>1737.67036450458</v>
      </c>
      <c r="P62" s="230">
        <v>949.20473627591298</v>
      </c>
      <c r="Q62" s="230">
        <v>11737.152392951501</v>
      </c>
      <c r="R62" s="230">
        <v>945.17631092063698</v>
      </c>
      <c r="S62" s="230">
        <v>580.81879198124102</v>
      </c>
      <c r="T62" s="230">
        <v>508.50430048347499</v>
      </c>
      <c r="U62" s="230">
        <v>844.68899120584194</v>
      </c>
      <c r="V62" s="230">
        <v>771.21593323876903</v>
      </c>
      <c r="W62" s="230">
        <v>707.21868986705397</v>
      </c>
      <c r="X62" s="230">
        <v>676.89282701434604</v>
      </c>
      <c r="Y62" s="230">
        <v>797.17934075902497</v>
      </c>
      <c r="Z62" s="230">
        <v>796.15171586911504</v>
      </c>
      <c r="AA62" s="230">
        <v>815.54563822434397</v>
      </c>
      <c r="AB62" s="230">
        <v>982.54244201295796</v>
      </c>
      <c r="AC62" s="230">
        <v>809.53105627050104</v>
      </c>
      <c r="AD62" s="230">
        <v>9235.4660378473109</v>
      </c>
      <c r="AE62" s="230">
        <v>1485.6091432819901</v>
      </c>
      <c r="AF62" s="230">
        <v>1060.5603705624901</v>
      </c>
      <c r="AG62" s="230">
        <v>1260.96169442062</v>
      </c>
      <c r="AH62" s="230">
        <v>2075.9292156809902</v>
      </c>
      <c r="AI62" s="230">
        <v>1892.1808118782601</v>
      </c>
      <c r="AJ62" s="230">
        <v>1828.49324366274</v>
      </c>
      <c r="AK62" s="230">
        <v>2385.3748360496302</v>
      </c>
      <c r="AL62" s="230">
        <v>2406.86783842255</v>
      </c>
      <c r="AM62" s="230">
        <v>1907.35313233187</v>
      </c>
      <c r="AN62" s="230">
        <v>2422.66447345198</v>
      </c>
      <c r="AO62" s="230">
        <v>3247.7748113047701</v>
      </c>
      <c r="AP62" s="230">
        <v>2365.9911412133702</v>
      </c>
      <c r="AQ62" s="230">
        <v>24339.760712261301</v>
      </c>
      <c r="AR62" s="230">
        <v>2503.8853603399698</v>
      </c>
      <c r="AS62" s="230">
        <v>2590.9829334173101</v>
      </c>
      <c r="AT62" s="230">
        <v>2394.6460335260299</v>
      </c>
      <c r="AU62" s="230">
        <v>2350.3703046076598</v>
      </c>
      <c r="AV62" s="230">
        <v>2597.0811584962598</v>
      </c>
      <c r="AW62" s="230">
        <v>2713.1207320304702</v>
      </c>
      <c r="AX62" s="230">
        <v>2885.8220423920702</v>
      </c>
      <c r="AY62" s="230">
        <v>2969.6959809280002</v>
      </c>
      <c r="AZ62" s="230">
        <v>2632.18331900469</v>
      </c>
      <c r="BA62" s="230">
        <v>3030.00467752332</v>
      </c>
      <c r="BB62" s="230">
        <v>3488.7468030690502</v>
      </c>
      <c r="BC62" s="230">
        <v>3818.1055395712801</v>
      </c>
      <c r="BD62" s="230">
        <v>33974.644884906098</v>
      </c>
      <c r="BE62" s="230">
        <v>4259.3732438493398</v>
      </c>
      <c r="BF62" s="230">
        <v>4669.3923587292302</v>
      </c>
      <c r="BG62" s="230">
        <v>4167.6152517070695</v>
      </c>
      <c r="BH62" s="230">
        <v>4112.4343313408799</v>
      </c>
      <c r="BI62" s="230">
        <v>4530.6115278690104</v>
      </c>
      <c r="BJ62" s="230">
        <v>4839.4519482099704</v>
      </c>
      <c r="BK62" s="230">
        <v>5198.4144923409503</v>
      </c>
      <c r="BL62" s="230">
        <v>5385.2859076945397</v>
      </c>
    </row>
    <row r="63" spans="1:64" s="214" customFormat="1" x14ac:dyDescent="0.25">
      <c r="A63" s="377" t="s">
        <v>71</v>
      </c>
      <c r="B63" s="377" t="s">
        <v>71</v>
      </c>
      <c r="C63" s="378" t="s">
        <v>118</v>
      </c>
      <c r="D63" s="377" t="s">
        <v>194</v>
      </c>
      <c r="E63" s="379">
        <v>7629.7297079316504</v>
      </c>
      <c r="F63" s="379">
        <v>5982.2631606647401</v>
      </c>
      <c r="G63" s="379">
        <v>3856.85043419761</v>
      </c>
      <c r="H63" s="379">
        <v>9548.6967773640899</v>
      </c>
      <c r="I63" s="379">
        <v>7256.8679105293404</v>
      </c>
      <c r="J63" s="379">
        <v>4643.06674694504</v>
      </c>
      <c r="K63" s="379">
        <v>7509.4476388011499</v>
      </c>
      <c r="L63" s="379">
        <v>8725.7726784756796</v>
      </c>
      <c r="M63" s="379">
        <v>8272.1407255555296</v>
      </c>
      <c r="N63" s="379">
        <v>6745.7214763607399</v>
      </c>
      <c r="O63" s="379">
        <v>6999.9186737845803</v>
      </c>
      <c r="P63" s="379">
        <v>7620.7069626155399</v>
      </c>
      <c r="Q63" s="379">
        <v>84791.182893225705</v>
      </c>
      <c r="R63" s="379">
        <v>7197.83010352566</v>
      </c>
      <c r="S63" s="379">
        <v>7761.3412136401103</v>
      </c>
      <c r="T63" s="379">
        <v>7328.5327082284903</v>
      </c>
      <c r="U63" s="379">
        <v>7732.1312122822301</v>
      </c>
      <c r="V63" s="379">
        <v>7857.1908494618101</v>
      </c>
      <c r="W63" s="379">
        <v>7760.6598113604496</v>
      </c>
      <c r="X63" s="379">
        <v>7727.5913584395403</v>
      </c>
      <c r="Y63" s="379">
        <v>8497.7038818910296</v>
      </c>
      <c r="Z63" s="379">
        <v>7932.4025630366696</v>
      </c>
      <c r="AA63" s="379">
        <v>7624.1210407422204</v>
      </c>
      <c r="AB63" s="379">
        <v>7994.1405663170699</v>
      </c>
      <c r="AC63" s="379">
        <v>8353.3611115783606</v>
      </c>
      <c r="AD63" s="379">
        <v>93767.006420503705</v>
      </c>
      <c r="AE63" s="379">
        <v>10926.7595794313</v>
      </c>
      <c r="AF63" s="379">
        <v>9387.4473352674904</v>
      </c>
      <c r="AG63" s="379">
        <v>9268.7570318308699</v>
      </c>
      <c r="AH63" s="379">
        <v>9321.9446590749503</v>
      </c>
      <c r="AI63" s="379">
        <v>9670.9913831771501</v>
      </c>
      <c r="AJ63" s="379">
        <v>10028.4998232659</v>
      </c>
      <c r="AK63" s="379">
        <v>9361.9348117193695</v>
      </c>
      <c r="AL63" s="379">
        <v>9364.6048454066495</v>
      </c>
      <c r="AM63" s="379">
        <v>9159.9490800465501</v>
      </c>
      <c r="AN63" s="379">
        <v>8588.4632671839099</v>
      </c>
      <c r="AO63" s="379">
        <v>8503.4207364119393</v>
      </c>
      <c r="AP63" s="379">
        <v>9872.5570935505802</v>
      </c>
      <c r="AQ63" s="379">
        <v>113455.329646367</v>
      </c>
      <c r="AR63" s="379">
        <v>11621.167616570399</v>
      </c>
      <c r="AS63" s="379">
        <v>9700.4680289247699</v>
      </c>
      <c r="AT63" s="379">
        <v>8826.5305678544501</v>
      </c>
      <c r="AU63" s="379">
        <v>10003.2605495928</v>
      </c>
      <c r="AV63" s="379">
        <v>9740.9268255546704</v>
      </c>
      <c r="AW63" s="379">
        <v>9997.3416733722497</v>
      </c>
      <c r="AX63" s="379">
        <v>10625.191481990199</v>
      </c>
      <c r="AY63" s="379">
        <v>11297.1544219101</v>
      </c>
      <c r="AZ63" s="379">
        <v>9820.91177121482</v>
      </c>
      <c r="BA63" s="379">
        <v>10116.976988964399</v>
      </c>
      <c r="BB63" s="379">
        <v>9842.6546522223307</v>
      </c>
      <c r="BC63" s="379">
        <v>10017.094322802401</v>
      </c>
      <c r="BD63" s="379">
        <v>121609.678900973</v>
      </c>
      <c r="BE63" s="379">
        <v>12437.8549923397</v>
      </c>
      <c r="BF63" s="379">
        <v>10089.5810216215</v>
      </c>
      <c r="BG63" s="379">
        <v>8870.1376415384802</v>
      </c>
      <c r="BH63" s="379">
        <v>10346.364027055</v>
      </c>
      <c r="BI63" s="379">
        <v>9471.6961227571392</v>
      </c>
      <c r="BJ63" s="379">
        <v>10009.393076173201</v>
      </c>
      <c r="BK63" s="379">
        <v>9689.9655448513895</v>
      </c>
      <c r="BL63" s="379">
        <v>9844.7093195056004</v>
      </c>
    </row>
    <row r="64" spans="1:64" x14ac:dyDescent="0.25">
      <c r="R64" s="127"/>
      <c r="S64" s="127"/>
      <c r="T64" s="127"/>
    </row>
    <row r="65" spans="1:61" ht="15" customHeight="1" x14ac:dyDescent="0.25">
      <c r="A65" s="174" t="s">
        <v>59</v>
      </c>
      <c r="B65" s="71"/>
      <c r="C65" s="339"/>
      <c r="D65" s="71"/>
      <c r="E65" s="130"/>
      <c r="F65" s="130"/>
      <c r="G65" s="130"/>
      <c r="H65" s="130"/>
      <c r="I65" s="130"/>
      <c r="J65" s="130"/>
      <c r="K65" s="130"/>
      <c r="L65" s="130"/>
      <c r="M65" s="130"/>
      <c r="N65" s="137"/>
      <c r="O65" s="121"/>
      <c r="R65" s="127"/>
      <c r="S65" s="127"/>
      <c r="T65" s="127"/>
    </row>
    <row r="66" spans="1:61" ht="15" customHeight="1" x14ac:dyDescent="0.25">
      <c r="A66" s="211" t="s">
        <v>60</v>
      </c>
      <c r="B66" s="72"/>
      <c r="C66" s="340"/>
      <c r="D66" s="72"/>
      <c r="E66" s="121"/>
      <c r="F66" s="121"/>
      <c r="G66" s="121"/>
      <c r="H66" s="121"/>
      <c r="I66" s="121"/>
      <c r="J66" s="121"/>
      <c r="K66" s="121"/>
      <c r="L66" s="121"/>
      <c r="M66" s="121"/>
      <c r="N66" s="138"/>
      <c r="O66" s="121"/>
      <c r="R66" s="127"/>
      <c r="S66" s="127"/>
      <c r="T66" s="127"/>
    </row>
    <row r="67" spans="1:61" ht="15" customHeight="1" x14ac:dyDescent="0.25">
      <c r="A67" s="43" t="s">
        <v>232</v>
      </c>
      <c r="B67" s="37"/>
      <c r="C67" s="341"/>
      <c r="D67" s="37"/>
      <c r="E67" s="121"/>
      <c r="F67" s="121"/>
      <c r="G67" s="121"/>
      <c r="H67" s="121"/>
      <c r="I67" s="121"/>
      <c r="J67" s="121"/>
      <c r="K67" s="121"/>
      <c r="L67" s="121"/>
      <c r="M67" s="125"/>
      <c r="N67" s="150"/>
      <c r="O67" s="125"/>
      <c r="P67" s="125"/>
      <c r="Q67" s="125"/>
      <c r="S67" s="127"/>
      <c r="T67" s="127"/>
    </row>
    <row r="68" spans="1:61" ht="15" customHeight="1" x14ac:dyDescent="0.25">
      <c r="A68" s="172" t="s">
        <v>159</v>
      </c>
      <c r="B68" s="73"/>
      <c r="C68" s="342"/>
      <c r="D68" s="73"/>
      <c r="E68" s="121"/>
      <c r="F68" s="121"/>
      <c r="G68" s="121"/>
      <c r="H68" s="121"/>
      <c r="I68" s="121"/>
      <c r="J68" s="121"/>
      <c r="K68" s="121"/>
      <c r="L68" s="121"/>
      <c r="M68" s="121"/>
      <c r="N68" s="138"/>
      <c r="O68" s="121"/>
      <c r="P68" s="125"/>
      <c r="Q68" s="125"/>
      <c r="S68" s="127"/>
      <c r="T68" s="127"/>
    </row>
    <row r="69" spans="1:61" ht="15" customHeight="1" x14ac:dyDescent="0.25">
      <c r="A69" s="173" t="s">
        <v>160</v>
      </c>
      <c r="B69" s="74"/>
      <c r="C69" s="343"/>
      <c r="D69" s="74"/>
      <c r="E69" s="121"/>
      <c r="F69" s="121"/>
      <c r="G69" s="121"/>
      <c r="H69" s="121"/>
      <c r="I69" s="121"/>
      <c r="J69" s="121"/>
      <c r="K69" s="121"/>
      <c r="L69" s="121"/>
      <c r="M69" s="121"/>
      <c r="N69" s="138"/>
      <c r="O69" s="121"/>
      <c r="P69" s="125"/>
      <c r="Q69" s="125"/>
      <c r="S69" s="127"/>
      <c r="T69" s="127"/>
    </row>
    <row r="70" spans="1:61" ht="15" customHeight="1" x14ac:dyDescent="0.25">
      <c r="A70" s="105" t="s">
        <v>233</v>
      </c>
      <c r="B70" s="73"/>
      <c r="C70" s="342"/>
      <c r="D70" s="73"/>
      <c r="E70" s="121"/>
      <c r="F70" s="121"/>
      <c r="G70" s="121"/>
      <c r="H70" s="121"/>
      <c r="I70" s="121"/>
      <c r="J70" s="121"/>
      <c r="K70" s="121"/>
      <c r="L70" s="121"/>
      <c r="M70" s="121"/>
      <c r="N70" s="138"/>
      <c r="O70" s="121"/>
      <c r="P70" s="125"/>
      <c r="Q70" s="125"/>
      <c r="S70" s="127"/>
      <c r="T70" s="127"/>
    </row>
    <row r="71" spans="1:61" ht="15" customHeight="1" x14ac:dyDescent="0.25">
      <c r="A71" s="182" t="s">
        <v>67</v>
      </c>
      <c r="B71" s="140"/>
      <c r="C71" s="344"/>
      <c r="D71" s="140"/>
      <c r="E71" s="141"/>
      <c r="F71" s="141"/>
      <c r="G71" s="141"/>
      <c r="H71" s="141"/>
      <c r="I71" s="141"/>
      <c r="J71" s="141"/>
      <c r="K71" s="141"/>
      <c r="L71" s="141"/>
      <c r="M71" s="158"/>
      <c r="N71" s="151"/>
      <c r="O71" s="125"/>
      <c r="P71" s="125"/>
      <c r="Q71" s="125"/>
      <c r="U71" s="125"/>
      <c r="V71" s="125"/>
      <c r="W71" s="125"/>
      <c r="X71" s="125"/>
      <c r="Y71" s="125"/>
      <c r="Z71" s="125"/>
      <c r="AA71" s="125"/>
      <c r="AB71" s="125"/>
      <c r="AC71" s="125"/>
      <c r="AD71" s="125"/>
      <c r="AE71" s="125"/>
      <c r="AF71" s="125"/>
      <c r="AG71" s="125"/>
      <c r="AH71" s="125"/>
      <c r="AI71" s="125"/>
      <c r="AJ71" s="125"/>
      <c r="AK71" s="125"/>
      <c r="AL71" s="125"/>
      <c r="AM71" s="125"/>
      <c r="AN71" s="125"/>
      <c r="AO71" s="125"/>
      <c r="AP71" s="125"/>
      <c r="AQ71" s="125"/>
      <c r="AR71" s="125"/>
      <c r="AS71" s="11"/>
      <c r="AT71" s="11"/>
      <c r="AU71" s="11"/>
      <c r="AV71" s="11"/>
      <c r="AW71" s="11"/>
      <c r="AX71" s="11"/>
      <c r="AY71" s="11"/>
      <c r="AZ71" s="11"/>
      <c r="BA71" s="11"/>
      <c r="BB71" s="11"/>
      <c r="BC71" s="11"/>
      <c r="BD71" s="11"/>
      <c r="BE71" s="11"/>
      <c r="BF71" s="11"/>
      <c r="BG71" s="11"/>
      <c r="BH71" s="11"/>
      <c r="BI71" s="11"/>
    </row>
    <row r="72" spans="1:61" ht="16.8" x14ac:dyDescent="0.25">
      <c r="A72" s="36"/>
      <c r="B72" s="37"/>
      <c r="C72" s="341"/>
      <c r="D72" s="37"/>
      <c r="E72" s="121"/>
      <c r="F72" s="121"/>
      <c r="G72" s="121"/>
      <c r="H72" s="121"/>
      <c r="I72" s="121"/>
      <c r="J72" s="121"/>
      <c r="K72" s="121"/>
      <c r="L72" s="121"/>
      <c r="M72" s="121"/>
      <c r="N72" s="121"/>
      <c r="O72" s="121"/>
      <c r="P72" s="121"/>
      <c r="Q72" s="121"/>
    </row>
    <row r="73" spans="1:61" ht="16.8" x14ac:dyDescent="0.25">
      <c r="A73" s="36"/>
      <c r="B73" s="37"/>
      <c r="C73" s="341"/>
      <c r="D73" s="37"/>
      <c r="E73" s="121"/>
      <c r="F73" s="121"/>
      <c r="G73" s="121"/>
      <c r="H73" s="121"/>
      <c r="I73" s="121"/>
      <c r="J73" s="121"/>
      <c r="K73" s="121"/>
      <c r="L73" s="121"/>
      <c r="M73" s="121"/>
      <c r="N73" s="121"/>
      <c r="O73" s="121"/>
      <c r="P73" s="121"/>
      <c r="Q73" s="121"/>
    </row>
    <row r="74" spans="1:61" ht="16.8" x14ac:dyDescent="0.25">
      <c r="A74" s="36"/>
      <c r="B74" s="37"/>
      <c r="C74" s="341"/>
      <c r="D74" s="37"/>
      <c r="E74" s="121"/>
      <c r="F74" s="121"/>
      <c r="G74" s="121"/>
      <c r="H74" s="121"/>
      <c r="I74" s="121"/>
      <c r="J74" s="121"/>
      <c r="K74" s="121"/>
      <c r="L74" s="121"/>
      <c r="M74" s="121"/>
      <c r="N74" s="121"/>
      <c r="O74" s="121"/>
      <c r="P74" s="121"/>
      <c r="Q74" s="121"/>
    </row>
    <row r="75" spans="1:61" ht="19.2" x14ac:dyDescent="0.25">
      <c r="A75" s="87"/>
      <c r="B75" s="88"/>
      <c r="C75" s="345"/>
      <c r="D75" s="88"/>
      <c r="E75" s="128"/>
      <c r="F75" s="128"/>
      <c r="G75" s="128"/>
      <c r="H75" s="128"/>
      <c r="I75" s="128"/>
      <c r="J75" s="128"/>
      <c r="K75" s="128"/>
      <c r="L75" s="128"/>
      <c r="M75" s="128"/>
      <c r="N75" s="128"/>
      <c r="O75" s="128"/>
      <c r="P75" s="128"/>
      <c r="Q75" s="128"/>
    </row>
    <row r="76" spans="1:61" ht="16.8" x14ac:dyDescent="0.25">
      <c r="A76" s="36"/>
      <c r="B76" s="37"/>
      <c r="C76" s="341"/>
      <c r="D76" s="37"/>
      <c r="E76" s="121"/>
      <c r="F76" s="121"/>
      <c r="G76" s="121"/>
      <c r="H76" s="121"/>
      <c r="I76" s="121"/>
      <c r="J76" s="121"/>
      <c r="K76" s="121"/>
      <c r="L76" s="121"/>
      <c r="M76" s="121"/>
      <c r="N76" s="121"/>
      <c r="O76" s="121"/>
      <c r="P76" s="121"/>
      <c r="Q76" s="121"/>
    </row>
    <row r="77" spans="1:61" ht="16.8" x14ac:dyDescent="0.25">
      <c r="A77" s="36"/>
      <c r="B77" s="37"/>
      <c r="C77" s="341"/>
      <c r="D77" s="37"/>
      <c r="E77" s="121"/>
      <c r="F77" s="121"/>
      <c r="G77" s="121"/>
      <c r="H77" s="121"/>
      <c r="I77" s="121"/>
      <c r="J77" s="121"/>
      <c r="K77" s="121"/>
      <c r="L77" s="121"/>
      <c r="M77" s="121"/>
      <c r="N77" s="121"/>
      <c r="O77" s="121"/>
      <c r="P77" s="121"/>
      <c r="Q77" s="121"/>
    </row>
    <row r="78" spans="1:61" ht="16.8" x14ac:dyDescent="0.25">
      <c r="A78" s="36"/>
      <c r="B78" s="37"/>
      <c r="C78" s="341"/>
      <c r="D78" s="37"/>
      <c r="E78" s="121"/>
      <c r="F78" s="121"/>
      <c r="G78" s="121"/>
      <c r="H78" s="121"/>
      <c r="I78" s="121"/>
      <c r="J78" s="121"/>
      <c r="K78" s="121"/>
      <c r="L78" s="121"/>
      <c r="M78" s="121"/>
      <c r="N78" s="121"/>
      <c r="O78" s="121"/>
      <c r="P78" s="121"/>
      <c r="Q78" s="121"/>
    </row>
    <row r="79" spans="1:61" ht="19.2" x14ac:dyDescent="0.25">
      <c r="A79" s="87"/>
      <c r="B79" s="88"/>
      <c r="C79" s="345"/>
      <c r="D79" s="88"/>
      <c r="E79" s="128"/>
      <c r="F79" s="128"/>
      <c r="G79" s="128"/>
      <c r="H79" s="128"/>
      <c r="I79" s="128"/>
      <c r="J79" s="128"/>
      <c r="K79" s="128"/>
      <c r="L79" s="128"/>
      <c r="M79" s="128"/>
      <c r="N79" s="128"/>
      <c r="O79" s="128"/>
      <c r="P79" s="128"/>
      <c r="Q79" s="128"/>
    </row>
    <row r="80" spans="1:61" ht="16.8" x14ac:dyDescent="0.25">
      <c r="A80" s="36"/>
      <c r="B80" s="37"/>
      <c r="C80" s="341"/>
      <c r="D80" s="37"/>
      <c r="E80" s="121"/>
      <c r="F80" s="121"/>
      <c r="G80" s="121"/>
      <c r="H80" s="121"/>
      <c r="I80" s="121"/>
      <c r="J80" s="121"/>
      <c r="K80" s="121"/>
      <c r="L80" s="121"/>
      <c r="M80" s="121"/>
      <c r="N80" s="121"/>
      <c r="O80" s="121"/>
      <c r="P80" s="121"/>
      <c r="Q80" s="121"/>
    </row>
    <row r="81" spans="1:17" ht="16.8" x14ac:dyDescent="0.25">
      <c r="A81" s="36"/>
      <c r="B81" s="37"/>
      <c r="C81" s="341"/>
      <c r="D81" s="37"/>
      <c r="E81" s="121"/>
      <c r="F81" s="121"/>
      <c r="G81" s="121"/>
      <c r="H81" s="121"/>
      <c r="I81" s="121"/>
      <c r="J81" s="121"/>
      <c r="K81" s="121"/>
      <c r="L81" s="121"/>
      <c r="M81" s="121"/>
      <c r="N81" s="121"/>
      <c r="O81" s="121"/>
      <c r="P81" s="121"/>
      <c r="Q81" s="121"/>
    </row>
    <row r="82" spans="1:17" ht="16.8" x14ac:dyDescent="0.25">
      <c r="A82" s="36"/>
      <c r="B82" s="37"/>
      <c r="C82" s="341"/>
      <c r="D82" s="37"/>
      <c r="E82" s="121"/>
      <c r="F82" s="121"/>
      <c r="G82" s="121"/>
      <c r="H82" s="121"/>
      <c r="I82" s="121"/>
      <c r="J82" s="121"/>
      <c r="K82" s="121"/>
      <c r="L82" s="121"/>
      <c r="M82" s="121"/>
      <c r="N82" s="121"/>
      <c r="O82" s="121"/>
      <c r="P82" s="121"/>
      <c r="Q82" s="121"/>
    </row>
    <row r="83" spans="1:17" ht="19.2" x14ac:dyDescent="0.25">
      <c r="A83" s="87"/>
      <c r="B83" s="88"/>
      <c r="C83" s="345"/>
      <c r="D83" s="88"/>
      <c r="E83" s="128"/>
      <c r="F83" s="128"/>
      <c r="G83" s="128"/>
      <c r="H83" s="128"/>
      <c r="I83" s="128"/>
      <c r="J83" s="128"/>
      <c r="K83" s="128"/>
      <c r="L83" s="128"/>
      <c r="M83" s="128"/>
      <c r="N83" s="128"/>
      <c r="O83" s="128"/>
      <c r="P83" s="128"/>
      <c r="Q83" s="128"/>
    </row>
    <row r="84" spans="1:17" ht="16.8" x14ac:dyDescent="0.25">
      <c r="A84" s="36"/>
      <c r="B84" s="37"/>
      <c r="C84" s="341"/>
      <c r="D84" s="37"/>
      <c r="E84" s="121"/>
      <c r="F84" s="121"/>
      <c r="G84" s="121"/>
      <c r="H84" s="121"/>
      <c r="I84" s="121"/>
      <c r="J84" s="121"/>
      <c r="K84" s="121"/>
      <c r="L84" s="121"/>
      <c r="M84" s="121"/>
      <c r="N84" s="121"/>
      <c r="O84" s="121"/>
      <c r="P84" s="121"/>
      <c r="Q84" s="121"/>
    </row>
    <row r="85" spans="1:17" ht="16.8" x14ac:dyDescent="0.25">
      <c r="A85" s="36"/>
      <c r="B85" s="37"/>
      <c r="C85" s="341"/>
      <c r="D85" s="37"/>
      <c r="E85" s="121"/>
      <c r="F85" s="121"/>
      <c r="G85" s="121"/>
      <c r="H85" s="121"/>
      <c r="I85" s="121"/>
      <c r="J85" s="121"/>
      <c r="K85" s="121"/>
      <c r="L85" s="121"/>
      <c r="M85" s="121"/>
      <c r="N85" s="121"/>
      <c r="O85" s="121"/>
      <c r="P85" s="121"/>
      <c r="Q85" s="121"/>
    </row>
    <row r="86" spans="1:17" ht="16.8" x14ac:dyDescent="0.25">
      <c r="A86" s="36"/>
      <c r="B86" s="37"/>
      <c r="C86" s="341"/>
      <c r="D86" s="37"/>
      <c r="E86" s="121"/>
      <c r="F86" s="121"/>
      <c r="G86" s="121"/>
      <c r="H86" s="121"/>
      <c r="I86" s="121"/>
      <c r="J86" s="121"/>
      <c r="K86" s="121"/>
      <c r="L86" s="121"/>
      <c r="M86" s="121"/>
      <c r="N86" s="121"/>
      <c r="O86" s="121"/>
      <c r="P86" s="121"/>
      <c r="Q86" s="121"/>
    </row>
    <row r="87" spans="1:17" ht="19.2" x14ac:dyDescent="0.25">
      <c r="A87" s="87"/>
      <c r="B87" s="88"/>
      <c r="C87" s="345"/>
      <c r="D87" s="88"/>
      <c r="E87" s="128"/>
      <c r="F87" s="128"/>
      <c r="G87" s="128"/>
      <c r="H87" s="128"/>
      <c r="I87" s="128"/>
      <c r="J87" s="128"/>
      <c r="K87" s="128"/>
      <c r="L87" s="128"/>
      <c r="M87" s="128"/>
      <c r="N87" s="128"/>
      <c r="O87" s="128"/>
      <c r="P87" s="128"/>
      <c r="Q87" s="128"/>
    </row>
    <row r="88" spans="1:17" ht="16.8" x14ac:dyDescent="0.25">
      <c r="A88" s="36"/>
      <c r="B88" s="37"/>
      <c r="C88" s="341"/>
      <c r="D88" s="37"/>
      <c r="E88" s="121"/>
      <c r="F88" s="121"/>
      <c r="G88" s="121"/>
      <c r="H88" s="121"/>
      <c r="I88" s="121"/>
      <c r="J88" s="121"/>
      <c r="K88" s="121"/>
      <c r="L88" s="121"/>
      <c r="M88" s="121"/>
      <c r="N88" s="121"/>
      <c r="O88" s="121"/>
      <c r="P88" s="121"/>
      <c r="Q88" s="121"/>
    </row>
    <row r="89" spans="1:17" ht="16.8" x14ac:dyDescent="0.25">
      <c r="A89" s="36"/>
      <c r="B89" s="37"/>
      <c r="C89" s="341"/>
      <c r="D89" s="37"/>
      <c r="E89" s="121"/>
      <c r="F89" s="121"/>
      <c r="G89" s="121"/>
      <c r="H89" s="121"/>
      <c r="I89" s="121"/>
      <c r="J89" s="121"/>
      <c r="K89" s="121"/>
      <c r="L89" s="121"/>
      <c r="M89" s="121"/>
      <c r="N89" s="121"/>
      <c r="O89" s="121"/>
      <c r="P89" s="121"/>
      <c r="Q89" s="121"/>
    </row>
    <row r="90" spans="1:17" ht="16.8" x14ac:dyDescent="0.25">
      <c r="A90" s="36"/>
      <c r="B90" s="37"/>
      <c r="C90" s="341"/>
      <c r="D90" s="37"/>
      <c r="E90" s="121"/>
      <c r="F90" s="121"/>
      <c r="G90" s="121"/>
      <c r="H90" s="121"/>
      <c r="I90" s="121"/>
      <c r="J90" s="121"/>
      <c r="K90" s="121"/>
      <c r="L90" s="121"/>
      <c r="M90" s="121"/>
      <c r="N90" s="121"/>
      <c r="O90" s="121"/>
      <c r="P90" s="121"/>
      <c r="Q90" s="121"/>
    </row>
  </sheetData>
  <mergeCells count="11">
    <mergeCell ref="BE5:BL5"/>
    <mergeCell ref="AR5:BD5"/>
    <mergeCell ref="A3:D3"/>
    <mergeCell ref="R5:AD5"/>
    <mergeCell ref="AE5:AQ5"/>
    <mergeCell ref="A4:D4"/>
    <mergeCell ref="A5:A6"/>
    <mergeCell ref="B5:B6"/>
    <mergeCell ref="C5:C6"/>
    <mergeCell ref="D5:D6"/>
    <mergeCell ref="E5:Q5"/>
  </mergeCells>
  <phoneticPr fontId="36" type="noConversion"/>
  <pageMargins left="0.7" right="0.7" top="0.75" bottom="0.75" header="0.3" footer="0.3"/>
  <drawing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BJ53"/>
  <sheetViews>
    <sheetView showGridLines="0" zoomScale="90" zoomScaleNormal="90" workbookViewId="0">
      <pane xSplit="2" ySplit="6" topLeftCell="C7" activePane="bottomRight" state="frozen"/>
      <selection pane="topRight" activeCell="C1" sqref="C1"/>
      <selection pane="bottomLeft" activeCell="A7" sqref="A7"/>
      <selection pane="bottomRight" activeCell="A3" sqref="A3:B3"/>
    </sheetView>
  </sheetViews>
  <sheetFormatPr baseColWidth="10" defaultColWidth="11.44140625" defaultRowHeight="15" x14ac:dyDescent="0.25"/>
  <cols>
    <col min="1" max="1" width="33.44140625" style="38" customWidth="1"/>
    <col min="2" max="2" width="76.6640625" style="38" customWidth="1"/>
    <col min="3" max="3" width="14" style="38" customWidth="1"/>
    <col min="4" max="4" width="11.109375" style="38" customWidth="1"/>
    <col min="5" max="5" width="11.44140625" style="38"/>
    <col min="6" max="7" width="11.33203125" style="38" customWidth="1"/>
    <col min="8" max="10" width="10" style="38" bestFit="1" customWidth="1"/>
    <col min="11" max="11" width="13.88671875" style="38" bestFit="1" customWidth="1"/>
    <col min="12" max="12" width="10" style="38" bestFit="1" customWidth="1"/>
    <col min="13" max="13" width="13.44140625" style="38" bestFit="1" customWidth="1"/>
    <col min="14" max="14" width="12.44140625" style="38" bestFit="1" customWidth="1"/>
    <col min="15" max="15" width="11.44140625" style="38" bestFit="1"/>
    <col min="16" max="23" width="10" style="11" bestFit="1" customWidth="1"/>
    <col min="24" max="24" width="14.33203125" style="11" bestFit="1" customWidth="1"/>
    <col min="25" max="25" width="10" style="11" bestFit="1" customWidth="1"/>
    <col min="26" max="26" width="13.44140625" style="11" bestFit="1" customWidth="1"/>
    <col min="27" max="27" width="12.44140625" style="11" bestFit="1" customWidth="1"/>
    <col min="28" max="35" width="12.44140625" style="11" customWidth="1"/>
    <col min="36" max="36" width="11.44140625" style="11"/>
    <col min="37" max="39" width="14.109375" style="11" customWidth="1"/>
    <col min="40" max="40" width="12.5546875" style="11" bestFit="1" customWidth="1"/>
    <col min="41" max="49" width="11.44140625" style="11"/>
    <col min="50" max="50" width="13.88671875" style="11" bestFit="1" customWidth="1"/>
    <col min="51" max="51" width="11.44140625" style="11"/>
    <col min="52" max="55" width="14" style="11" customWidth="1"/>
    <col min="56" max="58" width="12" style="11" customWidth="1"/>
    <col min="59" max="59" width="11.44140625" style="11"/>
    <col min="60" max="60" width="13.44140625" style="11" customWidth="1"/>
    <col min="61" max="16384" width="11.44140625" style="11"/>
  </cols>
  <sheetData>
    <row r="1" spans="1:62" s="19" customFormat="1" ht="60" customHeight="1" x14ac:dyDescent="0.25"/>
    <row r="2" spans="1:62" s="19" customFormat="1" ht="30.75" customHeight="1" x14ac:dyDescent="0.25"/>
    <row r="3" spans="1:62" ht="22.5" customHeight="1" x14ac:dyDescent="0.25">
      <c r="A3" s="414" t="s">
        <v>0</v>
      </c>
      <c r="B3" s="415"/>
      <c r="C3" s="20"/>
      <c r="D3" s="20"/>
      <c r="E3" s="20"/>
      <c r="F3" s="20"/>
      <c r="G3" s="20"/>
      <c r="H3" s="20"/>
      <c r="I3" s="20"/>
      <c r="J3" s="20"/>
      <c r="K3" s="20"/>
      <c r="L3" s="20"/>
      <c r="M3" s="20"/>
      <c r="N3" s="20"/>
      <c r="O3" s="20"/>
    </row>
    <row r="4" spans="1:62" ht="42" customHeight="1" x14ac:dyDescent="0.3">
      <c r="A4" s="418" t="s">
        <v>234</v>
      </c>
      <c r="B4" s="419"/>
      <c r="C4" s="21"/>
      <c r="D4" s="21"/>
      <c r="E4" s="83"/>
      <c r="F4" s="83"/>
      <c r="G4" s="83"/>
      <c r="H4" s="83"/>
      <c r="I4" s="83"/>
      <c r="J4" s="83"/>
      <c r="K4" s="83"/>
      <c r="L4" s="83"/>
      <c r="M4" s="83"/>
      <c r="N4" s="83"/>
      <c r="O4" s="83"/>
      <c r="P4" s="22"/>
      <c r="Q4" s="22"/>
      <c r="U4" s="22"/>
      <c r="V4" s="22"/>
      <c r="W4" s="22"/>
      <c r="X4" s="22"/>
      <c r="AK4" s="22"/>
      <c r="AL4" s="22"/>
      <c r="AO4" s="22"/>
      <c r="AP4" s="22"/>
      <c r="AQ4" s="22"/>
      <c r="AR4" s="22"/>
      <c r="AS4" s="22"/>
      <c r="AT4" s="22"/>
      <c r="AU4" s="22"/>
      <c r="AV4" s="22"/>
      <c r="AW4" s="22"/>
      <c r="AX4" s="22"/>
      <c r="AY4" s="22"/>
      <c r="AZ4" s="22"/>
      <c r="BA4" s="22"/>
      <c r="BB4" s="22"/>
      <c r="BC4" s="22"/>
      <c r="BD4" s="22"/>
      <c r="BE4" s="22"/>
      <c r="BG4" s="22"/>
      <c r="BI4" s="22"/>
      <c r="BJ4" s="22" t="s">
        <v>32</v>
      </c>
    </row>
    <row r="5" spans="1:62" s="15" customFormat="1" ht="20.25" customHeight="1" x14ac:dyDescent="0.25">
      <c r="A5" s="416" t="s">
        <v>235</v>
      </c>
      <c r="B5" s="425" t="s">
        <v>236</v>
      </c>
      <c r="C5" s="424" t="s">
        <v>34</v>
      </c>
      <c r="D5" s="424"/>
      <c r="E5" s="424"/>
      <c r="F5" s="424"/>
      <c r="G5" s="424"/>
      <c r="H5" s="424"/>
      <c r="I5" s="424"/>
      <c r="J5" s="424"/>
      <c r="K5" s="424"/>
      <c r="L5" s="424"/>
      <c r="M5" s="424"/>
      <c r="N5" s="424"/>
      <c r="O5" s="424"/>
      <c r="P5" s="424" t="s">
        <v>35</v>
      </c>
      <c r="Q5" s="424"/>
      <c r="R5" s="424"/>
      <c r="S5" s="424"/>
      <c r="T5" s="424"/>
      <c r="U5" s="424"/>
      <c r="V5" s="424"/>
      <c r="W5" s="424"/>
      <c r="X5" s="424"/>
      <c r="Y5" s="424"/>
      <c r="Z5" s="424"/>
      <c r="AA5" s="424"/>
      <c r="AB5" s="424"/>
      <c r="AC5" s="424" t="s">
        <v>36</v>
      </c>
      <c r="AD5" s="424"/>
      <c r="AE5" s="424"/>
      <c r="AF5" s="424"/>
      <c r="AG5" s="424"/>
      <c r="AH5" s="424"/>
      <c r="AI5" s="424"/>
      <c r="AJ5" s="424"/>
      <c r="AK5" s="424"/>
      <c r="AL5" s="424"/>
      <c r="AM5" s="424"/>
      <c r="AN5" s="424"/>
      <c r="AO5" s="424"/>
      <c r="AP5" s="413" t="s">
        <v>37</v>
      </c>
      <c r="AQ5" s="413"/>
      <c r="AR5" s="413"/>
      <c r="AS5" s="413"/>
      <c r="AT5" s="413"/>
      <c r="AU5" s="413"/>
      <c r="AV5" s="413"/>
      <c r="AW5" s="413"/>
      <c r="AX5" s="413"/>
      <c r="AY5" s="413"/>
      <c r="AZ5" s="413"/>
      <c r="BA5" s="413"/>
      <c r="BB5" s="413"/>
      <c r="BC5" s="413" t="s">
        <v>38</v>
      </c>
      <c r="BD5" s="413"/>
      <c r="BE5" s="413"/>
      <c r="BF5" s="413"/>
      <c r="BG5" s="413"/>
      <c r="BH5" s="413"/>
      <c r="BI5" s="413"/>
      <c r="BJ5" s="413"/>
    </row>
    <row r="6" spans="1:62" s="15" customFormat="1" ht="33.75" customHeight="1" x14ac:dyDescent="0.25">
      <c r="A6" s="417"/>
      <c r="B6" s="426"/>
      <c r="C6" s="47" t="s">
        <v>39</v>
      </c>
      <c r="D6" s="47" t="s">
        <v>40</v>
      </c>
      <c r="E6" s="47" t="s">
        <v>41</v>
      </c>
      <c r="F6" s="47" t="s">
        <v>42</v>
      </c>
      <c r="G6" s="47" t="s">
        <v>43</v>
      </c>
      <c r="H6" s="47" t="s">
        <v>44</v>
      </c>
      <c r="I6" s="47" t="s">
        <v>45</v>
      </c>
      <c r="J6" s="47" t="s">
        <v>46</v>
      </c>
      <c r="K6" s="47" t="s">
        <v>47</v>
      </c>
      <c r="L6" s="47" t="s">
        <v>48</v>
      </c>
      <c r="M6" s="47" t="s">
        <v>49</v>
      </c>
      <c r="N6" s="47" t="s">
        <v>50</v>
      </c>
      <c r="O6" s="47" t="s">
        <v>51</v>
      </c>
      <c r="P6" s="47" t="s">
        <v>39</v>
      </c>
      <c r="Q6" s="47" t="s">
        <v>40</v>
      </c>
      <c r="R6" s="47" t="s">
        <v>41</v>
      </c>
      <c r="S6" s="47" t="s">
        <v>42</v>
      </c>
      <c r="T6" s="47" t="s">
        <v>43</v>
      </c>
      <c r="U6" s="47" t="s">
        <v>44</v>
      </c>
      <c r="V6" s="47" t="s">
        <v>45</v>
      </c>
      <c r="W6" s="47" t="s">
        <v>46</v>
      </c>
      <c r="X6" s="47" t="s">
        <v>47</v>
      </c>
      <c r="Y6" s="47" t="s">
        <v>48</v>
      </c>
      <c r="Z6" s="47" t="s">
        <v>49</v>
      </c>
      <c r="AA6" s="47" t="s">
        <v>50</v>
      </c>
      <c r="AB6" s="47" t="s">
        <v>51</v>
      </c>
      <c r="AC6" s="47" t="s">
        <v>39</v>
      </c>
      <c r="AD6" s="47" t="s">
        <v>40</v>
      </c>
      <c r="AE6" s="47" t="s">
        <v>41</v>
      </c>
      <c r="AF6" s="47" t="s">
        <v>42</v>
      </c>
      <c r="AG6" s="47" t="s">
        <v>43</v>
      </c>
      <c r="AH6" s="47" t="s">
        <v>44</v>
      </c>
      <c r="AI6" s="47" t="s">
        <v>45</v>
      </c>
      <c r="AJ6" s="47" t="s">
        <v>46</v>
      </c>
      <c r="AK6" s="47" t="s">
        <v>47</v>
      </c>
      <c r="AL6" s="47" t="s">
        <v>48</v>
      </c>
      <c r="AM6" s="47" t="s">
        <v>49</v>
      </c>
      <c r="AN6" s="47" t="s">
        <v>50</v>
      </c>
      <c r="AO6" s="47" t="s">
        <v>51</v>
      </c>
      <c r="AP6" s="47" t="s">
        <v>39</v>
      </c>
      <c r="AQ6" s="47" t="s">
        <v>40</v>
      </c>
      <c r="AR6" s="47" t="s">
        <v>41</v>
      </c>
      <c r="AS6" s="47" t="s">
        <v>42</v>
      </c>
      <c r="AT6" s="47" t="s">
        <v>43</v>
      </c>
      <c r="AU6" s="47" t="s">
        <v>44</v>
      </c>
      <c r="AV6" s="47" t="s">
        <v>45</v>
      </c>
      <c r="AW6" s="47" t="s">
        <v>46</v>
      </c>
      <c r="AX6" s="47" t="s">
        <v>47</v>
      </c>
      <c r="AY6" s="47" t="s">
        <v>48</v>
      </c>
      <c r="AZ6" s="47" t="s">
        <v>49</v>
      </c>
      <c r="BA6" s="47" t="s">
        <v>50</v>
      </c>
      <c r="BB6" s="47" t="s">
        <v>51</v>
      </c>
      <c r="BC6" s="47" t="s">
        <v>39</v>
      </c>
      <c r="BD6" s="47" t="s">
        <v>40</v>
      </c>
      <c r="BE6" s="47" t="s">
        <v>41</v>
      </c>
      <c r="BF6" s="47" t="s">
        <v>42</v>
      </c>
      <c r="BG6" s="47" t="s">
        <v>43</v>
      </c>
      <c r="BH6" s="47" t="s">
        <v>44</v>
      </c>
      <c r="BI6" s="47" t="s">
        <v>45</v>
      </c>
      <c r="BJ6" s="47" t="s">
        <v>46</v>
      </c>
    </row>
    <row r="7" spans="1:62" s="27" customFormat="1" ht="15.75" customHeight="1" x14ac:dyDescent="0.3">
      <c r="A7" s="102" t="s">
        <v>237</v>
      </c>
      <c r="B7" s="78" t="s">
        <v>118</v>
      </c>
      <c r="C7" s="79">
        <v>425414.28370672098</v>
      </c>
      <c r="D7" s="79">
        <v>432284.67442766699</v>
      </c>
      <c r="E7" s="79">
        <v>480036.159865828</v>
      </c>
      <c r="F7" s="79">
        <v>464862.59560322599</v>
      </c>
      <c r="G7" s="79">
        <v>478327.176546495</v>
      </c>
      <c r="H7" s="79">
        <v>523065.398727911</v>
      </c>
      <c r="I7" s="79">
        <v>531804.52434952604</v>
      </c>
      <c r="J7" s="79">
        <v>533123.39613118395</v>
      </c>
      <c r="K7" s="79">
        <v>548791.80836980604</v>
      </c>
      <c r="L7" s="79">
        <v>516400.86363342003</v>
      </c>
      <c r="M7" s="79">
        <v>514741.31069360202</v>
      </c>
      <c r="N7" s="79">
        <v>634613.00546742894</v>
      </c>
      <c r="O7" s="79">
        <v>6083465.1975228097</v>
      </c>
      <c r="P7" s="80">
        <v>485096.116660078</v>
      </c>
      <c r="Q7" s="80">
        <v>473277.53579584899</v>
      </c>
      <c r="R7" s="80">
        <v>514852.75404365198</v>
      </c>
      <c r="S7" s="80">
        <v>513462.02774871199</v>
      </c>
      <c r="T7" s="80">
        <v>516292.29239838797</v>
      </c>
      <c r="U7" s="80">
        <v>554586.66748110298</v>
      </c>
      <c r="V7" s="80">
        <v>583790.44127673504</v>
      </c>
      <c r="W7" s="80">
        <v>580994.48895527003</v>
      </c>
      <c r="X7" s="80">
        <v>555297.16276108404</v>
      </c>
      <c r="Y7" s="80">
        <v>574030.46051704604</v>
      </c>
      <c r="Z7" s="80">
        <v>585663.53112419404</v>
      </c>
      <c r="AA7" s="80">
        <v>724751.37370641995</v>
      </c>
      <c r="AB7" s="80">
        <v>6662094.8524685297</v>
      </c>
      <c r="AC7" s="80">
        <v>588516.06341524201</v>
      </c>
      <c r="AD7" s="80">
        <v>571731.34688835999</v>
      </c>
      <c r="AE7" s="80">
        <v>559809.75294989196</v>
      </c>
      <c r="AF7" s="80">
        <v>605610.091382151</v>
      </c>
      <c r="AG7" s="80">
        <v>581038.97369297396</v>
      </c>
      <c r="AH7" s="80">
        <v>578779.05256734404</v>
      </c>
      <c r="AI7" s="80">
        <v>663205.19742059405</v>
      </c>
      <c r="AJ7" s="80">
        <v>620996.37692645297</v>
      </c>
      <c r="AK7" s="80">
        <v>608596.99390132003</v>
      </c>
      <c r="AL7" s="80">
        <v>611095.92278579995</v>
      </c>
      <c r="AM7" s="80">
        <v>620315.85695540102</v>
      </c>
      <c r="AN7" s="80">
        <v>781994.60721476597</v>
      </c>
      <c r="AO7" s="80">
        <v>7391690.2361003002</v>
      </c>
      <c r="AP7" s="80">
        <v>624632.72006552399</v>
      </c>
      <c r="AQ7" s="80">
        <v>579537.84629232797</v>
      </c>
      <c r="AR7" s="80">
        <v>627104.86513216095</v>
      </c>
      <c r="AS7" s="80">
        <v>635725.88552952197</v>
      </c>
      <c r="AT7" s="80">
        <v>628991.90361468098</v>
      </c>
      <c r="AU7" s="80">
        <v>682721.85771497595</v>
      </c>
      <c r="AV7" s="80">
        <v>728849.91049229796</v>
      </c>
      <c r="AW7" s="80">
        <v>697240.08966076502</v>
      </c>
      <c r="AX7" s="80">
        <v>669634.11156759295</v>
      </c>
      <c r="AY7" s="80">
        <v>693567.49444399402</v>
      </c>
      <c r="AZ7" s="80">
        <v>682379.00790124899</v>
      </c>
      <c r="BA7" s="80">
        <v>881304.34118332202</v>
      </c>
      <c r="BB7" s="80">
        <v>8131690.03359841</v>
      </c>
      <c r="BC7" s="80">
        <v>714766.34711806197</v>
      </c>
      <c r="BD7" s="80">
        <v>667145.69963745598</v>
      </c>
      <c r="BE7" s="80">
        <v>725894.13086227095</v>
      </c>
      <c r="BF7" s="80">
        <v>726985.25013238296</v>
      </c>
      <c r="BG7" s="80">
        <v>711697.14598630206</v>
      </c>
      <c r="BH7" s="80">
        <v>751435.47576896101</v>
      </c>
      <c r="BI7" s="80">
        <v>804759.78085144004</v>
      </c>
      <c r="BJ7" s="80">
        <v>799232.067948943</v>
      </c>
    </row>
    <row r="8" spans="1:62" s="31" customFormat="1" ht="15.75" customHeight="1" x14ac:dyDescent="0.25">
      <c r="A8" s="28" t="s">
        <v>118</v>
      </c>
      <c r="B8" s="65" t="s">
        <v>52</v>
      </c>
      <c r="C8" s="34">
        <v>176801.63174707</v>
      </c>
      <c r="D8" s="34">
        <v>193890.84115545501</v>
      </c>
      <c r="E8" s="34">
        <v>210737.38661839499</v>
      </c>
      <c r="F8" s="34">
        <v>200203.39945204699</v>
      </c>
      <c r="G8" s="34">
        <v>203158.63878210101</v>
      </c>
      <c r="H8" s="34">
        <v>216572.56879050401</v>
      </c>
      <c r="I8" s="34">
        <v>208149.16233664</v>
      </c>
      <c r="J8" s="34">
        <v>209180.242300796</v>
      </c>
      <c r="K8" s="34">
        <v>217537.03102434301</v>
      </c>
      <c r="L8" s="34">
        <v>210020.28936526601</v>
      </c>
      <c r="M8" s="34">
        <v>218494.19180665599</v>
      </c>
      <c r="N8" s="34">
        <v>250550.46591842701</v>
      </c>
      <c r="O8" s="34">
        <v>2515295.8492977</v>
      </c>
      <c r="P8" s="34">
        <v>169893.514134511</v>
      </c>
      <c r="Q8" s="34">
        <v>192214.19627925899</v>
      </c>
      <c r="R8" s="34">
        <v>204969.224801648</v>
      </c>
      <c r="S8" s="34">
        <v>192025.810132365</v>
      </c>
      <c r="T8" s="34">
        <v>199343.43749298199</v>
      </c>
      <c r="U8" s="34">
        <v>223230.90612336399</v>
      </c>
      <c r="V8" s="34">
        <v>204010.171749175</v>
      </c>
      <c r="W8" s="34">
        <v>213710.581726604</v>
      </c>
      <c r="X8" s="34">
        <v>238910.205217863</v>
      </c>
      <c r="Y8" s="34">
        <v>236174.961290846</v>
      </c>
      <c r="Z8" s="34">
        <v>235791.162443193</v>
      </c>
      <c r="AA8" s="34">
        <v>322565.95445975801</v>
      </c>
      <c r="AB8" s="34">
        <v>2632840.1258515702</v>
      </c>
      <c r="AC8" s="34">
        <v>215466.301480583</v>
      </c>
      <c r="AD8" s="34">
        <v>232158.815112513</v>
      </c>
      <c r="AE8" s="34">
        <v>223840.28412773</v>
      </c>
      <c r="AF8" s="34">
        <v>246169.81029659099</v>
      </c>
      <c r="AG8" s="34">
        <v>223573.16118641</v>
      </c>
      <c r="AH8" s="34">
        <v>233621.32679974899</v>
      </c>
      <c r="AI8" s="34">
        <v>252512.924538366</v>
      </c>
      <c r="AJ8" s="34">
        <v>217190.66186510099</v>
      </c>
      <c r="AK8" s="34">
        <v>247824.84900719501</v>
      </c>
      <c r="AL8" s="34">
        <v>244797.33392955299</v>
      </c>
      <c r="AM8" s="34">
        <v>241438.99788477999</v>
      </c>
      <c r="AN8" s="34">
        <v>304549.687656831</v>
      </c>
      <c r="AO8" s="34">
        <v>2883144.1538853999</v>
      </c>
      <c r="AP8" s="34">
        <v>208045.57894927901</v>
      </c>
      <c r="AQ8" s="34">
        <v>216779.292926589</v>
      </c>
      <c r="AR8" s="34">
        <v>246140.109883114</v>
      </c>
      <c r="AS8" s="34">
        <v>244646.24672987501</v>
      </c>
      <c r="AT8" s="34">
        <v>245246.955217004</v>
      </c>
      <c r="AU8" s="34">
        <v>288179.01311092102</v>
      </c>
      <c r="AV8" s="34">
        <v>264282.87918267498</v>
      </c>
      <c r="AW8" s="34">
        <v>253066.80148728899</v>
      </c>
      <c r="AX8" s="34">
        <v>260728.925500504</v>
      </c>
      <c r="AY8" s="34">
        <v>279668.27680874098</v>
      </c>
      <c r="AZ8" s="34">
        <v>279444.76083589898</v>
      </c>
      <c r="BA8" s="34">
        <v>356836.722962228</v>
      </c>
      <c r="BB8" s="34">
        <v>3143065.5635941201</v>
      </c>
      <c r="BC8" s="34">
        <v>260318.59232404601</v>
      </c>
      <c r="BD8" s="34">
        <v>246211.835621882</v>
      </c>
      <c r="BE8" s="34">
        <v>271012.00908621401</v>
      </c>
      <c r="BF8" s="34">
        <v>285305.00721116702</v>
      </c>
      <c r="BG8" s="34">
        <v>269736.08622300299</v>
      </c>
      <c r="BH8" s="34">
        <v>281021.74042090698</v>
      </c>
      <c r="BI8" s="34">
        <v>304096.44689572102</v>
      </c>
      <c r="BJ8" s="34">
        <v>300017.66669629002</v>
      </c>
    </row>
    <row r="9" spans="1:62" s="27" customFormat="1" ht="15.75" customHeight="1" x14ac:dyDescent="0.25">
      <c r="A9" s="216" t="s">
        <v>118</v>
      </c>
      <c r="B9" s="216" t="s">
        <v>53</v>
      </c>
      <c r="C9" s="25">
        <v>135286.21786284301</v>
      </c>
      <c r="D9" s="25">
        <v>111299.870675496</v>
      </c>
      <c r="E9" s="25">
        <v>122556.513209792</v>
      </c>
      <c r="F9" s="25">
        <v>122898.737191161</v>
      </c>
      <c r="G9" s="25">
        <v>149289.1654382</v>
      </c>
      <c r="H9" s="25">
        <v>153444.785750023</v>
      </c>
      <c r="I9" s="25">
        <v>188085.09063899901</v>
      </c>
      <c r="J9" s="25">
        <v>185455.052932333</v>
      </c>
      <c r="K9" s="25">
        <v>179832.65304373301</v>
      </c>
      <c r="L9" s="25">
        <v>169592.44355011999</v>
      </c>
      <c r="M9" s="25">
        <v>165121.434586321</v>
      </c>
      <c r="N9" s="25">
        <v>206375.60188168901</v>
      </c>
      <c r="O9" s="25">
        <v>1889237.56676071</v>
      </c>
      <c r="P9" s="58">
        <v>189365.18797509701</v>
      </c>
      <c r="Q9" s="58">
        <v>149595.69466673999</v>
      </c>
      <c r="R9" s="58">
        <v>156340.17145759999</v>
      </c>
      <c r="S9" s="58">
        <v>173153.50766578599</v>
      </c>
      <c r="T9" s="58">
        <v>168450.06883480199</v>
      </c>
      <c r="U9" s="58">
        <v>163555.83846406799</v>
      </c>
      <c r="V9" s="58">
        <v>214662.10890181601</v>
      </c>
      <c r="W9" s="58">
        <v>193450.69733692199</v>
      </c>
      <c r="X9" s="58">
        <v>155029.24037017499</v>
      </c>
      <c r="Y9" s="58">
        <v>165659.06116049999</v>
      </c>
      <c r="Z9" s="58">
        <v>179832.47043684201</v>
      </c>
      <c r="AA9" s="58">
        <v>190412.42727753901</v>
      </c>
      <c r="AB9" s="58">
        <v>2099506.47454789</v>
      </c>
      <c r="AC9" s="58">
        <v>202438.11639967799</v>
      </c>
      <c r="AD9" s="58">
        <v>161058.355770544</v>
      </c>
      <c r="AE9" s="58">
        <v>154013.64470455801</v>
      </c>
      <c r="AF9" s="58">
        <v>161383.111112568</v>
      </c>
      <c r="AG9" s="58">
        <v>165128.06233591199</v>
      </c>
      <c r="AH9" s="58">
        <v>152125.07536787901</v>
      </c>
      <c r="AI9" s="58">
        <v>200158.45287906201</v>
      </c>
      <c r="AJ9" s="58">
        <v>197619.31728712301</v>
      </c>
      <c r="AK9" s="58">
        <v>179447.93239078901</v>
      </c>
      <c r="AL9" s="58">
        <v>182201.02653549099</v>
      </c>
      <c r="AM9" s="58">
        <v>197940.12339031999</v>
      </c>
      <c r="AN9" s="58">
        <v>236431.010814287</v>
      </c>
      <c r="AO9" s="58">
        <v>2189944.2289882102</v>
      </c>
      <c r="AP9" s="58">
        <v>240943.46622099899</v>
      </c>
      <c r="AQ9" s="58">
        <v>180129.90152496999</v>
      </c>
      <c r="AR9" s="58">
        <v>185710.939221979</v>
      </c>
      <c r="AS9" s="58">
        <v>201937.36572077399</v>
      </c>
      <c r="AT9" s="58">
        <v>197154.20923161801</v>
      </c>
      <c r="AU9" s="58">
        <v>192923.89576734099</v>
      </c>
      <c r="AV9" s="58">
        <v>234901.37099867599</v>
      </c>
      <c r="AW9" s="58">
        <v>228147.394264562</v>
      </c>
      <c r="AX9" s="58">
        <v>177306.140259629</v>
      </c>
      <c r="AY9" s="58">
        <v>203254.815440801</v>
      </c>
      <c r="AZ9" s="58">
        <v>197412.92104635501</v>
      </c>
      <c r="BA9" s="58">
        <v>240481.38540566299</v>
      </c>
      <c r="BB9" s="58">
        <v>2480303.80510337</v>
      </c>
      <c r="BC9" s="58">
        <v>251867.927402881</v>
      </c>
      <c r="BD9" s="58">
        <v>205161.939284547</v>
      </c>
      <c r="BE9" s="58">
        <v>217708.30994490301</v>
      </c>
      <c r="BF9" s="58">
        <v>225336.64361537999</v>
      </c>
      <c r="BG9" s="58">
        <v>224059.91656852901</v>
      </c>
      <c r="BH9" s="58">
        <v>220312.894226915</v>
      </c>
      <c r="BI9" s="58">
        <v>266757.49824431702</v>
      </c>
      <c r="BJ9" s="58">
        <v>247783.22451976201</v>
      </c>
    </row>
    <row r="10" spans="1:62" s="31" customFormat="1" ht="15.75" customHeight="1" x14ac:dyDescent="0.25">
      <c r="A10" s="55" t="s">
        <v>118</v>
      </c>
      <c r="B10" s="55" t="s">
        <v>54</v>
      </c>
      <c r="C10" s="34">
        <v>97578.418545315202</v>
      </c>
      <c r="D10" s="34">
        <v>112071.602596934</v>
      </c>
      <c r="E10" s="34">
        <v>122248.787643018</v>
      </c>
      <c r="F10" s="34">
        <v>122238.492390174</v>
      </c>
      <c r="G10" s="34">
        <v>108100.926006975</v>
      </c>
      <c r="H10" s="34">
        <v>127489.65018444799</v>
      </c>
      <c r="I10" s="34">
        <v>115238.01311031599</v>
      </c>
      <c r="J10" s="34">
        <v>114428.266209462</v>
      </c>
      <c r="K10" s="34">
        <v>130203.12664590801</v>
      </c>
      <c r="L10" s="34">
        <v>120452.07474920301</v>
      </c>
      <c r="M10" s="34">
        <v>114103.078748603</v>
      </c>
      <c r="N10" s="34">
        <v>146812.60100743599</v>
      </c>
      <c r="O10" s="34">
        <v>1430965.0378377901</v>
      </c>
      <c r="P10" s="34">
        <v>108312.375460853</v>
      </c>
      <c r="Q10" s="34">
        <v>113686.32466254701</v>
      </c>
      <c r="R10" s="34">
        <v>124423.971604433</v>
      </c>
      <c r="S10" s="34">
        <v>124439.298327319</v>
      </c>
      <c r="T10" s="34">
        <v>122032.500906096</v>
      </c>
      <c r="U10" s="34">
        <v>142464.08350086201</v>
      </c>
      <c r="V10" s="34">
        <v>139111.24537867701</v>
      </c>
      <c r="W10" s="34">
        <v>146558.368034938</v>
      </c>
      <c r="X10" s="34">
        <v>133611.3961402</v>
      </c>
      <c r="Y10" s="34">
        <v>147771.56916080401</v>
      </c>
      <c r="Z10" s="34">
        <v>144832.25380414599</v>
      </c>
      <c r="AA10" s="34">
        <v>168948.82584165101</v>
      </c>
      <c r="AB10" s="34">
        <v>1616192.21282253</v>
      </c>
      <c r="AC10" s="34">
        <v>144026.112050683</v>
      </c>
      <c r="AD10" s="34">
        <v>149384.348258921</v>
      </c>
      <c r="AE10" s="34">
        <v>150515.71241154501</v>
      </c>
      <c r="AF10" s="34">
        <v>166461.93411310701</v>
      </c>
      <c r="AG10" s="34">
        <v>159199.130165129</v>
      </c>
      <c r="AH10" s="34">
        <v>158616.63544769099</v>
      </c>
      <c r="AI10" s="34">
        <v>180257.427010357</v>
      </c>
      <c r="AJ10" s="34">
        <v>174104.86862376201</v>
      </c>
      <c r="AK10" s="34">
        <v>155114.52075267601</v>
      </c>
      <c r="AL10" s="34">
        <v>162936.07065238201</v>
      </c>
      <c r="AM10" s="34">
        <v>155463.286084177</v>
      </c>
      <c r="AN10" s="34">
        <v>208737.30505911401</v>
      </c>
      <c r="AO10" s="34">
        <v>1964817.3506295499</v>
      </c>
      <c r="AP10" s="34">
        <v>150843.74709376699</v>
      </c>
      <c r="AQ10" s="34">
        <v>161046.63292096599</v>
      </c>
      <c r="AR10" s="34">
        <v>167777.05876212701</v>
      </c>
      <c r="AS10" s="34">
        <v>166179.78388429101</v>
      </c>
      <c r="AT10" s="34">
        <v>167634.97975339499</v>
      </c>
      <c r="AU10" s="34">
        <v>175298.505369002</v>
      </c>
      <c r="AV10" s="34">
        <v>190611.7110181</v>
      </c>
      <c r="AW10" s="34">
        <v>190119.430957203</v>
      </c>
      <c r="AX10" s="34">
        <v>204168.30060551799</v>
      </c>
      <c r="AY10" s="34">
        <v>184495.56403805999</v>
      </c>
      <c r="AZ10" s="34">
        <v>179871.641266016</v>
      </c>
      <c r="BA10" s="34">
        <v>245412.92395580999</v>
      </c>
      <c r="BB10" s="34">
        <v>2183460.27962426</v>
      </c>
      <c r="BC10" s="34">
        <v>174079.23123093499</v>
      </c>
      <c r="BD10" s="34">
        <v>186448.679225578</v>
      </c>
      <c r="BE10" s="34">
        <v>201649.22374747699</v>
      </c>
      <c r="BF10" s="34">
        <v>186953.69871467599</v>
      </c>
      <c r="BG10" s="34">
        <v>187900.01154586999</v>
      </c>
      <c r="BH10" s="34">
        <v>219875.240768324</v>
      </c>
      <c r="BI10" s="34">
        <v>205446.54591613001</v>
      </c>
      <c r="BJ10" s="34">
        <v>225603.478887459</v>
      </c>
    </row>
    <row r="11" spans="1:62" s="31" customFormat="1" ht="15.75" customHeight="1" x14ac:dyDescent="0.25">
      <c r="A11" s="216" t="s">
        <v>118</v>
      </c>
      <c r="B11" s="216" t="s">
        <v>55</v>
      </c>
      <c r="C11" s="25">
        <v>11575.0008266922</v>
      </c>
      <c r="D11" s="25">
        <v>9744.6928134703703</v>
      </c>
      <c r="E11" s="25">
        <v>15930.851940692601</v>
      </c>
      <c r="F11" s="25">
        <v>13313.744172790701</v>
      </c>
      <c r="G11" s="25">
        <v>10661.918509246299</v>
      </c>
      <c r="H11" s="25">
        <v>17347.891842473098</v>
      </c>
      <c r="I11" s="25">
        <v>12375.9940567985</v>
      </c>
      <c r="J11" s="25">
        <v>13246.734356881499</v>
      </c>
      <c r="K11" s="25">
        <v>14971.396750833501</v>
      </c>
      <c r="L11" s="25">
        <v>9723.8182889866803</v>
      </c>
      <c r="M11" s="25">
        <v>10716.888738564399</v>
      </c>
      <c r="N11" s="25">
        <v>24689.189147909299</v>
      </c>
      <c r="O11" s="25">
        <v>164298.121445339</v>
      </c>
      <c r="P11" s="58">
        <v>14286.5165204775</v>
      </c>
      <c r="Q11" s="58">
        <v>11816.331597479801</v>
      </c>
      <c r="R11" s="58">
        <v>20496.827515297598</v>
      </c>
      <c r="S11" s="58">
        <v>14961.6375757511</v>
      </c>
      <c r="T11" s="58">
        <v>19245.003650631799</v>
      </c>
      <c r="U11" s="58">
        <v>18308.893614451099</v>
      </c>
      <c r="V11" s="58">
        <v>19134.5800343011</v>
      </c>
      <c r="W11" s="58">
        <v>16613.720978584901</v>
      </c>
      <c r="X11" s="58">
        <v>20480.540575726001</v>
      </c>
      <c r="Y11" s="58">
        <v>15816.670490329599</v>
      </c>
      <c r="Z11" s="58">
        <v>16439.816104005698</v>
      </c>
      <c r="AA11" s="58">
        <v>34851.417028165597</v>
      </c>
      <c r="AB11" s="58">
        <v>222451.955685202</v>
      </c>
      <c r="AC11" s="58">
        <v>18743.4905486393</v>
      </c>
      <c r="AD11" s="58">
        <v>17508.764258556901</v>
      </c>
      <c r="AE11" s="58">
        <v>21084.116492588499</v>
      </c>
      <c r="AF11" s="58">
        <v>18736.164197414098</v>
      </c>
      <c r="AG11" s="58">
        <v>21601.438088110499</v>
      </c>
      <c r="AH11" s="58">
        <v>22533.440585812299</v>
      </c>
      <c r="AI11" s="58">
        <v>19182.612950556901</v>
      </c>
      <c r="AJ11" s="58">
        <v>16764.878918788399</v>
      </c>
      <c r="AK11" s="58">
        <v>14793.7914030459</v>
      </c>
      <c r="AL11" s="58">
        <v>16967.455706240999</v>
      </c>
      <c r="AM11" s="58">
        <v>17103.211888561302</v>
      </c>
      <c r="AN11" s="58">
        <v>22325.565102033201</v>
      </c>
      <c r="AO11" s="58">
        <v>227344.93014034801</v>
      </c>
      <c r="AP11" s="58">
        <v>17273.121174071799</v>
      </c>
      <c r="AQ11" s="58">
        <v>17059.674656912001</v>
      </c>
      <c r="AR11" s="58">
        <v>20818.358113725601</v>
      </c>
      <c r="AS11" s="58">
        <v>16740.486091966399</v>
      </c>
      <c r="AT11" s="58">
        <v>13825.945072774801</v>
      </c>
      <c r="AU11" s="58">
        <v>16081.8847256223</v>
      </c>
      <c r="AV11" s="58">
        <v>21641.648415556101</v>
      </c>
      <c r="AW11" s="58">
        <v>16081.707823462801</v>
      </c>
      <c r="AX11" s="58">
        <v>17948.149921523898</v>
      </c>
      <c r="AY11" s="58">
        <v>18734.499471927102</v>
      </c>
      <c r="AZ11" s="58">
        <v>20189.348530484502</v>
      </c>
      <c r="BA11" s="58">
        <v>28254.1015264903</v>
      </c>
      <c r="BB11" s="58">
        <v>224648.92552451801</v>
      </c>
      <c r="BC11" s="58">
        <v>21193.671215232102</v>
      </c>
      <c r="BD11" s="58">
        <v>21595.406010768202</v>
      </c>
      <c r="BE11" s="58">
        <v>23544.433918976301</v>
      </c>
      <c r="BF11" s="58">
        <v>19629.6681629655</v>
      </c>
      <c r="BG11" s="58">
        <v>19684.227589174901</v>
      </c>
      <c r="BH11" s="58">
        <v>20770.698400992002</v>
      </c>
      <c r="BI11" s="58">
        <v>17385.521811561601</v>
      </c>
      <c r="BJ11" s="58">
        <v>17582.982879765201</v>
      </c>
    </row>
    <row r="12" spans="1:62" s="31" customFormat="1" ht="15.75" customHeight="1" x14ac:dyDescent="0.25">
      <c r="A12" s="55" t="s">
        <v>118</v>
      </c>
      <c r="B12" s="55" t="s">
        <v>56</v>
      </c>
      <c r="C12" s="34">
        <v>4173.0147248002004</v>
      </c>
      <c r="D12" s="34">
        <v>5277.66718631186</v>
      </c>
      <c r="E12" s="34">
        <v>8562.6204539311693</v>
      </c>
      <c r="F12" s="34">
        <v>6208.2223970531204</v>
      </c>
      <c r="G12" s="34">
        <v>7113.7286614593804</v>
      </c>
      <c r="H12" s="34">
        <v>8207.6401233712095</v>
      </c>
      <c r="I12" s="34">
        <v>7953.6885428115602</v>
      </c>
      <c r="J12" s="34">
        <v>10810.4976527619</v>
      </c>
      <c r="K12" s="34">
        <v>6247.6009049877803</v>
      </c>
      <c r="L12" s="34">
        <v>6612.2376798441601</v>
      </c>
      <c r="M12" s="34">
        <v>6305.7168134575504</v>
      </c>
      <c r="N12" s="34">
        <v>6184.4999175105404</v>
      </c>
      <c r="O12" s="34">
        <v>83657.135058300395</v>
      </c>
      <c r="P12" s="34">
        <v>3227.0085388910602</v>
      </c>
      <c r="Q12" s="34">
        <v>5964.9885898234998</v>
      </c>
      <c r="R12" s="34">
        <v>8583.8158715118607</v>
      </c>
      <c r="S12" s="34">
        <v>8881.7740474902403</v>
      </c>
      <c r="T12" s="34">
        <v>7221.2815138768101</v>
      </c>
      <c r="U12" s="34">
        <v>7026.9457783578</v>
      </c>
      <c r="V12" s="34">
        <v>6872.3352127654098</v>
      </c>
      <c r="W12" s="34">
        <v>10661.1208782216</v>
      </c>
      <c r="X12" s="34">
        <v>7265.7804571200404</v>
      </c>
      <c r="Y12" s="34">
        <v>8603.8603945149207</v>
      </c>
      <c r="Z12" s="34">
        <v>8767.8283360076603</v>
      </c>
      <c r="AA12" s="34">
        <v>7968.1409313354197</v>
      </c>
      <c r="AB12" s="34">
        <v>91044.880549916299</v>
      </c>
      <c r="AC12" s="34">
        <v>7842.0429356589202</v>
      </c>
      <c r="AD12" s="34">
        <v>11621.0634878254</v>
      </c>
      <c r="AE12" s="34">
        <v>10355.1984122249</v>
      </c>
      <c r="AF12" s="34">
        <v>12858.995136646099</v>
      </c>
      <c r="AG12" s="34">
        <v>11537.181917411501</v>
      </c>
      <c r="AH12" s="34">
        <v>11882.5743662123</v>
      </c>
      <c r="AI12" s="34">
        <v>11093.780042251899</v>
      </c>
      <c r="AJ12" s="34">
        <v>15316.650231679399</v>
      </c>
      <c r="AK12" s="34">
        <v>11413.524263765899</v>
      </c>
      <c r="AL12" s="34">
        <v>4189.6914203418301</v>
      </c>
      <c r="AM12" s="34">
        <v>8370.23770756249</v>
      </c>
      <c r="AN12" s="34">
        <v>9949.8648480748197</v>
      </c>
      <c r="AO12" s="34">
        <v>126430.80476965501</v>
      </c>
      <c r="AP12" s="34">
        <v>7526.0219618003102</v>
      </c>
      <c r="AQ12" s="34">
        <v>4522.3442628907796</v>
      </c>
      <c r="AR12" s="34">
        <v>6657.18011059338</v>
      </c>
      <c r="AS12" s="34">
        <v>6220.2609187292401</v>
      </c>
      <c r="AT12" s="34">
        <v>5123.1642154646997</v>
      </c>
      <c r="AU12" s="34">
        <v>10232.6841684312</v>
      </c>
      <c r="AV12" s="34">
        <v>17411.703230755898</v>
      </c>
      <c r="AW12" s="34">
        <v>9819.5206717539004</v>
      </c>
      <c r="AX12" s="34">
        <v>9438.0046259610699</v>
      </c>
      <c r="AY12" s="34">
        <v>7414.3386844654897</v>
      </c>
      <c r="AZ12" s="34">
        <v>5459.6186132913099</v>
      </c>
      <c r="BA12" s="34">
        <v>10293.1504344683</v>
      </c>
      <c r="BB12" s="34">
        <v>100117.99189860599</v>
      </c>
      <c r="BC12" s="34">
        <v>7288.8728203478004</v>
      </c>
      <c r="BD12" s="34">
        <v>7687.0721883721799</v>
      </c>
      <c r="BE12" s="34">
        <v>11859.7966424017</v>
      </c>
      <c r="BF12" s="34">
        <v>9720.0554413172395</v>
      </c>
      <c r="BG12" s="34">
        <v>10238.4125804004</v>
      </c>
      <c r="BH12" s="34">
        <v>9414.8060701808608</v>
      </c>
      <c r="BI12" s="34">
        <v>10946.010866259399</v>
      </c>
      <c r="BJ12" s="34">
        <v>8213.6456814896992</v>
      </c>
    </row>
    <row r="13" spans="1:62" s="31" customFormat="1" ht="15.75" customHeight="1" x14ac:dyDescent="0.25">
      <c r="A13" s="216" t="s">
        <v>118</v>
      </c>
      <c r="B13" s="216" t="s">
        <v>238</v>
      </c>
      <c r="C13" s="25">
        <v>0</v>
      </c>
      <c r="D13" s="25">
        <v>0</v>
      </c>
      <c r="E13" s="25">
        <v>0</v>
      </c>
      <c r="F13" s="25">
        <v>0</v>
      </c>
      <c r="G13" s="25">
        <v>2.7991485130682299</v>
      </c>
      <c r="H13" s="25">
        <v>2.8620370920007101</v>
      </c>
      <c r="I13" s="25">
        <v>2.5756639600100399</v>
      </c>
      <c r="J13" s="25">
        <v>2.6026789495699698</v>
      </c>
      <c r="K13" s="25">
        <v>0</v>
      </c>
      <c r="L13" s="25">
        <v>0</v>
      </c>
      <c r="M13" s="25">
        <v>0</v>
      </c>
      <c r="N13" s="25">
        <v>0.64759445716648101</v>
      </c>
      <c r="O13" s="25">
        <v>11.487122971815401</v>
      </c>
      <c r="P13" s="25">
        <v>11.514030248888799</v>
      </c>
      <c r="Q13" s="25">
        <v>0</v>
      </c>
      <c r="R13" s="25">
        <v>38.742793160700401</v>
      </c>
      <c r="S13" s="25">
        <v>0</v>
      </c>
      <c r="T13" s="25">
        <v>0</v>
      </c>
      <c r="U13" s="25">
        <v>0</v>
      </c>
      <c r="V13" s="25">
        <v>0</v>
      </c>
      <c r="W13" s="25">
        <v>0</v>
      </c>
      <c r="X13" s="25">
        <v>0</v>
      </c>
      <c r="Y13" s="25">
        <v>4.3380200515785798</v>
      </c>
      <c r="Z13" s="25">
        <v>0</v>
      </c>
      <c r="AA13" s="25">
        <v>4.60816797148407</v>
      </c>
      <c r="AB13" s="25">
        <v>59.203011432651799</v>
      </c>
      <c r="AC13" s="25">
        <v>0</v>
      </c>
      <c r="AD13" s="25">
        <v>0</v>
      </c>
      <c r="AE13" s="25">
        <v>0.79680124642354899</v>
      </c>
      <c r="AF13" s="25">
        <v>7.6525824104704501E-2</v>
      </c>
      <c r="AG13" s="25">
        <v>0</v>
      </c>
      <c r="AH13" s="25">
        <v>0</v>
      </c>
      <c r="AI13" s="25">
        <v>0</v>
      </c>
      <c r="AJ13" s="25">
        <v>0</v>
      </c>
      <c r="AK13" s="25">
        <v>2.3760838481687698</v>
      </c>
      <c r="AL13" s="25">
        <v>4.3445417899173302</v>
      </c>
      <c r="AM13" s="25">
        <v>0</v>
      </c>
      <c r="AN13" s="25">
        <v>1.17373442516129</v>
      </c>
      <c r="AO13" s="25">
        <v>8.7676871337756506</v>
      </c>
      <c r="AP13" s="25">
        <v>0.78466560611748604</v>
      </c>
      <c r="AQ13" s="25">
        <v>0</v>
      </c>
      <c r="AR13" s="25">
        <v>1.2190406217977201</v>
      </c>
      <c r="AS13" s="25">
        <v>1.74218388602562</v>
      </c>
      <c r="AT13" s="25">
        <v>6.6501244236780899</v>
      </c>
      <c r="AU13" s="25">
        <v>5.8745736588638904</v>
      </c>
      <c r="AV13" s="25">
        <v>0.59764653476372598</v>
      </c>
      <c r="AW13" s="25">
        <v>5.2344564937400104</v>
      </c>
      <c r="AX13" s="25">
        <v>44.590654457229803</v>
      </c>
      <c r="AY13" s="25">
        <v>0</v>
      </c>
      <c r="AZ13" s="25">
        <v>0.71760920187876098</v>
      </c>
      <c r="BA13" s="25">
        <v>26.056898661282499</v>
      </c>
      <c r="BB13" s="25">
        <v>93.467853545377594</v>
      </c>
      <c r="BC13" s="25">
        <v>18.052124620523401</v>
      </c>
      <c r="BD13" s="25">
        <v>40.767306308830797</v>
      </c>
      <c r="BE13" s="25">
        <v>120.357522299588</v>
      </c>
      <c r="BF13" s="25">
        <v>40.176986877561397</v>
      </c>
      <c r="BG13" s="25">
        <v>78.491479324425796</v>
      </c>
      <c r="BH13" s="25">
        <v>40.095881642384398</v>
      </c>
      <c r="BI13" s="25">
        <v>127.757117451243</v>
      </c>
      <c r="BJ13" s="25">
        <v>31.069284177929099</v>
      </c>
    </row>
    <row r="14" spans="1:62" s="31" customFormat="1" ht="15.75" customHeight="1" x14ac:dyDescent="0.25">
      <c r="A14" s="55"/>
      <c r="B14" s="55"/>
      <c r="C14" s="34"/>
      <c r="D14" s="34"/>
      <c r="E14" s="34"/>
      <c r="F14" s="34"/>
      <c r="G14" s="34"/>
      <c r="H14" s="34"/>
      <c r="I14" s="34"/>
      <c r="J14" s="34"/>
      <c r="K14" s="34"/>
      <c r="L14" s="34"/>
      <c r="M14" s="34"/>
      <c r="N14" s="34"/>
      <c r="O14" s="34"/>
      <c r="P14" s="34"/>
      <c r="Q14" s="34"/>
      <c r="R14" s="34"/>
      <c r="S14" s="34"/>
      <c r="T14" s="34"/>
      <c r="U14" s="34"/>
      <c r="V14" s="34"/>
      <c r="W14" s="34"/>
      <c r="X14" s="34"/>
      <c r="Y14" s="34"/>
      <c r="Z14" s="34"/>
      <c r="AA14" s="34"/>
      <c r="AB14" s="34"/>
      <c r="AC14" s="34"/>
      <c r="AD14" s="34"/>
      <c r="AE14" s="34"/>
      <c r="AF14" s="34"/>
      <c r="AG14" s="34"/>
      <c r="AH14" s="34"/>
      <c r="AI14" s="34"/>
      <c r="AJ14" s="34"/>
      <c r="AK14" s="34"/>
      <c r="AL14" s="34"/>
      <c r="AM14" s="34"/>
      <c r="AN14" s="34"/>
      <c r="AO14" s="34"/>
      <c r="AP14" s="34"/>
      <c r="AQ14" s="34"/>
      <c r="AR14" s="34"/>
      <c r="AS14" s="34"/>
      <c r="AT14" s="34"/>
      <c r="AU14" s="34"/>
      <c r="AV14" s="34"/>
      <c r="AW14" s="34"/>
      <c r="AX14" s="34"/>
      <c r="AY14" s="34"/>
      <c r="AZ14" s="34"/>
      <c r="BA14" s="34"/>
      <c r="BB14" s="34"/>
      <c r="BC14" s="34"/>
      <c r="BD14" s="34"/>
      <c r="BE14" s="34"/>
      <c r="BF14" s="34"/>
      <c r="BG14" s="34"/>
      <c r="BH14" s="34"/>
      <c r="BI14" s="34"/>
      <c r="BJ14" s="34"/>
    </row>
    <row r="15" spans="1:62" s="31" customFormat="1" ht="15.75" customHeight="1" x14ac:dyDescent="0.25">
      <c r="A15" s="49" t="s">
        <v>239</v>
      </c>
      <c r="B15" s="49" t="s">
        <v>118</v>
      </c>
      <c r="C15" s="52">
        <v>34110.111490914001</v>
      </c>
      <c r="D15" s="52">
        <v>31735.235047777998</v>
      </c>
      <c r="E15" s="52">
        <v>33379.773182199897</v>
      </c>
      <c r="F15" s="52">
        <v>38847.985196077003</v>
      </c>
      <c r="G15" s="52">
        <v>39110.5731872533</v>
      </c>
      <c r="H15" s="52">
        <v>43632.633287582597</v>
      </c>
      <c r="I15" s="52">
        <v>41724.976112735298</v>
      </c>
      <c r="J15" s="52">
        <v>40459.301004424698</v>
      </c>
      <c r="K15" s="52">
        <v>41089.135618256798</v>
      </c>
      <c r="L15" s="52">
        <v>36181.623529004602</v>
      </c>
      <c r="M15" s="52">
        <v>36472.480934639199</v>
      </c>
      <c r="N15" s="52">
        <v>36604.380793166602</v>
      </c>
      <c r="O15" s="52">
        <v>453348.209384032</v>
      </c>
      <c r="P15" s="52">
        <v>32460.3254044637</v>
      </c>
      <c r="Q15" s="52">
        <v>32836.232130727702</v>
      </c>
      <c r="R15" s="52">
        <v>40571.563146084402</v>
      </c>
      <c r="S15" s="52">
        <v>39572.731129086002</v>
      </c>
      <c r="T15" s="52">
        <v>38910.286724517799</v>
      </c>
      <c r="U15" s="52">
        <v>37521.154512793597</v>
      </c>
      <c r="V15" s="52">
        <v>40747.165049484996</v>
      </c>
      <c r="W15" s="52">
        <v>41427.9525989752</v>
      </c>
      <c r="X15" s="52">
        <v>43493.597735625801</v>
      </c>
      <c r="Y15" s="52">
        <v>49711.287017430601</v>
      </c>
      <c r="Z15" s="52">
        <v>37996.527411137598</v>
      </c>
      <c r="AA15" s="52">
        <v>38581.056578491502</v>
      </c>
      <c r="AB15" s="52">
        <v>473829.87943881901</v>
      </c>
      <c r="AC15" s="52">
        <v>42811.917466806903</v>
      </c>
      <c r="AD15" s="52">
        <v>41588.162449066403</v>
      </c>
      <c r="AE15" s="52">
        <v>42829.918846505097</v>
      </c>
      <c r="AF15" s="52">
        <v>45081.6367667292</v>
      </c>
      <c r="AG15" s="52">
        <v>45225.3288419448</v>
      </c>
      <c r="AH15" s="52">
        <v>42843.899409245598</v>
      </c>
      <c r="AI15" s="52">
        <v>45950.9540090917</v>
      </c>
      <c r="AJ15" s="52">
        <v>46942.6866157896</v>
      </c>
      <c r="AK15" s="52">
        <v>44621.477893303803</v>
      </c>
      <c r="AL15" s="52">
        <v>42133.463002475997</v>
      </c>
      <c r="AM15" s="52">
        <v>44494.006875435902</v>
      </c>
      <c r="AN15" s="52">
        <v>49352.946986065297</v>
      </c>
      <c r="AO15" s="52">
        <v>533876.39916246</v>
      </c>
      <c r="AP15" s="52">
        <v>81267.568425529302</v>
      </c>
      <c r="AQ15" s="52">
        <v>45816.069962087699</v>
      </c>
      <c r="AR15" s="52">
        <v>45491.838663212198</v>
      </c>
      <c r="AS15" s="52">
        <v>55780.068033250303</v>
      </c>
      <c r="AT15" s="52">
        <v>52555.823646684301</v>
      </c>
      <c r="AU15" s="52">
        <v>49574.961164364096</v>
      </c>
      <c r="AV15" s="52">
        <v>58884.300827796098</v>
      </c>
      <c r="AW15" s="52">
        <v>49054.469371743398</v>
      </c>
      <c r="AX15" s="52">
        <v>55954.141693513797</v>
      </c>
      <c r="AY15" s="52">
        <v>60674.423497122101</v>
      </c>
      <c r="AZ15" s="52">
        <v>50942.624014508903</v>
      </c>
      <c r="BA15" s="52">
        <v>78594.432207493199</v>
      </c>
      <c r="BB15" s="52">
        <v>684590.72150730598</v>
      </c>
      <c r="BC15" s="52">
        <v>57265.946372848397</v>
      </c>
      <c r="BD15" s="52">
        <v>54346.625720136697</v>
      </c>
      <c r="BE15" s="52">
        <v>54856.166831013201</v>
      </c>
      <c r="BF15" s="52">
        <v>57640.438149059002</v>
      </c>
      <c r="BG15" s="52">
        <v>57954.115520802501</v>
      </c>
      <c r="BH15" s="52">
        <v>60949.9674805619</v>
      </c>
      <c r="BI15" s="52">
        <v>62119.587267997398</v>
      </c>
      <c r="BJ15" s="52">
        <v>61422.011852880598</v>
      </c>
    </row>
    <row r="16" spans="1:62" s="31" customFormat="1" ht="15.75" customHeight="1" x14ac:dyDescent="0.25">
      <c r="A16" s="55" t="s">
        <v>118</v>
      </c>
      <c r="B16" s="55" t="s">
        <v>53</v>
      </c>
      <c r="C16" s="34">
        <v>24229.9285620685</v>
      </c>
      <c r="D16" s="34">
        <v>21446.9235074807</v>
      </c>
      <c r="E16" s="34">
        <v>22270.997254834499</v>
      </c>
      <c r="F16" s="34">
        <v>30647.184265228901</v>
      </c>
      <c r="G16" s="34">
        <v>29296.676889706101</v>
      </c>
      <c r="H16" s="34">
        <v>30676.2992390933</v>
      </c>
      <c r="I16" s="34">
        <v>26978.056754539801</v>
      </c>
      <c r="J16" s="34">
        <v>27996.5482171328</v>
      </c>
      <c r="K16" s="34">
        <v>26281.879923001699</v>
      </c>
      <c r="L16" s="34">
        <v>23947.817544151399</v>
      </c>
      <c r="M16" s="34">
        <v>25895.949988931701</v>
      </c>
      <c r="N16" s="34">
        <v>27160.7121403532</v>
      </c>
      <c r="O16" s="34">
        <v>316828.97428652301</v>
      </c>
      <c r="P16" s="34">
        <v>26319.100593741601</v>
      </c>
      <c r="Q16" s="34">
        <v>24417.543624056299</v>
      </c>
      <c r="R16" s="34">
        <v>28176.646328109098</v>
      </c>
      <c r="S16" s="34">
        <v>27196.826348179799</v>
      </c>
      <c r="T16" s="34">
        <v>28601.108938036999</v>
      </c>
      <c r="U16" s="34">
        <v>26332.245418836501</v>
      </c>
      <c r="V16" s="34">
        <v>28226.467134110499</v>
      </c>
      <c r="W16" s="34">
        <v>27244.2780149629</v>
      </c>
      <c r="X16" s="34">
        <v>27507.579101019299</v>
      </c>
      <c r="Y16" s="34">
        <v>27293.278268003702</v>
      </c>
      <c r="Z16" s="34">
        <v>26745.903092754299</v>
      </c>
      <c r="AA16" s="34">
        <v>28198.4851104464</v>
      </c>
      <c r="AB16" s="34">
        <v>326259.461972258</v>
      </c>
      <c r="AC16" s="34">
        <v>31637.369953203699</v>
      </c>
      <c r="AD16" s="34">
        <v>28875.2868768021</v>
      </c>
      <c r="AE16" s="34">
        <v>30748.920929659798</v>
      </c>
      <c r="AF16" s="34">
        <v>32932.638401865297</v>
      </c>
      <c r="AG16" s="34">
        <v>32063.5050305931</v>
      </c>
      <c r="AH16" s="34">
        <v>31553.446289783999</v>
      </c>
      <c r="AI16" s="34">
        <v>34938.247122385103</v>
      </c>
      <c r="AJ16" s="34">
        <v>33463.610518095702</v>
      </c>
      <c r="AK16" s="34">
        <v>32044.3829733278</v>
      </c>
      <c r="AL16" s="34">
        <v>31712.548388387298</v>
      </c>
      <c r="AM16" s="34">
        <v>34185.7536670271</v>
      </c>
      <c r="AN16" s="34">
        <v>36074.220390951501</v>
      </c>
      <c r="AO16" s="34">
        <v>390229.930542082</v>
      </c>
      <c r="AP16" s="34">
        <v>33794.147329167703</v>
      </c>
      <c r="AQ16" s="34">
        <v>31960.4588233869</v>
      </c>
      <c r="AR16" s="34">
        <v>32858.218856943997</v>
      </c>
      <c r="AS16" s="34">
        <v>34166.595954451397</v>
      </c>
      <c r="AT16" s="34">
        <v>37297.669732453403</v>
      </c>
      <c r="AU16" s="34">
        <v>35627.813122190702</v>
      </c>
      <c r="AV16" s="34">
        <v>37001.2336513357</v>
      </c>
      <c r="AW16" s="34">
        <v>38600.5368225778</v>
      </c>
      <c r="AX16" s="34">
        <v>37745.426815276704</v>
      </c>
      <c r="AY16" s="34">
        <v>38595.901647731</v>
      </c>
      <c r="AZ16" s="34">
        <v>36035.450739751097</v>
      </c>
      <c r="BA16" s="34">
        <v>38546.084340552698</v>
      </c>
      <c r="BB16" s="34">
        <v>432229.53783581901</v>
      </c>
      <c r="BC16" s="34">
        <v>39802.615857051198</v>
      </c>
      <c r="BD16" s="34">
        <v>37685.864002745497</v>
      </c>
      <c r="BE16" s="34">
        <v>38162.3528560376</v>
      </c>
      <c r="BF16" s="34">
        <v>38831.0341708626</v>
      </c>
      <c r="BG16" s="34">
        <v>39287.696940470698</v>
      </c>
      <c r="BH16" s="34">
        <v>40223.576349842297</v>
      </c>
      <c r="BI16" s="34">
        <v>40976.067600952003</v>
      </c>
      <c r="BJ16" s="34">
        <v>40364.913895678503</v>
      </c>
    </row>
    <row r="17" spans="1:62" s="31" customFormat="1" ht="15.75" customHeight="1" x14ac:dyDescent="0.25">
      <c r="A17" s="216" t="s">
        <v>118</v>
      </c>
      <c r="B17" s="216" t="s">
        <v>57</v>
      </c>
      <c r="C17" s="25">
        <v>2345.1690605792</v>
      </c>
      <c r="D17" s="25">
        <v>2932.4813934960298</v>
      </c>
      <c r="E17" s="25">
        <v>2695.08043818838</v>
      </c>
      <c r="F17" s="25">
        <v>3206.33185182529</v>
      </c>
      <c r="G17" s="25">
        <v>2864.4846203744601</v>
      </c>
      <c r="H17" s="25">
        <v>4299.4454856134898</v>
      </c>
      <c r="I17" s="25">
        <v>3295.0975015284098</v>
      </c>
      <c r="J17" s="25">
        <v>2783.7634028637299</v>
      </c>
      <c r="K17" s="25">
        <v>4052.9123740231198</v>
      </c>
      <c r="L17" s="25">
        <v>4166.5479560918502</v>
      </c>
      <c r="M17" s="25">
        <v>6169.99506494663</v>
      </c>
      <c r="N17" s="25">
        <v>2937.4656947933199</v>
      </c>
      <c r="O17" s="25">
        <v>41748.774844323903</v>
      </c>
      <c r="P17" s="58">
        <v>2328.9135105299702</v>
      </c>
      <c r="Q17" s="58">
        <v>3479.57517130819</v>
      </c>
      <c r="R17" s="58">
        <v>3352.0194987015102</v>
      </c>
      <c r="S17" s="58">
        <v>4256.5113809978202</v>
      </c>
      <c r="T17" s="58">
        <v>4892.5089006354601</v>
      </c>
      <c r="U17" s="58">
        <v>3788.2299253430801</v>
      </c>
      <c r="V17" s="58">
        <v>3360.6869301357801</v>
      </c>
      <c r="W17" s="58">
        <v>4262.2592572947497</v>
      </c>
      <c r="X17" s="58">
        <v>4591.85993296576</v>
      </c>
      <c r="Y17" s="58">
        <v>5745.7912778161899</v>
      </c>
      <c r="Z17" s="58">
        <v>4174.0807965128897</v>
      </c>
      <c r="AA17" s="58">
        <v>3475.1145990917898</v>
      </c>
      <c r="AB17" s="58">
        <v>47707.551181333198</v>
      </c>
      <c r="AC17" s="58">
        <v>3595.4571008855701</v>
      </c>
      <c r="AD17" s="58">
        <v>3442.2640938832001</v>
      </c>
      <c r="AE17" s="58">
        <v>3862.2595152470899</v>
      </c>
      <c r="AF17" s="58">
        <v>3848.9606879603002</v>
      </c>
      <c r="AG17" s="58">
        <v>4238.9179047360503</v>
      </c>
      <c r="AH17" s="58">
        <v>4832.8330608734504</v>
      </c>
      <c r="AI17" s="58">
        <v>4183.5156264857796</v>
      </c>
      <c r="AJ17" s="58">
        <v>4616.0156385754299</v>
      </c>
      <c r="AK17" s="58">
        <v>4699.0438840706402</v>
      </c>
      <c r="AL17" s="58">
        <v>2818.5830232946701</v>
      </c>
      <c r="AM17" s="58">
        <v>2946.6415171318099</v>
      </c>
      <c r="AN17" s="58">
        <v>3283.0843269301699</v>
      </c>
      <c r="AO17" s="58">
        <v>46367.576380074199</v>
      </c>
      <c r="AP17" s="58">
        <v>38793.015577462</v>
      </c>
      <c r="AQ17" s="58">
        <v>3684.4598408410998</v>
      </c>
      <c r="AR17" s="58">
        <v>3830.3595251445199</v>
      </c>
      <c r="AS17" s="58">
        <v>13800.898076285101</v>
      </c>
      <c r="AT17" s="58">
        <v>4024.2214598727701</v>
      </c>
      <c r="AU17" s="58">
        <v>5109.7656734305901</v>
      </c>
      <c r="AV17" s="58">
        <v>12688.7919620872</v>
      </c>
      <c r="AW17" s="58">
        <v>2858.3655695204998</v>
      </c>
      <c r="AX17" s="58">
        <v>9943.5856603365701</v>
      </c>
      <c r="AY17" s="58">
        <v>10381.1848267233</v>
      </c>
      <c r="AZ17" s="58">
        <v>3416.5569548930098</v>
      </c>
      <c r="BA17" s="58">
        <v>29654.851443770702</v>
      </c>
      <c r="BB17" s="58">
        <v>138186.05657036701</v>
      </c>
      <c r="BC17" s="58">
        <v>10007.535426603201</v>
      </c>
      <c r="BD17" s="58">
        <v>9250.6689405814104</v>
      </c>
      <c r="BE17" s="58">
        <v>8788.2115363990306</v>
      </c>
      <c r="BF17" s="58">
        <v>10161.216399159801</v>
      </c>
      <c r="BG17" s="58">
        <v>9577.62417308777</v>
      </c>
      <c r="BH17" s="58">
        <v>10215.6060169387</v>
      </c>
      <c r="BI17" s="58">
        <v>9770.1597256061305</v>
      </c>
      <c r="BJ17" s="58">
        <v>11447.2975181203</v>
      </c>
    </row>
    <row r="18" spans="1:62" s="31" customFormat="1" ht="15.75" customHeight="1" x14ac:dyDescent="0.25">
      <c r="A18" s="55" t="s">
        <v>118</v>
      </c>
      <c r="B18" s="55" t="s">
        <v>56</v>
      </c>
      <c r="C18" s="34">
        <v>2895.74964855498</v>
      </c>
      <c r="D18" s="34">
        <v>4265.4524270576103</v>
      </c>
      <c r="E18" s="34">
        <v>3396.7923446018199</v>
      </c>
      <c r="F18" s="34">
        <v>1945.71324522242</v>
      </c>
      <c r="G18" s="34">
        <v>2025.1580726319401</v>
      </c>
      <c r="H18" s="34">
        <v>3067.4275586611602</v>
      </c>
      <c r="I18" s="34">
        <v>2339.8972969228398</v>
      </c>
      <c r="J18" s="34">
        <v>2492.3401684595601</v>
      </c>
      <c r="K18" s="34">
        <v>2973.7990248947099</v>
      </c>
      <c r="L18" s="34">
        <v>2756.0737783290001</v>
      </c>
      <c r="M18" s="34">
        <v>1771.2118999874299</v>
      </c>
      <c r="N18" s="34">
        <v>2016.0490466354099</v>
      </c>
      <c r="O18" s="34">
        <v>31945.664511958901</v>
      </c>
      <c r="P18" s="34">
        <v>1848.4326952783899</v>
      </c>
      <c r="Q18" s="34">
        <v>1805.4307493318099</v>
      </c>
      <c r="R18" s="34">
        <v>3939.5856586842001</v>
      </c>
      <c r="S18" s="34">
        <v>2608.7102289158202</v>
      </c>
      <c r="T18" s="34">
        <v>1785.6409736458199</v>
      </c>
      <c r="U18" s="34">
        <v>3552.6685403026499</v>
      </c>
      <c r="V18" s="34">
        <v>3993.0298442814301</v>
      </c>
      <c r="W18" s="34">
        <v>4029.4253118455199</v>
      </c>
      <c r="X18" s="34">
        <v>3367.2044977168298</v>
      </c>
      <c r="Y18" s="34">
        <v>4217.3929219683196</v>
      </c>
      <c r="Z18" s="34">
        <v>2909.4615783184699</v>
      </c>
      <c r="AA18" s="34">
        <v>2922.6075686965501</v>
      </c>
      <c r="AB18" s="34">
        <v>36979.590568985797</v>
      </c>
      <c r="AC18" s="34">
        <v>5006.3364483796204</v>
      </c>
      <c r="AD18" s="34">
        <v>5572.2597033120401</v>
      </c>
      <c r="AE18" s="34">
        <v>4504.6405775323201</v>
      </c>
      <c r="AF18" s="34">
        <v>3382.3827383939101</v>
      </c>
      <c r="AG18" s="34">
        <v>3661.90034826798</v>
      </c>
      <c r="AH18" s="34">
        <v>3423.1483796985099</v>
      </c>
      <c r="AI18" s="34">
        <v>3185.4049212518798</v>
      </c>
      <c r="AJ18" s="34">
        <v>3492.7186711559002</v>
      </c>
      <c r="AK18" s="34">
        <v>3122.3651192191401</v>
      </c>
      <c r="AL18" s="34">
        <v>4317.6979776611197</v>
      </c>
      <c r="AM18" s="34">
        <v>5183.3925272497499</v>
      </c>
      <c r="AN18" s="34">
        <v>6152.65469451026</v>
      </c>
      <c r="AO18" s="34">
        <v>51004.902106632398</v>
      </c>
      <c r="AP18" s="34">
        <v>5345.9516144843101</v>
      </c>
      <c r="AQ18" s="34">
        <v>6264.8605239889102</v>
      </c>
      <c r="AR18" s="34">
        <v>4487.8584134104103</v>
      </c>
      <c r="AS18" s="34">
        <v>4104.1794190072596</v>
      </c>
      <c r="AT18" s="34">
        <v>5827.4050882860902</v>
      </c>
      <c r="AU18" s="34">
        <v>5222.4417708563797</v>
      </c>
      <c r="AV18" s="34">
        <v>5305.6084734647402</v>
      </c>
      <c r="AW18" s="34">
        <v>4343.4428423231202</v>
      </c>
      <c r="AX18" s="34">
        <v>4934.54305886576</v>
      </c>
      <c r="AY18" s="34">
        <v>5931.94079618052</v>
      </c>
      <c r="AZ18" s="34">
        <v>5172.9687328048003</v>
      </c>
      <c r="BA18" s="34">
        <v>6995.1009664048297</v>
      </c>
      <c r="BB18" s="34">
        <v>63936.3017000771</v>
      </c>
      <c r="BC18" s="34">
        <v>5487.1861491169702</v>
      </c>
      <c r="BD18" s="34">
        <v>4042.9803311297701</v>
      </c>
      <c r="BE18" s="34">
        <v>4740.8144681887898</v>
      </c>
      <c r="BF18" s="34">
        <v>4972.9346708738503</v>
      </c>
      <c r="BG18" s="34">
        <v>6095.1842212574602</v>
      </c>
      <c r="BH18" s="34">
        <v>6756.2530295062797</v>
      </c>
      <c r="BI18" s="34">
        <v>8422.5003587022093</v>
      </c>
      <c r="BJ18" s="34">
        <v>7440.9175713920104</v>
      </c>
    </row>
    <row r="19" spans="1:62" s="31" customFormat="1" ht="15.75" customHeight="1" x14ac:dyDescent="0.25">
      <c r="A19" s="216" t="s">
        <v>118</v>
      </c>
      <c r="B19" s="216" t="s">
        <v>58</v>
      </c>
      <c r="C19" s="25">
        <v>2407.86032691847</v>
      </c>
      <c r="D19" s="25">
        <v>2594.5590063464501</v>
      </c>
      <c r="E19" s="25">
        <v>2939.6806959362798</v>
      </c>
      <c r="F19" s="25">
        <v>1996.2269791947299</v>
      </c>
      <c r="G19" s="25">
        <v>3636.6164261980698</v>
      </c>
      <c r="H19" s="25">
        <v>3905.8652680138698</v>
      </c>
      <c r="I19" s="25">
        <v>4777.0564728817099</v>
      </c>
      <c r="J19" s="25">
        <v>5560.1604145778401</v>
      </c>
      <c r="K19" s="25">
        <v>4677.8379714596404</v>
      </c>
      <c r="L19" s="25">
        <v>4297.6889263086196</v>
      </c>
      <c r="M19" s="25">
        <v>2040.1451774433799</v>
      </c>
      <c r="N19" s="25">
        <v>3701.5534358223599</v>
      </c>
      <c r="O19" s="25">
        <v>42535.251101101399</v>
      </c>
      <c r="P19" s="58">
        <v>1845.8096909845201</v>
      </c>
      <c r="Q19" s="58">
        <v>2883.4288182923101</v>
      </c>
      <c r="R19" s="58">
        <v>4522.2948076105204</v>
      </c>
      <c r="S19" s="58">
        <v>5092.5118779150898</v>
      </c>
      <c r="T19" s="58">
        <v>2831.5997568898001</v>
      </c>
      <c r="U19" s="58">
        <v>3043.53441052363</v>
      </c>
      <c r="V19" s="58">
        <v>4193.9214840418699</v>
      </c>
      <c r="W19" s="58">
        <v>5397.0263608619398</v>
      </c>
      <c r="X19" s="58">
        <v>7203.1822035795803</v>
      </c>
      <c r="Y19" s="58">
        <v>10548.246619457999</v>
      </c>
      <c r="Z19" s="58">
        <v>2579.04153819769</v>
      </c>
      <c r="AA19" s="58">
        <v>2967.7179213711202</v>
      </c>
      <c r="AB19" s="58">
        <v>53108.315489726097</v>
      </c>
      <c r="AC19" s="58">
        <v>2018.7802937397801</v>
      </c>
      <c r="AD19" s="58">
        <v>2273.6216594663301</v>
      </c>
      <c r="AE19" s="58">
        <v>2306.9411809033199</v>
      </c>
      <c r="AF19" s="58">
        <v>3862.7076732478599</v>
      </c>
      <c r="AG19" s="58">
        <v>3975.0379766507399</v>
      </c>
      <c r="AH19" s="58">
        <v>1769.80194652366</v>
      </c>
      <c r="AI19" s="58">
        <v>2644.9637051800401</v>
      </c>
      <c r="AJ19" s="58">
        <v>3199.3868855783699</v>
      </c>
      <c r="AK19" s="58">
        <v>3541.2811295156998</v>
      </c>
      <c r="AL19" s="58">
        <v>2835.3175807806601</v>
      </c>
      <c r="AM19" s="58">
        <v>1911.7665360623801</v>
      </c>
      <c r="AN19" s="58">
        <v>3286.0931188488798</v>
      </c>
      <c r="AO19" s="58">
        <v>33625.699686497697</v>
      </c>
      <c r="AP19" s="58">
        <v>2817.7425489530501</v>
      </c>
      <c r="AQ19" s="58">
        <v>3422.7250814569002</v>
      </c>
      <c r="AR19" s="58">
        <v>3703.14789930589</v>
      </c>
      <c r="AS19" s="58">
        <v>2830.9864354034598</v>
      </c>
      <c r="AT19" s="58">
        <v>3186.8836507762799</v>
      </c>
      <c r="AU19" s="58">
        <v>2389.9416310724</v>
      </c>
      <c r="AV19" s="58">
        <v>2776.64550775208</v>
      </c>
      <c r="AW19" s="58">
        <v>2780.46689497135</v>
      </c>
      <c r="AX19" s="58">
        <v>2145.5951386615502</v>
      </c>
      <c r="AY19" s="58">
        <v>2887.9729503892199</v>
      </c>
      <c r="AZ19" s="58">
        <v>2801.8365900577101</v>
      </c>
      <c r="BA19" s="58">
        <v>2651.59130044226</v>
      </c>
      <c r="BB19" s="58">
        <v>34395.535629242098</v>
      </c>
      <c r="BC19" s="58">
        <v>1700.69717683931</v>
      </c>
      <c r="BD19" s="58">
        <v>2304.0452026060402</v>
      </c>
      <c r="BE19" s="58">
        <v>2418.44388285475</v>
      </c>
      <c r="BF19" s="58">
        <v>2344.8749769178798</v>
      </c>
      <c r="BG19" s="58">
        <v>1852.7216350594699</v>
      </c>
      <c r="BH19" s="58">
        <v>2417.6107110488701</v>
      </c>
      <c r="BI19" s="58">
        <v>1876.4592765918701</v>
      </c>
      <c r="BJ19" s="58">
        <v>1225.6540996287999</v>
      </c>
    </row>
    <row r="20" spans="1:62" s="31" customFormat="1" ht="15.75" customHeight="1" x14ac:dyDescent="0.25">
      <c r="A20" s="55" t="s">
        <v>118</v>
      </c>
      <c r="B20" s="55" t="s">
        <v>52</v>
      </c>
      <c r="C20" s="34">
        <v>2231.40389279294</v>
      </c>
      <c r="D20" s="34">
        <v>458.870016714548</v>
      </c>
      <c r="E20" s="34">
        <v>2040.5944639275799</v>
      </c>
      <c r="F20" s="34">
        <v>1052.52885460569</v>
      </c>
      <c r="G20" s="34">
        <v>1287.6371783427201</v>
      </c>
      <c r="H20" s="34">
        <v>1683.59573620074</v>
      </c>
      <c r="I20" s="34">
        <v>4334.8680868625397</v>
      </c>
      <c r="J20" s="34">
        <v>1626.4888013907801</v>
      </c>
      <c r="K20" s="34">
        <v>3102.7063248776199</v>
      </c>
      <c r="L20" s="34">
        <v>1013.49532412375</v>
      </c>
      <c r="M20" s="34">
        <v>595.17880333007201</v>
      </c>
      <c r="N20" s="34">
        <v>788.60047556233803</v>
      </c>
      <c r="O20" s="34">
        <v>20215.9679587313</v>
      </c>
      <c r="P20" s="34">
        <v>118.068913929217</v>
      </c>
      <c r="Q20" s="34">
        <v>250.253767739148</v>
      </c>
      <c r="R20" s="34">
        <v>581.01685297898996</v>
      </c>
      <c r="S20" s="34">
        <v>418.17129307750702</v>
      </c>
      <c r="T20" s="34">
        <v>799.42815530972996</v>
      </c>
      <c r="U20" s="34">
        <v>804.47621778774305</v>
      </c>
      <c r="V20" s="34">
        <v>973.05965691540905</v>
      </c>
      <c r="W20" s="34">
        <v>494.96365401016197</v>
      </c>
      <c r="X20" s="34">
        <v>823.77200034427699</v>
      </c>
      <c r="Y20" s="34">
        <v>1906.57793018442</v>
      </c>
      <c r="Z20" s="34">
        <v>1588.04040535426</v>
      </c>
      <c r="AA20" s="34">
        <v>1017.13137888559</v>
      </c>
      <c r="AB20" s="34">
        <v>9774.9602265164503</v>
      </c>
      <c r="AC20" s="34">
        <v>553.973670598284</v>
      </c>
      <c r="AD20" s="34">
        <v>1424.73011560278</v>
      </c>
      <c r="AE20" s="34">
        <v>1407.1566431625599</v>
      </c>
      <c r="AF20" s="34">
        <v>1054.9472652617801</v>
      </c>
      <c r="AG20" s="34">
        <v>1285.96758169691</v>
      </c>
      <c r="AH20" s="34">
        <v>1264.6697323659801</v>
      </c>
      <c r="AI20" s="34">
        <v>998.822633788855</v>
      </c>
      <c r="AJ20" s="34">
        <v>2170.9549023842701</v>
      </c>
      <c r="AK20" s="34">
        <v>1214.40478717058</v>
      </c>
      <c r="AL20" s="34">
        <v>449.31603235226999</v>
      </c>
      <c r="AM20" s="34">
        <v>266.45262796484201</v>
      </c>
      <c r="AN20" s="34">
        <v>556.89445482446195</v>
      </c>
      <c r="AO20" s="34">
        <v>12648.2904471736</v>
      </c>
      <c r="AP20" s="34">
        <v>516.71135546228095</v>
      </c>
      <c r="AQ20" s="34">
        <v>483.56569241391003</v>
      </c>
      <c r="AR20" s="34">
        <v>612.25396840741701</v>
      </c>
      <c r="AS20" s="34">
        <v>877.40814810315203</v>
      </c>
      <c r="AT20" s="34">
        <v>2219.6437152957901</v>
      </c>
      <c r="AU20" s="34">
        <v>1224.9989668140699</v>
      </c>
      <c r="AV20" s="34">
        <v>1112.0212331563901</v>
      </c>
      <c r="AW20" s="34">
        <v>471.65724235066699</v>
      </c>
      <c r="AX20" s="34">
        <v>1184.9910203731999</v>
      </c>
      <c r="AY20" s="34">
        <v>2877.4232760980699</v>
      </c>
      <c r="AZ20" s="34">
        <v>3515.8109970022601</v>
      </c>
      <c r="BA20" s="34">
        <v>746.80415632263998</v>
      </c>
      <c r="BB20" s="34">
        <v>15843.2897717998</v>
      </c>
      <c r="BC20" s="34">
        <v>267.91176323776602</v>
      </c>
      <c r="BD20" s="34">
        <v>1063.0672430740001</v>
      </c>
      <c r="BE20" s="34">
        <v>746.34408753302102</v>
      </c>
      <c r="BF20" s="34">
        <v>1330.3779312449501</v>
      </c>
      <c r="BG20" s="34">
        <v>1140.8885509271099</v>
      </c>
      <c r="BH20" s="34">
        <v>1336.9213732257499</v>
      </c>
      <c r="BI20" s="34">
        <v>1074.4003061451899</v>
      </c>
      <c r="BJ20" s="34">
        <v>943.22876806102204</v>
      </c>
    </row>
    <row r="21" spans="1:62" s="31" customFormat="1" ht="15.75" customHeight="1" x14ac:dyDescent="0.25">
      <c r="A21" s="216" t="s">
        <v>118</v>
      </c>
      <c r="B21" s="216" t="s">
        <v>238</v>
      </c>
      <c r="C21" s="25">
        <v>0</v>
      </c>
      <c r="D21" s="25">
        <v>36.948696682679497</v>
      </c>
      <c r="E21" s="25">
        <v>36.627984711363901</v>
      </c>
      <c r="F21" s="25">
        <v>0</v>
      </c>
      <c r="G21" s="25">
        <v>0</v>
      </c>
      <c r="H21" s="25">
        <v>0</v>
      </c>
      <c r="I21" s="25">
        <v>0</v>
      </c>
      <c r="J21" s="25">
        <v>0</v>
      </c>
      <c r="K21" s="25">
        <v>0</v>
      </c>
      <c r="L21" s="25">
        <v>0</v>
      </c>
      <c r="M21" s="25">
        <v>0</v>
      </c>
      <c r="N21" s="25">
        <v>0</v>
      </c>
      <c r="O21" s="25">
        <v>73.576681394043405</v>
      </c>
      <c r="P21" s="58">
        <v>0</v>
      </c>
      <c r="Q21" s="58">
        <v>0</v>
      </c>
      <c r="R21" s="58">
        <v>0</v>
      </c>
      <c r="S21" s="58">
        <v>0</v>
      </c>
      <c r="T21" s="58">
        <v>0</v>
      </c>
      <c r="U21" s="58">
        <v>0</v>
      </c>
      <c r="V21" s="58">
        <v>0</v>
      </c>
      <c r="W21" s="58">
        <v>0</v>
      </c>
      <c r="X21" s="58">
        <v>0</v>
      </c>
      <c r="Y21" s="58">
        <v>0</v>
      </c>
      <c r="Z21" s="58">
        <v>0</v>
      </c>
      <c r="AA21" s="58">
        <v>0</v>
      </c>
      <c r="AB21" s="58">
        <v>0</v>
      </c>
      <c r="AC21" s="58">
        <v>0</v>
      </c>
      <c r="AD21" s="58">
        <v>0</v>
      </c>
      <c r="AE21" s="58">
        <v>0</v>
      </c>
      <c r="AF21" s="58">
        <v>0</v>
      </c>
      <c r="AG21" s="58">
        <v>0</v>
      </c>
      <c r="AH21" s="58">
        <v>0</v>
      </c>
      <c r="AI21" s="58">
        <v>0</v>
      </c>
      <c r="AJ21" s="58">
        <v>0</v>
      </c>
      <c r="AK21" s="58">
        <v>0</v>
      </c>
      <c r="AL21" s="58">
        <v>0</v>
      </c>
      <c r="AM21" s="58">
        <v>0</v>
      </c>
      <c r="AN21" s="58">
        <v>0</v>
      </c>
      <c r="AO21" s="58">
        <v>0</v>
      </c>
      <c r="AP21" s="58">
        <v>0</v>
      </c>
      <c r="AQ21" s="58">
        <v>0</v>
      </c>
      <c r="AR21" s="58">
        <v>0</v>
      </c>
      <c r="AS21" s="58">
        <v>0</v>
      </c>
      <c r="AT21" s="58">
        <v>0</v>
      </c>
      <c r="AU21" s="58">
        <v>0</v>
      </c>
      <c r="AV21" s="58">
        <v>0</v>
      </c>
      <c r="AW21" s="58">
        <v>0</v>
      </c>
      <c r="AX21" s="58">
        <v>0</v>
      </c>
      <c r="AY21" s="58">
        <v>0</v>
      </c>
      <c r="AZ21" s="58">
        <v>0</v>
      </c>
      <c r="BA21" s="58">
        <v>0</v>
      </c>
      <c r="BB21" s="58">
        <v>0</v>
      </c>
      <c r="BC21" s="58">
        <v>0</v>
      </c>
      <c r="BD21" s="58">
        <v>0</v>
      </c>
      <c r="BE21" s="58">
        <v>0</v>
      </c>
      <c r="BF21" s="58">
        <v>0</v>
      </c>
      <c r="BG21" s="58">
        <v>0</v>
      </c>
      <c r="BH21" s="58">
        <v>0</v>
      </c>
      <c r="BI21" s="58">
        <v>0</v>
      </c>
      <c r="BJ21" s="58">
        <v>0</v>
      </c>
    </row>
    <row r="22" spans="1:62" s="31" customFormat="1" ht="15.75" customHeight="1" x14ac:dyDescent="0.25">
      <c r="A22" s="55"/>
      <c r="B22" s="55"/>
      <c r="C22" s="34"/>
      <c r="D22" s="34"/>
      <c r="E22" s="34"/>
      <c r="F22" s="34"/>
      <c r="G22" s="34"/>
      <c r="H22" s="34"/>
      <c r="I22" s="34"/>
      <c r="J22" s="34"/>
      <c r="K22" s="34"/>
      <c r="L22" s="34"/>
      <c r="M22" s="34"/>
      <c r="N22" s="34"/>
      <c r="O22" s="34"/>
      <c r="P22" s="34"/>
      <c r="Q22" s="34"/>
      <c r="R22" s="34"/>
      <c r="S22" s="34"/>
      <c r="T22" s="34"/>
      <c r="U22" s="34"/>
      <c r="V22" s="34"/>
      <c r="W22" s="34"/>
      <c r="X22" s="34"/>
      <c r="Y22" s="34"/>
      <c r="Z22" s="34"/>
      <c r="AA22" s="34"/>
      <c r="AB22" s="34"/>
      <c r="AC22" s="34"/>
      <c r="AD22" s="34"/>
      <c r="AE22" s="34"/>
      <c r="AF22" s="34"/>
      <c r="AG22" s="34"/>
      <c r="AH22" s="34"/>
      <c r="AI22" s="34"/>
      <c r="AJ22" s="34"/>
      <c r="AK22" s="34"/>
      <c r="AL22" s="34"/>
      <c r="AM22" s="34"/>
      <c r="AN22" s="34"/>
      <c r="AO22" s="34"/>
      <c r="AP22" s="34"/>
      <c r="AQ22" s="34"/>
      <c r="AR22" s="34"/>
      <c r="AS22" s="34"/>
      <c r="AT22" s="34"/>
      <c r="AU22" s="34"/>
      <c r="AV22" s="34"/>
      <c r="AW22" s="34"/>
      <c r="AX22" s="34"/>
      <c r="AY22" s="34"/>
      <c r="AZ22" s="34"/>
      <c r="BA22" s="34"/>
      <c r="BB22" s="34"/>
      <c r="BC22" s="34"/>
      <c r="BD22" s="34"/>
      <c r="BE22" s="34"/>
      <c r="BF22" s="34"/>
      <c r="BG22" s="34"/>
      <c r="BH22" s="34"/>
      <c r="BI22" s="34"/>
      <c r="BJ22" s="34"/>
    </row>
    <row r="23" spans="1:62" s="31" customFormat="1" ht="15.75" customHeight="1" x14ac:dyDescent="0.25">
      <c r="A23" s="49" t="s">
        <v>240</v>
      </c>
      <c r="B23" s="49" t="s">
        <v>118</v>
      </c>
      <c r="C23" s="52">
        <v>2899.5250108679802</v>
      </c>
      <c r="D23" s="52">
        <v>3888.0985160167502</v>
      </c>
      <c r="E23" s="52">
        <v>4166.4241334053004</v>
      </c>
      <c r="F23" s="52">
        <v>4602.7173342768301</v>
      </c>
      <c r="G23" s="52">
        <v>4349.86136288956</v>
      </c>
      <c r="H23" s="52">
        <v>4729.2865683539303</v>
      </c>
      <c r="I23" s="52">
        <v>3781.89341101216</v>
      </c>
      <c r="J23" s="52">
        <v>6777.2758104593004</v>
      </c>
      <c r="K23" s="52">
        <v>4154.3824716920699</v>
      </c>
      <c r="L23" s="52">
        <v>6810.3152709508004</v>
      </c>
      <c r="M23" s="52">
        <v>7549.1148094767595</v>
      </c>
      <c r="N23" s="52">
        <v>5020.4521176819098</v>
      </c>
      <c r="O23" s="52">
        <v>58729.3468170833</v>
      </c>
      <c r="P23" s="52">
        <v>2942.9603426992398</v>
      </c>
      <c r="Q23" s="52">
        <v>3629.6974097525299</v>
      </c>
      <c r="R23" s="52">
        <v>4463.4339179839599</v>
      </c>
      <c r="S23" s="52">
        <v>4020.8257646762099</v>
      </c>
      <c r="T23" s="52">
        <v>4159.2486107278301</v>
      </c>
      <c r="U23" s="52">
        <v>7751.8235956566195</v>
      </c>
      <c r="V23" s="52">
        <v>6897.7033806981699</v>
      </c>
      <c r="W23" s="52">
        <v>4181.3334117387203</v>
      </c>
      <c r="X23" s="52">
        <v>5380.7388830932396</v>
      </c>
      <c r="Y23" s="52">
        <v>5568.6382099054199</v>
      </c>
      <c r="Z23" s="52">
        <v>4959.8566044375802</v>
      </c>
      <c r="AA23" s="52">
        <v>9094.6059963035896</v>
      </c>
      <c r="AB23" s="52">
        <v>63050.8661276731</v>
      </c>
      <c r="AC23" s="52">
        <v>3840.4188694342902</v>
      </c>
      <c r="AD23" s="52">
        <v>5258.04291925286</v>
      </c>
      <c r="AE23" s="52">
        <v>5630.9754309109403</v>
      </c>
      <c r="AF23" s="52">
        <v>5676.3803043901298</v>
      </c>
      <c r="AG23" s="52">
        <v>5474.52572123955</v>
      </c>
      <c r="AH23" s="52">
        <v>4646.8900120386998</v>
      </c>
      <c r="AI23" s="52">
        <v>4560.4510798629899</v>
      </c>
      <c r="AJ23" s="52">
        <v>5879.8070628587502</v>
      </c>
      <c r="AK23" s="52">
        <v>5594.9688051684298</v>
      </c>
      <c r="AL23" s="52">
        <v>6154.3230096929701</v>
      </c>
      <c r="AM23" s="52">
        <v>5525.8752920488096</v>
      </c>
      <c r="AN23" s="52">
        <v>8736.3917477768191</v>
      </c>
      <c r="AO23" s="52">
        <v>66979.050254675196</v>
      </c>
      <c r="AP23" s="52">
        <v>4987.2853767701699</v>
      </c>
      <c r="AQ23" s="52">
        <v>6691.1362782979404</v>
      </c>
      <c r="AR23" s="52">
        <v>6042.2045687438404</v>
      </c>
      <c r="AS23" s="52">
        <v>6138.9740342876403</v>
      </c>
      <c r="AT23" s="52">
        <v>5360.3892581684304</v>
      </c>
      <c r="AU23" s="52">
        <v>6231.9944864336603</v>
      </c>
      <c r="AV23" s="52">
        <v>7248.7639976737601</v>
      </c>
      <c r="AW23" s="52">
        <v>5746.4481561134698</v>
      </c>
      <c r="AX23" s="52">
        <v>6218.0996335741202</v>
      </c>
      <c r="AY23" s="52">
        <v>9513.73186253522</v>
      </c>
      <c r="AZ23" s="52">
        <v>6814.1613146044201</v>
      </c>
      <c r="BA23" s="52">
        <v>8169.6221222449703</v>
      </c>
      <c r="BB23" s="52">
        <v>79162.811089447598</v>
      </c>
      <c r="BC23" s="52">
        <v>3305.6978663414702</v>
      </c>
      <c r="BD23" s="52">
        <v>5912.4594774323205</v>
      </c>
      <c r="BE23" s="52">
        <v>6000.9087913083404</v>
      </c>
      <c r="BF23" s="52">
        <v>6089.3418568958696</v>
      </c>
      <c r="BG23" s="52">
        <v>4639.4043409173501</v>
      </c>
      <c r="BH23" s="52">
        <v>7207.4871294880004</v>
      </c>
      <c r="BI23" s="52">
        <v>6405.57591984175</v>
      </c>
      <c r="BJ23" s="52">
        <v>6819.7104322528603</v>
      </c>
    </row>
    <row r="24" spans="1:62" s="31" customFormat="1" ht="15.75" customHeight="1" x14ac:dyDescent="0.25">
      <c r="A24" s="55" t="s">
        <v>118</v>
      </c>
      <c r="B24" s="55" t="s">
        <v>52</v>
      </c>
      <c r="C24" s="34">
        <v>1958.09716416333</v>
      </c>
      <c r="D24" s="34">
        <v>2967.1355330234801</v>
      </c>
      <c r="E24" s="34">
        <v>2825.9497908446101</v>
      </c>
      <c r="F24" s="34">
        <v>3507.39101846516</v>
      </c>
      <c r="G24" s="34">
        <v>3062.0241387330998</v>
      </c>
      <c r="H24" s="34">
        <v>3502.68158035328</v>
      </c>
      <c r="I24" s="34">
        <v>2721.4666875624698</v>
      </c>
      <c r="J24" s="34">
        <v>5127.0096282329596</v>
      </c>
      <c r="K24" s="34">
        <v>2886.7344317358302</v>
      </c>
      <c r="L24" s="34">
        <v>5083.6571693186297</v>
      </c>
      <c r="M24" s="34">
        <v>4780.7159034429096</v>
      </c>
      <c r="N24" s="34">
        <v>3877.7120758841002</v>
      </c>
      <c r="O24" s="34">
        <v>42300.575121759903</v>
      </c>
      <c r="P24" s="34">
        <v>2053.5281750209301</v>
      </c>
      <c r="Q24" s="34">
        <v>2983.6319678125401</v>
      </c>
      <c r="R24" s="34">
        <v>3322.0547826720199</v>
      </c>
      <c r="S24" s="34">
        <v>3053.8112534738202</v>
      </c>
      <c r="T24" s="34">
        <v>2419.8644392081001</v>
      </c>
      <c r="U24" s="34">
        <v>5032.3079931820002</v>
      </c>
      <c r="V24" s="34">
        <v>4087.9133144626899</v>
      </c>
      <c r="W24" s="34">
        <v>3040.15832843417</v>
      </c>
      <c r="X24" s="34">
        <v>4130.2029323193201</v>
      </c>
      <c r="Y24" s="34">
        <v>3983.57679103083</v>
      </c>
      <c r="Z24" s="34">
        <v>3587.5099678832298</v>
      </c>
      <c r="AA24" s="34">
        <v>7406.9651553651602</v>
      </c>
      <c r="AB24" s="34">
        <v>45101.525100864797</v>
      </c>
      <c r="AC24" s="34">
        <v>2790.1837969598701</v>
      </c>
      <c r="AD24" s="34">
        <v>3545.5972599922402</v>
      </c>
      <c r="AE24" s="34">
        <v>3770.7656003833799</v>
      </c>
      <c r="AF24" s="34">
        <v>3428.2912524606199</v>
      </c>
      <c r="AG24" s="34">
        <v>3788.6341928923698</v>
      </c>
      <c r="AH24" s="34">
        <v>2565.45876530531</v>
      </c>
      <c r="AI24" s="34">
        <v>3332.7986557628001</v>
      </c>
      <c r="AJ24" s="34">
        <v>3884.0102278835002</v>
      </c>
      <c r="AK24" s="34">
        <v>3879.6959116358898</v>
      </c>
      <c r="AL24" s="34">
        <v>4122.2724245611798</v>
      </c>
      <c r="AM24" s="34">
        <v>3338.8461795241001</v>
      </c>
      <c r="AN24" s="34">
        <v>5954.4466399454896</v>
      </c>
      <c r="AO24" s="34">
        <v>44401.000907306698</v>
      </c>
      <c r="AP24" s="34">
        <v>2273.6837399208698</v>
      </c>
      <c r="AQ24" s="34">
        <v>4096.2845964704002</v>
      </c>
      <c r="AR24" s="34">
        <v>4119.0640648866001</v>
      </c>
      <c r="AS24" s="34">
        <v>4232.3559783751498</v>
      </c>
      <c r="AT24" s="34">
        <v>3196.48092725378</v>
      </c>
      <c r="AU24" s="34">
        <v>4279.2035473527303</v>
      </c>
      <c r="AV24" s="34">
        <v>4722.7130430478701</v>
      </c>
      <c r="AW24" s="34">
        <v>3700.0269387619801</v>
      </c>
      <c r="AX24" s="34">
        <v>4365.4363915056101</v>
      </c>
      <c r="AY24" s="34">
        <v>6984.1732009607304</v>
      </c>
      <c r="AZ24" s="34">
        <v>4372.8978610826198</v>
      </c>
      <c r="BA24" s="34">
        <v>5510.1694949863304</v>
      </c>
      <c r="BB24" s="34">
        <v>51852.489784604702</v>
      </c>
      <c r="BC24" s="34">
        <v>2208.9673609803799</v>
      </c>
      <c r="BD24" s="34">
        <v>3852.6516460295202</v>
      </c>
      <c r="BE24" s="34">
        <v>4375.3201807499699</v>
      </c>
      <c r="BF24" s="34">
        <v>4105.9063417969401</v>
      </c>
      <c r="BG24" s="34">
        <v>3305.0376146538001</v>
      </c>
      <c r="BH24" s="34">
        <v>5428.0426134763602</v>
      </c>
      <c r="BI24" s="34">
        <v>4972.3521510389901</v>
      </c>
      <c r="BJ24" s="34">
        <v>4993.8896472055403</v>
      </c>
    </row>
    <row r="25" spans="1:62" s="31" customFormat="1" ht="15.75" customHeight="1" x14ac:dyDescent="0.25">
      <c r="A25" s="216" t="s">
        <v>118</v>
      </c>
      <c r="B25" s="216" t="s">
        <v>57</v>
      </c>
      <c r="C25" s="25">
        <v>186.35763432135801</v>
      </c>
      <c r="D25" s="25">
        <v>491.88562240366502</v>
      </c>
      <c r="E25" s="25">
        <v>632.013907541202</v>
      </c>
      <c r="F25" s="25">
        <v>689.19915781303496</v>
      </c>
      <c r="G25" s="25">
        <v>820.854158061877</v>
      </c>
      <c r="H25" s="25">
        <v>910.20386184204904</v>
      </c>
      <c r="I25" s="25">
        <v>668.95899897475601</v>
      </c>
      <c r="J25" s="25">
        <v>1061.67207290038</v>
      </c>
      <c r="K25" s="25">
        <v>629.90614281548096</v>
      </c>
      <c r="L25" s="25">
        <v>801.20775612572697</v>
      </c>
      <c r="M25" s="25">
        <v>667.95548194848902</v>
      </c>
      <c r="N25" s="25">
        <v>701.04637322246003</v>
      </c>
      <c r="O25" s="25">
        <v>8261.2611679704805</v>
      </c>
      <c r="P25" s="58">
        <v>530.58236047947003</v>
      </c>
      <c r="Q25" s="58">
        <v>508.96080406194898</v>
      </c>
      <c r="R25" s="58">
        <v>592.35771153800897</v>
      </c>
      <c r="S25" s="58">
        <v>687.18969728771401</v>
      </c>
      <c r="T25" s="58">
        <v>822.84113228985996</v>
      </c>
      <c r="U25" s="58">
        <v>636.99507853469197</v>
      </c>
      <c r="V25" s="58">
        <v>834.67733174888701</v>
      </c>
      <c r="W25" s="58">
        <v>780.16913424277004</v>
      </c>
      <c r="X25" s="58">
        <v>658.91657926695405</v>
      </c>
      <c r="Y25" s="58">
        <v>1073.7356300368899</v>
      </c>
      <c r="Z25" s="58">
        <v>692.70544898845401</v>
      </c>
      <c r="AA25" s="58">
        <v>871.59188895626403</v>
      </c>
      <c r="AB25" s="58">
        <v>8690.7227974319194</v>
      </c>
      <c r="AC25" s="58">
        <v>658.02867017044696</v>
      </c>
      <c r="AD25" s="58">
        <v>688.42254995866006</v>
      </c>
      <c r="AE25" s="58">
        <v>806.81037286277206</v>
      </c>
      <c r="AF25" s="58">
        <v>1300.1171327704201</v>
      </c>
      <c r="AG25" s="58">
        <v>875.70298907506401</v>
      </c>
      <c r="AH25" s="58">
        <v>781.99573216265901</v>
      </c>
      <c r="AI25" s="58">
        <v>736.65457185600803</v>
      </c>
      <c r="AJ25" s="58">
        <v>949.04455932194696</v>
      </c>
      <c r="AK25" s="58">
        <v>816.62951834265004</v>
      </c>
      <c r="AL25" s="58">
        <v>980.27448128825495</v>
      </c>
      <c r="AM25" s="58">
        <v>1244.9212559816999</v>
      </c>
      <c r="AN25" s="58">
        <v>1908.5001567975701</v>
      </c>
      <c r="AO25" s="58">
        <v>11747.1019905882</v>
      </c>
      <c r="AP25" s="58">
        <v>1240.8300276355401</v>
      </c>
      <c r="AQ25" s="58">
        <v>1951.97761600795</v>
      </c>
      <c r="AR25" s="58">
        <v>1102.3897449778599</v>
      </c>
      <c r="AS25" s="58">
        <v>844.72018054978003</v>
      </c>
      <c r="AT25" s="58">
        <v>996.63104454034601</v>
      </c>
      <c r="AU25" s="58">
        <v>1204.3444860690099</v>
      </c>
      <c r="AV25" s="58">
        <v>1292.83096378237</v>
      </c>
      <c r="AW25" s="58">
        <v>1191.6307164371699</v>
      </c>
      <c r="AX25" s="58">
        <v>1083.1538427805499</v>
      </c>
      <c r="AY25" s="58">
        <v>1350.4924043692699</v>
      </c>
      <c r="AZ25" s="58">
        <v>1539.23872325253</v>
      </c>
      <c r="BA25" s="58">
        <v>1640.8276537080701</v>
      </c>
      <c r="BB25" s="58">
        <v>15439.067404110399</v>
      </c>
      <c r="BC25" s="58">
        <v>738.03151882907105</v>
      </c>
      <c r="BD25" s="58">
        <v>712.04497251986004</v>
      </c>
      <c r="BE25" s="58">
        <v>944.38299237064098</v>
      </c>
      <c r="BF25" s="58">
        <v>1357.94572264819</v>
      </c>
      <c r="BG25" s="58">
        <v>666.45100323838199</v>
      </c>
      <c r="BH25" s="58">
        <v>1354.7583635796</v>
      </c>
      <c r="BI25" s="58">
        <v>741.44292431018198</v>
      </c>
      <c r="BJ25" s="58">
        <v>1304.1417792499001</v>
      </c>
    </row>
    <row r="26" spans="1:62" s="31" customFormat="1" ht="15.75" customHeight="1" x14ac:dyDescent="0.25">
      <c r="A26" s="55" t="s">
        <v>118</v>
      </c>
      <c r="B26" s="55" t="s">
        <v>56</v>
      </c>
      <c r="C26" s="34">
        <v>590.54492326279706</v>
      </c>
      <c r="D26" s="34">
        <v>228.41984911536301</v>
      </c>
      <c r="E26" s="34">
        <v>388.34951530346399</v>
      </c>
      <c r="F26" s="34">
        <v>169.49460872738101</v>
      </c>
      <c r="G26" s="34">
        <v>151.31027439601399</v>
      </c>
      <c r="H26" s="34">
        <v>240.79958956268101</v>
      </c>
      <c r="I26" s="34">
        <v>327.162896731643</v>
      </c>
      <c r="J26" s="34">
        <v>457.04337910192498</v>
      </c>
      <c r="K26" s="34">
        <v>197.930328751632</v>
      </c>
      <c r="L26" s="34">
        <v>152.467289952524</v>
      </c>
      <c r="M26" s="34">
        <v>304.21295506313902</v>
      </c>
      <c r="N26" s="34">
        <v>260.21706887098401</v>
      </c>
      <c r="O26" s="34">
        <v>3467.9526788395501</v>
      </c>
      <c r="P26" s="34">
        <v>248.66411550501101</v>
      </c>
      <c r="Q26" s="34">
        <v>137.10463787804301</v>
      </c>
      <c r="R26" s="34">
        <v>284.142909623386</v>
      </c>
      <c r="S26" s="34">
        <v>272.21167736508801</v>
      </c>
      <c r="T26" s="34">
        <v>117.816852532947</v>
      </c>
      <c r="U26" s="34">
        <v>1798.74149155139</v>
      </c>
      <c r="V26" s="34">
        <v>1834.1947966847599</v>
      </c>
      <c r="W26" s="34">
        <v>202.589457025087</v>
      </c>
      <c r="X26" s="34">
        <v>459.35010781981202</v>
      </c>
      <c r="Y26" s="34">
        <v>301.31559978832001</v>
      </c>
      <c r="Z26" s="34">
        <v>301.44537814571203</v>
      </c>
      <c r="AA26" s="34">
        <v>482.31415148212602</v>
      </c>
      <c r="AB26" s="34">
        <v>6439.8911754016799</v>
      </c>
      <c r="AC26" s="34">
        <v>206.463594841776</v>
      </c>
      <c r="AD26" s="34">
        <v>932.39710803640605</v>
      </c>
      <c r="AE26" s="34">
        <v>862.24101715170798</v>
      </c>
      <c r="AF26" s="34">
        <v>670.10510063577306</v>
      </c>
      <c r="AG26" s="34">
        <v>652.40096639946</v>
      </c>
      <c r="AH26" s="34">
        <v>472.080591728944</v>
      </c>
      <c r="AI26" s="34">
        <v>396.40499013221398</v>
      </c>
      <c r="AJ26" s="34">
        <v>496.13822496107002</v>
      </c>
      <c r="AK26" s="34">
        <v>432.21845052140498</v>
      </c>
      <c r="AL26" s="34">
        <v>401.52113087043801</v>
      </c>
      <c r="AM26" s="34">
        <v>503.75485116124298</v>
      </c>
      <c r="AN26" s="34">
        <v>528.54399096775398</v>
      </c>
      <c r="AO26" s="34">
        <v>6554.2700174081901</v>
      </c>
      <c r="AP26" s="34">
        <v>475.17306190104</v>
      </c>
      <c r="AQ26" s="34">
        <v>455.48710619072398</v>
      </c>
      <c r="AR26" s="34">
        <v>546.75953674522896</v>
      </c>
      <c r="AS26" s="34">
        <v>432.43003929667799</v>
      </c>
      <c r="AT26" s="34">
        <v>755.74918280050804</v>
      </c>
      <c r="AU26" s="34">
        <v>538.98246987351399</v>
      </c>
      <c r="AV26" s="34">
        <v>965.70573023002601</v>
      </c>
      <c r="AW26" s="34">
        <v>650.22889977632894</v>
      </c>
      <c r="AX26" s="34">
        <v>350.06088401136901</v>
      </c>
      <c r="AY26" s="34">
        <v>568.90672313079801</v>
      </c>
      <c r="AZ26" s="34">
        <v>392.62942893239</v>
      </c>
      <c r="BA26" s="34">
        <v>652.57056945200395</v>
      </c>
      <c r="BB26" s="34">
        <v>6784.6836323406096</v>
      </c>
      <c r="BC26" s="34">
        <v>213.51180303114401</v>
      </c>
      <c r="BD26" s="34">
        <v>310.72154947494101</v>
      </c>
      <c r="BE26" s="34">
        <v>456.65844760364701</v>
      </c>
      <c r="BF26" s="34">
        <v>431.54386855962798</v>
      </c>
      <c r="BG26" s="34">
        <v>460.245920754525</v>
      </c>
      <c r="BH26" s="34">
        <v>276.607455677448</v>
      </c>
      <c r="BI26" s="34">
        <v>585.22072866580299</v>
      </c>
      <c r="BJ26" s="34">
        <v>377.54031957277101</v>
      </c>
    </row>
    <row r="27" spans="1:62" s="31" customFormat="1" ht="15.75" customHeight="1" x14ac:dyDescent="0.25">
      <c r="A27" s="50" t="s">
        <v>118</v>
      </c>
      <c r="B27" s="50" t="s">
        <v>238</v>
      </c>
      <c r="C27" s="85">
        <v>164.525289120488</v>
      </c>
      <c r="D27" s="85">
        <v>200.65751147423799</v>
      </c>
      <c r="E27" s="85">
        <v>320.11091971602002</v>
      </c>
      <c r="F27" s="85">
        <v>236.63254927125899</v>
      </c>
      <c r="G27" s="85">
        <v>315.67279169856403</v>
      </c>
      <c r="H27" s="85">
        <v>75.601536595914297</v>
      </c>
      <c r="I27" s="85">
        <v>64.304827743287106</v>
      </c>
      <c r="J27" s="85">
        <v>131.55073022402399</v>
      </c>
      <c r="K27" s="85">
        <v>439.81156838912199</v>
      </c>
      <c r="L27" s="85">
        <v>772.98305555392005</v>
      </c>
      <c r="M27" s="85">
        <v>1796.2304690222199</v>
      </c>
      <c r="N27" s="85">
        <v>181.47659970435799</v>
      </c>
      <c r="O27" s="85">
        <v>4699.5578485134201</v>
      </c>
      <c r="P27" s="86">
        <v>110.185691693829</v>
      </c>
      <c r="Q27" s="86">
        <v>0</v>
      </c>
      <c r="R27" s="86">
        <v>264.87851415054098</v>
      </c>
      <c r="S27" s="86">
        <v>7.61313654959344</v>
      </c>
      <c r="T27" s="86">
        <v>798.72618669692201</v>
      </c>
      <c r="U27" s="86">
        <v>283.77903238854202</v>
      </c>
      <c r="V27" s="86">
        <v>140.91793780182999</v>
      </c>
      <c r="W27" s="86">
        <v>158.416492036688</v>
      </c>
      <c r="X27" s="86">
        <v>132.26926368715601</v>
      </c>
      <c r="Y27" s="86">
        <v>210.01018904938101</v>
      </c>
      <c r="Z27" s="86">
        <v>378.19580942018001</v>
      </c>
      <c r="AA27" s="86">
        <v>333.73480050004798</v>
      </c>
      <c r="AB27" s="86">
        <v>2818.7270539747101</v>
      </c>
      <c r="AC27" s="86">
        <v>185.742807462196</v>
      </c>
      <c r="AD27" s="86">
        <v>91.626001265553199</v>
      </c>
      <c r="AE27" s="86">
        <v>191.15844051308099</v>
      </c>
      <c r="AF27" s="86">
        <v>277.86681852331901</v>
      </c>
      <c r="AG27" s="86">
        <v>157.78757287264901</v>
      </c>
      <c r="AH27" s="86">
        <v>827.35492284178497</v>
      </c>
      <c r="AI27" s="86">
        <v>94.592862111966795</v>
      </c>
      <c r="AJ27" s="86">
        <v>550.61405069222997</v>
      </c>
      <c r="AK27" s="86">
        <v>466.42492466848302</v>
      </c>
      <c r="AL27" s="86">
        <v>650.25497297310005</v>
      </c>
      <c r="AM27" s="86">
        <v>438.35300538176602</v>
      </c>
      <c r="AN27" s="86">
        <v>344.90096006601698</v>
      </c>
      <c r="AO27" s="86">
        <v>4276.6773393721496</v>
      </c>
      <c r="AP27" s="86">
        <v>997.59854731272196</v>
      </c>
      <c r="AQ27" s="86">
        <v>187.38695962887101</v>
      </c>
      <c r="AR27" s="86">
        <v>273.99122213414302</v>
      </c>
      <c r="AS27" s="86">
        <v>629.46783606603299</v>
      </c>
      <c r="AT27" s="86">
        <v>411.52810357379099</v>
      </c>
      <c r="AU27" s="86">
        <v>209.46398313840601</v>
      </c>
      <c r="AV27" s="86">
        <v>267.51426061348502</v>
      </c>
      <c r="AW27" s="86">
        <v>204.56160113799501</v>
      </c>
      <c r="AX27" s="86">
        <v>419.44851527658398</v>
      </c>
      <c r="AY27" s="86">
        <v>610.15953407442203</v>
      </c>
      <c r="AZ27" s="86">
        <v>509.39530133687799</v>
      </c>
      <c r="BA27" s="86">
        <v>366.05440409856999</v>
      </c>
      <c r="BB27" s="86">
        <v>5086.5702683918998</v>
      </c>
      <c r="BC27" s="86">
        <v>145.18718350087099</v>
      </c>
      <c r="BD27" s="86">
        <v>1037.041309408</v>
      </c>
      <c r="BE27" s="86">
        <v>224.54717058408499</v>
      </c>
      <c r="BF27" s="86">
        <v>193.945923891109</v>
      </c>
      <c r="BG27" s="86">
        <v>207.66980227064599</v>
      </c>
      <c r="BH27" s="86">
        <v>148.07869675459699</v>
      </c>
      <c r="BI27" s="86">
        <v>106.560115826771</v>
      </c>
      <c r="BJ27" s="86">
        <v>144.13868622464199</v>
      </c>
    </row>
    <row r="28" spans="1:62" s="31" customFormat="1" ht="15.75" customHeight="1" x14ac:dyDescent="0.25">
      <c r="A28" s="216" t="s">
        <v>118</v>
      </c>
      <c r="B28" s="216"/>
      <c r="C28" s="25"/>
      <c r="D28" s="25"/>
      <c r="E28" s="25"/>
      <c r="F28" s="25"/>
      <c r="G28" s="25"/>
      <c r="H28" s="25"/>
      <c r="I28" s="25"/>
      <c r="J28" s="25"/>
      <c r="K28" s="25"/>
      <c r="L28" s="25"/>
      <c r="M28" s="25"/>
      <c r="N28" s="25"/>
      <c r="O28" s="25"/>
      <c r="P28" s="58"/>
      <c r="Q28" s="58"/>
      <c r="R28" s="58"/>
      <c r="S28" s="58"/>
      <c r="T28" s="58"/>
      <c r="U28" s="58"/>
      <c r="V28" s="58"/>
      <c r="W28" s="58"/>
      <c r="X28" s="58"/>
      <c r="Y28" s="58"/>
      <c r="Z28" s="58"/>
      <c r="AA28" s="58"/>
      <c r="AB28" s="58"/>
      <c r="AC28" s="58"/>
      <c r="AD28" s="58"/>
      <c r="AE28" s="58"/>
      <c r="AF28" s="58"/>
      <c r="AG28" s="58"/>
      <c r="AH28" s="58"/>
      <c r="AI28" s="58"/>
      <c r="AJ28" s="58"/>
      <c r="AK28" s="58"/>
      <c r="AL28" s="58"/>
      <c r="AM28" s="58"/>
      <c r="AN28" s="58"/>
      <c r="AO28" s="58"/>
      <c r="AP28" s="58"/>
      <c r="AQ28" s="58"/>
      <c r="AR28" s="58"/>
      <c r="AS28" s="58"/>
      <c r="AT28" s="58"/>
      <c r="AU28" s="58"/>
      <c r="AV28" s="58"/>
      <c r="AW28" s="58"/>
      <c r="AX28" s="58"/>
    </row>
    <row r="29" spans="1:62" s="38" customFormat="1" ht="15" customHeight="1" x14ac:dyDescent="0.25">
      <c r="A29" s="39" t="s">
        <v>59</v>
      </c>
      <c r="B29" s="71"/>
      <c r="C29" s="40"/>
      <c r="D29" s="40"/>
      <c r="E29" s="40"/>
      <c r="F29" s="40"/>
      <c r="G29" s="40"/>
      <c r="H29" s="40"/>
      <c r="I29" s="40"/>
      <c r="J29" s="40"/>
      <c r="K29" s="40"/>
      <c r="L29" s="40"/>
      <c r="M29" s="40"/>
      <c r="N29" s="41"/>
      <c r="O29" s="152"/>
    </row>
    <row r="30" spans="1:62" s="38" customFormat="1" ht="15" customHeight="1" x14ac:dyDescent="0.25">
      <c r="A30" s="199" t="s">
        <v>60</v>
      </c>
      <c r="B30" s="72"/>
      <c r="C30" s="37"/>
      <c r="D30" s="37"/>
      <c r="E30" s="37"/>
      <c r="F30" s="37"/>
      <c r="G30" s="37"/>
      <c r="H30" s="37"/>
      <c r="I30" s="37"/>
      <c r="J30" s="37"/>
      <c r="K30" s="37"/>
      <c r="L30" s="37"/>
      <c r="M30" s="37"/>
      <c r="O30" s="153"/>
    </row>
    <row r="31" spans="1:62" ht="15" customHeight="1" x14ac:dyDescent="0.25">
      <c r="A31" s="172" t="s">
        <v>159</v>
      </c>
      <c r="B31" s="73"/>
      <c r="C31" s="37"/>
      <c r="D31" s="37"/>
      <c r="E31" s="37"/>
      <c r="F31" s="37"/>
      <c r="G31" s="37"/>
      <c r="H31" s="37"/>
      <c r="I31" s="37"/>
      <c r="J31" s="37"/>
      <c r="K31" s="37"/>
      <c r="L31" s="37"/>
      <c r="M31" s="37"/>
      <c r="N31" s="11"/>
      <c r="O31" s="44"/>
    </row>
    <row r="32" spans="1:62" ht="15" customHeight="1" x14ac:dyDescent="0.25">
      <c r="A32" s="173" t="s">
        <v>160</v>
      </c>
      <c r="B32" s="74"/>
      <c r="C32" s="37"/>
      <c r="D32" s="37"/>
      <c r="E32" s="37"/>
      <c r="F32" s="37"/>
      <c r="G32" s="37"/>
      <c r="H32" s="37"/>
      <c r="I32" s="37"/>
      <c r="J32" s="37"/>
      <c r="K32" s="37"/>
      <c r="L32" s="37"/>
      <c r="M32" s="37"/>
      <c r="N32" s="11"/>
      <c r="O32" s="44"/>
    </row>
    <row r="33" spans="1:15" ht="15" customHeight="1" x14ac:dyDescent="0.25">
      <c r="A33" s="105" t="s">
        <v>233</v>
      </c>
      <c r="B33" s="73"/>
      <c r="C33" s="37"/>
      <c r="D33" s="37"/>
      <c r="E33" s="37"/>
      <c r="F33" s="37"/>
      <c r="G33" s="37"/>
      <c r="H33" s="37"/>
      <c r="I33" s="37"/>
      <c r="J33" s="37"/>
      <c r="K33" s="37"/>
      <c r="L33" s="37"/>
      <c r="M33" s="37"/>
      <c r="N33" s="11"/>
      <c r="O33" s="44"/>
    </row>
    <row r="34" spans="1:15" ht="15" customHeight="1" x14ac:dyDescent="0.25">
      <c r="A34" s="182" t="s">
        <v>67</v>
      </c>
      <c r="B34" s="140"/>
      <c r="C34" s="140"/>
      <c r="D34" s="140"/>
      <c r="E34" s="140"/>
      <c r="F34" s="140"/>
      <c r="G34" s="140"/>
      <c r="H34" s="140"/>
      <c r="I34" s="140"/>
      <c r="J34" s="140"/>
      <c r="K34" s="140"/>
      <c r="L34" s="140"/>
      <c r="M34" s="140"/>
      <c r="N34" s="140"/>
      <c r="O34" s="147"/>
    </row>
    <row r="35" spans="1:15" ht="16.8" x14ac:dyDescent="0.25">
      <c r="A35" s="433"/>
      <c r="B35" s="434"/>
      <c r="C35" s="434"/>
      <c r="D35" s="434"/>
      <c r="E35" s="434"/>
      <c r="F35" s="434"/>
      <c r="G35" s="434"/>
      <c r="H35" s="434"/>
      <c r="I35" s="434"/>
      <c r="J35" s="434"/>
      <c r="K35" s="434"/>
      <c r="L35" s="434"/>
      <c r="M35" s="434"/>
      <c r="N35" s="434"/>
      <c r="O35" s="77"/>
    </row>
    <row r="36" spans="1:15" ht="16.8" x14ac:dyDescent="0.25">
      <c r="A36" s="433"/>
      <c r="B36" s="434"/>
      <c r="C36" s="434"/>
      <c r="D36" s="434"/>
      <c r="E36" s="434"/>
      <c r="F36" s="434"/>
      <c r="G36" s="434"/>
      <c r="H36" s="434"/>
      <c r="I36" s="434"/>
      <c r="J36" s="434"/>
      <c r="K36" s="434"/>
      <c r="L36" s="434"/>
      <c r="M36" s="434"/>
      <c r="N36" s="434"/>
      <c r="O36" s="77"/>
    </row>
    <row r="37" spans="1:15" ht="16.8" x14ac:dyDescent="0.25">
      <c r="A37" s="433"/>
      <c r="B37" s="434"/>
      <c r="C37" s="434"/>
      <c r="D37" s="434"/>
      <c r="E37" s="434"/>
      <c r="F37" s="434"/>
      <c r="G37" s="434"/>
      <c r="H37" s="434"/>
      <c r="I37" s="434"/>
      <c r="J37" s="434"/>
      <c r="K37" s="434"/>
      <c r="L37" s="434"/>
      <c r="M37" s="434"/>
      <c r="N37" s="434"/>
      <c r="O37" s="77"/>
    </row>
    <row r="38" spans="1:15" ht="19.2" x14ac:dyDescent="0.25">
      <c r="A38" s="429"/>
      <c r="B38" s="430"/>
      <c r="C38" s="430"/>
      <c r="D38" s="430"/>
      <c r="E38" s="430"/>
      <c r="F38" s="430"/>
      <c r="G38" s="430"/>
      <c r="H38" s="430"/>
      <c r="I38" s="430"/>
      <c r="J38" s="430"/>
      <c r="K38" s="430"/>
      <c r="L38" s="430"/>
      <c r="M38" s="430"/>
      <c r="N38" s="430"/>
      <c r="O38" s="75"/>
    </row>
    <row r="39" spans="1:15" ht="16.8" x14ac:dyDescent="0.25">
      <c r="A39" s="433"/>
      <c r="B39" s="434"/>
      <c r="C39" s="434"/>
      <c r="D39" s="434"/>
      <c r="E39" s="434"/>
      <c r="F39" s="434"/>
      <c r="G39" s="434"/>
      <c r="H39" s="434"/>
      <c r="I39" s="434"/>
      <c r="J39" s="434"/>
      <c r="K39" s="434"/>
      <c r="L39" s="434"/>
      <c r="M39" s="434"/>
      <c r="N39" s="434"/>
      <c r="O39" s="77"/>
    </row>
    <row r="40" spans="1:15" ht="16.8" x14ac:dyDescent="0.25">
      <c r="A40" s="433"/>
      <c r="B40" s="434"/>
      <c r="C40" s="434"/>
      <c r="D40" s="434"/>
      <c r="E40" s="434"/>
      <c r="F40" s="434"/>
      <c r="G40" s="434"/>
      <c r="H40" s="434"/>
      <c r="I40" s="434"/>
      <c r="J40" s="434"/>
      <c r="K40" s="434"/>
      <c r="L40" s="434"/>
      <c r="M40" s="434"/>
      <c r="N40" s="434"/>
      <c r="O40" s="77"/>
    </row>
    <row r="41" spans="1:15" ht="16.8" x14ac:dyDescent="0.25">
      <c r="A41" s="433"/>
      <c r="B41" s="434"/>
      <c r="C41" s="434"/>
      <c r="D41" s="434"/>
      <c r="E41" s="434"/>
      <c r="F41" s="434"/>
      <c r="G41" s="434"/>
      <c r="H41" s="434"/>
      <c r="I41" s="434"/>
      <c r="J41" s="434"/>
      <c r="K41" s="434"/>
      <c r="L41" s="434"/>
      <c r="M41" s="434"/>
      <c r="N41" s="434"/>
      <c r="O41" s="77"/>
    </row>
    <row r="42" spans="1:15" ht="19.2" x14ac:dyDescent="0.25">
      <c r="A42" s="429"/>
      <c r="B42" s="430"/>
      <c r="C42" s="430"/>
      <c r="D42" s="430"/>
      <c r="E42" s="430"/>
      <c r="F42" s="430"/>
      <c r="G42" s="430"/>
      <c r="H42" s="430"/>
      <c r="I42" s="430"/>
      <c r="J42" s="430"/>
      <c r="K42" s="430"/>
      <c r="L42" s="430"/>
      <c r="M42" s="430"/>
      <c r="N42" s="430"/>
      <c r="O42" s="75"/>
    </row>
    <row r="43" spans="1:15" ht="16.8" x14ac:dyDescent="0.25">
      <c r="A43" s="433"/>
      <c r="B43" s="434"/>
      <c r="C43" s="434"/>
      <c r="D43" s="434"/>
      <c r="E43" s="434"/>
      <c r="F43" s="434"/>
      <c r="G43" s="434"/>
      <c r="H43" s="434"/>
      <c r="I43" s="434"/>
      <c r="J43" s="434"/>
      <c r="K43" s="434"/>
      <c r="L43" s="434"/>
      <c r="M43" s="434"/>
      <c r="N43" s="434"/>
      <c r="O43" s="77"/>
    </row>
    <row r="44" spans="1:15" ht="16.8" x14ac:dyDescent="0.25">
      <c r="A44" s="433"/>
      <c r="B44" s="434"/>
      <c r="C44" s="434"/>
      <c r="D44" s="434"/>
      <c r="E44" s="434"/>
      <c r="F44" s="434"/>
      <c r="G44" s="434"/>
      <c r="H44" s="434"/>
      <c r="I44" s="434"/>
      <c r="J44" s="434"/>
      <c r="K44" s="434"/>
      <c r="L44" s="434"/>
      <c r="M44" s="434"/>
      <c r="N44" s="434"/>
      <c r="O44" s="77"/>
    </row>
    <row r="45" spans="1:15" ht="16.8" x14ac:dyDescent="0.25">
      <c r="A45" s="433"/>
      <c r="B45" s="434"/>
      <c r="C45" s="434"/>
      <c r="D45" s="434"/>
      <c r="E45" s="434"/>
      <c r="F45" s="434"/>
      <c r="G45" s="434"/>
      <c r="H45" s="434"/>
      <c r="I45" s="434"/>
      <c r="J45" s="434"/>
      <c r="K45" s="434"/>
      <c r="L45" s="434"/>
      <c r="M45" s="434"/>
      <c r="N45" s="434"/>
      <c r="O45" s="77"/>
    </row>
    <row r="46" spans="1:15" ht="19.2" x14ac:dyDescent="0.25">
      <c r="A46" s="429"/>
      <c r="B46" s="430"/>
      <c r="C46" s="430"/>
      <c r="D46" s="430"/>
      <c r="E46" s="430"/>
      <c r="F46" s="430"/>
      <c r="G46" s="430"/>
      <c r="H46" s="430"/>
      <c r="I46" s="430"/>
      <c r="J46" s="430"/>
      <c r="K46" s="430"/>
      <c r="L46" s="430"/>
      <c r="M46" s="430"/>
      <c r="N46" s="430"/>
      <c r="O46" s="75"/>
    </row>
    <row r="47" spans="1:15" ht="16.8" x14ac:dyDescent="0.25">
      <c r="A47" s="433"/>
      <c r="B47" s="434"/>
      <c r="C47" s="434"/>
      <c r="D47" s="434"/>
      <c r="E47" s="434"/>
      <c r="F47" s="434"/>
      <c r="G47" s="434"/>
      <c r="H47" s="434"/>
      <c r="I47" s="434"/>
      <c r="J47" s="434"/>
      <c r="K47" s="434"/>
      <c r="L47" s="434"/>
      <c r="M47" s="434"/>
      <c r="N47" s="434"/>
      <c r="O47" s="77"/>
    </row>
    <row r="48" spans="1:15" ht="16.8" x14ac:dyDescent="0.25">
      <c r="A48" s="433"/>
      <c r="B48" s="434"/>
      <c r="C48" s="434"/>
      <c r="D48" s="434"/>
      <c r="E48" s="434"/>
      <c r="F48" s="434"/>
      <c r="G48" s="434"/>
      <c r="H48" s="434"/>
      <c r="I48" s="434"/>
      <c r="J48" s="434"/>
      <c r="K48" s="434"/>
      <c r="L48" s="434"/>
      <c r="M48" s="434"/>
      <c r="N48" s="434"/>
      <c r="O48" s="77"/>
    </row>
    <row r="49" spans="1:15" ht="16.8" x14ac:dyDescent="0.25">
      <c r="A49" s="433"/>
      <c r="B49" s="434"/>
      <c r="C49" s="434"/>
      <c r="D49" s="434"/>
      <c r="E49" s="434"/>
      <c r="F49" s="434"/>
      <c r="G49" s="434"/>
      <c r="H49" s="434"/>
      <c r="I49" s="434"/>
      <c r="J49" s="434"/>
      <c r="K49" s="434"/>
      <c r="L49" s="434"/>
      <c r="M49" s="434"/>
      <c r="N49" s="434"/>
      <c r="O49" s="77"/>
    </row>
    <row r="50" spans="1:15" ht="19.2" x14ac:dyDescent="0.25">
      <c r="A50" s="429"/>
      <c r="B50" s="430"/>
      <c r="C50" s="430"/>
      <c r="D50" s="430"/>
      <c r="E50" s="430"/>
      <c r="F50" s="430"/>
      <c r="G50" s="430"/>
      <c r="H50" s="430"/>
      <c r="I50" s="430"/>
      <c r="J50" s="430"/>
      <c r="K50" s="430"/>
      <c r="L50" s="430"/>
      <c r="M50" s="430"/>
      <c r="N50" s="430"/>
      <c r="O50" s="75"/>
    </row>
    <row r="51" spans="1:15" ht="16.8" x14ac:dyDescent="0.25">
      <c r="A51" s="433"/>
      <c r="B51" s="434"/>
      <c r="C51" s="434"/>
      <c r="D51" s="434"/>
      <c r="E51" s="434"/>
      <c r="F51" s="434"/>
      <c r="G51" s="434"/>
      <c r="H51" s="434"/>
      <c r="I51" s="434"/>
      <c r="J51" s="434"/>
      <c r="K51" s="434"/>
      <c r="L51" s="434"/>
      <c r="M51" s="434"/>
      <c r="N51" s="434"/>
      <c r="O51" s="77"/>
    </row>
    <row r="52" spans="1:15" ht="16.8" x14ac:dyDescent="0.25">
      <c r="A52" s="433"/>
      <c r="B52" s="434"/>
      <c r="C52" s="434"/>
      <c r="D52" s="434"/>
      <c r="E52" s="434"/>
      <c r="F52" s="434"/>
      <c r="G52" s="434"/>
      <c r="H52" s="434"/>
      <c r="I52" s="434"/>
      <c r="J52" s="434"/>
      <c r="K52" s="434"/>
      <c r="L52" s="434"/>
      <c r="M52" s="434"/>
      <c r="N52" s="434"/>
      <c r="O52" s="77"/>
    </row>
    <row r="53" spans="1:15" ht="16.8" x14ac:dyDescent="0.25">
      <c r="A53" s="433"/>
      <c r="B53" s="434"/>
      <c r="C53" s="434"/>
      <c r="D53" s="434"/>
      <c r="E53" s="434"/>
      <c r="F53" s="434"/>
      <c r="G53" s="434"/>
      <c r="H53" s="434"/>
      <c r="I53" s="434"/>
      <c r="J53" s="434"/>
      <c r="K53" s="434"/>
      <c r="L53" s="434"/>
      <c r="M53" s="434"/>
      <c r="N53" s="434"/>
      <c r="O53" s="77"/>
    </row>
  </sheetData>
  <mergeCells count="18">
    <mergeCell ref="BC5:BJ5"/>
    <mergeCell ref="A50:N50"/>
    <mergeCell ref="A51:N53"/>
    <mergeCell ref="A43:N45"/>
    <mergeCell ref="A46:N46"/>
    <mergeCell ref="AP5:BB5"/>
    <mergeCell ref="A3:B3"/>
    <mergeCell ref="A47:N49"/>
    <mergeCell ref="AC5:AO5"/>
    <mergeCell ref="A35:N37"/>
    <mergeCell ref="A38:N38"/>
    <mergeCell ref="A39:N41"/>
    <mergeCell ref="P5:AB5"/>
    <mergeCell ref="A4:B4"/>
    <mergeCell ref="A5:A6"/>
    <mergeCell ref="B5:B6"/>
    <mergeCell ref="C5:O5"/>
    <mergeCell ref="A42:N42"/>
  </mergeCells>
  <phoneticPr fontId="36" type="noConversion"/>
  <pageMargins left="0.7" right="0.7" top="0.75" bottom="0.75" header="0.3" footer="0.3"/>
  <drawing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BK141"/>
  <sheetViews>
    <sheetView showGridLines="0" zoomScale="90" zoomScaleNormal="90" workbookViewId="0">
      <pane xSplit="3" ySplit="6" topLeftCell="D7" activePane="bottomRight" state="frozen"/>
      <selection pane="topRight" activeCell="D1" sqref="D1"/>
      <selection pane="bottomLeft" activeCell="A7" sqref="A7"/>
      <selection pane="bottomRight" activeCell="A3" sqref="A3:C3"/>
    </sheetView>
  </sheetViews>
  <sheetFormatPr baseColWidth="10" defaultColWidth="11.44140625" defaultRowHeight="15" x14ac:dyDescent="0.25"/>
  <cols>
    <col min="1" max="1" width="24.109375" style="38" customWidth="1"/>
    <col min="2" max="2" width="17.109375" style="38" customWidth="1"/>
    <col min="3" max="3" width="81.33203125" style="38" bestFit="1" customWidth="1"/>
    <col min="4" max="16" width="14.6640625" style="127" customWidth="1"/>
    <col min="17" max="19" width="14.6640625" style="125" customWidth="1"/>
    <col min="20" max="51" width="14.6640625" style="127" customWidth="1"/>
    <col min="52" max="52" width="14.109375" style="38" customWidth="1"/>
    <col min="53" max="58" width="13.6640625" style="38" customWidth="1"/>
    <col min="59" max="59" width="15.109375" style="38" customWidth="1"/>
    <col min="60" max="60" width="14.109375" style="38" customWidth="1"/>
    <col min="61" max="61" width="14.33203125" style="38" customWidth="1"/>
    <col min="62" max="62" width="14.5546875" style="38" customWidth="1"/>
    <col min="63" max="63" width="14.109375" style="38" customWidth="1"/>
    <col min="64" max="16384" width="11.44140625" style="38"/>
  </cols>
  <sheetData>
    <row r="1" spans="1:63" s="45" customFormat="1" ht="60" customHeight="1" x14ac:dyDescent="0.25">
      <c r="A1" s="19"/>
      <c r="B1" s="19"/>
      <c r="C1" s="19"/>
      <c r="D1" s="123"/>
      <c r="E1" s="123"/>
      <c r="F1" s="123"/>
      <c r="G1" s="123"/>
      <c r="H1" s="123"/>
      <c r="I1" s="123"/>
      <c r="J1" s="123"/>
      <c r="K1" s="123"/>
      <c r="L1" s="123"/>
      <c r="M1" s="123"/>
      <c r="N1" s="123"/>
      <c r="O1" s="123"/>
      <c r="P1" s="123"/>
      <c r="Q1" s="123"/>
      <c r="R1" s="123"/>
      <c r="S1" s="123"/>
      <c r="T1" s="127"/>
      <c r="U1" s="127"/>
      <c r="V1" s="127"/>
      <c r="W1" s="127"/>
      <c r="X1" s="127"/>
      <c r="Y1" s="127"/>
      <c r="Z1" s="127"/>
      <c r="AA1" s="127"/>
      <c r="AB1" s="127"/>
      <c r="AC1" s="127"/>
      <c r="AD1" s="127"/>
      <c r="AE1" s="127"/>
      <c r="AF1" s="127"/>
      <c r="AG1" s="127"/>
      <c r="AH1" s="127"/>
      <c r="AI1" s="127"/>
      <c r="AJ1" s="127"/>
      <c r="AK1" s="127"/>
      <c r="AL1" s="127"/>
      <c r="AM1" s="127"/>
      <c r="AN1" s="127"/>
      <c r="AO1" s="127"/>
      <c r="AP1" s="127"/>
      <c r="AQ1" s="127"/>
      <c r="AR1" s="127"/>
      <c r="AS1" s="127"/>
      <c r="AT1" s="127"/>
      <c r="AU1" s="127"/>
      <c r="AV1" s="127"/>
      <c r="AW1" s="127"/>
      <c r="AX1" s="127"/>
      <c r="AY1" s="127"/>
    </row>
    <row r="2" spans="1:63" s="45" customFormat="1" ht="30.75" customHeight="1" x14ac:dyDescent="0.25">
      <c r="A2" s="19"/>
      <c r="B2" s="19"/>
      <c r="C2" s="19"/>
      <c r="D2" s="123"/>
      <c r="E2" s="123"/>
      <c r="F2" s="123"/>
      <c r="G2" s="123"/>
      <c r="H2" s="123"/>
      <c r="I2" s="123"/>
      <c r="J2" s="123"/>
      <c r="K2" s="123"/>
      <c r="L2" s="123"/>
      <c r="M2" s="123"/>
      <c r="N2" s="123"/>
      <c r="O2" s="123"/>
      <c r="P2" s="123"/>
      <c r="Q2" s="123"/>
      <c r="R2" s="123"/>
      <c r="S2" s="123"/>
      <c r="T2" s="127"/>
      <c r="U2" s="127"/>
      <c r="V2" s="127"/>
      <c r="W2" s="127"/>
      <c r="X2" s="127"/>
      <c r="Y2" s="127"/>
      <c r="Z2" s="127"/>
      <c r="AA2" s="127"/>
      <c r="AB2" s="127"/>
      <c r="AC2" s="127"/>
      <c r="AD2" s="127"/>
      <c r="AE2" s="127"/>
      <c r="AF2" s="127"/>
      <c r="AG2" s="127"/>
      <c r="AH2" s="127"/>
      <c r="AI2" s="127"/>
      <c r="AJ2" s="127"/>
      <c r="AK2" s="127"/>
      <c r="AL2" s="127"/>
      <c r="AM2" s="127"/>
      <c r="AN2" s="127"/>
      <c r="AO2" s="127"/>
      <c r="AP2" s="127"/>
      <c r="AQ2" s="127"/>
      <c r="AR2" s="127"/>
      <c r="AS2" s="127"/>
      <c r="AT2" s="127"/>
      <c r="AU2" s="127"/>
      <c r="AV2" s="127"/>
      <c r="AW2" s="127"/>
      <c r="AX2" s="127"/>
      <c r="AY2" s="127"/>
    </row>
    <row r="3" spans="1:63" ht="22.5" customHeight="1" x14ac:dyDescent="0.25">
      <c r="A3" s="414" t="s">
        <v>0</v>
      </c>
      <c r="B3" s="415"/>
      <c r="C3" s="415"/>
      <c r="D3" s="124"/>
      <c r="E3" s="124"/>
      <c r="F3" s="124"/>
      <c r="G3" s="124"/>
      <c r="H3" s="124"/>
      <c r="I3" s="124"/>
      <c r="J3" s="124"/>
      <c r="K3" s="124"/>
      <c r="L3" s="124"/>
      <c r="M3" s="124"/>
      <c r="N3" s="124"/>
      <c r="O3" s="124"/>
      <c r="P3" s="124"/>
    </row>
    <row r="4" spans="1:63" ht="54" customHeight="1" x14ac:dyDescent="0.3">
      <c r="A4" s="418" t="s">
        <v>241</v>
      </c>
      <c r="B4" s="419"/>
      <c r="C4" s="419"/>
      <c r="D4" s="148"/>
      <c r="E4" s="119"/>
      <c r="F4" s="119"/>
      <c r="G4" s="119"/>
      <c r="H4" s="119"/>
      <c r="I4" s="119"/>
      <c r="J4" s="119"/>
      <c r="K4" s="119"/>
      <c r="L4" s="119"/>
      <c r="M4" s="119"/>
      <c r="N4" s="119"/>
      <c r="O4" s="119"/>
      <c r="P4" s="119"/>
      <c r="Q4" s="126"/>
      <c r="R4" s="126"/>
      <c r="V4" s="126"/>
      <c r="W4" s="126"/>
      <c r="X4" s="126"/>
      <c r="Y4" s="126"/>
      <c r="AL4" s="126"/>
      <c r="AM4" s="126"/>
      <c r="AP4" s="126"/>
      <c r="AQ4" s="126"/>
      <c r="AR4" s="126"/>
      <c r="AS4" s="126"/>
      <c r="AT4" s="126"/>
      <c r="AU4" s="126"/>
      <c r="AV4" s="126"/>
      <c r="AW4" s="126"/>
      <c r="AX4" s="126"/>
      <c r="AY4" s="126"/>
      <c r="AZ4" s="126"/>
      <c r="BA4" s="126"/>
      <c r="BB4" s="126"/>
      <c r="BC4" s="126"/>
      <c r="BD4" s="126"/>
      <c r="BE4" s="126"/>
      <c r="BF4" s="126"/>
      <c r="BK4" s="126" t="s">
        <v>32</v>
      </c>
    </row>
    <row r="5" spans="1:63" s="76" customFormat="1" ht="20.25" customHeight="1" x14ac:dyDescent="0.25">
      <c r="A5" s="425" t="s">
        <v>116</v>
      </c>
      <c r="B5" s="425" t="s">
        <v>242</v>
      </c>
      <c r="C5" s="425" t="s">
        <v>243</v>
      </c>
      <c r="D5" s="413" t="s">
        <v>34</v>
      </c>
      <c r="E5" s="413"/>
      <c r="F5" s="413"/>
      <c r="G5" s="413"/>
      <c r="H5" s="413"/>
      <c r="I5" s="413"/>
      <c r="J5" s="413"/>
      <c r="K5" s="413"/>
      <c r="L5" s="413"/>
      <c r="M5" s="413"/>
      <c r="N5" s="413"/>
      <c r="O5" s="413"/>
      <c r="P5" s="413"/>
      <c r="Q5" s="413" t="s">
        <v>35</v>
      </c>
      <c r="R5" s="413"/>
      <c r="S5" s="413"/>
      <c r="T5" s="413"/>
      <c r="U5" s="413"/>
      <c r="V5" s="413"/>
      <c r="W5" s="413"/>
      <c r="X5" s="413"/>
      <c r="Y5" s="413"/>
      <c r="Z5" s="413"/>
      <c r="AA5" s="413"/>
      <c r="AB5" s="413"/>
      <c r="AC5" s="413"/>
      <c r="AD5" s="413" t="s">
        <v>36</v>
      </c>
      <c r="AE5" s="413"/>
      <c r="AF5" s="413"/>
      <c r="AG5" s="413"/>
      <c r="AH5" s="413"/>
      <c r="AI5" s="413"/>
      <c r="AJ5" s="413"/>
      <c r="AK5" s="413"/>
      <c r="AL5" s="413"/>
      <c r="AM5" s="413"/>
      <c r="AN5" s="413"/>
      <c r="AO5" s="413"/>
      <c r="AP5" s="413"/>
      <c r="AQ5" s="413" t="s">
        <v>37</v>
      </c>
      <c r="AR5" s="413"/>
      <c r="AS5" s="413"/>
      <c r="AT5" s="413"/>
      <c r="AU5" s="413"/>
      <c r="AV5" s="413"/>
      <c r="AW5" s="413"/>
      <c r="AX5" s="413"/>
      <c r="AY5" s="413"/>
      <c r="AZ5" s="413"/>
      <c r="BA5" s="413"/>
      <c r="BB5" s="413"/>
      <c r="BC5" s="413"/>
      <c r="BD5" s="413" t="s">
        <v>244</v>
      </c>
      <c r="BE5" s="413"/>
      <c r="BF5" s="413"/>
      <c r="BG5" s="413"/>
      <c r="BH5" s="413"/>
      <c r="BI5" s="413"/>
      <c r="BJ5" s="413"/>
      <c r="BK5" s="413"/>
    </row>
    <row r="6" spans="1:63" s="76" customFormat="1" ht="33.75" customHeight="1" x14ac:dyDescent="0.25">
      <c r="A6" s="426"/>
      <c r="B6" s="426"/>
      <c r="C6" s="426"/>
      <c r="D6" s="47" t="s">
        <v>39</v>
      </c>
      <c r="E6" s="47" t="s">
        <v>40</v>
      </c>
      <c r="F6" s="47" t="s">
        <v>41</v>
      </c>
      <c r="G6" s="47" t="s">
        <v>42</v>
      </c>
      <c r="H6" s="47" t="s">
        <v>43</v>
      </c>
      <c r="I6" s="47" t="s">
        <v>44</v>
      </c>
      <c r="J6" s="47" t="s">
        <v>45</v>
      </c>
      <c r="K6" s="47" t="s">
        <v>46</v>
      </c>
      <c r="L6" s="47" t="s">
        <v>47</v>
      </c>
      <c r="M6" s="47" t="s">
        <v>48</v>
      </c>
      <c r="N6" s="47" t="s">
        <v>49</v>
      </c>
      <c r="O6" s="47" t="s">
        <v>50</v>
      </c>
      <c r="P6" s="47" t="s">
        <v>51</v>
      </c>
      <c r="Q6" s="47" t="s">
        <v>39</v>
      </c>
      <c r="R6" s="47" t="s">
        <v>40</v>
      </c>
      <c r="S6" s="47" t="s">
        <v>41</v>
      </c>
      <c r="T6" s="47" t="s">
        <v>42</v>
      </c>
      <c r="U6" s="47" t="s">
        <v>43</v>
      </c>
      <c r="V6" s="47" t="s">
        <v>44</v>
      </c>
      <c r="W6" s="47" t="s">
        <v>45</v>
      </c>
      <c r="X6" s="47" t="s">
        <v>46</v>
      </c>
      <c r="Y6" s="47" t="s">
        <v>47</v>
      </c>
      <c r="Z6" s="47" t="s">
        <v>48</v>
      </c>
      <c r="AA6" s="47" t="s">
        <v>49</v>
      </c>
      <c r="AB6" s="47" t="s">
        <v>50</v>
      </c>
      <c r="AC6" s="47" t="s">
        <v>51</v>
      </c>
      <c r="AD6" s="47" t="s">
        <v>39</v>
      </c>
      <c r="AE6" s="47" t="s">
        <v>40</v>
      </c>
      <c r="AF6" s="47" t="s">
        <v>41</v>
      </c>
      <c r="AG6" s="47" t="s">
        <v>42</v>
      </c>
      <c r="AH6" s="47" t="s">
        <v>43</v>
      </c>
      <c r="AI6" s="47" t="s">
        <v>44</v>
      </c>
      <c r="AJ6" s="47" t="s">
        <v>45</v>
      </c>
      <c r="AK6" s="47" t="s">
        <v>46</v>
      </c>
      <c r="AL6" s="47" t="s">
        <v>47</v>
      </c>
      <c r="AM6" s="47" t="s">
        <v>48</v>
      </c>
      <c r="AN6" s="47" t="s">
        <v>49</v>
      </c>
      <c r="AO6" s="47" t="s">
        <v>50</v>
      </c>
      <c r="AP6" s="47" t="s">
        <v>51</v>
      </c>
      <c r="AQ6" s="47" t="s">
        <v>39</v>
      </c>
      <c r="AR6" s="47" t="s">
        <v>40</v>
      </c>
      <c r="AS6" s="47" t="s">
        <v>41</v>
      </c>
      <c r="AT6" s="47" t="s">
        <v>42</v>
      </c>
      <c r="AU6" s="47" t="s">
        <v>43</v>
      </c>
      <c r="AV6" s="47" t="s">
        <v>44</v>
      </c>
      <c r="AW6" s="47" t="s">
        <v>45</v>
      </c>
      <c r="AX6" s="47" t="s">
        <v>46</v>
      </c>
      <c r="AY6" s="47" t="s">
        <v>47</v>
      </c>
      <c r="AZ6" s="47" t="s">
        <v>48</v>
      </c>
      <c r="BA6" s="47" t="s">
        <v>49</v>
      </c>
      <c r="BB6" s="47" t="s">
        <v>50</v>
      </c>
      <c r="BC6" s="47" t="s">
        <v>51</v>
      </c>
      <c r="BD6" s="47" t="s">
        <v>39</v>
      </c>
      <c r="BE6" s="47" t="s">
        <v>40</v>
      </c>
      <c r="BF6" s="47" t="s">
        <v>41</v>
      </c>
      <c r="BG6" s="47" t="s">
        <v>42</v>
      </c>
      <c r="BH6" s="47" t="s">
        <v>43</v>
      </c>
      <c r="BI6" s="47" t="s">
        <v>44</v>
      </c>
      <c r="BJ6" s="47" t="s">
        <v>45</v>
      </c>
      <c r="BK6" s="47" t="s">
        <v>46</v>
      </c>
    </row>
    <row r="7" spans="1:63" s="242" customFormat="1" ht="15.75" customHeight="1" x14ac:dyDescent="0.3">
      <c r="A7" s="259" t="s">
        <v>134</v>
      </c>
      <c r="B7" s="260" t="s">
        <v>118</v>
      </c>
      <c r="C7" s="238" t="s">
        <v>118</v>
      </c>
      <c r="D7" s="239">
        <v>178884.48346233601</v>
      </c>
      <c r="E7" s="239">
        <v>194069.45000659599</v>
      </c>
      <c r="F7" s="239">
        <v>214534.95726346699</v>
      </c>
      <c r="G7" s="239">
        <v>204439.67038950699</v>
      </c>
      <c r="H7" s="239">
        <v>193688.48920627599</v>
      </c>
      <c r="I7" s="239">
        <v>216488.48681853499</v>
      </c>
      <c r="J7" s="239">
        <v>231016.20477993201</v>
      </c>
      <c r="K7" s="239">
        <v>231040.680347797</v>
      </c>
      <c r="L7" s="239">
        <v>243883.12943373201</v>
      </c>
      <c r="M7" s="239">
        <v>207470.11136471599</v>
      </c>
      <c r="N7" s="239">
        <v>205637.75183741699</v>
      </c>
      <c r="O7" s="239">
        <v>246784.78639070099</v>
      </c>
      <c r="P7" s="239">
        <v>2567938.2013010099</v>
      </c>
      <c r="Q7" s="240">
        <v>193334.901435579</v>
      </c>
      <c r="R7" s="240">
        <v>203322.553760304</v>
      </c>
      <c r="S7" s="240">
        <v>214905.710653663</v>
      </c>
      <c r="T7" s="240">
        <v>216220.391667124</v>
      </c>
      <c r="U7" s="240">
        <v>212938.61727128999</v>
      </c>
      <c r="V7" s="240">
        <v>227746.75270248199</v>
      </c>
      <c r="W7" s="240">
        <v>233989.565919972</v>
      </c>
      <c r="X7" s="240">
        <v>233568.82120505799</v>
      </c>
      <c r="Y7" s="240">
        <v>218032.331376822</v>
      </c>
      <c r="Z7" s="240">
        <v>241761.20511470901</v>
      </c>
      <c r="AA7" s="240">
        <v>243735.91082176499</v>
      </c>
      <c r="AB7" s="240">
        <v>300455.79978686501</v>
      </c>
      <c r="AC7" s="240">
        <v>2740012.5617156299</v>
      </c>
      <c r="AD7" s="240">
        <v>233141.633368415</v>
      </c>
      <c r="AE7" s="240">
        <v>229599.190164595</v>
      </c>
      <c r="AF7" s="240">
        <v>232967.58043989999</v>
      </c>
      <c r="AG7" s="240">
        <v>260289.07819002299</v>
      </c>
      <c r="AH7" s="240">
        <v>243482.90003004999</v>
      </c>
      <c r="AI7" s="240">
        <v>238489.723986239</v>
      </c>
      <c r="AJ7" s="240">
        <v>282405.37376431498</v>
      </c>
      <c r="AK7" s="240">
        <v>250425.281651297</v>
      </c>
      <c r="AL7" s="240">
        <v>255310.78625778999</v>
      </c>
      <c r="AM7" s="240">
        <v>245987.96980255199</v>
      </c>
      <c r="AN7" s="240">
        <v>258917.50204977399</v>
      </c>
      <c r="AO7" s="240">
        <v>313860.25058739702</v>
      </c>
      <c r="AP7" s="240">
        <v>3044877.2702923501</v>
      </c>
      <c r="AQ7" s="240">
        <v>245134.108037534</v>
      </c>
      <c r="AR7" s="240">
        <v>222590.67824567799</v>
      </c>
      <c r="AS7" s="240">
        <v>255788.28773519699</v>
      </c>
      <c r="AT7" s="240">
        <v>246880.00699687799</v>
      </c>
      <c r="AU7" s="240">
        <v>243107.43657168001</v>
      </c>
      <c r="AV7" s="240">
        <v>272876.99976135301</v>
      </c>
      <c r="AW7" s="240">
        <v>285604.901192219</v>
      </c>
      <c r="AX7" s="240">
        <v>265509.62074041099</v>
      </c>
      <c r="AY7" s="240">
        <v>246796.547628256</v>
      </c>
      <c r="AZ7" s="240">
        <v>270323.11589373299</v>
      </c>
      <c r="BA7" s="240">
        <v>276794.72288926499</v>
      </c>
      <c r="BB7" s="240">
        <v>328652.67110202799</v>
      </c>
      <c r="BC7" s="240">
        <v>3160059.0967942299</v>
      </c>
      <c r="BD7" s="240">
        <v>251786.74886703599</v>
      </c>
      <c r="BE7" s="240">
        <v>257130.15226353501</v>
      </c>
      <c r="BF7" s="240">
        <v>286563.56823657098</v>
      </c>
      <c r="BG7" s="240">
        <v>279472.94312028802</v>
      </c>
      <c r="BH7" s="240">
        <v>272278.55048527097</v>
      </c>
      <c r="BI7" s="240">
        <v>279369.401332315</v>
      </c>
      <c r="BJ7" s="240">
        <v>304062.786168975</v>
      </c>
      <c r="BK7" s="240">
        <v>292023.22517183499</v>
      </c>
    </row>
    <row r="8" spans="1:63" s="31" customFormat="1" ht="15.75" customHeight="1" x14ac:dyDescent="0.25">
      <c r="A8" s="245" t="s">
        <v>118</v>
      </c>
      <c r="B8" s="294">
        <v>2841</v>
      </c>
      <c r="C8" s="235" t="s">
        <v>72</v>
      </c>
      <c r="D8" s="230">
        <v>61192.593765046797</v>
      </c>
      <c r="E8" s="230">
        <v>63243.608491208099</v>
      </c>
      <c r="F8" s="230">
        <v>67528.953172409005</v>
      </c>
      <c r="G8" s="230">
        <v>70468.777600315501</v>
      </c>
      <c r="H8" s="230">
        <v>68665.229430652806</v>
      </c>
      <c r="I8" s="230">
        <v>71153.636864733795</v>
      </c>
      <c r="J8" s="230">
        <v>74320.895521616403</v>
      </c>
      <c r="K8" s="230">
        <v>73677.274922376702</v>
      </c>
      <c r="L8" s="230">
        <v>76261.064752277496</v>
      </c>
      <c r="M8" s="230">
        <v>72356.378447276904</v>
      </c>
      <c r="N8" s="230">
        <v>73769.116362929301</v>
      </c>
      <c r="O8" s="230">
        <v>76359.043192342695</v>
      </c>
      <c r="P8" s="230">
        <v>848996.57252318598</v>
      </c>
      <c r="Q8" s="230">
        <v>66113.771648227499</v>
      </c>
      <c r="R8" s="230">
        <v>71034.739036406099</v>
      </c>
      <c r="S8" s="230">
        <v>68601.385701565901</v>
      </c>
      <c r="T8" s="230">
        <v>68345.865941083393</v>
      </c>
      <c r="U8" s="230">
        <v>72980.878490659103</v>
      </c>
      <c r="V8" s="230">
        <v>70285.396421841404</v>
      </c>
      <c r="W8" s="230">
        <v>68154.949755858499</v>
      </c>
      <c r="X8" s="230">
        <v>68169.708463358998</v>
      </c>
      <c r="Y8" s="230">
        <v>69723.978533593894</v>
      </c>
      <c r="Z8" s="230">
        <v>75437.167774400004</v>
      </c>
      <c r="AA8" s="230">
        <v>68353.034315519501</v>
      </c>
      <c r="AB8" s="230">
        <v>81476.988042654993</v>
      </c>
      <c r="AC8" s="230">
        <v>848677.864125169</v>
      </c>
      <c r="AD8" s="230">
        <v>77193.161690054607</v>
      </c>
      <c r="AE8" s="230">
        <v>67409.838381014793</v>
      </c>
      <c r="AF8" s="230">
        <v>63659.1340811345</v>
      </c>
      <c r="AG8" s="230">
        <v>67604.884071133099</v>
      </c>
      <c r="AH8" s="230">
        <v>70089.908449175302</v>
      </c>
      <c r="AI8" s="230">
        <v>70476.739494958601</v>
      </c>
      <c r="AJ8" s="230">
        <v>68503.8654250947</v>
      </c>
      <c r="AK8" s="230">
        <v>65218.023740648598</v>
      </c>
      <c r="AL8" s="230">
        <v>76655.498764418895</v>
      </c>
      <c r="AM8" s="230">
        <v>73951.609965477997</v>
      </c>
      <c r="AN8" s="230">
        <v>67124.607391359299</v>
      </c>
      <c r="AO8" s="230">
        <v>90804.039352474196</v>
      </c>
      <c r="AP8" s="230">
        <v>858691.31080694497</v>
      </c>
      <c r="AQ8" s="230">
        <v>65641.029256913898</v>
      </c>
      <c r="AR8" s="230">
        <v>59098.2015286038</v>
      </c>
      <c r="AS8" s="230">
        <v>69744.752131629299</v>
      </c>
      <c r="AT8" s="230">
        <v>61578.782830949502</v>
      </c>
      <c r="AU8" s="230">
        <v>61805.060689254802</v>
      </c>
      <c r="AV8" s="230">
        <v>69816.934525184202</v>
      </c>
      <c r="AW8" s="230">
        <v>66736.888030983595</v>
      </c>
      <c r="AX8" s="230">
        <v>61466.231209815</v>
      </c>
      <c r="AY8" s="230">
        <v>62665.040798406597</v>
      </c>
      <c r="AZ8" s="230">
        <v>63391.252673687501</v>
      </c>
      <c r="BA8" s="230">
        <v>72748.853594869099</v>
      </c>
      <c r="BB8" s="230">
        <v>77438.358504565796</v>
      </c>
      <c r="BC8" s="230">
        <v>792131.38577486295</v>
      </c>
      <c r="BD8" s="230">
        <v>56577.371523709196</v>
      </c>
      <c r="BE8" s="230">
        <v>60099.396606773</v>
      </c>
      <c r="BF8" s="230">
        <v>64175.328068343202</v>
      </c>
      <c r="BG8" s="230">
        <v>63243.898119484496</v>
      </c>
      <c r="BH8" s="230">
        <v>66879.879827662706</v>
      </c>
      <c r="BI8" s="230">
        <v>61128.2285575223</v>
      </c>
      <c r="BJ8" s="230">
        <v>58384.541671329302</v>
      </c>
      <c r="BK8" s="230">
        <v>75371.971225592206</v>
      </c>
    </row>
    <row r="9" spans="1:63" s="31" customFormat="1" ht="15.75" customHeight="1" x14ac:dyDescent="0.25">
      <c r="A9" s="231" t="s">
        <v>118</v>
      </c>
      <c r="B9" s="388">
        <v>263</v>
      </c>
      <c r="C9" s="250" t="s">
        <v>87</v>
      </c>
      <c r="D9" s="233">
        <v>19104.048180519101</v>
      </c>
      <c r="E9" s="233">
        <v>26898.039233990599</v>
      </c>
      <c r="F9" s="233">
        <v>28102.961788675901</v>
      </c>
      <c r="G9" s="233">
        <v>26631.185411001501</v>
      </c>
      <c r="H9" s="233">
        <v>25390.187550312199</v>
      </c>
      <c r="I9" s="233">
        <v>30068.233923725598</v>
      </c>
      <c r="J9" s="233">
        <v>23858.9947946108</v>
      </c>
      <c r="K9" s="233">
        <v>25145.419221614298</v>
      </c>
      <c r="L9" s="233">
        <v>26173.9340782574</v>
      </c>
      <c r="M9" s="233">
        <v>26304.378913656299</v>
      </c>
      <c r="N9" s="233">
        <v>24098.219448928699</v>
      </c>
      <c r="O9" s="233">
        <v>28647.909156639798</v>
      </c>
      <c r="P9" s="233">
        <v>310423.511701932</v>
      </c>
      <c r="Q9" s="234">
        <v>21678.8072889295</v>
      </c>
      <c r="R9" s="234">
        <v>24972.362622307501</v>
      </c>
      <c r="S9" s="234">
        <v>27304.041873231501</v>
      </c>
      <c r="T9" s="234">
        <v>28234.303442881399</v>
      </c>
      <c r="U9" s="234">
        <v>25988.167655845798</v>
      </c>
      <c r="V9" s="234">
        <v>32010.286061378101</v>
      </c>
      <c r="W9" s="234">
        <v>28728.863878411401</v>
      </c>
      <c r="X9" s="234">
        <v>30230.088175855501</v>
      </c>
      <c r="Y9" s="234">
        <v>25092.585945783601</v>
      </c>
      <c r="Z9" s="234">
        <v>30746.5290321881</v>
      </c>
      <c r="AA9" s="234">
        <v>28910.117277054</v>
      </c>
      <c r="AB9" s="234">
        <v>39449.491235301597</v>
      </c>
      <c r="AC9" s="234">
        <v>343345.64448916801</v>
      </c>
      <c r="AD9" s="234">
        <v>27991.9651247203</v>
      </c>
      <c r="AE9" s="234">
        <v>29688.677198229801</v>
      </c>
      <c r="AF9" s="234">
        <v>30959.403288625399</v>
      </c>
      <c r="AG9" s="234">
        <v>35365.8796332071</v>
      </c>
      <c r="AH9" s="234">
        <v>33902.236491428499</v>
      </c>
      <c r="AI9" s="234">
        <v>32496.239805114099</v>
      </c>
      <c r="AJ9" s="234">
        <v>59718.702894854803</v>
      </c>
      <c r="AK9" s="234">
        <v>36917.528754729203</v>
      </c>
      <c r="AL9" s="234">
        <v>34085.007572129798</v>
      </c>
      <c r="AM9" s="234">
        <v>36639.799624352498</v>
      </c>
      <c r="AN9" s="234">
        <v>34863.709986016103</v>
      </c>
      <c r="AO9" s="234">
        <v>45818.743564549797</v>
      </c>
      <c r="AP9" s="234">
        <v>438447.89393795701</v>
      </c>
      <c r="AQ9" s="234">
        <v>33756.402860171896</v>
      </c>
      <c r="AR9" s="234">
        <v>39411.919055281302</v>
      </c>
      <c r="AS9" s="234">
        <v>37717.226030782302</v>
      </c>
      <c r="AT9" s="234">
        <v>35211.459680988199</v>
      </c>
      <c r="AU9" s="234">
        <v>37407.217743333102</v>
      </c>
      <c r="AV9" s="234">
        <v>39061.781230507397</v>
      </c>
      <c r="AW9" s="234">
        <v>42923.928686343497</v>
      </c>
      <c r="AX9" s="234">
        <v>38129.872969666001</v>
      </c>
      <c r="AY9" s="234">
        <v>43091.109319776202</v>
      </c>
      <c r="AZ9" s="234">
        <v>42441.105897285903</v>
      </c>
      <c r="BA9" s="234">
        <v>38611.053976329596</v>
      </c>
      <c r="BB9" s="234">
        <v>53607.7631313401</v>
      </c>
      <c r="BC9" s="234">
        <v>481370.84058180498</v>
      </c>
      <c r="BD9" s="234">
        <v>37706.522503000997</v>
      </c>
      <c r="BE9" s="234">
        <v>43768.157724967998</v>
      </c>
      <c r="BF9" s="234">
        <v>49913.255357643597</v>
      </c>
      <c r="BG9" s="234">
        <v>46511.6029173844</v>
      </c>
      <c r="BH9" s="234">
        <v>41403.265710793799</v>
      </c>
      <c r="BI9" s="234">
        <v>47126.832884413903</v>
      </c>
      <c r="BJ9" s="234">
        <v>46857.101883002302</v>
      </c>
      <c r="BK9" s="234">
        <v>46417.020466370202</v>
      </c>
    </row>
    <row r="10" spans="1:63" s="31" customFormat="1" ht="15.75" customHeight="1" x14ac:dyDescent="0.25">
      <c r="A10" s="235" t="s">
        <v>118</v>
      </c>
      <c r="B10" s="294">
        <v>211</v>
      </c>
      <c r="C10" s="235" t="s">
        <v>81</v>
      </c>
      <c r="D10" s="230">
        <v>15379.947978878599</v>
      </c>
      <c r="E10" s="230">
        <v>7987.3072155668497</v>
      </c>
      <c r="F10" s="230">
        <v>11443.4834603291</v>
      </c>
      <c r="G10" s="230">
        <v>17498.620610379901</v>
      </c>
      <c r="H10" s="230">
        <v>13854.3447600662</v>
      </c>
      <c r="I10" s="230">
        <v>19158.779542582899</v>
      </c>
      <c r="J10" s="230">
        <v>23447.690336581501</v>
      </c>
      <c r="K10" s="230">
        <v>22722.142816363601</v>
      </c>
      <c r="L10" s="230">
        <v>17340.8306156709</v>
      </c>
      <c r="M10" s="230">
        <v>19532.324531922899</v>
      </c>
      <c r="N10" s="230">
        <v>19599.9512719298</v>
      </c>
      <c r="O10" s="230">
        <v>27569.487920666801</v>
      </c>
      <c r="P10" s="230">
        <v>215534.91106093899</v>
      </c>
      <c r="Q10" s="230">
        <v>26351.579995309599</v>
      </c>
      <c r="R10" s="230">
        <v>19240.4435665415</v>
      </c>
      <c r="S10" s="230">
        <v>21701.006859441</v>
      </c>
      <c r="T10" s="230">
        <v>21986.6351120775</v>
      </c>
      <c r="U10" s="230">
        <v>20669.754124474999</v>
      </c>
      <c r="V10" s="230">
        <v>21332.871893123</v>
      </c>
      <c r="W10" s="230">
        <v>34912.565801078199</v>
      </c>
      <c r="X10" s="230">
        <v>27071.9438552469</v>
      </c>
      <c r="Y10" s="230">
        <v>18778.739394694101</v>
      </c>
      <c r="Z10" s="230">
        <v>23517.064377266601</v>
      </c>
      <c r="AA10" s="230">
        <v>18579.9552573888</v>
      </c>
      <c r="AB10" s="230">
        <v>28326.653948587998</v>
      </c>
      <c r="AC10" s="230">
        <v>282469.21418523003</v>
      </c>
      <c r="AD10" s="230">
        <v>30942.243549101499</v>
      </c>
      <c r="AE10" s="230">
        <v>19805.419979786799</v>
      </c>
      <c r="AF10" s="230">
        <v>20512.987464774302</v>
      </c>
      <c r="AG10" s="230">
        <v>22027.399778316601</v>
      </c>
      <c r="AH10" s="230">
        <v>24509.110952849602</v>
      </c>
      <c r="AI10" s="230">
        <v>23434.528372312499</v>
      </c>
      <c r="AJ10" s="230">
        <v>30316.738335771301</v>
      </c>
      <c r="AK10" s="230">
        <v>32339.874987245301</v>
      </c>
      <c r="AL10" s="230">
        <v>25865.800116787901</v>
      </c>
      <c r="AM10" s="230">
        <v>22268.5756106056</v>
      </c>
      <c r="AN10" s="230">
        <v>27997.581271434701</v>
      </c>
      <c r="AO10" s="230">
        <v>35554.082956395097</v>
      </c>
      <c r="AP10" s="230">
        <v>315574.34337538102</v>
      </c>
      <c r="AQ10" s="230">
        <v>39288.524014639203</v>
      </c>
      <c r="AR10" s="230">
        <v>22617.3824779854</v>
      </c>
      <c r="AS10" s="230">
        <v>26095.051091432899</v>
      </c>
      <c r="AT10" s="230">
        <v>27625.2220659493</v>
      </c>
      <c r="AU10" s="230">
        <v>24205.308347092101</v>
      </c>
      <c r="AV10" s="230">
        <v>27936.289379577898</v>
      </c>
      <c r="AW10" s="230">
        <v>35106.785206082903</v>
      </c>
      <c r="AX10" s="230">
        <v>30787.286769337901</v>
      </c>
      <c r="AY10" s="230">
        <v>27077.671222259301</v>
      </c>
      <c r="AZ10" s="230">
        <v>29810.761082041001</v>
      </c>
      <c r="BA10" s="230">
        <v>25343.2151991231</v>
      </c>
      <c r="BB10" s="230">
        <v>38890.958316214397</v>
      </c>
      <c r="BC10" s="230">
        <v>354784.45517173503</v>
      </c>
      <c r="BD10" s="230">
        <v>37057.812817283098</v>
      </c>
      <c r="BE10" s="230">
        <v>24614.6205385338</v>
      </c>
      <c r="BF10" s="230">
        <v>31738.869018054502</v>
      </c>
      <c r="BG10" s="230">
        <v>29268.2274111279</v>
      </c>
      <c r="BH10" s="230">
        <v>25948.4770918225</v>
      </c>
      <c r="BI10" s="230">
        <v>28015.2237243083</v>
      </c>
      <c r="BJ10" s="230">
        <v>35164.912558564203</v>
      </c>
      <c r="BK10" s="230">
        <v>35583.424970130996</v>
      </c>
    </row>
    <row r="11" spans="1:63" s="31" customFormat="1" ht="15.75" customHeight="1" x14ac:dyDescent="0.25">
      <c r="A11" s="231" t="s">
        <v>118</v>
      </c>
      <c r="B11" s="388">
        <v>278</v>
      </c>
      <c r="C11" s="250" t="s">
        <v>73</v>
      </c>
      <c r="D11" s="233">
        <v>10825.7591736626</v>
      </c>
      <c r="E11" s="233">
        <v>12963.016168285199</v>
      </c>
      <c r="F11" s="233">
        <v>11380.2501561146</v>
      </c>
      <c r="G11" s="233">
        <v>10840.9209429415</v>
      </c>
      <c r="H11" s="233">
        <v>12019.9933796483</v>
      </c>
      <c r="I11" s="233">
        <v>15364.319748157999</v>
      </c>
      <c r="J11" s="233">
        <v>11898.3398954487</v>
      </c>
      <c r="K11" s="233">
        <v>12599.279376969</v>
      </c>
      <c r="L11" s="233">
        <v>14601.159105892601</v>
      </c>
      <c r="M11" s="233">
        <v>11412.973795403401</v>
      </c>
      <c r="N11" s="233">
        <v>11805.389072869</v>
      </c>
      <c r="O11" s="233">
        <v>12845.2883294561</v>
      </c>
      <c r="P11" s="233">
        <v>148556.68914484899</v>
      </c>
      <c r="Q11" s="234">
        <v>8662.5745392461395</v>
      </c>
      <c r="R11" s="234">
        <v>11123.316182995901</v>
      </c>
      <c r="S11" s="234">
        <v>9894.6047347956301</v>
      </c>
      <c r="T11" s="234">
        <v>12116.948070897701</v>
      </c>
      <c r="U11" s="234">
        <v>11465.9815325492</v>
      </c>
      <c r="V11" s="234">
        <v>14089.163722805501</v>
      </c>
      <c r="W11" s="234">
        <v>11376.045748030299</v>
      </c>
      <c r="X11" s="234">
        <v>12922.5963246426</v>
      </c>
      <c r="Y11" s="234">
        <v>16014.541898564299</v>
      </c>
      <c r="Z11" s="234">
        <v>13131.4344205905</v>
      </c>
      <c r="AA11" s="234">
        <v>13509.830631406299</v>
      </c>
      <c r="AB11" s="234">
        <v>18598.6181084952</v>
      </c>
      <c r="AC11" s="234">
        <v>152905.65591501899</v>
      </c>
      <c r="AD11" s="234">
        <v>10464.7671917148</v>
      </c>
      <c r="AE11" s="234">
        <v>14396.297250478799</v>
      </c>
      <c r="AF11" s="234">
        <v>15427.520324077799</v>
      </c>
      <c r="AG11" s="234">
        <v>14266.5377218022</v>
      </c>
      <c r="AH11" s="234">
        <v>14531.354481644999</v>
      </c>
      <c r="AI11" s="234">
        <v>16629.027873524199</v>
      </c>
      <c r="AJ11" s="234">
        <v>13554.5898272222</v>
      </c>
      <c r="AK11" s="234">
        <v>12996.543669803101</v>
      </c>
      <c r="AL11" s="234">
        <v>17348.723737575001</v>
      </c>
      <c r="AM11" s="234">
        <v>13044.2396345897</v>
      </c>
      <c r="AN11" s="234">
        <v>12517.302755483001</v>
      </c>
      <c r="AO11" s="234">
        <v>14393.685936569</v>
      </c>
      <c r="AP11" s="234">
        <v>169570.590404485</v>
      </c>
      <c r="AQ11" s="234">
        <v>14477.622734304299</v>
      </c>
      <c r="AR11" s="234">
        <v>12404.206204048</v>
      </c>
      <c r="AS11" s="234">
        <v>16465.487664585002</v>
      </c>
      <c r="AT11" s="234">
        <v>15712.807165919799</v>
      </c>
      <c r="AU11" s="234">
        <v>16669.699146876999</v>
      </c>
      <c r="AV11" s="234">
        <v>20043.706925262999</v>
      </c>
      <c r="AW11" s="234">
        <v>20691.0637613373</v>
      </c>
      <c r="AX11" s="234">
        <v>17256.594011178498</v>
      </c>
      <c r="AY11" s="234">
        <v>17938.843693303701</v>
      </c>
      <c r="AZ11" s="234">
        <v>20631.1251036596</v>
      </c>
      <c r="BA11" s="234">
        <v>17662.4500486418</v>
      </c>
      <c r="BB11" s="234">
        <v>26613.7227749577</v>
      </c>
      <c r="BC11" s="234">
        <v>216567.32923407599</v>
      </c>
      <c r="BD11" s="234">
        <v>14864.262593780801</v>
      </c>
      <c r="BE11" s="234">
        <v>18101.6285981572</v>
      </c>
      <c r="BF11" s="234">
        <v>18274.517346329802</v>
      </c>
      <c r="BG11" s="234">
        <v>21041.657748460799</v>
      </c>
      <c r="BH11" s="234">
        <v>19000.958389688902</v>
      </c>
      <c r="BI11" s="234">
        <v>21387.155962223798</v>
      </c>
      <c r="BJ11" s="234">
        <v>19452.8763807916</v>
      </c>
      <c r="BK11" s="234">
        <v>24563.227640799501</v>
      </c>
    </row>
    <row r="12" spans="1:63" s="31" customFormat="1" ht="15.75" customHeight="1" x14ac:dyDescent="0.25">
      <c r="A12" s="235" t="s">
        <v>118</v>
      </c>
      <c r="B12" s="294">
        <v>212</v>
      </c>
      <c r="C12" s="235" t="s">
        <v>82</v>
      </c>
      <c r="D12" s="230">
        <v>20434.382791574299</v>
      </c>
      <c r="E12" s="230">
        <v>23744.376489291601</v>
      </c>
      <c r="F12" s="230">
        <v>23442.0026723763</v>
      </c>
      <c r="G12" s="230">
        <v>12025.9532342287</v>
      </c>
      <c r="H12" s="230">
        <v>9513.1561141499606</v>
      </c>
      <c r="I12" s="230">
        <v>11769.549536562001</v>
      </c>
      <c r="J12" s="230">
        <v>27091.869291719398</v>
      </c>
      <c r="K12" s="230">
        <v>28992.383453156101</v>
      </c>
      <c r="L12" s="230">
        <v>43470.239764022903</v>
      </c>
      <c r="M12" s="230">
        <v>11902.073538438701</v>
      </c>
      <c r="N12" s="230">
        <v>9156.2382822928994</v>
      </c>
      <c r="O12" s="230">
        <v>24346.891461051</v>
      </c>
      <c r="P12" s="230">
        <v>245889.11662886399</v>
      </c>
      <c r="Q12" s="230">
        <v>22512.161277602201</v>
      </c>
      <c r="R12" s="230">
        <v>20267.495087820698</v>
      </c>
      <c r="S12" s="230">
        <v>22260.444106709299</v>
      </c>
      <c r="T12" s="230">
        <v>25059.109380722399</v>
      </c>
      <c r="U12" s="230">
        <v>23933.5907793765</v>
      </c>
      <c r="V12" s="230">
        <v>20904.833098692001</v>
      </c>
      <c r="W12" s="230">
        <v>21158.188879339799</v>
      </c>
      <c r="X12" s="230">
        <v>21064.472450341102</v>
      </c>
      <c r="Y12" s="230">
        <v>18183.5158465075</v>
      </c>
      <c r="Z12" s="230">
        <v>22996.273903527399</v>
      </c>
      <c r="AA12" s="230">
        <v>40122.679944742697</v>
      </c>
      <c r="AB12" s="230">
        <v>21167.651996793302</v>
      </c>
      <c r="AC12" s="230">
        <v>279630.41675217502</v>
      </c>
      <c r="AD12" s="230">
        <v>22517.986582688402</v>
      </c>
      <c r="AE12" s="230">
        <v>23255.348697974299</v>
      </c>
      <c r="AF12" s="230">
        <v>21105.383417906301</v>
      </c>
      <c r="AG12" s="230">
        <v>25159.879165034501</v>
      </c>
      <c r="AH12" s="230">
        <v>22216.361600078399</v>
      </c>
      <c r="AI12" s="230">
        <v>12885.817170637099</v>
      </c>
      <c r="AJ12" s="230">
        <v>18734.9337462318</v>
      </c>
      <c r="AK12" s="230">
        <v>21986.819007943501</v>
      </c>
      <c r="AL12" s="230">
        <v>24023.2365124725</v>
      </c>
      <c r="AM12" s="230">
        <v>25992.544011370799</v>
      </c>
      <c r="AN12" s="230">
        <v>31167.412762645501</v>
      </c>
      <c r="AO12" s="230">
        <v>24403.0497218581</v>
      </c>
      <c r="AP12" s="230">
        <v>273448.77239684103</v>
      </c>
      <c r="AQ12" s="230">
        <v>23632.2822348876</v>
      </c>
      <c r="AR12" s="230">
        <v>23041.700359742699</v>
      </c>
      <c r="AS12" s="230">
        <v>26167.239129173799</v>
      </c>
      <c r="AT12" s="230">
        <v>26133.697485666798</v>
      </c>
      <c r="AU12" s="230">
        <v>26851.784040462699</v>
      </c>
      <c r="AV12" s="230">
        <v>21913.0366185405</v>
      </c>
      <c r="AW12" s="230">
        <v>24825.384263211901</v>
      </c>
      <c r="AX12" s="230">
        <v>26065.178215053598</v>
      </c>
      <c r="AY12" s="230">
        <v>13176.242640632399</v>
      </c>
      <c r="AZ12" s="230">
        <v>28532.980973219299</v>
      </c>
      <c r="BA12" s="230">
        <v>26659.5730088788</v>
      </c>
      <c r="BB12" s="230">
        <v>30403.975279666302</v>
      </c>
      <c r="BC12" s="230">
        <v>297403.07424913603</v>
      </c>
      <c r="BD12" s="230">
        <v>25203.218036784001</v>
      </c>
      <c r="BE12" s="230">
        <v>28715.987141602898</v>
      </c>
      <c r="BF12" s="230">
        <v>30806.638090845001</v>
      </c>
      <c r="BG12" s="230">
        <v>31395.4250040267</v>
      </c>
      <c r="BH12" s="230">
        <v>32451.288252493901</v>
      </c>
      <c r="BI12" s="230">
        <v>36652.720964369102</v>
      </c>
      <c r="BJ12" s="230">
        <v>32730.962839634802</v>
      </c>
      <c r="BK12" s="230">
        <v>19454.535310561601</v>
      </c>
    </row>
    <row r="13" spans="1:63" s="31" customFormat="1" ht="15.75" customHeight="1" x14ac:dyDescent="0.25">
      <c r="A13" s="250" t="s">
        <v>118</v>
      </c>
      <c r="B13" s="388">
        <v>277</v>
      </c>
      <c r="C13" s="250" t="s">
        <v>74</v>
      </c>
      <c r="D13" s="233">
        <v>7481.3767208304598</v>
      </c>
      <c r="E13" s="233">
        <v>9315.4373458532209</v>
      </c>
      <c r="F13" s="233">
        <v>10252.1592360088</v>
      </c>
      <c r="G13" s="233">
        <v>11228.6406842954</v>
      </c>
      <c r="H13" s="233">
        <v>14772.562011874599</v>
      </c>
      <c r="I13" s="233">
        <v>10425.591360464001</v>
      </c>
      <c r="J13" s="233">
        <v>12124.193553151899</v>
      </c>
      <c r="K13" s="233">
        <v>10142.1928997426</v>
      </c>
      <c r="L13" s="233">
        <v>10419.041101791699</v>
      </c>
      <c r="M13" s="233">
        <v>14655.331213662999</v>
      </c>
      <c r="N13" s="233">
        <v>15039.4271116162</v>
      </c>
      <c r="O13" s="233">
        <v>17447.3000348079</v>
      </c>
      <c r="P13" s="233">
        <v>143303.25327409999</v>
      </c>
      <c r="Q13" s="233">
        <v>6318.9840387293498</v>
      </c>
      <c r="R13" s="233">
        <v>7852.4914833870698</v>
      </c>
      <c r="S13" s="233">
        <v>7029.4845443295999</v>
      </c>
      <c r="T13" s="233">
        <v>9545.1740138683399</v>
      </c>
      <c r="U13" s="233">
        <v>9070.3181605931295</v>
      </c>
      <c r="V13" s="233">
        <v>11835.841767342899</v>
      </c>
      <c r="W13" s="233">
        <v>13690.444734770101</v>
      </c>
      <c r="X13" s="233">
        <v>11326.937874707</v>
      </c>
      <c r="Y13" s="233">
        <v>9904.3554276408504</v>
      </c>
      <c r="Z13" s="233">
        <v>15731.4153824927</v>
      </c>
      <c r="AA13" s="233">
        <v>15892.157283499901</v>
      </c>
      <c r="AB13" s="233">
        <v>26269.395687997199</v>
      </c>
      <c r="AC13" s="233">
        <v>144467.00039935799</v>
      </c>
      <c r="AD13" s="233">
        <v>5252.5918496245704</v>
      </c>
      <c r="AE13" s="233">
        <v>7388.0249610597803</v>
      </c>
      <c r="AF13" s="233">
        <v>10129.517594712601</v>
      </c>
      <c r="AG13" s="233">
        <v>22442.935239037099</v>
      </c>
      <c r="AH13" s="233">
        <v>5820.1269643019896</v>
      </c>
      <c r="AI13" s="233">
        <v>11494.5638181102</v>
      </c>
      <c r="AJ13" s="233">
        <v>27746.7055264378</v>
      </c>
      <c r="AK13" s="233">
        <v>8113.5484294358102</v>
      </c>
      <c r="AL13" s="233">
        <v>10399.8614030146</v>
      </c>
      <c r="AM13" s="233">
        <v>14436.1241508656</v>
      </c>
      <c r="AN13" s="233">
        <v>25465.904886882701</v>
      </c>
      <c r="AO13" s="233">
        <v>25168.102909814101</v>
      </c>
      <c r="AP13" s="233">
        <v>173858.00773329701</v>
      </c>
      <c r="AQ13" s="233">
        <v>7535.3216421303296</v>
      </c>
      <c r="AR13" s="233">
        <v>8726.7110793493102</v>
      </c>
      <c r="AS13" s="233">
        <v>9597.6525492546498</v>
      </c>
      <c r="AT13" s="233">
        <v>11124.8475559896</v>
      </c>
      <c r="AU13" s="233">
        <v>8657.4497190356306</v>
      </c>
      <c r="AV13" s="233">
        <v>22706.8761562566</v>
      </c>
      <c r="AW13" s="233">
        <v>14789.588576660901</v>
      </c>
      <c r="AX13" s="233">
        <v>19429.2072368673</v>
      </c>
      <c r="AY13" s="233">
        <v>12450.2122781736</v>
      </c>
      <c r="AZ13" s="233">
        <v>14791.076586521</v>
      </c>
      <c r="BA13" s="233">
        <v>23408.9713035555</v>
      </c>
      <c r="BB13" s="233">
        <v>20338.959462760398</v>
      </c>
      <c r="BC13" s="233">
        <v>173556.874146555</v>
      </c>
      <c r="BD13" s="233">
        <v>12193.557061900199</v>
      </c>
      <c r="BE13" s="233">
        <v>10263.7677622059</v>
      </c>
      <c r="BF13" s="233">
        <v>9986.7875091067508</v>
      </c>
      <c r="BG13" s="233">
        <v>14275.835737314599</v>
      </c>
      <c r="BH13" s="233">
        <v>8381.2331659553201</v>
      </c>
      <c r="BI13" s="233">
        <v>6738.9298702059004</v>
      </c>
      <c r="BJ13" s="233">
        <v>36423.577794473298</v>
      </c>
      <c r="BK13" s="233">
        <v>15927.0271518548</v>
      </c>
    </row>
    <row r="14" spans="1:63" s="31" customFormat="1" ht="15.75" customHeight="1" x14ac:dyDescent="0.25">
      <c r="A14" s="235" t="s">
        <v>118</v>
      </c>
      <c r="B14" s="294">
        <v>280</v>
      </c>
      <c r="C14" s="235" t="s">
        <v>75</v>
      </c>
      <c r="D14" s="230">
        <v>1742.9835138926901</v>
      </c>
      <c r="E14" s="230">
        <v>2646.56865281307</v>
      </c>
      <c r="F14" s="230">
        <v>3338.2547214824099</v>
      </c>
      <c r="G14" s="230">
        <v>2827.4581809494298</v>
      </c>
      <c r="H14" s="230">
        <v>1952.8363267048101</v>
      </c>
      <c r="I14" s="230">
        <v>1906.7704288478601</v>
      </c>
      <c r="J14" s="230">
        <v>2114.0672019714898</v>
      </c>
      <c r="K14" s="230">
        <v>2288.1159328355802</v>
      </c>
      <c r="L14" s="230">
        <v>2235.80583217712</v>
      </c>
      <c r="M14" s="230">
        <v>3449.8081633745101</v>
      </c>
      <c r="N14" s="230">
        <v>3863.20770085908</v>
      </c>
      <c r="O14" s="230">
        <v>2568.0409363284498</v>
      </c>
      <c r="P14" s="230">
        <v>30933.917592236499</v>
      </c>
      <c r="Q14" s="230">
        <v>1258.8238308308401</v>
      </c>
      <c r="R14" s="230">
        <v>2774.8197228685799</v>
      </c>
      <c r="S14" s="230">
        <v>2679.52208972058</v>
      </c>
      <c r="T14" s="230">
        <v>1345.4151787093399</v>
      </c>
      <c r="U14" s="230">
        <v>1683.97597942883</v>
      </c>
      <c r="V14" s="230">
        <v>2851.99645038984</v>
      </c>
      <c r="W14" s="230">
        <v>2860.5823848950899</v>
      </c>
      <c r="X14" s="230">
        <v>3180.7409572812498</v>
      </c>
      <c r="Y14" s="230">
        <v>2490.7650203994399</v>
      </c>
      <c r="Z14" s="230">
        <v>4244.8797813259198</v>
      </c>
      <c r="AA14" s="230">
        <v>5785.6529870905997</v>
      </c>
      <c r="AB14" s="230">
        <v>3779.4245812286599</v>
      </c>
      <c r="AC14" s="230">
        <v>34936.598964169003</v>
      </c>
      <c r="AD14" s="230">
        <v>3984.2920268020698</v>
      </c>
      <c r="AE14" s="230">
        <v>5338.1245459564998</v>
      </c>
      <c r="AF14" s="230">
        <v>5877.8779019772401</v>
      </c>
      <c r="AG14" s="230">
        <v>6198.64888831596</v>
      </c>
      <c r="AH14" s="230">
        <v>6254.6300082072903</v>
      </c>
      <c r="AI14" s="230">
        <v>5814.0678347193798</v>
      </c>
      <c r="AJ14" s="230">
        <v>6666.8836876515197</v>
      </c>
      <c r="AK14" s="230">
        <v>6547.9155885222399</v>
      </c>
      <c r="AL14" s="230">
        <v>6579.6776224697096</v>
      </c>
      <c r="AM14" s="230">
        <v>6856.5028109387704</v>
      </c>
      <c r="AN14" s="230">
        <v>6719.3927687674304</v>
      </c>
      <c r="AO14" s="230">
        <v>8281.4109060516803</v>
      </c>
      <c r="AP14" s="230">
        <v>75119.4245903798</v>
      </c>
      <c r="AQ14" s="230">
        <v>6527.4416538815904</v>
      </c>
      <c r="AR14" s="230">
        <v>7451.8589130197797</v>
      </c>
      <c r="AS14" s="230">
        <v>6791.2600781113997</v>
      </c>
      <c r="AT14" s="230">
        <v>8705.2323924247594</v>
      </c>
      <c r="AU14" s="230">
        <v>8413.6697134211008</v>
      </c>
      <c r="AV14" s="230">
        <v>7977.8404712300298</v>
      </c>
      <c r="AW14" s="230">
        <v>8491.0615340831791</v>
      </c>
      <c r="AX14" s="230">
        <v>8627.6033523934402</v>
      </c>
      <c r="AY14" s="230">
        <v>8293.8573947558198</v>
      </c>
      <c r="AZ14" s="230">
        <v>11259.061622106499</v>
      </c>
      <c r="BA14" s="230">
        <v>8109.14773452597</v>
      </c>
      <c r="BB14" s="230">
        <v>9295.11614478095</v>
      </c>
      <c r="BC14" s="230">
        <v>99943.151004734595</v>
      </c>
      <c r="BD14" s="230">
        <v>5041.1087978645401</v>
      </c>
      <c r="BE14" s="230">
        <v>10270.8195926153</v>
      </c>
      <c r="BF14" s="230">
        <v>9328.9862368874201</v>
      </c>
      <c r="BG14" s="230">
        <v>8878.6563275969293</v>
      </c>
      <c r="BH14" s="230">
        <v>9693.2708007537294</v>
      </c>
      <c r="BI14" s="230">
        <v>11725.4927134928</v>
      </c>
      <c r="BJ14" s="230">
        <v>11681.1156753953</v>
      </c>
      <c r="BK14" s="230">
        <v>11114.2221051777</v>
      </c>
    </row>
    <row r="15" spans="1:63" s="31" customFormat="1" ht="15.75" customHeight="1" x14ac:dyDescent="0.25">
      <c r="A15" s="258" t="s">
        <v>118</v>
      </c>
      <c r="B15" s="295">
        <v>2844</v>
      </c>
      <c r="C15" s="250" t="s">
        <v>76</v>
      </c>
      <c r="D15" s="233">
        <v>3426.17655242721</v>
      </c>
      <c r="E15" s="233">
        <v>3070.6055530047202</v>
      </c>
      <c r="F15" s="233">
        <v>4689.3840994456104</v>
      </c>
      <c r="G15" s="233">
        <v>4923.9740657878201</v>
      </c>
      <c r="H15" s="233">
        <v>3319.53460534133</v>
      </c>
      <c r="I15" s="233">
        <v>4537.82875266063</v>
      </c>
      <c r="J15" s="233">
        <v>4642.2185185179696</v>
      </c>
      <c r="K15" s="233">
        <v>3238.9770408268</v>
      </c>
      <c r="L15" s="233">
        <v>2457.3887299654398</v>
      </c>
      <c r="M15" s="233">
        <v>3129.5182530944398</v>
      </c>
      <c r="N15" s="233">
        <v>2946.9817351604402</v>
      </c>
      <c r="O15" s="233">
        <v>4940.7376464036297</v>
      </c>
      <c r="P15" s="233">
        <v>45323.325552636001</v>
      </c>
      <c r="Q15" s="234">
        <v>2755.16379683785</v>
      </c>
      <c r="R15" s="234">
        <v>2861.8734248439</v>
      </c>
      <c r="S15" s="234">
        <v>4425.5762967302499</v>
      </c>
      <c r="T15" s="234">
        <v>3853.90536837222</v>
      </c>
      <c r="U15" s="234">
        <v>3243.77008806705</v>
      </c>
      <c r="V15" s="234">
        <v>3352.4085425848898</v>
      </c>
      <c r="W15" s="234">
        <v>3703.1140687130201</v>
      </c>
      <c r="X15" s="234">
        <v>3682.5389600867502</v>
      </c>
      <c r="Y15" s="234">
        <v>4111.7690157174002</v>
      </c>
      <c r="Z15" s="234">
        <v>3700.78416030262</v>
      </c>
      <c r="AA15" s="234">
        <v>3832.4222826984901</v>
      </c>
      <c r="AB15" s="234">
        <v>4201.8077953578104</v>
      </c>
      <c r="AC15" s="234">
        <v>43725.133800312302</v>
      </c>
      <c r="AD15" s="234">
        <v>3666.2095761957999</v>
      </c>
      <c r="AE15" s="234">
        <v>3821.9691189821701</v>
      </c>
      <c r="AF15" s="234">
        <v>4503.5998889394696</v>
      </c>
      <c r="AG15" s="234">
        <v>3257.9318413440701</v>
      </c>
      <c r="AH15" s="234">
        <v>4230.5459333218396</v>
      </c>
      <c r="AI15" s="234">
        <v>4127.7624255483997</v>
      </c>
      <c r="AJ15" s="234">
        <v>4695.0823679299601</v>
      </c>
      <c r="AK15" s="234">
        <v>3928.7417300725501</v>
      </c>
      <c r="AL15" s="234">
        <v>4364.3885648633704</v>
      </c>
      <c r="AM15" s="234">
        <v>3415.2802584792898</v>
      </c>
      <c r="AN15" s="234">
        <v>3432.25272847931</v>
      </c>
      <c r="AO15" s="234">
        <v>4268.3802167741997</v>
      </c>
      <c r="AP15" s="234">
        <v>47712.144650930401</v>
      </c>
      <c r="AQ15" s="234">
        <v>4748.5455266684103</v>
      </c>
      <c r="AR15" s="234">
        <v>3656.4641044586301</v>
      </c>
      <c r="AS15" s="234">
        <v>4335.2308540051399</v>
      </c>
      <c r="AT15" s="234">
        <v>3791.7624163018099</v>
      </c>
      <c r="AU15" s="234">
        <v>3274.0822861601901</v>
      </c>
      <c r="AV15" s="234">
        <v>4053.6575997510599</v>
      </c>
      <c r="AW15" s="234">
        <v>4254.1910736602404</v>
      </c>
      <c r="AX15" s="234">
        <v>4551.23589142117</v>
      </c>
      <c r="AY15" s="234">
        <v>4771.7650142317698</v>
      </c>
      <c r="AZ15" s="234">
        <v>4265.4834548521703</v>
      </c>
      <c r="BA15" s="234">
        <v>4540.6319468594102</v>
      </c>
      <c r="BB15" s="234">
        <v>5932.9440868271204</v>
      </c>
      <c r="BC15" s="234">
        <v>52175.994255197103</v>
      </c>
      <c r="BD15" s="234">
        <v>5255.3932178947898</v>
      </c>
      <c r="BE15" s="234">
        <v>4373.6412575608801</v>
      </c>
      <c r="BF15" s="234">
        <v>5516.3503038936096</v>
      </c>
      <c r="BG15" s="234">
        <v>5165.2698221506498</v>
      </c>
      <c r="BH15" s="234">
        <v>5202.3912002164398</v>
      </c>
      <c r="BI15" s="234">
        <v>5854.7159469211902</v>
      </c>
      <c r="BJ15" s="234">
        <v>5818.7332650861699</v>
      </c>
      <c r="BK15" s="234">
        <v>6103.4649610311799</v>
      </c>
    </row>
    <row r="16" spans="1:63" s="31" customFormat="1" ht="15.75" customHeight="1" x14ac:dyDescent="0.25">
      <c r="A16" s="235" t="s">
        <v>118</v>
      </c>
      <c r="B16" s="294">
        <v>890</v>
      </c>
      <c r="C16" s="235" t="s">
        <v>89</v>
      </c>
      <c r="D16" s="230">
        <v>2414.42145657527</v>
      </c>
      <c r="E16" s="230">
        <v>4327.2624256601903</v>
      </c>
      <c r="F16" s="230">
        <v>4783.3599158803099</v>
      </c>
      <c r="G16" s="230">
        <v>4320.28098208745</v>
      </c>
      <c r="H16" s="230">
        <v>4512.5040833456796</v>
      </c>
      <c r="I16" s="230">
        <v>3564.8017774310401</v>
      </c>
      <c r="J16" s="230">
        <v>4423.2932635106199</v>
      </c>
      <c r="K16" s="230">
        <v>4008.6916939279399</v>
      </c>
      <c r="L16" s="230">
        <v>4621.9603211890199</v>
      </c>
      <c r="M16" s="230">
        <v>2973.0493334759199</v>
      </c>
      <c r="N16" s="230">
        <v>2967.2384580711901</v>
      </c>
      <c r="O16" s="230">
        <v>4952.71219209016</v>
      </c>
      <c r="P16" s="230">
        <v>47869.575903244797</v>
      </c>
      <c r="Q16" s="230">
        <v>2465.2717715075701</v>
      </c>
      <c r="R16" s="230">
        <v>3118.2690390866301</v>
      </c>
      <c r="S16" s="230">
        <v>4398.2295411310697</v>
      </c>
      <c r="T16" s="230">
        <v>4015.3703879131999</v>
      </c>
      <c r="U16" s="230">
        <v>3810.89244661679</v>
      </c>
      <c r="V16" s="230">
        <v>3897.1612169690702</v>
      </c>
      <c r="W16" s="230">
        <v>5286.9071649269099</v>
      </c>
      <c r="X16" s="230">
        <v>4388.6883282061299</v>
      </c>
      <c r="Y16" s="230">
        <v>3615.7503494800299</v>
      </c>
      <c r="Z16" s="230">
        <v>4613.9303946669497</v>
      </c>
      <c r="AA16" s="230">
        <v>5744.2141709585003</v>
      </c>
      <c r="AB16" s="230">
        <v>4572.6787953370804</v>
      </c>
      <c r="AC16" s="230">
        <v>49927.363606799903</v>
      </c>
      <c r="AD16" s="230">
        <v>5235.2944315126897</v>
      </c>
      <c r="AE16" s="230">
        <v>5041.3896576199004</v>
      </c>
      <c r="AF16" s="230">
        <v>5795.7165890313299</v>
      </c>
      <c r="AG16" s="230">
        <v>5884.1378340400097</v>
      </c>
      <c r="AH16" s="230">
        <v>3954.9697470746701</v>
      </c>
      <c r="AI16" s="230">
        <v>4871.2455757734097</v>
      </c>
      <c r="AJ16" s="230">
        <v>4309.8398428441697</v>
      </c>
      <c r="AK16" s="230">
        <v>5026.0768738464203</v>
      </c>
      <c r="AL16" s="230">
        <v>2913.9270918268699</v>
      </c>
      <c r="AM16" s="230">
        <v>4885.8925936646201</v>
      </c>
      <c r="AN16" s="230">
        <v>3379.5663330827401</v>
      </c>
      <c r="AO16" s="230">
        <v>2898.5283833019698</v>
      </c>
      <c r="AP16" s="230">
        <v>54196.584953618803</v>
      </c>
      <c r="AQ16" s="230">
        <v>4261.7515207108499</v>
      </c>
      <c r="AR16" s="230">
        <v>3087.12823556487</v>
      </c>
      <c r="AS16" s="230">
        <v>3827.1313876375202</v>
      </c>
      <c r="AT16" s="230">
        <v>4405.3447687757298</v>
      </c>
      <c r="AU16" s="230">
        <v>3428.6321959946499</v>
      </c>
      <c r="AV16" s="230">
        <v>5231.9174229182499</v>
      </c>
      <c r="AW16" s="230">
        <v>5298.0167539007898</v>
      </c>
      <c r="AX16" s="230">
        <v>5498.4256923740004</v>
      </c>
      <c r="AY16" s="230">
        <v>3749.31084806227</v>
      </c>
      <c r="AZ16" s="230">
        <v>4493.4010319499903</v>
      </c>
      <c r="BA16" s="230">
        <v>6407.1551386400497</v>
      </c>
      <c r="BB16" s="230">
        <v>4476.4018536336598</v>
      </c>
      <c r="BC16" s="230">
        <v>54164.616850162602</v>
      </c>
      <c r="BD16" s="230">
        <v>4782.7114848583496</v>
      </c>
      <c r="BE16" s="230">
        <v>4702.3868720289402</v>
      </c>
      <c r="BF16" s="230">
        <v>4814.4999474160504</v>
      </c>
      <c r="BG16" s="230">
        <v>5862.55164221221</v>
      </c>
      <c r="BH16" s="230">
        <v>5057.9103249977297</v>
      </c>
      <c r="BI16" s="230">
        <v>5133.7618605974403</v>
      </c>
      <c r="BJ16" s="230">
        <v>5911.3148987038803</v>
      </c>
      <c r="BK16" s="230">
        <v>5056.1740587315599</v>
      </c>
    </row>
    <row r="17" spans="1:63" s="31" customFormat="1" ht="15.75" customHeight="1" x14ac:dyDescent="0.25">
      <c r="A17" s="250" t="s">
        <v>118</v>
      </c>
      <c r="B17" s="388">
        <v>247</v>
      </c>
      <c r="C17" s="250" t="s">
        <v>88</v>
      </c>
      <c r="D17" s="233">
        <v>5748.1431363171096</v>
      </c>
      <c r="E17" s="233">
        <v>5684.7532834740095</v>
      </c>
      <c r="F17" s="233">
        <v>6390.6620443763604</v>
      </c>
      <c r="G17" s="233">
        <v>5978.9556080150096</v>
      </c>
      <c r="H17" s="233">
        <v>5937.7167985670903</v>
      </c>
      <c r="I17" s="233">
        <v>6243.2810393222699</v>
      </c>
      <c r="J17" s="233">
        <v>6521.5996915259302</v>
      </c>
      <c r="K17" s="233">
        <v>5967.3424800862404</v>
      </c>
      <c r="L17" s="233">
        <v>6246.26927108155</v>
      </c>
      <c r="M17" s="233">
        <v>5892.5339197684598</v>
      </c>
      <c r="N17" s="233">
        <v>5877.9361842253902</v>
      </c>
      <c r="O17" s="233">
        <v>5527.4928910524104</v>
      </c>
      <c r="P17" s="233">
        <v>72016.686347811803</v>
      </c>
      <c r="Q17" s="234">
        <v>6120.2952809073604</v>
      </c>
      <c r="R17" s="234">
        <v>5628.8896002331803</v>
      </c>
      <c r="S17" s="234">
        <v>6039.0329888272199</v>
      </c>
      <c r="T17" s="234">
        <v>6424.2707838106899</v>
      </c>
      <c r="U17" s="234">
        <v>6105.2192595910501</v>
      </c>
      <c r="V17" s="234">
        <v>6660.48918777379</v>
      </c>
      <c r="W17" s="234">
        <v>7050.5186449695802</v>
      </c>
      <c r="X17" s="234">
        <v>6605.4348890322399</v>
      </c>
      <c r="Y17" s="234">
        <v>6474.5174661769697</v>
      </c>
      <c r="Z17" s="234">
        <v>6107.0265936709902</v>
      </c>
      <c r="AA17" s="234">
        <v>6990.95408922144</v>
      </c>
      <c r="AB17" s="234">
        <v>6594.6210219956902</v>
      </c>
      <c r="AC17" s="234">
        <v>76801.269806210199</v>
      </c>
      <c r="AD17" s="234">
        <v>6900.6517950739899</v>
      </c>
      <c r="AE17" s="234">
        <v>6397.6931676004497</v>
      </c>
      <c r="AF17" s="234">
        <v>6560.7647800550803</v>
      </c>
      <c r="AG17" s="234">
        <v>7048.5785586706397</v>
      </c>
      <c r="AH17" s="234">
        <v>6633.90729628591</v>
      </c>
      <c r="AI17" s="234">
        <v>6524.7619408048404</v>
      </c>
      <c r="AJ17" s="234">
        <v>6390.8721576276002</v>
      </c>
      <c r="AK17" s="234">
        <v>7465.7378439148097</v>
      </c>
      <c r="AL17" s="234">
        <v>6174.50683747735</v>
      </c>
      <c r="AM17" s="234">
        <v>5784.6089041692203</v>
      </c>
      <c r="AN17" s="234">
        <v>6764.67517624623</v>
      </c>
      <c r="AO17" s="234">
        <v>7547.4078967859296</v>
      </c>
      <c r="AP17" s="234">
        <v>80194.166354712099</v>
      </c>
      <c r="AQ17" s="234">
        <v>6166.57487022651</v>
      </c>
      <c r="AR17" s="234">
        <v>5717.1811674075498</v>
      </c>
      <c r="AS17" s="234">
        <v>6503.1744842520402</v>
      </c>
      <c r="AT17" s="234">
        <v>6223.6702910570802</v>
      </c>
      <c r="AU17" s="234">
        <v>7013.2360148261596</v>
      </c>
      <c r="AV17" s="234">
        <v>6783.4597871880096</v>
      </c>
      <c r="AW17" s="234">
        <v>6854.9782842718696</v>
      </c>
      <c r="AX17" s="234">
        <v>7357.6000782977499</v>
      </c>
      <c r="AY17" s="234">
        <v>6619.0432847587099</v>
      </c>
      <c r="AZ17" s="234">
        <v>4687.7546049647299</v>
      </c>
      <c r="BA17" s="234">
        <v>3497.80922741019</v>
      </c>
      <c r="BB17" s="234">
        <v>3867.1550916092401</v>
      </c>
      <c r="BC17" s="234">
        <v>71291.637186269902</v>
      </c>
      <c r="BD17" s="234">
        <v>4376.1826181516199</v>
      </c>
      <c r="BE17" s="234">
        <v>3455.8901478420298</v>
      </c>
      <c r="BF17" s="234">
        <v>4428.4870797925896</v>
      </c>
      <c r="BG17" s="234">
        <v>3872.3570742228799</v>
      </c>
      <c r="BH17" s="234">
        <v>4495.3171091413396</v>
      </c>
      <c r="BI17" s="234">
        <v>4298.0222983087897</v>
      </c>
      <c r="BJ17" s="234">
        <v>4894.9842575614102</v>
      </c>
      <c r="BK17" s="234">
        <v>4896.4376117641305</v>
      </c>
    </row>
    <row r="18" spans="1:63" s="31" customFormat="1" ht="15.75" customHeight="1" x14ac:dyDescent="0.25">
      <c r="A18" s="235" t="s">
        <v>118</v>
      </c>
      <c r="B18" s="294" t="s">
        <v>118</v>
      </c>
      <c r="C18" s="235" t="s">
        <v>80</v>
      </c>
      <c r="D18" s="230">
        <v>31134.650192612</v>
      </c>
      <c r="E18" s="230">
        <v>34188.475147448298</v>
      </c>
      <c r="F18" s="230">
        <v>43183.485996368901</v>
      </c>
      <c r="G18" s="230">
        <v>37694.903069505199</v>
      </c>
      <c r="H18" s="230">
        <v>33750.424145612997</v>
      </c>
      <c r="I18" s="230">
        <v>42295.693844047397</v>
      </c>
      <c r="J18" s="230">
        <v>40573.042711276903</v>
      </c>
      <c r="K18" s="230">
        <v>42258.860509898397</v>
      </c>
      <c r="L18" s="230">
        <v>40055.435861405902</v>
      </c>
      <c r="M18" s="230">
        <v>35861.741254641602</v>
      </c>
      <c r="N18" s="230">
        <v>36514.046208534703</v>
      </c>
      <c r="O18" s="230">
        <v>41579.882629862303</v>
      </c>
      <c r="P18" s="230">
        <v>459090.641571215</v>
      </c>
      <c r="Q18" s="230">
        <v>29097.467967451099</v>
      </c>
      <c r="R18" s="230">
        <v>34447.8539938131</v>
      </c>
      <c r="S18" s="230">
        <v>40572.381917181403</v>
      </c>
      <c r="T18" s="230">
        <v>35293.3939867874</v>
      </c>
      <c r="U18" s="230">
        <v>33986.068754087297</v>
      </c>
      <c r="V18" s="230">
        <v>40526.304339581096</v>
      </c>
      <c r="W18" s="230">
        <v>37067.384858978599</v>
      </c>
      <c r="X18" s="230">
        <v>44925.670926299099</v>
      </c>
      <c r="Y18" s="230">
        <v>43641.812478264103</v>
      </c>
      <c r="Z18" s="230">
        <v>41534.699294277198</v>
      </c>
      <c r="AA18" s="230">
        <v>36014.892582184897</v>
      </c>
      <c r="AB18" s="230">
        <v>66018.468573115097</v>
      </c>
      <c r="AC18" s="230">
        <v>483126.39967201999</v>
      </c>
      <c r="AD18" s="230">
        <v>38992.469550926602</v>
      </c>
      <c r="AE18" s="230">
        <v>47056.407205891803</v>
      </c>
      <c r="AF18" s="230">
        <v>48435.675108666001</v>
      </c>
      <c r="AG18" s="230">
        <v>51032.265459121802</v>
      </c>
      <c r="AH18" s="230">
        <v>51339.7481056818</v>
      </c>
      <c r="AI18" s="230">
        <v>49734.969674736501</v>
      </c>
      <c r="AJ18" s="230">
        <v>41767.159952649097</v>
      </c>
      <c r="AK18" s="230">
        <v>49884.471025135303</v>
      </c>
      <c r="AL18" s="230">
        <v>46900.158034753702</v>
      </c>
      <c r="AM18" s="230">
        <v>38712.7922380378</v>
      </c>
      <c r="AN18" s="230">
        <v>39485.095989376998</v>
      </c>
      <c r="AO18" s="230">
        <v>54722.818742822601</v>
      </c>
      <c r="AP18" s="230">
        <v>558064.03108780005</v>
      </c>
      <c r="AQ18" s="230">
        <v>39098.611723000002</v>
      </c>
      <c r="AR18" s="230">
        <v>37377.9251202171</v>
      </c>
      <c r="AS18" s="230">
        <v>48544.082334333398</v>
      </c>
      <c r="AT18" s="230">
        <v>46367.180342855398</v>
      </c>
      <c r="AU18" s="230">
        <v>45381.296675222497</v>
      </c>
      <c r="AV18" s="230">
        <v>47351.4996449358</v>
      </c>
      <c r="AW18" s="230">
        <v>55633.015021682302</v>
      </c>
      <c r="AX18" s="230">
        <v>46340.3853140067</v>
      </c>
      <c r="AY18" s="230">
        <v>46963.451133896</v>
      </c>
      <c r="AZ18" s="230">
        <v>46019.1128634454</v>
      </c>
      <c r="BA18" s="230">
        <v>49805.861710431796</v>
      </c>
      <c r="BB18" s="230">
        <v>57787.316455672502</v>
      </c>
      <c r="BC18" s="230">
        <v>566669.73833969899</v>
      </c>
      <c r="BD18" s="230">
        <v>48728.608211808103</v>
      </c>
      <c r="BE18" s="230">
        <v>48763.856021247397</v>
      </c>
      <c r="BF18" s="230">
        <v>57579.849278258698</v>
      </c>
      <c r="BG18" s="230">
        <v>49957.461316306901</v>
      </c>
      <c r="BH18" s="230">
        <v>53764.558611745</v>
      </c>
      <c r="BI18" s="230">
        <v>51308.3165499518</v>
      </c>
      <c r="BJ18" s="230">
        <v>46742.664944432603</v>
      </c>
      <c r="BK18" s="230">
        <v>47535.719669821199</v>
      </c>
    </row>
    <row r="19" spans="1:63" s="242" customFormat="1" ht="15.75" customHeight="1" x14ac:dyDescent="0.25">
      <c r="A19" s="289" t="s">
        <v>138</v>
      </c>
      <c r="B19" s="296" t="s">
        <v>118</v>
      </c>
      <c r="C19" s="252" t="s">
        <v>118</v>
      </c>
      <c r="D19" s="264">
        <v>33911.579917750198</v>
      </c>
      <c r="E19" s="264">
        <v>31320.304999664299</v>
      </c>
      <c r="F19" s="264">
        <v>29489.836403798301</v>
      </c>
      <c r="G19" s="264">
        <v>17914.617903414099</v>
      </c>
      <c r="H19" s="264">
        <v>30283.8022087893</v>
      </c>
      <c r="I19" s="264">
        <v>35139.932570463599</v>
      </c>
      <c r="J19" s="264">
        <v>37402.615269012203</v>
      </c>
      <c r="K19" s="264">
        <v>40185.930249696699</v>
      </c>
      <c r="L19" s="264">
        <v>34837.957617337503</v>
      </c>
      <c r="M19" s="264">
        <v>31373.850474105198</v>
      </c>
      <c r="N19" s="264">
        <v>32256.003356431698</v>
      </c>
      <c r="O19" s="264">
        <v>42951.512123727298</v>
      </c>
      <c r="P19" s="264">
        <v>397067.94309418998</v>
      </c>
      <c r="Q19" s="253">
        <v>31933.956223423302</v>
      </c>
      <c r="R19" s="253">
        <v>31462.8283222598</v>
      </c>
      <c r="S19" s="253">
        <v>29837.699579333199</v>
      </c>
      <c r="T19" s="253">
        <v>39540.334573840999</v>
      </c>
      <c r="U19" s="253">
        <v>31677.682745457001</v>
      </c>
      <c r="V19" s="253">
        <v>33696.200862562197</v>
      </c>
      <c r="W19" s="253">
        <v>38646.695047100402</v>
      </c>
      <c r="X19" s="253">
        <v>43346.393587189799</v>
      </c>
      <c r="Y19" s="253">
        <v>36483.497815140399</v>
      </c>
      <c r="Z19" s="253">
        <v>31944.408769489099</v>
      </c>
      <c r="AA19" s="253">
        <v>32843.165481430296</v>
      </c>
      <c r="AB19" s="253">
        <v>44053.716022975801</v>
      </c>
      <c r="AC19" s="253">
        <v>425466.579030202</v>
      </c>
      <c r="AD19" s="253">
        <v>41576.926765373202</v>
      </c>
      <c r="AE19" s="253">
        <v>32813.783822934703</v>
      </c>
      <c r="AF19" s="253">
        <v>33848.165732706402</v>
      </c>
      <c r="AG19" s="253">
        <v>33741.033939720299</v>
      </c>
      <c r="AH19" s="253">
        <v>33611.420825311397</v>
      </c>
      <c r="AI19" s="253">
        <v>37174.020115281601</v>
      </c>
      <c r="AJ19" s="253">
        <v>42581.762478247198</v>
      </c>
      <c r="AK19" s="253">
        <v>46579.793947470796</v>
      </c>
      <c r="AL19" s="253">
        <v>41656.9614419149</v>
      </c>
      <c r="AM19" s="253">
        <v>38698.1289431388</v>
      </c>
      <c r="AN19" s="253">
        <v>44714.212438464798</v>
      </c>
      <c r="AO19" s="253">
        <v>50829.345398913698</v>
      </c>
      <c r="AP19" s="253">
        <v>477825.555849478</v>
      </c>
      <c r="AQ19" s="253">
        <v>45281.3539548068</v>
      </c>
      <c r="AR19" s="253">
        <v>37077.680688961802</v>
      </c>
      <c r="AS19" s="253">
        <v>41175.756945921399</v>
      </c>
      <c r="AT19" s="253">
        <v>42776.563105979498</v>
      </c>
      <c r="AU19" s="253">
        <v>40943.427194305499</v>
      </c>
      <c r="AV19" s="253">
        <v>42563.687039472599</v>
      </c>
      <c r="AW19" s="253">
        <v>55681.629607632101</v>
      </c>
      <c r="AX19" s="253">
        <v>59156.052781164202</v>
      </c>
      <c r="AY19" s="253">
        <v>46602.8151971388</v>
      </c>
      <c r="AZ19" s="253">
        <v>50492.000619898703</v>
      </c>
      <c r="BA19" s="253">
        <v>45662.3382314798</v>
      </c>
      <c r="BB19" s="253">
        <v>72372.367425945602</v>
      </c>
      <c r="BC19" s="253">
        <v>579785.67279270699</v>
      </c>
      <c r="BD19" s="253">
        <v>56070.693832557903</v>
      </c>
      <c r="BE19" s="253">
        <v>44741.219831043003</v>
      </c>
      <c r="BF19" s="253">
        <v>48063.706177930202</v>
      </c>
      <c r="BG19" s="253">
        <v>48145.705890075202</v>
      </c>
      <c r="BH19" s="253">
        <v>41890.544384216599</v>
      </c>
      <c r="BI19" s="253">
        <v>53461.923408368399</v>
      </c>
      <c r="BJ19" s="253">
        <v>60913.008232989698</v>
      </c>
      <c r="BK19" s="253">
        <v>63130.183305450002</v>
      </c>
    </row>
    <row r="20" spans="1:63" s="31" customFormat="1" ht="15.75" customHeight="1" x14ac:dyDescent="0.25">
      <c r="A20" s="235" t="s">
        <v>118</v>
      </c>
      <c r="B20" s="294">
        <v>211</v>
      </c>
      <c r="C20" s="235" t="s">
        <v>81</v>
      </c>
      <c r="D20" s="230">
        <v>9661.3201750813205</v>
      </c>
      <c r="E20" s="230">
        <v>5954.3836941509999</v>
      </c>
      <c r="F20" s="230">
        <v>6622.9694472993697</v>
      </c>
      <c r="G20" s="230">
        <v>0</v>
      </c>
      <c r="H20" s="230">
        <v>7576.6331817606097</v>
      </c>
      <c r="I20" s="230">
        <v>8957.2119094663503</v>
      </c>
      <c r="J20" s="230">
        <v>13729.295590803</v>
      </c>
      <c r="K20" s="230">
        <v>15351.198019650499</v>
      </c>
      <c r="L20" s="230">
        <v>10964.355561590201</v>
      </c>
      <c r="M20" s="230">
        <v>9594.9393133577196</v>
      </c>
      <c r="N20" s="230">
        <v>10329.1073696842</v>
      </c>
      <c r="O20" s="230">
        <v>14086.4073877141</v>
      </c>
      <c r="P20" s="230">
        <v>112827.82165055801</v>
      </c>
      <c r="Q20" s="230">
        <v>13033.6756759123</v>
      </c>
      <c r="R20" s="230">
        <v>8633.3603470666094</v>
      </c>
      <c r="S20" s="230">
        <v>9208.4150246068803</v>
      </c>
      <c r="T20" s="230">
        <v>16355.447154734</v>
      </c>
      <c r="U20" s="230">
        <v>7005.18376931076</v>
      </c>
      <c r="V20" s="230">
        <v>10207.8715357974</v>
      </c>
      <c r="W20" s="230">
        <v>14807.5324974959</v>
      </c>
      <c r="X20" s="230">
        <v>18475.1143915313</v>
      </c>
      <c r="Y20" s="230">
        <v>10901.3691359815</v>
      </c>
      <c r="Z20" s="230">
        <v>7976.0925037642601</v>
      </c>
      <c r="AA20" s="230">
        <v>8675.8932139492699</v>
      </c>
      <c r="AB20" s="230">
        <v>15340.196567545399</v>
      </c>
      <c r="AC20" s="230">
        <v>140620.15181769599</v>
      </c>
      <c r="AD20" s="230">
        <v>14920.084864217901</v>
      </c>
      <c r="AE20" s="230">
        <v>8795.7232300043706</v>
      </c>
      <c r="AF20" s="230">
        <v>8613.7851250028507</v>
      </c>
      <c r="AG20" s="230">
        <v>7411.0537244033403</v>
      </c>
      <c r="AH20" s="230">
        <v>7191.6469877304198</v>
      </c>
      <c r="AI20" s="230">
        <v>9519.9541307664003</v>
      </c>
      <c r="AJ20" s="230">
        <v>14862.568302997999</v>
      </c>
      <c r="AK20" s="230">
        <v>20143.768857323001</v>
      </c>
      <c r="AL20" s="230">
        <v>13056.5683129685</v>
      </c>
      <c r="AM20" s="230">
        <v>12003.5352643977</v>
      </c>
      <c r="AN20" s="230">
        <v>15113.7408809056</v>
      </c>
      <c r="AO20" s="230">
        <v>22228.624261905701</v>
      </c>
      <c r="AP20" s="230">
        <v>153861.05394262401</v>
      </c>
      <c r="AQ20" s="230">
        <v>21225.238075018598</v>
      </c>
      <c r="AR20" s="230">
        <v>12746.4043895881</v>
      </c>
      <c r="AS20" s="230">
        <v>12342.659171323099</v>
      </c>
      <c r="AT20" s="230">
        <v>13042.1077224281</v>
      </c>
      <c r="AU20" s="230">
        <v>11939.2405635465</v>
      </c>
      <c r="AV20" s="230">
        <v>14295.0465419875</v>
      </c>
      <c r="AW20" s="230">
        <v>22188.702129502501</v>
      </c>
      <c r="AX20" s="230">
        <v>27874.946951360998</v>
      </c>
      <c r="AY20" s="230">
        <v>15432.800929679501</v>
      </c>
      <c r="AZ20" s="230">
        <v>14611.3705825459</v>
      </c>
      <c r="BA20" s="230">
        <v>16406.0349252325</v>
      </c>
      <c r="BB20" s="230">
        <v>26731.765057115001</v>
      </c>
      <c r="BC20" s="230">
        <v>208836.31703932799</v>
      </c>
      <c r="BD20" s="230">
        <v>25356.8170507305</v>
      </c>
      <c r="BE20" s="230">
        <v>16309.664085840801</v>
      </c>
      <c r="BF20" s="230">
        <v>15404.818417018199</v>
      </c>
      <c r="BG20" s="230">
        <v>12881.610101804599</v>
      </c>
      <c r="BH20" s="230">
        <v>11548.5960829342</v>
      </c>
      <c r="BI20" s="230">
        <v>14832.4410601251</v>
      </c>
      <c r="BJ20" s="230">
        <v>21744.061509683401</v>
      </c>
      <c r="BK20" s="230">
        <v>25186.247154767101</v>
      </c>
    </row>
    <row r="21" spans="1:63" s="31" customFormat="1" ht="15.75" customHeight="1" x14ac:dyDescent="0.25">
      <c r="A21" s="231" t="s">
        <v>118</v>
      </c>
      <c r="B21" s="388">
        <v>2841</v>
      </c>
      <c r="C21" s="250" t="s">
        <v>72</v>
      </c>
      <c r="D21" s="233">
        <v>11222.037453594299</v>
      </c>
      <c r="E21" s="233">
        <v>13007.1775643946</v>
      </c>
      <c r="F21" s="233">
        <v>12096.245845064899</v>
      </c>
      <c r="G21" s="233">
        <v>9474.4499182964792</v>
      </c>
      <c r="H21" s="233">
        <v>9358.6447738873903</v>
      </c>
      <c r="I21" s="233">
        <v>11219.3446571068</v>
      </c>
      <c r="J21" s="233">
        <v>11429.3719116958</v>
      </c>
      <c r="K21" s="233">
        <v>11525.6220253432</v>
      </c>
      <c r="L21" s="233">
        <v>10818.110852658499</v>
      </c>
      <c r="M21" s="233">
        <v>10755.440567784301</v>
      </c>
      <c r="N21" s="233">
        <v>11173.7173969495</v>
      </c>
      <c r="O21" s="233">
        <v>11838.318209367701</v>
      </c>
      <c r="P21" s="233">
        <v>133918.48117614299</v>
      </c>
      <c r="Q21" s="234">
        <v>10360.0627537604</v>
      </c>
      <c r="R21" s="234">
        <v>11824.117174020001</v>
      </c>
      <c r="S21" s="234">
        <v>10520.290983454601</v>
      </c>
      <c r="T21" s="234">
        <v>10789.6215760716</v>
      </c>
      <c r="U21" s="234">
        <v>11048.9513847817</v>
      </c>
      <c r="V21" s="234">
        <v>10442.4762224284</v>
      </c>
      <c r="W21" s="234">
        <v>11281.887230095101</v>
      </c>
      <c r="X21" s="234">
        <v>11038.015642530499</v>
      </c>
      <c r="Y21" s="234">
        <v>11685.782867729</v>
      </c>
      <c r="Z21" s="234">
        <v>10926.4063000519</v>
      </c>
      <c r="AA21" s="234">
        <v>11342.935541819499</v>
      </c>
      <c r="AB21" s="234">
        <v>10796.3679314992</v>
      </c>
      <c r="AC21" s="234">
        <v>132056.91560824201</v>
      </c>
      <c r="AD21" s="234">
        <v>11616.1805259923</v>
      </c>
      <c r="AE21" s="234">
        <v>11412.6884159413</v>
      </c>
      <c r="AF21" s="234">
        <v>12385.8927469255</v>
      </c>
      <c r="AG21" s="234">
        <v>11990.928070378999</v>
      </c>
      <c r="AH21" s="234">
        <v>11891.742091935699</v>
      </c>
      <c r="AI21" s="234">
        <v>12211.2369233479</v>
      </c>
      <c r="AJ21" s="234">
        <v>11989.156533986499</v>
      </c>
      <c r="AK21" s="234">
        <v>12024.4920533636</v>
      </c>
      <c r="AL21" s="234">
        <v>13567.454074851499</v>
      </c>
      <c r="AM21" s="234">
        <v>12814.163177996301</v>
      </c>
      <c r="AN21" s="234">
        <v>13385.0200783202</v>
      </c>
      <c r="AO21" s="234">
        <v>12476.187153987001</v>
      </c>
      <c r="AP21" s="234">
        <v>147765.141847027</v>
      </c>
      <c r="AQ21" s="234">
        <v>10843.864402474301</v>
      </c>
      <c r="AR21" s="234">
        <v>11899.0564323696</v>
      </c>
      <c r="AS21" s="234">
        <v>13960.5694495466</v>
      </c>
      <c r="AT21" s="234">
        <v>13521.4557059618</v>
      </c>
      <c r="AU21" s="234">
        <v>13596.0243898958</v>
      </c>
      <c r="AV21" s="234">
        <v>13949.2338622435</v>
      </c>
      <c r="AW21" s="234">
        <v>15143.929371295601</v>
      </c>
      <c r="AX21" s="234">
        <v>15391.4476603765</v>
      </c>
      <c r="AY21" s="234">
        <v>15900.2259439316</v>
      </c>
      <c r="AZ21" s="234">
        <v>17565.8590875095</v>
      </c>
      <c r="BA21" s="234">
        <v>14496.249961482799</v>
      </c>
      <c r="BB21" s="234">
        <v>17824.025114767301</v>
      </c>
      <c r="BC21" s="234">
        <v>174091.94138185499</v>
      </c>
      <c r="BD21" s="234">
        <v>17458.502807271201</v>
      </c>
      <c r="BE21" s="234">
        <v>13974.619667937501</v>
      </c>
      <c r="BF21" s="234">
        <v>17158.271898613999</v>
      </c>
      <c r="BG21" s="234">
        <v>19501.2254256048</v>
      </c>
      <c r="BH21" s="234">
        <v>15035.0812461757</v>
      </c>
      <c r="BI21" s="234">
        <v>21223.378976704498</v>
      </c>
      <c r="BJ21" s="234">
        <v>19633.372183694199</v>
      </c>
      <c r="BK21" s="234">
        <v>18933.410463203702</v>
      </c>
    </row>
    <row r="22" spans="1:63" s="31" customFormat="1" ht="15.75" customHeight="1" x14ac:dyDescent="0.25">
      <c r="A22" s="235" t="s">
        <v>118</v>
      </c>
      <c r="B22" s="294">
        <v>263</v>
      </c>
      <c r="C22" s="235" t="s">
        <v>87</v>
      </c>
      <c r="D22" s="230">
        <v>6603.5282256926203</v>
      </c>
      <c r="E22" s="230">
        <v>6260.3357428173704</v>
      </c>
      <c r="F22" s="230">
        <v>3849.1914663584798</v>
      </c>
      <c r="G22" s="230">
        <v>2226.7115952567101</v>
      </c>
      <c r="H22" s="230">
        <v>4224.9158828186301</v>
      </c>
      <c r="I22" s="230">
        <v>5445.0694231932303</v>
      </c>
      <c r="J22" s="230">
        <v>3216.2029683760902</v>
      </c>
      <c r="K22" s="230">
        <v>4360.5613950508396</v>
      </c>
      <c r="L22" s="230">
        <v>3684.8558896494101</v>
      </c>
      <c r="M22" s="230">
        <v>3229.92700460077</v>
      </c>
      <c r="N22" s="230">
        <v>4229.3357326145597</v>
      </c>
      <c r="O22" s="230">
        <v>5912.0677261021201</v>
      </c>
      <c r="P22" s="230">
        <v>53242.703052530902</v>
      </c>
      <c r="Q22" s="230">
        <v>3134.5160049180599</v>
      </c>
      <c r="R22" s="230">
        <v>3533.4060986495701</v>
      </c>
      <c r="S22" s="230">
        <v>3166.3534848250702</v>
      </c>
      <c r="T22" s="230">
        <v>5601.2927920653001</v>
      </c>
      <c r="U22" s="230">
        <v>4886.5863295561403</v>
      </c>
      <c r="V22" s="230">
        <v>4985.0458563883003</v>
      </c>
      <c r="W22" s="230">
        <v>5369.7596225295001</v>
      </c>
      <c r="X22" s="230">
        <v>6809.1597702919698</v>
      </c>
      <c r="Y22" s="230">
        <v>5341.1308801714204</v>
      </c>
      <c r="Z22" s="230">
        <v>5693.3882971783396</v>
      </c>
      <c r="AA22" s="230">
        <v>6070.9478940187901</v>
      </c>
      <c r="AB22" s="230">
        <v>7870.7691300370298</v>
      </c>
      <c r="AC22" s="230">
        <v>62462.356160629497</v>
      </c>
      <c r="AD22" s="230">
        <v>5761.3905898543399</v>
      </c>
      <c r="AE22" s="230">
        <v>5997.8072347823299</v>
      </c>
      <c r="AF22" s="230">
        <v>6444.4651370415304</v>
      </c>
      <c r="AG22" s="230">
        <v>5906.9448564219201</v>
      </c>
      <c r="AH22" s="230">
        <v>6675.1944104372997</v>
      </c>
      <c r="AI22" s="230">
        <v>6736.1109152895897</v>
      </c>
      <c r="AJ22" s="230">
        <v>5545.1498338961201</v>
      </c>
      <c r="AK22" s="230">
        <v>6799.0272227817804</v>
      </c>
      <c r="AL22" s="230">
        <v>6608.0340707503001</v>
      </c>
      <c r="AM22" s="230">
        <v>6255.9232092472703</v>
      </c>
      <c r="AN22" s="230">
        <v>7774.2480941076801</v>
      </c>
      <c r="AO22" s="230">
        <v>7460.93155691426</v>
      </c>
      <c r="AP22" s="230">
        <v>77965.2271315244</v>
      </c>
      <c r="AQ22" s="230">
        <v>5985.5262819917998</v>
      </c>
      <c r="AR22" s="230">
        <v>7382.5416974527297</v>
      </c>
      <c r="AS22" s="230">
        <v>7171.8008642524301</v>
      </c>
      <c r="AT22" s="230">
        <v>8593.7085597603891</v>
      </c>
      <c r="AU22" s="230">
        <v>8370.6583749268393</v>
      </c>
      <c r="AV22" s="230">
        <v>7926.79549482313</v>
      </c>
      <c r="AW22" s="230">
        <v>10554.901815212101</v>
      </c>
      <c r="AX22" s="230">
        <v>8036.78872104322</v>
      </c>
      <c r="AY22" s="230">
        <v>9137.1728504221592</v>
      </c>
      <c r="AZ22" s="230">
        <v>8933.9319753514592</v>
      </c>
      <c r="BA22" s="230">
        <v>5979.7083183306804</v>
      </c>
      <c r="BB22" s="230">
        <v>9603.5736567711392</v>
      </c>
      <c r="BC22" s="230">
        <v>97677.108610338095</v>
      </c>
      <c r="BD22" s="230">
        <v>7183.39426186116</v>
      </c>
      <c r="BE22" s="230">
        <v>7919.6493296456201</v>
      </c>
      <c r="BF22" s="230">
        <v>9053.3648056729508</v>
      </c>
      <c r="BG22" s="230">
        <v>9238.6008844407606</v>
      </c>
      <c r="BH22" s="230">
        <v>9344.3686240415009</v>
      </c>
      <c r="BI22" s="230">
        <v>9562.4665986667205</v>
      </c>
      <c r="BJ22" s="230">
        <v>11465.454907736301</v>
      </c>
      <c r="BK22" s="230">
        <v>12374.162163131199</v>
      </c>
    </row>
    <row r="23" spans="1:63" s="31" customFormat="1" ht="15.75" customHeight="1" x14ac:dyDescent="0.25">
      <c r="A23" s="231" t="s">
        <v>118</v>
      </c>
      <c r="B23" s="319">
        <v>280</v>
      </c>
      <c r="C23" s="231" t="s">
        <v>75</v>
      </c>
      <c r="D23" s="233">
        <v>329.89165895759299</v>
      </c>
      <c r="E23" s="233">
        <v>963.23253184565999</v>
      </c>
      <c r="F23" s="233">
        <v>632.07747179982096</v>
      </c>
      <c r="G23" s="233">
        <v>165.45187928653499</v>
      </c>
      <c r="H23" s="233">
        <v>389.31975754999598</v>
      </c>
      <c r="I23" s="233">
        <v>1561.6976332013301</v>
      </c>
      <c r="J23" s="233">
        <v>558.12302744760404</v>
      </c>
      <c r="K23" s="233">
        <v>653.51718383794196</v>
      </c>
      <c r="L23" s="233">
        <v>566.37249977501597</v>
      </c>
      <c r="M23" s="233">
        <v>551.68943320019298</v>
      </c>
      <c r="N23" s="233">
        <v>670.80609435113001</v>
      </c>
      <c r="O23" s="233">
        <v>820.59886740525201</v>
      </c>
      <c r="P23" s="233">
        <v>7862.7780386580698</v>
      </c>
      <c r="Q23" s="234">
        <v>168.17724571413899</v>
      </c>
      <c r="R23" s="234">
        <v>1042.83128908598</v>
      </c>
      <c r="S23" s="234">
        <v>876.15297246504895</v>
      </c>
      <c r="T23" s="234">
        <v>365.93488285131298</v>
      </c>
      <c r="U23" s="234">
        <v>811.00413975113202</v>
      </c>
      <c r="V23" s="234">
        <v>1033.2984263246899</v>
      </c>
      <c r="W23" s="234">
        <v>1038.11810020346</v>
      </c>
      <c r="X23" s="234">
        <v>1160.8555757209599</v>
      </c>
      <c r="Y23" s="234">
        <v>1599.3082651090499</v>
      </c>
      <c r="Z23" s="234">
        <v>926.87907438785305</v>
      </c>
      <c r="AA23" s="234">
        <v>1214.63883621012</v>
      </c>
      <c r="AB23" s="234">
        <v>1113.7225712534701</v>
      </c>
      <c r="AC23" s="234">
        <v>11350.921379077199</v>
      </c>
      <c r="AD23" s="234">
        <v>1401.41443836596</v>
      </c>
      <c r="AE23" s="234">
        <v>1229.70227107816</v>
      </c>
      <c r="AF23" s="234">
        <v>1093.4446828431101</v>
      </c>
      <c r="AG23" s="234">
        <v>1552.1259787420399</v>
      </c>
      <c r="AH23" s="234">
        <v>1107.81506946851</v>
      </c>
      <c r="AI23" s="234">
        <v>1016.50911485291</v>
      </c>
      <c r="AJ23" s="234">
        <v>1245.50216237891</v>
      </c>
      <c r="AK23" s="234">
        <v>919.49066244636094</v>
      </c>
      <c r="AL23" s="234">
        <v>1068.65865388562</v>
      </c>
      <c r="AM23" s="234">
        <v>803.78988438558201</v>
      </c>
      <c r="AN23" s="234">
        <v>795.23689665708196</v>
      </c>
      <c r="AO23" s="234">
        <v>1213.65530620545</v>
      </c>
      <c r="AP23" s="234">
        <v>13447.3451213097</v>
      </c>
      <c r="AQ23" s="234">
        <v>942.11526017341203</v>
      </c>
      <c r="AR23" s="234">
        <v>314.50090238496102</v>
      </c>
      <c r="AS23" s="234">
        <v>2008.30102859573</v>
      </c>
      <c r="AT23" s="234">
        <v>846.20537070178</v>
      </c>
      <c r="AU23" s="234">
        <v>860.22676988518799</v>
      </c>
      <c r="AV23" s="234">
        <v>831.59215167655702</v>
      </c>
      <c r="AW23" s="234">
        <v>1033.5419528069599</v>
      </c>
      <c r="AX23" s="234">
        <v>728.11769146605502</v>
      </c>
      <c r="AY23" s="234">
        <v>849.25751081277599</v>
      </c>
      <c r="AZ23" s="234">
        <v>1091.3340208341499</v>
      </c>
      <c r="BA23" s="234">
        <v>1399.88387602291</v>
      </c>
      <c r="BB23" s="234">
        <v>1082.0628689360001</v>
      </c>
      <c r="BC23" s="234">
        <v>11987.1394042965</v>
      </c>
      <c r="BD23" s="234">
        <v>669.20865450210101</v>
      </c>
      <c r="BE23" s="234">
        <v>704.97600224489497</v>
      </c>
      <c r="BF23" s="234">
        <v>849.00342993161996</v>
      </c>
      <c r="BG23" s="234">
        <v>1116.4973486430299</v>
      </c>
      <c r="BH23" s="234">
        <v>511.35252506521698</v>
      </c>
      <c r="BI23" s="234">
        <v>576.17389173269305</v>
      </c>
      <c r="BJ23" s="234">
        <v>916.63694421632897</v>
      </c>
      <c r="BK23" s="234">
        <v>1174.5833688794301</v>
      </c>
    </row>
    <row r="24" spans="1:63" s="31" customFormat="1" ht="15.75" customHeight="1" x14ac:dyDescent="0.25">
      <c r="A24" s="235" t="s">
        <v>118</v>
      </c>
      <c r="B24" s="294">
        <v>212</v>
      </c>
      <c r="C24" s="235" t="s">
        <v>82</v>
      </c>
      <c r="D24" s="230">
        <v>1702.41737715152</v>
      </c>
      <c r="E24" s="230">
        <v>2267.8830235727801</v>
      </c>
      <c r="F24" s="230">
        <v>2715.6510930561399</v>
      </c>
      <c r="G24" s="230">
        <v>1899.79572800504</v>
      </c>
      <c r="H24" s="230">
        <v>2449.3094390257602</v>
      </c>
      <c r="I24" s="230">
        <v>2894.0837665256099</v>
      </c>
      <c r="J24" s="230">
        <v>2742.3643657204998</v>
      </c>
      <c r="K24" s="230">
        <v>2276.81984349597</v>
      </c>
      <c r="L24" s="230">
        <v>2168.9156408567101</v>
      </c>
      <c r="M24" s="230">
        <v>2211.5070549257098</v>
      </c>
      <c r="N24" s="230">
        <v>2396.9028514378401</v>
      </c>
      <c r="O24" s="230">
        <v>2528.5911359637098</v>
      </c>
      <c r="P24" s="230">
        <v>28254.241319737299</v>
      </c>
      <c r="Q24" s="230">
        <v>1672.0774362576699</v>
      </c>
      <c r="R24" s="230">
        <v>1489.13376482437</v>
      </c>
      <c r="S24" s="230">
        <v>1853.3363906367499</v>
      </c>
      <c r="T24" s="230">
        <v>1842.9606407327001</v>
      </c>
      <c r="U24" s="230">
        <v>1809.64667027988</v>
      </c>
      <c r="V24" s="230">
        <v>1282.64629395665</v>
      </c>
      <c r="W24" s="230">
        <v>1600.7768842385799</v>
      </c>
      <c r="X24" s="230">
        <v>1532.6873600480901</v>
      </c>
      <c r="Y24" s="230">
        <v>884.296847179878</v>
      </c>
      <c r="Z24" s="230">
        <v>1440.1049524800101</v>
      </c>
      <c r="AA24" s="230">
        <v>1026.35243397923</v>
      </c>
      <c r="AB24" s="230">
        <v>1606.1689174993201</v>
      </c>
      <c r="AC24" s="230">
        <v>18040.1885921131</v>
      </c>
      <c r="AD24" s="230">
        <v>842.54548621901597</v>
      </c>
      <c r="AE24" s="230">
        <v>1025.3780840362699</v>
      </c>
      <c r="AF24" s="230">
        <v>836.15071306258699</v>
      </c>
      <c r="AG24" s="230">
        <v>858.93722521154405</v>
      </c>
      <c r="AH24" s="230">
        <v>1007.29093332684</v>
      </c>
      <c r="AI24" s="230">
        <v>1290.6742534933101</v>
      </c>
      <c r="AJ24" s="230">
        <v>979.86982736287905</v>
      </c>
      <c r="AK24" s="230">
        <v>909.51807930592895</v>
      </c>
      <c r="AL24" s="230">
        <v>949.18978919926701</v>
      </c>
      <c r="AM24" s="230">
        <v>1496.0263279891401</v>
      </c>
      <c r="AN24" s="230">
        <v>2017.79440232567</v>
      </c>
      <c r="AO24" s="230">
        <v>2133.6238790151001</v>
      </c>
      <c r="AP24" s="230">
        <v>14346.999000547599</v>
      </c>
      <c r="AQ24" s="230">
        <v>1175.56720696862</v>
      </c>
      <c r="AR24" s="230">
        <v>736.31172858198397</v>
      </c>
      <c r="AS24" s="230">
        <v>1224.42600684442</v>
      </c>
      <c r="AT24" s="230">
        <v>996.27919799264498</v>
      </c>
      <c r="AU24" s="230">
        <v>909.19141262507799</v>
      </c>
      <c r="AV24" s="230">
        <v>972.52357487194604</v>
      </c>
      <c r="AW24" s="230">
        <v>1369.98527537523</v>
      </c>
      <c r="AX24" s="230">
        <v>1264.07874694269</v>
      </c>
      <c r="AY24" s="230">
        <v>3.10946986037471</v>
      </c>
      <c r="AZ24" s="230">
        <v>2180.1565951290399</v>
      </c>
      <c r="BA24" s="230">
        <v>1919.51507894934</v>
      </c>
      <c r="BB24" s="230">
        <v>1831.5989457835001</v>
      </c>
      <c r="BC24" s="230">
        <v>14582.743239924899</v>
      </c>
      <c r="BD24" s="230">
        <v>1048.2128043206801</v>
      </c>
      <c r="BE24" s="230">
        <v>1016.18100475369</v>
      </c>
      <c r="BF24" s="230">
        <v>1211.37254707999</v>
      </c>
      <c r="BG24" s="230">
        <v>736.99605880863498</v>
      </c>
      <c r="BH24" s="230">
        <v>1332.392047051</v>
      </c>
      <c r="BI24" s="230">
        <v>1593.00545018356</v>
      </c>
      <c r="BJ24" s="230">
        <v>1812.9260883972499</v>
      </c>
      <c r="BK24" s="230">
        <v>950.62606457973004</v>
      </c>
    </row>
    <row r="25" spans="1:63" s="31" customFormat="1" ht="15.75" customHeight="1" x14ac:dyDescent="0.25">
      <c r="A25" s="250" t="s">
        <v>118</v>
      </c>
      <c r="B25" s="388">
        <v>213</v>
      </c>
      <c r="C25" s="250" t="s">
        <v>83</v>
      </c>
      <c r="D25" s="233">
        <v>277.41037244703301</v>
      </c>
      <c r="E25" s="233">
        <v>283.85153271133203</v>
      </c>
      <c r="F25" s="233">
        <v>195.05848471009301</v>
      </c>
      <c r="G25" s="233">
        <v>346.02879739476799</v>
      </c>
      <c r="H25" s="233">
        <v>218.85459886255401</v>
      </c>
      <c r="I25" s="233">
        <v>174.15940910594199</v>
      </c>
      <c r="J25" s="233">
        <v>292.71745509186798</v>
      </c>
      <c r="K25" s="233">
        <v>424.73962202758202</v>
      </c>
      <c r="L25" s="233">
        <v>315.10215846939701</v>
      </c>
      <c r="M25" s="233">
        <v>279.58965196320497</v>
      </c>
      <c r="N25" s="233">
        <v>311.84104283753499</v>
      </c>
      <c r="O25" s="233">
        <v>250.254430633776</v>
      </c>
      <c r="P25" s="233">
        <v>3369.60755625509</v>
      </c>
      <c r="Q25" s="233">
        <v>341.10486927257699</v>
      </c>
      <c r="R25" s="233">
        <v>225.26517961009699</v>
      </c>
      <c r="S25" s="233">
        <v>311.03858212230102</v>
      </c>
      <c r="T25" s="233">
        <v>302.91099450008301</v>
      </c>
      <c r="U25" s="233">
        <v>352.21864343146302</v>
      </c>
      <c r="V25" s="233">
        <v>408.72237171638102</v>
      </c>
      <c r="W25" s="233">
        <v>398.42662774867301</v>
      </c>
      <c r="X25" s="233">
        <v>322.16397527111798</v>
      </c>
      <c r="Y25" s="233">
        <v>411.777372939016</v>
      </c>
      <c r="Z25" s="233">
        <v>403.43965408112399</v>
      </c>
      <c r="AA25" s="233">
        <v>409.83091201736698</v>
      </c>
      <c r="AB25" s="233">
        <v>463.64137059119003</v>
      </c>
      <c r="AC25" s="233">
        <v>4350.54055330139</v>
      </c>
      <c r="AD25" s="233">
        <v>533.82450171530797</v>
      </c>
      <c r="AE25" s="233">
        <v>367.19611811872699</v>
      </c>
      <c r="AF25" s="233">
        <v>532.665351810929</v>
      </c>
      <c r="AG25" s="233">
        <v>545.61180414284399</v>
      </c>
      <c r="AH25" s="233">
        <v>580.89623561764597</v>
      </c>
      <c r="AI25" s="233">
        <v>532.19120326842994</v>
      </c>
      <c r="AJ25" s="233">
        <v>533.57633227104202</v>
      </c>
      <c r="AK25" s="233">
        <v>520.69310366879995</v>
      </c>
      <c r="AL25" s="233">
        <v>534.44839413504099</v>
      </c>
      <c r="AM25" s="233">
        <v>540.00545950436197</v>
      </c>
      <c r="AN25" s="233">
        <v>426.64421183283798</v>
      </c>
      <c r="AO25" s="233">
        <v>477.27617432476097</v>
      </c>
      <c r="AP25" s="233">
        <v>6125.0288904107301</v>
      </c>
      <c r="AQ25" s="233">
        <v>549.84838759754996</v>
      </c>
      <c r="AR25" s="233">
        <v>561.57874974260801</v>
      </c>
      <c r="AS25" s="233">
        <v>507.924247404342</v>
      </c>
      <c r="AT25" s="233">
        <v>551.49383448669005</v>
      </c>
      <c r="AU25" s="233">
        <v>544.27413177014705</v>
      </c>
      <c r="AV25" s="233">
        <v>570.85662053390195</v>
      </c>
      <c r="AW25" s="233">
        <v>584.64332999245198</v>
      </c>
      <c r="AX25" s="233">
        <v>609.30669668930602</v>
      </c>
      <c r="AY25" s="233">
        <v>643.38643602130696</v>
      </c>
      <c r="AZ25" s="233">
        <v>640.47018467773796</v>
      </c>
      <c r="BA25" s="233">
        <v>576.23543498069705</v>
      </c>
      <c r="BB25" s="233">
        <v>636.90725952632397</v>
      </c>
      <c r="BC25" s="233">
        <v>6976.9253134230603</v>
      </c>
      <c r="BD25" s="233">
        <v>716.18868298293899</v>
      </c>
      <c r="BE25" s="233">
        <v>712.29037186512403</v>
      </c>
      <c r="BF25" s="233">
        <v>627.47356311306703</v>
      </c>
      <c r="BG25" s="233">
        <v>694.08957668589801</v>
      </c>
      <c r="BH25" s="233">
        <v>683.25650879209695</v>
      </c>
      <c r="BI25" s="233">
        <v>738.90533030294603</v>
      </c>
      <c r="BJ25" s="233">
        <v>700.75344240643699</v>
      </c>
      <c r="BK25" s="233">
        <v>729.69986321451302</v>
      </c>
    </row>
    <row r="26" spans="1:63" s="31" customFormat="1" ht="15.75" customHeight="1" x14ac:dyDescent="0.25">
      <c r="A26" s="235" t="s">
        <v>118</v>
      </c>
      <c r="B26" s="294">
        <v>2842</v>
      </c>
      <c r="C26" s="235" t="s">
        <v>245</v>
      </c>
      <c r="D26" s="230">
        <v>120.64657817968001</v>
      </c>
      <c r="E26" s="230">
        <v>80.964253371493101</v>
      </c>
      <c r="F26" s="230">
        <v>287.404744696553</v>
      </c>
      <c r="G26" s="230">
        <v>462.88012967106101</v>
      </c>
      <c r="H26" s="230">
        <v>670.93873047157501</v>
      </c>
      <c r="I26" s="230">
        <v>1029.0646438777801</v>
      </c>
      <c r="J26" s="230">
        <v>834.30036990596398</v>
      </c>
      <c r="K26" s="230">
        <v>876.665324592312</v>
      </c>
      <c r="L26" s="230">
        <v>903.95387458327195</v>
      </c>
      <c r="M26" s="230">
        <v>262.30443699914201</v>
      </c>
      <c r="N26" s="230">
        <v>39.767504452982401</v>
      </c>
      <c r="O26" s="230">
        <v>395.95524780149901</v>
      </c>
      <c r="P26" s="230">
        <v>5964.8458386033199</v>
      </c>
      <c r="Q26" s="230">
        <v>198.959583863647</v>
      </c>
      <c r="R26" s="230">
        <v>91.832327475152795</v>
      </c>
      <c r="S26" s="230">
        <v>298.15858606394897</v>
      </c>
      <c r="T26" s="230">
        <v>237.36832554509201</v>
      </c>
      <c r="U26" s="230">
        <v>291.18746143673798</v>
      </c>
      <c r="V26" s="230">
        <v>652.87622461658202</v>
      </c>
      <c r="W26" s="230">
        <v>529.96908991088003</v>
      </c>
      <c r="X26" s="230">
        <v>717.86153195213706</v>
      </c>
      <c r="Y26" s="230">
        <v>472.974210313311</v>
      </c>
      <c r="Z26" s="230">
        <v>181.81674227982799</v>
      </c>
      <c r="AA26" s="230">
        <v>303.86573017056003</v>
      </c>
      <c r="AB26" s="230">
        <v>1602.4416557719201</v>
      </c>
      <c r="AC26" s="230">
        <v>5579.3114693997904</v>
      </c>
      <c r="AD26" s="230">
        <v>260.38320804288998</v>
      </c>
      <c r="AE26" s="230">
        <v>269.68168713678301</v>
      </c>
      <c r="AF26" s="230">
        <v>441.923102365072</v>
      </c>
      <c r="AG26" s="230">
        <v>508.404224570206</v>
      </c>
      <c r="AH26" s="230">
        <v>928.82825482824603</v>
      </c>
      <c r="AI26" s="230">
        <v>752.458755658521</v>
      </c>
      <c r="AJ26" s="230">
        <v>515.31563732124903</v>
      </c>
      <c r="AK26" s="230">
        <v>673.45092045714796</v>
      </c>
      <c r="AL26" s="230">
        <v>435.70248089326202</v>
      </c>
      <c r="AM26" s="230">
        <v>491.56365382035898</v>
      </c>
      <c r="AN26" s="230">
        <v>325.216390768547</v>
      </c>
      <c r="AO26" s="230">
        <v>366.49863126722198</v>
      </c>
      <c r="AP26" s="230">
        <v>5969.4269471295001</v>
      </c>
      <c r="AQ26" s="230">
        <v>364.51849666816702</v>
      </c>
      <c r="AR26" s="230">
        <v>272.76783875773702</v>
      </c>
      <c r="AS26" s="230">
        <v>290.91205699812502</v>
      </c>
      <c r="AT26" s="230">
        <v>485.02310607299597</v>
      </c>
      <c r="AU26" s="230">
        <v>631.19537134401401</v>
      </c>
      <c r="AV26" s="230">
        <v>476.116873992644</v>
      </c>
      <c r="AW26" s="230">
        <v>579.21031466151896</v>
      </c>
      <c r="AX26" s="230">
        <v>924.54026372569797</v>
      </c>
      <c r="AY26" s="230">
        <v>652.20314455210496</v>
      </c>
      <c r="AZ26" s="230">
        <v>568.07817012426005</v>
      </c>
      <c r="BA26" s="230">
        <v>345.90110533474802</v>
      </c>
      <c r="BB26" s="230">
        <v>1692.90610855619</v>
      </c>
      <c r="BC26" s="230">
        <v>7283.3728507881997</v>
      </c>
      <c r="BD26" s="230">
        <v>276.69599453694798</v>
      </c>
      <c r="BE26" s="230">
        <v>285.79583194225802</v>
      </c>
      <c r="BF26" s="230">
        <v>414.04982529284803</v>
      </c>
      <c r="BG26" s="230">
        <v>384.54037924337803</v>
      </c>
      <c r="BH26" s="230">
        <v>336.193309312184</v>
      </c>
      <c r="BI26" s="230">
        <v>359.39591823210799</v>
      </c>
      <c r="BJ26" s="230">
        <v>713.57314377278203</v>
      </c>
      <c r="BK26" s="230">
        <v>628.796394863724</v>
      </c>
    </row>
    <row r="27" spans="1:63" s="31" customFormat="1" ht="15.75" customHeight="1" x14ac:dyDescent="0.25">
      <c r="A27" s="258" t="s">
        <v>118</v>
      </c>
      <c r="B27" s="295">
        <v>278</v>
      </c>
      <c r="C27" s="250" t="s">
        <v>73</v>
      </c>
      <c r="D27" s="233">
        <v>909.39702277879906</v>
      </c>
      <c r="E27" s="233">
        <v>162.58453005987101</v>
      </c>
      <c r="F27" s="233">
        <v>819.42970947015999</v>
      </c>
      <c r="G27" s="233">
        <v>154.52116566859499</v>
      </c>
      <c r="H27" s="233">
        <v>1249.73048714575</v>
      </c>
      <c r="I27" s="233">
        <v>578.48409555387798</v>
      </c>
      <c r="J27" s="233">
        <v>2281.1898479928</v>
      </c>
      <c r="K27" s="233">
        <v>609.21010279742302</v>
      </c>
      <c r="L27" s="233">
        <v>1966.8176408111501</v>
      </c>
      <c r="M27" s="233">
        <v>1011.2042823712</v>
      </c>
      <c r="N27" s="233">
        <v>834.279906430197</v>
      </c>
      <c r="O27" s="233">
        <v>2841.3333152792902</v>
      </c>
      <c r="P27" s="233">
        <v>13418.1821063591</v>
      </c>
      <c r="Q27" s="234">
        <v>810.94563557337995</v>
      </c>
      <c r="R27" s="234">
        <v>1217.84821821267</v>
      </c>
      <c r="S27" s="234">
        <v>400.58088539254197</v>
      </c>
      <c r="T27" s="234">
        <v>489.95720068861101</v>
      </c>
      <c r="U27" s="234">
        <v>942.66829782221203</v>
      </c>
      <c r="V27" s="234">
        <v>1099.19349407143</v>
      </c>
      <c r="W27" s="234">
        <v>250.44814656391799</v>
      </c>
      <c r="X27" s="234">
        <v>305.966861145873</v>
      </c>
      <c r="Y27" s="234">
        <v>2087.3474494908301</v>
      </c>
      <c r="Z27" s="234">
        <v>1074.5841928935199</v>
      </c>
      <c r="AA27" s="234">
        <v>539.029534646142</v>
      </c>
      <c r="AB27" s="234">
        <v>1482.7594741974799</v>
      </c>
      <c r="AC27" s="234">
        <v>10701.3293906986</v>
      </c>
      <c r="AD27" s="234">
        <v>2911.4997339764</v>
      </c>
      <c r="AE27" s="234">
        <v>472.32837119899301</v>
      </c>
      <c r="AF27" s="234">
        <v>338.97289355857799</v>
      </c>
      <c r="AG27" s="234">
        <v>1000.4177034565801</v>
      </c>
      <c r="AH27" s="234">
        <v>455.94471733532799</v>
      </c>
      <c r="AI27" s="234">
        <v>1007.37509204642</v>
      </c>
      <c r="AJ27" s="234">
        <v>2818.9626110855102</v>
      </c>
      <c r="AK27" s="234">
        <v>1026.48685722048</v>
      </c>
      <c r="AL27" s="234">
        <v>1181.7031501879601</v>
      </c>
      <c r="AM27" s="234">
        <v>834.64737955556802</v>
      </c>
      <c r="AN27" s="234">
        <v>351.25155782678002</v>
      </c>
      <c r="AO27" s="234">
        <v>897.52235569897505</v>
      </c>
      <c r="AP27" s="234">
        <v>13297.112423147601</v>
      </c>
      <c r="AQ27" s="234">
        <v>1073.31576035842</v>
      </c>
      <c r="AR27" s="234">
        <v>543.01965866834598</v>
      </c>
      <c r="AS27" s="234">
        <v>376.42495311382203</v>
      </c>
      <c r="AT27" s="234">
        <v>476.12902019970699</v>
      </c>
      <c r="AU27" s="234">
        <v>915.65168983056503</v>
      </c>
      <c r="AV27" s="234">
        <v>448.72383304687702</v>
      </c>
      <c r="AW27" s="234">
        <v>510.28743952386299</v>
      </c>
      <c r="AX27" s="234">
        <v>363.29094755581002</v>
      </c>
      <c r="AY27" s="234">
        <v>259.51478400453601</v>
      </c>
      <c r="AZ27" s="234">
        <v>732.50790533052202</v>
      </c>
      <c r="BA27" s="234">
        <v>582.43930783418705</v>
      </c>
      <c r="BB27" s="234">
        <v>729.40273515358695</v>
      </c>
      <c r="BC27" s="234">
        <v>7010.7080346202401</v>
      </c>
      <c r="BD27" s="234">
        <v>291.25851522092302</v>
      </c>
      <c r="BE27" s="234">
        <v>488.30552024155901</v>
      </c>
      <c r="BF27" s="234">
        <v>358.822971517545</v>
      </c>
      <c r="BG27" s="234">
        <v>596.78586316440101</v>
      </c>
      <c r="BH27" s="234">
        <v>317.37758355108599</v>
      </c>
      <c r="BI27" s="234">
        <v>447.36892467058499</v>
      </c>
      <c r="BJ27" s="234">
        <v>308.84017906888198</v>
      </c>
      <c r="BK27" s="234">
        <v>457.60922091397202</v>
      </c>
    </row>
    <row r="28" spans="1:63" s="31" customFormat="1" ht="15.75" customHeight="1" x14ac:dyDescent="0.25">
      <c r="A28" s="235" t="s">
        <v>118</v>
      </c>
      <c r="B28" s="294">
        <v>271</v>
      </c>
      <c r="C28" s="235" t="s">
        <v>246</v>
      </c>
      <c r="D28" s="230">
        <v>461.06224710274603</v>
      </c>
      <c r="E28" s="230">
        <v>208.83087091686801</v>
      </c>
      <c r="F28" s="230">
        <v>499.688092843471</v>
      </c>
      <c r="G28" s="230">
        <v>649.73812161513001</v>
      </c>
      <c r="H28" s="230">
        <v>571.99741459005304</v>
      </c>
      <c r="I28" s="230">
        <v>1030.63634744706</v>
      </c>
      <c r="J28" s="230">
        <v>390.47406417810402</v>
      </c>
      <c r="K28" s="230">
        <v>1555.3347977988999</v>
      </c>
      <c r="L28" s="230">
        <v>453.40028524253898</v>
      </c>
      <c r="M28" s="230">
        <v>596.49813503060295</v>
      </c>
      <c r="N28" s="230">
        <v>120.11361042253</v>
      </c>
      <c r="O28" s="230">
        <v>151.01000577931501</v>
      </c>
      <c r="P28" s="230">
        <v>6688.78399296732</v>
      </c>
      <c r="Q28" s="230">
        <v>113.18153246478199</v>
      </c>
      <c r="R28" s="230">
        <v>578.66144088859005</v>
      </c>
      <c r="S28" s="230">
        <v>231.17778102037201</v>
      </c>
      <c r="T28" s="230">
        <v>261.596124397501</v>
      </c>
      <c r="U28" s="230">
        <v>414.45398683385201</v>
      </c>
      <c r="V28" s="230">
        <v>491.74844656608002</v>
      </c>
      <c r="W28" s="230">
        <v>416.92298562898702</v>
      </c>
      <c r="X28" s="230">
        <v>410.81918675190099</v>
      </c>
      <c r="Y28" s="230">
        <v>446.58278702020198</v>
      </c>
      <c r="Z28" s="230">
        <v>390.183790220942</v>
      </c>
      <c r="AA28" s="230">
        <v>477.59625909118</v>
      </c>
      <c r="AB28" s="230">
        <v>741.15267199010702</v>
      </c>
      <c r="AC28" s="230">
        <v>4974.0769928745003</v>
      </c>
      <c r="AD28" s="230">
        <v>431.41028731838298</v>
      </c>
      <c r="AE28" s="230">
        <v>374.98868540992902</v>
      </c>
      <c r="AF28" s="230">
        <v>532.57738823592899</v>
      </c>
      <c r="AG28" s="230">
        <v>1082.61910667132</v>
      </c>
      <c r="AH28" s="230">
        <v>520.73522629081401</v>
      </c>
      <c r="AI28" s="230">
        <v>516.48128758381904</v>
      </c>
      <c r="AJ28" s="230">
        <v>412.70874855307397</v>
      </c>
      <c r="AK28" s="230">
        <v>289.284605156439</v>
      </c>
      <c r="AL28" s="230">
        <v>457.40857349135598</v>
      </c>
      <c r="AM28" s="230">
        <v>345.80430030097898</v>
      </c>
      <c r="AN28" s="230">
        <v>1109.7840405802001</v>
      </c>
      <c r="AO28" s="230">
        <v>484.18426388011602</v>
      </c>
      <c r="AP28" s="230">
        <v>6557.9865134723595</v>
      </c>
      <c r="AQ28" s="230">
        <v>615.35101878846501</v>
      </c>
      <c r="AR28" s="230">
        <v>329.666057001659</v>
      </c>
      <c r="AS28" s="230">
        <v>357.80123160805101</v>
      </c>
      <c r="AT28" s="230">
        <v>351.21885119128302</v>
      </c>
      <c r="AU28" s="230">
        <v>450.19698433165701</v>
      </c>
      <c r="AV28" s="230">
        <v>340.77583754913701</v>
      </c>
      <c r="AW28" s="230">
        <v>390.74080948315299</v>
      </c>
      <c r="AX28" s="230">
        <v>695.57047052612495</v>
      </c>
      <c r="AY28" s="230">
        <v>533.70445044786004</v>
      </c>
      <c r="AZ28" s="230">
        <v>839.09288157148205</v>
      </c>
      <c r="BA28" s="230">
        <v>633.35839521769901</v>
      </c>
      <c r="BB28" s="230">
        <v>1201.5365213084699</v>
      </c>
      <c r="BC28" s="230">
        <v>6739.0135090250496</v>
      </c>
      <c r="BD28" s="230">
        <v>468.31959309006498</v>
      </c>
      <c r="BE28" s="230">
        <v>272.021365367133</v>
      </c>
      <c r="BF28" s="230">
        <v>496.64195914972998</v>
      </c>
      <c r="BG28" s="230">
        <v>469.29405386159698</v>
      </c>
      <c r="BH28" s="230">
        <v>475.43969604285098</v>
      </c>
      <c r="BI28" s="230">
        <v>806.64573349827697</v>
      </c>
      <c r="BJ28" s="230">
        <v>743.89753293794195</v>
      </c>
      <c r="BK28" s="230">
        <v>449.40013649699802</v>
      </c>
    </row>
    <row r="29" spans="1:63" s="31" customFormat="1" ht="15.75" customHeight="1" x14ac:dyDescent="0.25">
      <c r="A29" s="250" t="s">
        <v>118</v>
      </c>
      <c r="B29" s="388">
        <v>2843</v>
      </c>
      <c r="C29" s="250" t="s">
        <v>247</v>
      </c>
      <c r="D29" s="233">
        <v>45.096577816742098</v>
      </c>
      <c r="E29" s="233">
        <v>45.593874599150297</v>
      </c>
      <c r="F29" s="233">
        <v>52.087232667046798</v>
      </c>
      <c r="G29" s="233">
        <v>40.263834629323298</v>
      </c>
      <c r="H29" s="233">
        <v>57.595528618093098</v>
      </c>
      <c r="I29" s="233">
        <v>30.380841735708898</v>
      </c>
      <c r="J29" s="233">
        <v>28.371911548117701</v>
      </c>
      <c r="K29" s="233">
        <v>29.556022151316601</v>
      </c>
      <c r="L29" s="233">
        <v>52.732386919944801</v>
      </c>
      <c r="M29" s="233">
        <v>184.471201315234</v>
      </c>
      <c r="N29" s="233">
        <v>60.657313385090703</v>
      </c>
      <c r="O29" s="233">
        <v>66.395243002357603</v>
      </c>
      <c r="P29" s="233">
        <v>693.20196838812603</v>
      </c>
      <c r="Q29" s="234">
        <v>40.398465307695098</v>
      </c>
      <c r="R29" s="234">
        <v>20.745297970846998</v>
      </c>
      <c r="S29" s="234">
        <v>25.207992285633001</v>
      </c>
      <c r="T29" s="234">
        <v>88.493686868594295</v>
      </c>
      <c r="U29" s="234">
        <v>88.569188212594398</v>
      </c>
      <c r="V29" s="234">
        <v>32.099880552098398</v>
      </c>
      <c r="W29" s="234">
        <v>131.60561901889201</v>
      </c>
      <c r="X29" s="234">
        <v>62.57877649436</v>
      </c>
      <c r="Y29" s="234">
        <v>34.8011688789719</v>
      </c>
      <c r="Z29" s="234">
        <v>76.512992088417406</v>
      </c>
      <c r="AA29" s="234">
        <v>50.112351723868102</v>
      </c>
      <c r="AB29" s="234">
        <v>29.294058448602598</v>
      </c>
      <c r="AC29" s="234">
        <v>680.41947785057403</v>
      </c>
      <c r="AD29" s="234">
        <v>40.121335255609203</v>
      </c>
      <c r="AE29" s="234">
        <v>30.488330500893898</v>
      </c>
      <c r="AF29" s="234">
        <v>61.817620485324703</v>
      </c>
      <c r="AG29" s="234">
        <v>241.29445499738799</v>
      </c>
      <c r="AH29" s="234">
        <v>252.831365662038</v>
      </c>
      <c r="AI29" s="234">
        <v>301.85265300236398</v>
      </c>
      <c r="AJ29" s="234">
        <v>113.991800523842</v>
      </c>
      <c r="AK29" s="234">
        <v>452.25703896964501</v>
      </c>
      <c r="AL29" s="234">
        <v>242.928393038411</v>
      </c>
      <c r="AM29" s="234">
        <v>120.52185331347199</v>
      </c>
      <c r="AN29" s="234">
        <v>128.42496009929599</v>
      </c>
      <c r="AO29" s="234">
        <v>76.206081509281901</v>
      </c>
      <c r="AP29" s="234">
        <v>2062.7358873575699</v>
      </c>
      <c r="AQ29" s="234">
        <v>180.956656998011</v>
      </c>
      <c r="AR29" s="234">
        <v>28.685182717813898</v>
      </c>
      <c r="AS29" s="234">
        <v>179.30531118887899</v>
      </c>
      <c r="AT29" s="234">
        <v>366.23569596239503</v>
      </c>
      <c r="AU29" s="234">
        <v>363.97280283961999</v>
      </c>
      <c r="AV29" s="234">
        <v>168.09619082579499</v>
      </c>
      <c r="AW29" s="234">
        <v>202.76204263954401</v>
      </c>
      <c r="AX29" s="234">
        <v>202.942294621429</v>
      </c>
      <c r="AY29" s="234">
        <v>171.75333714750801</v>
      </c>
      <c r="AZ29" s="234">
        <v>247.65096076395599</v>
      </c>
      <c r="BA29" s="234">
        <v>336.370135272548</v>
      </c>
      <c r="BB29" s="234">
        <v>611.19692811447896</v>
      </c>
      <c r="BC29" s="234">
        <v>3059.9275390919802</v>
      </c>
      <c r="BD29" s="234">
        <v>275.28551617751498</v>
      </c>
      <c r="BE29" s="234">
        <v>429.64854725064498</v>
      </c>
      <c r="BF29" s="234">
        <v>414.76561786841</v>
      </c>
      <c r="BG29" s="234">
        <v>561.02322807640905</v>
      </c>
      <c r="BH29" s="234">
        <v>340.14886048639602</v>
      </c>
      <c r="BI29" s="234">
        <v>517.55207037566299</v>
      </c>
      <c r="BJ29" s="234">
        <v>398.99932443594003</v>
      </c>
      <c r="BK29" s="234">
        <v>401.43588700587298</v>
      </c>
    </row>
    <row r="30" spans="1:63" s="31" customFormat="1" ht="15.75" customHeight="1" x14ac:dyDescent="0.25">
      <c r="A30" s="235" t="s">
        <v>118</v>
      </c>
      <c r="B30" s="294" t="s">
        <v>118</v>
      </c>
      <c r="C30" s="235" t="s">
        <v>80</v>
      </c>
      <c r="D30" s="230">
        <v>2578.7722289477801</v>
      </c>
      <c r="E30" s="230">
        <v>2085.4673812241699</v>
      </c>
      <c r="F30" s="230">
        <v>1720.03281583226</v>
      </c>
      <c r="G30" s="230">
        <v>2494.77673359047</v>
      </c>
      <c r="H30" s="230">
        <v>3515.8624140589</v>
      </c>
      <c r="I30" s="230">
        <v>2219.7998432499498</v>
      </c>
      <c r="J30" s="230">
        <v>1900.2037562523101</v>
      </c>
      <c r="K30" s="230">
        <v>2522.7059129507402</v>
      </c>
      <c r="L30" s="230">
        <v>2943.3408267813602</v>
      </c>
      <c r="M30" s="230">
        <v>2696.27939255713</v>
      </c>
      <c r="N30" s="230">
        <v>2089.4745338661401</v>
      </c>
      <c r="O30" s="230">
        <v>4060.5805546781198</v>
      </c>
      <c r="P30" s="230">
        <v>30827.296393989302</v>
      </c>
      <c r="Q30" s="230">
        <v>2060.8570203785498</v>
      </c>
      <c r="R30" s="230">
        <v>2805.6271844559101</v>
      </c>
      <c r="S30" s="230">
        <v>2946.98689646005</v>
      </c>
      <c r="T30" s="230">
        <v>3204.7511953861599</v>
      </c>
      <c r="U30" s="230">
        <v>4027.2128740405601</v>
      </c>
      <c r="V30" s="230">
        <v>3060.22211014411</v>
      </c>
      <c r="W30" s="230">
        <v>2821.24824366656</v>
      </c>
      <c r="X30" s="230">
        <v>2511.1705154515698</v>
      </c>
      <c r="Y30" s="230">
        <v>2618.12683032726</v>
      </c>
      <c r="Z30" s="230">
        <v>2855.0002700629002</v>
      </c>
      <c r="AA30" s="230">
        <v>2731.96277380419</v>
      </c>
      <c r="AB30" s="230">
        <v>3007.2016741421198</v>
      </c>
      <c r="AC30" s="230">
        <v>34650.367588319903</v>
      </c>
      <c r="AD30" s="230">
        <v>2858.0717944151302</v>
      </c>
      <c r="AE30" s="230">
        <v>2837.8013947269301</v>
      </c>
      <c r="AF30" s="230">
        <v>2566.4709713750199</v>
      </c>
      <c r="AG30" s="230">
        <v>2642.6967907241301</v>
      </c>
      <c r="AH30" s="230">
        <v>2998.4955326785998</v>
      </c>
      <c r="AI30" s="230">
        <v>3289.1757859719401</v>
      </c>
      <c r="AJ30" s="230">
        <v>3564.9606878699801</v>
      </c>
      <c r="AK30" s="230">
        <v>2821.3245467775901</v>
      </c>
      <c r="AL30" s="230">
        <v>3554.8655485136301</v>
      </c>
      <c r="AM30" s="230">
        <v>2992.1484326280702</v>
      </c>
      <c r="AN30" s="230">
        <v>3286.8509250408101</v>
      </c>
      <c r="AO30" s="230">
        <v>3014.6357342058</v>
      </c>
      <c r="AP30" s="230">
        <v>36427.498144927602</v>
      </c>
      <c r="AQ30" s="230">
        <v>2325.0524077693999</v>
      </c>
      <c r="AR30" s="230">
        <v>2263.1480516963602</v>
      </c>
      <c r="AS30" s="230">
        <v>2755.6326250459201</v>
      </c>
      <c r="AT30" s="230">
        <v>3546.7060412217902</v>
      </c>
      <c r="AU30" s="230">
        <v>2362.79470331019</v>
      </c>
      <c r="AV30" s="230">
        <v>2583.9260579216202</v>
      </c>
      <c r="AW30" s="230">
        <v>3122.9251271390899</v>
      </c>
      <c r="AX30" s="230">
        <v>3065.0223368563102</v>
      </c>
      <c r="AY30" s="230">
        <v>3019.6863402590202</v>
      </c>
      <c r="AZ30" s="230">
        <v>3081.5482560607502</v>
      </c>
      <c r="BA30" s="230">
        <v>2986.64169282171</v>
      </c>
      <c r="BB30" s="230">
        <v>10427.392229913599</v>
      </c>
      <c r="BC30" s="230">
        <v>41540.475870015798</v>
      </c>
      <c r="BD30" s="230">
        <v>2326.80995186378</v>
      </c>
      <c r="BE30" s="230">
        <v>2628.0681039538699</v>
      </c>
      <c r="BF30" s="230">
        <v>2075.1211426719001</v>
      </c>
      <c r="BG30" s="230">
        <v>1965.04296974164</v>
      </c>
      <c r="BH30" s="230">
        <v>1966.33790076438</v>
      </c>
      <c r="BI30" s="230">
        <v>2804.58945387624</v>
      </c>
      <c r="BJ30" s="230">
        <v>2474.4929766402502</v>
      </c>
      <c r="BK30" s="230">
        <v>1844.2125883937499</v>
      </c>
    </row>
    <row r="31" spans="1:63" s="242" customFormat="1" ht="15.75" customHeight="1" x14ac:dyDescent="0.25">
      <c r="A31" s="289" t="s">
        <v>124</v>
      </c>
      <c r="B31" s="296" t="s">
        <v>118</v>
      </c>
      <c r="C31" s="252" t="s">
        <v>118</v>
      </c>
      <c r="D31" s="264">
        <v>12649.2524201919</v>
      </c>
      <c r="E31" s="264">
        <v>11088.8416532684</v>
      </c>
      <c r="F31" s="264">
        <v>14235.7119472831</v>
      </c>
      <c r="G31" s="264">
        <v>15834.461315871</v>
      </c>
      <c r="H31" s="264">
        <v>16926.189770636902</v>
      </c>
      <c r="I31" s="264">
        <v>19279.8168471358</v>
      </c>
      <c r="J31" s="264">
        <v>18989.312637821102</v>
      </c>
      <c r="K31" s="264">
        <v>22752.376923137199</v>
      </c>
      <c r="L31" s="264">
        <v>21160.5250390705</v>
      </c>
      <c r="M31" s="264">
        <v>21127.343130955102</v>
      </c>
      <c r="N31" s="264">
        <v>16983.828735380099</v>
      </c>
      <c r="O31" s="264">
        <v>21105.066604258998</v>
      </c>
      <c r="P31" s="264">
        <v>212132.72702501001</v>
      </c>
      <c r="Q31" s="253">
        <v>21086.624612817301</v>
      </c>
      <c r="R31" s="253">
        <v>18616.866875385502</v>
      </c>
      <c r="S31" s="253">
        <v>18929.949454328202</v>
      </c>
      <c r="T31" s="253">
        <v>19837.425575228401</v>
      </c>
      <c r="U31" s="253">
        <v>20680.314930586799</v>
      </c>
      <c r="V31" s="253">
        <v>23037.571380213201</v>
      </c>
      <c r="W31" s="253">
        <v>26474.018935670101</v>
      </c>
      <c r="X31" s="253">
        <v>22707.8002938959</v>
      </c>
      <c r="Y31" s="253">
        <v>22944.709653972699</v>
      </c>
      <c r="Z31" s="253">
        <v>24701.292331226399</v>
      </c>
      <c r="AA31" s="253">
        <v>24152.195059269001</v>
      </c>
      <c r="AB31" s="253">
        <v>28079.189681533899</v>
      </c>
      <c r="AC31" s="253">
        <v>271247.95878412703</v>
      </c>
      <c r="AD31" s="253">
        <v>29904.2080020838</v>
      </c>
      <c r="AE31" s="253">
        <v>28711.580996823501</v>
      </c>
      <c r="AF31" s="253">
        <v>27782.266496629101</v>
      </c>
      <c r="AG31" s="253">
        <v>28652.500876081402</v>
      </c>
      <c r="AH31" s="253">
        <v>33399.1996041983</v>
      </c>
      <c r="AI31" s="253">
        <v>27991.835650955101</v>
      </c>
      <c r="AJ31" s="253">
        <v>34091.893391357196</v>
      </c>
      <c r="AK31" s="253">
        <v>32080.786814834399</v>
      </c>
      <c r="AL31" s="253">
        <v>32278.371911627899</v>
      </c>
      <c r="AM31" s="253">
        <v>30485.754714137602</v>
      </c>
      <c r="AN31" s="253">
        <v>27385.212922331601</v>
      </c>
      <c r="AO31" s="253">
        <v>33393.481232219601</v>
      </c>
      <c r="AP31" s="253">
        <v>366157.09261327999</v>
      </c>
      <c r="AQ31" s="253">
        <v>39228.471791466203</v>
      </c>
      <c r="AR31" s="253">
        <v>32410.3625286159</v>
      </c>
      <c r="AS31" s="253">
        <v>33930.261160843802</v>
      </c>
      <c r="AT31" s="253">
        <v>36511.847411138602</v>
      </c>
      <c r="AU31" s="253">
        <v>35887.758898790999</v>
      </c>
      <c r="AV31" s="253">
        <v>33507.897916367903</v>
      </c>
      <c r="AW31" s="253">
        <v>40390.902819777199</v>
      </c>
      <c r="AX31" s="253">
        <v>35146.812814193698</v>
      </c>
      <c r="AY31" s="253">
        <v>32666.954769400501</v>
      </c>
      <c r="AZ31" s="253">
        <v>35369.8966061877</v>
      </c>
      <c r="BA31" s="253">
        <v>34026.5721434511</v>
      </c>
      <c r="BB31" s="253">
        <v>41845.673674801001</v>
      </c>
      <c r="BC31" s="253">
        <v>430923.412535034</v>
      </c>
      <c r="BD31" s="253">
        <v>44206.514784225103</v>
      </c>
      <c r="BE31" s="253">
        <v>36557.0373477225</v>
      </c>
      <c r="BF31" s="253">
        <v>44015.074136318799</v>
      </c>
      <c r="BG31" s="253">
        <v>44576.031088335003</v>
      </c>
      <c r="BH31" s="253">
        <v>44768.886259026898</v>
      </c>
      <c r="BI31" s="253">
        <v>42964.233141255703</v>
      </c>
      <c r="BJ31" s="253">
        <v>47110.6091862822</v>
      </c>
      <c r="BK31" s="253">
        <v>50184.094524549597</v>
      </c>
    </row>
    <row r="32" spans="1:63" s="31" customFormat="1" ht="15.75" customHeight="1" x14ac:dyDescent="0.25">
      <c r="A32" s="235" t="s">
        <v>118</v>
      </c>
      <c r="B32" s="294">
        <v>263</v>
      </c>
      <c r="C32" s="235" t="s">
        <v>87</v>
      </c>
      <c r="D32" s="230">
        <v>4605.7842567149601</v>
      </c>
      <c r="E32" s="230">
        <v>5171.6091540895604</v>
      </c>
      <c r="F32" s="230">
        <v>5806.9055522204299</v>
      </c>
      <c r="G32" s="230">
        <v>6899.8214994943</v>
      </c>
      <c r="H32" s="230">
        <v>5381.1634341609097</v>
      </c>
      <c r="I32" s="230">
        <v>6268.2599837588004</v>
      </c>
      <c r="J32" s="230">
        <v>6207.1612616004604</v>
      </c>
      <c r="K32" s="230">
        <v>6620.4605864852501</v>
      </c>
      <c r="L32" s="230">
        <v>8894.9247471215003</v>
      </c>
      <c r="M32" s="230">
        <v>8439.0245993030294</v>
      </c>
      <c r="N32" s="230">
        <v>6882.5020219916396</v>
      </c>
      <c r="O32" s="230">
        <v>9680.7139107272105</v>
      </c>
      <c r="P32" s="230">
        <v>80858.331007668094</v>
      </c>
      <c r="Q32" s="230">
        <v>8717.0137548186594</v>
      </c>
      <c r="R32" s="230">
        <v>8917.1742281697607</v>
      </c>
      <c r="S32" s="230">
        <v>9226.5697556530595</v>
      </c>
      <c r="T32" s="230">
        <v>9949.9791715937208</v>
      </c>
      <c r="U32" s="230">
        <v>9762.6354208202301</v>
      </c>
      <c r="V32" s="230">
        <v>10282.221280225</v>
      </c>
      <c r="W32" s="230">
        <v>11181.0200777993</v>
      </c>
      <c r="X32" s="230">
        <v>10878.7567944357</v>
      </c>
      <c r="Y32" s="230">
        <v>11346.7370460152</v>
      </c>
      <c r="Z32" s="230">
        <v>10852.0220473058</v>
      </c>
      <c r="AA32" s="230">
        <v>12504.5460645369</v>
      </c>
      <c r="AB32" s="230">
        <v>12866.199200476</v>
      </c>
      <c r="AC32" s="230">
        <v>126484.874841849</v>
      </c>
      <c r="AD32" s="230">
        <v>13470.5470871201</v>
      </c>
      <c r="AE32" s="230">
        <v>12722.7506802922</v>
      </c>
      <c r="AF32" s="230">
        <v>12354.549729115601</v>
      </c>
      <c r="AG32" s="230">
        <v>13460.872456527401</v>
      </c>
      <c r="AH32" s="230">
        <v>15278.414845683101</v>
      </c>
      <c r="AI32" s="230">
        <v>12337.0473942111</v>
      </c>
      <c r="AJ32" s="230">
        <v>13355.6942926827</v>
      </c>
      <c r="AK32" s="230">
        <v>15156.680100298399</v>
      </c>
      <c r="AL32" s="230">
        <v>13816.3774292915</v>
      </c>
      <c r="AM32" s="230">
        <v>12804.3695001858</v>
      </c>
      <c r="AN32" s="230">
        <v>10736.9686745541</v>
      </c>
      <c r="AO32" s="230">
        <v>13614.8434853819</v>
      </c>
      <c r="AP32" s="230">
        <v>159109.11567534399</v>
      </c>
      <c r="AQ32" s="230">
        <v>14373.294477483299</v>
      </c>
      <c r="AR32" s="230">
        <v>14902.336026356899</v>
      </c>
      <c r="AS32" s="230">
        <v>15285.557365480199</v>
      </c>
      <c r="AT32" s="230">
        <v>15231.190161345299</v>
      </c>
      <c r="AU32" s="230">
        <v>15056.9246653883</v>
      </c>
      <c r="AV32" s="230">
        <v>12604.7879051608</v>
      </c>
      <c r="AW32" s="230">
        <v>17607.657462983399</v>
      </c>
      <c r="AX32" s="230">
        <v>15497.5753246185</v>
      </c>
      <c r="AY32" s="230">
        <v>16880.323909059502</v>
      </c>
      <c r="AZ32" s="230">
        <v>17196.769023432498</v>
      </c>
      <c r="BA32" s="230">
        <v>15312.848559014999</v>
      </c>
      <c r="BB32" s="230">
        <v>19420.080710844901</v>
      </c>
      <c r="BC32" s="230">
        <v>189369.345591169</v>
      </c>
      <c r="BD32" s="230">
        <v>19388.488458831602</v>
      </c>
      <c r="BE32" s="230">
        <v>18472.761911248599</v>
      </c>
      <c r="BF32" s="230">
        <v>21227.271704822801</v>
      </c>
      <c r="BG32" s="230">
        <v>17760.791970380698</v>
      </c>
      <c r="BH32" s="230">
        <v>18613.785642265299</v>
      </c>
      <c r="BI32" s="230">
        <v>23054.268711265599</v>
      </c>
      <c r="BJ32" s="230">
        <v>17323.0610377876</v>
      </c>
      <c r="BK32" s="230">
        <v>29355.6103995378</v>
      </c>
    </row>
    <row r="33" spans="1:63" s="31" customFormat="1" ht="15.75" customHeight="1" x14ac:dyDescent="0.25">
      <c r="A33" s="231" t="s">
        <v>118</v>
      </c>
      <c r="B33" s="388">
        <v>211</v>
      </c>
      <c r="C33" s="250" t="s">
        <v>81</v>
      </c>
      <c r="D33" s="233">
        <v>3518.2448880174802</v>
      </c>
      <c r="E33" s="233">
        <v>2680.5288040114901</v>
      </c>
      <c r="F33" s="233">
        <v>3693.95730298427</v>
      </c>
      <c r="G33" s="233">
        <v>5246.4852192812996</v>
      </c>
      <c r="H33" s="233">
        <v>7135.4612507149404</v>
      </c>
      <c r="I33" s="233">
        <v>8555.7172052949809</v>
      </c>
      <c r="J33" s="233">
        <v>8665.5709244429108</v>
      </c>
      <c r="K33" s="233">
        <v>10459.985551866799</v>
      </c>
      <c r="L33" s="233">
        <v>7790.2146560475803</v>
      </c>
      <c r="M33" s="233">
        <v>8394.2630129213503</v>
      </c>
      <c r="N33" s="233">
        <v>6226.8784224500396</v>
      </c>
      <c r="O33" s="233">
        <v>6793.7344793338798</v>
      </c>
      <c r="P33" s="233">
        <v>79161.041717366999</v>
      </c>
      <c r="Q33" s="234">
        <v>9258.6138785638595</v>
      </c>
      <c r="R33" s="234">
        <v>6431.66384297682</v>
      </c>
      <c r="S33" s="234">
        <v>5736.8259843898904</v>
      </c>
      <c r="T33" s="234">
        <v>5773.1158070396596</v>
      </c>
      <c r="U33" s="234">
        <v>6597.4082858684897</v>
      </c>
      <c r="V33" s="234">
        <v>7696.9665516242403</v>
      </c>
      <c r="W33" s="234">
        <v>11380.127843541601</v>
      </c>
      <c r="X33" s="234">
        <v>7350.1338997351704</v>
      </c>
      <c r="Y33" s="234">
        <v>8009.8537802526798</v>
      </c>
      <c r="Z33" s="234">
        <v>8269.8977420372903</v>
      </c>
      <c r="AA33" s="234">
        <v>7254.0797136842602</v>
      </c>
      <c r="AB33" s="234">
        <v>8489.9980978983403</v>
      </c>
      <c r="AC33" s="234">
        <v>92248.685427612305</v>
      </c>
      <c r="AD33" s="234">
        <v>12279.332307782401</v>
      </c>
      <c r="AE33" s="234">
        <v>9867.0875337074103</v>
      </c>
      <c r="AF33" s="234">
        <v>7304.2765130575399</v>
      </c>
      <c r="AG33" s="234">
        <v>8759.2329527093607</v>
      </c>
      <c r="AH33" s="234">
        <v>10506.710144859901</v>
      </c>
      <c r="AI33" s="234">
        <v>8028.29526191891</v>
      </c>
      <c r="AJ33" s="234">
        <v>13031.8373356641</v>
      </c>
      <c r="AK33" s="234">
        <v>9040.0836486370099</v>
      </c>
      <c r="AL33" s="234">
        <v>8652.5174621919905</v>
      </c>
      <c r="AM33" s="234">
        <v>9522.8628511320203</v>
      </c>
      <c r="AN33" s="234">
        <v>8897.0395110161098</v>
      </c>
      <c r="AO33" s="234">
        <v>11785.542389006399</v>
      </c>
      <c r="AP33" s="234">
        <v>117674.817911683</v>
      </c>
      <c r="AQ33" s="234">
        <v>15085.1185074968</v>
      </c>
      <c r="AR33" s="234">
        <v>8637.6494385833194</v>
      </c>
      <c r="AS33" s="234">
        <v>9397.4176350031903</v>
      </c>
      <c r="AT33" s="234">
        <v>8577.0693836355695</v>
      </c>
      <c r="AU33" s="234">
        <v>10743.6950739643</v>
      </c>
      <c r="AV33" s="234">
        <v>10607.2874858089</v>
      </c>
      <c r="AW33" s="234">
        <v>13414.9268099534</v>
      </c>
      <c r="AX33" s="234">
        <v>9482.4825519710903</v>
      </c>
      <c r="AY33" s="234">
        <v>8437.2754455903996</v>
      </c>
      <c r="AZ33" s="234">
        <v>9340.4827956067093</v>
      </c>
      <c r="BA33" s="234">
        <v>10846.903698095301</v>
      </c>
      <c r="BB33" s="234">
        <v>12013.5772531274</v>
      </c>
      <c r="BC33" s="234">
        <v>126583.886078836</v>
      </c>
      <c r="BD33" s="234">
        <v>14498.1452958313</v>
      </c>
      <c r="BE33" s="234">
        <v>12474.678472056799</v>
      </c>
      <c r="BF33" s="234">
        <v>11334.5649432666</v>
      </c>
      <c r="BG33" s="234">
        <v>12850.869140873399</v>
      </c>
      <c r="BH33" s="234">
        <v>14756.9982711547</v>
      </c>
      <c r="BI33" s="234">
        <v>12338.9088150385</v>
      </c>
      <c r="BJ33" s="234">
        <v>17915.191418698301</v>
      </c>
      <c r="BK33" s="234">
        <v>13364.299564751</v>
      </c>
    </row>
    <row r="34" spans="1:63" s="31" customFormat="1" ht="15.75" customHeight="1" x14ac:dyDescent="0.25">
      <c r="A34" s="235" t="s">
        <v>118</v>
      </c>
      <c r="B34" s="294">
        <v>212</v>
      </c>
      <c r="C34" s="235" t="s">
        <v>82</v>
      </c>
      <c r="D34" s="230">
        <v>1324.42185177448</v>
      </c>
      <c r="E34" s="230">
        <v>1424.5094071507799</v>
      </c>
      <c r="F34" s="230">
        <v>1640.1159950280601</v>
      </c>
      <c r="G34" s="230">
        <v>1447.17955423991</v>
      </c>
      <c r="H34" s="230">
        <v>2107.4637378838001</v>
      </c>
      <c r="I34" s="230">
        <v>1763.76711922187</v>
      </c>
      <c r="J34" s="230">
        <v>1973.7164109416999</v>
      </c>
      <c r="K34" s="230">
        <v>1656.39901922848</v>
      </c>
      <c r="L34" s="230">
        <v>1631.04696332661</v>
      </c>
      <c r="M34" s="230">
        <v>2145.8837241113201</v>
      </c>
      <c r="N34" s="230">
        <v>1449.2049449045301</v>
      </c>
      <c r="O34" s="230">
        <v>1767.324952081</v>
      </c>
      <c r="P34" s="230">
        <v>20331.033679892498</v>
      </c>
      <c r="Q34" s="230">
        <v>976.66996507933197</v>
      </c>
      <c r="R34" s="230">
        <v>896.24967143701099</v>
      </c>
      <c r="S34" s="230">
        <v>1392.2033687007799</v>
      </c>
      <c r="T34" s="230">
        <v>1661.62120507135</v>
      </c>
      <c r="U34" s="230">
        <v>1658.3324570301199</v>
      </c>
      <c r="V34" s="230">
        <v>1175.57755895587</v>
      </c>
      <c r="W34" s="230">
        <v>1034.82534252751</v>
      </c>
      <c r="X34" s="230">
        <v>1172.5920595448999</v>
      </c>
      <c r="Y34" s="230">
        <v>724.79835705679898</v>
      </c>
      <c r="Z34" s="230">
        <v>1422.10727295827</v>
      </c>
      <c r="AA34" s="230">
        <v>759.15184146068202</v>
      </c>
      <c r="AB34" s="230">
        <v>658.26390279785596</v>
      </c>
      <c r="AC34" s="230">
        <v>13532.3930026205</v>
      </c>
      <c r="AD34" s="230">
        <v>632.86264225695504</v>
      </c>
      <c r="AE34" s="230">
        <v>1278.1219510946701</v>
      </c>
      <c r="AF34" s="230">
        <v>2305.0236775497601</v>
      </c>
      <c r="AG34" s="230">
        <v>2273.2042586276598</v>
      </c>
      <c r="AH34" s="230">
        <v>3094.0190235090099</v>
      </c>
      <c r="AI34" s="230">
        <v>2974.9868717128302</v>
      </c>
      <c r="AJ34" s="230">
        <v>2949.5143057733699</v>
      </c>
      <c r="AK34" s="230">
        <v>3510.83579289504</v>
      </c>
      <c r="AL34" s="230">
        <v>4237.9781785062696</v>
      </c>
      <c r="AM34" s="230">
        <v>3695.2481132941298</v>
      </c>
      <c r="AN34" s="230">
        <v>3948.98047831246</v>
      </c>
      <c r="AO34" s="230">
        <v>1945.7102973886699</v>
      </c>
      <c r="AP34" s="230">
        <v>32846.485590920798</v>
      </c>
      <c r="AQ34" s="230">
        <v>5528.4323335249701</v>
      </c>
      <c r="AR34" s="230">
        <v>4558.9810923097402</v>
      </c>
      <c r="AS34" s="230">
        <v>4206.97129792541</v>
      </c>
      <c r="AT34" s="230">
        <v>7459.8564105918804</v>
      </c>
      <c r="AU34" s="230">
        <v>5963.3261803596197</v>
      </c>
      <c r="AV34" s="230">
        <v>4884.0378851048599</v>
      </c>
      <c r="AW34" s="230">
        <v>4965.4060408082496</v>
      </c>
      <c r="AX34" s="230">
        <v>5247.0739403661901</v>
      </c>
      <c r="AY34" s="230">
        <v>1045.48020351781</v>
      </c>
      <c r="AZ34" s="230">
        <v>4944.1503715191302</v>
      </c>
      <c r="BA34" s="230">
        <v>4401.45960531934</v>
      </c>
      <c r="BB34" s="230">
        <v>5139.4345867716902</v>
      </c>
      <c r="BC34" s="230">
        <v>58344.609948118901</v>
      </c>
      <c r="BD34" s="230">
        <v>5938.0677144253696</v>
      </c>
      <c r="BE34" s="230">
        <v>1747.1195503680799</v>
      </c>
      <c r="BF34" s="230">
        <v>2040.14737217327</v>
      </c>
      <c r="BG34" s="230">
        <v>7281.19919399633</v>
      </c>
      <c r="BH34" s="230">
        <v>6226.5176208899802</v>
      </c>
      <c r="BI34" s="230">
        <v>2291.1582261324902</v>
      </c>
      <c r="BJ34" s="230">
        <v>5256.3709263122</v>
      </c>
      <c r="BK34" s="230">
        <v>2002.01570045173</v>
      </c>
    </row>
    <row r="35" spans="1:63" s="31" customFormat="1" ht="15.75" customHeight="1" x14ac:dyDescent="0.25">
      <c r="A35" s="231" t="s">
        <v>118</v>
      </c>
      <c r="B35" s="319">
        <v>277</v>
      </c>
      <c r="C35" s="231" t="s">
        <v>74</v>
      </c>
      <c r="D35" s="233">
        <v>946.94687635345599</v>
      </c>
      <c r="E35" s="233">
        <v>71.5372846935757</v>
      </c>
      <c r="F35" s="233">
        <v>226.477089499188</v>
      </c>
      <c r="G35" s="233">
        <v>41.124898562661301</v>
      </c>
      <c r="H35" s="233">
        <v>114.94846436505399</v>
      </c>
      <c r="I35" s="233">
        <v>242.73534425006099</v>
      </c>
      <c r="J35" s="233">
        <v>76.828507234532296</v>
      </c>
      <c r="K35" s="233">
        <v>1823.60251812453</v>
      </c>
      <c r="L35" s="233">
        <v>198.966269559783</v>
      </c>
      <c r="M35" s="233">
        <v>162.344980109777</v>
      </c>
      <c r="N35" s="233">
        <v>113.925849165446</v>
      </c>
      <c r="O35" s="233">
        <v>246.788620375428</v>
      </c>
      <c r="P35" s="233">
        <v>4266.2267022935002</v>
      </c>
      <c r="Q35" s="234">
        <v>249.36376711929501</v>
      </c>
      <c r="R35" s="234">
        <v>26.893811044400898</v>
      </c>
      <c r="S35" s="234">
        <v>167.141184881942</v>
      </c>
      <c r="T35" s="234">
        <v>51.646009109318399</v>
      </c>
      <c r="U35" s="234">
        <v>112.841179183924</v>
      </c>
      <c r="V35" s="234">
        <v>832.59773440543302</v>
      </c>
      <c r="W35" s="234">
        <v>146.25014588100299</v>
      </c>
      <c r="X35" s="234">
        <v>435.346511997162</v>
      </c>
      <c r="Y35" s="234">
        <v>266.33349875748701</v>
      </c>
      <c r="Z35" s="234">
        <v>151.287413166373</v>
      </c>
      <c r="AA35" s="234">
        <v>314.779768997659</v>
      </c>
      <c r="AB35" s="234">
        <v>695.24980763130998</v>
      </c>
      <c r="AC35" s="234">
        <v>3449.7308321753098</v>
      </c>
      <c r="AD35" s="234">
        <v>298.28345552080998</v>
      </c>
      <c r="AE35" s="234">
        <v>1732.26054320604</v>
      </c>
      <c r="AF35" s="234">
        <v>2073.3130031476499</v>
      </c>
      <c r="AG35" s="234">
        <v>428.42801651786198</v>
      </c>
      <c r="AH35" s="234">
        <v>614.93670447045599</v>
      </c>
      <c r="AI35" s="234">
        <v>408.62303993992299</v>
      </c>
      <c r="AJ35" s="234">
        <v>532.32092033070899</v>
      </c>
      <c r="AK35" s="234">
        <v>1004.41971297117</v>
      </c>
      <c r="AL35" s="234">
        <v>1650.9158729717201</v>
      </c>
      <c r="AM35" s="234">
        <v>992.54918848703505</v>
      </c>
      <c r="AN35" s="234">
        <v>543.07934011882901</v>
      </c>
      <c r="AO35" s="234">
        <v>1506.8975848908201</v>
      </c>
      <c r="AP35" s="234">
        <v>11786.027382573</v>
      </c>
      <c r="AQ35" s="234">
        <v>632.65289540335596</v>
      </c>
      <c r="AR35" s="234">
        <v>944.68828353056597</v>
      </c>
      <c r="AS35" s="234">
        <v>767.88876858529397</v>
      </c>
      <c r="AT35" s="234">
        <v>2111.6721881381</v>
      </c>
      <c r="AU35" s="234">
        <v>1118.71351150741</v>
      </c>
      <c r="AV35" s="234">
        <v>2239.65732261413</v>
      </c>
      <c r="AW35" s="234">
        <v>1185.04324585174</v>
      </c>
      <c r="AX35" s="234">
        <v>590.25180250603796</v>
      </c>
      <c r="AY35" s="234">
        <v>2630.3601131198402</v>
      </c>
      <c r="AZ35" s="234">
        <v>893.49139640999499</v>
      </c>
      <c r="BA35" s="234">
        <v>569.51389041735104</v>
      </c>
      <c r="BB35" s="234">
        <v>2086.80088752662</v>
      </c>
      <c r="BC35" s="234">
        <v>15770.7343056104</v>
      </c>
      <c r="BD35" s="234">
        <v>620.59994614652805</v>
      </c>
      <c r="BE35" s="234">
        <v>555.18282717613101</v>
      </c>
      <c r="BF35" s="234">
        <v>3088.5814810071302</v>
      </c>
      <c r="BG35" s="234">
        <v>1622.17326323767</v>
      </c>
      <c r="BH35" s="234">
        <v>1524.4094985765601</v>
      </c>
      <c r="BI35" s="234">
        <v>1480.0366068615599</v>
      </c>
      <c r="BJ35" s="234">
        <v>2493.81323051655</v>
      </c>
      <c r="BK35" s="234">
        <v>1562.5722100850301</v>
      </c>
    </row>
    <row r="36" spans="1:63" s="31" customFormat="1" ht="15.75" customHeight="1" x14ac:dyDescent="0.25">
      <c r="A36" s="235" t="s">
        <v>118</v>
      </c>
      <c r="B36" s="294">
        <v>2841</v>
      </c>
      <c r="C36" s="235" t="s">
        <v>72</v>
      </c>
      <c r="D36" s="230">
        <v>243.12058173324701</v>
      </c>
      <c r="E36" s="230">
        <v>90.567550547442295</v>
      </c>
      <c r="F36" s="230">
        <v>272.16429437487699</v>
      </c>
      <c r="G36" s="230">
        <v>398.72269364842799</v>
      </c>
      <c r="H36" s="230">
        <v>252.65562342715899</v>
      </c>
      <c r="I36" s="230">
        <v>274.89497383886101</v>
      </c>
      <c r="J36" s="230">
        <v>271.35638636894402</v>
      </c>
      <c r="K36" s="230">
        <v>349.316299561444</v>
      </c>
      <c r="L36" s="230">
        <v>238.844464753766</v>
      </c>
      <c r="M36" s="230">
        <v>334.400836220484</v>
      </c>
      <c r="N36" s="230">
        <v>245.330474692053</v>
      </c>
      <c r="O36" s="230">
        <v>453.64231883694799</v>
      </c>
      <c r="P36" s="230">
        <v>3425.0164980036502</v>
      </c>
      <c r="Q36" s="230">
        <v>243.939399329499</v>
      </c>
      <c r="R36" s="230">
        <v>230.18719632321799</v>
      </c>
      <c r="S36" s="230">
        <v>201.54057230229299</v>
      </c>
      <c r="T36" s="230">
        <v>428.21933893125998</v>
      </c>
      <c r="U36" s="230">
        <v>320.00694032147697</v>
      </c>
      <c r="V36" s="230">
        <v>349.60710511380802</v>
      </c>
      <c r="W36" s="230">
        <v>408.91680962145699</v>
      </c>
      <c r="X36" s="230">
        <v>378.82930906182202</v>
      </c>
      <c r="Y36" s="230">
        <v>405.62882182653198</v>
      </c>
      <c r="Z36" s="230">
        <v>1102.1157117555599</v>
      </c>
      <c r="AA36" s="230">
        <v>623.03136885220295</v>
      </c>
      <c r="AB36" s="230">
        <v>2230.36133048586</v>
      </c>
      <c r="AC36" s="230">
        <v>6922.3839039249897</v>
      </c>
      <c r="AD36" s="230">
        <v>668.75711669920395</v>
      </c>
      <c r="AE36" s="230">
        <v>578.18402359301399</v>
      </c>
      <c r="AF36" s="230">
        <v>170.60958519535299</v>
      </c>
      <c r="AG36" s="230">
        <v>653.71642321745799</v>
      </c>
      <c r="AH36" s="230">
        <v>627.21656078781996</v>
      </c>
      <c r="AI36" s="230">
        <v>657.32288808960698</v>
      </c>
      <c r="AJ36" s="230">
        <v>810.76004250443805</v>
      </c>
      <c r="AK36" s="230">
        <v>750.24773085298898</v>
      </c>
      <c r="AL36" s="230">
        <v>722.55232241992996</v>
      </c>
      <c r="AM36" s="230">
        <v>389.10264103523502</v>
      </c>
      <c r="AN36" s="230">
        <v>667.72718223717197</v>
      </c>
      <c r="AO36" s="230">
        <v>428.52161338406103</v>
      </c>
      <c r="AP36" s="230">
        <v>7124.7181300162802</v>
      </c>
      <c r="AQ36" s="230">
        <v>617.84662685525905</v>
      </c>
      <c r="AR36" s="230">
        <v>173.32937656706099</v>
      </c>
      <c r="AS36" s="230">
        <v>1017.7780785367599</v>
      </c>
      <c r="AT36" s="230">
        <v>138.14768261741099</v>
      </c>
      <c r="AU36" s="230">
        <v>456.21571211739098</v>
      </c>
      <c r="AV36" s="230">
        <v>835.14971471913202</v>
      </c>
      <c r="AW36" s="230">
        <v>645.80174963188404</v>
      </c>
      <c r="AX36" s="230">
        <v>542.31227508524796</v>
      </c>
      <c r="AY36" s="230">
        <v>998.13778551490896</v>
      </c>
      <c r="AZ36" s="230">
        <v>623.47646709982496</v>
      </c>
      <c r="BA36" s="230">
        <v>727.16605552645399</v>
      </c>
      <c r="BB36" s="230">
        <v>448.76898179726402</v>
      </c>
      <c r="BC36" s="230">
        <v>7224.1305060686</v>
      </c>
      <c r="BD36" s="230">
        <v>939.99646494031799</v>
      </c>
      <c r="BE36" s="230">
        <v>840.33251339221999</v>
      </c>
      <c r="BF36" s="230">
        <v>1252.5694897829201</v>
      </c>
      <c r="BG36" s="230">
        <v>1155.77067743304</v>
      </c>
      <c r="BH36" s="230">
        <v>991.40016493731503</v>
      </c>
      <c r="BI36" s="230">
        <v>788.96469934301297</v>
      </c>
      <c r="BJ36" s="230">
        <v>1040.4805761023999</v>
      </c>
      <c r="BK36" s="230">
        <v>1275.88321222934</v>
      </c>
    </row>
    <row r="37" spans="1:63" s="31" customFormat="1" ht="15.75" customHeight="1" x14ac:dyDescent="0.25">
      <c r="A37" s="250" t="s">
        <v>118</v>
      </c>
      <c r="B37" s="388">
        <v>209</v>
      </c>
      <c r="C37" s="250" t="s">
        <v>179</v>
      </c>
      <c r="D37" s="233">
        <v>753.245787297329</v>
      </c>
      <c r="E37" s="233">
        <v>593.33878991029303</v>
      </c>
      <c r="F37" s="233">
        <v>1562.32411162975</v>
      </c>
      <c r="G37" s="233">
        <v>653.61080015671098</v>
      </c>
      <c r="H37" s="233">
        <v>743.30654765583404</v>
      </c>
      <c r="I37" s="233">
        <v>736.54028476209101</v>
      </c>
      <c r="J37" s="233">
        <v>505.208587053158</v>
      </c>
      <c r="K37" s="233">
        <v>723.35851184228204</v>
      </c>
      <c r="L37" s="233">
        <v>571.73579968292495</v>
      </c>
      <c r="M37" s="233">
        <v>602.71397855528198</v>
      </c>
      <c r="N37" s="233">
        <v>629.72350033985197</v>
      </c>
      <c r="O37" s="233">
        <v>607.912015645579</v>
      </c>
      <c r="P37" s="233">
        <v>8683.0187145310902</v>
      </c>
      <c r="Q37" s="233">
        <v>604.69983441348097</v>
      </c>
      <c r="R37" s="233">
        <v>448.62992486642798</v>
      </c>
      <c r="S37" s="233">
        <v>637.70457109272695</v>
      </c>
      <c r="T37" s="233">
        <v>737.570372459748</v>
      </c>
      <c r="U37" s="233">
        <v>746.07149241637705</v>
      </c>
      <c r="V37" s="233">
        <v>858.19482159716904</v>
      </c>
      <c r="W37" s="233">
        <v>782.35666804272296</v>
      </c>
      <c r="X37" s="233">
        <v>878.36168222297295</v>
      </c>
      <c r="Y37" s="233">
        <v>741.97844069893597</v>
      </c>
      <c r="Z37" s="233">
        <v>1160.1218392422099</v>
      </c>
      <c r="AA37" s="233">
        <v>982.83336967521802</v>
      </c>
      <c r="AB37" s="233">
        <v>1043.2528578018901</v>
      </c>
      <c r="AC37" s="233">
        <v>9621.7758745298797</v>
      </c>
      <c r="AD37" s="233">
        <v>1226.8968593699201</v>
      </c>
      <c r="AE37" s="233">
        <v>1035.4916846390099</v>
      </c>
      <c r="AF37" s="233">
        <v>1965.0624119269</v>
      </c>
      <c r="AG37" s="233">
        <v>1057.6680685485301</v>
      </c>
      <c r="AH37" s="233">
        <v>1550.40190218415</v>
      </c>
      <c r="AI37" s="233">
        <v>1349.23074297324</v>
      </c>
      <c r="AJ37" s="233">
        <v>1511.71811036483</v>
      </c>
      <c r="AK37" s="233">
        <v>1299.77681054501</v>
      </c>
      <c r="AL37" s="233">
        <v>1363.4869536547301</v>
      </c>
      <c r="AM37" s="233">
        <v>1451.80575459999</v>
      </c>
      <c r="AN37" s="233">
        <v>1516.7351595048999</v>
      </c>
      <c r="AO37" s="233">
        <v>1510.1378398834599</v>
      </c>
      <c r="AP37" s="233">
        <v>16838.4122981947</v>
      </c>
      <c r="AQ37" s="233">
        <v>1716.74248597311</v>
      </c>
      <c r="AR37" s="233">
        <v>1266.47076636103</v>
      </c>
      <c r="AS37" s="233">
        <v>1368.9971191585601</v>
      </c>
      <c r="AT37" s="233">
        <v>849.96986164391899</v>
      </c>
      <c r="AU37" s="233">
        <v>1070.6055602872</v>
      </c>
      <c r="AV37" s="233">
        <v>945.93277241466501</v>
      </c>
      <c r="AW37" s="233">
        <v>983.99792122944405</v>
      </c>
      <c r="AX37" s="233">
        <v>804.80695109323597</v>
      </c>
      <c r="AY37" s="233">
        <v>858.55736507868596</v>
      </c>
      <c r="AZ37" s="233">
        <v>734.60262555215502</v>
      </c>
      <c r="BA37" s="233">
        <v>734.87883576688898</v>
      </c>
      <c r="BB37" s="233">
        <v>794.13775210121401</v>
      </c>
      <c r="BC37" s="233">
        <v>12129.700016660099</v>
      </c>
      <c r="BD37" s="233">
        <v>755.95428883841896</v>
      </c>
      <c r="BE37" s="233">
        <v>699.731475439272</v>
      </c>
      <c r="BF37" s="233">
        <v>777.42121344330496</v>
      </c>
      <c r="BG37" s="233">
        <v>982.81400252622495</v>
      </c>
      <c r="BH37" s="233">
        <v>766.68576314775805</v>
      </c>
      <c r="BI37" s="233">
        <v>991.81686971916201</v>
      </c>
      <c r="BJ37" s="233">
        <v>917.96856327872194</v>
      </c>
      <c r="BK37" s="233">
        <v>1179.30473490445</v>
      </c>
    </row>
    <row r="38" spans="1:63" s="31" customFormat="1" ht="15.75" customHeight="1" x14ac:dyDescent="0.25">
      <c r="A38" s="235" t="s">
        <v>118</v>
      </c>
      <c r="B38" s="294">
        <v>280</v>
      </c>
      <c r="C38" s="235" t="s">
        <v>75</v>
      </c>
      <c r="D38" s="230">
        <v>36.406493849006502</v>
      </c>
      <c r="E38" s="230">
        <v>109.886192259041</v>
      </c>
      <c r="F38" s="230">
        <v>66.927123094533798</v>
      </c>
      <c r="G38" s="230">
        <v>107.96122944954701</v>
      </c>
      <c r="H38" s="230">
        <v>50.128146824830502</v>
      </c>
      <c r="I38" s="230">
        <v>4.6253063439702196</v>
      </c>
      <c r="J38" s="230">
        <v>57.133950330711599</v>
      </c>
      <c r="K38" s="230">
        <v>106.162695979859</v>
      </c>
      <c r="L38" s="230">
        <v>72.566830361704106</v>
      </c>
      <c r="M38" s="230">
        <v>115.66036183185901</v>
      </c>
      <c r="N38" s="230">
        <v>274.822459188381</v>
      </c>
      <c r="O38" s="230">
        <v>108.110475379777</v>
      </c>
      <c r="P38" s="230">
        <v>1110.3912648932201</v>
      </c>
      <c r="Q38" s="230">
        <v>63.410407732515502</v>
      </c>
      <c r="R38" s="230">
        <v>224.79694156653599</v>
      </c>
      <c r="S38" s="230">
        <v>135.30290044064699</v>
      </c>
      <c r="T38" s="230">
        <v>171.85031167029899</v>
      </c>
      <c r="U38" s="230">
        <v>119.77826781285199</v>
      </c>
      <c r="V38" s="230">
        <v>224.39079670913699</v>
      </c>
      <c r="W38" s="230">
        <v>160.505655995518</v>
      </c>
      <c r="X38" s="230">
        <v>129.33174783836</v>
      </c>
      <c r="Y38" s="230">
        <v>183.25414227687</v>
      </c>
      <c r="Z38" s="230">
        <v>90.1212593900337</v>
      </c>
      <c r="AA38" s="230">
        <v>94.083529994930799</v>
      </c>
      <c r="AB38" s="230">
        <v>186.59089210159499</v>
      </c>
      <c r="AC38" s="230">
        <v>1783.4168535292899</v>
      </c>
      <c r="AD38" s="230">
        <v>51.251293972328597</v>
      </c>
      <c r="AE38" s="230">
        <v>68.675878240898797</v>
      </c>
      <c r="AF38" s="230">
        <v>95.0211772851154</v>
      </c>
      <c r="AG38" s="230">
        <v>96.409094646071495</v>
      </c>
      <c r="AH38" s="230">
        <v>94.373352747141695</v>
      </c>
      <c r="AI38" s="230">
        <v>86.848041096300406</v>
      </c>
      <c r="AJ38" s="230">
        <v>158.581714046266</v>
      </c>
      <c r="AK38" s="230">
        <v>69.105347422248698</v>
      </c>
      <c r="AL38" s="230">
        <v>88.299799394893299</v>
      </c>
      <c r="AM38" s="230">
        <v>66.030587343833503</v>
      </c>
      <c r="AN38" s="230">
        <v>63.357456855485097</v>
      </c>
      <c r="AO38" s="230">
        <v>147.98380692720801</v>
      </c>
      <c r="AP38" s="230">
        <v>1085.93754997779</v>
      </c>
      <c r="AQ38" s="230">
        <v>65.5163280165836</v>
      </c>
      <c r="AR38" s="230">
        <v>241.76310275076</v>
      </c>
      <c r="AS38" s="230">
        <v>131.81323833645899</v>
      </c>
      <c r="AT38" s="230">
        <v>46.509791461266403</v>
      </c>
      <c r="AU38" s="230">
        <v>190.714377477173</v>
      </c>
      <c r="AV38" s="230">
        <v>144.99147925484201</v>
      </c>
      <c r="AW38" s="230">
        <v>167.39794845143999</v>
      </c>
      <c r="AX38" s="230">
        <v>177.097134799652</v>
      </c>
      <c r="AY38" s="230">
        <v>444.77478524873197</v>
      </c>
      <c r="AZ38" s="230">
        <v>147.27716650726899</v>
      </c>
      <c r="BA38" s="230">
        <v>128.735710103842</v>
      </c>
      <c r="BB38" s="230">
        <v>547.70681026680995</v>
      </c>
      <c r="BC38" s="230">
        <v>2434.2978726748302</v>
      </c>
      <c r="BD38" s="230">
        <v>137.12317923301401</v>
      </c>
      <c r="BE38" s="230">
        <v>291.05722655210002</v>
      </c>
      <c r="BF38" s="230">
        <v>360.99375170724301</v>
      </c>
      <c r="BG38" s="230">
        <v>215.49688386772701</v>
      </c>
      <c r="BH38" s="230">
        <v>180.735920941263</v>
      </c>
      <c r="BI38" s="230">
        <v>250.77156901361701</v>
      </c>
      <c r="BJ38" s="230">
        <v>453.726328860953</v>
      </c>
      <c r="BK38" s="230">
        <v>382.97330807809197</v>
      </c>
    </row>
    <row r="39" spans="1:63" s="31" customFormat="1" ht="15.75" customHeight="1" x14ac:dyDescent="0.25">
      <c r="A39" s="258" t="s">
        <v>118</v>
      </c>
      <c r="B39" s="295">
        <v>278</v>
      </c>
      <c r="C39" s="250" t="s">
        <v>73</v>
      </c>
      <c r="D39" s="233">
        <v>110.472601806141</v>
      </c>
      <c r="E39" s="233">
        <v>105.083146255016</v>
      </c>
      <c r="F39" s="233">
        <v>121.373325210575</v>
      </c>
      <c r="G39" s="233">
        <v>100.839392330362</v>
      </c>
      <c r="H39" s="233">
        <v>108.223292350856</v>
      </c>
      <c r="I39" s="233">
        <v>273.04876911204798</v>
      </c>
      <c r="J39" s="233">
        <v>330.735628829061</v>
      </c>
      <c r="K39" s="233">
        <v>127.724907842777</v>
      </c>
      <c r="L39" s="233">
        <v>400.47581552990999</v>
      </c>
      <c r="M39" s="233">
        <v>111.645998260795</v>
      </c>
      <c r="N39" s="233">
        <v>244.28920143475099</v>
      </c>
      <c r="O39" s="233">
        <v>130.279047455252</v>
      </c>
      <c r="P39" s="233">
        <v>2164.1911264175401</v>
      </c>
      <c r="Q39" s="234">
        <v>157.62224080619899</v>
      </c>
      <c r="R39" s="234">
        <v>78.3708480698714</v>
      </c>
      <c r="S39" s="234">
        <v>103.92262270069401</v>
      </c>
      <c r="T39" s="234">
        <v>133.182780803936</v>
      </c>
      <c r="U39" s="234">
        <v>166.579993173361</v>
      </c>
      <c r="V39" s="234">
        <v>265.08433297599402</v>
      </c>
      <c r="W39" s="234">
        <v>406.81838005246198</v>
      </c>
      <c r="X39" s="234">
        <v>309.024547309566</v>
      </c>
      <c r="Y39" s="234">
        <v>204.787056494984</v>
      </c>
      <c r="Z39" s="234">
        <v>227.94131926531</v>
      </c>
      <c r="AA39" s="234">
        <v>142.14304661428699</v>
      </c>
      <c r="AB39" s="234">
        <v>294.95137076312898</v>
      </c>
      <c r="AC39" s="234">
        <v>2490.4285390298</v>
      </c>
      <c r="AD39" s="234">
        <v>173.219816001742</v>
      </c>
      <c r="AE39" s="234">
        <v>204.476039851423</v>
      </c>
      <c r="AF39" s="234">
        <v>254.547864937681</v>
      </c>
      <c r="AG39" s="234">
        <v>346.77522073133099</v>
      </c>
      <c r="AH39" s="234">
        <v>163.50285454350799</v>
      </c>
      <c r="AI39" s="234">
        <v>131.415947919225</v>
      </c>
      <c r="AJ39" s="234">
        <v>294.51225934035699</v>
      </c>
      <c r="AK39" s="234">
        <v>326.99958439106803</v>
      </c>
      <c r="AL39" s="234">
        <v>426.55247798830999</v>
      </c>
      <c r="AM39" s="234">
        <v>262.44261049024902</v>
      </c>
      <c r="AN39" s="234">
        <v>181.83765454552801</v>
      </c>
      <c r="AO39" s="234">
        <v>498.55504219851701</v>
      </c>
      <c r="AP39" s="234">
        <v>3264.83737293894</v>
      </c>
      <c r="AQ39" s="234">
        <v>133.08880493061801</v>
      </c>
      <c r="AR39" s="234">
        <v>152.58542375755499</v>
      </c>
      <c r="AS39" s="234">
        <v>253.15321629512201</v>
      </c>
      <c r="AT39" s="234">
        <v>146.051875353366</v>
      </c>
      <c r="AU39" s="234">
        <v>184.00668033820401</v>
      </c>
      <c r="AV39" s="234">
        <v>254.34387831257601</v>
      </c>
      <c r="AW39" s="234">
        <v>209.19014563767499</v>
      </c>
      <c r="AX39" s="234">
        <v>175.51612436335299</v>
      </c>
      <c r="AY39" s="234">
        <v>249.103822026958</v>
      </c>
      <c r="AZ39" s="234">
        <v>208.74249323223199</v>
      </c>
      <c r="BA39" s="234">
        <v>243.91740142888</v>
      </c>
      <c r="BB39" s="234">
        <v>265.17458578305099</v>
      </c>
      <c r="BC39" s="234">
        <v>2474.8744514595901</v>
      </c>
      <c r="BD39" s="234">
        <v>164.37514422703799</v>
      </c>
      <c r="BE39" s="234">
        <v>192.22522482956299</v>
      </c>
      <c r="BF39" s="234">
        <v>322.39878629984901</v>
      </c>
      <c r="BG39" s="234">
        <v>391.18664764319101</v>
      </c>
      <c r="BH39" s="234">
        <v>298.18167684532898</v>
      </c>
      <c r="BI39" s="234">
        <v>261.69307305976599</v>
      </c>
      <c r="BJ39" s="234">
        <v>248.89376631799001</v>
      </c>
      <c r="BK39" s="234">
        <v>342.734059174251</v>
      </c>
    </row>
    <row r="40" spans="1:63" s="31" customFormat="1" ht="15.75" customHeight="1" x14ac:dyDescent="0.25">
      <c r="A40" s="235" t="s">
        <v>118</v>
      </c>
      <c r="B40" s="294">
        <v>893</v>
      </c>
      <c r="C40" s="235" t="s">
        <v>92</v>
      </c>
      <c r="D40" s="230">
        <v>10.4732550946421</v>
      </c>
      <c r="E40" s="230">
        <v>0.81151761197930405</v>
      </c>
      <c r="F40" s="230">
        <v>4.0176814042769902</v>
      </c>
      <c r="G40" s="230">
        <v>42.645338153463399</v>
      </c>
      <c r="H40" s="230">
        <v>20.9565406810386</v>
      </c>
      <c r="I40" s="230">
        <v>25.949899510697701</v>
      </c>
      <c r="J40" s="230">
        <v>70.558768786098994</v>
      </c>
      <c r="K40" s="230">
        <v>20.148436657510999</v>
      </c>
      <c r="L40" s="230">
        <v>0.86835883113037104</v>
      </c>
      <c r="M40" s="230">
        <v>1.88822588906961</v>
      </c>
      <c r="N40" s="230">
        <v>35.766822990718097</v>
      </c>
      <c r="O40" s="230">
        <v>116.666616142294</v>
      </c>
      <c r="P40" s="230">
        <v>350.75146175292099</v>
      </c>
      <c r="Q40" s="230">
        <v>10.7509667423131</v>
      </c>
      <c r="R40" s="230">
        <v>40.172492316180403</v>
      </c>
      <c r="S40" s="230">
        <v>16.528104406009199</v>
      </c>
      <c r="T40" s="230">
        <v>1.49053167873286</v>
      </c>
      <c r="U40" s="230">
        <v>2.1175796183050601</v>
      </c>
      <c r="V40" s="230">
        <v>1.14580492390129</v>
      </c>
      <c r="W40" s="230">
        <v>61.118389267709397</v>
      </c>
      <c r="X40" s="230">
        <v>2.50373080905907</v>
      </c>
      <c r="Y40" s="230">
        <v>73.599819936834706</v>
      </c>
      <c r="Z40" s="230">
        <v>27.8244779057603</v>
      </c>
      <c r="AA40" s="230">
        <v>34.618163426901702</v>
      </c>
      <c r="AB40" s="230">
        <v>128.81316231204499</v>
      </c>
      <c r="AC40" s="230">
        <v>400.68322334375199</v>
      </c>
      <c r="AD40" s="230">
        <v>18.3214200171588</v>
      </c>
      <c r="AE40" s="230">
        <v>6.24046370029893</v>
      </c>
      <c r="AF40" s="230">
        <v>5.0308497106825802</v>
      </c>
      <c r="AG40" s="230">
        <v>2.8715281362532199</v>
      </c>
      <c r="AH40" s="230">
        <v>3.8148400245051501</v>
      </c>
      <c r="AI40" s="230">
        <v>11.5244470597955</v>
      </c>
      <c r="AJ40" s="230">
        <v>38.439930838395099</v>
      </c>
      <c r="AK40" s="230">
        <v>94.439211203128394</v>
      </c>
      <c r="AL40" s="230">
        <v>1.64924797591751</v>
      </c>
      <c r="AM40" s="230">
        <v>2.2092166787858201</v>
      </c>
      <c r="AN40" s="230">
        <v>36.230572955892697</v>
      </c>
      <c r="AO40" s="230">
        <v>40.280732010339001</v>
      </c>
      <c r="AP40" s="230">
        <v>261.05246031115303</v>
      </c>
      <c r="AQ40" s="230">
        <v>37.871722974549101</v>
      </c>
      <c r="AR40" s="230">
        <v>169.46087040782999</v>
      </c>
      <c r="AS40" s="230">
        <v>4.1288838189516799</v>
      </c>
      <c r="AT40" s="230">
        <v>1.7417166246910201</v>
      </c>
      <c r="AU40" s="230">
        <v>1.6926854103126501</v>
      </c>
      <c r="AV40" s="230">
        <v>3.4557030647941298</v>
      </c>
      <c r="AW40" s="230">
        <v>21.141591496838501</v>
      </c>
      <c r="AX40" s="230">
        <v>4.1708137482689098</v>
      </c>
      <c r="AY40" s="230">
        <v>120.580427575052</v>
      </c>
      <c r="AZ40" s="230">
        <v>2.5790098407670601</v>
      </c>
      <c r="BA40" s="230">
        <v>4.7393373273877399</v>
      </c>
      <c r="BB40" s="230">
        <v>20.357265282025502</v>
      </c>
      <c r="BC40" s="230">
        <v>391.92002757146798</v>
      </c>
      <c r="BD40" s="230">
        <v>14.153392842784699</v>
      </c>
      <c r="BE40" s="230">
        <v>2.8895636874263699</v>
      </c>
      <c r="BF40" s="230">
        <v>233.25611475033699</v>
      </c>
      <c r="BG40" s="230">
        <v>138.34897511701399</v>
      </c>
      <c r="BH40" s="230">
        <v>2.90036057781042</v>
      </c>
      <c r="BI40" s="230">
        <v>161.070476491888</v>
      </c>
      <c r="BJ40" s="230">
        <v>21.197613441178898</v>
      </c>
      <c r="BK40" s="230">
        <v>117.896489364815</v>
      </c>
    </row>
    <row r="41" spans="1:63" s="31" customFormat="1" ht="15.75" customHeight="1" x14ac:dyDescent="0.25">
      <c r="A41" s="250" t="s">
        <v>118</v>
      </c>
      <c r="B41" s="388">
        <v>2843</v>
      </c>
      <c r="C41" s="250" t="s">
        <v>247</v>
      </c>
      <c r="D41" s="233">
        <v>130.946816670309</v>
      </c>
      <c r="E41" s="233">
        <v>33.653589635165503</v>
      </c>
      <c r="F41" s="233">
        <v>225.42985520533</v>
      </c>
      <c r="G41" s="233">
        <v>73.216535169426095</v>
      </c>
      <c r="H41" s="233">
        <v>252.85143941647399</v>
      </c>
      <c r="I41" s="233">
        <v>158.07730468186901</v>
      </c>
      <c r="J41" s="233">
        <v>220.302605619209</v>
      </c>
      <c r="K41" s="233">
        <v>210.163896010755</v>
      </c>
      <c r="L41" s="233">
        <v>137.415416775024</v>
      </c>
      <c r="M41" s="233">
        <v>213.12163877964301</v>
      </c>
      <c r="N41" s="233">
        <v>172.34351164974399</v>
      </c>
      <c r="O41" s="233">
        <v>340.93248185619302</v>
      </c>
      <c r="P41" s="233">
        <v>2168.4550914691399</v>
      </c>
      <c r="Q41" s="234">
        <v>112.02103121186801</v>
      </c>
      <c r="R41" s="234">
        <v>152.57585576019699</v>
      </c>
      <c r="S41" s="234">
        <v>200.80855884330001</v>
      </c>
      <c r="T41" s="234">
        <v>263.58438050772298</v>
      </c>
      <c r="U41" s="234">
        <v>169.594030982482</v>
      </c>
      <c r="V41" s="234">
        <v>142.663284935127</v>
      </c>
      <c r="W41" s="234">
        <v>178.99881917101899</v>
      </c>
      <c r="X41" s="234">
        <v>158.35532357402599</v>
      </c>
      <c r="Y41" s="234">
        <v>216.46061343005499</v>
      </c>
      <c r="Z41" s="234">
        <v>266.07146636059002</v>
      </c>
      <c r="AA41" s="234">
        <v>268.344990522773</v>
      </c>
      <c r="AB41" s="234">
        <v>418.47656281527298</v>
      </c>
      <c r="AC41" s="234">
        <v>2547.9549181144298</v>
      </c>
      <c r="AD41" s="234">
        <v>109.32471933174099</v>
      </c>
      <c r="AE41" s="234">
        <v>326.909338825833</v>
      </c>
      <c r="AF41" s="234">
        <v>147.35642696692801</v>
      </c>
      <c r="AG41" s="234">
        <v>329.743054204244</v>
      </c>
      <c r="AH41" s="234">
        <v>261.82958080114003</v>
      </c>
      <c r="AI41" s="234">
        <v>240.399159294914</v>
      </c>
      <c r="AJ41" s="234">
        <v>101.973733101346</v>
      </c>
      <c r="AK41" s="234">
        <v>166.39731166559801</v>
      </c>
      <c r="AL41" s="234">
        <v>170.52549835079199</v>
      </c>
      <c r="AM41" s="234">
        <v>415.86997907974398</v>
      </c>
      <c r="AN41" s="234">
        <v>108.73889881843699</v>
      </c>
      <c r="AO41" s="234">
        <v>104.19623831494</v>
      </c>
      <c r="AP41" s="234">
        <v>2483.2639387556601</v>
      </c>
      <c r="AQ41" s="234">
        <v>154.702627985753</v>
      </c>
      <c r="AR41" s="234">
        <v>597.006262188253</v>
      </c>
      <c r="AS41" s="234">
        <v>292.34643568376498</v>
      </c>
      <c r="AT41" s="234">
        <v>84.148860115974301</v>
      </c>
      <c r="AU41" s="234">
        <v>255.41040781466299</v>
      </c>
      <c r="AV41" s="234">
        <v>55.598773790625501</v>
      </c>
      <c r="AW41" s="234">
        <v>208.68629125060301</v>
      </c>
      <c r="AX41" s="234">
        <v>156.79774154346001</v>
      </c>
      <c r="AY41" s="234">
        <v>111.68009276398099</v>
      </c>
      <c r="AZ41" s="234">
        <v>464.84118756020001</v>
      </c>
      <c r="BA41" s="234">
        <v>60.3808584722522</v>
      </c>
      <c r="BB41" s="234">
        <v>126.22670249012999</v>
      </c>
      <c r="BC41" s="234">
        <v>2567.8262416596599</v>
      </c>
      <c r="BD41" s="234">
        <v>57.118567452344898</v>
      </c>
      <c r="BE41" s="234">
        <v>36.8150709555456</v>
      </c>
      <c r="BF41" s="234">
        <v>115.105955801017</v>
      </c>
      <c r="BG41" s="234">
        <v>24.374718729855001</v>
      </c>
      <c r="BH41" s="234">
        <v>114.21206387477601</v>
      </c>
      <c r="BI41" s="234">
        <v>93.404338153027297</v>
      </c>
      <c r="BJ41" s="234">
        <v>119.252559318097</v>
      </c>
      <c r="BK41" s="234">
        <v>115.49077099785001</v>
      </c>
    </row>
    <row r="42" spans="1:63" s="31" customFormat="1" ht="15.75" customHeight="1" x14ac:dyDescent="0.25">
      <c r="A42" s="235" t="s">
        <v>118</v>
      </c>
      <c r="B42" s="294" t="s">
        <v>118</v>
      </c>
      <c r="C42" s="235" t="s">
        <v>80</v>
      </c>
      <c r="D42" s="230">
        <v>969.18901088088296</v>
      </c>
      <c r="E42" s="230">
        <v>807.31621710400998</v>
      </c>
      <c r="F42" s="230">
        <v>616.01961663177201</v>
      </c>
      <c r="G42" s="230">
        <v>822.85415538486598</v>
      </c>
      <c r="H42" s="230">
        <v>759.03129315604804</v>
      </c>
      <c r="I42" s="230">
        <v>976.20065636050595</v>
      </c>
      <c r="J42" s="230">
        <v>610.73960661432</v>
      </c>
      <c r="K42" s="230">
        <v>655.05449953748803</v>
      </c>
      <c r="L42" s="230">
        <v>1223.4657170805699</v>
      </c>
      <c r="M42" s="230">
        <v>606.39577497245398</v>
      </c>
      <c r="N42" s="230">
        <v>709.04152657290103</v>
      </c>
      <c r="O42" s="230">
        <v>858.96168642540101</v>
      </c>
      <c r="P42" s="230">
        <v>9614.2697607212194</v>
      </c>
      <c r="Q42" s="230">
        <v>692.51936700031104</v>
      </c>
      <c r="R42" s="230">
        <v>1170.15206285508</v>
      </c>
      <c r="S42" s="230">
        <v>1111.40183091686</v>
      </c>
      <c r="T42" s="230">
        <v>665.165666362612</v>
      </c>
      <c r="U42" s="230">
        <v>1024.9492833592301</v>
      </c>
      <c r="V42" s="230">
        <v>1209.1221087474901</v>
      </c>
      <c r="W42" s="230">
        <v>733.08080376972998</v>
      </c>
      <c r="X42" s="230">
        <v>1014.56468736708</v>
      </c>
      <c r="Y42" s="230">
        <v>771.27807722638704</v>
      </c>
      <c r="Z42" s="230">
        <v>1131.78178183914</v>
      </c>
      <c r="AA42" s="230">
        <v>1174.5832015032199</v>
      </c>
      <c r="AB42" s="230">
        <v>1067.0324964505601</v>
      </c>
      <c r="AC42" s="230">
        <v>11765.6313673977</v>
      </c>
      <c r="AD42" s="230">
        <v>975.41128401143703</v>
      </c>
      <c r="AE42" s="230">
        <v>891.38285967271895</v>
      </c>
      <c r="AF42" s="230">
        <v>1107.4752577358799</v>
      </c>
      <c r="AG42" s="230">
        <v>1243.5798022152301</v>
      </c>
      <c r="AH42" s="230">
        <v>1203.97979458759</v>
      </c>
      <c r="AI42" s="230">
        <v>1766.14185673928</v>
      </c>
      <c r="AJ42" s="230">
        <v>1306.54074671072</v>
      </c>
      <c r="AK42" s="230">
        <v>661.80156395275696</v>
      </c>
      <c r="AL42" s="230">
        <v>1147.5166688818299</v>
      </c>
      <c r="AM42" s="230">
        <v>883.26427181074098</v>
      </c>
      <c r="AN42" s="230">
        <v>684.51799341264996</v>
      </c>
      <c r="AO42" s="230">
        <v>1810.81220283326</v>
      </c>
      <c r="AP42" s="230">
        <v>13682.424302564101</v>
      </c>
      <c r="AQ42" s="230">
        <v>883.20498082182303</v>
      </c>
      <c r="AR42" s="230">
        <v>766.09188580288003</v>
      </c>
      <c r="AS42" s="230">
        <v>1204.20912202007</v>
      </c>
      <c r="AT42" s="230">
        <v>1865.48947961105</v>
      </c>
      <c r="AU42" s="230">
        <v>846.454044126393</v>
      </c>
      <c r="AV42" s="230">
        <v>932.65499612251404</v>
      </c>
      <c r="AW42" s="230">
        <v>981.65361248252202</v>
      </c>
      <c r="AX42" s="230">
        <v>2468.7281540986501</v>
      </c>
      <c r="AY42" s="230">
        <v>890.68081990468704</v>
      </c>
      <c r="AZ42" s="230">
        <v>813.48406942699103</v>
      </c>
      <c r="BA42" s="230">
        <v>996.02819197838301</v>
      </c>
      <c r="BB42" s="230">
        <v>983.408138809918</v>
      </c>
      <c r="BC42" s="230">
        <v>13632.0874952059</v>
      </c>
      <c r="BD42" s="230">
        <v>1692.4923314564301</v>
      </c>
      <c r="BE42" s="230">
        <v>1244.24351201676</v>
      </c>
      <c r="BF42" s="230">
        <v>3262.7633232642902</v>
      </c>
      <c r="BG42" s="230">
        <v>2153.00561452989</v>
      </c>
      <c r="BH42" s="230">
        <v>1293.0592758161499</v>
      </c>
      <c r="BI42" s="230">
        <v>1252.13975617705</v>
      </c>
      <c r="BJ42" s="230">
        <v>1320.65316564819</v>
      </c>
      <c r="BK42" s="230">
        <v>485.31407497526197</v>
      </c>
    </row>
    <row r="43" spans="1:63" s="242" customFormat="1" ht="15.75" customHeight="1" x14ac:dyDescent="0.25">
      <c r="A43" s="289" t="s">
        <v>125</v>
      </c>
      <c r="B43" s="296" t="s">
        <v>118</v>
      </c>
      <c r="C43" s="252" t="s">
        <v>118</v>
      </c>
      <c r="D43" s="264">
        <v>20438.463289842999</v>
      </c>
      <c r="E43" s="264">
        <v>17085.9188416291</v>
      </c>
      <c r="F43" s="264">
        <v>19973.591474287401</v>
      </c>
      <c r="G43" s="264">
        <v>22221.3298730479</v>
      </c>
      <c r="H43" s="264">
        <v>22621.287095712902</v>
      </c>
      <c r="I43" s="264">
        <v>23210.5021721054</v>
      </c>
      <c r="J43" s="264">
        <v>26583.1618976069</v>
      </c>
      <c r="K43" s="264">
        <v>23283.634399744398</v>
      </c>
      <c r="L43" s="264">
        <v>26134.916000549299</v>
      </c>
      <c r="M43" s="264">
        <v>24047.142722490298</v>
      </c>
      <c r="N43" s="264">
        <v>27224.064169850801</v>
      </c>
      <c r="O43" s="264">
        <v>33728.187797417399</v>
      </c>
      <c r="P43" s="264">
        <v>286552.19973428501</v>
      </c>
      <c r="Q43" s="253">
        <v>22276.939422863499</v>
      </c>
      <c r="R43" s="253">
        <v>21920.475941381799</v>
      </c>
      <c r="S43" s="253">
        <v>23779.5734479696</v>
      </c>
      <c r="T43" s="253">
        <v>23657.497129260799</v>
      </c>
      <c r="U43" s="253">
        <v>25508.765395818598</v>
      </c>
      <c r="V43" s="253">
        <v>26885.636649854099</v>
      </c>
      <c r="W43" s="253">
        <v>26959.1301923176</v>
      </c>
      <c r="X43" s="253">
        <v>27321.806216253201</v>
      </c>
      <c r="Y43" s="253">
        <v>26813.164381127099</v>
      </c>
      <c r="Z43" s="253">
        <v>30169.9904665166</v>
      </c>
      <c r="AA43" s="253">
        <v>28469.546614897601</v>
      </c>
      <c r="AB43" s="253">
        <v>39654.091988218599</v>
      </c>
      <c r="AC43" s="253">
        <v>323416.617846479</v>
      </c>
      <c r="AD43" s="253">
        <v>32119.227505040799</v>
      </c>
      <c r="AE43" s="253">
        <v>29183.152473489899</v>
      </c>
      <c r="AF43" s="253">
        <v>32992.222199441399</v>
      </c>
      <c r="AG43" s="253">
        <v>32182.042179968001</v>
      </c>
      <c r="AH43" s="253">
        <v>32271.784265322902</v>
      </c>
      <c r="AI43" s="253">
        <v>36362.312990392202</v>
      </c>
      <c r="AJ43" s="253">
        <v>37355.823680660498</v>
      </c>
      <c r="AK43" s="253">
        <v>35748.220889528398</v>
      </c>
      <c r="AL43" s="253">
        <v>33585.794657474202</v>
      </c>
      <c r="AM43" s="253">
        <v>32739.007562512299</v>
      </c>
      <c r="AN43" s="253">
        <v>33098.623515543397</v>
      </c>
      <c r="AO43" s="253">
        <v>43976.046656123603</v>
      </c>
      <c r="AP43" s="253">
        <v>411614.25857549801</v>
      </c>
      <c r="AQ43" s="253">
        <v>30669.628041655698</v>
      </c>
      <c r="AR43" s="253">
        <v>31111.2931004723</v>
      </c>
      <c r="AS43" s="253">
        <v>32880.698858744101</v>
      </c>
      <c r="AT43" s="253">
        <v>36070.565260120798</v>
      </c>
      <c r="AU43" s="253">
        <v>34501.428608920098</v>
      </c>
      <c r="AV43" s="253">
        <v>35663.9178087572</v>
      </c>
      <c r="AW43" s="253">
        <v>37962.641513445502</v>
      </c>
      <c r="AX43" s="253">
        <v>40256.3825103993</v>
      </c>
      <c r="AY43" s="253">
        <v>40364.986871554203</v>
      </c>
      <c r="AZ43" s="253">
        <v>36651.8406256421</v>
      </c>
      <c r="BA43" s="253">
        <v>37932.449054614997</v>
      </c>
      <c r="BB43" s="253">
        <v>58213.582640260902</v>
      </c>
      <c r="BC43" s="253">
        <v>452279.41489458701</v>
      </c>
      <c r="BD43" s="253">
        <v>33071.025971001603</v>
      </c>
      <c r="BE43" s="253">
        <v>39780.270535610303</v>
      </c>
      <c r="BF43" s="253">
        <v>40633.043540232298</v>
      </c>
      <c r="BG43" s="253">
        <v>37236.273331181103</v>
      </c>
      <c r="BH43" s="253">
        <v>42130.836501477701</v>
      </c>
      <c r="BI43" s="253">
        <v>40438.031161316801</v>
      </c>
      <c r="BJ43" s="253">
        <v>42320.1032928801</v>
      </c>
      <c r="BK43" s="253">
        <v>48890.3102272338</v>
      </c>
    </row>
    <row r="44" spans="1:63" s="31" customFormat="1" ht="15.75" customHeight="1" x14ac:dyDescent="0.25">
      <c r="A44" s="235" t="s">
        <v>118</v>
      </c>
      <c r="B44" s="294">
        <v>263</v>
      </c>
      <c r="C44" s="235" t="s">
        <v>87</v>
      </c>
      <c r="D44" s="230">
        <v>3703.0674816968799</v>
      </c>
      <c r="E44" s="230">
        <v>4509.5641191696704</v>
      </c>
      <c r="F44" s="230">
        <v>5288.0351586694596</v>
      </c>
      <c r="G44" s="230">
        <v>6137.6715252649901</v>
      </c>
      <c r="H44" s="230">
        <v>4887.9420135442897</v>
      </c>
      <c r="I44" s="230">
        <v>5191.5892123129897</v>
      </c>
      <c r="J44" s="230">
        <v>5479.4038358710004</v>
      </c>
      <c r="K44" s="230">
        <v>5480.8028044532903</v>
      </c>
      <c r="L44" s="230">
        <v>6941.2168390071201</v>
      </c>
      <c r="M44" s="230">
        <v>7138.26176848261</v>
      </c>
      <c r="N44" s="230">
        <v>5930.1559634673404</v>
      </c>
      <c r="O44" s="230">
        <v>8288.9924907983295</v>
      </c>
      <c r="P44" s="230">
        <v>68976.703212737993</v>
      </c>
      <c r="Q44" s="230">
        <v>6937.4128659438802</v>
      </c>
      <c r="R44" s="230">
        <v>7416.6742919304897</v>
      </c>
      <c r="S44" s="230">
        <v>8348.9638759929603</v>
      </c>
      <c r="T44" s="230">
        <v>8130.5661136615399</v>
      </c>
      <c r="U44" s="230">
        <v>8057.4499178501301</v>
      </c>
      <c r="V44" s="230">
        <v>8519.2028645179507</v>
      </c>
      <c r="W44" s="230">
        <v>8500.1275038875592</v>
      </c>
      <c r="X44" s="230">
        <v>8694.6908972269703</v>
      </c>
      <c r="Y44" s="230">
        <v>8804.7698683257004</v>
      </c>
      <c r="Z44" s="230">
        <v>9323.9191865643097</v>
      </c>
      <c r="AA44" s="230">
        <v>10017.7187320959</v>
      </c>
      <c r="AB44" s="230">
        <v>9563.9585672679295</v>
      </c>
      <c r="AC44" s="230">
        <v>102315.45468526499</v>
      </c>
      <c r="AD44" s="230">
        <v>10664.9097791598</v>
      </c>
      <c r="AE44" s="230">
        <v>11745.393343150999</v>
      </c>
      <c r="AF44" s="230">
        <v>11456.620408181399</v>
      </c>
      <c r="AG44" s="230">
        <v>12408.841538533199</v>
      </c>
      <c r="AH44" s="230">
        <v>12853.486647089299</v>
      </c>
      <c r="AI44" s="230">
        <v>13123.868301463101</v>
      </c>
      <c r="AJ44" s="230">
        <v>13605.3459136246</v>
      </c>
      <c r="AK44" s="230">
        <v>14446.075563247199</v>
      </c>
      <c r="AL44" s="230">
        <v>13318.475896039001</v>
      </c>
      <c r="AM44" s="230">
        <v>13405.1601877419</v>
      </c>
      <c r="AN44" s="230">
        <v>11232.9770358818</v>
      </c>
      <c r="AO44" s="230">
        <v>16063.9255401502</v>
      </c>
      <c r="AP44" s="230">
        <v>154325.08015426301</v>
      </c>
      <c r="AQ44" s="230">
        <v>13164.9476529357</v>
      </c>
      <c r="AR44" s="230">
        <v>13049.225459138899</v>
      </c>
      <c r="AS44" s="230">
        <v>14175.458627919999</v>
      </c>
      <c r="AT44" s="230">
        <v>15220.6162709742</v>
      </c>
      <c r="AU44" s="230">
        <v>15228.096323215501</v>
      </c>
      <c r="AV44" s="230">
        <v>14257.0026942768</v>
      </c>
      <c r="AW44" s="230">
        <v>16717.9159998006</v>
      </c>
      <c r="AX44" s="230">
        <v>14757.635588912</v>
      </c>
      <c r="AY44" s="230">
        <v>19117.564668726402</v>
      </c>
      <c r="AZ44" s="230">
        <v>15893.9583028297</v>
      </c>
      <c r="BA44" s="230">
        <v>16534.511334470801</v>
      </c>
      <c r="BB44" s="230">
        <v>26167.264928105898</v>
      </c>
      <c r="BC44" s="230">
        <v>194284.197851306</v>
      </c>
      <c r="BD44" s="230">
        <v>13890.6961785353</v>
      </c>
      <c r="BE44" s="230">
        <v>16307.129132496601</v>
      </c>
      <c r="BF44" s="230">
        <v>18888.188119990798</v>
      </c>
      <c r="BG44" s="230">
        <v>14805.4467403156</v>
      </c>
      <c r="BH44" s="230">
        <v>16150.8504125258</v>
      </c>
      <c r="BI44" s="230">
        <v>19359.7909321714</v>
      </c>
      <c r="BJ44" s="230">
        <v>16540.495428403701</v>
      </c>
      <c r="BK44" s="230">
        <v>20403.328185013699</v>
      </c>
    </row>
    <row r="45" spans="1:63" s="31" customFormat="1" ht="15.75" customHeight="1" x14ac:dyDescent="0.25">
      <c r="A45" s="231" t="s">
        <v>118</v>
      </c>
      <c r="B45" s="388">
        <v>211</v>
      </c>
      <c r="C45" s="250" t="s">
        <v>81</v>
      </c>
      <c r="D45" s="233">
        <v>5961.9551553737801</v>
      </c>
      <c r="E45" s="233">
        <v>3329.6351655212102</v>
      </c>
      <c r="F45" s="233">
        <v>3998.75659091545</v>
      </c>
      <c r="G45" s="233">
        <v>5442.7806406674199</v>
      </c>
      <c r="H45" s="233">
        <v>5323.3412707419902</v>
      </c>
      <c r="I45" s="233">
        <v>5984.7358021760001</v>
      </c>
      <c r="J45" s="233">
        <v>7679.5424261890403</v>
      </c>
      <c r="K45" s="233">
        <v>6186.4036051674402</v>
      </c>
      <c r="L45" s="233">
        <v>5917.16691277685</v>
      </c>
      <c r="M45" s="233">
        <v>6660.0526444281604</v>
      </c>
      <c r="N45" s="233">
        <v>6896.1288992097598</v>
      </c>
      <c r="O45" s="233">
        <v>8739.3333517915707</v>
      </c>
      <c r="P45" s="233">
        <v>72119.832464958701</v>
      </c>
      <c r="Q45" s="234">
        <v>6364.1659663468799</v>
      </c>
      <c r="R45" s="234">
        <v>4465.49690435108</v>
      </c>
      <c r="S45" s="234">
        <v>4078.58995822017</v>
      </c>
      <c r="T45" s="234">
        <v>5631.8430780458802</v>
      </c>
      <c r="U45" s="234">
        <v>5129.1022785115201</v>
      </c>
      <c r="V45" s="234">
        <v>4238.9130370302601</v>
      </c>
      <c r="W45" s="234">
        <v>5961.6044924952603</v>
      </c>
      <c r="X45" s="234">
        <v>6016.5697838279602</v>
      </c>
      <c r="Y45" s="234">
        <v>4655.5002587908502</v>
      </c>
      <c r="Z45" s="234">
        <v>5365.5626479855</v>
      </c>
      <c r="AA45" s="234">
        <v>5273.7665616245804</v>
      </c>
      <c r="AB45" s="234">
        <v>6001.8606819218303</v>
      </c>
      <c r="AC45" s="234">
        <v>63182.975649151798</v>
      </c>
      <c r="AD45" s="234">
        <v>5828.4985502726804</v>
      </c>
      <c r="AE45" s="234">
        <v>4358.2501610180198</v>
      </c>
      <c r="AF45" s="234">
        <v>5852.1248343345496</v>
      </c>
      <c r="AG45" s="234">
        <v>5428.6755189580299</v>
      </c>
      <c r="AH45" s="234">
        <v>5088.0720884373204</v>
      </c>
      <c r="AI45" s="234">
        <v>5615.9844286022799</v>
      </c>
      <c r="AJ45" s="234">
        <v>7731.4405625876898</v>
      </c>
      <c r="AK45" s="234">
        <v>7805.6360633661598</v>
      </c>
      <c r="AL45" s="234">
        <v>6196.3824454153901</v>
      </c>
      <c r="AM45" s="234">
        <v>6315.1625967473601</v>
      </c>
      <c r="AN45" s="234">
        <v>6435.27882330179</v>
      </c>
      <c r="AO45" s="234">
        <v>7065.3161503111596</v>
      </c>
      <c r="AP45" s="234">
        <v>73720.822223352399</v>
      </c>
      <c r="AQ45" s="234">
        <v>5893.7176202810097</v>
      </c>
      <c r="AR45" s="234">
        <v>4677.06416017636</v>
      </c>
      <c r="AS45" s="234">
        <v>5106.0048142920696</v>
      </c>
      <c r="AT45" s="234">
        <v>6052.1211328283798</v>
      </c>
      <c r="AU45" s="234">
        <v>5135.5256959875196</v>
      </c>
      <c r="AV45" s="234">
        <v>5364.5296329880503</v>
      </c>
      <c r="AW45" s="234">
        <v>7638.7539750300102</v>
      </c>
      <c r="AX45" s="234">
        <v>8245.2483690093995</v>
      </c>
      <c r="AY45" s="234">
        <v>6646.44414937286</v>
      </c>
      <c r="AZ45" s="234">
        <v>6893.2698732975996</v>
      </c>
      <c r="BA45" s="234">
        <v>7255.2099519744997</v>
      </c>
      <c r="BB45" s="234">
        <v>7439.3207914910599</v>
      </c>
      <c r="BC45" s="234">
        <v>76347.210166728793</v>
      </c>
      <c r="BD45" s="234">
        <v>7502.8429005713497</v>
      </c>
      <c r="BE45" s="234">
        <v>8359.3436947253904</v>
      </c>
      <c r="BF45" s="234">
        <v>7222.8592516695899</v>
      </c>
      <c r="BG45" s="234">
        <v>7965.4369901431501</v>
      </c>
      <c r="BH45" s="234">
        <v>7999.5509605492398</v>
      </c>
      <c r="BI45" s="234">
        <v>5316.8270168692598</v>
      </c>
      <c r="BJ45" s="234">
        <v>8214.86016929166</v>
      </c>
      <c r="BK45" s="234">
        <v>10060.222654545099</v>
      </c>
    </row>
    <row r="46" spans="1:63" s="31" customFormat="1" ht="15.75" customHeight="1" x14ac:dyDescent="0.25">
      <c r="A46" s="235" t="s">
        <v>118</v>
      </c>
      <c r="B46" s="294">
        <v>2841</v>
      </c>
      <c r="C46" s="235" t="s">
        <v>72</v>
      </c>
      <c r="D46" s="230">
        <v>3336.8672316133602</v>
      </c>
      <c r="E46" s="230">
        <v>1707.0387302025199</v>
      </c>
      <c r="F46" s="230">
        <v>2616.15385397505</v>
      </c>
      <c r="G46" s="230">
        <v>3077.0204024168902</v>
      </c>
      <c r="H46" s="230">
        <v>2702.5801286861902</v>
      </c>
      <c r="I46" s="230">
        <v>2592.9992452702199</v>
      </c>
      <c r="J46" s="230">
        <v>2767.9689839099801</v>
      </c>
      <c r="K46" s="230">
        <v>2373.83499052774</v>
      </c>
      <c r="L46" s="230">
        <v>3960.35975768052</v>
      </c>
      <c r="M46" s="230">
        <v>2213.5285623544401</v>
      </c>
      <c r="N46" s="230">
        <v>3135.3594341319199</v>
      </c>
      <c r="O46" s="230">
        <v>2649.0372311404499</v>
      </c>
      <c r="P46" s="230">
        <v>33132.748551909302</v>
      </c>
      <c r="Q46" s="230">
        <v>1837.9111989958101</v>
      </c>
      <c r="R46" s="230">
        <v>1741.4591059443201</v>
      </c>
      <c r="S46" s="230">
        <v>2081.2634360498901</v>
      </c>
      <c r="T46" s="230">
        <v>2083.20524554442</v>
      </c>
      <c r="U46" s="230">
        <v>2214.8019407890001</v>
      </c>
      <c r="V46" s="230">
        <v>2104.1903249618599</v>
      </c>
      <c r="W46" s="230">
        <v>2560.2691213068601</v>
      </c>
      <c r="X46" s="230">
        <v>2609.7531964629402</v>
      </c>
      <c r="Y46" s="230">
        <v>2806.8113353891199</v>
      </c>
      <c r="Z46" s="230">
        <v>2922.5691301827701</v>
      </c>
      <c r="AA46" s="230">
        <v>3135.3648034806301</v>
      </c>
      <c r="AB46" s="230">
        <v>5180.47563656694</v>
      </c>
      <c r="AC46" s="230">
        <v>31278.074475674599</v>
      </c>
      <c r="AD46" s="230">
        <v>2510.4626176860202</v>
      </c>
      <c r="AE46" s="230">
        <v>3548.4069185083199</v>
      </c>
      <c r="AF46" s="230">
        <v>3232.4885315224801</v>
      </c>
      <c r="AG46" s="230">
        <v>3188.6529610754401</v>
      </c>
      <c r="AH46" s="230">
        <v>3407.57819688363</v>
      </c>
      <c r="AI46" s="230">
        <v>3061.6959001404198</v>
      </c>
      <c r="AJ46" s="230">
        <v>3438.5688457302699</v>
      </c>
      <c r="AK46" s="230">
        <v>3085.1896908037802</v>
      </c>
      <c r="AL46" s="230">
        <v>3322.0707777151802</v>
      </c>
      <c r="AM46" s="230">
        <v>3311.5654422786802</v>
      </c>
      <c r="AN46" s="230">
        <v>3319.5060289399098</v>
      </c>
      <c r="AO46" s="230">
        <v>2543.4576426988401</v>
      </c>
      <c r="AP46" s="230">
        <v>37969.643553982998</v>
      </c>
      <c r="AQ46" s="230">
        <v>2706.9421937791499</v>
      </c>
      <c r="AR46" s="230">
        <v>3357.3340277861898</v>
      </c>
      <c r="AS46" s="230">
        <v>3150.0360105179702</v>
      </c>
      <c r="AT46" s="230">
        <v>2448.6479793283602</v>
      </c>
      <c r="AU46" s="230">
        <v>3188.2349442591399</v>
      </c>
      <c r="AV46" s="230">
        <v>3459.2115211171099</v>
      </c>
      <c r="AW46" s="230">
        <v>3122.3648489797902</v>
      </c>
      <c r="AX46" s="230">
        <v>3529.75391839436</v>
      </c>
      <c r="AY46" s="230">
        <v>3825.2345870136601</v>
      </c>
      <c r="AZ46" s="230">
        <v>3295.5795116991699</v>
      </c>
      <c r="BA46" s="230">
        <v>3553.89974952789</v>
      </c>
      <c r="BB46" s="230">
        <v>2868.59040105541</v>
      </c>
      <c r="BC46" s="230">
        <v>38505.829693458203</v>
      </c>
      <c r="BD46" s="230">
        <v>4299.7869730175998</v>
      </c>
      <c r="BE46" s="230">
        <v>3983.8801701860398</v>
      </c>
      <c r="BF46" s="230">
        <v>3973.2276690869198</v>
      </c>
      <c r="BG46" s="230">
        <v>4332.0453725371299</v>
      </c>
      <c r="BH46" s="230">
        <v>5147.0549482714396</v>
      </c>
      <c r="BI46" s="230">
        <v>4581.3161617751402</v>
      </c>
      <c r="BJ46" s="230">
        <v>4522.8017771104396</v>
      </c>
      <c r="BK46" s="230">
        <v>7307.0795247497699</v>
      </c>
    </row>
    <row r="47" spans="1:63" s="31" customFormat="1" ht="15.75" customHeight="1" x14ac:dyDescent="0.25">
      <c r="A47" s="231" t="s">
        <v>118</v>
      </c>
      <c r="B47" s="319">
        <v>278</v>
      </c>
      <c r="C47" s="231" t="s">
        <v>73</v>
      </c>
      <c r="D47" s="233">
        <v>930.71681879148002</v>
      </c>
      <c r="E47" s="233">
        <v>884.92057413836596</v>
      </c>
      <c r="F47" s="233">
        <v>736.29186179222097</v>
      </c>
      <c r="G47" s="233">
        <v>1056.2470372915</v>
      </c>
      <c r="H47" s="233">
        <v>1050.48137328192</v>
      </c>
      <c r="I47" s="233">
        <v>748.73332598390505</v>
      </c>
      <c r="J47" s="233">
        <v>1012.32522596789</v>
      </c>
      <c r="K47" s="233">
        <v>1211.44109307292</v>
      </c>
      <c r="L47" s="233">
        <v>1566.3461106884599</v>
      </c>
      <c r="M47" s="233">
        <v>1106.93565831619</v>
      </c>
      <c r="N47" s="233">
        <v>1892.7453362257099</v>
      </c>
      <c r="O47" s="233">
        <v>1862.3386074714999</v>
      </c>
      <c r="P47" s="233">
        <v>14059.5230230221</v>
      </c>
      <c r="Q47" s="234">
        <v>661.76163012005304</v>
      </c>
      <c r="R47" s="234">
        <v>1699.3249689654399</v>
      </c>
      <c r="S47" s="234">
        <v>1092.2083499035</v>
      </c>
      <c r="T47" s="234">
        <v>1164.15411098147</v>
      </c>
      <c r="U47" s="234">
        <v>963.99805574368497</v>
      </c>
      <c r="V47" s="234">
        <v>2189.23337758554</v>
      </c>
      <c r="W47" s="234">
        <v>1789.7456398909401</v>
      </c>
      <c r="X47" s="234">
        <v>1096.72818079839</v>
      </c>
      <c r="Y47" s="234">
        <v>1495.37522676455</v>
      </c>
      <c r="Z47" s="234">
        <v>1306.21438044094</v>
      </c>
      <c r="AA47" s="234">
        <v>1407.8224794893899</v>
      </c>
      <c r="AB47" s="234">
        <v>3009.9087207749799</v>
      </c>
      <c r="AC47" s="234">
        <v>17876.475121458901</v>
      </c>
      <c r="AD47" s="234">
        <v>948.93472235975105</v>
      </c>
      <c r="AE47" s="234">
        <v>1722.0594428269601</v>
      </c>
      <c r="AF47" s="234">
        <v>1418.8832391696301</v>
      </c>
      <c r="AG47" s="234">
        <v>1964.9349711468501</v>
      </c>
      <c r="AH47" s="234">
        <v>1545.7561197017401</v>
      </c>
      <c r="AI47" s="234">
        <v>2330.0380899659299</v>
      </c>
      <c r="AJ47" s="234">
        <v>1909.0123919070199</v>
      </c>
      <c r="AK47" s="234">
        <v>1446.7747620166799</v>
      </c>
      <c r="AL47" s="234">
        <v>1600.39671530756</v>
      </c>
      <c r="AM47" s="234">
        <v>2087.9592043243001</v>
      </c>
      <c r="AN47" s="234">
        <v>2704.2152790909599</v>
      </c>
      <c r="AO47" s="234">
        <v>2291.8431427013802</v>
      </c>
      <c r="AP47" s="234">
        <v>21970.8080805188</v>
      </c>
      <c r="AQ47" s="234">
        <v>1292.5733849184701</v>
      </c>
      <c r="AR47" s="234">
        <v>1449.75060259935</v>
      </c>
      <c r="AS47" s="234">
        <v>2065.4289360221201</v>
      </c>
      <c r="AT47" s="234">
        <v>1706.00267273483</v>
      </c>
      <c r="AU47" s="234">
        <v>1520.0476759179501</v>
      </c>
      <c r="AV47" s="234">
        <v>1762.4374922511099</v>
      </c>
      <c r="AW47" s="234">
        <v>1832.4780677332701</v>
      </c>
      <c r="AX47" s="234">
        <v>2798.4042848252798</v>
      </c>
      <c r="AY47" s="234">
        <v>1659.7766770383701</v>
      </c>
      <c r="AZ47" s="234">
        <v>1583.7394881543401</v>
      </c>
      <c r="BA47" s="234">
        <v>2773.87244898072</v>
      </c>
      <c r="BB47" s="234">
        <v>2893.0798345999401</v>
      </c>
      <c r="BC47" s="234">
        <v>23337.591565775801</v>
      </c>
      <c r="BD47" s="234">
        <v>985.79663894051998</v>
      </c>
      <c r="BE47" s="234">
        <v>1280.92200817039</v>
      </c>
      <c r="BF47" s="234">
        <v>945.98097318977398</v>
      </c>
      <c r="BG47" s="234">
        <v>1578.01800671673</v>
      </c>
      <c r="BH47" s="234">
        <v>1438.56533710235</v>
      </c>
      <c r="BI47" s="234">
        <v>1819.17586661985</v>
      </c>
      <c r="BJ47" s="234">
        <v>1355.98741591714</v>
      </c>
      <c r="BK47" s="234">
        <v>1978.078329772</v>
      </c>
    </row>
    <row r="48" spans="1:63" s="31" customFormat="1" ht="15.75" customHeight="1" x14ac:dyDescent="0.25">
      <c r="A48" s="235" t="s">
        <v>118</v>
      </c>
      <c r="B48" s="294">
        <v>277</v>
      </c>
      <c r="C48" s="235" t="s">
        <v>74</v>
      </c>
      <c r="D48" s="230">
        <v>353.57218152387202</v>
      </c>
      <c r="E48" s="230">
        <v>394.58913245870798</v>
      </c>
      <c r="F48" s="230">
        <v>843.81500784173898</v>
      </c>
      <c r="G48" s="230">
        <v>875.41069269508796</v>
      </c>
      <c r="H48" s="230">
        <v>671.43013654386903</v>
      </c>
      <c r="I48" s="230">
        <v>992.31990366595198</v>
      </c>
      <c r="J48" s="230">
        <v>1190.13326836136</v>
      </c>
      <c r="K48" s="230">
        <v>1164.1752866025299</v>
      </c>
      <c r="L48" s="230">
        <v>1051.00717219285</v>
      </c>
      <c r="M48" s="230">
        <v>1814.9885319546399</v>
      </c>
      <c r="N48" s="230">
        <v>1545.5665642894601</v>
      </c>
      <c r="O48" s="230">
        <v>1783.2512649113401</v>
      </c>
      <c r="P48" s="230">
        <v>12680.2591430414</v>
      </c>
      <c r="Q48" s="230">
        <v>703.41518431933105</v>
      </c>
      <c r="R48" s="230">
        <v>540.35211542515401</v>
      </c>
      <c r="S48" s="230">
        <v>825.28401653867604</v>
      </c>
      <c r="T48" s="230">
        <v>872.72798116058402</v>
      </c>
      <c r="U48" s="230">
        <v>809.56055572592197</v>
      </c>
      <c r="V48" s="230">
        <v>1287.8939997339801</v>
      </c>
      <c r="W48" s="230">
        <v>747.45697542756102</v>
      </c>
      <c r="X48" s="230">
        <v>955.46047607713001</v>
      </c>
      <c r="Y48" s="230">
        <v>2909.0000950592298</v>
      </c>
      <c r="Z48" s="230">
        <v>1524.1266482718299</v>
      </c>
      <c r="AA48" s="230">
        <v>862.11473130581305</v>
      </c>
      <c r="AB48" s="230">
        <v>3355.61351238926</v>
      </c>
      <c r="AC48" s="230">
        <v>15393.0062914345</v>
      </c>
      <c r="AD48" s="230">
        <v>772.23845445574</v>
      </c>
      <c r="AE48" s="230">
        <v>1306.8152643813701</v>
      </c>
      <c r="AF48" s="230">
        <v>1172.5890759747499</v>
      </c>
      <c r="AG48" s="230">
        <v>1305.5049644404901</v>
      </c>
      <c r="AH48" s="230">
        <v>1058.64266030982</v>
      </c>
      <c r="AI48" s="230">
        <v>1051.23828873921</v>
      </c>
      <c r="AJ48" s="230">
        <v>1458.11365542159</v>
      </c>
      <c r="AK48" s="230">
        <v>1482.5982366057401</v>
      </c>
      <c r="AL48" s="230">
        <v>2363.4610521570899</v>
      </c>
      <c r="AM48" s="230">
        <v>1273.76261039612</v>
      </c>
      <c r="AN48" s="230">
        <v>1293.0613641039399</v>
      </c>
      <c r="AO48" s="230">
        <v>3107.0658949220201</v>
      </c>
      <c r="AP48" s="230">
        <v>17645.0915219079</v>
      </c>
      <c r="AQ48" s="230">
        <v>1332.53190053603</v>
      </c>
      <c r="AR48" s="230">
        <v>1366.55991472765</v>
      </c>
      <c r="AS48" s="230">
        <v>1289.38414763829</v>
      </c>
      <c r="AT48" s="230">
        <v>3967.9454051856701</v>
      </c>
      <c r="AU48" s="230">
        <v>2194.81417335573</v>
      </c>
      <c r="AV48" s="230">
        <v>1932.7062907652601</v>
      </c>
      <c r="AW48" s="230">
        <v>1745.9846319462499</v>
      </c>
      <c r="AX48" s="230">
        <v>1015.89766330947</v>
      </c>
      <c r="AY48" s="230">
        <v>1608.1512167113899</v>
      </c>
      <c r="AZ48" s="230">
        <v>1342.95832262666</v>
      </c>
      <c r="BA48" s="230">
        <v>1309.7593442825</v>
      </c>
      <c r="BB48" s="230">
        <v>2915.0509849651598</v>
      </c>
      <c r="BC48" s="230">
        <v>22021.743996050001</v>
      </c>
      <c r="BD48" s="230">
        <v>1274.87989029293</v>
      </c>
      <c r="BE48" s="230">
        <v>1130.4027013360901</v>
      </c>
      <c r="BF48" s="230">
        <v>2950.9384153382698</v>
      </c>
      <c r="BG48" s="230">
        <v>1871.8488913354099</v>
      </c>
      <c r="BH48" s="230">
        <v>2344.9679811154301</v>
      </c>
      <c r="BI48" s="230">
        <v>1557.1987300742901</v>
      </c>
      <c r="BJ48" s="230">
        <v>2404.23193764811</v>
      </c>
      <c r="BK48" s="230">
        <v>1743.11908344428</v>
      </c>
    </row>
    <row r="49" spans="1:63" s="31" customFormat="1" ht="15.75" customHeight="1" x14ac:dyDescent="0.25">
      <c r="A49" s="250" t="s">
        <v>118</v>
      </c>
      <c r="B49" s="388">
        <v>213</v>
      </c>
      <c r="C49" s="250" t="s">
        <v>83</v>
      </c>
      <c r="D49" s="233">
        <v>382.43045098682802</v>
      </c>
      <c r="E49" s="233">
        <v>252.87742483444299</v>
      </c>
      <c r="F49" s="233">
        <v>176.35745956484499</v>
      </c>
      <c r="G49" s="233">
        <v>467.69718390437902</v>
      </c>
      <c r="H49" s="233">
        <v>607.10371320795196</v>
      </c>
      <c r="I49" s="233">
        <v>232.85101294912801</v>
      </c>
      <c r="J49" s="233">
        <v>363.50585862924601</v>
      </c>
      <c r="K49" s="233">
        <v>437.89714735192803</v>
      </c>
      <c r="L49" s="233">
        <v>360.76948772016601</v>
      </c>
      <c r="M49" s="233">
        <v>345.92013897208898</v>
      </c>
      <c r="N49" s="233">
        <v>316.31141364042298</v>
      </c>
      <c r="O49" s="233">
        <v>313.48813462063998</v>
      </c>
      <c r="P49" s="233">
        <v>4257.20942638207</v>
      </c>
      <c r="Q49" s="233">
        <v>394.06058589332002</v>
      </c>
      <c r="R49" s="233">
        <v>358.28746463881498</v>
      </c>
      <c r="S49" s="233">
        <v>398.34414263349203</v>
      </c>
      <c r="T49" s="233">
        <v>296.95084899695303</v>
      </c>
      <c r="U49" s="233">
        <v>354.86000132440199</v>
      </c>
      <c r="V49" s="233">
        <v>428.656954168082</v>
      </c>
      <c r="W49" s="233">
        <v>370.67963346296199</v>
      </c>
      <c r="X49" s="233">
        <v>296.16246551004502</v>
      </c>
      <c r="Y49" s="233">
        <v>371.033420396049</v>
      </c>
      <c r="Z49" s="233">
        <v>338.87001249776301</v>
      </c>
      <c r="AA49" s="233">
        <v>423.54165184517399</v>
      </c>
      <c r="AB49" s="233">
        <v>371.93975063701203</v>
      </c>
      <c r="AC49" s="233">
        <v>4403.3869320040703</v>
      </c>
      <c r="AD49" s="233">
        <v>474.78714060693</v>
      </c>
      <c r="AE49" s="233">
        <v>412.95748370906603</v>
      </c>
      <c r="AF49" s="233">
        <v>265.77155549118203</v>
      </c>
      <c r="AG49" s="233">
        <v>480.89758586878702</v>
      </c>
      <c r="AH49" s="233">
        <v>414.87367406879298</v>
      </c>
      <c r="AI49" s="233">
        <v>453.20009884246002</v>
      </c>
      <c r="AJ49" s="233">
        <v>565.32874216366395</v>
      </c>
      <c r="AK49" s="233">
        <v>601.59317550773301</v>
      </c>
      <c r="AL49" s="233">
        <v>413.80965842141001</v>
      </c>
      <c r="AM49" s="233">
        <v>532.01716919992396</v>
      </c>
      <c r="AN49" s="233">
        <v>427.83936164316901</v>
      </c>
      <c r="AO49" s="233">
        <v>406.23707836148702</v>
      </c>
      <c r="AP49" s="233">
        <v>5449.3127238846</v>
      </c>
      <c r="AQ49" s="233">
        <v>419.79726002079298</v>
      </c>
      <c r="AR49" s="233">
        <v>466.42691893070401</v>
      </c>
      <c r="AS49" s="233">
        <v>433.58186229964599</v>
      </c>
      <c r="AT49" s="233">
        <v>442.20164195632998</v>
      </c>
      <c r="AU49" s="233">
        <v>465.994033373143</v>
      </c>
      <c r="AV49" s="233">
        <v>476.16792553281999</v>
      </c>
      <c r="AW49" s="233">
        <v>531.46540950542601</v>
      </c>
      <c r="AX49" s="233">
        <v>547.06024782385805</v>
      </c>
      <c r="AY49" s="233">
        <v>536.738962605795</v>
      </c>
      <c r="AZ49" s="233">
        <v>593.50182787762299</v>
      </c>
      <c r="BA49" s="233">
        <v>558.62033446170506</v>
      </c>
      <c r="BB49" s="233">
        <v>552.26071447441097</v>
      </c>
      <c r="BC49" s="233">
        <v>6023.8171388622504</v>
      </c>
      <c r="BD49" s="233">
        <v>655.72120836319505</v>
      </c>
      <c r="BE49" s="233">
        <v>605.70489348992203</v>
      </c>
      <c r="BF49" s="233">
        <v>550.06763025462101</v>
      </c>
      <c r="BG49" s="233">
        <v>631.04719293777396</v>
      </c>
      <c r="BH49" s="233">
        <v>620.22482371727403</v>
      </c>
      <c r="BI49" s="233">
        <v>756.45897166595796</v>
      </c>
      <c r="BJ49" s="233">
        <v>696.13789717018994</v>
      </c>
      <c r="BK49" s="233">
        <v>951.87875011281994</v>
      </c>
    </row>
    <row r="50" spans="1:63" s="31" customFormat="1" ht="15.75" customHeight="1" x14ac:dyDescent="0.25">
      <c r="A50" s="235" t="s">
        <v>118</v>
      </c>
      <c r="B50" s="294">
        <v>280</v>
      </c>
      <c r="C50" s="235" t="s">
        <v>75</v>
      </c>
      <c r="D50" s="230">
        <v>527.35585915099898</v>
      </c>
      <c r="E50" s="230">
        <v>183.766072744425</v>
      </c>
      <c r="F50" s="230">
        <v>139.98679189233701</v>
      </c>
      <c r="G50" s="230">
        <v>501.56974116934902</v>
      </c>
      <c r="H50" s="230">
        <v>605.140079424384</v>
      </c>
      <c r="I50" s="230">
        <v>400.38626900604601</v>
      </c>
      <c r="J50" s="230">
        <v>502.55576764830198</v>
      </c>
      <c r="K50" s="230">
        <v>527.39876511746002</v>
      </c>
      <c r="L50" s="230">
        <v>612.21643291273904</v>
      </c>
      <c r="M50" s="230">
        <v>774.42559476579004</v>
      </c>
      <c r="N50" s="230">
        <v>1123.15772779696</v>
      </c>
      <c r="O50" s="230">
        <v>1088.61923020932</v>
      </c>
      <c r="P50" s="230">
        <v>6986.57833183811</v>
      </c>
      <c r="Q50" s="230">
        <v>572.76802316624003</v>
      </c>
      <c r="R50" s="230">
        <v>395.47189452672598</v>
      </c>
      <c r="S50" s="230">
        <v>516.21026847870598</v>
      </c>
      <c r="T50" s="230">
        <v>423.26564902334002</v>
      </c>
      <c r="U50" s="230">
        <v>265.97760339501701</v>
      </c>
      <c r="V50" s="230">
        <v>337.99724800700102</v>
      </c>
      <c r="W50" s="230">
        <v>442.34570929008697</v>
      </c>
      <c r="X50" s="230">
        <v>482.85500062423898</v>
      </c>
      <c r="Y50" s="230">
        <v>414.06303975457001</v>
      </c>
      <c r="Z50" s="230">
        <v>383.36923603826398</v>
      </c>
      <c r="AA50" s="230">
        <v>395.78531112985797</v>
      </c>
      <c r="AB50" s="230">
        <v>590.60565234351895</v>
      </c>
      <c r="AC50" s="230">
        <v>5220.71463577757</v>
      </c>
      <c r="AD50" s="230">
        <v>406.53415529123799</v>
      </c>
      <c r="AE50" s="230">
        <v>566.70552822318496</v>
      </c>
      <c r="AF50" s="230">
        <v>488.95258410763302</v>
      </c>
      <c r="AG50" s="230">
        <v>714.31970524459302</v>
      </c>
      <c r="AH50" s="230">
        <v>624.17218405010703</v>
      </c>
      <c r="AI50" s="230">
        <v>534.44929339761597</v>
      </c>
      <c r="AJ50" s="230">
        <v>725.03656171126204</v>
      </c>
      <c r="AK50" s="230">
        <v>678.71761713736998</v>
      </c>
      <c r="AL50" s="230">
        <v>708.93132253764304</v>
      </c>
      <c r="AM50" s="230">
        <v>891.63566280030204</v>
      </c>
      <c r="AN50" s="230">
        <v>671.971336365301</v>
      </c>
      <c r="AO50" s="230">
        <v>1344.0698115876601</v>
      </c>
      <c r="AP50" s="230">
        <v>8355.4957624539093</v>
      </c>
      <c r="AQ50" s="230">
        <v>641.66888893731596</v>
      </c>
      <c r="AR50" s="230">
        <v>823.525963250524</v>
      </c>
      <c r="AS50" s="230">
        <v>840.30326173121205</v>
      </c>
      <c r="AT50" s="230">
        <v>802.27649722213096</v>
      </c>
      <c r="AU50" s="230">
        <v>729.61783136428301</v>
      </c>
      <c r="AV50" s="230">
        <v>878.537203202147</v>
      </c>
      <c r="AW50" s="230">
        <v>890.72150661370802</v>
      </c>
      <c r="AX50" s="230">
        <v>936.54843206841304</v>
      </c>
      <c r="AY50" s="230">
        <v>1058.7214561579001</v>
      </c>
      <c r="AZ50" s="230">
        <v>789.53158966998603</v>
      </c>
      <c r="BA50" s="230">
        <v>763.762011876516</v>
      </c>
      <c r="BB50" s="230">
        <v>1246.62323246151</v>
      </c>
      <c r="BC50" s="230">
        <v>10401.8378745556</v>
      </c>
      <c r="BD50" s="230">
        <v>483.61098244953502</v>
      </c>
      <c r="BE50" s="230">
        <v>903.78293545655197</v>
      </c>
      <c r="BF50" s="230">
        <v>768.75450130800402</v>
      </c>
      <c r="BG50" s="230">
        <v>912.09950909260499</v>
      </c>
      <c r="BH50" s="230">
        <v>858.15886008252096</v>
      </c>
      <c r="BI50" s="230">
        <v>851.05523593124997</v>
      </c>
      <c r="BJ50" s="230">
        <v>1072.2555826794301</v>
      </c>
      <c r="BK50" s="230">
        <v>855.75222333084798</v>
      </c>
    </row>
    <row r="51" spans="1:63" s="31" customFormat="1" ht="15.75" customHeight="1" x14ac:dyDescent="0.25">
      <c r="A51" s="258" t="s">
        <v>118</v>
      </c>
      <c r="B51" s="295">
        <v>276</v>
      </c>
      <c r="C51" s="250" t="s">
        <v>78</v>
      </c>
      <c r="D51" s="233">
        <v>659.42203324351306</v>
      </c>
      <c r="E51" s="233">
        <v>674.61276149374703</v>
      </c>
      <c r="F51" s="233">
        <v>862.44196223934</v>
      </c>
      <c r="G51" s="233">
        <v>958.49518927324198</v>
      </c>
      <c r="H51" s="233">
        <v>951.46839919846798</v>
      </c>
      <c r="I51" s="233">
        <v>496.47693834112101</v>
      </c>
      <c r="J51" s="233">
        <v>1133.88443064127</v>
      </c>
      <c r="K51" s="233">
        <v>1211.5526034065799</v>
      </c>
      <c r="L51" s="233">
        <v>484.45310648041499</v>
      </c>
      <c r="M51" s="233">
        <v>620.21375981965502</v>
      </c>
      <c r="N51" s="233">
        <v>920.57223073749401</v>
      </c>
      <c r="O51" s="233">
        <v>890.91246409990697</v>
      </c>
      <c r="P51" s="233">
        <v>9864.5058789747509</v>
      </c>
      <c r="Q51" s="234">
        <v>470.30670585720901</v>
      </c>
      <c r="R51" s="234">
        <v>1181.0691504727399</v>
      </c>
      <c r="S51" s="234">
        <v>1434.4908358052101</v>
      </c>
      <c r="T51" s="234">
        <v>670.60101087296403</v>
      </c>
      <c r="U51" s="234">
        <v>1807.3859216630401</v>
      </c>
      <c r="V51" s="234">
        <v>1289.6413344251</v>
      </c>
      <c r="W51" s="234">
        <v>1439.0513424976</v>
      </c>
      <c r="X51" s="234">
        <v>1559.5997640242299</v>
      </c>
      <c r="Y51" s="234">
        <v>742.24938448729802</v>
      </c>
      <c r="Z51" s="234">
        <v>1153.60119142433</v>
      </c>
      <c r="AA51" s="234">
        <v>1189.71636327382</v>
      </c>
      <c r="AB51" s="234">
        <v>2814.68566277628</v>
      </c>
      <c r="AC51" s="234">
        <v>15752.398667579801</v>
      </c>
      <c r="AD51" s="234">
        <v>3739.4962779239399</v>
      </c>
      <c r="AE51" s="234">
        <v>1217.19336409791</v>
      </c>
      <c r="AF51" s="234">
        <v>1109.9207989930001</v>
      </c>
      <c r="AG51" s="234">
        <v>1132.75076038921</v>
      </c>
      <c r="AH51" s="234">
        <v>1185.54734566973</v>
      </c>
      <c r="AI51" s="234">
        <v>1503.8798783930499</v>
      </c>
      <c r="AJ51" s="234">
        <v>2318.49169976039</v>
      </c>
      <c r="AK51" s="234">
        <v>946.17834177590203</v>
      </c>
      <c r="AL51" s="234">
        <v>949.57568166565295</v>
      </c>
      <c r="AM51" s="234">
        <v>534.072719656804</v>
      </c>
      <c r="AN51" s="234">
        <v>534.11242755439196</v>
      </c>
      <c r="AO51" s="234">
        <v>1056.36349111197</v>
      </c>
      <c r="AP51" s="234">
        <v>16227.582786991999</v>
      </c>
      <c r="AQ51" s="234">
        <v>475.25524285505298</v>
      </c>
      <c r="AR51" s="234">
        <v>1103.53032376846</v>
      </c>
      <c r="AS51" s="234">
        <v>1509.88911660641</v>
      </c>
      <c r="AT51" s="234">
        <v>1499.0009952666401</v>
      </c>
      <c r="AU51" s="234">
        <v>1765.22084608101</v>
      </c>
      <c r="AV51" s="234">
        <v>2233.4657432010299</v>
      </c>
      <c r="AW51" s="234">
        <v>1402.5140750089699</v>
      </c>
      <c r="AX51" s="234">
        <v>993.50186849803504</v>
      </c>
      <c r="AY51" s="234">
        <v>1506.1207808247</v>
      </c>
      <c r="AZ51" s="234">
        <v>885.78505403608403</v>
      </c>
      <c r="BA51" s="234">
        <v>1160.9736277958</v>
      </c>
      <c r="BB51" s="234">
        <v>3686.0758137766402</v>
      </c>
      <c r="BC51" s="234">
        <v>18221.333487718799</v>
      </c>
      <c r="BD51" s="234">
        <v>1069.56522686015</v>
      </c>
      <c r="BE51" s="234">
        <v>1006.69150457316</v>
      </c>
      <c r="BF51" s="234">
        <v>1510.1539442998801</v>
      </c>
      <c r="BG51" s="234">
        <v>846.27897796611296</v>
      </c>
      <c r="BH51" s="234">
        <v>1254.3906026552399</v>
      </c>
      <c r="BI51" s="234">
        <v>1295.0333476168901</v>
      </c>
      <c r="BJ51" s="234">
        <v>933.579678369931</v>
      </c>
      <c r="BK51" s="234">
        <v>820.38733289730101</v>
      </c>
    </row>
    <row r="52" spans="1:63" s="31" customFormat="1" ht="15.75" customHeight="1" x14ac:dyDescent="0.25">
      <c r="A52" s="235" t="s">
        <v>118</v>
      </c>
      <c r="B52" s="294">
        <v>2844</v>
      </c>
      <c r="C52" s="235" t="s">
        <v>76</v>
      </c>
      <c r="D52" s="230">
        <v>97.949900030728699</v>
      </c>
      <c r="E52" s="230">
        <v>149.66478348217899</v>
      </c>
      <c r="F52" s="230">
        <v>612.22073286150203</v>
      </c>
      <c r="G52" s="230">
        <v>245.347328302639</v>
      </c>
      <c r="H52" s="230">
        <v>176.28589471541599</v>
      </c>
      <c r="I52" s="230">
        <v>200.924162377144</v>
      </c>
      <c r="J52" s="230">
        <v>199.304877225577</v>
      </c>
      <c r="K52" s="230">
        <v>257.308706828646</v>
      </c>
      <c r="L52" s="230">
        <v>378.98415578279003</v>
      </c>
      <c r="M52" s="230">
        <v>140.68736661063301</v>
      </c>
      <c r="N52" s="230">
        <v>265.07752174529003</v>
      </c>
      <c r="O52" s="230">
        <v>794.16214456693604</v>
      </c>
      <c r="P52" s="230">
        <v>3517.9175745294801</v>
      </c>
      <c r="Q52" s="230">
        <v>222.18063707709501</v>
      </c>
      <c r="R52" s="230">
        <v>228.29175872936599</v>
      </c>
      <c r="S52" s="230">
        <v>471.86292515174398</v>
      </c>
      <c r="T52" s="230">
        <v>263.888166317301</v>
      </c>
      <c r="U52" s="230">
        <v>230.109143802495</v>
      </c>
      <c r="V52" s="230">
        <v>290.44788787658501</v>
      </c>
      <c r="W52" s="230">
        <v>572.15418397848703</v>
      </c>
      <c r="X52" s="230">
        <v>255.209074303389</v>
      </c>
      <c r="Y52" s="230">
        <v>568.44556177426796</v>
      </c>
      <c r="Z52" s="230">
        <v>874.98222054047301</v>
      </c>
      <c r="AA52" s="230">
        <v>542.88760684473095</v>
      </c>
      <c r="AB52" s="230">
        <v>875.18364612915798</v>
      </c>
      <c r="AC52" s="230">
        <v>5395.6428125250904</v>
      </c>
      <c r="AD52" s="230">
        <v>605.92686123680301</v>
      </c>
      <c r="AE52" s="230">
        <v>357.708419869105</v>
      </c>
      <c r="AF52" s="230">
        <v>985.13722737174101</v>
      </c>
      <c r="AG52" s="230">
        <v>591.97051294192397</v>
      </c>
      <c r="AH52" s="230">
        <v>594.62677599742199</v>
      </c>
      <c r="AI52" s="230">
        <v>849.19831798153302</v>
      </c>
      <c r="AJ52" s="230">
        <v>636.56313325784799</v>
      </c>
      <c r="AK52" s="230">
        <v>613.63616741246801</v>
      </c>
      <c r="AL52" s="230">
        <v>693.16345111404701</v>
      </c>
      <c r="AM52" s="230">
        <v>571.02636415026996</v>
      </c>
      <c r="AN52" s="230">
        <v>697.81038281055601</v>
      </c>
      <c r="AO52" s="230">
        <v>1258.20975783432</v>
      </c>
      <c r="AP52" s="230">
        <v>8454.9773719780405</v>
      </c>
      <c r="AQ52" s="230">
        <v>1309.36498018057</v>
      </c>
      <c r="AR52" s="230">
        <v>596.49393041152598</v>
      </c>
      <c r="AS52" s="230">
        <v>685.05887315508699</v>
      </c>
      <c r="AT52" s="230">
        <v>587.93476571158897</v>
      </c>
      <c r="AU52" s="230">
        <v>1121.99050837304</v>
      </c>
      <c r="AV52" s="230">
        <v>693.90110447913503</v>
      </c>
      <c r="AW52" s="230">
        <v>622.21564567152905</v>
      </c>
      <c r="AX52" s="230">
        <v>671.77338619078296</v>
      </c>
      <c r="AY52" s="230">
        <v>478.67793301267102</v>
      </c>
      <c r="AZ52" s="230">
        <v>552.82970753785003</v>
      </c>
      <c r="BA52" s="230">
        <v>464.00706301776802</v>
      </c>
      <c r="BB52" s="230">
        <v>1063.82924048677</v>
      </c>
      <c r="BC52" s="230">
        <v>8848.0771382283201</v>
      </c>
      <c r="BD52" s="230">
        <v>740.81844907401501</v>
      </c>
      <c r="BE52" s="230">
        <v>579.60006202999</v>
      </c>
      <c r="BF52" s="230">
        <v>511.72094615021302</v>
      </c>
      <c r="BG52" s="230">
        <v>709.14160682515706</v>
      </c>
      <c r="BH52" s="230">
        <v>560.00814698268505</v>
      </c>
      <c r="BI52" s="230">
        <v>718.04833099732298</v>
      </c>
      <c r="BJ52" s="230">
        <v>795.15645436034902</v>
      </c>
      <c r="BK52" s="230">
        <v>718.81759682034499</v>
      </c>
    </row>
    <row r="53" spans="1:63" s="31" customFormat="1" ht="15.75" customHeight="1" x14ac:dyDescent="0.25">
      <c r="A53" s="250" t="s">
        <v>118</v>
      </c>
      <c r="B53" s="388">
        <v>247</v>
      </c>
      <c r="C53" s="250" t="s">
        <v>88</v>
      </c>
      <c r="D53" s="233">
        <v>411.033445951668</v>
      </c>
      <c r="E53" s="233">
        <v>434.91347816855</v>
      </c>
      <c r="F53" s="233">
        <v>90.854338544495405</v>
      </c>
      <c r="G53" s="233">
        <v>435.09117628293501</v>
      </c>
      <c r="H53" s="233">
        <v>847.89666964332901</v>
      </c>
      <c r="I53" s="233">
        <v>785.570414592573</v>
      </c>
      <c r="J53" s="233">
        <v>584.51247906419098</v>
      </c>
      <c r="K53" s="233">
        <v>610.34487081943496</v>
      </c>
      <c r="L53" s="233">
        <v>906.58624235421303</v>
      </c>
      <c r="M53" s="233">
        <v>472.79525099279999</v>
      </c>
      <c r="N53" s="233">
        <v>626.00495724555003</v>
      </c>
      <c r="O53" s="233">
        <v>852.87563506609695</v>
      </c>
      <c r="P53" s="233">
        <v>7058.4789587258401</v>
      </c>
      <c r="Q53" s="234">
        <v>623.16923730318604</v>
      </c>
      <c r="R53" s="234">
        <v>652.18897121397799</v>
      </c>
      <c r="S53" s="234">
        <v>755.68588048308004</v>
      </c>
      <c r="T53" s="234">
        <v>849.532173522162</v>
      </c>
      <c r="U53" s="234">
        <v>767.52745931655795</v>
      </c>
      <c r="V53" s="234">
        <v>869.436206085903</v>
      </c>
      <c r="W53" s="234">
        <v>739.97546824891106</v>
      </c>
      <c r="X53" s="234">
        <v>742.63697023871896</v>
      </c>
      <c r="Y53" s="234">
        <v>760.15614686135496</v>
      </c>
      <c r="Z53" s="234">
        <v>744.15623219236898</v>
      </c>
      <c r="AA53" s="234">
        <v>801.82981532324595</v>
      </c>
      <c r="AB53" s="234">
        <v>888.99953853921102</v>
      </c>
      <c r="AC53" s="234">
        <v>9195.2940993286793</v>
      </c>
      <c r="AD53" s="234">
        <v>950.79209935139795</v>
      </c>
      <c r="AE53" s="234">
        <v>432.05736221462797</v>
      </c>
      <c r="AF53" s="234">
        <v>564.96926948215298</v>
      </c>
      <c r="AG53" s="234">
        <v>471.12865076871799</v>
      </c>
      <c r="AH53" s="234">
        <v>735.02145868357195</v>
      </c>
      <c r="AI53" s="234">
        <v>456.34866158256301</v>
      </c>
      <c r="AJ53" s="234">
        <v>762.73979264623404</v>
      </c>
      <c r="AK53" s="234">
        <v>517.11424897530003</v>
      </c>
      <c r="AL53" s="234">
        <v>682.94359283419601</v>
      </c>
      <c r="AM53" s="234">
        <v>492.89370203813598</v>
      </c>
      <c r="AN53" s="234">
        <v>520.75415034239199</v>
      </c>
      <c r="AO53" s="234">
        <v>793.53546034154397</v>
      </c>
      <c r="AP53" s="234">
        <v>7380.2984492608302</v>
      </c>
      <c r="AQ53" s="234">
        <v>570.70702804419398</v>
      </c>
      <c r="AR53" s="234">
        <v>489.96305672307102</v>
      </c>
      <c r="AS53" s="234">
        <v>811.72420293497805</v>
      </c>
      <c r="AT53" s="234">
        <v>718.43813226299301</v>
      </c>
      <c r="AU53" s="234">
        <v>488.79663508890502</v>
      </c>
      <c r="AV53" s="234">
        <v>546.33340545376302</v>
      </c>
      <c r="AW53" s="234">
        <v>598.37459940359099</v>
      </c>
      <c r="AX53" s="234">
        <v>4154.2036264355702</v>
      </c>
      <c r="AY53" s="234">
        <v>1149.87359173854</v>
      </c>
      <c r="AZ53" s="234">
        <v>595.76416697701802</v>
      </c>
      <c r="BA53" s="234">
        <v>528.21293210841202</v>
      </c>
      <c r="BB53" s="234">
        <v>1311.3181594381199</v>
      </c>
      <c r="BC53" s="234">
        <v>11963.7095366092</v>
      </c>
      <c r="BD53" s="234">
        <v>634.14707364048502</v>
      </c>
      <c r="BE53" s="234">
        <v>848.68778976963802</v>
      </c>
      <c r="BF53" s="234">
        <v>659.22075264820103</v>
      </c>
      <c r="BG53" s="234">
        <v>775.67809832080104</v>
      </c>
      <c r="BH53" s="234">
        <v>762.59262524357405</v>
      </c>
      <c r="BI53" s="234">
        <v>715.29510426071795</v>
      </c>
      <c r="BJ53" s="234">
        <v>808.55707568981802</v>
      </c>
      <c r="BK53" s="234">
        <v>674.81997191755602</v>
      </c>
    </row>
    <row r="54" spans="1:63" s="31" customFormat="1" ht="15.75" customHeight="1" x14ac:dyDescent="0.25">
      <c r="A54" s="235" t="s">
        <v>118</v>
      </c>
      <c r="B54" s="294" t="s">
        <v>118</v>
      </c>
      <c r="C54" s="235" t="s">
        <v>80</v>
      </c>
      <c r="D54" s="230">
        <v>4074.0927314798701</v>
      </c>
      <c r="E54" s="230">
        <v>4564.33659941526</v>
      </c>
      <c r="F54" s="230">
        <v>4608.6777159909598</v>
      </c>
      <c r="G54" s="230">
        <v>3023.9989557794602</v>
      </c>
      <c r="H54" s="230">
        <v>4797.6174167250501</v>
      </c>
      <c r="I54" s="230">
        <v>5583.9158854303296</v>
      </c>
      <c r="J54" s="230">
        <v>5670.0247440990197</v>
      </c>
      <c r="K54" s="230">
        <v>3822.47452639639</v>
      </c>
      <c r="L54" s="230">
        <v>3955.8097829531498</v>
      </c>
      <c r="M54" s="230">
        <v>2759.3334457933402</v>
      </c>
      <c r="N54" s="230">
        <v>4572.9841213609097</v>
      </c>
      <c r="O54" s="230">
        <v>6465.1772427412998</v>
      </c>
      <c r="P54" s="230">
        <v>53898.443168165002</v>
      </c>
      <c r="Q54" s="230">
        <v>3489.7873878405098</v>
      </c>
      <c r="R54" s="230">
        <v>3241.8593151836399</v>
      </c>
      <c r="S54" s="230">
        <v>3776.6697587121698</v>
      </c>
      <c r="T54" s="230">
        <v>3270.7627511341898</v>
      </c>
      <c r="U54" s="230">
        <v>4907.99251769683</v>
      </c>
      <c r="V54" s="230">
        <v>5330.0234154618702</v>
      </c>
      <c r="W54" s="230">
        <v>3835.7201218313899</v>
      </c>
      <c r="X54" s="230">
        <v>4612.1404071592096</v>
      </c>
      <c r="Y54" s="230">
        <v>3285.7600435241402</v>
      </c>
      <c r="Z54" s="230">
        <v>6232.6195803780201</v>
      </c>
      <c r="AA54" s="230">
        <v>4418.9985584843798</v>
      </c>
      <c r="AB54" s="230">
        <v>7000.8606188724198</v>
      </c>
      <c r="AC54" s="230">
        <v>53403.194476278797</v>
      </c>
      <c r="AD54" s="230">
        <v>5216.6468466965298</v>
      </c>
      <c r="AE54" s="230">
        <v>3515.6051854903399</v>
      </c>
      <c r="AF54" s="230">
        <v>6444.76467481295</v>
      </c>
      <c r="AG54" s="230">
        <v>4494.3650106007599</v>
      </c>
      <c r="AH54" s="230">
        <v>4764.0071144315298</v>
      </c>
      <c r="AI54" s="230">
        <v>7382.4117312840599</v>
      </c>
      <c r="AJ54" s="230">
        <v>4205.1823818498597</v>
      </c>
      <c r="AK54" s="230">
        <v>4124.7070226801297</v>
      </c>
      <c r="AL54" s="230">
        <v>3336.58406426696</v>
      </c>
      <c r="AM54" s="230">
        <v>3323.75190317851</v>
      </c>
      <c r="AN54" s="230">
        <v>5261.0973255092304</v>
      </c>
      <c r="AO54" s="230">
        <v>8046.0226861030396</v>
      </c>
      <c r="AP54" s="230">
        <v>60115.145946903896</v>
      </c>
      <c r="AQ54" s="230">
        <v>2862.1218891674398</v>
      </c>
      <c r="AR54" s="230">
        <v>3731.41874295958</v>
      </c>
      <c r="AS54" s="230">
        <v>2813.8290056263399</v>
      </c>
      <c r="AT54" s="230">
        <v>2625.3797666496898</v>
      </c>
      <c r="AU54" s="230">
        <v>2663.0899419039001</v>
      </c>
      <c r="AV54" s="230">
        <v>4059.62479548996</v>
      </c>
      <c r="AW54" s="230">
        <v>2859.85275375231</v>
      </c>
      <c r="AX54" s="230">
        <v>2606.3551249320999</v>
      </c>
      <c r="AY54" s="230">
        <v>2777.6828483518998</v>
      </c>
      <c r="AZ54" s="230">
        <v>4224.9227809361</v>
      </c>
      <c r="BA54" s="230">
        <v>3029.62025611842</v>
      </c>
      <c r="BB54" s="230">
        <v>8070.1685394060296</v>
      </c>
      <c r="BC54" s="230">
        <v>42324.0664452938</v>
      </c>
      <c r="BD54" s="230">
        <v>1533.16044925647</v>
      </c>
      <c r="BE54" s="230">
        <v>4774.1256433765302</v>
      </c>
      <c r="BF54" s="230">
        <v>2651.9313362959701</v>
      </c>
      <c r="BG54" s="230">
        <v>2809.2319449906599</v>
      </c>
      <c r="BH54" s="230">
        <v>4994.4718032321298</v>
      </c>
      <c r="BI54" s="230">
        <v>3467.83146333473</v>
      </c>
      <c r="BJ54" s="230">
        <v>4976.0398762393497</v>
      </c>
      <c r="BK54" s="230">
        <v>3376.8265746300999</v>
      </c>
    </row>
    <row r="55" spans="1:63" s="242" customFormat="1" ht="15.75" customHeight="1" x14ac:dyDescent="0.25">
      <c r="A55" s="289" t="s">
        <v>149</v>
      </c>
      <c r="B55" s="296" t="s">
        <v>118</v>
      </c>
      <c r="C55" s="252" t="s">
        <v>118</v>
      </c>
      <c r="D55" s="264">
        <v>15195.909567127799</v>
      </c>
      <c r="E55" s="264">
        <v>10237.9900801609</v>
      </c>
      <c r="F55" s="264">
        <v>12230.552796383499</v>
      </c>
      <c r="G55" s="264">
        <v>17248.046260172101</v>
      </c>
      <c r="H55" s="264">
        <v>15599.5631000712</v>
      </c>
      <c r="I55" s="264">
        <v>16596.486520865299</v>
      </c>
      <c r="J55" s="264">
        <v>22248.882918846499</v>
      </c>
      <c r="K55" s="264">
        <v>20721.557666969798</v>
      </c>
      <c r="L55" s="264">
        <v>17619.341486283</v>
      </c>
      <c r="M55" s="264">
        <v>17421.506162183101</v>
      </c>
      <c r="N55" s="264">
        <v>21963.806789480499</v>
      </c>
      <c r="O55" s="264">
        <v>33004.057794223103</v>
      </c>
      <c r="P55" s="264">
        <v>220087.70114276701</v>
      </c>
      <c r="Q55" s="253">
        <v>30968.770385325901</v>
      </c>
      <c r="R55" s="253">
        <v>22816.1453640738</v>
      </c>
      <c r="S55" s="253">
        <v>25136.399313243801</v>
      </c>
      <c r="T55" s="253">
        <v>28919.8136075937</v>
      </c>
      <c r="U55" s="253">
        <v>26046.196045892499</v>
      </c>
      <c r="V55" s="253">
        <v>32111.812555478598</v>
      </c>
      <c r="W55" s="253">
        <v>42599.547792162397</v>
      </c>
      <c r="X55" s="253">
        <v>35446.187576675802</v>
      </c>
      <c r="Y55" s="253">
        <v>24554.9666411336</v>
      </c>
      <c r="Z55" s="253">
        <v>22769.843618776002</v>
      </c>
      <c r="AA55" s="253">
        <v>24053.6777066822</v>
      </c>
      <c r="AB55" s="253">
        <v>38663.188496069299</v>
      </c>
      <c r="AC55" s="253">
        <v>354086.549103108</v>
      </c>
      <c r="AD55" s="253">
        <v>36340.879470078798</v>
      </c>
      <c r="AE55" s="253">
        <v>24908.963360145299</v>
      </c>
      <c r="AF55" s="253">
        <v>25171.797952883899</v>
      </c>
      <c r="AG55" s="253">
        <v>22570.283961180099</v>
      </c>
      <c r="AH55" s="253">
        <v>23538.337308908202</v>
      </c>
      <c r="AI55" s="253">
        <v>27975.575755102898</v>
      </c>
      <c r="AJ55" s="253">
        <v>35814.174798450498</v>
      </c>
      <c r="AK55" s="253">
        <v>34352.445341551902</v>
      </c>
      <c r="AL55" s="253">
        <v>27066.459663610902</v>
      </c>
      <c r="AM55" s="253">
        <v>25444.833647917101</v>
      </c>
      <c r="AN55" s="253">
        <v>27955.192992001099</v>
      </c>
      <c r="AO55" s="253">
        <v>47244.709752457602</v>
      </c>
      <c r="AP55" s="253">
        <v>358383.65400428802</v>
      </c>
      <c r="AQ55" s="253">
        <v>42295.487449382199</v>
      </c>
      <c r="AR55" s="253">
        <v>29025.779963892499</v>
      </c>
      <c r="AS55" s="253">
        <v>29754.9048362215</v>
      </c>
      <c r="AT55" s="253">
        <v>30418.569348090201</v>
      </c>
      <c r="AU55" s="253">
        <v>29928.888269221199</v>
      </c>
      <c r="AV55" s="253">
        <v>33389.3931567033</v>
      </c>
      <c r="AW55" s="253">
        <v>39291.452768654301</v>
      </c>
      <c r="AX55" s="253">
        <v>36959.776026380801</v>
      </c>
      <c r="AY55" s="253">
        <v>29172.6203088164</v>
      </c>
      <c r="AZ55" s="253">
        <v>27470.080481176501</v>
      </c>
      <c r="BA55" s="253">
        <v>28493.0249988221</v>
      </c>
      <c r="BB55" s="253">
        <v>40910.819010216903</v>
      </c>
      <c r="BC55" s="253">
        <v>397110.79661757802</v>
      </c>
      <c r="BD55" s="253">
        <v>40276.344200393098</v>
      </c>
      <c r="BE55" s="253">
        <v>29564.736145178202</v>
      </c>
      <c r="BF55" s="253">
        <v>32280.815455656499</v>
      </c>
      <c r="BG55" s="253">
        <v>33561.797239286301</v>
      </c>
      <c r="BH55" s="253">
        <v>36884.859614373301</v>
      </c>
      <c r="BI55" s="253">
        <v>38688.2984007634</v>
      </c>
      <c r="BJ55" s="253">
        <v>50087.793812638403</v>
      </c>
      <c r="BK55" s="253">
        <v>47389.0451680599</v>
      </c>
    </row>
    <row r="56" spans="1:63" s="31" customFormat="1" ht="15.75" customHeight="1" x14ac:dyDescent="0.25">
      <c r="A56" s="235" t="s">
        <v>118</v>
      </c>
      <c r="B56" s="294">
        <v>211</v>
      </c>
      <c r="C56" s="235" t="s">
        <v>81</v>
      </c>
      <c r="D56" s="230">
        <v>13431.246466394799</v>
      </c>
      <c r="E56" s="230">
        <v>7996.1632762691597</v>
      </c>
      <c r="F56" s="230">
        <v>10408.6589059864</v>
      </c>
      <c r="G56" s="230">
        <v>13951.272112548901</v>
      </c>
      <c r="H56" s="230">
        <v>12934.648313776899</v>
      </c>
      <c r="I56" s="230">
        <v>14731.195441092899</v>
      </c>
      <c r="J56" s="230">
        <v>20413.942824174399</v>
      </c>
      <c r="K56" s="230">
        <v>18580.267297926701</v>
      </c>
      <c r="L56" s="230">
        <v>15180.6001419598</v>
      </c>
      <c r="M56" s="230">
        <v>15075.485986748299</v>
      </c>
      <c r="N56" s="230">
        <v>18993.843361920201</v>
      </c>
      <c r="O56" s="230">
        <v>29577.907632151</v>
      </c>
      <c r="P56" s="230">
        <v>191275.23176094901</v>
      </c>
      <c r="Q56" s="230">
        <v>28915.0150727242</v>
      </c>
      <c r="R56" s="230">
        <v>20917.771340979401</v>
      </c>
      <c r="S56" s="230">
        <v>23328.970593848699</v>
      </c>
      <c r="T56" s="230">
        <v>27005.014667204501</v>
      </c>
      <c r="U56" s="230">
        <v>23630.791210858701</v>
      </c>
      <c r="V56" s="230">
        <v>30034.3610839254</v>
      </c>
      <c r="W56" s="230">
        <v>40529.178790017497</v>
      </c>
      <c r="X56" s="230">
        <v>33118.242494554703</v>
      </c>
      <c r="Y56" s="230">
        <v>22276.7225906854</v>
      </c>
      <c r="Z56" s="230">
        <v>20123.1324347993</v>
      </c>
      <c r="AA56" s="230">
        <v>21580.908014533001</v>
      </c>
      <c r="AB56" s="230">
        <v>35047.497237704898</v>
      </c>
      <c r="AC56" s="230">
        <v>326507.60553183599</v>
      </c>
      <c r="AD56" s="230">
        <v>33968.475390788401</v>
      </c>
      <c r="AE56" s="230">
        <v>23013.009927866598</v>
      </c>
      <c r="AF56" s="230">
        <v>22648.623045489399</v>
      </c>
      <c r="AG56" s="230">
        <v>20105.202670199898</v>
      </c>
      <c r="AH56" s="230">
        <v>21841.5835487984</v>
      </c>
      <c r="AI56" s="230">
        <v>25331.137081579898</v>
      </c>
      <c r="AJ56" s="230">
        <v>33661.8064881436</v>
      </c>
      <c r="AK56" s="230">
        <v>31281.851656016701</v>
      </c>
      <c r="AL56" s="230">
        <v>24321.4888308359</v>
      </c>
      <c r="AM56" s="230">
        <v>23169.013782895301</v>
      </c>
      <c r="AN56" s="230">
        <v>25387.0048118257</v>
      </c>
      <c r="AO56" s="230">
        <v>42495.540593356098</v>
      </c>
      <c r="AP56" s="230">
        <v>327224.73782779602</v>
      </c>
      <c r="AQ56" s="230">
        <v>40043.747945757001</v>
      </c>
      <c r="AR56" s="230">
        <v>26781.504863188798</v>
      </c>
      <c r="AS56" s="230">
        <v>27505.202432280901</v>
      </c>
      <c r="AT56" s="230">
        <v>27354.4149187199</v>
      </c>
      <c r="AU56" s="230">
        <v>27709.549457817298</v>
      </c>
      <c r="AV56" s="230">
        <v>31092.255238252699</v>
      </c>
      <c r="AW56" s="230">
        <v>37035.716247819102</v>
      </c>
      <c r="AX56" s="230">
        <v>34982.904024045303</v>
      </c>
      <c r="AY56" s="230">
        <v>25878.2521189574</v>
      </c>
      <c r="AZ56" s="230">
        <v>25294.355003806199</v>
      </c>
      <c r="BA56" s="230">
        <v>25491.307077047699</v>
      </c>
      <c r="BB56" s="230">
        <v>37662.945006548201</v>
      </c>
      <c r="BC56" s="230">
        <v>366832.15433424001</v>
      </c>
      <c r="BD56" s="230">
        <v>38046.302948691002</v>
      </c>
      <c r="BE56" s="230">
        <v>27327.0820758593</v>
      </c>
      <c r="BF56" s="230">
        <v>30101.906810472501</v>
      </c>
      <c r="BG56" s="230">
        <v>31093.7049299723</v>
      </c>
      <c r="BH56" s="230">
        <v>34623.743946761497</v>
      </c>
      <c r="BI56" s="230">
        <v>36324.951877801199</v>
      </c>
      <c r="BJ56" s="230">
        <v>47720.378242850602</v>
      </c>
      <c r="BK56" s="230">
        <v>44954.786842958798</v>
      </c>
    </row>
    <row r="57" spans="1:63" s="31" customFormat="1" ht="15.75" customHeight="1" x14ac:dyDescent="0.25">
      <c r="A57" s="231" t="s">
        <v>118</v>
      </c>
      <c r="B57" s="388">
        <v>263</v>
      </c>
      <c r="C57" s="250" t="s">
        <v>87</v>
      </c>
      <c r="D57" s="233">
        <v>571.31507781795199</v>
      </c>
      <c r="E57" s="233">
        <v>689.15859220314496</v>
      </c>
      <c r="F57" s="233">
        <v>512.93586297348099</v>
      </c>
      <c r="G57" s="233">
        <v>708.11356341791202</v>
      </c>
      <c r="H57" s="233">
        <v>423.59327838360701</v>
      </c>
      <c r="I57" s="233">
        <v>551.88852047522505</v>
      </c>
      <c r="J57" s="233">
        <v>548.86780828463498</v>
      </c>
      <c r="K57" s="233">
        <v>482.75576498051601</v>
      </c>
      <c r="L57" s="233">
        <v>631.62233563264203</v>
      </c>
      <c r="M57" s="233">
        <v>578.93935333943898</v>
      </c>
      <c r="N57" s="233">
        <v>848.47938245120997</v>
      </c>
      <c r="O57" s="233">
        <v>820.31882091474597</v>
      </c>
      <c r="P57" s="233">
        <v>7367.9883608745104</v>
      </c>
      <c r="Q57" s="234">
        <v>732.73756438677503</v>
      </c>
      <c r="R57" s="234">
        <v>665.40290280521197</v>
      </c>
      <c r="S57" s="234">
        <v>707.67490315756902</v>
      </c>
      <c r="T57" s="234">
        <v>662.28410386451606</v>
      </c>
      <c r="U57" s="234">
        <v>602.88729594332301</v>
      </c>
      <c r="V57" s="234">
        <v>572.56416084933096</v>
      </c>
      <c r="W57" s="234">
        <v>650.38095475858802</v>
      </c>
      <c r="X57" s="234">
        <v>613.89490911734299</v>
      </c>
      <c r="Y57" s="234">
        <v>663.16225104615603</v>
      </c>
      <c r="Z57" s="234">
        <v>785.68678830116505</v>
      </c>
      <c r="AA57" s="234">
        <v>589.16986494518903</v>
      </c>
      <c r="AB57" s="234">
        <v>821.47533452422897</v>
      </c>
      <c r="AC57" s="234">
        <v>8067.3210336993998</v>
      </c>
      <c r="AD57" s="234">
        <v>617.53774958660495</v>
      </c>
      <c r="AE57" s="234">
        <v>602.90550836907005</v>
      </c>
      <c r="AF57" s="234">
        <v>595.10769319624899</v>
      </c>
      <c r="AG57" s="234">
        <v>591.24110236484296</v>
      </c>
      <c r="AH57" s="234">
        <v>489.97200483032998</v>
      </c>
      <c r="AI57" s="234">
        <v>1181.91390762386</v>
      </c>
      <c r="AJ57" s="234">
        <v>649.98135756258898</v>
      </c>
      <c r="AK57" s="234">
        <v>1175.5187296172701</v>
      </c>
      <c r="AL57" s="234">
        <v>704.61286545718099</v>
      </c>
      <c r="AM57" s="234">
        <v>603.11285878003605</v>
      </c>
      <c r="AN57" s="234">
        <v>599.58799200692999</v>
      </c>
      <c r="AO57" s="234">
        <v>1665.0185622865899</v>
      </c>
      <c r="AP57" s="234">
        <v>9476.5103316815494</v>
      </c>
      <c r="AQ57" s="234">
        <v>593.15635746513306</v>
      </c>
      <c r="AR57" s="234">
        <v>582.95061713441305</v>
      </c>
      <c r="AS57" s="234">
        <v>733.30410794436898</v>
      </c>
      <c r="AT57" s="234">
        <v>1577.51317719962</v>
      </c>
      <c r="AU57" s="234">
        <v>612.70873401245399</v>
      </c>
      <c r="AV57" s="234">
        <v>612.34839515836904</v>
      </c>
      <c r="AW57" s="234">
        <v>901.56801507094099</v>
      </c>
      <c r="AX57" s="234">
        <v>692.28899148121798</v>
      </c>
      <c r="AY57" s="234">
        <v>1609.5488974078901</v>
      </c>
      <c r="AZ57" s="234">
        <v>625.89559431872703</v>
      </c>
      <c r="BA57" s="234">
        <v>684.33955038275099</v>
      </c>
      <c r="BB57" s="234">
        <v>1434.819007649</v>
      </c>
      <c r="BC57" s="234">
        <v>10660.4414452249</v>
      </c>
      <c r="BD57" s="234">
        <v>784.491968454166</v>
      </c>
      <c r="BE57" s="234">
        <v>776.37143215819697</v>
      </c>
      <c r="BF57" s="234">
        <v>803.38664964543204</v>
      </c>
      <c r="BG57" s="234">
        <v>831.90448406808503</v>
      </c>
      <c r="BH57" s="234">
        <v>556.58086423157602</v>
      </c>
      <c r="BI57" s="234">
        <v>862.43120860626902</v>
      </c>
      <c r="BJ57" s="234">
        <v>1125.03303316816</v>
      </c>
      <c r="BK57" s="234">
        <v>822.080151185261</v>
      </c>
    </row>
    <row r="58" spans="1:63" s="31" customFormat="1" ht="15.75" customHeight="1" x14ac:dyDescent="0.25">
      <c r="A58" s="235" t="s">
        <v>118</v>
      </c>
      <c r="B58" s="294">
        <v>893</v>
      </c>
      <c r="C58" s="235" t="s">
        <v>92</v>
      </c>
      <c r="D58" s="230">
        <v>20.424460089315001</v>
      </c>
      <c r="E58" s="230">
        <v>17.225820618964601</v>
      </c>
      <c r="F58" s="230">
        <v>6.6356358078091997</v>
      </c>
      <c r="G58" s="230">
        <v>7.0271886341669996</v>
      </c>
      <c r="H58" s="230">
        <v>14.4202178865229</v>
      </c>
      <c r="I58" s="230">
        <v>113.37864538724401</v>
      </c>
      <c r="J58" s="230">
        <v>12.2065866392796</v>
      </c>
      <c r="K58" s="230">
        <v>7.46055029028732</v>
      </c>
      <c r="L58" s="230">
        <v>31.7695280932126</v>
      </c>
      <c r="M58" s="230">
        <v>3.8481861099932799</v>
      </c>
      <c r="N58" s="230">
        <v>3.7619802243331599</v>
      </c>
      <c r="O58" s="230">
        <v>16.3391777906177</v>
      </c>
      <c r="P58" s="230">
        <v>254.49797757174699</v>
      </c>
      <c r="Q58" s="230">
        <v>198.37275876006299</v>
      </c>
      <c r="R58" s="230">
        <v>71.466991456061095</v>
      </c>
      <c r="S58" s="230">
        <v>6.5004221840029297</v>
      </c>
      <c r="T58" s="230">
        <v>58.556255738635102</v>
      </c>
      <c r="U58" s="230">
        <v>137.35655745276</v>
      </c>
      <c r="V58" s="230">
        <v>130.36946092475</v>
      </c>
      <c r="W58" s="230">
        <v>170.48517659129399</v>
      </c>
      <c r="X58" s="230">
        <v>146.942860642662</v>
      </c>
      <c r="Y58" s="230">
        <v>104.05390174870701</v>
      </c>
      <c r="Z58" s="230">
        <v>104.829129634243</v>
      </c>
      <c r="AA58" s="230">
        <v>188.430256674953</v>
      </c>
      <c r="AB58" s="230">
        <v>279.24575969663698</v>
      </c>
      <c r="AC58" s="230">
        <v>1596.6095315047701</v>
      </c>
      <c r="AD58" s="230">
        <v>575.97612983486101</v>
      </c>
      <c r="AE58" s="230">
        <v>85.692041142284495</v>
      </c>
      <c r="AF58" s="230">
        <v>6.5790599213871097</v>
      </c>
      <c r="AG58" s="230">
        <v>83.718217437788596</v>
      </c>
      <c r="AH58" s="230">
        <v>187.940316546014</v>
      </c>
      <c r="AI58" s="230">
        <v>345.45291292142502</v>
      </c>
      <c r="AJ58" s="230">
        <v>489.85589307982798</v>
      </c>
      <c r="AK58" s="230">
        <v>249.82102949458701</v>
      </c>
      <c r="AL58" s="230">
        <v>181.07633394505999</v>
      </c>
      <c r="AM58" s="230">
        <v>181.680303661398</v>
      </c>
      <c r="AN58" s="230">
        <v>229.80174515915999</v>
      </c>
      <c r="AO58" s="230">
        <v>782.81472927574202</v>
      </c>
      <c r="AP58" s="230">
        <v>3400.4087124195398</v>
      </c>
      <c r="AQ58" s="230">
        <v>306.07390938932002</v>
      </c>
      <c r="AR58" s="230">
        <v>128.90732688138201</v>
      </c>
      <c r="AS58" s="230">
        <v>209.51571895361599</v>
      </c>
      <c r="AT58" s="230">
        <v>192.86048043810399</v>
      </c>
      <c r="AU58" s="230">
        <v>148.85948926815999</v>
      </c>
      <c r="AV58" s="230">
        <v>433.20270621783499</v>
      </c>
      <c r="AW58" s="230">
        <v>59.822314612024698</v>
      </c>
      <c r="AX58" s="230">
        <v>113.674131519818</v>
      </c>
      <c r="AY58" s="230">
        <v>217.977763568109</v>
      </c>
      <c r="AZ58" s="230">
        <v>129.916234649459</v>
      </c>
      <c r="BA58" s="230">
        <v>363.33871841036</v>
      </c>
      <c r="BB58" s="230">
        <v>418.10912146384902</v>
      </c>
      <c r="BC58" s="230">
        <v>2722.2579153720399</v>
      </c>
      <c r="BD58" s="230">
        <v>136.415644616565</v>
      </c>
      <c r="BE58" s="230">
        <v>150.72280873037101</v>
      </c>
      <c r="BF58" s="230">
        <v>111.02074653943799</v>
      </c>
      <c r="BG58" s="230">
        <v>240.07450410760401</v>
      </c>
      <c r="BH58" s="230">
        <v>158.77347088821699</v>
      </c>
      <c r="BI58" s="230">
        <v>207.08412465870299</v>
      </c>
      <c r="BJ58" s="230">
        <v>111.95970417280699</v>
      </c>
      <c r="BK58" s="230">
        <v>393.79712433137303</v>
      </c>
    </row>
    <row r="59" spans="1:63" s="31" customFormat="1" ht="15.75" customHeight="1" x14ac:dyDescent="0.25">
      <c r="A59" s="231" t="s">
        <v>118</v>
      </c>
      <c r="B59" s="319">
        <v>891</v>
      </c>
      <c r="C59" s="231" t="s">
        <v>93</v>
      </c>
      <c r="D59" s="234">
        <v>331.85259714440298</v>
      </c>
      <c r="E59" s="234">
        <v>328.51701490153698</v>
      </c>
      <c r="F59" s="234">
        <v>309.23066234093102</v>
      </c>
      <c r="G59" s="234">
        <v>344.01455108408101</v>
      </c>
      <c r="H59" s="234">
        <v>313.04855886591298</v>
      </c>
      <c r="I59" s="234">
        <v>324.25989840828299</v>
      </c>
      <c r="J59" s="234">
        <v>291.94956380992397</v>
      </c>
      <c r="K59" s="234">
        <v>298.64387553261599</v>
      </c>
      <c r="L59" s="234">
        <v>377.71849881733999</v>
      </c>
      <c r="M59" s="234">
        <v>317.77396414817002</v>
      </c>
      <c r="N59" s="234">
        <v>295.70617880319497</v>
      </c>
      <c r="O59" s="234">
        <v>275.166247078597</v>
      </c>
      <c r="P59" s="234">
        <v>3807.88161093499</v>
      </c>
      <c r="Q59" s="234">
        <v>333.296723324384</v>
      </c>
      <c r="R59" s="234">
        <v>321.21213067568198</v>
      </c>
      <c r="S59" s="234">
        <v>303.83929584202201</v>
      </c>
      <c r="T59" s="234">
        <v>299.82756853286799</v>
      </c>
      <c r="U59" s="234">
        <v>285.20321755804702</v>
      </c>
      <c r="V59" s="234">
        <v>291.87497686225299</v>
      </c>
      <c r="W59" s="234">
        <v>282.24332334055998</v>
      </c>
      <c r="X59" s="234">
        <v>282.560220746661</v>
      </c>
      <c r="Y59" s="234">
        <v>296.93566321129401</v>
      </c>
      <c r="Z59" s="234">
        <v>287.55457696269502</v>
      </c>
      <c r="AA59" s="234">
        <v>301.19258057705798</v>
      </c>
      <c r="AB59" s="234">
        <v>299.076787929202</v>
      </c>
      <c r="AC59" s="234">
        <v>3584.81706556273</v>
      </c>
      <c r="AD59" s="234">
        <v>367.98796358726298</v>
      </c>
      <c r="AE59" s="234">
        <v>353.48459793333899</v>
      </c>
      <c r="AF59" s="234">
        <v>329.29613094792501</v>
      </c>
      <c r="AG59" s="234">
        <v>309.22430908298003</v>
      </c>
      <c r="AH59" s="234">
        <v>237.46810544952899</v>
      </c>
      <c r="AI59" s="234">
        <v>228.25682318454301</v>
      </c>
      <c r="AJ59" s="234">
        <v>10.5667141157851</v>
      </c>
      <c r="AK59" s="234">
        <v>283.51145749244199</v>
      </c>
      <c r="AL59" s="234">
        <v>281.84447672878002</v>
      </c>
      <c r="AM59" s="234">
        <v>269.76117021652101</v>
      </c>
      <c r="AN59" s="234">
        <v>225.60114175480899</v>
      </c>
      <c r="AO59" s="234">
        <v>224.55521242116299</v>
      </c>
      <c r="AP59" s="234">
        <v>3121.5581029150799</v>
      </c>
      <c r="AQ59" s="234">
        <v>281.62484342072003</v>
      </c>
      <c r="AR59" s="234">
        <v>344.18173669739201</v>
      </c>
      <c r="AS59" s="234">
        <v>348.88464066820097</v>
      </c>
      <c r="AT59" s="234">
        <v>318.53321994458298</v>
      </c>
      <c r="AU59" s="234">
        <v>282.44246297027598</v>
      </c>
      <c r="AV59" s="234">
        <v>302.640580139978</v>
      </c>
      <c r="AW59" s="234">
        <v>331.81583082767202</v>
      </c>
      <c r="AX59" s="234">
        <v>229.026372569773</v>
      </c>
      <c r="AY59" s="234">
        <v>217.024729922809</v>
      </c>
      <c r="AZ59" s="234">
        <v>274.75983292682002</v>
      </c>
      <c r="BA59" s="234">
        <v>280.23999542195099</v>
      </c>
      <c r="BB59" s="234">
        <v>254.14958000395299</v>
      </c>
      <c r="BC59" s="234">
        <v>3465.32382551413</v>
      </c>
      <c r="BD59" s="234">
        <v>340.26365900281201</v>
      </c>
      <c r="BE59" s="234">
        <v>315.69673553576098</v>
      </c>
      <c r="BF59" s="234">
        <v>342.590807977628</v>
      </c>
      <c r="BG59" s="234">
        <v>329.18116248374997</v>
      </c>
      <c r="BH59" s="234">
        <v>288.868051451062</v>
      </c>
      <c r="BI59" s="234">
        <v>323.43716036324702</v>
      </c>
      <c r="BJ59" s="234">
        <v>274.69927728658098</v>
      </c>
      <c r="BK59" s="234">
        <v>298.61027139905701</v>
      </c>
    </row>
    <row r="60" spans="1:63" s="31" customFormat="1" ht="15.75" customHeight="1" x14ac:dyDescent="0.25">
      <c r="A60" s="235" t="s">
        <v>118</v>
      </c>
      <c r="B60" s="294">
        <v>2844</v>
      </c>
      <c r="C60" s="235" t="s">
        <v>76</v>
      </c>
      <c r="D60" s="230">
        <v>4.9619761896504597</v>
      </c>
      <c r="E60" s="230">
        <v>5.7039982432483898</v>
      </c>
      <c r="F60" s="230">
        <v>5.4205603517301402</v>
      </c>
      <c r="G60" s="230">
        <v>7.0100517218378604</v>
      </c>
      <c r="H60" s="230">
        <v>6.8149935798167904</v>
      </c>
      <c r="I60" s="230">
        <v>5.9756790448004198</v>
      </c>
      <c r="J60" s="230">
        <v>6.6784104634215797</v>
      </c>
      <c r="K60" s="230">
        <v>6.0740742951964002</v>
      </c>
      <c r="L60" s="230">
        <v>9.1678393270016105</v>
      </c>
      <c r="M60" s="230">
        <v>83.423207774747397</v>
      </c>
      <c r="N60" s="230">
        <v>5.2881661154932402</v>
      </c>
      <c r="O60" s="230">
        <v>16.6937780448159</v>
      </c>
      <c r="P60" s="230">
        <v>163.21273515176</v>
      </c>
      <c r="Q60" s="230">
        <v>78.325351375358693</v>
      </c>
      <c r="R60" s="230">
        <v>64.941431207368097</v>
      </c>
      <c r="S60" s="230">
        <v>79.975565034880702</v>
      </c>
      <c r="T60" s="230">
        <v>98.116432588938295</v>
      </c>
      <c r="U60" s="230">
        <v>80.412740236158498</v>
      </c>
      <c r="V60" s="230">
        <v>103.061149833603</v>
      </c>
      <c r="W60" s="230">
        <v>126.94405320389301</v>
      </c>
      <c r="X60" s="230">
        <v>102.49304080518399</v>
      </c>
      <c r="Y60" s="230">
        <v>120.046827077598</v>
      </c>
      <c r="Z60" s="230">
        <v>109.847089390363</v>
      </c>
      <c r="AA60" s="230">
        <v>129.78741069758701</v>
      </c>
      <c r="AB60" s="230">
        <v>192.733826668392</v>
      </c>
      <c r="AC60" s="230">
        <v>1286.6849181193199</v>
      </c>
      <c r="AD60" s="230">
        <v>163.147629572303</v>
      </c>
      <c r="AE60" s="230">
        <v>158.429930141288</v>
      </c>
      <c r="AF60" s="230">
        <v>251.55558979092001</v>
      </c>
      <c r="AG60" s="230">
        <v>199.82485966546301</v>
      </c>
      <c r="AH60" s="230">
        <v>198.197239681475</v>
      </c>
      <c r="AI60" s="230">
        <v>234.936786586794</v>
      </c>
      <c r="AJ60" s="230">
        <v>112.29665878198701</v>
      </c>
      <c r="AK60" s="230">
        <v>190.251734121933</v>
      </c>
      <c r="AL60" s="230">
        <v>186.14394906068401</v>
      </c>
      <c r="AM60" s="230">
        <v>202.24974921911399</v>
      </c>
      <c r="AN60" s="230">
        <v>35.357247789893897</v>
      </c>
      <c r="AO60" s="230">
        <v>46.3487155236486</v>
      </c>
      <c r="AP60" s="230">
        <v>1978.7400899355</v>
      </c>
      <c r="AQ60" s="230">
        <v>148.01247679274601</v>
      </c>
      <c r="AR60" s="230">
        <v>148.79380853695699</v>
      </c>
      <c r="AS60" s="230">
        <v>164.06510444926801</v>
      </c>
      <c r="AT60" s="230">
        <v>159.202264819493</v>
      </c>
      <c r="AU60" s="230">
        <v>242.249983276698</v>
      </c>
      <c r="AV60" s="230">
        <v>187.550196102889</v>
      </c>
      <c r="AW60" s="230">
        <v>233.157579845181</v>
      </c>
      <c r="AX60" s="230">
        <v>197.081560305523</v>
      </c>
      <c r="AY60" s="230">
        <v>180.04698539583899</v>
      </c>
      <c r="AZ60" s="230">
        <v>186.83749427959501</v>
      </c>
      <c r="BA60" s="230">
        <v>160.735218870739</v>
      </c>
      <c r="BB60" s="230">
        <v>44.481149077260604</v>
      </c>
      <c r="BC60" s="230">
        <v>2052.2138217521901</v>
      </c>
      <c r="BD60" s="230">
        <v>207.57985441094499</v>
      </c>
      <c r="BE60" s="230">
        <v>213.44301810879301</v>
      </c>
      <c r="BF60" s="230">
        <v>189.68045962888601</v>
      </c>
      <c r="BG60" s="230">
        <v>211.51514905797299</v>
      </c>
      <c r="BH60" s="230">
        <v>246.63834909820801</v>
      </c>
      <c r="BI60" s="230">
        <v>210.219244138004</v>
      </c>
      <c r="BJ60" s="230">
        <v>204.549291407705</v>
      </c>
      <c r="BK60" s="230">
        <v>236.80292050822101</v>
      </c>
    </row>
    <row r="61" spans="1:63" s="31" customFormat="1" ht="15.75" customHeight="1" x14ac:dyDescent="0.25">
      <c r="A61" s="250" t="s">
        <v>118</v>
      </c>
      <c r="B61" s="388">
        <v>280</v>
      </c>
      <c r="C61" s="250" t="s">
        <v>75</v>
      </c>
      <c r="D61" s="233">
        <v>58.5756213701153</v>
      </c>
      <c r="E61" s="233">
        <v>40.494830468025498</v>
      </c>
      <c r="F61" s="233">
        <v>78.684409641228797</v>
      </c>
      <c r="G61" s="233">
        <v>18.232092849372901</v>
      </c>
      <c r="H61" s="233">
        <v>22.752474367023201</v>
      </c>
      <c r="I61" s="233">
        <v>76.576918836868103</v>
      </c>
      <c r="J61" s="233">
        <v>25.429244092294699</v>
      </c>
      <c r="K61" s="233">
        <v>34.3009950629326</v>
      </c>
      <c r="L61" s="233">
        <v>42.164798266710697</v>
      </c>
      <c r="M61" s="233">
        <v>156.68645716334899</v>
      </c>
      <c r="N61" s="233">
        <v>70.833780447093901</v>
      </c>
      <c r="O61" s="233">
        <v>18.508963798344201</v>
      </c>
      <c r="P61" s="233">
        <v>643.24058636335894</v>
      </c>
      <c r="Q61" s="233">
        <v>34.606350958587498</v>
      </c>
      <c r="R61" s="233">
        <v>4.3138693919828004</v>
      </c>
      <c r="S61" s="233">
        <v>5.5948990859763796</v>
      </c>
      <c r="T61" s="233">
        <v>10.022950504266101</v>
      </c>
      <c r="U61" s="233">
        <v>27.278760200524701</v>
      </c>
      <c r="V61" s="233">
        <v>0.58822579132896402</v>
      </c>
      <c r="W61" s="233">
        <v>1.89863764493003</v>
      </c>
      <c r="X61" s="233">
        <v>34.668874025952199</v>
      </c>
      <c r="Y61" s="233">
        <v>154.12742134168499</v>
      </c>
      <c r="Z61" s="233">
        <v>238.79669642514</v>
      </c>
      <c r="AA61" s="233">
        <v>135.80646193937</v>
      </c>
      <c r="AB61" s="233">
        <v>191.73908470465099</v>
      </c>
      <c r="AC61" s="233">
        <v>839.44223201439399</v>
      </c>
      <c r="AD61" s="233">
        <v>17.055328467710101</v>
      </c>
      <c r="AE61" s="233">
        <v>27.825437598047699</v>
      </c>
      <c r="AF61" s="233">
        <v>208.775518602256</v>
      </c>
      <c r="AG61" s="233">
        <v>120.541358157576</v>
      </c>
      <c r="AH61" s="233">
        <v>63.638820124239899</v>
      </c>
      <c r="AI61" s="233">
        <v>87.182463032400605</v>
      </c>
      <c r="AJ61" s="233">
        <v>80.801661566166104</v>
      </c>
      <c r="AK61" s="233">
        <v>6.2350781873229897</v>
      </c>
      <c r="AL61" s="233">
        <v>1.6427925257363301</v>
      </c>
      <c r="AM61" s="233">
        <v>6.2730175763095204</v>
      </c>
      <c r="AN61" s="233">
        <v>21.061538306831</v>
      </c>
      <c r="AO61" s="233">
        <v>622.00513154333703</v>
      </c>
      <c r="AP61" s="233">
        <v>1263.03814568793</v>
      </c>
      <c r="AQ61" s="233">
        <v>34.880011239035497</v>
      </c>
      <c r="AR61" s="233">
        <v>155.13317748519199</v>
      </c>
      <c r="AS61" s="233">
        <v>126.580354208155</v>
      </c>
      <c r="AT61" s="233">
        <v>127.922836463205</v>
      </c>
      <c r="AU61" s="233">
        <v>79.288096722161697</v>
      </c>
      <c r="AV61" s="233">
        <v>122.913146744006</v>
      </c>
      <c r="AW61" s="233">
        <v>91.137755670217899</v>
      </c>
      <c r="AX61" s="233">
        <v>93.736945061503306</v>
      </c>
      <c r="AY61" s="233">
        <v>165.75264162161599</v>
      </c>
      <c r="AZ61" s="233">
        <v>182.24530103560201</v>
      </c>
      <c r="BA61" s="233">
        <v>171.476640944487</v>
      </c>
      <c r="BB61" s="233">
        <v>265.06301961371202</v>
      </c>
      <c r="BC61" s="233">
        <v>1616.1299268088901</v>
      </c>
      <c r="BD61" s="233">
        <v>66.452083259105507</v>
      </c>
      <c r="BE61" s="233">
        <v>110.013451490877</v>
      </c>
      <c r="BF61" s="233">
        <v>184.35760976596799</v>
      </c>
      <c r="BG61" s="233">
        <v>122.303999168491</v>
      </c>
      <c r="BH61" s="233">
        <v>222.061481925728</v>
      </c>
      <c r="BI61" s="233">
        <v>169.55323690517801</v>
      </c>
      <c r="BJ61" s="233">
        <v>187.583002310891</v>
      </c>
      <c r="BK61" s="233">
        <v>181.54070779792701</v>
      </c>
    </row>
    <row r="62" spans="1:63" s="31" customFormat="1" ht="15.75" customHeight="1" x14ac:dyDescent="0.25">
      <c r="A62" s="235" t="s">
        <v>118</v>
      </c>
      <c r="B62" s="294">
        <v>277</v>
      </c>
      <c r="C62" s="235" t="s">
        <v>74</v>
      </c>
      <c r="D62" s="230">
        <v>120.604574148648</v>
      </c>
      <c r="E62" s="230">
        <v>220.98178459103801</v>
      </c>
      <c r="F62" s="230">
        <v>160.64500522358901</v>
      </c>
      <c r="G62" s="230">
        <v>165.26759156779599</v>
      </c>
      <c r="H62" s="230">
        <v>147.92019453018699</v>
      </c>
      <c r="I62" s="230">
        <v>144.811190353027</v>
      </c>
      <c r="J62" s="230">
        <v>245.78771300094701</v>
      </c>
      <c r="K62" s="230">
        <v>156.47560328978599</v>
      </c>
      <c r="L62" s="230">
        <v>139.70247094324699</v>
      </c>
      <c r="M62" s="230">
        <v>130.28843527280799</v>
      </c>
      <c r="N62" s="230">
        <v>362.04523117822498</v>
      </c>
      <c r="O62" s="230">
        <v>300.49531399920602</v>
      </c>
      <c r="P62" s="230">
        <v>2295.0251080984999</v>
      </c>
      <c r="Q62" s="230">
        <v>185.435248173171</v>
      </c>
      <c r="R62" s="230">
        <v>138.88452539889499</v>
      </c>
      <c r="S62" s="230">
        <v>224.85674304601099</v>
      </c>
      <c r="T62" s="230">
        <v>255.117561806287</v>
      </c>
      <c r="U62" s="230">
        <v>165.40556686539301</v>
      </c>
      <c r="V62" s="230">
        <v>207.570770042703</v>
      </c>
      <c r="W62" s="230">
        <v>190.88803600530801</v>
      </c>
      <c r="X62" s="230">
        <v>171.06362441922201</v>
      </c>
      <c r="Y62" s="230">
        <v>114.957578776386</v>
      </c>
      <c r="Z62" s="230">
        <v>211.864806892036</v>
      </c>
      <c r="AA62" s="230">
        <v>91.207431505724301</v>
      </c>
      <c r="AB62" s="230">
        <v>375.531496937898</v>
      </c>
      <c r="AC62" s="230">
        <v>2332.7833898690401</v>
      </c>
      <c r="AD62" s="230">
        <v>127.87652356871099</v>
      </c>
      <c r="AE62" s="230">
        <v>169.065083851553</v>
      </c>
      <c r="AF62" s="230">
        <v>111.31546785287</v>
      </c>
      <c r="AG62" s="230">
        <v>182.03399435673899</v>
      </c>
      <c r="AH62" s="230">
        <v>100.12792003342901</v>
      </c>
      <c r="AI62" s="230">
        <v>96.313517596851895</v>
      </c>
      <c r="AJ62" s="230">
        <v>162.55057949773001</v>
      </c>
      <c r="AK62" s="230">
        <v>168.29078406632499</v>
      </c>
      <c r="AL62" s="230">
        <v>184.59766247351999</v>
      </c>
      <c r="AM62" s="230">
        <v>184.27615679131699</v>
      </c>
      <c r="AN62" s="230">
        <v>501.98945906145099</v>
      </c>
      <c r="AO62" s="230">
        <v>399.35612585617997</v>
      </c>
      <c r="AP62" s="230">
        <v>2387.7932750066798</v>
      </c>
      <c r="AQ62" s="230">
        <v>201.090990731315</v>
      </c>
      <c r="AR62" s="230">
        <v>128.41676861396101</v>
      </c>
      <c r="AS62" s="230">
        <v>75.007250439860002</v>
      </c>
      <c r="AT62" s="230">
        <v>154.240863872755</v>
      </c>
      <c r="AU62" s="230">
        <v>212.60628351469501</v>
      </c>
      <c r="AV62" s="230">
        <v>48.116805923923501</v>
      </c>
      <c r="AW62" s="230">
        <v>92.758206812923007</v>
      </c>
      <c r="AX62" s="230">
        <v>59.870115317029402</v>
      </c>
      <c r="AY62" s="230">
        <v>177.24360641393201</v>
      </c>
      <c r="AZ62" s="230">
        <v>138.82917506806001</v>
      </c>
      <c r="BA62" s="230">
        <v>96.341874623081296</v>
      </c>
      <c r="BB62" s="230">
        <v>89.652516432676606</v>
      </c>
      <c r="BC62" s="230">
        <v>1474.17445776421</v>
      </c>
      <c r="BD62" s="230">
        <v>209.95927712298101</v>
      </c>
      <c r="BE62" s="230">
        <v>118.21854999846499</v>
      </c>
      <c r="BF62" s="230">
        <v>72.514011107536106</v>
      </c>
      <c r="BG62" s="230">
        <v>119.188051183518</v>
      </c>
      <c r="BH62" s="230">
        <v>91.598567416498895</v>
      </c>
      <c r="BI62" s="230">
        <v>137.01294750645701</v>
      </c>
      <c r="BJ62" s="230">
        <v>114.259523173742</v>
      </c>
      <c r="BK62" s="230">
        <v>123.215452185456</v>
      </c>
    </row>
    <row r="63" spans="1:63" s="31" customFormat="1" ht="15.75" customHeight="1" x14ac:dyDescent="0.25">
      <c r="A63" s="258" t="s">
        <v>118</v>
      </c>
      <c r="B63" s="295">
        <v>276</v>
      </c>
      <c r="C63" s="250" t="s">
        <v>78</v>
      </c>
      <c r="D63" s="233">
        <v>22.9999572539623</v>
      </c>
      <c r="E63" s="233">
        <v>26.599687486955901</v>
      </c>
      <c r="F63" s="233">
        <v>26.665469152863501</v>
      </c>
      <c r="G63" s="233">
        <v>23.179123971587501</v>
      </c>
      <c r="H63" s="233">
        <v>31.785886448397001</v>
      </c>
      <c r="I63" s="233">
        <v>27.183246694877202</v>
      </c>
      <c r="J63" s="233">
        <v>19.399443050980501</v>
      </c>
      <c r="K63" s="233">
        <v>18.8403880547671</v>
      </c>
      <c r="L63" s="233">
        <v>21.199909510243401</v>
      </c>
      <c r="M63" s="233">
        <v>18.937439145968501</v>
      </c>
      <c r="N63" s="233">
        <v>16.691021680540601</v>
      </c>
      <c r="O63" s="233">
        <v>108.150989189738</v>
      </c>
      <c r="P63" s="233">
        <v>361.63256164088102</v>
      </c>
      <c r="Q63" s="234">
        <v>22.987553235477399</v>
      </c>
      <c r="R63" s="234">
        <v>22.416922360240399</v>
      </c>
      <c r="S63" s="234">
        <v>22.638497062850099</v>
      </c>
      <c r="T63" s="234">
        <v>57.203748482080002</v>
      </c>
      <c r="U63" s="234">
        <v>26.546615968025598</v>
      </c>
      <c r="V63" s="234">
        <v>55.589237848571997</v>
      </c>
      <c r="W63" s="234">
        <v>25.8699823348989</v>
      </c>
      <c r="X63" s="234">
        <v>28.2792366117007</v>
      </c>
      <c r="Y63" s="234">
        <v>30.5260005317324</v>
      </c>
      <c r="Z63" s="234">
        <v>34.153766865657602</v>
      </c>
      <c r="AA63" s="234">
        <v>30.924001111219798</v>
      </c>
      <c r="AB63" s="234">
        <v>37.663680885542902</v>
      </c>
      <c r="AC63" s="234">
        <v>394.79924329799798</v>
      </c>
      <c r="AD63" s="234">
        <v>29.992347445141501</v>
      </c>
      <c r="AE63" s="234">
        <v>31.599628532466699</v>
      </c>
      <c r="AF63" s="234">
        <v>29.9330044033828</v>
      </c>
      <c r="AG63" s="234">
        <v>38.741198453006703</v>
      </c>
      <c r="AH63" s="234">
        <v>42.5964623603451</v>
      </c>
      <c r="AI63" s="234">
        <v>30.976821245291301</v>
      </c>
      <c r="AJ63" s="234">
        <v>40.385224833548499</v>
      </c>
      <c r="AK63" s="234">
        <v>32.648747611121401</v>
      </c>
      <c r="AL63" s="234">
        <v>31.699129478558199</v>
      </c>
      <c r="AM63" s="234">
        <v>36.671396668290399</v>
      </c>
      <c r="AN63" s="234">
        <v>32.537607675573099</v>
      </c>
      <c r="AO63" s="234">
        <v>170.39604571471099</v>
      </c>
      <c r="AP63" s="234">
        <v>548.17761442143706</v>
      </c>
      <c r="AQ63" s="234">
        <v>34.006200191276299</v>
      </c>
      <c r="AR63" s="234">
        <v>103.947237733015</v>
      </c>
      <c r="AS63" s="234">
        <v>58.539809748458097</v>
      </c>
      <c r="AT63" s="234">
        <v>41.819188553966299</v>
      </c>
      <c r="AU63" s="234">
        <v>30.490938244936199</v>
      </c>
      <c r="AV63" s="234">
        <v>18.861842377154201</v>
      </c>
      <c r="AW63" s="234">
        <v>19.050942252248898</v>
      </c>
      <c r="AX63" s="234">
        <v>103.71838600791099</v>
      </c>
      <c r="AY63" s="234">
        <v>56.582102140322903</v>
      </c>
      <c r="AZ63" s="234">
        <v>38.726923393348102</v>
      </c>
      <c r="BA63" s="234">
        <v>54.830678211567502</v>
      </c>
      <c r="BB63" s="234">
        <v>62.432217362513803</v>
      </c>
      <c r="BC63" s="234">
        <v>623.00646621671899</v>
      </c>
      <c r="BD63" s="234">
        <v>43.734821043483798</v>
      </c>
      <c r="BE63" s="234">
        <v>49.7583900807983</v>
      </c>
      <c r="BF63" s="234">
        <v>78.442366076650401</v>
      </c>
      <c r="BG63" s="234">
        <v>53.271321520939402</v>
      </c>
      <c r="BH63" s="234">
        <v>51.717263221801602</v>
      </c>
      <c r="BI63" s="234">
        <v>41.433791595103401</v>
      </c>
      <c r="BJ63" s="234">
        <v>61.615754635449001</v>
      </c>
      <c r="BK63" s="234">
        <v>60.386661127658101</v>
      </c>
    </row>
    <row r="64" spans="1:63" s="31" customFormat="1" ht="15.75" customHeight="1" x14ac:dyDescent="0.25">
      <c r="A64" s="235" t="s">
        <v>118</v>
      </c>
      <c r="B64" s="294">
        <v>212</v>
      </c>
      <c r="C64" s="235" t="s">
        <v>82</v>
      </c>
      <c r="D64" s="230">
        <v>26.3137752735948</v>
      </c>
      <c r="E64" s="230">
        <v>15.092601498683299</v>
      </c>
      <c r="F64" s="230">
        <v>11.97555885625</v>
      </c>
      <c r="G64" s="230">
        <v>58.968378969370299</v>
      </c>
      <c r="H64" s="230">
        <v>69.654260412390997</v>
      </c>
      <c r="I64" s="230">
        <v>0</v>
      </c>
      <c r="J64" s="230">
        <v>26.890160690412401</v>
      </c>
      <c r="K64" s="230">
        <v>98.013187652965698</v>
      </c>
      <c r="L64" s="230">
        <v>65.377270335441395</v>
      </c>
      <c r="M64" s="230">
        <v>86.9396756578534</v>
      </c>
      <c r="N64" s="230">
        <v>0.420162893297164</v>
      </c>
      <c r="O64" s="230">
        <v>54.172393604261202</v>
      </c>
      <c r="P64" s="230">
        <v>513.81742584452104</v>
      </c>
      <c r="Q64" s="230">
        <v>4.7908851065995703</v>
      </c>
      <c r="R64" s="230">
        <v>33.5322147878069</v>
      </c>
      <c r="S64" s="230">
        <v>16.588108948649499</v>
      </c>
      <c r="T64" s="230">
        <v>46.626058673367403</v>
      </c>
      <c r="U64" s="230">
        <v>44.676656902280499</v>
      </c>
      <c r="V64" s="230">
        <v>24.0143892023044</v>
      </c>
      <c r="W64" s="230">
        <v>28.599243231170298</v>
      </c>
      <c r="X64" s="230">
        <v>17.880352302607299</v>
      </c>
      <c r="Y64" s="230">
        <v>11.9435018523232</v>
      </c>
      <c r="Z64" s="230">
        <v>6.2549242551859896</v>
      </c>
      <c r="AA64" s="230">
        <v>7.7607120390570898</v>
      </c>
      <c r="AB64" s="230">
        <v>8.8131149134747595</v>
      </c>
      <c r="AC64" s="230">
        <v>251.480162214827</v>
      </c>
      <c r="AD64" s="230">
        <v>15.026057263278</v>
      </c>
      <c r="AE64" s="230">
        <v>7.06535258022351</v>
      </c>
      <c r="AF64" s="230">
        <v>10.750533714217999</v>
      </c>
      <c r="AG64" s="230">
        <v>6.4439397493573001</v>
      </c>
      <c r="AH64" s="230">
        <v>6.61316474979765</v>
      </c>
      <c r="AI64" s="230">
        <v>0</v>
      </c>
      <c r="AJ64" s="230">
        <v>5.8348911315216396</v>
      </c>
      <c r="AK64" s="230">
        <v>163.16404397171101</v>
      </c>
      <c r="AL64" s="230">
        <v>155.989498178009</v>
      </c>
      <c r="AM64" s="230">
        <v>199.874807917223</v>
      </c>
      <c r="AN64" s="230">
        <v>153.48545288632101</v>
      </c>
      <c r="AO64" s="230">
        <v>3.0956760873449598</v>
      </c>
      <c r="AP64" s="230">
        <v>727.34341822900399</v>
      </c>
      <c r="AQ64" s="230">
        <v>132.04041739297699</v>
      </c>
      <c r="AR64" s="230">
        <v>151.288169672598</v>
      </c>
      <c r="AS64" s="230">
        <v>190.19426345198301</v>
      </c>
      <c r="AT64" s="230">
        <v>130.06382789830499</v>
      </c>
      <c r="AU64" s="230">
        <v>124.405359496405</v>
      </c>
      <c r="AV64" s="230">
        <v>126.015135566149</v>
      </c>
      <c r="AW64" s="230">
        <v>175.793706769615</v>
      </c>
      <c r="AX64" s="230">
        <v>245.77312493464601</v>
      </c>
      <c r="AY64" s="230">
        <v>10.882889553139901</v>
      </c>
      <c r="AZ64" s="230">
        <v>36.112326775456197</v>
      </c>
      <c r="BA64" s="230">
        <v>3.2013769363167</v>
      </c>
      <c r="BB64" s="230">
        <v>0.81973440734524505</v>
      </c>
      <c r="BC64" s="230">
        <v>1326.59033285494</v>
      </c>
      <c r="BD64" s="230">
        <v>0.90575232960694396</v>
      </c>
      <c r="BE64" s="230">
        <v>12.548013971516699</v>
      </c>
      <c r="BF64" s="230">
        <v>7.1135417740472704</v>
      </c>
      <c r="BG64" s="230">
        <v>16.089758025666999</v>
      </c>
      <c r="BH64" s="230">
        <v>27.130164550810701</v>
      </c>
      <c r="BI64" s="230">
        <v>6.7769537869792602</v>
      </c>
      <c r="BJ64" s="230">
        <v>1.7681502827086599</v>
      </c>
      <c r="BK64" s="230">
        <v>59.2195747079966</v>
      </c>
    </row>
    <row r="65" spans="1:63" s="31" customFormat="1" ht="15.75" customHeight="1" x14ac:dyDescent="0.25">
      <c r="A65" s="250" t="s">
        <v>118</v>
      </c>
      <c r="B65" s="388">
        <v>247</v>
      </c>
      <c r="C65" s="250" t="s">
        <v>88</v>
      </c>
      <c r="D65" s="233">
        <v>62.2702259329726</v>
      </c>
      <c r="E65" s="233">
        <v>146.032518052982</v>
      </c>
      <c r="F65" s="233">
        <v>162.052612091105</v>
      </c>
      <c r="G65" s="233">
        <v>405.67078884107599</v>
      </c>
      <c r="H65" s="233">
        <v>218.30596575399301</v>
      </c>
      <c r="I65" s="233">
        <v>67.469280801879194</v>
      </c>
      <c r="J65" s="233">
        <v>82.837016120443707</v>
      </c>
      <c r="K65" s="233">
        <v>363.511888925498</v>
      </c>
      <c r="L65" s="233">
        <v>173.57929164925201</v>
      </c>
      <c r="M65" s="233">
        <v>120.663937594554</v>
      </c>
      <c r="N65" s="233">
        <v>509.44324560070498</v>
      </c>
      <c r="O65" s="233">
        <v>801.44502399267697</v>
      </c>
      <c r="P65" s="233">
        <v>3113.2817953571398</v>
      </c>
      <c r="Q65" s="234">
        <v>128.499215851646</v>
      </c>
      <c r="R65" s="234">
        <v>171.63558005355901</v>
      </c>
      <c r="S65" s="234">
        <v>69.331262705112593</v>
      </c>
      <c r="T65" s="234">
        <v>109.606800634252</v>
      </c>
      <c r="U65" s="234">
        <v>600.76861502502902</v>
      </c>
      <c r="V65" s="234">
        <v>154.98870588825201</v>
      </c>
      <c r="W65" s="234">
        <v>78.663708099889604</v>
      </c>
      <c r="X65" s="234">
        <v>130.250748717156</v>
      </c>
      <c r="Y65" s="234">
        <v>150.21398316336101</v>
      </c>
      <c r="Z65" s="234">
        <v>223.210160965895</v>
      </c>
      <c r="AA65" s="234">
        <v>63.721328769386702</v>
      </c>
      <c r="AB65" s="234">
        <v>143.51046752526199</v>
      </c>
      <c r="AC65" s="234">
        <v>2024.4005773987999</v>
      </c>
      <c r="AD65" s="234">
        <v>92.098007481001005</v>
      </c>
      <c r="AE65" s="234">
        <v>69.882052483452696</v>
      </c>
      <c r="AF65" s="234">
        <v>62.964480856746</v>
      </c>
      <c r="AG65" s="234">
        <v>146.13795365465199</v>
      </c>
      <c r="AH65" s="234">
        <v>57.079673095656503</v>
      </c>
      <c r="AI65" s="234">
        <v>141.660340600827</v>
      </c>
      <c r="AJ65" s="234">
        <v>95.522778533437105</v>
      </c>
      <c r="AK65" s="234">
        <v>61.651244914582797</v>
      </c>
      <c r="AL65" s="234">
        <v>81.481648549830993</v>
      </c>
      <c r="AM65" s="234">
        <v>64.850204849075297</v>
      </c>
      <c r="AN65" s="234">
        <v>101.203489471499</v>
      </c>
      <c r="AO65" s="234">
        <v>149.3511493817</v>
      </c>
      <c r="AP65" s="234">
        <v>1123.8830238724599</v>
      </c>
      <c r="AQ65" s="234">
        <v>67.246306743443796</v>
      </c>
      <c r="AR65" s="234">
        <v>49.976622778861199</v>
      </c>
      <c r="AS65" s="234">
        <v>66.282554474971505</v>
      </c>
      <c r="AT65" s="234">
        <v>120.41791853765901</v>
      </c>
      <c r="AU65" s="234">
        <v>81.697824132008094</v>
      </c>
      <c r="AV65" s="234">
        <v>78.764990312362499</v>
      </c>
      <c r="AW65" s="234">
        <v>61.900342749669001</v>
      </c>
      <c r="AX65" s="234">
        <v>67.387265266148603</v>
      </c>
      <c r="AY65" s="234">
        <v>76.414788389816806</v>
      </c>
      <c r="AZ65" s="234">
        <v>129.18438484162999</v>
      </c>
      <c r="BA65" s="234">
        <v>152.611468893477</v>
      </c>
      <c r="BB65" s="234">
        <v>278.687016013782</v>
      </c>
      <c r="BC65" s="234">
        <v>1230.57148313383</v>
      </c>
      <c r="BD65" s="234">
        <v>72.764534274180704</v>
      </c>
      <c r="BE65" s="234">
        <v>85.851410191185295</v>
      </c>
      <c r="BF65" s="234">
        <v>68.638617031578505</v>
      </c>
      <c r="BG65" s="234">
        <v>141.59125278874399</v>
      </c>
      <c r="BH65" s="234">
        <v>54.285369347976498</v>
      </c>
      <c r="BI65" s="234">
        <v>114.824607831572</v>
      </c>
      <c r="BJ65" s="234">
        <v>73.807120243889898</v>
      </c>
      <c r="BK65" s="234">
        <v>53.442912150252198</v>
      </c>
    </row>
    <row r="66" spans="1:63" s="31" customFormat="1" ht="15.75" customHeight="1" x14ac:dyDescent="0.25">
      <c r="A66" s="235" t="s">
        <v>118</v>
      </c>
      <c r="B66" s="294" t="s">
        <v>118</v>
      </c>
      <c r="C66" s="235" t="s">
        <v>80</v>
      </c>
      <c r="D66" s="230">
        <v>545.34483551244</v>
      </c>
      <c r="E66" s="230">
        <v>752.01995582713403</v>
      </c>
      <c r="F66" s="230">
        <v>547.64811395812501</v>
      </c>
      <c r="G66" s="230">
        <v>1559.2908165659601</v>
      </c>
      <c r="H66" s="230">
        <v>1416.61895606649</v>
      </c>
      <c r="I66" s="230">
        <v>553.747699770189</v>
      </c>
      <c r="J66" s="230">
        <v>574.89414851983702</v>
      </c>
      <c r="K66" s="230">
        <v>675.21404095851699</v>
      </c>
      <c r="L66" s="230">
        <v>946.43940174812997</v>
      </c>
      <c r="M66" s="230">
        <v>848.51951922799105</v>
      </c>
      <c r="N66" s="230">
        <v>857.294278166239</v>
      </c>
      <c r="O66" s="230">
        <v>1014.85945365908</v>
      </c>
      <c r="P66" s="230">
        <v>10291.8912199801</v>
      </c>
      <c r="Q66" s="230">
        <v>334.70366142961501</v>
      </c>
      <c r="R66" s="230">
        <v>404.56745495759299</v>
      </c>
      <c r="S66" s="230">
        <v>370.42902232797098</v>
      </c>
      <c r="T66" s="230">
        <v>317.43745956401801</v>
      </c>
      <c r="U66" s="230">
        <v>444.86880888224698</v>
      </c>
      <c r="V66" s="230">
        <v>536.83039431008899</v>
      </c>
      <c r="W66" s="230">
        <v>514.39588693432597</v>
      </c>
      <c r="X66" s="230">
        <v>799.91121473261205</v>
      </c>
      <c r="Y66" s="230">
        <v>632.27692169899296</v>
      </c>
      <c r="Z66" s="230">
        <v>644.51324428428302</v>
      </c>
      <c r="AA66" s="230">
        <v>934.76964388968497</v>
      </c>
      <c r="AB66" s="230">
        <v>1265.9017045790899</v>
      </c>
      <c r="AC66" s="230">
        <v>7200.6054175905201</v>
      </c>
      <c r="AD66" s="230">
        <v>365.70634248352502</v>
      </c>
      <c r="AE66" s="230">
        <v>390.00379964700198</v>
      </c>
      <c r="AF66" s="230">
        <v>916.89742810850703</v>
      </c>
      <c r="AG66" s="230">
        <v>787.17435805778803</v>
      </c>
      <c r="AH66" s="230">
        <v>313.12005323901201</v>
      </c>
      <c r="AI66" s="230">
        <v>297.74510073100402</v>
      </c>
      <c r="AJ66" s="230">
        <v>504.57255120437497</v>
      </c>
      <c r="AK66" s="230">
        <v>739.50083605790701</v>
      </c>
      <c r="AL66" s="230">
        <v>935.88247637763504</v>
      </c>
      <c r="AM66" s="230">
        <v>527.07019934250604</v>
      </c>
      <c r="AN66" s="230">
        <v>667.56250606288904</v>
      </c>
      <c r="AO66" s="230">
        <v>686.22781101108001</v>
      </c>
      <c r="AP66" s="230">
        <v>7131.4634623232296</v>
      </c>
      <c r="AQ66" s="230">
        <v>453.60799025930299</v>
      </c>
      <c r="AR66" s="230">
        <v>450.67963516999998</v>
      </c>
      <c r="AS66" s="230">
        <v>277.32859960170902</v>
      </c>
      <c r="AT66" s="230">
        <v>241.58065164265699</v>
      </c>
      <c r="AU66" s="230">
        <v>404.589639766093</v>
      </c>
      <c r="AV66" s="230">
        <v>366.72411990791301</v>
      </c>
      <c r="AW66" s="230">
        <v>288.73182622468101</v>
      </c>
      <c r="AX66" s="230">
        <v>174.31510987189299</v>
      </c>
      <c r="AY66" s="230">
        <v>582.89378544555996</v>
      </c>
      <c r="AZ66" s="230">
        <v>433.218210081606</v>
      </c>
      <c r="BA66" s="230">
        <v>1034.60239907972</v>
      </c>
      <c r="BB66" s="230">
        <v>399.66064164454798</v>
      </c>
      <c r="BC66" s="230">
        <v>5107.9326086956798</v>
      </c>
      <c r="BD66" s="230">
        <v>367.473657188213</v>
      </c>
      <c r="BE66" s="230">
        <v>405.03025905293902</v>
      </c>
      <c r="BF66" s="230">
        <v>321.16383563678801</v>
      </c>
      <c r="BG66" s="230">
        <v>402.97262690927403</v>
      </c>
      <c r="BH66" s="230">
        <v>563.46208547991398</v>
      </c>
      <c r="BI66" s="230">
        <v>290.57324757075401</v>
      </c>
      <c r="BJ66" s="230">
        <v>212.140713105923</v>
      </c>
      <c r="BK66" s="230">
        <v>205.16254970786301</v>
      </c>
    </row>
    <row r="67" spans="1:63" s="242" customFormat="1" ht="15.75" customHeight="1" x14ac:dyDescent="0.25">
      <c r="A67" s="289" t="s">
        <v>126</v>
      </c>
      <c r="B67" s="296" t="s">
        <v>118</v>
      </c>
      <c r="C67" s="252" t="s">
        <v>118</v>
      </c>
      <c r="D67" s="264">
        <v>24519.488329928401</v>
      </c>
      <c r="E67" s="264">
        <v>24628.354645425999</v>
      </c>
      <c r="F67" s="264">
        <v>24654.207299208301</v>
      </c>
      <c r="G67" s="264">
        <v>27525.5140452128</v>
      </c>
      <c r="H67" s="264">
        <v>22887.835246746799</v>
      </c>
      <c r="I67" s="264">
        <v>29540.0654006037</v>
      </c>
      <c r="J67" s="264">
        <v>23654.5255394345</v>
      </c>
      <c r="K67" s="264">
        <v>27158.183057698101</v>
      </c>
      <c r="L67" s="264">
        <v>29200.560441045101</v>
      </c>
      <c r="M67" s="264">
        <v>27938.554185983001</v>
      </c>
      <c r="N67" s="264">
        <v>27412.908279880099</v>
      </c>
      <c r="O67" s="264">
        <v>48020.701728290602</v>
      </c>
      <c r="P67" s="264">
        <v>337140.89819945802</v>
      </c>
      <c r="Q67" s="253">
        <v>27281.5213340072</v>
      </c>
      <c r="R67" s="253">
        <v>25905.4531827018</v>
      </c>
      <c r="S67" s="253">
        <v>24313.148317747698</v>
      </c>
      <c r="T67" s="253">
        <v>25131.824916937701</v>
      </c>
      <c r="U67" s="253">
        <v>33803.679599575902</v>
      </c>
      <c r="V67" s="253">
        <v>28055.457863525698</v>
      </c>
      <c r="W67" s="253">
        <v>29751.518947183999</v>
      </c>
      <c r="X67" s="253">
        <v>32335.8312841968</v>
      </c>
      <c r="Y67" s="253">
        <v>33077.186385054702</v>
      </c>
      <c r="Z67" s="253">
        <v>33112.108740123498</v>
      </c>
      <c r="AA67" s="253">
        <v>32303.676496116001</v>
      </c>
      <c r="AB67" s="253">
        <v>35752.999736801103</v>
      </c>
      <c r="AC67" s="253">
        <v>360824.40680397197</v>
      </c>
      <c r="AD67" s="253">
        <v>30625.5778848226</v>
      </c>
      <c r="AE67" s="253">
        <v>31445.702278312401</v>
      </c>
      <c r="AF67" s="253">
        <v>27764.721405912402</v>
      </c>
      <c r="AG67" s="253">
        <v>32110.790089492399</v>
      </c>
      <c r="AH67" s="253">
        <v>27811.364111120402</v>
      </c>
      <c r="AI67" s="253">
        <v>27615.868923557398</v>
      </c>
      <c r="AJ67" s="253">
        <v>27956.9344320743</v>
      </c>
      <c r="AK67" s="253">
        <v>24253.2065919163</v>
      </c>
      <c r="AL67" s="253">
        <v>29943.0796657543</v>
      </c>
      <c r="AM67" s="253">
        <v>29582.9219610039</v>
      </c>
      <c r="AN67" s="253">
        <v>30697.507031060199</v>
      </c>
      <c r="AO67" s="253">
        <v>38617.074177276198</v>
      </c>
      <c r="AP67" s="253">
        <v>358424.748552303</v>
      </c>
      <c r="AQ67" s="253">
        <v>30672.801406736598</v>
      </c>
      <c r="AR67" s="253">
        <v>30594.9250838794</v>
      </c>
      <c r="AS67" s="253">
        <v>28907.946240405301</v>
      </c>
      <c r="AT67" s="253">
        <v>28933.1638732227</v>
      </c>
      <c r="AU67" s="253">
        <v>27764.348690815499</v>
      </c>
      <c r="AV67" s="253">
        <v>28217.882391368399</v>
      </c>
      <c r="AW67" s="253">
        <v>28809.8333963068</v>
      </c>
      <c r="AX67" s="253">
        <v>29978.785536343901</v>
      </c>
      <c r="AY67" s="253">
        <v>28079.346042488301</v>
      </c>
      <c r="AZ67" s="253">
        <v>32477.9893229847</v>
      </c>
      <c r="BA67" s="253">
        <v>30793.787475898898</v>
      </c>
      <c r="BB67" s="253">
        <v>34256.7312869343</v>
      </c>
      <c r="BC67" s="253">
        <v>359487.54074738501</v>
      </c>
      <c r="BD67" s="253">
        <v>32232.038877735002</v>
      </c>
      <c r="BE67" s="253">
        <v>33834.800655184597</v>
      </c>
      <c r="BF67" s="253">
        <v>31831.978556146201</v>
      </c>
      <c r="BG67" s="253">
        <v>31421.412907395101</v>
      </c>
      <c r="BH67" s="253">
        <v>30052.842205848301</v>
      </c>
      <c r="BI67" s="253">
        <v>29679.124829489501</v>
      </c>
      <c r="BJ67" s="253">
        <v>32480.882378976799</v>
      </c>
      <c r="BK67" s="253">
        <v>39306.732142165303</v>
      </c>
    </row>
    <row r="68" spans="1:63" s="31" customFormat="1" ht="15.75" customHeight="1" x14ac:dyDescent="0.25">
      <c r="A68" s="235" t="s">
        <v>118</v>
      </c>
      <c r="B68" s="294">
        <v>212</v>
      </c>
      <c r="C68" s="235" t="s">
        <v>82</v>
      </c>
      <c r="D68" s="230">
        <v>9701.6072913448897</v>
      </c>
      <c r="E68" s="230">
        <v>7856.4219252763496</v>
      </c>
      <c r="F68" s="230">
        <v>8915.5988232732307</v>
      </c>
      <c r="G68" s="230">
        <v>12635.472828502699</v>
      </c>
      <c r="H68" s="230">
        <v>8468.3266975120096</v>
      </c>
      <c r="I68" s="230">
        <v>14002.6617368961</v>
      </c>
      <c r="J68" s="230">
        <v>7739.7850312085502</v>
      </c>
      <c r="K68" s="230">
        <v>12559.581004137801</v>
      </c>
      <c r="L68" s="230">
        <v>13369.2548195607</v>
      </c>
      <c r="M68" s="230">
        <v>14072.987450805</v>
      </c>
      <c r="N68" s="230">
        <v>12399.1973738534</v>
      </c>
      <c r="O68" s="230">
        <v>29783.671216756899</v>
      </c>
      <c r="P68" s="230">
        <v>151504.56619912799</v>
      </c>
      <c r="Q68" s="230">
        <v>12542.348457960101</v>
      </c>
      <c r="R68" s="230">
        <v>9182.5123812944203</v>
      </c>
      <c r="S68" s="230">
        <v>10195.774667714501</v>
      </c>
      <c r="T68" s="230">
        <v>12976.029024899701</v>
      </c>
      <c r="U68" s="230">
        <v>17179.7047251312</v>
      </c>
      <c r="V68" s="230">
        <v>11844.4002625499</v>
      </c>
      <c r="W68" s="230">
        <v>12928.0151608708</v>
      </c>
      <c r="X68" s="230">
        <v>14254.334721616</v>
      </c>
      <c r="Y68" s="230">
        <v>14406.4330795479</v>
      </c>
      <c r="Z68" s="230">
        <v>14569.8377475822</v>
      </c>
      <c r="AA68" s="230">
        <v>17759.181470689298</v>
      </c>
      <c r="AB68" s="230">
        <v>15368.2021929682</v>
      </c>
      <c r="AC68" s="230">
        <v>163206.77389282401</v>
      </c>
      <c r="AD68" s="230">
        <v>13576.8764115329</v>
      </c>
      <c r="AE68" s="230">
        <v>10481.8830916269</v>
      </c>
      <c r="AF68" s="230">
        <v>9784.9388303383294</v>
      </c>
      <c r="AG68" s="230">
        <v>12169.367160735201</v>
      </c>
      <c r="AH68" s="230">
        <v>10289.6196432079</v>
      </c>
      <c r="AI68" s="230">
        <v>8892.1335896905093</v>
      </c>
      <c r="AJ68" s="230">
        <v>8724.7362131064692</v>
      </c>
      <c r="AK68" s="230">
        <v>6828.36473040088</v>
      </c>
      <c r="AL68" s="230">
        <v>8531.3053868659699</v>
      </c>
      <c r="AM68" s="230">
        <v>9014.6573572704292</v>
      </c>
      <c r="AN68" s="230">
        <v>11557.7578242542</v>
      </c>
      <c r="AO68" s="230">
        <v>14022.5499911321</v>
      </c>
      <c r="AP68" s="230">
        <v>123874.190230162</v>
      </c>
      <c r="AQ68" s="230">
        <v>10827.975388249601</v>
      </c>
      <c r="AR68" s="230">
        <v>9262.5281313969408</v>
      </c>
      <c r="AS68" s="230">
        <v>8860.0488679646605</v>
      </c>
      <c r="AT68" s="230">
        <v>10031.220766962801</v>
      </c>
      <c r="AU68" s="230">
        <v>9375.9060565544896</v>
      </c>
      <c r="AV68" s="230">
        <v>9161.4196217810204</v>
      </c>
      <c r="AW68" s="230">
        <v>9031.8032097207306</v>
      </c>
      <c r="AX68" s="230">
        <v>9648.2924730229806</v>
      </c>
      <c r="AY68" s="230">
        <v>8005.9152845384197</v>
      </c>
      <c r="AZ68" s="230">
        <v>11580.998174992301</v>
      </c>
      <c r="BA68" s="230">
        <v>13470.7248724529</v>
      </c>
      <c r="BB68" s="230">
        <v>9075.4600285887791</v>
      </c>
      <c r="BC68" s="230">
        <v>118332.292876226</v>
      </c>
      <c r="BD68" s="230">
        <v>12581.6260264021</v>
      </c>
      <c r="BE68" s="230">
        <v>11793.578846685299</v>
      </c>
      <c r="BF68" s="230">
        <v>11325.3868738648</v>
      </c>
      <c r="BG68" s="230">
        <v>13042.635117478299</v>
      </c>
      <c r="BH68" s="230">
        <v>9982.9449865874394</v>
      </c>
      <c r="BI68" s="230">
        <v>10295.129967783299</v>
      </c>
      <c r="BJ68" s="230">
        <v>11866.3379829429</v>
      </c>
      <c r="BK68" s="230">
        <v>18305.812455928</v>
      </c>
    </row>
    <row r="69" spans="1:63" s="31" customFormat="1" ht="15.75" customHeight="1" x14ac:dyDescent="0.25">
      <c r="A69" s="231" t="s">
        <v>118</v>
      </c>
      <c r="B69" s="388">
        <v>2841</v>
      </c>
      <c r="C69" s="250" t="s">
        <v>72</v>
      </c>
      <c r="D69" s="233">
        <v>5388.3613588723401</v>
      </c>
      <c r="E69" s="233">
        <v>7299.3128463583398</v>
      </c>
      <c r="F69" s="233">
        <v>6584.5887175559201</v>
      </c>
      <c r="G69" s="233">
        <v>4959.3644261955396</v>
      </c>
      <c r="H69" s="233">
        <v>4602.1168946892503</v>
      </c>
      <c r="I69" s="233">
        <v>4133.4361405323798</v>
      </c>
      <c r="J69" s="233">
        <v>4552.1902486211802</v>
      </c>
      <c r="K69" s="233">
        <v>4607.4630876690499</v>
      </c>
      <c r="L69" s="233">
        <v>5842.1901047240799</v>
      </c>
      <c r="M69" s="233">
        <v>6081.2779829275296</v>
      </c>
      <c r="N69" s="233">
        <v>6635.2688386223999</v>
      </c>
      <c r="O69" s="233">
        <v>6550.0877675711799</v>
      </c>
      <c r="P69" s="233">
        <v>67235.658414339196</v>
      </c>
      <c r="Q69" s="234">
        <v>6199.98006448871</v>
      </c>
      <c r="R69" s="234">
        <v>6388.5457606916298</v>
      </c>
      <c r="S69" s="234">
        <v>5406.26158840268</v>
      </c>
      <c r="T69" s="234">
        <v>4436.7503635707099</v>
      </c>
      <c r="U69" s="234">
        <v>7954.8506083012699</v>
      </c>
      <c r="V69" s="234">
        <v>5940.769511986</v>
      </c>
      <c r="W69" s="234">
        <v>6837.7483554753899</v>
      </c>
      <c r="X69" s="234">
        <v>8914.1318973156594</v>
      </c>
      <c r="Y69" s="234">
        <v>7695.6171699950401</v>
      </c>
      <c r="Z69" s="234">
        <v>9079.4193655194795</v>
      </c>
      <c r="AA69" s="234">
        <v>6040.55779209921</v>
      </c>
      <c r="AB69" s="234">
        <v>6351.9892540016499</v>
      </c>
      <c r="AC69" s="234">
        <v>81246.621731847394</v>
      </c>
      <c r="AD69" s="234">
        <v>6293.3646107797003</v>
      </c>
      <c r="AE69" s="234">
        <v>8411.0726870230792</v>
      </c>
      <c r="AF69" s="234">
        <v>7312.17220561463</v>
      </c>
      <c r="AG69" s="234">
        <v>7829.4599603617598</v>
      </c>
      <c r="AH69" s="234">
        <v>7610.78702794315</v>
      </c>
      <c r="AI69" s="234">
        <v>7269.9200578213504</v>
      </c>
      <c r="AJ69" s="234">
        <v>7907.6473387820697</v>
      </c>
      <c r="AK69" s="234">
        <v>7429.9697124395598</v>
      </c>
      <c r="AL69" s="234">
        <v>10263.1556296666</v>
      </c>
      <c r="AM69" s="234">
        <v>8621.6737616691007</v>
      </c>
      <c r="AN69" s="234">
        <v>7876.5197104451599</v>
      </c>
      <c r="AO69" s="234">
        <v>8608.6904913144899</v>
      </c>
      <c r="AP69" s="234">
        <v>95434.433193860707</v>
      </c>
      <c r="AQ69" s="234">
        <v>7097.6386492818101</v>
      </c>
      <c r="AR69" s="234">
        <v>8953.0435203914803</v>
      </c>
      <c r="AS69" s="234">
        <v>9448.9868718702292</v>
      </c>
      <c r="AT69" s="234">
        <v>8117.0809717166703</v>
      </c>
      <c r="AU69" s="234">
        <v>7527.70080268736</v>
      </c>
      <c r="AV69" s="234">
        <v>7790.9417550547096</v>
      </c>
      <c r="AW69" s="234">
        <v>7291.0793521165097</v>
      </c>
      <c r="AX69" s="234">
        <v>7189.48745100015</v>
      </c>
      <c r="AY69" s="234">
        <v>6785.1538876531904</v>
      </c>
      <c r="AZ69" s="234">
        <v>8827.6193153180593</v>
      </c>
      <c r="BA69" s="234">
        <v>6599.4617270690396</v>
      </c>
      <c r="BB69" s="234">
        <v>7098.79525893553</v>
      </c>
      <c r="BC69" s="234">
        <v>92726.989563094699</v>
      </c>
      <c r="BD69" s="234">
        <v>6856.7766927327903</v>
      </c>
      <c r="BE69" s="234">
        <v>7042.9434006195097</v>
      </c>
      <c r="BF69" s="234">
        <v>7173.3745374439104</v>
      </c>
      <c r="BG69" s="234">
        <v>7050.4472289667301</v>
      </c>
      <c r="BH69" s="234">
        <v>6422.82825395088</v>
      </c>
      <c r="BI69" s="234">
        <v>6113.5092629698602</v>
      </c>
      <c r="BJ69" s="234">
        <v>5967.64058018381</v>
      </c>
      <c r="BK69" s="234">
        <v>6650.52729795704</v>
      </c>
    </row>
    <row r="70" spans="1:63" s="31" customFormat="1" ht="15.75" customHeight="1" x14ac:dyDescent="0.25">
      <c r="A70" s="235" t="s">
        <v>118</v>
      </c>
      <c r="B70" s="294">
        <v>263</v>
      </c>
      <c r="C70" s="235" t="s">
        <v>87</v>
      </c>
      <c r="D70" s="230">
        <v>3000.1249152136402</v>
      </c>
      <c r="E70" s="230">
        <v>3434.4443184092002</v>
      </c>
      <c r="F70" s="230">
        <v>3814.7222102707301</v>
      </c>
      <c r="G70" s="230">
        <v>3884.1450642896202</v>
      </c>
      <c r="H70" s="230">
        <v>3686.2631486270998</v>
      </c>
      <c r="I70" s="230">
        <v>5033.9659671468798</v>
      </c>
      <c r="J70" s="230">
        <v>3768.7041799536501</v>
      </c>
      <c r="K70" s="230">
        <v>3292.4041402558501</v>
      </c>
      <c r="L70" s="230">
        <v>3767.0371438798402</v>
      </c>
      <c r="M70" s="230">
        <v>3125.6524517491098</v>
      </c>
      <c r="N70" s="230">
        <v>3170.8008846018902</v>
      </c>
      <c r="O70" s="230">
        <v>4689.02221260238</v>
      </c>
      <c r="P70" s="230">
        <v>44667.286636999903</v>
      </c>
      <c r="Q70" s="230">
        <v>2525.1909198056101</v>
      </c>
      <c r="R70" s="230">
        <v>2964.5443449429899</v>
      </c>
      <c r="S70" s="230">
        <v>3777.0996513970299</v>
      </c>
      <c r="T70" s="230">
        <v>2945.2716655966901</v>
      </c>
      <c r="U70" s="230">
        <v>3189.1473707066698</v>
      </c>
      <c r="V70" s="230">
        <v>3780.8500198576899</v>
      </c>
      <c r="W70" s="230">
        <v>3179.95658095619</v>
      </c>
      <c r="X70" s="230">
        <v>3775.7550297112698</v>
      </c>
      <c r="Y70" s="230">
        <v>3225.51013596134</v>
      </c>
      <c r="Z70" s="230">
        <v>3505.7843023642499</v>
      </c>
      <c r="AA70" s="230">
        <v>3252.4915035683798</v>
      </c>
      <c r="AB70" s="230">
        <v>5970.5127796741299</v>
      </c>
      <c r="AC70" s="230">
        <v>42092.114304542301</v>
      </c>
      <c r="AD70" s="230">
        <v>2959.4061147085499</v>
      </c>
      <c r="AE70" s="230">
        <v>4000.0180337285301</v>
      </c>
      <c r="AF70" s="230">
        <v>4613.3554984190296</v>
      </c>
      <c r="AG70" s="230">
        <v>4312.2754316082701</v>
      </c>
      <c r="AH70" s="230">
        <v>3855.97124329386</v>
      </c>
      <c r="AI70" s="230">
        <v>3986.8986833993699</v>
      </c>
      <c r="AJ70" s="230">
        <v>4094.2765606746898</v>
      </c>
      <c r="AK70" s="230">
        <v>3968.7980919757301</v>
      </c>
      <c r="AL70" s="230">
        <v>4139.5949659283797</v>
      </c>
      <c r="AM70" s="230">
        <v>5484.4847441274296</v>
      </c>
      <c r="AN70" s="230">
        <v>4092.9339933586698</v>
      </c>
      <c r="AO70" s="230">
        <v>7282.7436683097703</v>
      </c>
      <c r="AP70" s="230">
        <v>52790.757029532302</v>
      </c>
      <c r="AQ70" s="230">
        <v>5110.9428725545904</v>
      </c>
      <c r="AR70" s="230">
        <v>3883.5879795055698</v>
      </c>
      <c r="AS70" s="230">
        <v>4513.0657759904097</v>
      </c>
      <c r="AT70" s="230">
        <v>4897.1599856083503</v>
      </c>
      <c r="AU70" s="230">
        <v>4214.70721181525</v>
      </c>
      <c r="AV70" s="230">
        <v>4779.9948462254697</v>
      </c>
      <c r="AW70" s="230">
        <v>4360.21363808765</v>
      </c>
      <c r="AX70" s="230">
        <v>4190.84796477286</v>
      </c>
      <c r="AY70" s="230">
        <v>6078.1418750439798</v>
      </c>
      <c r="AZ70" s="230">
        <v>4935.9125483651196</v>
      </c>
      <c r="BA70" s="230">
        <v>4092.6221863153301</v>
      </c>
      <c r="BB70" s="230">
        <v>9364.4388259117695</v>
      </c>
      <c r="BC70" s="230">
        <v>60421.635710196402</v>
      </c>
      <c r="BD70" s="230">
        <v>5349.43658376044</v>
      </c>
      <c r="BE70" s="230">
        <v>5007.3242983313003</v>
      </c>
      <c r="BF70" s="230">
        <v>6663.5675543855496</v>
      </c>
      <c r="BG70" s="230">
        <v>4879.33900546521</v>
      </c>
      <c r="BH70" s="230">
        <v>4848.2604539488602</v>
      </c>
      <c r="BI70" s="230">
        <v>6418.0720149054896</v>
      </c>
      <c r="BJ70" s="230">
        <v>5528.2273378473601</v>
      </c>
      <c r="BK70" s="230">
        <v>6243.9653655354196</v>
      </c>
    </row>
    <row r="71" spans="1:63" s="31" customFormat="1" ht="15.75" customHeight="1" x14ac:dyDescent="0.25">
      <c r="A71" s="231" t="s">
        <v>118</v>
      </c>
      <c r="B71" s="319">
        <v>280</v>
      </c>
      <c r="C71" s="231" t="s">
        <v>75</v>
      </c>
      <c r="D71" s="234">
        <v>532.38209150716898</v>
      </c>
      <c r="E71" s="234">
        <v>617.90079071970604</v>
      </c>
      <c r="F71" s="234">
        <v>667.16678119304595</v>
      </c>
      <c r="G71" s="234">
        <v>848.14533788981896</v>
      </c>
      <c r="H71" s="234">
        <v>640.39740765538795</v>
      </c>
      <c r="I71" s="234">
        <v>472.16203362811899</v>
      </c>
      <c r="J71" s="234">
        <v>430.44427415315499</v>
      </c>
      <c r="K71" s="234">
        <v>536.80843275442498</v>
      </c>
      <c r="L71" s="234">
        <v>586.76765491916296</v>
      </c>
      <c r="M71" s="234">
        <v>412.71897531150302</v>
      </c>
      <c r="N71" s="234">
        <v>510.47741088446901</v>
      </c>
      <c r="O71" s="234">
        <v>882.982616719215</v>
      </c>
      <c r="P71" s="234">
        <v>7138.3538073351801</v>
      </c>
      <c r="Q71" s="234">
        <v>511.71954936166702</v>
      </c>
      <c r="R71" s="234">
        <v>548.56949530122404</v>
      </c>
      <c r="S71" s="234">
        <v>451.87155156614199</v>
      </c>
      <c r="T71" s="234">
        <v>539.61913624595502</v>
      </c>
      <c r="U71" s="234">
        <v>435.38727675938702</v>
      </c>
      <c r="V71" s="234">
        <v>617.680793959065</v>
      </c>
      <c r="W71" s="234">
        <v>696.93173582621898</v>
      </c>
      <c r="X71" s="234">
        <v>583.42553384389498</v>
      </c>
      <c r="Y71" s="234">
        <v>1270.88305886384</v>
      </c>
      <c r="Z71" s="234">
        <v>598.89804403408095</v>
      </c>
      <c r="AA71" s="234">
        <v>807.95799485678003</v>
      </c>
      <c r="AB71" s="234">
        <v>1327.2315879233499</v>
      </c>
      <c r="AC71" s="234">
        <v>8390.1757585416108</v>
      </c>
      <c r="AD71" s="234">
        <v>524.56801112753897</v>
      </c>
      <c r="AE71" s="234">
        <v>1404.2556766571599</v>
      </c>
      <c r="AF71" s="234">
        <v>1326.1352663416401</v>
      </c>
      <c r="AG71" s="234">
        <v>840.95727601159194</v>
      </c>
      <c r="AH71" s="234">
        <v>308.77149745227098</v>
      </c>
      <c r="AI71" s="234">
        <v>1261.2822261419501</v>
      </c>
      <c r="AJ71" s="234">
        <v>845.90934741240903</v>
      </c>
      <c r="AK71" s="234">
        <v>714.72360101733</v>
      </c>
      <c r="AL71" s="234">
        <v>826.59218299176996</v>
      </c>
      <c r="AM71" s="234">
        <v>815.26825698263497</v>
      </c>
      <c r="AN71" s="234">
        <v>869.86446425011104</v>
      </c>
      <c r="AO71" s="234">
        <v>1807.5485062815801</v>
      </c>
      <c r="AP71" s="234">
        <v>11545.876312668001</v>
      </c>
      <c r="AQ71" s="234">
        <v>1093.1599071072101</v>
      </c>
      <c r="AR71" s="234">
        <v>1669.4940587943199</v>
      </c>
      <c r="AS71" s="234">
        <v>754.00490129734499</v>
      </c>
      <c r="AT71" s="234">
        <v>902.03585763481703</v>
      </c>
      <c r="AU71" s="234">
        <v>1049.87295938031</v>
      </c>
      <c r="AV71" s="234">
        <v>1017.23475686096</v>
      </c>
      <c r="AW71" s="234">
        <v>1153.5540789685299</v>
      </c>
      <c r="AX71" s="234">
        <v>1116.94668898705</v>
      </c>
      <c r="AY71" s="234">
        <v>1115.3071277126301</v>
      </c>
      <c r="AZ71" s="234">
        <v>1290.3502352778401</v>
      </c>
      <c r="BA71" s="234">
        <v>1263.8809531146101</v>
      </c>
      <c r="BB71" s="234">
        <v>1476.59592244496</v>
      </c>
      <c r="BC71" s="234">
        <v>13902.4374475806</v>
      </c>
      <c r="BD71" s="234">
        <v>720.76875439323499</v>
      </c>
      <c r="BE71" s="234">
        <v>1524.85793538854</v>
      </c>
      <c r="BF71" s="234">
        <v>1423.62374080518</v>
      </c>
      <c r="BG71" s="234">
        <v>1552.5069854511701</v>
      </c>
      <c r="BH71" s="234">
        <v>3174.0701257180199</v>
      </c>
      <c r="BI71" s="234">
        <v>1288.03910216074</v>
      </c>
      <c r="BJ71" s="234">
        <v>2284.3828654218401</v>
      </c>
      <c r="BK71" s="234">
        <v>2964.32157241903</v>
      </c>
    </row>
    <row r="72" spans="1:63" s="31" customFormat="1" ht="15.75" customHeight="1" x14ac:dyDescent="0.25">
      <c r="A72" s="235" t="s">
        <v>118</v>
      </c>
      <c r="B72" s="294">
        <v>211</v>
      </c>
      <c r="C72" s="235" t="s">
        <v>81</v>
      </c>
      <c r="D72" s="230">
        <v>2612.7757421881602</v>
      </c>
      <c r="E72" s="230">
        <v>2683.42399599286</v>
      </c>
      <c r="F72" s="230">
        <v>1897.3345460984899</v>
      </c>
      <c r="G72" s="230">
        <v>2113.6401385506201</v>
      </c>
      <c r="H72" s="230">
        <v>2743.89481429947</v>
      </c>
      <c r="I72" s="230">
        <v>3082.3132043791302</v>
      </c>
      <c r="J72" s="230">
        <v>4281.3679977205602</v>
      </c>
      <c r="K72" s="230">
        <v>1868.92221478837</v>
      </c>
      <c r="L72" s="230">
        <v>2311.6298508836198</v>
      </c>
      <c r="M72" s="230">
        <v>1934.1821279779399</v>
      </c>
      <c r="N72" s="230">
        <v>2000.59668543575</v>
      </c>
      <c r="O72" s="230">
        <v>1617.7181024312299</v>
      </c>
      <c r="P72" s="230">
        <v>29147.7994207462</v>
      </c>
      <c r="Q72" s="230">
        <v>3035.1815937627098</v>
      </c>
      <c r="R72" s="230">
        <v>4515.5105153168897</v>
      </c>
      <c r="S72" s="230">
        <v>2494.28855024531</v>
      </c>
      <c r="T72" s="230">
        <v>2160.69396125909</v>
      </c>
      <c r="U72" s="230">
        <v>2947.48603054253</v>
      </c>
      <c r="V72" s="230">
        <v>2356.7168925485698</v>
      </c>
      <c r="W72" s="230">
        <v>3573.8435331658002</v>
      </c>
      <c r="X72" s="230">
        <v>2112.9449079703199</v>
      </c>
      <c r="Y72" s="230">
        <v>2752.6363121945001</v>
      </c>
      <c r="Z72" s="230">
        <v>2365.9658935380698</v>
      </c>
      <c r="AA72" s="230">
        <v>1963.57701214237</v>
      </c>
      <c r="AB72" s="230">
        <v>1801.2797726613001</v>
      </c>
      <c r="AC72" s="230">
        <v>32080.124975347499</v>
      </c>
      <c r="AD72" s="230">
        <v>3082.9145330364499</v>
      </c>
      <c r="AE72" s="230">
        <v>4661.12682144672</v>
      </c>
      <c r="AF72" s="230">
        <v>2561.6711278767102</v>
      </c>
      <c r="AG72" s="230">
        <v>2447.9796751547901</v>
      </c>
      <c r="AH72" s="230">
        <v>2656.41086717493</v>
      </c>
      <c r="AI72" s="230">
        <v>2784.67630207502</v>
      </c>
      <c r="AJ72" s="230">
        <v>2853.9989586444699</v>
      </c>
      <c r="AK72" s="230">
        <v>1822.77759907528</v>
      </c>
      <c r="AL72" s="230">
        <v>2839.1225305810999</v>
      </c>
      <c r="AM72" s="230">
        <v>2078.16268852351</v>
      </c>
      <c r="AN72" s="230">
        <v>2231.5619958540601</v>
      </c>
      <c r="AO72" s="230">
        <v>2091.4075227963399</v>
      </c>
      <c r="AP72" s="230">
        <v>32111.810622239402</v>
      </c>
      <c r="AQ72" s="230">
        <v>3094.4922510339802</v>
      </c>
      <c r="AR72" s="230">
        <v>3870.88312600686</v>
      </c>
      <c r="AS72" s="230">
        <v>2373.6468262407898</v>
      </c>
      <c r="AT72" s="230">
        <v>2049.8901935863701</v>
      </c>
      <c r="AU72" s="230">
        <v>2445.4698361794599</v>
      </c>
      <c r="AV72" s="230">
        <v>2288.4254003291599</v>
      </c>
      <c r="AW72" s="230">
        <v>2861.3922813269501</v>
      </c>
      <c r="AX72" s="230">
        <v>2183.2459470712301</v>
      </c>
      <c r="AY72" s="230">
        <v>3132.6878812262098</v>
      </c>
      <c r="AZ72" s="230">
        <v>2527.4832819926</v>
      </c>
      <c r="BA72" s="230">
        <v>2213.8331036972099</v>
      </c>
      <c r="BB72" s="230">
        <v>2171.6890274038601</v>
      </c>
      <c r="BC72" s="230">
        <v>31213.139156094701</v>
      </c>
      <c r="BD72" s="230">
        <v>3612.0860101450498</v>
      </c>
      <c r="BE72" s="230">
        <v>4833.3901293807203</v>
      </c>
      <c r="BF72" s="230">
        <v>2345.3405062706802</v>
      </c>
      <c r="BG72" s="230">
        <v>1788.3971296715699</v>
      </c>
      <c r="BH72" s="230">
        <v>2093.7749322206701</v>
      </c>
      <c r="BI72" s="230">
        <v>1987.6720338259299</v>
      </c>
      <c r="BJ72" s="230">
        <v>2924.6456841166701</v>
      </c>
      <c r="BK72" s="230">
        <v>1623.7870745750899</v>
      </c>
    </row>
    <row r="73" spans="1:63" s="31" customFormat="1" ht="15.75" customHeight="1" x14ac:dyDescent="0.25">
      <c r="A73" s="250" t="s">
        <v>118</v>
      </c>
      <c r="B73" s="388">
        <v>2844</v>
      </c>
      <c r="C73" s="250" t="s">
        <v>76</v>
      </c>
      <c r="D73" s="233">
        <v>894.09155394751599</v>
      </c>
      <c r="E73" s="233">
        <v>378.08844373222598</v>
      </c>
      <c r="F73" s="233">
        <v>381.00810609520403</v>
      </c>
      <c r="G73" s="233">
        <v>485.99940627189898</v>
      </c>
      <c r="H73" s="233">
        <v>305.98301039252601</v>
      </c>
      <c r="I73" s="233">
        <v>300.99878734428398</v>
      </c>
      <c r="J73" s="233">
        <v>300.67980542086599</v>
      </c>
      <c r="K73" s="233">
        <v>304.11597910543202</v>
      </c>
      <c r="L73" s="233">
        <v>356.80007289703201</v>
      </c>
      <c r="M73" s="233">
        <v>339.91864951596801</v>
      </c>
      <c r="N73" s="233">
        <v>309.98704869870602</v>
      </c>
      <c r="O73" s="233">
        <v>930.00724654229703</v>
      </c>
      <c r="P73" s="233">
        <v>5287.6781099639602</v>
      </c>
      <c r="Q73" s="233">
        <v>411.98876085951701</v>
      </c>
      <c r="R73" s="233">
        <v>250.07575816722999</v>
      </c>
      <c r="S73" s="233">
        <v>312.246016188368</v>
      </c>
      <c r="T73" s="233">
        <v>249.897949247664</v>
      </c>
      <c r="U73" s="233">
        <v>445.42342355656501</v>
      </c>
      <c r="V73" s="233">
        <v>929.00713386285702</v>
      </c>
      <c r="W73" s="233">
        <v>390.94782378178797</v>
      </c>
      <c r="X73" s="233">
        <v>290.74893373617999</v>
      </c>
      <c r="Y73" s="233">
        <v>321.79531765849299</v>
      </c>
      <c r="Z73" s="233">
        <v>363.32510615534898</v>
      </c>
      <c r="AA73" s="233">
        <v>304.58170214388502</v>
      </c>
      <c r="AB73" s="233">
        <v>650.69059123825696</v>
      </c>
      <c r="AC73" s="233">
        <v>4920.7285165961503</v>
      </c>
      <c r="AD73" s="233">
        <v>289.80317074679402</v>
      </c>
      <c r="AE73" s="233">
        <v>220.82145592075199</v>
      </c>
      <c r="AF73" s="233">
        <v>619.96778950323505</v>
      </c>
      <c r="AG73" s="233">
        <v>278.01625070687498</v>
      </c>
      <c r="AH73" s="233">
        <v>324.668990343009</v>
      </c>
      <c r="AI73" s="233">
        <v>220.457519880419</v>
      </c>
      <c r="AJ73" s="233">
        <v>437.48678528466797</v>
      </c>
      <c r="AK73" s="233">
        <v>227.756098969833</v>
      </c>
      <c r="AL73" s="233">
        <v>391.941223205798</v>
      </c>
      <c r="AM73" s="233">
        <v>441.02699866100897</v>
      </c>
      <c r="AN73" s="233">
        <v>274.409027641629</v>
      </c>
      <c r="AO73" s="233">
        <v>597.92886709031995</v>
      </c>
      <c r="AP73" s="233">
        <v>4324.2841779543396</v>
      </c>
      <c r="AQ73" s="233">
        <v>341.77224792467598</v>
      </c>
      <c r="AR73" s="233">
        <v>279.609249143037</v>
      </c>
      <c r="AS73" s="233">
        <v>293.78903153457998</v>
      </c>
      <c r="AT73" s="233">
        <v>339.95201226093701</v>
      </c>
      <c r="AU73" s="233">
        <v>438.694812270125</v>
      </c>
      <c r="AV73" s="233">
        <v>537.63738334115305</v>
      </c>
      <c r="AW73" s="233">
        <v>495.71798012794301</v>
      </c>
      <c r="AX73" s="233">
        <v>550.38187687614902</v>
      </c>
      <c r="AY73" s="233">
        <v>493.22703617244599</v>
      </c>
      <c r="AZ73" s="233">
        <v>530.91345467165502</v>
      </c>
      <c r="BA73" s="233">
        <v>497.56016392937499</v>
      </c>
      <c r="BB73" s="233">
        <v>1171.0077446302901</v>
      </c>
      <c r="BC73" s="233">
        <v>5970.2629928823699</v>
      </c>
      <c r="BD73" s="233">
        <v>501.83945062140998</v>
      </c>
      <c r="BE73" s="233">
        <v>579.21727169873998</v>
      </c>
      <c r="BF73" s="233">
        <v>604.82912470796805</v>
      </c>
      <c r="BG73" s="233">
        <v>608.15470567486602</v>
      </c>
      <c r="BH73" s="233">
        <v>716.19762599703904</v>
      </c>
      <c r="BI73" s="233">
        <v>746.64230017683599</v>
      </c>
      <c r="BJ73" s="233">
        <v>736.29968716430301</v>
      </c>
      <c r="BK73" s="233">
        <v>726.15644319816795</v>
      </c>
    </row>
    <row r="74" spans="1:63" s="31" customFormat="1" ht="15.75" customHeight="1" x14ac:dyDescent="0.25">
      <c r="A74" s="235" t="s">
        <v>118</v>
      </c>
      <c r="B74" s="294">
        <v>213</v>
      </c>
      <c r="C74" s="235" t="s">
        <v>83</v>
      </c>
      <c r="D74" s="230">
        <v>1254.08185140348</v>
      </c>
      <c r="E74" s="230">
        <v>911.05758987472302</v>
      </c>
      <c r="F74" s="230">
        <v>597.69603710485205</v>
      </c>
      <c r="G74" s="230">
        <v>1317.7394461666299</v>
      </c>
      <c r="H74" s="230">
        <v>891.268791617018</v>
      </c>
      <c r="I74" s="230">
        <v>587.87386684531396</v>
      </c>
      <c r="J74" s="230">
        <v>824.21178035948901</v>
      </c>
      <c r="K74" s="230">
        <v>796.51484310603496</v>
      </c>
      <c r="L74" s="230">
        <v>1086.4407234579401</v>
      </c>
      <c r="M74" s="230">
        <v>720.69849029286195</v>
      </c>
      <c r="N74" s="230">
        <v>643.84625096295804</v>
      </c>
      <c r="O74" s="230">
        <v>750.66179854235202</v>
      </c>
      <c r="P74" s="230">
        <v>10382.091469733699</v>
      </c>
      <c r="Q74" s="230">
        <v>847.64012529954505</v>
      </c>
      <c r="R74" s="230">
        <v>793.22626734227003</v>
      </c>
      <c r="S74" s="230">
        <v>284.40894374949801</v>
      </c>
      <c r="T74" s="230">
        <v>371.11773292428398</v>
      </c>
      <c r="U74" s="230">
        <v>342.58909659011999</v>
      </c>
      <c r="V74" s="230">
        <v>450.011973617504</v>
      </c>
      <c r="W74" s="230">
        <v>287.56422707962599</v>
      </c>
      <c r="X74" s="230">
        <v>589.08030027773896</v>
      </c>
      <c r="Y74" s="230">
        <v>419.29512662439299</v>
      </c>
      <c r="Z74" s="230">
        <v>404.63990988837401</v>
      </c>
      <c r="AA74" s="230">
        <v>365.62228725429799</v>
      </c>
      <c r="AB74" s="230">
        <v>399.993741580191</v>
      </c>
      <c r="AC74" s="230">
        <v>5555.1897322278401</v>
      </c>
      <c r="AD74" s="230">
        <v>535.76718727615298</v>
      </c>
      <c r="AE74" s="230">
        <v>617.64489656672299</v>
      </c>
      <c r="AF74" s="230">
        <v>388.84593250112101</v>
      </c>
      <c r="AG74" s="230">
        <v>442.57340145051302</v>
      </c>
      <c r="AH74" s="230">
        <v>459.47654585394997</v>
      </c>
      <c r="AI74" s="230">
        <v>795.307802988871</v>
      </c>
      <c r="AJ74" s="230">
        <v>424.13923958992098</v>
      </c>
      <c r="AK74" s="230">
        <v>603.16491994013597</v>
      </c>
      <c r="AL74" s="230">
        <v>652.08391096993796</v>
      </c>
      <c r="AM74" s="230">
        <v>810.37800008001</v>
      </c>
      <c r="AN74" s="230">
        <v>905.85482774516902</v>
      </c>
      <c r="AO74" s="230">
        <v>709.61242275154405</v>
      </c>
      <c r="AP74" s="230">
        <v>7344.8490877140503</v>
      </c>
      <c r="AQ74" s="230">
        <v>1260.1639095907699</v>
      </c>
      <c r="AR74" s="230">
        <v>1016.8672101164</v>
      </c>
      <c r="AS74" s="230">
        <v>850.65858162061795</v>
      </c>
      <c r="AT74" s="230">
        <v>682.74824426553505</v>
      </c>
      <c r="AU74" s="230">
        <v>586.72711008759597</v>
      </c>
      <c r="AV74" s="230">
        <v>722.26479218376596</v>
      </c>
      <c r="AW74" s="230">
        <v>596.35794449187699</v>
      </c>
      <c r="AX74" s="230">
        <v>809.74294523238098</v>
      </c>
      <c r="AY74" s="230">
        <v>649.52863333241601</v>
      </c>
      <c r="AZ74" s="230">
        <v>686.73299494007301</v>
      </c>
      <c r="BA74" s="230">
        <v>657.55796294421395</v>
      </c>
      <c r="BB74" s="230">
        <v>745.87311949576497</v>
      </c>
      <c r="BC74" s="230">
        <v>9265.2234483014108</v>
      </c>
      <c r="BD74" s="230">
        <v>752.34208157520402</v>
      </c>
      <c r="BE74" s="230">
        <v>789.21952980801404</v>
      </c>
      <c r="BF74" s="230">
        <v>596.51560146846305</v>
      </c>
      <c r="BG74" s="230">
        <v>595.16126892134901</v>
      </c>
      <c r="BH74" s="230">
        <v>531.14697443384796</v>
      </c>
      <c r="BI74" s="230">
        <v>592.55043512065004</v>
      </c>
      <c r="BJ74" s="230">
        <v>541.50183633824201</v>
      </c>
      <c r="BK74" s="230">
        <v>670.47358111330004</v>
      </c>
    </row>
    <row r="75" spans="1:63" s="31" customFormat="1" ht="15.75" customHeight="1" x14ac:dyDescent="0.25">
      <c r="A75" s="258" t="s">
        <v>118</v>
      </c>
      <c r="B75" s="295">
        <v>277</v>
      </c>
      <c r="C75" s="250" t="s">
        <v>74</v>
      </c>
      <c r="D75" s="233">
        <v>147.31713769305301</v>
      </c>
      <c r="E75" s="233">
        <v>286.31174718747297</v>
      </c>
      <c r="F75" s="233">
        <v>698.59037656442899</v>
      </c>
      <c r="G75" s="233">
        <v>331.93882807774997</v>
      </c>
      <c r="H75" s="233">
        <v>212.95673074221901</v>
      </c>
      <c r="I75" s="233">
        <v>572.63460054442305</v>
      </c>
      <c r="J75" s="233">
        <v>543.62261172251704</v>
      </c>
      <c r="K75" s="233">
        <v>2204.9602247222001</v>
      </c>
      <c r="L75" s="233">
        <v>601.19211006910598</v>
      </c>
      <c r="M75" s="233">
        <v>315.42179965130998</v>
      </c>
      <c r="N75" s="233">
        <v>493.24281991683102</v>
      </c>
      <c r="O75" s="233">
        <v>1060.9750287668901</v>
      </c>
      <c r="P75" s="233">
        <v>7469.1640156582098</v>
      </c>
      <c r="Q75" s="234">
        <v>258.44566499091599</v>
      </c>
      <c r="R75" s="234">
        <v>195.74057447124099</v>
      </c>
      <c r="S75" s="234">
        <v>237.31859556072001</v>
      </c>
      <c r="T75" s="234">
        <v>319.802145916543</v>
      </c>
      <c r="U75" s="234">
        <v>277.38574971813802</v>
      </c>
      <c r="V75" s="234">
        <v>419.81408647630298</v>
      </c>
      <c r="W75" s="234">
        <v>398.558102139048</v>
      </c>
      <c r="X75" s="234">
        <v>472.18171803083197</v>
      </c>
      <c r="Y75" s="234">
        <v>1266.6921767249401</v>
      </c>
      <c r="Z75" s="234">
        <v>450.758578813638</v>
      </c>
      <c r="AA75" s="234">
        <v>421.865660912544</v>
      </c>
      <c r="AB75" s="234">
        <v>1301.3887808627501</v>
      </c>
      <c r="AC75" s="234">
        <v>6019.9518346176101</v>
      </c>
      <c r="AD75" s="234">
        <v>2077.90424049175</v>
      </c>
      <c r="AE75" s="234">
        <v>552.86809992939004</v>
      </c>
      <c r="AF75" s="234">
        <v>315.15425520515703</v>
      </c>
      <c r="AG75" s="234">
        <v>2457.1656179124402</v>
      </c>
      <c r="AH75" s="234">
        <v>777.27572265689503</v>
      </c>
      <c r="AI75" s="234">
        <v>720.79849668434997</v>
      </c>
      <c r="AJ75" s="234">
        <v>1293.6066348218999</v>
      </c>
      <c r="AK75" s="234">
        <v>1411.1155949833001</v>
      </c>
      <c r="AL75" s="234">
        <v>892.52695568859497</v>
      </c>
      <c r="AM75" s="234">
        <v>1075.5875438584101</v>
      </c>
      <c r="AN75" s="234">
        <v>1562.5688938804201</v>
      </c>
      <c r="AO75" s="234">
        <v>1621.28116301055</v>
      </c>
      <c r="AP75" s="234">
        <v>14757.853219123201</v>
      </c>
      <c r="AQ75" s="234">
        <v>505.34020436203099</v>
      </c>
      <c r="AR75" s="234">
        <v>485.86538112137998</v>
      </c>
      <c r="AS75" s="234">
        <v>406.627385394714</v>
      </c>
      <c r="AT75" s="234">
        <v>629.75847261614899</v>
      </c>
      <c r="AU75" s="234">
        <v>604.73761591861796</v>
      </c>
      <c r="AV75" s="234">
        <v>867.17045623059698</v>
      </c>
      <c r="AW75" s="234">
        <v>1100.3652696833601</v>
      </c>
      <c r="AX75" s="234">
        <v>339.72675168901299</v>
      </c>
      <c r="AY75" s="234">
        <v>256.603926559809</v>
      </c>
      <c r="AZ75" s="234">
        <v>339.81529813824898</v>
      </c>
      <c r="BA75" s="234">
        <v>302.12667990192398</v>
      </c>
      <c r="BB75" s="234">
        <v>959.49938754741902</v>
      </c>
      <c r="BC75" s="234">
        <v>6797.6368291632598</v>
      </c>
      <c r="BD75" s="234">
        <v>473.06601615064102</v>
      </c>
      <c r="BE75" s="234">
        <v>368.27640190302998</v>
      </c>
      <c r="BF75" s="234">
        <v>419.72720902069898</v>
      </c>
      <c r="BG75" s="234">
        <v>331.63623214621998</v>
      </c>
      <c r="BH75" s="234">
        <v>269.85782481872599</v>
      </c>
      <c r="BI75" s="234">
        <v>396.17387459464999</v>
      </c>
      <c r="BJ75" s="234">
        <v>881.96437371580203</v>
      </c>
      <c r="BK75" s="234">
        <v>533.29263365774102</v>
      </c>
    </row>
    <row r="76" spans="1:63" s="31" customFormat="1" ht="15.75" customHeight="1" x14ac:dyDescent="0.25">
      <c r="A76" s="235" t="s">
        <v>118</v>
      </c>
      <c r="B76" s="294">
        <v>278</v>
      </c>
      <c r="C76" s="235" t="s">
        <v>73</v>
      </c>
      <c r="D76" s="230">
        <v>148.52475358522301</v>
      </c>
      <c r="E76" s="230">
        <v>272.62138917674099</v>
      </c>
      <c r="F76" s="230">
        <v>358.23712976276499</v>
      </c>
      <c r="G76" s="230">
        <v>176.749059183513</v>
      </c>
      <c r="H76" s="230">
        <v>344.090493842836</v>
      </c>
      <c r="I76" s="230">
        <v>233.07208941427899</v>
      </c>
      <c r="J76" s="230">
        <v>184.06335712372899</v>
      </c>
      <c r="K76" s="230">
        <v>137.41196321845601</v>
      </c>
      <c r="L76" s="230">
        <v>394.16295960146601</v>
      </c>
      <c r="M76" s="230">
        <v>218.24512548168099</v>
      </c>
      <c r="N76" s="230">
        <v>180.81659368732701</v>
      </c>
      <c r="O76" s="230">
        <v>672.64786311209502</v>
      </c>
      <c r="P76" s="230">
        <v>3320.6427771901099</v>
      </c>
      <c r="Q76" s="230">
        <v>186.409755347355</v>
      </c>
      <c r="R76" s="230">
        <v>156.770843905905</v>
      </c>
      <c r="S76" s="230">
        <v>142.94781486277199</v>
      </c>
      <c r="T76" s="230">
        <v>191.59704969679001</v>
      </c>
      <c r="U76" s="230">
        <v>276.128725911017</v>
      </c>
      <c r="V76" s="230">
        <v>310.15345188610598</v>
      </c>
      <c r="W76" s="230">
        <v>238.52206775101899</v>
      </c>
      <c r="X76" s="230">
        <v>252.181849542789</v>
      </c>
      <c r="Y76" s="230">
        <v>456.12874849274499</v>
      </c>
      <c r="Z76" s="230">
        <v>301.10055790335798</v>
      </c>
      <c r="AA76" s="230">
        <v>261.45433789238302</v>
      </c>
      <c r="AB76" s="230">
        <v>640.28586768826403</v>
      </c>
      <c r="AC76" s="230">
        <v>3413.6810708805001</v>
      </c>
      <c r="AD76" s="230">
        <v>318.67143731456599</v>
      </c>
      <c r="AE76" s="230">
        <v>299.858935583978</v>
      </c>
      <c r="AF76" s="230">
        <v>270.18717308401102</v>
      </c>
      <c r="AG76" s="230">
        <v>411.144555730538</v>
      </c>
      <c r="AH76" s="230">
        <v>457.81155944217102</v>
      </c>
      <c r="AI76" s="230">
        <v>673.707336776989</v>
      </c>
      <c r="AJ76" s="230">
        <v>382.46169350682197</v>
      </c>
      <c r="AK76" s="230">
        <v>381.76885161015502</v>
      </c>
      <c r="AL76" s="230">
        <v>363.48057790146402</v>
      </c>
      <c r="AM76" s="230">
        <v>328.28917488533898</v>
      </c>
      <c r="AN76" s="230">
        <v>332.35508024107497</v>
      </c>
      <c r="AO76" s="230">
        <v>326.50363643091202</v>
      </c>
      <c r="AP76" s="230">
        <v>4546.2400125080203</v>
      </c>
      <c r="AQ76" s="230">
        <v>359.930292218668</v>
      </c>
      <c r="AR76" s="230">
        <v>247.94219891229301</v>
      </c>
      <c r="AS76" s="230">
        <v>366.576197289302</v>
      </c>
      <c r="AT76" s="230">
        <v>321.57415671010602</v>
      </c>
      <c r="AU76" s="230">
        <v>310.201314180493</v>
      </c>
      <c r="AV76" s="230">
        <v>321.80509447449498</v>
      </c>
      <c r="AW76" s="230">
        <v>320.332850761597</v>
      </c>
      <c r="AX76" s="230">
        <v>865.63619791733095</v>
      </c>
      <c r="AY76" s="230">
        <v>356.68495226673099</v>
      </c>
      <c r="AZ76" s="230">
        <v>273.64356026100398</v>
      </c>
      <c r="BA76" s="230">
        <v>352.04924924396198</v>
      </c>
      <c r="BB76" s="230">
        <v>827.59204166430197</v>
      </c>
      <c r="BC76" s="230">
        <v>4923.9681059002796</v>
      </c>
      <c r="BD76" s="230">
        <v>416.22182090070498</v>
      </c>
      <c r="BE76" s="230">
        <v>336.44277441954699</v>
      </c>
      <c r="BF76" s="230">
        <v>297.01742163626602</v>
      </c>
      <c r="BG76" s="230">
        <v>382.923382184795</v>
      </c>
      <c r="BH76" s="230">
        <v>322.19900289312602</v>
      </c>
      <c r="BI76" s="230">
        <v>342.78989929255602</v>
      </c>
      <c r="BJ76" s="230">
        <v>228.54442032694399</v>
      </c>
      <c r="BK76" s="230">
        <v>379.42641847846897</v>
      </c>
    </row>
    <row r="77" spans="1:63" s="31" customFormat="1" ht="15.75" customHeight="1" x14ac:dyDescent="0.25">
      <c r="A77" s="250" t="s">
        <v>118</v>
      </c>
      <c r="B77" s="388">
        <v>893</v>
      </c>
      <c r="C77" s="250" t="s">
        <v>92</v>
      </c>
      <c r="D77" s="233">
        <v>136.879636029587</v>
      </c>
      <c r="E77" s="233">
        <v>37.181175898384303</v>
      </c>
      <c r="F77" s="233">
        <v>28.687180304061201</v>
      </c>
      <c r="G77" s="233">
        <v>28.2519136658176</v>
      </c>
      <c r="H77" s="233">
        <v>204.56451028023901</v>
      </c>
      <c r="I77" s="233">
        <v>362.02276061497798</v>
      </c>
      <c r="J77" s="233">
        <v>22.889982849586101</v>
      </c>
      <c r="K77" s="233">
        <v>61.437798211968897</v>
      </c>
      <c r="L77" s="233">
        <v>209.31981339983699</v>
      </c>
      <c r="M77" s="233">
        <v>76.309199479635097</v>
      </c>
      <c r="N77" s="233">
        <v>60.307786572405803</v>
      </c>
      <c r="O77" s="233">
        <v>252.14792916429101</v>
      </c>
      <c r="P77" s="233">
        <v>1479.99968647079</v>
      </c>
      <c r="Q77" s="234">
        <v>27.526063252353499</v>
      </c>
      <c r="R77" s="234">
        <v>33.7208424745412</v>
      </c>
      <c r="S77" s="234">
        <v>32.536099507104602</v>
      </c>
      <c r="T77" s="234">
        <v>12.8417746286457</v>
      </c>
      <c r="U77" s="234">
        <v>57.575743150127202</v>
      </c>
      <c r="V77" s="234">
        <v>156.87858317824401</v>
      </c>
      <c r="W77" s="234">
        <v>87.238787310630997</v>
      </c>
      <c r="X77" s="234">
        <v>147.89207726807501</v>
      </c>
      <c r="Y77" s="234">
        <v>96.8365585494127</v>
      </c>
      <c r="Z77" s="234">
        <v>393.44660084771499</v>
      </c>
      <c r="AA77" s="234">
        <v>62.0223112217855</v>
      </c>
      <c r="AB77" s="234">
        <v>293.86125561806699</v>
      </c>
      <c r="AC77" s="234">
        <v>1402.3766970066999</v>
      </c>
      <c r="AD77" s="234">
        <v>11.147326928412401</v>
      </c>
      <c r="AE77" s="234">
        <v>63.827017088261698</v>
      </c>
      <c r="AF77" s="234">
        <v>40.5530032497444</v>
      </c>
      <c r="AG77" s="234">
        <v>181.086728750254</v>
      </c>
      <c r="AH77" s="234">
        <v>133.666463457541</v>
      </c>
      <c r="AI77" s="234">
        <v>235.97969425622901</v>
      </c>
      <c r="AJ77" s="234">
        <v>86.475786646133599</v>
      </c>
      <c r="AK77" s="234">
        <v>127.528735969628</v>
      </c>
      <c r="AL77" s="234">
        <v>95.141142042458299</v>
      </c>
      <c r="AM77" s="234">
        <v>194.83629723236101</v>
      </c>
      <c r="AN77" s="234">
        <v>124.57321613853701</v>
      </c>
      <c r="AO77" s="234">
        <v>335.13481464306102</v>
      </c>
      <c r="AP77" s="234">
        <v>1629.95022640262</v>
      </c>
      <c r="AQ77" s="234">
        <v>56.078982981113697</v>
      </c>
      <c r="AR77" s="234">
        <v>86.721253891156607</v>
      </c>
      <c r="AS77" s="234">
        <v>307.40463254770799</v>
      </c>
      <c r="AT77" s="234">
        <v>98.747739623293896</v>
      </c>
      <c r="AU77" s="234">
        <v>111.724374194101</v>
      </c>
      <c r="AV77" s="234">
        <v>94.147791777784803</v>
      </c>
      <c r="AW77" s="234">
        <v>138.98734177215201</v>
      </c>
      <c r="AX77" s="234">
        <v>129.09905143677699</v>
      </c>
      <c r="AY77" s="234">
        <v>173.655835023706</v>
      </c>
      <c r="AZ77" s="234">
        <v>112.271897950633</v>
      </c>
      <c r="BA77" s="234">
        <v>170.937575658865</v>
      </c>
      <c r="BB77" s="234">
        <v>266.59408725677503</v>
      </c>
      <c r="BC77" s="234">
        <v>1746.37056411406</v>
      </c>
      <c r="BD77" s="234">
        <v>122.89336184959799</v>
      </c>
      <c r="BE77" s="234">
        <v>269.84242594781301</v>
      </c>
      <c r="BF77" s="234">
        <v>92.026285382667197</v>
      </c>
      <c r="BG77" s="234">
        <v>193.435629357729</v>
      </c>
      <c r="BH77" s="234">
        <v>94.695749715659005</v>
      </c>
      <c r="BI77" s="234">
        <v>144.09724354559799</v>
      </c>
      <c r="BJ77" s="234">
        <v>230.22326178432999</v>
      </c>
      <c r="BK77" s="234">
        <v>327.58397429636301</v>
      </c>
    </row>
    <row r="78" spans="1:63" s="31" customFormat="1" ht="15.75" customHeight="1" x14ac:dyDescent="0.25">
      <c r="A78" s="235" t="s">
        <v>118</v>
      </c>
      <c r="B78" s="294" t="s">
        <v>118</v>
      </c>
      <c r="C78" s="235" t="s">
        <v>80</v>
      </c>
      <c r="D78" s="230">
        <v>703.34199814337001</v>
      </c>
      <c r="E78" s="230">
        <v>851.59042280002302</v>
      </c>
      <c r="F78" s="230">
        <v>710.57739098559898</v>
      </c>
      <c r="G78" s="230">
        <v>744.06759641886003</v>
      </c>
      <c r="H78" s="230">
        <v>787.972747088765</v>
      </c>
      <c r="I78" s="230">
        <v>758.92421325780401</v>
      </c>
      <c r="J78" s="230">
        <v>1006.56627030122</v>
      </c>
      <c r="K78" s="230">
        <v>788.56336972854899</v>
      </c>
      <c r="L78" s="230">
        <v>675.765187652343</v>
      </c>
      <c r="M78" s="230">
        <v>641.141932790449</v>
      </c>
      <c r="N78" s="230">
        <v>1008.36658664402</v>
      </c>
      <c r="O78" s="230">
        <v>830.77994608173697</v>
      </c>
      <c r="P78" s="230">
        <v>9507.6576618927302</v>
      </c>
      <c r="Q78" s="230">
        <v>735.09037887870204</v>
      </c>
      <c r="R78" s="230">
        <v>876.23639879349105</v>
      </c>
      <c r="S78" s="230">
        <v>978.39483855353501</v>
      </c>
      <c r="T78" s="230">
        <v>928.20411295167401</v>
      </c>
      <c r="U78" s="230">
        <v>698.000849208869</v>
      </c>
      <c r="V78" s="230">
        <v>1249.1751536034401</v>
      </c>
      <c r="W78" s="230">
        <v>1132.1925728275</v>
      </c>
      <c r="X78" s="230">
        <v>943.15431488405602</v>
      </c>
      <c r="Y78" s="230">
        <v>1165.3587004420499</v>
      </c>
      <c r="Z78" s="230">
        <v>1078.9326334769701</v>
      </c>
      <c r="AA78" s="230">
        <v>1064.3644233351499</v>
      </c>
      <c r="AB78" s="230">
        <v>1647.56391258492</v>
      </c>
      <c r="AC78" s="230">
        <v>12496.668289540399</v>
      </c>
      <c r="AD78" s="230">
        <v>955.15484087976802</v>
      </c>
      <c r="AE78" s="230">
        <v>732.32556274087995</v>
      </c>
      <c r="AF78" s="230">
        <v>531.74032377879098</v>
      </c>
      <c r="AG78" s="230">
        <v>740.76403107017995</v>
      </c>
      <c r="AH78" s="230">
        <v>936.90455029475902</v>
      </c>
      <c r="AI78" s="230">
        <v>774.70721384229796</v>
      </c>
      <c r="AJ78" s="230">
        <v>906.19587360475396</v>
      </c>
      <c r="AK78" s="230">
        <v>737.23865553446205</v>
      </c>
      <c r="AL78" s="230">
        <v>948.13515991226097</v>
      </c>
      <c r="AM78" s="230">
        <v>718.55713771364401</v>
      </c>
      <c r="AN78" s="230">
        <v>869.10799725116397</v>
      </c>
      <c r="AO78" s="230">
        <v>1213.6730935155699</v>
      </c>
      <c r="AP78" s="230">
        <v>10064.5044401385</v>
      </c>
      <c r="AQ78" s="230">
        <v>925.30670143219004</v>
      </c>
      <c r="AR78" s="230">
        <v>838.38297459998296</v>
      </c>
      <c r="AS78" s="230">
        <v>733.13716865489801</v>
      </c>
      <c r="AT78" s="230">
        <v>862.99547223766797</v>
      </c>
      <c r="AU78" s="230">
        <v>1098.6065975476899</v>
      </c>
      <c r="AV78" s="230">
        <v>636.84049310925798</v>
      </c>
      <c r="AW78" s="230">
        <v>1460.02944924954</v>
      </c>
      <c r="AX78" s="230">
        <v>2955.3781883379702</v>
      </c>
      <c r="AY78" s="230">
        <v>1032.4396029587399</v>
      </c>
      <c r="AZ78" s="230">
        <v>1372.2485610772001</v>
      </c>
      <c r="BA78" s="230">
        <v>1173.0330015715001</v>
      </c>
      <c r="BB78" s="230">
        <v>1099.18584305488</v>
      </c>
      <c r="BC78" s="230">
        <v>14187.584053831501</v>
      </c>
      <c r="BD78" s="230">
        <v>844.98207920380105</v>
      </c>
      <c r="BE78" s="230">
        <v>1289.70764100207</v>
      </c>
      <c r="BF78" s="230">
        <v>890.56970116000605</v>
      </c>
      <c r="BG78" s="230">
        <v>996.776222077169</v>
      </c>
      <c r="BH78" s="230">
        <v>1596.8662755640801</v>
      </c>
      <c r="BI78" s="230">
        <v>1354.4486951138199</v>
      </c>
      <c r="BJ78" s="230">
        <v>1291.1143491345899</v>
      </c>
      <c r="BK78" s="230">
        <v>881.38532500668703</v>
      </c>
    </row>
    <row r="79" spans="1:63" s="242" customFormat="1" ht="15.75" customHeight="1" x14ac:dyDescent="0.25">
      <c r="A79" s="289" t="s">
        <v>127</v>
      </c>
      <c r="B79" s="296" t="s">
        <v>118</v>
      </c>
      <c r="C79" s="252" t="s">
        <v>118</v>
      </c>
      <c r="D79" s="264">
        <v>19560.142142673401</v>
      </c>
      <c r="E79" s="264">
        <v>22392.5271271122</v>
      </c>
      <c r="F79" s="264">
        <v>25324.278793075599</v>
      </c>
      <c r="G79" s="264">
        <v>24481.3582031236</v>
      </c>
      <c r="H79" s="264">
        <v>20413.498478703699</v>
      </c>
      <c r="I79" s="264">
        <v>24417.256514844401</v>
      </c>
      <c r="J79" s="264">
        <v>24589.526585947999</v>
      </c>
      <c r="K79" s="264">
        <v>19437.206860922899</v>
      </c>
      <c r="L79" s="264">
        <v>27589.006216321501</v>
      </c>
      <c r="M79" s="264">
        <v>24485.290874568698</v>
      </c>
      <c r="N79" s="264">
        <v>22348.6711282869</v>
      </c>
      <c r="O79" s="264">
        <v>23864.6407538614</v>
      </c>
      <c r="P79" s="264">
        <v>278903.40367944201</v>
      </c>
      <c r="Q79" s="253">
        <v>19613.806005172599</v>
      </c>
      <c r="R79" s="253">
        <v>22078.285486754699</v>
      </c>
      <c r="S79" s="253">
        <v>21753.709520621502</v>
      </c>
      <c r="T79" s="253">
        <v>19536.347421779399</v>
      </c>
      <c r="U79" s="253">
        <v>20787.291907590799</v>
      </c>
      <c r="V79" s="253">
        <v>19648.982200041599</v>
      </c>
      <c r="W79" s="253">
        <v>23088.951738628301</v>
      </c>
      <c r="X79" s="253">
        <v>25670.744124275399</v>
      </c>
      <c r="Y79" s="253">
        <v>23389.3663677767</v>
      </c>
      <c r="Z79" s="253">
        <v>26479.389968007301</v>
      </c>
      <c r="AA79" s="253">
        <v>23992.198186691199</v>
      </c>
      <c r="AB79" s="253">
        <v>24226.013853626901</v>
      </c>
      <c r="AC79" s="253">
        <v>270265.08678096603</v>
      </c>
      <c r="AD79" s="253">
        <v>24855.0199441728</v>
      </c>
      <c r="AE79" s="253">
        <v>27262.3198150145</v>
      </c>
      <c r="AF79" s="253">
        <v>24624.875039644801</v>
      </c>
      <c r="AG79" s="253">
        <v>30142.1371525467</v>
      </c>
      <c r="AH79" s="253">
        <v>30328.143091017599</v>
      </c>
      <c r="AI79" s="253">
        <v>28839.442099120999</v>
      </c>
      <c r="AJ79" s="253">
        <v>24085.607191298299</v>
      </c>
      <c r="AK79" s="253">
        <v>34135.2269988068</v>
      </c>
      <c r="AL79" s="253">
        <v>27717.572062150499</v>
      </c>
      <c r="AM79" s="253">
        <v>27817.420525383201</v>
      </c>
      <c r="AN79" s="253">
        <v>27383.351389997701</v>
      </c>
      <c r="AO79" s="253">
        <v>33050.053166990801</v>
      </c>
      <c r="AP79" s="253">
        <v>340241.16847614502</v>
      </c>
      <c r="AQ79" s="253">
        <v>27447.0278674611</v>
      </c>
      <c r="AR79" s="253">
        <v>29538.754829879199</v>
      </c>
      <c r="AS79" s="253">
        <v>30874.588900059902</v>
      </c>
      <c r="AT79" s="253">
        <v>28136.669267754802</v>
      </c>
      <c r="AU79" s="253">
        <v>30044.752318372401</v>
      </c>
      <c r="AV79" s="253">
        <v>28592.514142492098</v>
      </c>
      <c r="AW79" s="253">
        <v>33252.535976341598</v>
      </c>
      <c r="AX79" s="253">
        <v>32300.5193203526</v>
      </c>
      <c r="AY79" s="253">
        <v>33072.994779476503</v>
      </c>
      <c r="AZ79" s="253">
        <v>33061.752425004299</v>
      </c>
      <c r="BA79" s="253">
        <v>29918.944759674399</v>
      </c>
      <c r="BB79" s="253">
        <v>36560.995822426201</v>
      </c>
      <c r="BC79" s="253">
        <v>372802.05040929501</v>
      </c>
      <c r="BD79" s="253">
        <v>29576.337192077201</v>
      </c>
      <c r="BE79" s="253">
        <v>33566.149434609499</v>
      </c>
      <c r="BF79" s="253">
        <v>27518.778045852901</v>
      </c>
      <c r="BG79" s="253">
        <v>30721.7761419454</v>
      </c>
      <c r="BH79" s="253">
        <v>33122.968268566598</v>
      </c>
      <c r="BI79" s="253">
        <v>39152.4567062145</v>
      </c>
      <c r="BJ79" s="253">
        <v>38358.6067808632</v>
      </c>
      <c r="BK79" s="253">
        <v>35804.232993615697</v>
      </c>
    </row>
    <row r="80" spans="1:63" s="31" customFormat="1" ht="15.75" customHeight="1" x14ac:dyDescent="0.25">
      <c r="A80" s="235" t="s">
        <v>118</v>
      </c>
      <c r="B80" s="294">
        <v>263</v>
      </c>
      <c r="C80" s="235" t="s">
        <v>87</v>
      </c>
      <c r="D80" s="230">
        <v>17765.598924412901</v>
      </c>
      <c r="E80" s="230">
        <v>19617.279938731499</v>
      </c>
      <c r="F80" s="230">
        <v>21461.795042123402</v>
      </c>
      <c r="G80" s="230">
        <v>21437.3885771143</v>
      </c>
      <c r="H80" s="230">
        <v>17988.924979288298</v>
      </c>
      <c r="I80" s="230">
        <v>20438.832119264302</v>
      </c>
      <c r="J80" s="230">
        <v>22066.269488821399</v>
      </c>
      <c r="K80" s="230">
        <v>17216.875329999199</v>
      </c>
      <c r="L80" s="230">
        <v>24675.144029153402</v>
      </c>
      <c r="M80" s="230">
        <v>22825.866730509599</v>
      </c>
      <c r="N80" s="230">
        <v>20714.078745156799</v>
      </c>
      <c r="O80" s="230">
        <v>21951.935753747199</v>
      </c>
      <c r="P80" s="230">
        <v>248159.98965832201</v>
      </c>
      <c r="Q80" s="230">
        <v>18105.791676506698</v>
      </c>
      <c r="R80" s="230">
        <v>19670.197606239701</v>
      </c>
      <c r="S80" s="230">
        <v>19275.3983337877</v>
      </c>
      <c r="T80" s="230">
        <v>16440.7649590847</v>
      </c>
      <c r="U80" s="230">
        <v>18218.342947090099</v>
      </c>
      <c r="V80" s="230">
        <v>17768.3680408363</v>
      </c>
      <c r="W80" s="230">
        <v>21402.2854612427</v>
      </c>
      <c r="X80" s="230">
        <v>23467.940779402201</v>
      </c>
      <c r="Y80" s="230">
        <v>21497.772184469501</v>
      </c>
      <c r="Z80" s="230">
        <v>24821.819172754898</v>
      </c>
      <c r="AA80" s="230">
        <v>21653.321023860699</v>
      </c>
      <c r="AB80" s="230">
        <v>21871.289409708999</v>
      </c>
      <c r="AC80" s="230">
        <v>244193.29159498401</v>
      </c>
      <c r="AD80" s="230">
        <v>22525.420177292999</v>
      </c>
      <c r="AE80" s="230">
        <v>24902.4378745793</v>
      </c>
      <c r="AF80" s="230">
        <v>21740.588139902298</v>
      </c>
      <c r="AG80" s="230">
        <v>27683.314078356099</v>
      </c>
      <c r="AH80" s="230">
        <v>27206.4959415425</v>
      </c>
      <c r="AI80" s="230">
        <v>26843.269399873399</v>
      </c>
      <c r="AJ80" s="230">
        <v>21830.1508942697</v>
      </c>
      <c r="AK80" s="230">
        <v>31536.210328905501</v>
      </c>
      <c r="AL80" s="230">
        <v>25623.382899767501</v>
      </c>
      <c r="AM80" s="230">
        <v>25116.327212569999</v>
      </c>
      <c r="AN80" s="230">
        <v>25017.551546553499</v>
      </c>
      <c r="AO80" s="230">
        <v>30183.146516309698</v>
      </c>
      <c r="AP80" s="230">
        <v>310208.29500992299</v>
      </c>
      <c r="AQ80" s="230">
        <v>25003.552240659101</v>
      </c>
      <c r="AR80" s="230">
        <v>27077.897503603501</v>
      </c>
      <c r="AS80" s="230">
        <v>27596.282457802401</v>
      </c>
      <c r="AT80" s="230">
        <v>25298.173942704401</v>
      </c>
      <c r="AU80" s="230">
        <v>26859.029162245599</v>
      </c>
      <c r="AV80" s="230">
        <v>25391.838560443801</v>
      </c>
      <c r="AW80" s="230">
        <v>27711.973718400801</v>
      </c>
      <c r="AX80" s="230">
        <v>29144.8474437187</v>
      </c>
      <c r="AY80" s="230">
        <v>29260.818130177599</v>
      </c>
      <c r="AZ80" s="230">
        <v>30041.098044232898</v>
      </c>
      <c r="BA80" s="230">
        <v>26510.373683260601</v>
      </c>
      <c r="BB80" s="230">
        <v>28961.28228521</v>
      </c>
      <c r="BC80" s="230">
        <v>328857.16717246</v>
      </c>
      <c r="BD80" s="230">
        <v>25870.2770822987</v>
      </c>
      <c r="BE80" s="230">
        <v>29749.0890337126</v>
      </c>
      <c r="BF80" s="230">
        <v>23480.261270877199</v>
      </c>
      <c r="BG80" s="230">
        <v>24686.448335297799</v>
      </c>
      <c r="BH80" s="230">
        <v>28578.938456516102</v>
      </c>
      <c r="BI80" s="230">
        <v>32100.548427882401</v>
      </c>
      <c r="BJ80" s="230">
        <v>31409.3408622313</v>
      </c>
      <c r="BK80" s="230">
        <v>30786.889828129999</v>
      </c>
    </row>
    <row r="81" spans="1:63" s="31" customFormat="1" ht="15.75" customHeight="1" x14ac:dyDescent="0.25">
      <c r="A81" s="231" t="s">
        <v>118</v>
      </c>
      <c r="B81" s="388">
        <v>2841</v>
      </c>
      <c r="C81" s="250" t="s">
        <v>72</v>
      </c>
      <c r="D81" s="233">
        <v>799.54373040638598</v>
      </c>
      <c r="E81" s="233">
        <v>1190.9905139042901</v>
      </c>
      <c r="F81" s="233">
        <v>2373.2102068846302</v>
      </c>
      <c r="G81" s="233">
        <v>1332.0978058952001</v>
      </c>
      <c r="H81" s="233">
        <v>1140.2837802847801</v>
      </c>
      <c r="I81" s="233">
        <v>1526.10305029553</v>
      </c>
      <c r="J81" s="233">
        <v>1155.5280210821099</v>
      </c>
      <c r="K81" s="233">
        <v>830.49148653454097</v>
      </c>
      <c r="L81" s="233">
        <v>1260.7465044046101</v>
      </c>
      <c r="M81" s="233">
        <v>616.50225095733595</v>
      </c>
      <c r="N81" s="233">
        <v>621.05840183025896</v>
      </c>
      <c r="O81" s="233">
        <v>456.00820003824998</v>
      </c>
      <c r="P81" s="233">
        <v>13302.563952517899</v>
      </c>
      <c r="Q81" s="234">
        <v>287.15449788645299</v>
      </c>
      <c r="R81" s="234">
        <v>1163.6968736418301</v>
      </c>
      <c r="S81" s="234">
        <v>856.884800482527</v>
      </c>
      <c r="T81" s="234">
        <v>1676.8148982431301</v>
      </c>
      <c r="U81" s="234">
        <v>316.90589981324803</v>
      </c>
      <c r="V81" s="234">
        <v>294.27206823321802</v>
      </c>
      <c r="W81" s="234">
        <v>313.981732670143</v>
      </c>
      <c r="X81" s="234">
        <v>335.72642368530001</v>
      </c>
      <c r="Y81" s="234">
        <v>301.00256693227198</v>
      </c>
      <c r="Z81" s="234">
        <v>451.586300606522</v>
      </c>
      <c r="AA81" s="234">
        <v>733.31944583603604</v>
      </c>
      <c r="AB81" s="234">
        <v>742.26988804607095</v>
      </c>
      <c r="AC81" s="234">
        <v>7473.6153960767497</v>
      </c>
      <c r="AD81" s="234">
        <v>506.18963359262199</v>
      </c>
      <c r="AE81" s="234">
        <v>776.95833383222896</v>
      </c>
      <c r="AF81" s="234">
        <v>727.73342702041305</v>
      </c>
      <c r="AG81" s="234">
        <v>742.47733051728096</v>
      </c>
      <c r="AH81" s="234">
        <v>695.99249204532998</v>
      </c>
      <c r="AI81" s="234">
        <v>708.44417862188004</v>
      </c>
      <c r="AJ81" s="234">
        <v>681.70404183705</v>
      </c>
      <c r="AK81" s="234">
        <v>674.66527135899105</v>
      </c>
      <c r="AL81" s="234">
        <v>643.43504227164306</v>
      </c>
      <c r="AM81" s="234">
        <v>1020.08462231761</v>
      </c>
      <c r="AN81" s="234">
        <v>1026.8643698146</v>
      </c>
      <c r="AO81" s="234">
        <v>1023.2250482401701</v>
      </c>
      <c r="AP81" s="234">
        <v>9227.7737914698191</v>
      </c>
      <c r="AQ81" s="234">
        <v>1046.8511716702001</v>
      </c>
      <c r="AR81" s="234">
        <v>1078.11189573517</v>
      </c>
      <c r="AS81" s="234">
        <v>1259.7615088648699</v>
      </c>
      <c r="AT81" s="234">
        <v>986.335409531197</v>
      </c>
      <c r="AU81" s="234">
        <v>1044.63860036447</v>
      </c>
      <c r="AV81" s="234">
        <v>1138.8813392034499</v>
      </c>
      <c r="AW81" s="234">
        <v>1042.17924446589</v>
      </c>
      <c r="AX81" s="234">
        <v>1211.9634643439199</v>
      </c>
      <c r="AY81" s="234">
        <v>1231.5466374586599</v>
      </c>
      <c r="AZ81" s="234">
        <v>674.89755491889002</v>
      </c>
      <c r="BA81" s="234">
        <v>1323.2737453284101</v>
      </c>
      <c r="BB81" s="234">
        <v>1388.5702148361299</v>
      </c>
      <c r="BC81" s="234">
        <v>13427.010786721299</v>
      </c>
      <c r="BD81" s="234">
        <v>1380.4283920870801</v>
      </c>
      <c r="BE81" s="234">
        <v>1593.47099378962</v>
      </c>
      <c r="BF81" s="234">
        <v>1666.23035000089</v>
      </c>
      <c r="BG81" s="234">
        <v>1667.86340471314</v>
      </c>
      <c r="BH81" s="234">
        <v>1844.95808168957</v>
      </c>
      <c r="BI81" s="234">
        <v>1793.87617706227</v>
      </c>
      <c r="BJ81" s="234">
        <v>1764.0976088426901</v>
      </c>
      <c r="BK81" s="234">
        <v>1847.9152577019599</v>
      </c>
    </row>
    <row r="82" spans="1:63" s="31" customFormat="1" ht="15.75" customHeight="1" x14ac:dyDescent="0.25">
      <c r="A82" s="235" t="s">
        <v>118</v>
      </c>
      <c r="B82" s="294">
        <v>271</v>
      </c>
      <c r="C82" s="235" t="s">
        <v>246</v>
      </c>
      <c r="D82" s="230">
        <v>472.90538366181897</v>
      </c>
      <c r="E82" s="230">
        <v>512.49014095753898</v>
      </c>
      <c r="F82" s="230">
        <v>672.71814733317399</v>
      </c>
      <c r="G82" s="230">
        <v>701.64292896723498</v>
      </c>
      <c r="H82" s="230">
        <v>621.34702490844904</v>
      </c>
      <c r="I82" s="230">
        <v>885.52597881668498</v>
      </c>
      <c r="J82" s="230">
        <v>591.72410920431105</v>
      </c>
      <c r="K82" s="230">
        <v>614.00620389106996</v>
      </c>
      <c r="L82" s="230">
        <v>615.05044037070104</v>
      </c>
      <c r="M82" s="230">
        <v>638.08239986734804</v>
      </c>
      <c r="N82" s="230">
        <v>493.54160241873097</v>
      </c>
      <c r="O82" s="230">
        <v>609.00651501675304</v>
      </c>
      <c r="P82" s="230">
        <v>7428.0408754138198</v>
      </c>
      <c r="Q82" s="230">
        <v>549.07445591925898</v>
      </c>
      <c r="R82" s="230">
        <v>498.32207761113199</v>
      </c>
      <c r="S82" s="230">
        <v>588.55854280328595</v>
      </c>
      <c r="T82" s="230">
        <v>625.458219435057</v>
      </c>
      <c r="U82" s="230">
        <v>745.23714754492505</v>
      </c>
      <c r="V82" s="230">
        <v>871.14172828135895</v>
      </c>
      <c r="W82" s="230">
        <v>688.908849055053</v>
      </c>
      <c r="X82" s="230">
        <v>793.88459609545498</v>
      </c>
      <c r="Y82" s="230">
        <v>753.63301908293204</v>
      </c>
      <c r="Z82" s="230">
        <v>643.12372861298502</v>
      </c>
      <c r="AA82" s="230">
        <v>740.72980669032904</v>
      </c>
      <c r="AB82" s="230">
        <v>788.15704907331701</v>
      </c>
      <c r="AC82" s="230">
        <v>8286.2292202050903</v>
      </c>
      <c r="AD82" s="230">
        <v>682.48362306403601</v>
      </c>
      <c r="AE82" s="230">
        <v>671.78411138249396</v>
      </c>
      <c r="AF82" s="230">
        <v>737.11013895249698</v>
      </c>
      <c r="AG82" s="230">
        <v>857.73995801077001</v>
      </c>
      <c r="AH82" s="230">
        <v>954.23467585865603</v>
      </c>
      <c r="AI82" s="230">
        <v>876.26338893592697</v>
      </c>
      <c r="AJ82" s="230">
        <v>827.48070272000598</v>
      </c>
      <c r="AK82" s="230">
        <v>900.60906782836196</v>
      </c>
      <c r="AL82" s="230">
        <v>811.19210885769905</v>
      </c>
      <c r="AM82" s="230">
        <v>810.41118068841502</v>
      </c>
      <c r="AN82" s="230">
        <v>738.93306926674597</v>
      </c>
      <c r="AO82" s="230">
        <v>702.86464702966305</v>
      </c>
      <c r="AP82" s="230">
        <v>9571.1066725952696</v>
      </c>
      <c r="AQ82" s="230">
        <v>603.767915114728</v>
      </c>
      <c r="AR82" s="230">
        <v>644.97898472607505</v>
      </c>
      <c r="AS82" s="230">
        <v>755.112526826627</v>
      </c>
      <c r="AT82" s="230">
        <v>820.87933910556796</v>
      </c>
      <c r="AU82" s="230">
        <v>881.88338908211995</v>
      </c>
      <c r="AV82" s="230">
        <v>909.90375569163905</v>
      </c>
      <c r="AW82" s="230">
        <v>943.31192694606295</v>
      </c>
      <c r="AX82" s="230">
        <v>793.44907490059802</v>
      </c>
      <c r="AY82" s="230">
        <v>882.39340453805198</v>
      </c>
      <c r="AZ82" s="230">
        <v>795.93617805167605</v>
      </c>
      <c r="BA82" s="230">
        <v>830.57573369840304</v>
      </c>
      <c r="BB82" s="230">
        <v>892.35316984305098</v>
      </c>
      <c r="BC82" s="230">
        <v>9754.5453985246004</v>
      </c>
      <c r="BD82" s="230">
        <v>738.39230747318402</v>
      </c>
      <c r="BE82" s="230">
        <v>708.08865624619898</v>
      </c>
      <c r="BF82" s="230">
        <v>821.654020485876</v>
      </c>
      <c r="BG82" s="230">
        <v>882.16877203858701</v>
      </c>
      <c r="BH82" s="230">
        <v>845.37729519306299</v>
      </c>
      <c r="BI82" s="230">
        <v>978.46747613456</v>
      </c>
      <c r="BJ82" s="230">
        <v>857.18732663137496</v>
      </c>
      <c r="BK82" s="230">
        <v>920.10135685104103</v>
      </c>
    </row>
    <row r="83" spans="1:63" s="31" customFormat="1" ht="15.75" customHeight="1" x14ac:dyDescent="0.25">
      <c r="A83" s="231" t="s">
        <v>118</v>
      </c>
      <c r="B83" s="319">
        <v>2842</v>
      </c>
      <c r="C83" s="231" t="s">
        <v>245</v>
      </c>
      <c r="D83" s="234">
        <v>0.56955465887452095</v>
      </c>
      <c r="E83" s="234">
        <v>0.42201964730670699</v>
      </c>
      <c r="F83" s="234">
        <v>50.569307664737899</v>
      </c>
      <c r="G83" s="234">
        <v>207.431777952018</v>
      </c>
      <c r="H83" s="234">
        <v>141.92752858020901</v>
      </c>
      <c r="I83" s="234">
        <v>0.51771070953079601</v>
      </c>
      <c r="J83" s="234">
        <v>56.407727567942501</v>
      </c>
      <c r="K83" s="234">
        <v>37.024438315762602</v>
      </c>
      <c r="L83" s="234">
        <v>8.6129918660715497</v>
      </c>
      <c r="M83" s="234">
        <v>0.24173196444310299</v>
      </c>
      <c r="N83" s="234">
        <v>1.45473790157525</v>
      </c>
      <c r="O83" s="234">
        <v>0.51122580817270102</v>
      </c>
      <c r="P83" s="234">
        <v>505.69075263664502</v>
      </c>
      <c r="Q83" s="234">
        <v>18.2081204438737</v>
      </c>
      <c r="R83" s="234">
        <v>16.210321952692102</v>
      </c>
      <c r="S83" s="234">
        <v>15.2220614761632</v>
      </c>
      <c r="T83" s="234">
        <v>16.239332733735498</v>
      </c>
      <c r="U83" s="234">
        <v>9.5550989621064701</v>
      </c>
      <c r="V83" s="234">
        <v>7.9835733916033202</v>
      </c>
      <c r="W83" s="234">
        <v>10.066269118770901</v>
      </c>
      <c r="X83" s="234">
        <v>14.1869071775874</v>
      </c>
      <c r="Y83" s="234">
        <v>11.2747576447352</v>
      </c>
      <c r="Z83" s="234">
        <v>1.25709507199755</v>
      </c>
      <c r="AA83" s="234">
        <v>0.79033284930673298</v>
      </c>
      <c r="AB83" s="234">
        <v>55.150606964865901</v>
      </c>
      <c r="AC83" s="234">
        <v>176.14447778743801</v>
      </c>
      <c r="AD83" s="234">
        <v>3.9849829240466201</v>
      </c>
      <c r="AE83" s="234">
        <v>16.867108049817499</v>
      </c>
      <c r="AF83" s="234">
        <v>7.8008047356651202</v>
      </c>
      <c r="AG83" s="234">
        <v>9.2699660442509693</v>
      </c>
      <c r="AH83" s="234">
        <v>7.1132809725224098</v>
      </c>
      <c r="AI83" s="234">
        <v>8.6732032303378102</v>
      </c>
      <c r="AJ83" s="234">
        <v>17.071174796383499</v>
      </c>
      <c r="AK83" s="234">
        <v>25.112737295006301</v>
      </c>
      <c r="AL83" s="234">
        <v>9.24994283738714</v>
      </c>
      <c r="AM83" s="234">
        <v>15.1854231233542</v>
      </c>
      <c r="AN83" s="234">
        <v>14.797265710148601</v>
      </c>
      <c r="AO83" s="234">
        <v>12.092178284166</v>
      </c>
      <c r="AP83" s="234">
        <v>147.21806800308599</v>
      </c>
      <c r="AQ83" s="234">
        <v>16.179201209214799</v>
      </c>
      <c r="AR83" s="234">
        <v>18.217274918543101</v>
      </c>
      <c r="AS83" s="234">
        <v>358.36096556524399</v>
      </c>
      <c r="AT83" s="234">
        <v>172.628999172947</v>
      </c>
      <c r="AU83" s="234">
        <v>294.02028843454599</v>
      </c>
      <c r="AV83" s="234">
        <v>255.88320380017899</v>
      </c>
      <c r="AW83" s="234">
        <v>192.69856589578899</v>
      </c>
      <c r="AX83" s="234">
        <v>25.501236313833701</v>
      </c>
      <c r="AY83" s="234">
        <v>118.528269252147</v>
      </c>
      <c r="AZ83" s="234">
        <v>253.47558782858999</v>
      </c>
      <c r="BA83" s="234">
        <v>183.85110775583101</v>
      </c>
      <c r="BB83" s="234">
        <v>315.78105294539199</v>
      </c>
      <c r="BC83" s="234">
        <v>2205.1257530922599</v>
      </c>
      <c r="BD83" s="234">
        <v>195.01814440379101</v>
      </c>
      <c r="BE83" s="234">
        <v>1.5755073264180499</v>
      </c>
      <c r="BF83" s="234">
        <v>152.90658243515401</v>
      </c>
      <c r="BG83" s="234">
        <v>287.78427865288103</v>
      </c>
      <c r="BH83" s="234">
        <v>257.98454244660502</v>
      </c>
      <c r="BI83" s="234">
        <v>412.01685355227397</v>
      </c>
      <c r="BJ83" s="234">
        <v>650.38532610916002</v>
      </c>
      <c r="BK83" s="234">
        <v>753.96369847516598</v>
      </c>
    </row>
    <row r="84" spans="1:63" s="31" customFormat="1" ht="15.75" customHeight="1" x14ac:dyDescent="0.25">
      <c r="A84" s="235" t="s">
        <v>118</v>
      </c>
      <c r="B84" s="294">
        <v>278</v>
      </c>
      <c r="C84" s="235" t="s">
        <v>73</v>
      </c>
      <c r="D84" s="230">
        <v>39.012493940950797</v>
      </c>
      <c r="E84" s="230">
        <v>64.238453623027993</v>
      </c>
      <c r="F84" s="230">
        <v>161.35182927294301</v>
      </c>
      <c r="G84" s="230">
        <v>89.041023658957499</v>
      </c>
      <c r="H84" s="230">
        <v>94.584670325538397</v>
      </c>
      <c r="I84" s="230">
        <v>56.3386277486156</v>
      </c>
      <c r="J84" s="230">
        <v>102.73121559965401</v>
      </c>
      <c r="K84" s="230">
        <v>102.319059707134</v>
      </c>
      <c r="L84" s="230">
        <v>132.55576498917</v>
      </c>
      <c r="M84" s="230">
        <v>56.319303080222099</v>
      </c>
      <c r="N84" s="230">
        <v>43.5124345888919</v>
      </c>
      <c r="O84" s="230">
        <v>157.55590976508799</v>
      </c>
      <c r="P84" s="230">
        <v>1099.5607863001901</v>
      </c>
      <c r="Q84" s="230">
        <v>111.45414161957299</v>
      </c>
      <c r="R84" s="230">
        <v>96.218858084211007</v>
      </c>
      <c r="S84" s="230">
        <v>128.35181476856201</v>
      </c>
      <c r="T84" s="230">
        <v>68.607823746701996</v>
      </c>
      <c r="U84" s="230">
        <v>149.202360391398</v>
      </c>
      <c r="V84" s="230">
        <v>67.474439742192899</v>
      </c>
      <c r="W84" s="230">
        <v>66.718461058113903</v>
      </c>
      <c r="X84" s="230">
        <v>102.960033767117</v>
      </c>
      <c r="Y84" s="230">
        <v>115.526685590835</v>
      </c>
      <c r="Z84" s="230">
        <v>112.309176875006</v>
      </c>
      <c r="AA84" s="230">
        <v>18.766443602868002</v>
      </c>
      <c r="AB84" s="230">
        <v>83.649367654291893</v>
      </c>
      <c r="AC84" s="230">
        <v>1121.2396069008701</v>
      </c>
      <c r="AD84" s="230">
        <v>77.217025868335696</v>
      </c>
      <c r="AE84" s="230">
        <v>180.02392211941299</v>
      </c>
      <c r="AF84" s="230">
        <v>163.69867435254</v>
      </c>
      <c r="AG84" s="230">
        <v>53.254734647567098</v>
      </c>
      <c r="AH84" s="230">
        <v>91.496198332996002</v>
      </c>
      <c r="AI84" s="230">
        <v>47.073845162148899</v>
      </c>
      <c r="AJ84" s="230">
        <v>50.169412051245097</v>
      </c>
      <c r="AK84" s="230">
        <v>107.436234021312</v>
      </c>
      <c r="AL84" s="230">
        <v>142.39408100569901</v>
      </c>
      <c r="AM84" s="230">
        <v>155.32007520937901</v>
      </c>
      <c r="AN84" s="230">
        <v>186.38190037968499</v>
      </c>
      <c r="AO84" s="230">
        <v>151.99302101867099</v>
      </c>
      <c r="AP84" s="230">
        <v>1406.45912416899</v>
      </c>
      <c r="AQ84" s="230">
        <v>99.187536352940398</v>
      </c>
      <c r="AR84" s="230">
        <v>138.16640220932899</v>
      </c>
      <c r="AS84" s="230">
        <v>164.50257148933699</v>
      </c>
      <c r="AT84" s="230">
        <v>165.993187329742</v>
      </c>
      <c r="AU84" s="230">
        <v>192.444175877508</v>
      </c>
      <c r="AV84" s="230">
        <v>225.79391222538499</v>
      </c>
      <c r="AW84" s="230">
        <v>279.04228070826701</v>
      </c>
      <c r="AX84" s="230">
        <v>169.065829089017</v>
      </c>
      <c r="AY84" s="230">
        <v>210.062332173784</v>
      </c>
      <c r="AZ84" s="230">
        <v>440.989021254656</v>
      </c>
      <c r="BA84" s="230">
        <v>153.49019020913801</v>
      </c>
      <c r="BB84" s="230">
        <v>212.16192911034699</v>
      </c>
      <c r="BC84" s="230">
        <v>2450.8993680294502</v>
      </c>
      <c r="BD84" s="230">
        <v>218.22500977193999</v>
      </c>
      <c r="BE84" s="230">
        <v>347.76079898979702</v>
      </c>
      <c r="BF84" s="230">
        <v>222.79037189524701</v>
      </c>
      <c r="BG84" s="230">
        <v>56.297705351624103</v>
      </c>
      <c r="BH84" s="230">
        <v>174.33369537319999</v>
      </c>
      <c r="BI84" s="230">
        <v>120.02371905262</v>
      </c>
      <c r="BJ84" s="230">
        <v>57.811478352444702</v>
      </c>
      <c r="BK84" s="230">
        <v>375.51915841688202</v>
      </c>
    </row>
    <row r="85" spans="1:63" s="31" customFormat="1" ht="15.75" customHeight="1" x14ac:dyDescent="0.25">
      <c r="A85" s="250" t="s">
        <v>118</v>
      </c>
      <c r="B85" s="388">
        <v>894</v>
      </c>
      <c r="C85" s="250" t="s">
        <v>91</v>
      </c>
      <c r="D85" s="233">
        <v>3.1012976245300901</v>
      </c>
      <c r="E85" s="233">
        <v>11.6148140619981</v>
      </c>
      <c r="F85" s="233">
        <v>1.87173102032413</v>
      </c>
      <c r="G85" s="233">
        <v>3.0830623504145298</v>
      </c>
      <c r="H85" s="233">
        <v>6.7637380603774897</v>
      </c>
      <c r="I85" s="233">
        <v>1176.75924119977</v>
      </c>
      <c r="J85" s="233">
        <v>3.2377813086632901</v>
      </c>
      <c r="K85" s="233">
        <v>10.5402713726585</v>
      </c>
      <c r="L85" s="233">
        <v>0</v>
      </c>
      <c r="M85" s="233">
        <v>3.2628509406042698</v>
      </c>
      <c r="N85" s="233">
        <v>5.99615073956112</v>
      </c>
      <c r="O85" s="233">
        <v>0</v>
      </c>
      <c r="P85" s="233">
        <v>1226.2309386789</v>
      </c>
      <c r="Q85" s="233">
        <v>8.5832980094864002</v>
      </c>
      <c r="R85" s="233">
        <v>9.2011169840390004</v>
      </c>
      <c r="S85" s="233">
        <v>0</v>
      </c>
      <c r="T85" s="233">
        <v>0</v>
      </c>
      <c r="U85" s="233">
        <v>18.4366428511136</v>
      </c>
      <c r="V85" s="233">
        <v>21.582612465614901</v>
      </c>
      <c r="W85" s="233">
        <v>10.2520534909644</v>
      </c>
      <c r="X85" s="233">
        <v>23.684477874196698</v>
      </c>
      <c r="Y85" s="233">
        <v>5.0045939747095796</v>
      </c>
      <c r="Z85" s="233">
        <v>0</v>
      </c>
      <c r="AA85" s="233">
        <v>9.0576304177126907</v>
      </c>
      <c r="AB85" s="233">
        <v>21.7828003765826</v>
      </c>
      <c r="AC85" s="233">
        <v>127.58522644442</v>
      </c>
      <c r="AD85" s="233">
        <v>0</v>
      </c>
      <c r="AE85" s="233">
        <v>4.5039492435474502</v>
      </c>
      <c r="AF85" s="233">
        <v>15.200516085618499</v>
      </c>
      <c r="AG85" s="233">
        <v>0</v>
      </c>
      <c r="AH85" s="233">
        <v>8.9426466699104505</v>
      </c>
      <c r="AI85" s="233">
        <v>0</v>
      </c>
      <c r="AJ85" s="233">
        <v>0</v>
      </c>
      <c r="AK85" s="233">
        <v>4.06046276840617</v>
      </c>
      <c r="AL85" s="233">
        <v>0</v>
      </c>
      <c r="AM85" s="233">
        <v>0</v>
      </c>
      <c r="AN85" s="233">
        <v>4.5848478110128497</v>
      </c>
      <c r="AO85" s="233">
        <v>23.687908182169998</v>
      </c>
      <c r="AP85" s="233">
        <v>60.980330760665403</v>
      </c>
      <c r="AQ85" s="233">
        <v>105.16678113139101</v>
      </c>
      <c r="AR85" s="233">
        <v>20.175631972286499</v>
      </c>
      <c r="AS85" s="233">
        <v>6.3320508110825404</v>
      </c>
      <c r="AT85" s="233">
        <v>22.1059001088719</v>
      </c>
      <c r="AU85" s="233">
        <v>5.5129443447891902</v>
      </c>
      <c r="AV85" s="233">
        <v>0</v>
      </c>
      <c r="AW85" s="233">
        <v>2534.37395597461</v>
      </c>
      <c r="AX85" s="233">
        <v>4.0574079363824396</v>
      </c>
      <c r="AY85" s="233">
        <v>0</v>
      </c>
      <c r="AZ85" s="233">
        <v>15.1867860756378</v>
      </c>
      <c r="BA85" s="233">
        <v>7.6549383504056401</v>
      </c>
      <c r="BB85" s="233">
        <v>4025.2332760712702</v>
      </c>
      <c r="BC85" s="233">
        <v>6745.7996727767204</v>
      </c>
      <c r="BD85" s="233">
        <v>360.60041830087698</v>
      </c>
      <c r="BE85" s="233">
        <v>290.84692312206698</v>
      </c>
      <c r="BF85" s="233">
        <v>290.71965220312899</v>
      </c>
      <c r="BG85" s="233">
        <v>2488.3321495876198</v>
      </c>
      <c r="BH85" s="233">
        <v>286.871293741719</v>
      </c>
      <c r="BI85" s="233">
        <v>2773.9252090055802</v>
      </c>
      <c r="BJ85" s="233">
        <v>3048.1733126736599</v>
      </c>
      <c r="BK85" s="233">
        <v>264.43290896449798</v>
      </c>
    </row>
    <row r="86" spans="1:63" s="31" customFormat="1" ht="15.75" customHeight="1" x14ac:dyDescent="0.25">
      <c r="A86" s="235" t="s">
        <v>118</v>
      </c>
      <c r="B86" s="294">
        <v>212</v>
      </c>
      <c r="C86" s="235" t="s">
        <v>82</v>
      </c>
      <c r="D86" s="230">
        <v>335.266174737737</v>
      </c>
      <c r="E86" s="230">
        <v>370.54976525225197</v>
      </c>
      <c r="F86" s="230">
        <v>349.41982150830802</v>
      </c>
      <c r="G86" s="230">
        <v>0</v>
      </c>
      <c r="H86" s="230">
        <v>0.55286293298112099</v>
      </c>
      <c r="I86" s="230">
        <v>0</v>
      </c>
      <c r="J86" s="230">
        <v>386.18108834154401</v>
      </c>
      <c r="K86" s="230">
        <v>478.47349054882397</v>
      </c>
      <c r="L86" s="230">
        <v>469.772429088352</v>
      </c>
      <c r="M86" s="230">
        <v>0</v>
      </c>
      <c r="N86" s="230">
        <v>3.50541698900581</v>
      </c>
      <c r="O86" s="230">
        <v>411.109083399638</v>
      </c>
      <c r="P86" s="230">
        <v>2804.8301327986401</v>
      </c>
      <c r="Q86" s="230">
        <v>218.76657472888701</v>
      </c>
      <c r="R86" s="230">
        <v>229.384799960442</v>
      </c>
      <c r="S86" s="230">
        <v>347.38476028097301</v>
      </c>
      <c r="T86" s="230">
        <v>304.88274051195901</v>
      </c>
      <c r="U86" s="230">
        <v>342.30452067303497</v>
      </c>
      <c r="V86" s="230">
        <v>353.38757240678802</v>
      </c>
      <c r="W86" s="230">
        <v>244.758868785277</v>
      </c>
      <c r="X86" s="230">
        <v>336.07058840895502</v>
      </c>
      <c r="Y86" s="230">
        <v>292.08114962073699</v>
      </c>
      <c r="Z86" s="230">
        <v>235.87892258728999</v>
      </c>
      <c r="AA86" s="230">
        <v>354.35385420141603</v>
      </c>
      <c r="AB86" s="230">
        <v>204.52981473786099</v>
      </c>
      <c r="AC86" s="230">
        <v>3463.7841669036202</v>
      </c>
      <c r="AD86" s="230">
        <v>247.79559661834301</v>
      </c>
      <c r="AE86" s="230">
        <v>217.13934323934899</v>
      </c>
      <c r="AF86" s="230">
        <v>271.26248290900497</v>
      </c>
      <c r="AG86" s="230">
        <v>249.26037963358499</v>
      </c>
      <c r="AH86" s="230">
        <v>197.53220970248</v>
      </c>
      <c r="AI86" s="230">
        <v>0</v>
      </c>
      <c r="AJ86" s="230">
        <v>328.829990080274</v>
      </c>
      <c r="AK86" s="230">
        <v>181.06397473529299</v>
      </c>
      <c r="AL86" s="230">
        <v>217.63880831752101</v>
      </c>
      <c r="AM86" s="230">
        <v>213.867611725698</v>
      </c>
      <c r="AN86" s="230">
        <v>25.912453820922</v>
      </c>
      <c r="AO86" s="230">
        <v>194.08646236369199</v>
      </c>
      <c r="AP86" s="230">
        <v>2344.38931314616</v>
      </c>
      <c r="AQ86" s="230">
        <v>131.90135978999899</v>
      </c>
      <c r="AR86" s="230">
        <v>154.87009290325699</v>
      </c>
      <c r="AS86" s="230">
        <v>210.55978229345899</v>
      </c>
      <c r="AT86" s="230">
        <v>166.57469406064101</v>
      </c>
      <c r="AU86" s="230">
        <v>239.12755924993701</v>
      </c>
      <c r="AV86" s="230">
        <v>325.60648014216599</v>
      </c>
      <c r="AW86" s="230">
        <v>243.392603041439</v>
      </c>
      <c r="AX86" s="230">
        <v>267.24857846225302</v>
      </c>
      <c r="AY86" s="230">
        <v>0.350057569555139</v>
      </c>
      <c r="AZ86" s="230">
        <v>325.87998039150301</v>
      </c>
      <c r="BA86" s="230">
        <v>247.11111893683599</v>
      </c>
      <c r="BB86" s="230">
        <v>229.49952282554699</v>
      </c>
      <c r="BC86" s="230">
        <v>2542.1218296665902</v>
      </c>
      <c r="BD86" s="230">
        <v>107.788848045311</v>
      </c>
      <c r="BE86" s="230">
        <v>177.311093224156</v>
      </c>
      <c r="BF86" s="230">
        <v>177.786090554776</v>
      </c>
      <c r="BG86" s="230">
        <v>256.35195985167002</v>
      </c>
      <c r="BH86" s="230">
        <v>279.21570960610001</v>
      </c>
      <c r="BI86" s="230">
        <v>337.42180410473298</v>
      </c>
      <c r="BJ86" s="230">
        <v>248.984927007306</v>
      </c>
      <c r="BK86" s="230">
        <v>199.35873817757599</v>
      </c>
    </row>
    <row r="87" spans="1:63" s="31" customFormat="1" ht="15.75" customHeight="1" x14ac:dyDescent="0.25">
      <c r="A87" s="258" t="s">
        <v>118</v>
      </c>
      <c r="B87" s="295">
        <v>209</v>
      </c>
      <c r="C87" s="250" t="s">
        <v>179</v>
      </c>
      <c r="D87" s="233">
        <v>1.35563009675929</v>
      </c>
      <c r="E87" s="233">
        <v>21.812394172956601</v>
      </c>
      <c r="F87" s="233">
        <v>10.6262630028393</v>
      </c>
      <c r="G87" s="233">
        <v>6.0282384677807599</v>
      </c>
      <c r="H87" s="233">
        <v>8.9032827771662699</v>
      </c>
      <c r="I87" s="233">
        <v>60.940783392552802</v>
      </c>
      <c r="J87" s="233">
        <v>82.237859446368503</v>
      </c>
      <c r="K87" s="233">
        <v>64.352798635487204</v>
      </c>
      <c r="L87" s="233">
        <v>85.455079797665604</v>
      </c>
      <c r="M87" s="233">
        <v>64.922541572434596</v>
      </c>
      <c r="N87" s="233">
        <v>134.05875595789001</v>
      </c>
      <c r="O87" s="233">
        <v>89.344645672914297</v>
      </c>
      <c r="P87" s="233">
        <v>630.038272992815</v>
      </c>
      <c r="Q87" s="234">
        <v>155.763996658168</v>
      </c>
      <c r="R87" s="234">
        <v>196.60584672959499</v>
      </c>
      <c r="S87" s="234">
        <v>313.04097147530501</v>
      </c>
      <c r="T87" s="234">
        <v>231.690832925656</v>
      </c>
      <c r="U87" s="234">
        <v>804.05647864231196</v>
      </c>
      <c r="V87" s="234">
        <v>66.422237791548298</v>
      </c>
      <c r="W87" s="234">
        <v>203.518424356178</v>
      </c>
      <c r="X87" s="234">
        <v>225.377534416331</v>
      </c>
      <c r="Y87" s="234">
        <v>216.27257594375399</v>
      </c>
      <c r="Z87" s="234">
        <v>51.797858794611898</v>
      </c>
      <c r="AA87" s="234">
        <v>250.929936860856</v>
      </c>
      <c r="AB87" s="234">
        <v>46.854942153938303</v>
      </c>
      <c r="AC87" s="234">
        <v>2762.3316367482498</v>
      </c>
      <c r="AD87" s="234">
        <v>299.621063236054</v>
      </c>
      <c r="AE87" s="234">
        <v>236.374541166471</v>
      </c>
      <c r="AF87" s="234">
        <v>647.81992962805998</v>
      </c>
      <c r="AG87" s="234">
        <v>398.03304502286898</v>
      </c>
      <c r="AH87" s="234">
        <v>804.47480834922703</v>
      </c>
      <c r="AI87" s="234">
        <v>140.644954470877</v>
      </c>
      <c r="AJ87" s="234">
        <v>114.044315782593</v>
      </c>
      <c r="AK87" s="234">
        <v>426.54880976996799</v>
      </c>
      <c r="AL87" s="234">
        <v>41.254152109693003</v>
      </c>
      <c r="AM87" s="234">
        <v>236.20380894558599</v>
      </c>
      <c r="AN87" s="234">
        <v>186.202253644103</v>
      </c>
      <c r="AO87" s="234">
        <v>340.90155179936102</v>
      </c>
      <c r="AP87" s="234">
        <v>3872.12323392486</v>
      </c>
      <c r="AQ87" s="234">
        <v>157.12348388533599</v>
      </c>
      <c r="AR87" s="234">
        <v>215.854843203043</v>
      </c>
      <c r="AS87" s="234">
        <v>229.62118868544701</v>
      </c>
      <c r="AT87" s="234">
        <v>221.87413848691401</v>
      </c>
      <c r="AU87" s="234">
        <v>196.54991935061801</v>
      </c>
      <c r="AV87" s="234">
        <v>113.317645114003</v>
      </c>
      <c r="AW87" s="234">
        <v>104.72648081468</v>
      </c>
      <c r="AX87" s="234">
        <v>300.15850034303099</v>
      </c>
      <c r="AY87" s="234">
        <v>378.99583194381103</v>
      </c>
      <c r="AZ87" s="234">
        <v>192.403262903181</v>
      </c>
      <c r="BA87" s="234">
        <v>457.76652829806602</v>
      </c>
      <c r="BB87" s="234">
        <v>172.02738437697599</v>
      </c>
      <c r="BC87" s="234">
        <v>2740.4192074051098</v>
      </c>
      <c r="BD87" s="234">
        <v>411.86562208469701</v>
      </c>
      <c r="BE87" s="234">
        <v>489.82579911222501</v>
      </c>
      <c r="BF87" s="234">
        <v>348.856750200531</v>
      </c>
      <c r="BG87" s="234">
        <v>148.060327908006</v>
      </c>
      <c r="BH87" s="234">
        <v>537.43611501837199</v>
      </c>
      <c r="BI87" s="234">
        <v>201.79532434176301</v>
      </c>
      <c r="BJ87" s="234">
        <v>72.129518833790499</v>
      </c>
      <c r="BK87" s="234">
        <v>140.89390490626801</v>
      </c>
    </row>
    <row r="88" spans="1:63" s="31" customFormat="1" ht="15.75" customHeight="1" x14ac:dyDescent="0.25">
      <c r="A88" s="235" t="s">
        <v>118</v>
      </c>
      <c r="B88" s="294">
        <v>893</v>
      </c>
      <c r="C88" s="235" t="s">
        <v>92</v>
      </c>
      <c r="D88" s="230">
        <v>2.6927584179449502</v>
      </c>
      <c r="E88" s="230">
        <v>2.66601574906037</v>
      </c>
      <c r="F88" s="230">
        <v>54.999368763360799</v>
      </c>
      <c r="G88" s="230">
        <v>2.6704582304898898</v>
      </c>
      <c r="H88" s="230">
        <v>12.2523084648017</v>
      </c>
      <c r="I88" s="230">
        <v>4.6543083198358204</v>
      </c>
      <c r="J88" s="230">
        <v>12.763159002549299</v>
      </c>
      <c r="K88" s="230">
        <v>2.7447273829065</v>
      </c>
      <c r="L88" s="230">
        <v>73.193176458859796</v>
      </c>
      <c r="M88" s="230">
        <v>11.160631092334899</v>
      </c>
      <c r="N88" s="230">
        <v>20.396371254038101</v>
      </c>
      <c r="O88" s="230">
        <v>19.388990577608801</v>
      </c>
      <c r="P88" s="230">
        <v>219.58227371379101</v>
      </c>
      <c r="Q88" s="230">
        <v>12.5627653906389</v>
      </c>
      <c r="R88" s="230">
        <v>14.230147638640601</v>
      </c>
      <c r="S88" s="230">
        <v>11.6582951779521</v>
      </c>
      <c r="T88" s="230">
        <v>10.5994831385301</v>
      </c>
      <c r="U88" s="230">
        <v>11.6352343807952</v>
      </c>
      <c r="V88" s="230">
        <v>14.123358266847999</v>
      </c>
      <c r="W88" s="230">
        <v>22.209833605467399</v>
      </c>
      <c r="X88" s="230">
        <v>52.919563836176899</v>
      </c>
      <c r="Y88" s="230">
        <v>52.4140134291561</v>
      </c>
      <c r="Z88" s="230">
        <v>14.5901656001283</v>
      </c>
      <c r="AA88" s="230">
        <v>15.9014870241311</v>
      </c>
      <c r="AB88" s="230">
        <v>81.345790227632193</v>
      </c>
      <c r="AC88" s="230">
        <v>314.19013771609701</v>
      </c>
      <c r="AD88" s="230">
        <v>15.290156246963701</v>
      </c>
      <c r="AE88" s="230">
        <v>22.056811354504902</v>
      </c>
      <c r="AF88" s="230">
        <v>91.216945006567897</v>
      </c>
      <c r="AG88" s="230">
        <v>19.073286058529</v>
      </c>
      <c r="AH88" s="230">
        <v>17.138349730686802</v>
      </c>
      <c r="AI88" s="230">
        <v>25.140267987732301</v>
      </c>
      <c r="AJ88" s="230">
        <v>21.4078947725902</v>
      </c>
      <c r="AK88" s="230">
        <v>78.2775461521897</v>
      </c>
      <c r="AL88" s="230">
        <v>24.728677827369602</v>
      </c>
      <c r="AM88" s="230">
        <v>21.831428389893301</v>
      </c>
      <c r="AN88" s="230">
        <v>14.7763976550052</v>
      </c>
      <c r="AO88" s="230">
        <v>17.328944816010601</v>
      </c>
      <c r="AP88" s="230">
        <v>368.26670599804299</v>
      </c>
      <c r="AQ88" s="230">
        <v>20.6464557235694</v>
      </c>
      <c r="AR88" s="230">
        <v>16.035562446250601</v>
      </c>
      <c r="AS88" s="230">
        <v>41.735465284893898</v>
      </c>
      <c r="AT88" s="230">
        <v>15.7653974291281</v>
      </c>
      <c r="AU88" s="230">
        <v>16.855245064685999</v>
      </c>
      <c r="AV88" s="230">
        <v>15.936102919905</v>
      </c>
      <c r="AW88" s="230">
        <v>42.426469678409198</v>
      </c>
      <c r="AX88" s="230">
        <v>18.011264228129601</v>
      </c>
      <c r="AY88" s="230">
        <v>93.623955053933898</v>
      </c>
      <c r="AZ88" s="230">
        <v>16.799795430102101</v>
      </c>
      <c r="BA88" s="230">
        <v>13.458143865194099</v>
      </c>
      <c r="BB88" s="230">
        <v>3.3097963570706201</v>
      </c>
      <c r="BC88" s="230">
        <v>314.603653481273</v>
      </c>
      <c r="BD88" s="230">
        <v>24.1261202667724</v>
      </c>
      <c r="BE88" s="230">
        <v>34.551248392408901</v>
      </c>
      <c r="BF88" s="230">
        <v>13.076327953109701</v>
      </c>
      <c r="BG88" s="230">
        <v>13.4039391273355</v>
      </c>
      <c r="BH88" s="230">
        <v>13.0965873436016</v>
      </c>
      <c r="BI88" s="230">
        <v>10.9757745181853</v>
      </c>
      <c r="BJ88" s="230">
        <v>14.955859398205201</v>
      </c>
      <c r="BK88" s="230">
        <v>127.745497803973</v>
      </c>
    </row>
    <row r="89" spans="1:63" s="31" customFormat="1" ht="15.75" customHeight="1" x14ac:dyDescent="0.25">
      <c r="A89" s="250" t="s">
        <v>118</v>
      </c>
      <c r="B89" s="388">
        <v>897</v>
      </c>
      <c r="C89" s="250" t="s">
        <v>97</v>
      </c>
      <c r="D89" s="233">
        <v>0</v>
      </c>
      <c r="E89" s="233">
        <v>10.133044896981399</v>
      </c>
      <c r="F89" s="233">
        <v>0</v>
      </c>
      <c r="G89" s="233">
        <v>0</v>
      </c>
      <c r="H89" s="233">
        <v>0</v>
      </c>
      <c r="I89" s="233">
        <v>0</v>
      </c>
      <c r="J89" s="233">
        <v>0</v>
      </c>
      <c r="K89" s="233">
        <v>0</v>
      </c>
      <c r="L89" s="233">
        <v>0</v>
      </c>
      <c r="M89" s="233">
        <v>0.56092851801854404</v>
      </c>
      <c r="N89" s="233">
        <v>0</v>
      </c>
      <c r="O89" s="233">
        <v>0</v>
      </c>
      <c r="P89" s="233">
        <v>10.693973414999901</v>
      </c>
      <c r="Q89" s="234">
        <v>10.134238371795499</v>
      </c>
      <c r="R89" s="234">
        <v>0</v>
      </c>
      <c r="S89" s="234">
        <v>0.329395566242281</v>
      </c>
      <c r="T89" s="234">
        <v>0</v>
      </c>
      <c r="U89" s="234">
        <v>0</v>
      </c>
      <c r="V89" s="234">
        <v>0</v>
      </c>
      <c r="W89" s="234">
        <v>0</v>
      </c>
      <c r="X89" s="234">
        <v>108.883302729836</v>
      </c>
      <c r="Y89" s="234">
        <v>0</v>
      </c>
      <c r="Z89" s="234">
        <v>2.5781343168359698</v>
      </c>
      <c r="AA89" s="234">
        <v>0</v>
      </c>
      <c r="AB89" s="234">
        <v>0</v>
      </c>
      <c r="AC89" s="234">
        <v>121.92507098471</v>
      </c>
      <c r="AD89" s="234">
        <v>10.230387516969801</v>
      </c>
      <c r="AE89" s="234">
        <v>0</v>
      </c>
      <c r="AF89" s="234">
        <v>0</v>
      </c>
      <c r="AG89" s="234">
        <v>0</v>
      </c>
      <c r="AH89" s="234">
        <v>0</v>
      </c>
      <c r="AI89" s="234">
        <v>0</v>
      </c>
      <c r="AJ89" s="234">
        <v>0</v>
      </c>
      <c r="AK89" s="234">
        <v>15.1381863994159</v>
      </c>
      <c r="AL89" s="234">
        <v>0.94201754495723</v>
      </c>
      <c r="AM89" s="234">
        <v>0</v>
      </c>
      <c r="AN89" s="234">
        <v>0</v>
      </c>
      <c r="AO89" s="234">
        <v>0</v>
      </c>
      <c r="AP89" s="234">
        <v>26.310591461343002</v>
      </c>
      <c r="AQ89" s="234">
        <v>10.078310046857499</v>
      </c>
      <c r="AR89" s="234">
        <v>0</v>
      </c>
      <c r="AS89" s="234">
        <v>0</v>
      </c>
      <c r="AT89" s="234">
        <v>0</v>
      </c>
      <c r="AU89" s="234">
        <v>0</v>
      </c>
      <c r="AV89" s="234">
        <v>0</v>
      </c>
      <c r="AW89" s="234">
        <v>0</v>
      </c>
      <c r="AX89" s="234">
        <v>0</v>
      </c>
      <c r="AY89" s="234">
        <v>0</v>
      </c>
      <c r="AZ89" s="234">
        <v>0</v>
      </c>
      <c r="BA89" s="234">
        <v>0</v>
      </c>
      <c r="BB89" s="234">
        <v>1.05737298553639</v>
      </c>
      <c r="BC89" s="234">
        <v>11.135683032393899</v>
      </c>
      <c r="BD89" s="234">
        <v>10.0710261264257</v>
      </c>
      <c r="BE89" s="234">
        <v>0</v>
      </c>
      <c r="BF89" s="234">
        <v>0</v>
      </c>
      <c r="BG89" s="234">
        <v>0</v>
      </c>
      <c r="BH89" s="234">
        <v>6.1337833571387899</v>
      </c>
      <c r="BI89" s="234">
        <v>131.266275785972</v>
      </c>
      <c r="BJ89" s="234">
        <v>0</v>
      </c>
      <c r="BK89" s="234">
        <v>120.251423183141</v>
      </c>
    </row>
    <row r="90" spans="1:63" s="31" customFormat="1" ht="15.75" customHeight="1" x14ac:dyDescent="0.25">
      <c r="A90" s="235" t="s">
        <v>118</v>
      </c>
      <c r="B90" s="294" t="s">
        <v>118</v>
      </c>
      <c r="C90" s="235" t="s">
        <v>80</v>
      </c>
      <c r="D90" s="230">
        <v>140.096194715461</v>
      </c>
      <c r="E90" s="230">
        <v>590.33002611534698</v>
      </c>
      <c r="F90" s="230">
        <v>187.71707550183299</v>
      </c>
      <c r="G90" s="230">
        <v>701.97433048719995</v>
      </c>
      <c r="H90" s="230">
        <v>397.95830308112602</v>
      </c>
      <c r="I90" s="230">
        <v>267.58469509764802</v>
      </c>
      <c r="J90" s="230">
        <v>132.446135573498</v>
      </c>
      <c r="K90" s="230">
        <v>80.379054535359302</v>
      </c>
      <c r="L90" s="230">
        <v>268.47580019266297</v>
      </c>
      <c r="M90" s="230">
        <v>268.37150606633702</v>
      </c>
      <c r="N90" s="230">
        <v>311.068511450149</v>
      </c>
      <c r="O90" s="230">
        <v>169.78042983576</v>
      </c>
      <c r="P90" s="230">
        <v>3516.18206265238</v>
      </c>
      <c r="Q90" s="230">
        <v>136.31223963770699</v>
      </c>
      <c r="R90" s="230">
        <v>184.217837912395</v>
      </c>
      <c r="S90" s="230">
        <v>216.88054480280499</v>
      </c>
      <c r="T90" s="230">
        <v>161.289131959933</v>
      </c>
      <c r="U90" s="230">
        <v>171.61557724177101</v>
      </c>
      <c r="V90" s="230">
        <v>184.22656862607701</v>
      </c>
      <c r="W90" s="230">
        <v>126.251785245601</v>
      </c>
      <c r="X90" s="230">
        <v>209.109916882314</v>
      </c>
      <c r="Y90" s="230">
        <v>144.38482108803399</v>
      </c>
      <c r="Z90" s="230">
        <v>144.44941278698599</v>
      </c>
      <c r="AA90" s="230">
        <v>215.02822534786301</v>
      </c>
      <c r="AB90" s="230">
        <v>330.98418468327799</v>
      </c>
      <c r="AC90" s="230">
        <v>2224.75024621476</v>
      </c>
      <c r="AD90" s="230">
        <v>486.787297812448</v>
      </c>
      <c r="AE90" s="230">
        <v>234.17382004741199</v>
      </c>
      <c r="AF90" s="230">
        <v>222.44398105216899</v>
      </c>
      <c r="AG90" s="230">
        <v>129.71437425574899</v>
      </c>
      <c r="AH90" s="230">
        <v>344.72248781328898</v>
      </c>
      <c r="AI90" s="230">
        <v>189.93286083867201</v>
      </c>
      <c r="AJ90" s="230">
        <v>214.74876498846399</v>
      </c>
      <c r="AK90" s="230">
        <v>186.104379572353</v>
      </c>
      <c r="AL90" s="230">
        <v>203.35433161105701</v>
      </c>
      <c r="AM90" s="230">
        <v>228.18916241319499</v>
      </c>
      <c r="AN90" s="230">
        <v>167.347285341998</v>
      </c>
      <c r="AO90" s="230">
        <v>400.726888947232</v>
      </c>
      <c r="AP90" s="230">
        <v>3008.2456346940398</v>
      </c>
      <c r="AQ90" s="230">
        <v>252.57341187777601</v>
      </c>
      <c r="AR90" s="230">
        <v>174.446638161799</v>
      </c>
      <c r="AS90" s="230">
        <v>252.320382436534</v>
      </c>
      <c r="AT90" s="230">
        <v>266.33825982533801</v>
      </c>
      <c r="AU90" s="230">
        <v>314.69103435806397</v>
      </c>
      <c r="AV90" s="230">
        <v>215.353142951606</v>
      </c>
      <c r="AW90" s="230">
        <v>158.41073041563001</v>
      </c>
      <c r="AX90" s="230">
        <v>366.21652101669798</v>
      </c>
      <c r="AY90" s="230">
        <v>896.67616130897602</v>
      </c>
      <c r="AZ90" s="230">
        <v>305.08621391712501</v>
      </c>
      <c r="BA90" s="230">
        <v>191.38956997151899</v>
      </c>
      <c r="BB90" s="230">
        <v>359.719817864829</v>
      </c>
      <c r="BC90" s="230">
        <v>3753.2218841058998</v>
      </c>
      <c r="BD90" s="230">
        <v>259.54422121842498</v>
      </c>
      <c r="BE90" s="230">
        <v>173.62938069396</v>
      </c>
      <c r="BF90" s="230">
        <v>344.49662924702199</v>
      </c>
      <c r="BG90" s="230">
        <v>235.06526941671601</v>
      </c>
      <c r="BH90" s="230">
        <v>298.62270828112997</v>
      </c>
      <c r="BI90" s="230">
        <v>292.13966477415102</v>
      </c>
      <c r="BJ90" s="230">
        <v>235.54056078329899</v>
      </c>
      <c r="BK90" s="230">
        <v>267.16122100520602</v>
      </c>
    </row>
    <row r="91" spans="1:63" s="242" customFormat="1" ht="15.75" customHeight="1" x14ac:dyDescent="0.25">
      <c r="A91" s="289" t="s">
        <v>120</v>
      </c>
      <c r="B91" s="296" t="s">
        <v>118</v>
      </c>
      <c r="C91" s="252" t="s">
        <v>118</v>
      </c>
      <c r="D91" s="264">
        <v>14782.637156307699</v>
      </c>
      <c r="E91" s="264">
        <v>14176.0419056637</v>
      </c>
      <c r="F91" s="264">
        <v>13878.841175764799</v>
      </c>
      <c r="G91" s="264">
        <v>10617.018154388001</v>
      </c>
      <c r="H91" s="264">
        <v>15778.825773423099</v>
      </c>
      <c r="I91" s="264">
        <v>14777.712423347401</v>
      </c>
      <c r="J91" s="264">
        <v>16631.096989866801</v>
      </c>
      <c r="K91" s="264">
        <v>16126.3961124372</v>
      </c>
      <c r="L91" s="264">
        <v>15827.265384668301</v>
      </c>
      <c r="M91" s="264">
        <v>16072.092969282399</v>
      </c>
      <c r="N91" s="264">
        <v>19693.1304111196</v>
      </c>
      <c r="O91" s="264">
        <v>19098.624133768099</v>
      </c>
      <c r="P91" s="264">
        <v>187459.682590037</v>
      </c>
      <c r="Q91" s="253">
        <v>15512.3358207581</v>
      </c>
      <c r="R91" s="253">
        <v>15441.3970107925</v>
      </c>
      <c r="S91" s="253">
        <v>17711.471160477398</v>
      </c>
      <c r="T91" s="253">
        <v>16989.606315315101</v>
      </c>
      <c r="U91" s="253">
        <v>15853.6250035171</v>
      </c>
      <c r="V91" s="253">
        <v>15109.150968167</v>
      </c>
      <c r="W91" s="253">
        <v>15613.7860179855</v>
      </c>
      <c r="X91" s="253">
        <v>16237.0352206403</v>
      </c>
      <c r="Y91" s="253">
        <v>15810.693261968099</v>
      </c>
      <c r="Z91" s="253">
        <v>18177.9835956719</v>
      </c>
      <c r="AA91" s="253">
        <v>18404.778473503098</v>
      </c>
      <c r="AB91" s="253">
        <v>25282.0614786845</v>
      </c>
      <c r="AC91" s="253">
        <v>206143.92432748101</v>
      </c>
      <c r="AD91" s="253">
        <v>20650.784052465398</v>
      </c>
      <c r="AE91" s="253">
        <v>19710.3573139857</v>
      </c>
      <c r="AF91" s="253">
        <v>17072.8131449504</v>
      </c>
      <c r="AG91" s="253">
        <v>17935.016720886801</v>
      </c>
      <c r="AH91" s="253">
        <v>20774.911378950299</v>
      </c>
      <c r="AI91" s="253">
        <v>16308.679862926099</v>
      </c>
      <c r="AJ91" s="253">
        <v>21434.369807642499</v>
      </c>
      <c r="AK91" s="253">
        <v>19823.543022531801</v>
      </c>
      <c r="AL91" s="253">
        <v>20685.312769680098</v>
      </c>
      <c r="AM91" s="253">
        <v>21333.04134593</v>
      </c>
      <c r="AN91" s="253">
        <v>20923.683048537801</v>
      </c>
      <c r="AO91" s="253">
        <v>24708.286129090899</v>
      </c>
      <c r="AP91" s="253">
        <v>241360.79859757799</v>
      </c>
      <c r="AQ91" s="253">
        <v>38940.515954855997</v>
      </c>
      <c r="AR91" s="253">
        <v>20791.768478447699</v>
      </c>
      <c r="AS91" s="253">
        <v>19660.132413977601</v>
      </c>
      <c r="AT91" s="253">
        <v>29798.898970643299</v>
      </c>
      <c r="AU91" s="253">
        <v>20008.2980749036</v>
      </c>
      <c r="AV91" s="253">
        <v>20164.2253850423</v>
      </c>
      <c r="AW91" s="253">
        <v>24079.198800289701</v>
      </c>
      <c r="AX91" s="253">
        <v>21425.882860662699</v>
      </c>
      <c r="AY91" s="253">
        <v>17528.355128357001</v>
      </c>
      <c r="AZ91" s="253">
        <v>21377.756266340399</v>
      </c>
      <c r="BA91" s="253">
        <v>19155.763765597301</v>
      </c>
      <c r="BB91" s="253">
        <v>23820.5821994363</v>
      </c>
      <c r="BC91" s="253">
        <v>276751.37829855399</v>
      </c>
      <c r="BD91" s="253">
        <v>29288.746514703798</v>
      </c>
      <c r="BE91" s="253">
        <v>26242.505056436901</v>
      </c>
      <c r="BF91" s="253">
        <v>27671.464400552701</v>
      </c>
      <c r="BG91" s="253">
        <v>31798.434326576102</v>
      </c>
      <c r="BH91" s="253">
        <v>31176.5485490953</v>
      </c>
      <c r="BI91" s="253">
        <v>30146.8649055145</v>
      </c>
      <c r="BJ91" s="253">
        <v>29245.2422719528</v>
      </c>
      <c r="BK91" s="253">
        <v>28265.210756381301</v>
      </c>
    </row>
    <row r="92" spans="1:63" s="31" customFormat="1" ht="15.75" customHeight="1" x14ac:dyDescent="0.25">
      <c r="A92" s="235" t="s">
        <v>118</v>
      </c>
      <c r="B92" s="294">
        <v>212</v>
      </c>
      <c r="C92" s="235" t="s">
        <v>82</v>
      </c>
      <c r="D92" s="230">
        <v>8032.9444035355</v>
      </c>
      <c r="E92" s="230">
        <v>6475.03474484453</v>
      </c>
      <c r="F92" s="230">
        <v>5128.5070109631797</v>
      </c>
      <c r="G92" s="230">
        <v>612.61482390372498</v>
      </c>
      <c r="H92" s="230">
        <v>5214.9895907793398</v>
      </c>
      <c r="I92" s="230">
        <v>4679.5899018851296</v>
      </c>
      <c r="J92" s="230">
        <v>4713.5790628763298</v>
      </c>
      <c r="K92" s="230">
        <v>4281.3837371186</v>
      </c>
      <c r="L92" s="230">
        <v>4259.69297087209</v>
      </c>
      <c r="M92" s="230">
        <v>5098.2338826758196</v>
      </c>
      <c r="N92" s="230">
        <v>4135.1055772598402</v>
      </c>
      <c r="O92" s="230">
        <v>3734.1534786266102</v>
      </c>
      <c r="P92" s="230">
        <v>56365.829185340699</v>
      </c>
      <c r="Q92" s="230">
        <v>6341.3156288114496</v>
      </c>
      <c r="R92" s="230">
        <v>5638.5071138766798</v>
      </c>
      <c r="S92" s="230">
        <v>5275.2215281626104</v>
      </c>
      <c r="T92" s="230">
        <v>5879.3556482844297</v>
      </c>
      <c r="U92" s="230">
        <v>4561.0717879910899</v>
      </c>
      <c r="V92" s="230">
        <v>4508.3194991749297</v>
      </c>
      <c r="W92" s="230">
        <v>3852.7614145427101</v>
      </c>
      <c r="X92" s="230">
        <v>3569.0680226572299</v>
      </c>
      <c r="Y92" s="230">
        <v>4272.6856530977202</v>
      </c>
      <c r="Z92" s="230">
        <v>4963.8070939527797</v>
      </c>
      <c r="AA92" s="230">
        <v>5669.4729975387099</v>
      </c>
      <c r="AB92" s="230">
        <v>6312.57009261647</v>
      </c>
      <c r="AC92" s="230">
        <v>60844.156480706799</v>
      </c>
      <c r="AD92" s="230">
        <v>8941.67617052479</v>
      </c>
      <c r="AE92" s="230">
        <v>7098.2390150598703</v>
      </c>
      <c r="AF92" s="230">
        <v>4874.3894383835604</v>
      </c>
      <c r="AG92" s="230">
        <v>5611.6234281398001</v>
      </c>
      <c r="AH92" s="230">
        <v>9695.4854474808399</v>
      </c>
      <c r="AI92" s="230">
        <v>4513.0692933629898</v>
      </c>
      <c r="AJ92" s="230">
        <v>9117.0479856179209</v>
      </c>
      <c r="AK92" s="230">
        <v>7602.7718211748597</v>
      </c>
      <c r="AL92" s="230">
        <v>7441.3246201226602</v>
      </c>
      <c r="AM92" s="230">
        <v>9730.45509204677</v>
      </c>
      <c r="AN92" s="230">
        <v>9392.5857312253502</v>
      </c>
      <c r="AO92" s="230">
        <v>9356.7754975904409</v>
      </c>
      <c r="AP92" s="230">
        <v>93375.443540729801</v>
      </c>
      <c r="AQ92" s="230">
        <v>11696.647804887099</v>
      </c>
      <c r="AR92" s="230">
        <v>10528.9218619412</v>
      </c>
      <c r="AS92" s="230">
        <v>8847.7835405347905</v>
      </c>
      <c r="AT92" s="230">
        <v>15247.725605453899</v>
      </c>
      <c r="AU92" s="230">
        <v>7073.8127411749601</v>
      </c>
      <c r="AV92" s="230">
        <v>7870.6441488857399</v>
      </c>
      <c r="AW92" s="230">
        <v>7900.0697872972296</v>
      </c>
      <c r="AX92" s="230">
        <v>8885.8152912701898</v>
      </c>
      <c r="AY92" s="230">
        <v>6169.8016323441998</v>
      </c>
      <c r="AZ92" s="230">
        <v>10223.1279612495</v>
      </c>
      <c r="BA92" s="230">
        <v>8640.0919131403207</v>
      </c>
      <c r="BB92" s="230">
        <v>7892.1654990916404</v>
      </c>
      <c r="BC92" s="230">
        <v>110976.607787271</v>
      </c>
      <c r="BD92" s="230">
        <v>13063.7514562085</v>
      </c>
      <c r="BE92" s="230">
        <v>11335.237076211</v>
      </c>
      <c r="BF92" s="230">
        <v>11072.1789489248</v>
      </c>
      <c r="BG92" s="230">
        <v>14005.0796328533</v>
      </c>
      <c r="BH92" s="230">
        <v>13257.1440569802</v>
      </c>
      <c r="BI92" s="230">
        <v>11943.494727052401</v>
      </c>
      <c r="BJ92" s="230">
        <v>10441.6683294266</v>
      </c>
      <c r="BK92" s="230">
        <v>9108.8971046728402</v>
      </c>
    </row>
    <row r="93" spans="1:63" s="31" customFormat="1" ht="15.75" customHeight="1" x14ac:dyDescent="0.25">
      <c r="A93" s="231" t="s">
        <v>118</v>
      </c>
      <c r="B93" s="388">
        <v>103</v>
      </c>
      <c r="C93" s="250" t="s">
        <v>99</v>
      </c>
      <c r="D93" s="233">
        <v>113.485390936711</v>
      </c>
      <c r="E93" s="233">
        <v>359.370690922422</v>
      </c>
      <c r="F93" s="233">
        <v>524.10254672210306</v>
      </c>
      <c r="G93" s="233">
        <v>209.86363763392501</v>
      </c>
      <c r="H93" s="233">
        <v>91.471445956247706</v>
      </c>
      <c r="I93" s="233">
        <v>128.23274509637599</v>
      </c>
      <c r="J93" s="233">
        <v>91.707144902903195</v>
      </c>
      <c r="K93" s="233">
        <v>136.79102185839901</v>
      </c>
      <c r="L93" s="233">
        <v>149.35929778866199</v>
      </c>
      <c r="M93" s="233">
        <v>890.47731194658002</v>
      </c>
      <c r="N93" s="233">
        <v>2993.9939033755199</v>
      </c>
      <c r="O93" s="233">
        <v>614.36812098040696</v>
      </c>
      <c r="P93" s="233">
        <v>6303.2232581202597</v>
      </c>
      <c r="Q93" s="234">
        <v>237.110850473266</v>
      </c>
      <c r="R93" s="234">
        <v>599.24434416224904</v>
      </c>
      <c r="S93" s="234">
        <v>92.671980761728804</v>
      </c>
      <c r="T93" s="234">
        <v>84.559220365272395</v>
      </c>
      <c r="U93" s="234">
        <v>619.77551101029997</v>
      </c>
      <c r="V93" s="234">
        <v>144.474051082747</v>
      </c>
      <c r="W93" s="234">
        <v>141.66377850236799</v>
      </c>
      <c r="X93" s="234">
        <v>282.13056756916501</v>
      </c>
      <c r="Y93" s="234">
        <v>549.69450359518601</v>
      </c>
      <c r="Z93" s="234">
        <v>610.40894246651703</v>
      </c>
      <c r="AA93" s="234">
        <v>545.02833924294703</v>
      </c>
      <c r="AB93" s="234">
        <v>574.41545742422795</v>
      </c>
      <c r="AC93" s="234">
        <v>4481.1775466559802</v>
      </c>
      <c r="AD93" s="234">
        <v>343.765693647386</v>
      </c>
      <c r="AE93" s="234">
        <v>415.17957105258199</v>
      </c>
      <c r="AF93" s="234">
        <v>163.24372571682801</v>
      </c>
      <c r="AG93" s="234">
        <v>251.03055638238499</v>
      </c>
      <c r="AH93" s="234">
        <v>354.41181963433701</v>
      </c>
      <c r="AI93" s="234">
        <v>1434.0920407331901</v>
      </c>
      <c r="AJ93" s="234">
        <v>231.045339718268</v>
      </c>
      <c r="AK93" s="234">
        <v>799.87894338530396</v>
      </c>
      <c r="AL93" s="234">
        <v>586.97758771303097</v>
      </c>
      <c r="AM93" s="234">
        <v>419.09438118165298</v>
      </c>
      <c r="AN93" s="234">
        <v>415.57643049951002</v>
      </c>
      <c r="AO93" s="234">
        <v>996.21000089672202</v>
      </c>
      <c r="AP93" s="234">
        <v>6410.5060905611899</v>
      </c>
      <c r="AQ93" s="234">
        <v>18054.074011834698</v>
      </c>
      <c r="AR93" s="234">
        <v>203.82441647791299</v>
      </c>
      <c r="AS93" s="234">
        <v>880.24037624949199</v>
      </c>
      <c r="AT93" s="234">
        <v>3901.4218762411601</v>
      </c>
      <c r="AU93" s="234">
        <v>218.894318381874</v>
      </c>
      <c r="AV93" s="234">
        <v>2150.7649222436398</v>
      </c>
      <c r="AW93" s="234">
        <v>2951.7712857443398</v>
      </c>
      <c r="AX93" s="234">
        <v>401.08053127701902</v>
      </c>
      <c r="AY93" s="234">
        <v>137.28350226861801</v>
      </c>
      <c r="AZ93" s="234">
        <v>137.95652540291101</v>
      </c>
      <c r="BA93" s="234">
        <v>314.08463228140897</v>
      </c>
      <c r="BB93" s="234">
        <v>1065.9870543085499</v>
      </c>
      <c r="BC93" s="234">
        <v>30417.383452711601</v>
      </c>
      <c r="BD93" s="234">
        <v>6717.9409941218501</v>
      </c>
      <c r="BE93" s="234">
        <v>5725.54788299341</v>
      </c>
      <c r="BF93" s="234">
        <v>5444.4781120590096</v>
      </c>
      <c r="BG93" s="234">
        <v>6349.8386923780899</v>
      </c>
      <c r="BH93" s="234">
        <v>6330.6715832288601</v>
      </c>
      <c r="BI93" s="234">
        <v>6912.8804681428001</v>
      </c>
      <c r="BJ93" s="234">
        <v>6868.44737892789</v>
      </c>
      <c r="BK93" s="234">
        <v>8072.2614980792796</v>
      </c>
    </row>
    <row r="94" spans="1:63" s="31" customFormat="1" ht="15.75" customHeight="1" x14ac:dyDescent="0.25">
      <c r="A94" s="235" t="s">
        <v>118</v>
      </c>
      <c r="B94" s="294">
        <v>211</v>
      </c>
      <c r="C94" s="235" t="s">
        <v>81</v>
      </c>
      <c r="D94" s="230">
        <v>1885.1114098853</v>
      </c>
      <c r="E94" s="230">
        <v>1530.9046000395599</v>
      </c>
      <c r="F94" s="230">
        <v>2338.5739898307402</v>
      </c>
      <c r="G94" s="230">
        <v>2424.6724608764298</v>
      </c>
      <c r="H94" s="230">
        <v>2441.9129689948199</v>
      </c>
      <c r="I94" s="230">
        <v>2275.6753983531598</v>
      </c>
      <c r="J94" s="230">
        <v>3152.2708678263002</v>
      </c>
      <c r="K94" s="230">
        <v>3755.7427635263698</v>
      </c>
      <c r="L94" s="230">
        <v>3952.1011013271</v>
      </c>
      <c r="M94" s="230">
        <v>3723.4545386581499</v>
      </c>
      <c r="N94" s="230">
        <v>3065.0663850605501</v>
      </c>
      <c r="O94" s="230">
        <v>2611.0975099501002</v>
      </c>
      <c r="P94" s="230">
        <v>33156.583994328597</v>
      </c>
      <c r="Q94" s="230">
        <v>1959.27413804568</v>
      </c>
      <c r="R94" s="230">
        <v>1862.84726830779</v>
      </c>
      <c r="S94" s="230">
        <v>2668.8803691071198</v>
      </c>
      <c r="T94" s="230">
        <v>3230.3559364406701</v>
      </c>
      <c r="U94" s="230">
        <v>2225.8116367762</v>
      </c>
      <c r="V94" s="230">
        <v>1979.25910175492</v>
      </c>
      <c r="W94" s="230">
        <v>3654.54914913415</v>
      </c>
      <c r="X94" s="230">
        <v>4442.0061011908001</v>
      </c>
      <c r="Y94" s="230">
        <v>3696.00964310169</v>
      </c>
      <c r="Z94" s="230">
        <v>3318.6985443265698</v>
      </c>
      <c r="AA94" s="230">
        <v>2894.52671392707</v>
      </c>
      <c r="AB94" s="230">
        <v>2015.5066479112099</v>
      </c>
      <c r="AC94" s="230">
        <v>33947.725250023897</v>
      </c>
      <c r="AD94" s="230">
        <v>1968.43138053086</v>
      </c>
      <c r="AE94" s="230">
        <v>2303.3965106862502</v>
      </c>
      <c r="AF94" s="230">
        <v>2657.2780451189701</v>
      </c>
      <c r="AG94" s="230">
        <v>2287.9132459135099</v>
      </c>
      <c r="AH94" s="230">
        <v>1993.90212545851</v>
      </c>
      <c r="AI94" s="230">
        <v>1951.6097394947101</v>
      </c>
      <c r="AJ94" s="230">
        <v>2160.06356807462</v>
      </c>
      <c r="AK94" s="230">
        <v>2870.02722484475</v>
      </c>
      <c r="AL94" s="230">
        <v>2859.4136841357799</v>
      </c>
      <c r="AM94" s="230">
        <v>2260.1331460158599</v>
      </c>
      <c r="AN94" s="230">
        <v>2021.1974831008499</v>
      </c>
      <c r="AO94" s="230">
        <v>1743.8925122707101</v>
      </c>
      <c r="AP94" s="230">
        <v>27077.2586656454</v>
      </c>
      <c r="AQ94" s="230">
        <v>1458.63462792674</v>
      </c>
      <c r="AR94" s="230">
        <v>1774.3817148948001</v>
      </c>
      <c r="AS94" s="230">
        <v>2936.0129347847101</v>
      </c>
      <c r="AT94" s="230">
        <v>2882.5258278702699</v>
      </c>
      <c r="AU94" s="230">
        <v>2990.43674376335</v>
      </c>
      <c r="AV94" s="230">
        <v>2453.5547673629899</v>
      </c>
      <c r="AW94" s="230">
        <v>2970.3121867923801</v>
      </c>
      <c r="AX94" s="230">
        <v>3771.1328769577599</v>
      </c>
      <c r="AY94" s="230">
        <v>3643.1429509674699</v>
      </c>
      <c r="AZ94" s="230">
        <v>2816.6240410058199</v>
      </c>
      <c r="BA94" s="230">
        <v>2285.2210889594198</v>
      </c>
      <c r="BB94" s="230">
        <v>1826.07549727687</v>
      </c>
      <c r="BC94" s="230">
        <v>31808.055258562599</v>
      </c>
      <c r="BD94" s="230">
        <v>1688.0209650469001</v>
      </c>
      <c r="BE94" s="230">
        <v>1233.05689308261</v>
      </c>
      <c r="BF94" s="230">
        <v>2552.0579589720201</v>
      </c>
      <c r="BG94" s="230">
        <v>2749.8470406418601</v>
      </c>
      <c r="BH94" s="230">
        <v>2607.1360619934999</v>
      </c>
      <c r="BI94" s="230">
        <v>2196.5156643148498</v>
      </c>
      <c r="BJ94" s="230">
        <v>2618.8835548997899</v>
      </c>
      <c r="BK94" s="230">
        <v>3505.7816390107801</v>
      </c>
    </row>
    <row r="95" spans="1:63" s="31" customFormat="1" ht="15.75" customHeight="1" x14ac:dyDescent="0.25">
      <c r="A95" s="231" t="s">
        <v>118</v>
      </c>
      <c r="B95" s="319">
        <v>263</v>
      </c>
      <c r="C95" s="231" t="s">
        <v>87</v>
      </c>
      <c r="D95" s="234">
        <v>1058.37606996155</v>
      </c>
      <c r="E95" s="234">
        <v>1094.3193090832301</v>
      </c>
      <c r="F95" s="234">
        <v>1307.2486716363801</v>
      </c>
      <c r="G95" s="234">
        <v>1624.41369459668</v>
      </c>
      <c r="H95" s="234">
        <v>1582.0775455944099</v>
      </c>
      <c r="I95" s="234">
        <v>1771.0468132891499</v>
      </c>
      <c r="J95" s="234">
        <v>1929.38728813271</v>
      </c>
      <c r="K95" s="234">
        <v>1294.6176226179</v>
      </c>
      <c r="L95" s="234">
        <v>1799.33197267895</v>
      </c>
      <c r="M95" s="234">
        <v>1645.9264169242099</v>
      </c>
      <c r="N95" s="234">
        <v>1498.7790918825201</v>
      </c>
      <c r="O95" s="234">
        <v>2437.59983363335</v>
      </c>
      <c r="P95" s="234">
        <v>19043.124330031002</v>
      </c>
      <c r="Q95" s="234">
        <v>1641.0645672488999</v>
      </c>
      <c r="R95" s="234">
        <v>1232.86181616608</v>
      </c>
      <c r="S95" s="234">
        <v>1938.1513430161799</v>
      </c>
      <c r="T95" s="234">
        <v>1387.1802241601699</v>
      </c>
      <c r="U95" s="234">
        <v>2067.6671609964201</v>
      </c>
      <c r="V95" s="234">
        <v>1842.35857652103</v>
      </c>
      <c r="W95" s="234">
        <v>1438.73113477674</v>
      </c>
      <c r="X95" s="234">
        <v>1670.3164010385999</v>
      </c>
      <c r="Y95" s="234">
        <v>1444.6535507121</v>
      </c>
      <c r="Z95" s="234">
        <v>1748.4866201975101</v>
      </c>
      <c r="AA95" s="234">
        <v>2075.40787232922</v>
      </c>
      <c r="AB95" s="234">
        <v>2638.0794108899199</v>
      </c>
      <c r="AC95" s="234">
        <v>21124.958678052899</v>
      </c>
      <c r="AD95" s="234">
        <v>2155.2957147216498</v>
      </c>
      <c r="AE95" s="234">
        <v>3090.7571174128102</v>
      </c>
      <c r="AF95" s="234">
        <v>2243.4266932528099</v>
      </c>
      <c r="AG95" s="234">
        <v>2100.16127300365</v>
      </c>
      <c r="AH95" s="234">
        <v>2229.9707352279502</v>
      </c>
      <c r="AI95" s="234">
        <v>2089.5131194856999</v>
      </c>
      <c r="AJ95" s="234">
        <v>2430.2113552177898</v>
      </c>
      <c r="AK95" s="234">
        <v>2286.30643152839</v>
      </c>
      <c r="AL95" s="234">
        <v>3503.01202538793</v>
      </c>
      <c r="AM95" s="234">
        <v>1688.8423732842</v>
      </c>
      <c r="AN95" s="234">
        <v>2047.22697949192</v>
      </c>
      <c r="AO95" s="234">
        <v>4640.6517423435298</v>
      </c>
      <c r="AP95" s="234">
        <v>30505.375560358301</v>
      </c>
      <c r="AQ95" s="234">
        <v>1550.7562272816299</v>
      </c>
      <c r="AR95" s="234">
        <v>2140.8701655785599</v>
      </c>
      <c r="AS95" s="234">
        <v>2372.1952881808202</v>
      </c>
      <c r="AT95" s="234">
        <v>1442.90759605523</v>
      </c>
      <c r="AU95" s="234">
        <v>2312.1564074625699</v>
      </c>
      <c r="AV95" s="234">
        <v>2318.9663764832299</v>
      </c>
      <c r="AW95" s="234">
        <v>1490.6851181852401</v>
      </c>
      <c r="AX95" s="234">
        <v>2336.1515715021701</v>
      </c>
      <c r="AY95" s="234">
        <v>2543.53763136715</v>
      </c>
      <c r="AZ95" s="234">
        <v>1875.21814369954</v>
      </c>
      <c r="BA95" s="234">
        <v>1472.31539236962</v>
      </c>
      <c r="BB95" s="234">
        <v>4767.7699604792197</v>
      </c>
      <c r="BC95" s="234">
        <v>26623.529878645</v>
      </c>
      <c r="BD95" s="234">
        <v>1459.6674082045299</v>
      </c>
      <c r="BE95" s="234">
        <v>1254.1326091011699</v>
      </c>
      <c r="BF95" s="234">
        <v>1833.7749180124499</v>
      </c>
      <c r="BG95" s="234">
        <v>1884.3465202980899</v>
      </c>
      <c r="BH95" s="234">
        <v>3077.5682472652702</v>
      </c>
      <c r="BI95" s="234">
        <v>2478.8486547921002</v>
      </c>
      <c r="BJ95" s="234">
        <v>1670.6721669354899</v>
      </c>
      <c r="BK95" s="234">
        <v>1884.79747961776</v>
      </c>
    </row>
    <row r="96" spans="1:63" s="31" customFormat="1" ht="15.75" customHeight="1" x14ac:dyDescent="0.25">
      <c r="A96" s="235" t="s">
        <v>118</v>
      </c>
      <c r="B96" s="294">
        <v>213</v>
      </c>
      <c r="C96" s="235" t="s">
        <v>83</v>
      </c>
      <c r="D96" s="230">
        <v>70.264993172731906</v>
      </c>
      <c r="E96" s="230">
        <v>71.393986029469204</v>
      </c>
      <c r="F96" s="230">
        <v>65.799514159612201</v>
      </c>
      <c r="G96" s="230">
        <v>69.853218391228907</v>
      </c>
      <c r="H96" s="230">
        <v>93.317639908866894</v>
      </c>
      <c r="I96" s="230">
        <v>56.125692188970802</v>
      </c>
      <c r="J96" s="230">
        <v>99.278223257887305</v>
      </c>
      <c r="K96" s="230">
        <v>131.982427905793</v>
      </c>
      <c r="L96" s="230">
        <v>50.729974010132999</v>
      </c>
      <c r="M96" s="230">
        <v>152.75910861021501</v>
      </c>
      <c r="N96" s="230">
        <v>1069.87538956407</v>
      </c>
      <c r="O96" s="230">
        <v>1188.82909497848</v>
      </c>
      <c r="P96" s="230">
        <v>3120.20926217746</v>
      </c>
      <c r="Q96" s="230">
        <v>1418.9028052835499</v>
      </c>
      <c r="R96" s="230">
        <v>1284.4558606528601</v>
      </c>
      <c r="S96" s="230">
        <v>1802.2156673986001</v>
      </c>
      <c r="T96" s="230">
        <v>1516.6359052960199</v>
      </c>
      <c r="U96" s="230">
        <v>1506.2457919682699</v>
      </c>
      <c r="V96" s="230">
        <v>1083.79152869273</v>
      </c>
      <c r="W96" s="230">
        <v>1058.49540197897</v>
      </c>
      <c r="X96" s="230">
        <v>930.56294652170004</v>
      </c>
      <c r="Y96" s="230">
        <v>1038.74904045944</v>
      </c>
      <c r="Z96" s="230">
        <v>1058.9266332674899</v>
      </c>
      <c r="AA96" s="230">
        <v>1352.50190361604</v>
      </c>
      <c r="AB96" s="230">
        <v>1158.7176817368199</v>
      </c>
      <c r="AC96" s="230">
        <v>15210.201166872501</v>
      </c>
      <c r="AD96" s="230">
        <v>3002.0008876411498</v>
      </c>
      <c r="AE96" s="230">
        <v>1844.83790807027</v>
      </c>
      <c r="AF96" s="230">
        <v>1467.5404317300399</v>
      </c>
      <c r="AG96" s="230">
        <v>1979.90249162225</v>
      </c>
      <c r="AH96" s="230">
        <v>1556.84474311443</v>
      </c>
      <c r="AI96" s="230">
        <v>1386.4591766541801</v>
      </c>
      <c r="AJ96" s="230">
        <v>1170.60797199527</v>
      </c>
      <c r="AK96" s="230">
        <v>1032.70373367259</v>
      </c>
      <c r="AL96" s="230">
        <v>932.380275108972</v>
      </c>
      <c r="AM96" s="230">
        <v>1023.06217010592</v>
      </c>
      <c r="AN96" s="230">
        <v>966.75960764124704</v>
      </c>
      <c r="AO96" s="230">
        <v>1157.1872098205999</v>
      </c>
      <c r="AP96" s="230">
        <v>17520.286607176899</v>
      </c>
      <c r="AQ96" s="230">
        <v>2110.28246688742</v>
      </c>
      <c r="AR96" s="230">
        <v>1360.82365338727</v>
      </c>
      <c r="AS96" s="230">
        <v>156.03381605150699</v>
      </c>
      <c r="AT96" s="230">
        <v>1777.01144323008</v>
      </c>
      <c r="AU96" s="230">
        <v>1975.83754026522</v>
      </c>
      <c r="AV96" s="230">
        <v>136.30129160396601</v>
      </c>
      <c r="AW96" s="230">
        <v>1639.18086541198</v>
      </c>
      <c r="AX96" s="230">
        <v>961.34427929088304</v>
      </c>
      <c r="AY96" s="230">
        <v>150.16551884497801</v>
      </c>
      <c r="AZ96" s="230">
        <v>1335.3120651735501</v>
      </c>
      <c r="BA96" s="230">
        <v>1210.6864872716999</v>
      </c>
      <c r="BB96" s="230">
        <v>918.39582601463098</v>
      </c>
      <c r="BC96" s="230">
        <v>13731.3752534332</v>
      </c>
      <c r="BD96" s="230">
        <v>1869.1941152842401</v>
      </c>
      <c r="BE96" s="230">
        <v>1270.1413047829601</v>
      </c>
      <c r="BF96" s="230">
        <v>1297.94256166119</v>
      </c>
      <c r="BG96" s="230">
        <v>1686.8252971926599</v>
      </c>
      <c r="BH96" s="230">
        <v>1305.373082734</v>
      </c>
      <c r="BI96" s="230">
        <v>762.99827791223197</v>
      </c>
      <c r="BJ96" s="230">
        <v>974.35297916251</v>
      </c>
      <c r="BK96" s="230">
        <v>796.816594935681</v>
      </c>
    </row>
    <row r="97" spans="1:63" s="31" customFormat="1" ht="15.75" customHeight="1" x14ac:dyDescent="0.25">
      <c r="A97" s="250" t="s">
        <v>118</v>
      </c>
      <c r="B97" s="388">
        <v>105</v>
      </c>
      <c r="C97" s="250" t="s">
        <v>101</v>
      </c>
      <c r="D97" s="233">
        <v>77.491436678197303</v>
      </c>
      <c r="E97" s="233">
        <v>414.310738144195</v>
      </c>
      <c r="F97" s="233">
        <v>428.16306748809302</v>
      </c>
      <c r="G97" s="233">
        <v>433.15997808584399</v>
      </c>
      <c r="H97" s="233">
        <v>446.85706387901701</v>
      </c>
      <c r="I97" s="233">
        <v>238.03778736972399</v>
      </c>
      <c r="J97" s="233">
        <v>413.78190333701201</v>
      </c>
      <c r="K97" s="233">
        <v>259.54562262983598</v>
      </c>
      <c r="L97" s="233">
        <v>479.19649065747399</v>
      </c>
      <c r="M97" s="233">
        <v>516.78664834992503</v>
      </c>
      <c r="N97" s="233">
        <v>465.89711678945201</v>
      </c>
      <c r="O97" s="233">
        <v>456.07314743463201</v>
      </c>
      <c r="P97" s="233">
        <v>4629.3010008434003</v>
      </c>
      <c r="Q97" s="233">
        <v>401.07767378717</v>
      </c>
      <c r="R97" s="233">
        <v>415.79454988822403</v>
      </c>
      <c r="S97" s="233">
        <v>458.34302050929</v>
      </c>
      <c r="T97" s="233">
        <v>505.68516064289003</v>
      </c>
      <c r="U97" s="233">
        <v>426.59031270951402</v>
      </c>
      <c r="V97" s="233">
        <v>438.83758415023902</v>
      </c>
      <c r="W97" s="233">
        <v>428.57210810926398</v>
      </c>
      <c r="X97" s="233">
        <v>441.16709655267999</v>
      </c>
      <c r="Y97" s="233">
        <v>443.47055436181199</v>
      </c>
      <c r="Z97" s="233">
        <v>411.77939520119202</v>
      </c>
      <c r="AA97" s="233">
        <v>493.87879945336903</v>
      </c>
      <c r="AB97" s="233">
        <v>422.77319695115602</v>
      </c>
      <c r="AC97" s="233">
        <v>5287.9694523168</v>
      </c>
      <c r="AD97" s="233">
        <v>367.89678047587398</v>
      </c>
      <c r="AE97" s="233">
        <v>367.14575487536399</v>
      </c>
      <c r="AF97" s="233">
        <v>486.77888363621798</v>
      </c>
      <c r="AG97" s="233">
        <v>437.97693987362902</v>
      </c>
      <c r="AH97" s="233">
        <v>464.01325906195399</v>
      </c>
      <c r="AI97" s="233">
        <v>374.241397725387</v>
      </c>
      <c r="AJ97" s="233">
        <v>408.14958186762902</v>
      </c>
      <c r="AK97" s="233">
        <v>408.44816798027603</v>
      </c>
      <c r="AL97" s="233">
        <v>429.44428057873102</v>
      </c>
      <c r="AM97" s="233">
        <v>440.22313370843898</v>
      </c>
      <c r="AN97" s="233">
        <v>493.51181165945201</v>
      </c>
      <c r="AO97" s="233">
        <v>415.15559004472601</v>
      </c>
      <c r="AP97" s="233">
        <v>5092.9855814876801</v>
      </c>
      <c r="AQ97" s="233">
        <v>375.554888063085</v>
      </c>
      <c r="AR97" s="233">
        <v>441.53659806925998</v>
      </c>
      <c r="AS97" s="233">
        <v>470.148489008333</v>
      </c>
      <c r="AT97" s="233">
        <v>432.15528963193799</v>
      </c>
      <c r="AU97" s="233">
        <v>450.20269402243002</v>
      </c>
      <c r="AV97" s="233">
        <v>495.294263508602</v>
      </c>
      <c r="AW97" s="233">
        <v>644.983109989235</v>
      </c>
      <c r="AX97" s="233">
        <v>491.60035852463602</v>
      </c>
      <c r="AY97" s="233">
        <v>497.18194732972103</v>
      </c>
      <c r="AZ97" s="233">
        <v>512.98390800543598</v>
      </c>
      <c r="BA97" s="233">
        <v>563.42596546214099</v>
      </c>
      <c r="BB97" s="233">
        <v>475.47892498640601</v>
      </c>
      <c r="BC97" s="233">
        <v>5850.5464366012202</v>
      </c>
      <c r="BD97" s="233">
        <v>617.22187343005396</v>
      </c>
      <c r="BE97" s="233">
        <v>486.47536348369101</v>
      </c>
      <c r="BF97" s="233">
        <v>627.86091422498396</v>
      </c>
      <c r="BG97" s="233">
        <v>500.48421772714198</v>
      </c>
      <c r="BH97" s="233">
        <v>479.371553220512</v>
      </c>
      <c r="BI97" s="233">
        <v>673.19178642112797</v>
      </c>
      <c r="BJ97" s="233">
        <v>489.59224784813199</v>
      </c>
      <c r="BK97" s="233">
        <v>525.44983838376402</v>
      </c>
    </row>
    <row r="98" spans="1:63" s="31" customFormat="1" ht="15.75" customHeight="1" x14ac:dyDescent="0.25">
      <c r="A98" s="235" t="s">
        <v>118</v>
      </c>
      <c r="B98" s="294">
        <v>891</v>
      </c>
      <c r="C98" s="235" t="s">
        <v>93</v>
      </c>
      <c r="D98" s="230">
        <v>328.27075340294698</v>
      </c>
      <c r="E98" s="230">
        <v>363.92652132329903</v>
      </c>
      <c r="F98" s="230">
        <v>385.241695849005</v>
      </c>
      <c r="G98" s="230">
        <v>418.13591522448598</v>
      </c>
      <c r="H98" s="230">
        <v>349.11104661587598</v>
      </c>
      <c r="I98" s="230">
        <v>230.783477353867</v>
      </c>
      <c r="J98" s="230">
        <v>350.05837433100999</v>
      </c>
      <c r="K98" s="230">
        <v>170.32879577869701</v>
      </c>
      <c r="L98" s="230">
        <v>495.07595433199401</v>
      </c>
      <c r="M98" s="230">
        <v>471.670634943999</v>
      </c>
      <c r="N98" s="230">
        <v>416.08528345974997</v>
      </c>
      <c r="O98" s="230">
        <v>514.841978962864</v>
      </c>
      <c r="P98" s="230">
        <v>4493.5304315777903</v>
      </c>
      <c r="Q98" s="230">
        <v>423.612648500403</v>
      </c>
      <c r="R98" s="230">
        <v>428.40075055497903</v>
      </c>
      <c r="S98" s="230">
        <v>467.55623547769602</v>
      </c>
      <c r="T98" s="230">
        <v>469.07588870374002</v>
      </c>
      <c r="U98" s="230">
        <v>456.61791768187601</v>
      </c>
      <c r="V98" s="230">
        <v>414.03540951819002</v>
      </c>
      <c r="W98" s="230">
        <v>491.30185733526997</v>
      </c>
      <c r="X98" s="230">
        <v>462.42891025508101</v>
      </c>
      <c r="Y98" s="230">
        <v>453.16085270962901</v>
      </c>
      <c r="Z98" s="230">
        <v>469.31399362070903</v>
      </c>
      <c r="AA98" s="230">
        <v>489.11427093857901</v>
      </c>
      <c r="AB98" s="230">
        <v>508.59570306842102</v>
      </c>
      <c r="AC98" s="230">
        <v>5533.21443836457</v>
      </c>
      <c r="AD98" s="230">
        <v>385.19960596021002</v>
      </c>
      <c r="AE98" s="230">
        <v>436.34434253601199</v>
      </c>
      <c r="AF98" s="230">
        <v>460.28492162566999</v>
      </c>
      <c r="AG98" s="230">
        <v>485.339174917197</v>
      </c>
      <c r="AH98" s="230">
        <v>477.20858474669598</v>
      </c>
      <c r="AI98" s="230">
        <v>393.30146925507302</v>
      </c>
      <c r="AJ98" s="230">
        <v>409.38963557191198</v>
      </c>
      <c r="AK98" s="230">
        <v>429.293336276503</v>
      </c>
      <c r="AL98" s="230">
        <v>399.299240958604</v>
      </c>
      <c r="AM98" s="230">
        <v>434.69044374945599</v>
      </c>
      <c r="AN98" s="230">
        <v>449.17082370674598</v>
      </c>
      <c r="AO98" s="230">
        <v>405.053538111519</v>
      </c>
      <c r="AP98" s="230">
        <v>5164.5751174156003</v>
      </c>
      <c r="AQ98" s="230">
        <v>432.22190594961199</v>
      </c>
      <c r="AR98" s="230">
        <v>376.638767426931</v>
      </c>
      <c r="AS98" s="230">
        <v>415.71702016589001</v>
      </c>
      <c r="AT98" s="230">
        <v>423.24368145860302</v>
      </c>
      <c r="AU98" s="230">
        <v>443.13909282529801</v>
      </c>
      <c r="AV98" s="230">
        <v>455.351052269484</v>
      </c>
      <c r="AW98" s="230">
        <v>496.13299182102799</v>
      </c>
      <c r="AX98" s="230">
        <v>472.63045693241202</v>
      </c>
      <c r="AY98" s="230">
        <v>443.27155186919998</v>
      </c>
      <c r="AZ98" s="230">
        <v>387.740393326819</v>
      </c>
      <c r="BA98" s="230">
        <v>564.74521404008397</v>
      </c>
      <c r="BB98" s="230">
        <v>470.31259372158001</v>
      </c>
      <c r="BC98" s="230">
        <v>5381.1447218069397</v>
      </c>
      <c r="BD98" s="230">
        <v>418.03926669028601</v>
      </c>
      <c r="BE98" s="230">
        <v>465.93282649597802</v>
      </c>
      <c r="BF98" s="230">
        <v>488.83118537423297</v>
      </c>
      <c r="BG98" s="230">
        <v>512.81642776135004</v>
      </c>
      <c r="BH98" s="230">
        <v>476.75955935072602</v>
      </c>
      <c r="BI98" s="230">
        <v>508.90906925283599</v>
      </c>
      <c r="BJ98" s="230">
        <v>517.705225526493</v>
      </c>
      <c r="BK98" s="230">
        <v>507.24150159885301</v>
      </c>
    </row>
    <row r="99" spans="1:63" s="31" customFormat="1" ht="15.75" customHeight="1" x14ac:dyDescent="0.25">
      <c r="A99" s="258" t="s">
        <v>118</v>
      </c>
      <c r="B99" s="295">
        <v>225</v>
      </c>
      <c r="C99" s="250" t="s">
        <v>248</v>
      </c>
      <c r="D99" s="233">
        <v>361.49094146938302</v>
      </c>
      <c r="E99" s="233">
        <v>664.12934628151197</v>
      </c>
      <c r="F99" s="233">
        <v>505.08448827043702</v>
      </c>
      <c r="G99" s="233">
        <v>512.29032987765299</v>
      </c>
      <c r="H99" s="233">
        <v>345.65403599893602</v>
      </c>
      <c r="I99" s="233">
        <v>362.84931692714702</v>
      </c>
      <c r="J99" s="233">
        <v>444.51289412459101</v>
      </c>
      <c r="K99" s="233">
        <v>331.42606283520001</v>
      </c>
      <c r="L99" s="233">
        <v>464.19959532222998</v>
      </c>
      <c r="M99" s="233">
        <v>388.71263916754799</v>
      </c>
      <c r="N99" s="233">
        <v>450.15136013020901</v>
      </c>
      <c r="O99" s="233">
        <v>428.22345326539403</v>
      </c>
      <c r="P99" s="233">
        <v>5258.7244636702399</v>
      </c>
      <c r="Q99" s="234">
        <v>387.76541800402401</v>
      </c>
      <c r="R99" s="234">
        <v>273.42415985467801</v>
      </c>
      <c r="S99" s="234">
        <v>575.082907246486</v>
      </c>
      <c r="T99" s="234">
        <v>372.785032722648</v>
      </c>
      <c r="U99" s="234">
        <v>559.35753284929206</v>
      </c>
      <c r="V99" s="234">
        <v>567.63955162943705</v>
      </c>
      <c r="W99" s="234">
        <v>590.63923751869402</v>
      </c>
      <c r="X99" s="234">
        <v>568.34713931288604</v>
      </c>
      <c r="Y99" s="234">
        <v>641.21931530382005</v>
      </c>
      <c r="Z99" s="234">
        <v>626.05110812501198</v>
      </c>
      <c r="AA99" s="234">
        <v>549.80004810004004</v>
      </c>
      <c r="AB99" s="234">
        <v>564.03302247385602</v>
      </c>
      <c r="AC99" s="234">
        <v>6276.1444731408701</v>
      </c>
      <c r="AD99" s="234">
        <v>384.404244030619</v>
      </c>
      <c r="AE99" s="234">
        <v>367.92587642785497</v>
      </c>
      <c r="AF99" s="234">
        <v>398.90147703677201</v>
      </c>
      <c r="AG99" s="234">
        <v>609.21432970186697</v>
      </c>
      <c r="AH99" s="234">
        <v>415.48441031390797</v>
      </c>
      <c r="AI99" s="234">
        <v>420.89771017441598</v>
      </c>
      <c r="AJ99" s="234">
        <v>514.54549609739399</v>
      </c>
      <c r="AK99" s="234">
        <v>487.09786582671001</v>
      </c>
      <c r="AL99" s="234">
        <v>434.28323821639299</v>
      </c>
      <c r="AM99" s="234">
        <v>505.56304668582197</v>
      </c>
      <c r="AN99" s="234">
        <v>473.08992460810202</v>
      </c>
      <c r="AO99" s="234">
        <v>442.75237364591499</v>
      </c>
      <c r="AP99" s="234">
        <v>5454.1599927657699</v>
      </c>
      <c r="AQ99" s="234">
        <v>421.74429861206698</v>
      </c>
      <c r="AR99" s="234">
        <v>383.081432672392</v>
      </c>
      <c r="AS99" s="234">
        <v>425.69652558921899</v>
      </c>
      <c r="AT99" s="234">
        <v>428.48845630872898</v>
      </c>
      <c r="AU99" s="234">
        <v>366.55239354995302</v>
      </c>
      <c r="AV99" s="234">
        <v>363.90267145416698</v>
      </c>
      <c r="AW99" s="234">
        <v>380.742418055607</v>
      </c>
      <c r="AX99" s="234">
        <v>417.94859574131698</v>
      </c>
      <c r="AY99" s="234">
        <v>388.89840732729402</v>
      </c>
      <c r="AZ99" s="234">
        <v>410.31244574742601</v>
      </c>
      <c r="BA99" s="234">
        <v>469.04833803610501</v>
      </c>
      <c r="BB99" s="234">
        <v>425.17893510248803</v>
      </c>
      <c r="BC99" s="234">
        <v>4881.5949181967599</v>
      </c>
      <c r="BD99" s="234">
        <v>386.01090293247</v>
      </c>
      <c r="BE99" s="234">
        <v>242.776945831418</v>
      </c>
      <c r="BF99" s="234">
        <v>230.16914158342601</v>
      </c>
      <c r="BG99" s="234">
        <v>285.66818729154699</v>
      </c>
      <c r="BH99" s="234">
        <v>230.847915896735</v>
      </c>
      <c r="BI99" s="234">
        <v>256.351716075171</v>
      </c>
      <c r="BJ99" s="234">
        <v>526.17123920710901</v>
      </c>
      <c r="BK99" s="234">
        <v>489.74386861727498</v>
      </c>
    </row>
    <row r="100" spans="1:63" s="31" customFormat="1" ht="15.75" customHeight="1" x14ac:dyDescent="0.25">
      <c r="A100" s="235" t="s">
        <v>118</v>
      </c>
      <c r="B100" s="294">
        <v>2844</v>
      </c>
      <c r="C100" s="235" t="s">
        <v>76</v>
      </c>
      <c r="D100" s="230">
        <v>74.864184546742806</v>
      </c>
      <c r="E100" s="230">
        <v>133.09219134799801</v>
      </c>
      <c r="F100" s="230">
        <v>123.184118594537</v>
      </c>
      <c r="G100" s="230">
        <v>321.627416106905</v>
      </c>
      <c r="H100" s="230">
        <v>192.54558859812701</v>
      </c>
      <c r="I100" s="230">
        <v>178.184069265538</v>
      </c>
      <c r="J100" s="230">
        <v>374.261831326248</v>
      </c>
      <c r="K100" s="230">
        <v>214.694408176927</v>
      </c>
      <c r="L100" s="230">
        <v>153.59328012060499</v>
      </c>
      <c r="M100" s="230">
        <v>103.182196029021</v>
      </c>
      <c r="N100" s="230">
        <v>96.772445325034894</v>
      </c>
      <c r="O100" s="230">
        <v>294.407800801397</v>
      </c>
      <c r="P100" s="230">
        <v>2260.4095302390801</v>
      </c>
      <c r="Q100" s="230">
        <v>249.029529185342</v>
      </c>
      <c r="R100" s="230">
        <v>193.738539332568</v>
      </c>
      <c r="S100" s="230">
        <v>139.47258673586899</v>
      </c>
      <c r="T100" s="230">
        <v>157.827734807903</v>
      </c>
      <c r="U100" s="230">
        <v>288.43949770489098</v>
      </c>
      <c r="V100" s="230">
        <v>238.742223134174</v>
      </c>
      <c r="W100" s="230">
        <v>283.56003321650297</v>
      </c>
      <c r="X100" s="230">
        <v>284.88290273249902</v>
      </c>
      <c r="Y100" s="230">
        <v>160.35627068807699</v>
      </c>
      <c r="Z100" s="230">
        <v>317.31348451202598</v>
      </c>
      <c r="AA100" s="230">
        <v>233.36137243247001</v>
      </c>
      <c r="AB100" s="230">
        <v>439.048180426128</v>
      </c>
      <c r="AC100" s="230">
        <v>2985.7723549084499</v>
      </c>
      <c r="AD100" s="230">
        <v>217.80045596851701</v>
      </c>
      <c r="AE100" s="230">
        <v>360.80865146815302</v>
      </c>
      <c r="AF100" s="230">
        <v>370.73823168871502</v>
      </c>
      <c r="AG100" s="230">
        <v>247.201763204163</v>
      </c>
      <c r="AH100" s="230">
        <v>400.832882939775</v>
      </c>
      <c r="AI100" s="230">
        <v>292.82391692697399</v>
      </c>
      <c r="AJ100" s="230">
        <v>271.17024790158501</v>
      </c>
      <c r="AK100" s="230">
        <v>300.64814366223999</v>
      </c>
      <c r="AL100" s="230">
        <v>219.77144471730199</v>
      </c>
      <c r="AM100" s="230">
        <v>293.18814070673699</v>
      </c>
      <c r="AN100" s="230">
        <v>440.61879844229998</v>
      </c>
      <c r="AO100" s="230">
        <v>253.036353105827</v>
      </c>
      <c r="AP100" s="230">
        <v>3668.6390307322899</v>
      </c>
      <c r="AQ100" s="230">
        <v>233.07628697672601</v>
      </c>
      <c r="AR100" s="230">
        <v>231.626519363857</v>
      </c>
      <c r="AS100" s="230">
        <v>200.39918182823001</v>
      </c>
      <c r="AT100" s="230">
        <v>350.64193319903501</v>
      </c>
      <c r="AU100" s="230">
        <v>489.71778951421101</v>
      </c>
      <c r="AV100" s="230">
        <v>307.75508853009001</v>
      </c>
      <c r="AW100" s="230">
        <v>537.85429113478199</v>
      </c>
      <c r="AX100" s="230">
        <v>340.063783619763</v>
      </c>
      <c r="AY100" s="230">
        <v>321.123387645425</v>
      </c>
      <c r="AZ100" s="230">
        <v>247.910826138147</v>
      </c>
      <c r="BA100" s="230">
        <v>281.40728955630601</v>
      </c>
      <c r="BB100" s="230">
        <v>196.09344396793</v>
      </c>
      <c r="BC100" s="230">
        <v>3737.6698214745002</v>
      </c>
      <c r="BD100" s="230">
        <v>345.58367119519602</v>
      </c>
      <c r="BE100" s="230">
        <v>409.28475457539201</v>
      </c>
      <c r="BF100" s="230">
        <v>327.92096058910698</v>
      </c>
      <c r="BG100" s="230">
        <v>352.47945276670299</v>
      </c>
      <c r="BH100" s="230">
        <v>343.539525242835</v>
      </c>
      <c r="BI100" s="230">
        <v>381.10125070587299</v>
      </c>
      <c r="BJ100" s="230">
        <v>456.74197340886701</v>
      </c>
      <c r="BK100" s="230">
        <v>415.86285101509299</v>
      </c>
    </row>
    <row r="101" spans="1:63" s="31" customFormat="1" ht="15.75" customHeight="1" x14ac:dyDescent="0.25">
      <c r="A101" s="250" t="s">
        <v>118</v>
      </c>
      <c r="B101" s="388">
        <v>232</v>
      </c>
      <c r="C101" s="250" t="s">
        <v>85</v>
      </c>
      <c r="D101" s="233">
        <v>113.94468501412599</v>
      </c>
      <c r="E101" s="233">
        <v>96.483447879103593</v>
      </c>
      <c r="F101" s="233">
        <v>135.44781791237801</v>
      </c>
      <c r="G101" s="233">
        <v>124.836869776867</v>
      </c>
      <c r="H101" s="233">
        <v>104.28283768406</v>
      </c>
      <c r="I101" s="233">
        <v>140.59165726787799</v>
      </c>
      <c r="J101" s="233">
        <v>345.71569042047997</v>
      </c>
      <c r="K101" s="233">
        <v>184.45590576772301</v>
      </c>
      <c r="L101" s="233">
        <v>221.948908472949</v>
      </c>
      <c r="M101" s="233">
        <v>198.46151834428599</v>
      </c>
      <c r="N101" s="233">
        <v>149.540236246566</v>
      </c>
      <c r="O101" s="233">
        <v>167.833260948749</v>
      </c>
      <c r="P101" s="233">
        <v>1983.54283573517</v>
      </c>
      <c r="Q101" s="234">
        <v>92.807227847432699</v>
      </c>
      <c r="R101" s="234">
        <v>204.78554270798401</v>
      </c>
      <c r="S101" s="234">
        <v>204.24245516985201</v>
      </c>
      <c r="T101" s="234">
        <v>113.74158966418</v>
      </c>
      <c r="U101" s="234">
        <v>188.27009645114299</v>
      </c>
      <c r="V101" s="234">
        <v>139.948085997688</v>
      </c>
      <c r="W101" s="234">
        <v>154.567928481048</v>
      </c>
      <c r="X101" s="234">
        <v>213.991848040912</v>
      </c>
      <c r="Y101" s="234">
        <v>167.635793613917</v>
      </c>
      <c r="Z101" s="234">
        <v>202.19763210984499</v>
      </c>
      <c r="AA101" s="234">
        <v>148.62392453740799</v>
      </c>
      <c r="AB101" s="234">
        <v>137.19038313521901</v>
      </c>
      <c r="AC101" s="234">
        <v>1968.0025077566299</v>
      </c>
      <c r="AD101" s="234">
        <v>141.383373138602</v>
      </c>
      <c r="AE101" s="234">
        <v>260.06485125266698</v>
      </c>
      <c r="AF101" s="234">
        <v>302.836277262377</v>
      </c>
      <c r="AG101" s="234">
        <v>320.10907342911599</v>
      </c>
      <c r="AH101" s="234">
        <v>285.99514499160102</v>
      </c>
      <c r="AI101" s="234">
        <v>266.64831303674202</v>
      </c>
      <c r="AJ101" s="234">
        <v>384.145897489128</v>
      </c>
      <c r="AK101" s="234">
        <v>617.29561569868702</v>
      </c>
      <c r="AL101" s="234">
        <v>533.19197225718494</v>
      </c>
      <c r="AM101" s="234">
        <v>385.05272422207901</v>
      </c>
      <c r="AN101" s="234">
        <v>244.72467285354099</v>
      </c>
      <c r="AO101" s="234">
        <v>347.31000037443101</v>
      </c>
      <c r="AP101" s="234">
        <v>4088.75791600616</v>
      </c>
      <c r="AQ101" s="234">
        <v>290.83421756115803</v>
      </c>
      <c r="AR101" s="234">
        <v>276.646761709808</v>
      </c>
      <c r="AS101" s="234">
        <v>293.23171439067301</v>
      </c>
      <c r="AT101" s="234">
        <v>207.12643624452701</v>
      </c>
      <c r="AU101" s="234">
        <v>304.40478852732798</v>
      </c>
      <c r="AV101" s="234">
        <v>301.94020162927302</v>
      </c>
      <c r="AW101" s="234">
        <v>684.34314562530199</v>
      </c>
      <c r="AX101" s="234">
        <v>551.09072496831095</v>
      </c>
      <c r="AY101" s="234">
        <v>394.44910168037802</v>
      </c>
      <c r="AZ101" s="234">
        <v>335.18901711201602</v>
      </c>
      <c r="BA101" s="234">
        <v>195.68545280867701</v>
      </c>
      <c r="BB101" s="234">
        <v>232.313497633834</v>
      </c>
      <c r="BC101" s="234">
        <v>4067.2550598912899</v>
      </c>
      <c r="BD101" s="234">
        <v>276.01681531543301</v>
      </c>
      <c r="BE101" s="234">
        <v>370.503224121426</v>
      </c>
      <c r="BF101" s="234">
        <v>320.364718135423</v>
      </c>
      <c r="BG101" s="234">
        <v>201.115479155325</v>
      </c>
      <c r="BH101" s="234">
        <v>265.335721655084</v>
      </c>
      <c r="BI101" s="234">
        <v>281.38125777817299</v>
      </c>
      <c r="BJ101" s="234">
        <v>470.14534791351798</v>
      </c>
      <c r="BK101" s="234">
        <v>410.73616679998997</v>
      </c>
    </row>
    <row r="102" spans="1:63" s="31" customFormat="1" ht="15.75" customHeight="1" x14ac:dyDescent="0.25">
      <c r="A102" s="235" t="s">
        <v>118</v>
      </c>
      <c r="B102" s="294" t="s">
        <v>118</v>
      </c>
      <c r="C102" s="235" t="s">
        <v>80</v>
      </c>
      <c r="D102" s="230">
        <v>2666.39288770455</v>
      </c>
      <c r="E102" s="230">
        <v>2973.0763297684098</v>
      </c>
      <c r="F102" s="230">
        <v>2937.4882543383801</v>
      </c>
      <c r="G102" s="230">
        <v>3865.5498099142301</v>
      </c>
      <c r="H102" s="230">
        <v>4916.60600941344</v>
      </c>
      <c r="I102" s="230">
        <v>4716.5955643505104</v>
      </c>
      <c r="J102" s="230">
        <v>4716.5437093312803</v>
      </c>
      <c r="K102" s="230">
        <v>5365.4277442217699</v>
      </c>
      <c r="L102" s="230">
        <v>3802.0358390861202</v>
      </c>
      <c r="M102" s="230">
        <v>2882.42807363264</v>
      </c>
      <c r="N102" s="230">
        <v>5351.8636220260596</v>
      </c>
      <c r="O102" s="230">
        <v>6651.1964541860798</v>
      </c>
      <c r="P102" s="230">
        <v>50845.204297973498</v>
      </c>
      <c r="Q102" s="230">
        <v>2360.3753335709298</v>
      </c>
      <c r="R102" s="230">
        <v>3307.33706528839</v>
      </c>
      <c r="S102" s="230">
        <v>4089.63306689199</v>
      </c>
      <c r="T102" s="230">
        <v>3272.4039742271498</v>
      </c>
      <c r="U102" s="230">
        <v>2953.77775737807</v>
      </c>
      <c r="V102" s="230">
        <v>3751.7453565109499</v>
      </c>
      <c r="W102" s="230">
        <v>3518.9439743898201</v>
      </c>
      <c r="X102" s="230">
        <v>3372.1332847687499</v>
      </c>
      <c r="Y102" s="230">
        <v>2943.0580843247299</v>
      </c>
      <c r="Z102" s="230">
        <v>4451.0001478922504</v>
      </c>
      <c r="AA102" s="230">
        <v>3953.06223138728</v>
      </c>
      <c r="AB102" s="230">
        <v>10511.131702051</v>
      </c>
      <c r="AC102" s="230">
        <v>48484.601978681298</v>
      </c>
      <c r="AD102" s="230">
        <v>2742.9297458257201</v>
      </c>
      <c r="AE102" s="230">
        <v>3165.6577151438701</v>
      </c>
      <c r="AF102" s="230">
        <v>3647.39501949844</v>
      </c>
      <c r="AG102" s="230">
        <v>3604.5444446991801</v>
      </c>
      <c r="AH102" s="230">
        <v>2900.7622259803302</v>
      </c>
      <c r="AI102" s="230">
        <v>3186.02368607674</v>
      </c>
      <c r="AJ102" s="230">
        <v>4337.9927280909797</v>
      </c>
      <c r="AK102" s="230">
        <v>2989.0717384815298</v>
      </c>
      <c r="AL102" s="230">
        <v>3346.21440048354</v>
      </c>
      <c r="AM102" s="230">
        <v>4152.7366942230401</v>
      </c>
      <c r="AN102" s="230">
        <v>3979.2207853087698</v>
      </c>
      <c r="AO102" s="230">
        <v>4950.2613108864998</v>
      </c>
      <c r="AP102" s="230">
        <v>43002.8104946987</v>
      </c>
      <c r="AQ102" s="230">
        <v>2316.6892188758002</v>
      </c>
      <c r="AR102" s="230">
        <v>3073.4165869257099</v>
      </c>
      <c r="AS102" s="230">
        <v>2662.6735271939801</v>
      </c>
      <c r="AT102" s="230">
        <v>2705.6508249498902</v>
      </c>
      <c r="AU102" s="230">
        <v>3383.1435654164002</v>
      </c>
      <c r="AV102" s="230">
        <v>3309.7506010711099</v>
      </c>
      <c r="AW102" s="230">
        <v>4383.1236002326204</v>
      </c>
      <c r="AX102" s="230">
        <v>2797.02439057826</v>
      </c>
      <c r="AY102" s="230">
        <v>2839.4994967125699</v>
      </c>
      <c r="AZ102" s="230">
        <v>3095.3809394792702</v>
      </c>
      <c r="BA102" s="230">
        <v>3159.0519916714702</v>
      </c>
      <c r="BB102" s="230">
        <v>5550.8109668531997</v>
      </c>
      <c r="BC102" s="230">
        <v>39276.215709960299</v>
      </c>
      <c r="BD102" s="230">
        <v>2447.2990462743501</v>
      </c>
      <c r="BE102" s="230">
        <v>3449.4161757578599</v>
      </c>
      <c r="BF102" s="230">
        <v>3475.88498101598</v>
      </c>
      <c r="BG102" s="230">
        <v>3269.9333785100098</v>
      </c>
      <c r="BH102" s="230">
        <v>2802.8012415275398</v>
      </c>
      <c r="BI102" s="230">
        <v>3751.192033067</v>
      </c>
      <c r="BJ102" s="230">
        <v>4210.8618286964502</v>
      </c>
      <c r="BK102" s="230">
        <v>2547.62221364995</v>
      </c>
    </row>
    <row r="103" spans="1:63" s="242" customFormat="1" ht="15.75" customHeight="1" x14ac:dyDescent="0.25">
      <c r="A103" s="289" t="s">
        <v>150</v>
      </c>
      <c r="B103" s="296" t="s">
        <v>118</v>
      </c>
      <c r="C103" s="252" t="s">
        <v>118</v>
      </c>
      <c r="D103" s="264">
        <v>12819.4057494227</v>
      </c>
      <c r="E103" s="264">
        <v>13857.4112232472</v>
      </c>
      <c r="F103" s="264">
        <v>15756.145992223899</v>
      </c>
      <c r="G103" s="264">
        <v>20437.692295929701</v>
      </c>
      <c r="H103" s="264">
        <v>18957.466940350499</v>
      </c>
      <c r="I103" s="264">
        <v>18078.835002501601</v>
      </c>
      <c r="J103" s="264">
        <v>20928.213169408598</v>
      </c>
      <c r="K103" s="264">
        <v>21208.6944925075</v>
      </c>
      <c r="L103" s="264">
        <v>19210.912857146399</v>
      </c>
      <c r="M103" s="264">
        <v>17619.878947531401</v>
      </c>
      <c r="N103" s="264">
        <v>16976.9027458897</v>
      </c>
      <c r="O103" s="264">
        <v>23733.8133081331</v>
      </c>
      <c r="P103" s="264">
        <v>219585.37272429201</v>
      </c>
      <c r="Q103" s="253">
        <v>17170.520345577999</v>
      </c>
      <c r="R103" s="253">
        <v>16398.350028236899</v>
      </c>
      <c r="S103" s="253">
        <v>18801.131030808501</v>
      </c>
      <c r="T103" s="253">
        <v>16248.7644025843</v>
      </c>
      <c r="U103" s="253">
        <v>16217.9519998045</v>
      </c>
      <c r="V103" s="253">
        <v>17304.4541251222</v>
      </c>
      <c r="W103" s="253">
        <v>16586.3930408499</v>
      </c>
      <c r="X103" s="253">
        <v>18726.2563772088</v>
      </c>
      <c r="Y103" s="253">
        <v>22924.162375821601</v>
      </c>
      <c r="Z103" s="253">
        <v>16779.6883326311</v>
      </c>
      <c r="AA103" s="253">
        <v>16477.0137435053</v>
      </c>
      <c r="AB103" s="253">
        <v>25475.951428502602</v>
      </c>
      <c r="AC103" s="253">
        <v>219110.63723065401</v>
      </c>
      <c r="AD103" s="253">
        <v>20363.804987663902</v>
      </c>
      <c r="AE103" s="253">
        <v>19380.594321471399</v>
      </c>
      <c r="AF103" s="253">
        <v>19010.7814344338</v>
      </c>
      <c r="AG103" s="253">
        <v>18729.6755425708</v>
      </c>
      <c r="AH103" s="253">
        <v>17625.850101699099</v>
      </c>
      <c r="AI103" s="253">
        <v>18631.332960819</v>
      </c>
      <c r="AJ103" s="253">
        <v>20151.387180236099</v>
      </c>
      <c r="AK103" s="253">
        <v>18509.907313971398</v>
      </c>
      <c r="AL103" s="253">
        <v>20531.590383036899</v>
      </c>
      <c r="AM103" s="253">
        <v>19656.227953132999</v>
      </c>
      <c r="AN103" s="253">
        <v>19021.419395208999</v>
      </c>
      <c r="AO103" s="253">
        <v>24444.329735829</v>
      </c>
      <c r="AP103" s="253">
        <v>236056.90131007301</v>
      </c>
      <c r="AQ103" s="253">
        <v>23598.808353700701</v>
      </c>
      <c r="AR103" s="253">
        <v>20785.996196659398</v>
      </c>
      <c r="AS103" s="253">
        <v>20535.860433866299</v>
      </c>
      <c r="AT103" s="253">
        <v>19897.764154514</v>
      </c>
      <c r="AU103" s="253">
        <v>21482.558797919799</v>
      </c>
      <c r="AV103" s="253">
        <v>26243.108920494</v>
      </c>
      <c r="AW103" s="253">
        <v>28810.859016286799</v>
      </c>
      <c r="AX103" s="253">
        <v>24634.937021169699</v>
      </c>
      <c r="AY103" s="253">
        <v>24416.4419210382</v>
      </c>
      <c r="AZ103" s="253">
        <v>21231.719390530699</v>
      </c>
      <c r="BA103" s="253">
        <v>26135.977753679399</v>
      </c>
      <c r="BB103" s="253">
        <v>30567.8804886654</v>
      </c>
      <c r="BC103" s="253">
        <v>288341.91244852397</v>
      </c>
      <c r="BD103" s="253">
        <v>24049.1731767198</v>
      </c>
      <c r="BE103" s="253">
        <v>23315.673649186199</v>
      </c>
      <c r="BF103" s="253">
        <v>26544.453846424702</v>
      </c>
      <c r="BG103" s="253">
        <v>25601.912658803099</v>
      </c>
      <c r="BH103" s="253">
        <v>23998.335101325702</v>
      </c>
      <c r="BI103" s="253">
        <v>27288.155476411401</v>
      </c>
      <c r="BJ103" s="253">
        <v>29430.574444328799</v>
      </c>
      <c r="BK103" s="253">
        <v>27321.124097405798</v>
      </c>
    </row>
    <row r="104" spans="1:63" s="31" customFormat="1" ht="15.75" customHeight="1" x14ac:dyDescent="0.25">
      <c r="A104" s="235" t="s">
        <v>118</v>
      </c>
      <c r="B104" s="294">
        <v>211</v>
      </c>
      <c r="C104" s="235" t="s">
        <v>81</v>
      </c>
      <c r="D104" s="230">
        <v>1405.2961130947201</v>
      </c>
      <c r="E104" s="230">
        <v>846.93753550253496</v>
      </c>
      <c r="F104" s="230">
        <v>1610.09160133297</v>
      </c>
      <c r="G104" s="230">
        <v>3985.8696930278102</v>
      </c>
      <c r="H104" s="230">
        <v>3492.44136797177</v>
      </c>
      <c r="I104" s="230">
        <v>4033.9257820781399</v>
      </c>
      <c r="J104" s="230">
        <v>5910.34357843216</v>
      </c>
      <c r="K104" s="230">
        <v>5769.6274866778303</v>
      </c>
      <c r="L104" s="230">
        <v>4279.0375246044396</v>
      </c>
      <c r="M104" s="230">
        <v>4287.1690228726902</v>
      </c>
      <c r="N104" s="230">
        <v>4174.8042724274001</v>
      </c>
      <c r="O104" s="230">
        <v>5010.4617045131299</v>
      </c>
      <c r="P104" s="230">
        <v>44806.0056825356</v>
      </c>
      <c r="Q104" s="230">
        <v>4985.4593021394303</v>
      </c>
      <c r="R104" s="230">
        <v>3717.7313669001101</v>
      </c>
      <c r="S104" s="230">
        <v>3855.2687859698999</v>
      </c>
      <c r="T104" s="230">
        <v>3930.9692242227702</v>
      </c>
      <c r="U104" s="230">
        <v>3794.5736036439798</v>
      </c>
      <c r="V104" s="230">
        <v>3189.1174430255701</v>
      </c>
      <c r="W104" s="230">
        <v>4928.0022304180302</v>
      </c>
      <c r="X104" s="230">
        <v>4761.2990892204098</v>
      </c>
      <c r="Y104" s="230">
        <v>3641.2620170437299</v>
      </c>
      <c r="Z104" s="230">
        <v>3108.9223435837298</v>
      </c>
      <c r="AA104" s="230">
        <v>3156.6017800316099</v>
      </c>
      <c r="AB104" s="230">
        <v>4368.2757737714601</v>
      </c>
      <c r="AC104" s="230">
        <v>47437.482959970701</v>
      </c>
      <c r="AD104" s="230">
        <v>4583.0207693697203</v>
      </c>
      <c r="AE104" s="230">
        <v>3329.7587128466098</v>
      </c>
      <c r="AF104" s="230">
        <v>3568.8086693382202</v>
      </c>
      <c r="AG104" s="230">
        <v>3233.3621396758599</v>
      </c>
      <c r="AH104" s="230">
        <v>2951.4329161432202</v>
      </c>
      <c r="AI104" s="230">
        <v>3082.0110433445002</v>
      </c>
      <c r="AJ104" s="230">
        <v>4980.6075820463002</v>
      </c>
      <c r="AK104" s="230">
        <v>5236.6372524298204</v>
      </c>
      <c r="AL104" s="230">
        <v>3916.8501356082902</v>
      </c>
      <c r="AM104" s="230">
        <v>4559.7116816920698</v>
      </c>
      <c r="AN104" s="230">
        <v>4436.5548746302502</v>
      </c>
      <c r="AO104" s="230">
        <v>6012.0891548828204</v>
      </c>
      <c r="AP104" s="230">
        <v>49890.844932007698</v>
      </c>
      <c r="AQ104" s="230">
        <v>6090.0576697019096</v>
      </c>
      <c r="AR104" s="230">
        <v>4355.2019767681304</v>
      </c>
      <c r="AS104" s="230">
        <v>4336.98207691267</v>
      </c>
      <c r="AT104" s="230">
        <v>4962.4987734389997</v>
      </c>
      <c r="AU104" s="230">
        <v>4374.45983946253</v>
      </c>
      <c r="AV104" s="230">
        <v>4422.6975147623998</v>
      </c>
      <c r="AW104" s="230">
        <v>7009.3188314339804</v>
      </c>
      <c r="AX104" s="230">
        <v>7352.5617965635702</v>
      </c>
      <c r="AY104" s="230">
        <v>5066.3424108640802</v>
      </c>
      <c r="AZ104" s="230">
        <v>5304.1500770422999</v>
      </c>
      <c r="BA104" s="230">
        <v>5092.7916855584599</v>
      </c>
      <c r="BB104" s="230">
        <v>7337.4891001137303</v>
      </c>
      <c r="BC104" s="230">
        <v>65704.551752622705</v>
      </c>
      <c r="BD104" s="230">
        <v>7774.9491018483104</v>
      </c>
      <c r="BE104" s="230">
        <v>5213.5580611974801</v>
      </c>
      <c r="BF104" s="230">
        <v>6063.1542320365097</v>
      </c>
      <c r="BG104" s="230">
        <v>6021.9058994028701</v>
      </c>
      <c r="BH104" s="230">
        <v>5400.47705013217</v>
      </c>
      <c r="BI104" s="230">
        <v>5578.14733747636</v>
      </c>
      <c r="BJ104" s="230">
        <v>8663.4662041332394</v>
      </c>
      <c r="BK104" s="230">
        <v>8458.9689077808707</v>
      </c>
    </row>
    <row r="105" spans="1:63" s="31" customFormat="1" ht="15.75" customHeight="1" x14ac:dyDescent="0.25">
      <c r="A105" s="231" t="s">
        <v>118</v>
      </c>
      <c r="B105" s="388">
        <v>263</v>
      </c>
      <c r="C105" s="250" t="s">
        <v>87</v>
      </c>
      <c r="D105" s="233">
        <v>4540.0842016290298</v>
      </c>
      <c r="E105" s="233">
        <v>5575.4143701555504</v>
      </c>
      <c r="F105" s="233">
        <v>5589.4978660812403</v>
      </c>
      <c r="G105" s="233">
        <v>6547.6909724327697</v>
      </c>
      <c r="H105" s="233">
        <v>5993.0904252988103</v>
      </c>
      <c r="I105" s="233">
        <v>5837.63625416585</v>
      </c>
      <c r="J105" s="233">
        <v>6076.6664490430603</v>
      </c>
      <c r="K105" s="233">
        <v>5604.5227880867096</v>
      </c>
      <c r="L105" s="233">
        <v>5618.8730236096599</v>
      </c>
      <c r="M105" s="233">
        <v>5176.7978322785902</v>
      </c>
      <c r="N105" s="233">
        <v>3924.63360239546</v>
      </c>
      <c r="O105" s="233">
        <v>6553.1135644399001</v>
      </c>
      <c r="P105" s="233">
        <v>67038.021349616596</v>
      </c>
      <c r="Q105" s="234">
        <v>5193.4500967768499</v>
      </c>
      <c r="R105" s="234">
        <v>4075.7273538773002</v>
      </c>
      <c r="S105" s="234">
        <v>4734.8250230719104</v>
      </c>
      <c r="T105" s="234">
        <v>4089.7367138285599</v>
      </c>
      <c r="U105" s="234">
        <v>4582.22754051434</v>
      </c>
      <c r="V105" s="234">
        <v>4532.7627040288298</v>
      </c>
      <c r="W105" s="234">
        <v>4121.8526296618102</v>
      </c>
      <c r="X105" s="234">
        <v>4043.8075159219702</v>
      </c>
      <c r="Y105" s="234">
        <v>5193.2025655671396</v>
      </c>
      <c r="Z105" s="234">
        <v>3917.64134928164</v>
      </c>
      <c r="AA105" s="234">
        <v>4876.7562745875102</v>
      </c>
      <c r="AB105" s="234">
        <v>6539.4893122319399</v>
      </c>
      <c r="AC105" s="234">
        <v>55901.479079349803</v>
      </c>
      <c r="AD105" s="234">
        <v>5125.7191501857897</v>
      </c>
      <c r="AE105" s="234">
        <v>5568.6490657386403</v>
      </c>
      <c r="AF105" s="234">
        <v>3888.7868162219202</v>
      </c>
      <c r="AG105" s="234">
        <v>4463.0540560152203</v>
      </c>
      <c r="AH105" s="234">
        <v>4297.7889502036496</v>
      </c>
      <c r="AI105" s="234">
        <v>4596.3932891015802</v>
      </c>
      <c r="AJ105" s="234">
        <v>5562.9056734860296</v>
      </c>
      <c r="AK105" s="234">
        <v>3882.6878964173702</v>
      </c>
      <c r="AL105" s="234">
        <v>4154.3356277809798</v>
      </c>
      <c r="AM105" s="234">
        <v>3983.2466166368999</v>
      </c>
      <c r="AN105" s="234">
        <v>3990.27268877406</v>
      </c>
      <c r="AO105" s="234">
        <v>6037.6470110514501</v>
      </c>
      <c r="AP105" s="234">
        <v>55551.486841613601</v>
      </c>
      <c r="AQ105" s="234">
        <v>3872.4457161249402</v>
      </c>
      <c r="AR105" s="234">
        <v>3888.2828038130301</v>
      </c>
      <c r="AS105" s="234">
        <v>3853.1346068328098</v>
      </c>
      <c r="AT105" s="234">
        <v>3776.3498011802999</v>
      </c>
      <c r="AU105" s="234">
        <v>3752.5132155551</v>
      </c>
      <c r="AV105" s="234">
        <v>3942.1940979557498</v>
      </c>
      <c r="AW105" s="234">
        <v>8429.87493185944</v>
      </c>
      <c r="AX105" s="234">
        <v>4604.3972454356299</v>
      </c>
      <c r="AY105" s="234">
        <v>4689.8622511990698</v>
      </c>
      <c r="AZ105" s="234">
        <v>3828.2947403691701</v>
      </c>
      <c r="BA105" s="234">
        <v>5974.6723833587903</v>
      </c>
      <c r="BB105" s="234">
        <v>4724.5906879471404</v>
      </c>
      <c r="BC105" s="234">
        <v>55336.6124816312</v>
      </c>
      <c r="BD105" s="234">
        <v>3537.77570176989</v>
      </c>
      <c r="BE105" s="234">
        <v>3957.51307157662</v>
      </c>
      <c r="BF105" s="234">
        <v>4059.8864516312701</v>
      </c>
      <c r="BG105" s="234">
        <v>4580.8758784566498</v>
      </c>
      <c r="BH105" s="234">
        <v>3888.2292602617899</v>
      </c>
      <c r="BI105" s="234">
        <v>4842.1400503801397</v>
      </c>
      <c r="BJ105" s="234">
        <v>6078.2389921839404</v>
      </c>
      <c r="BK105" s="234">
        <v>4860.9743462300703</v>
      </c>
    </row>
    <row r="106" spans="1:63" s="31" customFormat="1" ht="15.75" customHeight="1" x14ac:dyDescent="0.25">
      <c r="A106" s="235" t="s">
        <v>118</v>
      </c>
      <c r="B106" s="294">
        <v>277</v>
      </c>
      <c r="C106" s="235" t="s">
        <v>74</v>
      </c>
      <c r="D106" s="230">
        <v>1037.9591105920599</v>
      </c>
      <c r="E106" s="230">
        <v>2044.1968578102001</v>
      </c>
      <c r="F106" s="230">
        <v>2940.8177607113198</v>
      </c>
      <c r="G106" s="230">
        <v>1673.35094129105</v>
      </c>
      <c r="H106" s="230">
        <v>1936.2814995506101</v>
      </c>
      <c r="I106" s="230">
        <v>2085.2178964239401</v>
      </c>
      <c r="J106" s="230">
        <v>1534.4587870871601</v>
      </c>
      <c r="K106" s="230">
        <v>1962.4615708389499</v>
      </c>
      <c r="L106" s="230">
        <v>2702.1531464700302</v>
      </c>
      <c r="M106" s="230">
        <v>2321.0903727980799</v>
      </c>
      <c r="N106" s="230">
        <v>2295.16639465461</v>
      </c>
      <c r="O106" s="230">
        <v>2781.4298882380699</v>
      </c>
      <c r="P106" s="230">
        <v>25314.584226466101</v>
      </c>
      <c r="Q106" s="230">
        <v>1999.03636363139</v>
      </c>
      <c r="R106" s="230">
        <v>2356.6897506564801</v>
      </c>
      <c r="S106" s="230">
        <v>3140.6843387466902</v>
      </c>
      <c r="T106" s="230">
        <v>1178.3765701011801</v>
      </c>
      <c r="U106" s="230">
        <v>1195.8285314285399</v>
      </c>
      <c r="V106" s="230">
        <v>2092.1333592366</v>
      </c>
      <c r="W106" s="230">
        <v>1634.1866156783301</v>
      </c>
      <c r="X106" s="230">
        <v>685.65695050154704</v>
      </c>
      <c r="Y106" s="230">
        <v>4742.1151195623697</v>
      </c>
      <c r="Z106" s="230">
        <v>2705.7192829421201</v>
      </c>
      <c r="AA106" s="230">
        <v>603.76502486626805</v>
      </c>
      <c r="AB106" s="230">
        <v>3762.6109398410299</v>
      </c>
      <c r="AC106" s="230">
        <v>26096.802847192499</v>
      </c>
      <c r="AD106" s="230">
        <v>1910.78092220915</v>
      </c>
      <c r="AE106" s="230">
        <v>3213.42801455279</v>
      </c>
      <c r="AF106" s="230">
        <v>3181.7225212442299</v>
      </c>
      <c r="AG106" s="230">
        <v>2768.24024903298</v>
      </c>
      <c r="AH106" s="230">
        <v>1851.8833333944699</v>
      </c>
      <c r="AI106" s="230">
        <v>3183.2058349702002</v>
      </c>
      <c r="AJ106" s="230">
        <v>3258.2299608980302</v>
      </c>
      <c r="AK106" s="230">
        <v>2919.7924906971998</v>
      </c>
      <c r="AL106" s="230">
        <v>3458.9471224512099</v>
      </c>
      <c r="AM106" s="230">
        <v>2097.95809830402</v>
      </c>
      <c r="AN106" s="230">
        <v>1782.23352760031</v>
      </c>
      <c r="AO106" s="230">
        <v>1092.0580616642901</v>
      </c>
      <c r="AP106" s="230">
        <v>30718.480137018902</v>
      </c>
      <c r="AQ106" s="230">
        <v>2154.21909783825</v>
      </c>
      <c r="AR106" s="230">
        <v>4008.6570816022499</v>
      </c>
      <c r="AS106" s="230">
        <v>3897.7216701146499</v>
      </c>
      <c r="AT106" s="230">
        <v>2561.1993196674998</v>
      </c>
      <c r="AU106" s="230">
        <v>3810.1944149708102</v>
      </c>
      <c r="AV106" s="230">
        <v>4752.8312941079203</v>
      </c>
      <c r="AW106" s="230">
        <v>3699.1326082383698</v>
      </c>
      <c r="AX106" s="230">
        <v>3262.7815658529998</v>
      </c>
      <c r="AY106" s="230">
        <v>3408.2232168990399</v>
      </c>
      <c r="AZ106" s="230">
        <v>3750.9639000512302</v>
      </c>
      <c r="BA106" s="230">
        <v>2614.4122269127702</v>
      </c>
      <c r="BB106" s="230">
        <v>3386.7814976616</v>
      </c>
      <c r="BC106" s="230">
        <v>41307.117893917399</v>
      </c>
      <c r="BD106" s="230">
        <v>2267.9238981272101</v>
      </c>
      <c r="BE106" s="230">
        <v>3514.13059489325</v>
      </c>
      <c r="BF106" s="230">
        <v>5093.9839964291496</v>
      </c>
      <c r="BG106" s="230">
        <v>2966.75176507378</v>
      </c>
      <c r="BH106" s="230">
        <v>3154.75736452927</v>
      </c>
      <c r="BI106" s="230">
        <v>4035.6299930619498</v>
      </c>
      <c r="BJ106" s="230">
        <v>3201.7671437455501</v>
      </c>
      <c r="BK106" s="230">
        <v>4011.83058254662</v>
      </c>
    </row>
    <row r="107" spans="1:63" s="31" customFormat="1" ht="15.75" customHeight="1" x14ac:dyDescent="0.25">
      <c r="A107" s="231" t="s">
        <v>118</v>
      </c>
      <c r="B107" s="319">
        <v>213</v>
      </c>
      <c r="C107" s="231" t="s">
        <v>83</v>
      </c>
      <c r="D107" s="234">
        <v>2217.0330136521202</v>
      </c>
      <c r="E107" s="234">
        <v>1438.26226777032</v>
      </c>
      <c r="F107" s="234">
        <v>1003.80677211002</v>
      </c>
      <c r="G107" s="234">
        <v>3051.03741594345</v>
      </c>
      <c r="H107" s="234">
        <v>2041.99949177897</v>
      </c>
      <c r="I107" s="234">
        <v>1240.4671692545101</v>
      </c>
      <c r="J107" s="234">
        <v>2081.80363389073</v>
      </c>
      <c r="K107" s="234">
        <v>2101.8450922803599</v>
      </c>
      <c r="L107" s="234">
        <v>1451.5995959086499</v>
      </c>
      <c r="M107" s="234">
        <v>1370.96278043859</v>
      </c>
      <c r="N107" s="234">
        <v>1703.9087057074901</v>
      </c>
      <c r="O107" s="234">
        <v>1820.8908915402701</v>
      </c>
      <c r="P107" s="234">
        <v>21523.6168302755</v>
      </c>
      <c r="Q107" s="234">
        <v>1.46886543817214</v>
      </c>
      <c r="R107" s="234">
        <v>1993.0436774070999</v>
      </c>
      <c r="S107" s="234">
        <v>1267.2017376276001</v>
      </c>
      <c r="T107" s="234">
        <v>1430.38208843645</v>
      </c>
      <c r="U107" s="234">
        <v>1411.7923579159601</v>
      </c>
      <c r="V107" s="234">
        <v>1610.3049272677499</v>
      </c>
      <c r="W107" s="234">
        <v>1750.34583692709</v>
      </c>
      <c r="X107" s="234">
        <v>1897.53316549491</v>
      </c>
      <c r="Y107" s="234">
        <v>1620.8079668627799</v>
      </c>
      <c r="Z107" s="234">
        <v>1472.2305049152601</v>
      </c>
      <c r="AA107" s="234">
        <v>1430.59431610706</v>
      </c>
      <c r="AB107" s="234">
        <v>1897.90794384218</v>
      </c>
      <c r="AC107" s="234">
        <v>17783.613388242298</v>
      </c>
      <c r="AD107" s="234">
        <v>2307.5707444959498</v>
      </c>
      <c r="AE107" s="234">
        <v>1581.92117457224</v>
      </c>
      <c r="AF107" s="234">
        <v>1465.61626058362</v>
      </c>
      <c r="AG107" s="234">
        <v>1578.1075301583401</v>
      </c>
      <c r="AH107" s="234">
        <v>1787.44717035183</v>
      </c>
      <c r="AI107" s="234">
        <v>1946.03092858731</v>
      </c>
      <c r="AJ107" s="234">
        <v>2034.6871035086001</v>
      </c>
      <c r="AK107" s="234">
        <v>2133.7343216330701</v>
      </c>
      <c r="AL107" s="234">
        <v>1882.8819552395</v>
      </c>
      <c r="AM107" s="234">
        <v>1702.8831830792999</v>
      </c>
      <c r="AN107" s="234">
        <v>1796.11486715101</v>
      </c>
      <c r="AO107" s="234">
        <v>2874.3834780753</v>
      </c>
      <c r="AP107" s="234">
        <v>23091.378717436099</v>
      </c>
      <c r="AQ107" s="234">
        <v>3070.0199701066199</v>
      </c>
      <c r="AR107" s="234">
        <v>1988.25034217953</v>
      </c>
      <c r="AS107" s="234">
        <v>1890.08550685408</v>
      </c>
      <c r="AT107" s="234">
        <v>2333.7942087630199</v>
      </c>
      <c r="AU107" s="234">
        <v>2152.4601630116699</v>
      </c>
      <c r="AV107" s="234">
        <v>2954.7598268137299</v>
      </c>
      <c r="AW107" s="234">
        <v>2865.6079785193701</v>
      </c>
      <c r="AX107" s="234">
        <v>3165.1781991134799</v>
      </c>
      <c r="AY107" s="234">
        <v>2328.4524140969402</v>
      </c>
      <c r="AZ107" s="234">
        <v>2270.8657427691601</v>
      </c>
      <c r="BA107" s="234">
        <v>2145.18640143328</v>
      </c>
      <c r="BB107" s="234">
        <v>2456.3307228625099</v>
      </c>
      <c r="BC107" s="234">
        <v>29620.991476523399</v>
      </c>
      <c r="BD107" s="234">
        <v>3163.40482348353</v>
      </c>
      <c r="BE107" s="234">
        <v>1998.14866132209</v>
      </c>
      <c r="BF107" s="234">
        <v>1725.31968614841</v>
      </c>
      <c r="BG107" s="234">
        <v>2262.9749157709898</v>
      </c>
      <c r="BH107" s="234">
        <v>2207.5701971561102</v>
      </c>
      <c r="BI107" s="234">
        <v>2738.7745099019298</v>
      </c>
      <c r="BJ107" s="234">
        <v>2536.8673839921498</v>
      </c>
      <c r="BK107" s="234">
        <v>3039.2524172373601</v>
      </c>
    </row>
    <row r="108" spans="1:63" s="31" customFormat="1" ht="15.75" customHeight="1" x14ac:dyDescent="0.25">
      <c r="A108" s="235" t="s">
        <v>118</v>
      </c>
      <c r="B108" s="294">
        <v>2841</v>
      </c>
      <c r="C108" s="235" t="s">
        <v>72</v>
      </c>
      <c r="D108" s="230">
        <v>961.07573226785405</v>
      </c>
      <c r="E108" s="230">
        <v>925.24441169691704</v>
      </c>
      <c r="F108" s="230">
        <v>892.85168141952897</v>
      </c>
      <c r="G108" s="230">
        <v>741.55637965062897</v>
      </c>
      <c r="H108" s="230">
        <v>934.23111824839305</v>
      </c>
      <c r="I108" s="230">
        <v>950.74760648897995</v>
      </c>
      <c r="J108" s="230">
        <v>1021.46757381244</v>
      </c>
      <c r="K108" s="230">
        <v>1132.1070430544701</v>
      </c>
      <c r="L108" s="230">
        <v>1089.5913999545701</v>
      </c>
      <c r="M108" s="230">
        <v>922.44556837511402</v>
      </c>
      <c r="N108" s="230">
        <v>892.01231774165899</v>
      </c>
      <c r="O108" s="230">
        <v>996.85586831489297</v>
      </c>
      <c r="P108" s="230">
        <v>11460.186701025401</v>
      </c>
      <c r="Q108" s="230">
        <v>931.09887083184299</v>
      </c>
      <c r="R108" s="230">
        <v>810.07929753883502</v>
      </c>
      <c r="S108" s="230">
        <v>866.07892309645695</v>
      </c>
      <c r="T108" s="230">
        <v>846.60526328727303</v>
      </c>
      <c r="U108" s="230">
        <v>1097.8203212726501</v>
      </c>
      <c r="V108" s="230">
        <v>1305.6904432026599</v>
      </c>
      <c r="W108" s="230">
        <v>1181.94985454113</v>
      </c>
      <c r="X108" s="230">
        <v>1141.648187132</v>
      </c>
      <c r="Y108" s="230">
        <v>1315.2615352549101</v>
      </c>
      <c r="Z108" s="230">
        <v>1105.49480604479</v>
      </c>
      <c r="AA108" s="230">
        <v>1435.7475734982299</v>
      </c>
      <c r="AB108" s="230">
        <v>1684.8301978704201</v>
      </c>
      <c r="AC108" s="230">
        <v>13722.305273571201</v>
      </c>
      <c r="AD108" s="230">
        <v>1345.3146037676199</v>
      </c>
      <c r="AE108" s="230">
        <v>1302.87497648778</v>
      </c>
      <c r="AF108" s="230">
        <v>1172.9473416140399</v>
      </c>
      <c r="AG108" s="230">
        <v>1301.0142429381301</v>
      </c>
      <c r="AH108" s="230">
        <v>1103.5582662704301</v>
      </c>
      <c r="AI108" s="230">
        <v>1146.01302019369</v>
      </c>
      <c r="AJ108" s="230">
        <v>1196.98202670863</v>
      </c>
      <c r="AK108" s="230">
        <v>1084.6244293311699</v>
      </c>
      <c r="AL108" s="230">
        <v>1043.1070257055201</v>
      </c>
      <c r="AM108" s="230">
        <v>1036.9519022372201</v>
      </c>
      <c r="AN108" s="230">
        <v>923.89480776325001</v>
      </c>
      <c r="AO108" s="230">
        <v>971.69452670932299</v>
      </c>
      <c r="AP108" s="230">
        <v>13628.977169726801</v>
      </c>
      <c r="AQ108" s="230">
        <v>962.17925258167202</v>
      </c>
      <c r="AR108" s="230">
        <v>969.872697101467</v>
      </c>
      <c r="AS108" s="230">
        <v>965.39026700953195</v>
      </c>
      <c r="AT108" s="230">
        <v>1177.4992640634</v>
      </c>
      <c r="AU108" s="230">
        <v>1015.57841546565</v>
      </c>
      <c r="AV108" s="230">
        <v>1171.43812188677</v>
      </c>
      <c r="AW108" s="230">
        <v>1030.08253214052</v>
      </c>
      <c r="AX108" s="230">
        <v>1152.9316625775</v>
      </c>
      <c r="AY108" s="230">
        <v>1204.52183614756</v>
      </c>
      <c r="AZ108" s="230">
        <v>1448.65827119304</v>
      </c>
      <c r="BA108" s="230">
        <v>1309.26755615814</v>
      </c>
      <c r="BB108" s="230">
        <v>1387.9891740062101</v>
      </c>
      <c r="BC108" s="230">
        <v>13795.4090503315</v>
      </c>
      <c r="BD108" s="230">
        <v>1108.2525175539899</v>
      </c>
      <c r="BE108" s="230">
        <v>1046.34281518989</v>
      </c>
      <c r="BF108" s="230">
        <v>950.03105577127099</v>
      </c>
      <c r="BG108" s="230">
        <v>888.25554090667697</v>
      </c>
      <c r="BH108" s="230">
        <v>991.80861712785895</v>
      </c>
      <c r="BI108" s="230">
        <v>944.39733069255101</v>
      </c>
      <c r="BJ108" s="230">
        <v>997.30252974366704</v>
      </c>
      <c r="BK108" s="230">
        <v>1200.0101383639401</v>
      </c>
    </row>
    <row r="109" spans="1:63" s="31" customFormat="1" ht="15.75" customHeight="1" x14ac:dyDescent="0.25">
      <c r="A109" s="250" t="s">
        <v>118</v>
      </c>
      <c r="B109" s="388">
        <v>209</v>
      </c>
      <c r="C109" s="250" t="s">
        <v>179</v>
      </c>
      <c r="D109" s="233">
        <v>9.7626869030173005</v>
      </c>
      <c r="E109" s="233">
        <v>76.084984673794096</v>
      </c>
      <c r="F109" s="233">
        <v>15.2554220685413</v>
      </c>
      <c r="G109" s="233">
        <v>16.143498703658501</v>
      </c>
      <c r="H109" s="233">
        <v>71.767679743057798</v>
      </c>
      <c r="I109" s="233">
        <v>160.81875461106</v>
      </c>
      <c r="J109" s="233">
        <v>25.021716816844201</v>
      </c>
      <c r="K109" s="233">
        <v>53.956657839324997</v>
      </c>
      <c r="L109" s="233">
        <v>85.311856977466206</v>
      </c>
      <c r="M109" s="233">
        <v>110.035371502096</v>
      </c>
      <c r="N109" s="233">
        <v>248.874051402769</v>
      </c>
      <c r="O109" s="233">
        <v>4.1956853398683602</v>
      </c>
      <c r="P109" s="233">
        <v>877.22836658149697</v>
      </c>
      <c r="Q109" s="233">
        <v>122.204472122165</v>
      </c>
      <c r="R109" s="233">
        <v>50.697334280635701</v>
      </c>
      <c r="S109" s="233">
        <v>33.0977504184617</v>
      </c>
      <c r="T109" s="233">
        <v>132.05437061560599</v>
      </c>
      <c r="U109" s="233">
        <v>302.06345960531098</v>
      </c>
      <c r="V109" s="233">
        <v>266.07072776016201</v>
      </c>
      <c r="W109" s="233">
        <v>33.585440204459204</v>
      </c>
      <c r="X109" s="233">
        <v>145.172660072599</v>
      </c>
      <c r="Y109" s="233">
        <v>265.63578728773302</v>
      </c>
      <c r="Z109" s="233">
        <v>359.76957331512602</v>
      </c>
      <c r="AA109" s="233">
        <v>475.13166849531501</v>
      </c>
      <c r="AB109" s="233">
        <v>608.12747090892003</v>
      </c>
      <c r="AC109" s="233">
        <v>2793.61071508649</v>
      </c>
      <c r="AD109" s="233">
        <v>539.09805269805304</v>
      </c>
      <c r="AE109" s="233">
        <v>395.64041314657902</v>
      </c>
      <c r="AF109" s="233">
        <v>844.51238175896299</v>
      </c>
      <c r="AG109" s="233">
        <v>811.17632084176296</v>
      </c>
      <c r="AH109" s="233">
        <v>162.668293673649</v>
      </c>
      <c r="AI109" s="233">
        <v>123.04204242755701</v>
      </c>
      <c r="AJ109" s="233">
        <v>20.5287596154784</v>
      </c>
      <c r="AK109" s="233">
        <v>255.64189522116399</v>
      </c>
      <c r="AL109" s="233">
        <v>711.19431646226701</v>
      </c>
      <c r="AM109" s="233">
        <v>469.93554490324698</v>
      </c>
      <c r="AN109" s="233">
        <v>612.41254602597098</v>
      </c>
      <c r="AO109" s="233">
        <v>738.25637722515205</v>
      </c>
      <c r="AP109" s="233">
        <v>5684.10694399984</v>
      </c>
      <c r="AQ109" s="233">
        <v>587.68621673230905</v>
      </c>
      <c r="AR109" s="233">
        <v>398.590341452779</v>
      </c>
      <c r="AS109" s="233">
        <v>482.84666769784002</v>
      </c>
      <c r="AT109" s="233">
        <v>282.553863550345</v>
      </c>
      <c r="AU109" s="233">
        <v>893.338456194777</v>
      </c>
      <c r="AV109" s="233">
        <v>403.34387588155101</v>
      </c>
      <c r="AW109" s="233">
        <v>982.61900342749698</v>
      </c>
      <c r="AX109" s="233">
        <v>796.08088036511799</v>
      </c>
      <c r="AY109" s="233">
        <v>790.037101513126</v>
      </c>
      <c r="AZ109" s="233">
        <v>739.17604216309405</v>
      </c>
      <c r="BA109" s="233">
        <v>247.11455247368701</v>
      </c>
      <c r="BB109" s="233">
        <v>594.64741882950705</v>
      </c>
      <c r="BC109" s="233">
        <v>7198.0344202816304</v>
      </c>
      <c r="BD109" s="233">
        <v>662.79466416802302</v>
      </c>
      <c r="BE109" s="233">
        <v>1031.2548363764699</v>
      </c>
      <c r="BF109" s="233">
        <v>806.82788768344994</v>
      </c>
      <c r="BG109" s="233">
        <v>615.90255788590298</v>
      </c>
      <c r="BH109" s="233">
        <v>1006.57616972823</v>
      </c>
      <c r="BI109" s="233">
        <v>1094.2689524627799</v>
      </c>
      <c r="BJ109" s="233">
        <v>807.38299942943104</v>
      </c>
      <c r="BK109" s="233">
        <v>1025.11070804933</v>
      </c>
    </row>
    <row r="110" spans="1:63" s="31" customFormat="1" ht="15.75" customHeight="1" x14ac:dyDescent="0.25">
      <c r="A110" s="235" t="s">
        <v>118</v>
      </c>
      <c r="B110" s="294">
        <v>247</v>
      </c>
      <c r="C110" s="235" t="s">
        <v>88</v>
      </c>
      <c r="D110" s="230">
        <v>255.89755791079901</v>
      </c>
      <c r="E110" s="230">
        <v>455.60057130723698</v>
      </c>
      <c r="F110" s="230">
        <v>931.78163787691005</v>
      </c>
      <c r="G110" s="230">
        <v>428.35320599992298</v>
      </c>
      <c r="H110" s="230">
        <v>604.91291297172404</v>
      </c>
      <c r="I110" s="230">
        <v>393.38203743120499</v>
      </c>
      <c r="J110" s="230">
        <v>373.02894684405601</v>
      </c>
      <c r="K110" s="230">
        <v>631.86335767599996</v>
      </c>
      <c r="L110" s="230">
        <v>539.81425240732699</v>
      </c>
      <c r="M110" s="230">
        <v>506.36840392275502</v>
      </c>
      <c r="N110" s="230">
        <v>758.16364323041796</v>
      </c>
      <c r="O110" s="230">
        <v>935.38096488212602</v>
      </c>
      <c r="P110" s="230">
        <v>6814.5474924604796</v>
      </c>
      <c r="Q110" s="230">
        <v>528.82803548603101</v>
      </c>
      <c r="R110" s="230">
        <v>277.56106066639097</v>
      </c>
      <c r="S110" s="230">
        <v>526.51804183506499</v>
      </c>
      <c r="T110" s="230">
        <v>642.24436662603296</v>
      </c>
      <c r="U110" s="230">
        <v>772.58198574477296</v>
      </c>
      <c r="V110" s="230">
        <v>825.51788109065296</v>
      </c>
      <c r="W110" s="230">
        <v>641.18315385586504</v>
      </c>
      <c r="X110" s="230">
        <v>752.98254709239905</v>
      </c>
      <c r="Y110" s="230">
        <v>841.744438493762</v>
      </c>
      <c r="Z110" s="230">
        <v>525.31535287366398</v>
      </c>
      <c r="AA110" s="230">
        <v>676.39740603119003</v>
      </c>
      <c r="AB110" s="230">
        <v>2027.3084614101299</v>
      </c>
      <c r="AC110" s="230">
        <v>9038.1827312059504</v>
      </c>
      <c r="AD110" s="230">
        <v>974.63303487866096</v>
      </c>
      <c r="AE110" s="230">
        <v>829.51975471578601</v>
      </c>
      <c r="AF110" s="230">
        <v>1061.2492450325999</v>
      </c>
      <c r="AG110" s="230">
        <v>697.21695915676003</v>
      </c>
      <c r="AH110" s="230">
        <v>601.06500535424902</v>
      </c>
      <c r="AI110" s="230">
        <v>757.00214480222496</v>
      </c>
      <c r="AJ110" s="230">
        <v>626.00145367861705</v>
      </c>
      <c r="AK110" s="230">
        <v>620.32915624404404</v>
      </c>
      <c r="AL110" s="230">
        <v>1035.9013087588401</v>
      </c>
      <c r="AM110" s="230">
        <v>679.27906303609598</v>
      </c>
      <c r="AN110" s="230">
        <v>621.13267115566805</v>
      </c>
      <c r="AO110" s="230">
        <v>1123.6446757497699</v>
      </c>
      <c r="AP110" s="230">
        <v>9626.9744725633209</v>
      </c>
      <c r="AQ110" s="230">
        <v>591.26782056993602</v>
      </c>
      <c r="AR110" s="230">
        <v>551.72664397582298</v>
      </c>
      <c r="AS110" s="230">
        <v>944.99840490323095</v>
      </c>
      <c r="AT110" s="230">
        <v>500.43174947316299</v>
      </c>
      <c r="AU110" s="230">
        <v>1343.3841337209601</v>
      </c>
      <c r="AV110" s="230">
        <v>1374.89431115671</v>
      </c>
      <c r="AW110" s="230">
        <v>747.64839080886497</v>
      </c>
      <c r="AX110" s="230">
        <v>564.65396124133804</v>
      </c>
      <c r="AY110" s="230">
        <v>1391.9670838802199</v>
      </c>
      <c r="AZ110" s="230">
        <v>808.79976648153195</v>
      </c>
      <c r="BA110" s="230">
        <v>892.72169423033802</v>
      </c>
      <c r="BB110" s="230">
        <v>1513.32281964201</v>
      </c>
      <c r="BC110" s="230">
        <v>11225.8167800841</v>
      </c>
      <c r="BD110" s="230">
        <v>1080.36836227863</v>
      </c>
      <c r="BE110" s="230">
        <v>992.04263279217696</v>
      </c>
      <c r="BF110" s="230">
        <v>1289.5620589585899</v>
      </c>
      <c r="BG110" s="230">
        <v>834.93225006164505</v>
      </c>
      <c r="BH110" s="230">
        <v>968.24412980801196</v>
      </c>
      <c r="BI110" s="230">
        <v>969.47742962476502</v>
      </c>
      <c r="BJ110" s="230">
        <v>801.12839723561501</v>
      </c>
      <c r="BK110" s="230">
        <v>806.15105049523402</v>
      </c>
    </row>
    <row r="111" spans="1:63" s="31" customFormat="1" ht="15.75" customHeight="1" x14ac:dyDescent="0.25">
      <c r="A111" s="258" t="s">
        <v>118</v>
      </c>
      <c r="B111" s="295">
        <v>271</v>
      </c>
      <c r="C111" s="250" t="s">
        <v>246</v>
      </c>
      <c r="D111" s="233">
        <v>160.89244048420801</v>
      </c>
      <c r="E111" s="233">
        <v>118.28974423656599</v>
      </c>
      <c r="F111" s="233">
        <v>154.55071626294401</v>
      </c>
      <c r="G111" s="233">
        <v>143.56408757014901</v>
      </c>
      <c r="H111" s="233">
        <v>489.897766668759</v>
      </c>
      <c r="I111" s="233">
        <v>173.62058292275501</v>
      </c>
      <c r="J111" s="233">
        <v>172.997388959896</v>
      </c>
      <c r="K111" s="233">
        <v>174.85791984942901</v>
      </c>
      <c r="L111" s="233">
        <v>512.44358205009803</v>
      </c>
      <c r="M111" s="233">
        <v>100.907920584796</v>
      </c>
      <c r="N111" s="233">
        <v>97.372040101266705</v>
      </c>
      <c r="O111" s="233">
        <v>120.224104558235</v>
      </c>
      <c r="P111" s="233">
        <v>2419.6182942491</v>
      </c>
      <c r="Q111" s="234">
        <v>182.92846366852299</v>
      </c>
      <c r="R111" s="234">
        <v>102.13314803682</v>
      </c>
      <c r="S111" s="234">
        <v>537.05744111825902</v>
      </c>
      <c r="T111" s="234">
        <v>278.22377464434902</v>
      </c>
      <c r="U111" s="234">
        <v>286.69636008275</v>
      </c>
      <c r="V111" s="234">
        <v>205.16987753576899</v>
      </c>
      <c r="W111" s="234">
        <v>314.12770610543799</v>
      </c>
      <c r="X111" s="234">
        <v>495.66672284606602</v>
      </c>
      <c r="Y111" s="234">
        <v>195.61542197060299</v>
      </c>
      <c r="Z111" s="234">
        <v>180.93856294295401</v>
      </c>
      <c r="AA111" s="234">
        <v>159.17407576202001</v>
      </c>
      <c r="AB111" s="234">
        <v>206.60949305015399</v>
      </c>
      <c r="AC111" s="234">
        <v>3144.3410477636999</v>
      </c>
      <c r="AD111" s="234">
        <v>140.311141481433</v>
      </c>
      <c r="AE111" s="234">
        <v>181.104951333005</v>
      </c>
      <c r="AF111" s="234">
        <v>614.47352818898401</v>
      </c>
      <c r="AG111" s="234">
        <v>201.15717732085</v>
      </c>
      <c r="AH111" s="234">
        <v>212.09347475265599</v>
      </c>
      <c r="AI111" s="234">
        <v>254.06890328651201</v>
      </c>
      <c r="AJ111" s="234">
        <v>179.82537477851599</v>
      </c>
      <c r="AK111" s="234">
        <v>220.682019177044</v>
      </c>
      <c r="AL111" s="234">
        <v>186.17781322342401</v>
      </c>
      <c r="AM111" s="234">
        <v>209.74427399181499</v>
      </c>
      <c r="AN111" s="234">
        <v>561.05512818467503</v>
      </c>
      <c r="AO111" s="234">
        <v>217.549064617737</v>
      </c>
      <c r="AP111" s="234">
        <v>3178.24285033665</v>
      </c>
      <c r="AQ111" s="234">
        <v>257.73200786402998</v>
      </c>
      <c r="AR111" s="234">
        <v>177.971390157342</v>
      </c>
      <c r="AS111" s="234">
        <v>206.318274975348</v>
      </c>
      <c r="AT111" s="234">
        <v>138.740169989674</v>
      </c>
      <c r="AU111" s="234">
        <v>197.819136028625</v>
      </c>
      <c r="AV111" s="234">
        <v>309.32468536449602</v>
      </c>
      <c r="AW111" s="234">
        <v>482.67295247287097</v>
      </c>
      <c r="AX111" s="234">
        <v>157.150065481914</v>
      </c>
      <c r="AY111" s="234">
        <v>293.82144565362597</v>
      </c>
      <c r="AZ111" s="234">
        <v>471.49617275774801</v>
      </c>
      <c r="BA111" s="234">
        <v>158.62491251084001</v>
      </c>
      <c r="BB111" s="234">
        <v>394.53780100553303</v>
      </c>
      <c r="BC111" s="234">
        <v>3246.20901426205</v>
      </c>
      <c r="BD111" s="234">
        <v>279.78970314994001</v>
      </c>
      <c r="BE111" s="234">
        <v>179.84452859345399</v>
      </c>
      <c r="BF111" s="234">
        <v>264.63747267977197</v>
      </c>
      <c r="BG111" s="234">
        <v>776.36973262335596</v>
      </c>
      <c r="BH111" s="234">
        <v>397.61057162201001</v>
      </c>
      <c r="BI111" s="234">
        <v>277.11731248052303</v>
      </c>
      <c r="BJ111" s="234">
        <v>469.48305632838498</v>
      </c>
      <c r="BK111" s="234">
        <v>595.54050049723298</v>
      </c>
    </row>
    <row r="112" spans="1:63" s="31" customFormat="1" ht="15.75" customHeight="1" x14ac:dyDescent="0.25">
      <c r="A112" s="235" t="s">
        <v>118</v>
      </c>
      <c r="B112" s="294">
        <v>896</v>
      </c>
      <c r="C112" s="235" t="s">
        <v>95</v>
      </c>
      <c r="D112" s="230">
        <v>2.5262424377823298</v>
      </c>
      <c r="E112" s="230">
        <v>74.781322536328304</v>
      </c>
      <c r="F112" s="230">
        <v>35.990657172785703</v>
      </c>
      <c r="G112" s="230">
        <v>14.742226564745099</v>
      </c>
      <c r="H112" s="230">
        <v>58.252395469159801</v>
      </c>
      <c r="I112" s="230">
        <v>38.051355545567901</v>
      </c>
      <c r="J112" s="230">
        <v>5.4555996891625904</v>
      </c>
      <c r="K112" s="230">
        <v>17.725978765871201</v>
      </c>
      <c r="L112" s="230">
        <v>66.884380389886303</v>
      </c>
      <c r="M112" s="230">
        <v>2.2638760884236899</v>
      </c>
      <c r="N112" s="230">
        <v>28.1620775992826</v>
      </c>
      <c r="O112" s="230">
        <v>104.030275281705</v>
      </c>
      <c r="P112" s="230">
        <v>448.866387540701</v>
      </c>
      <c r="Q112" s="230">
        <v>3.33877398110655</v>
      </c>
      <c r="R112" s="230">
        <v>0.23609690591257201</v>
      </c>
      <c r="S112" s="230">
        <v>0.65438520452845494</v>
      </c>
      <c r="T112" s="230">
        <v>36.5449926229212</v>
      </c>
      <c r="U112" s="230">
        <v>3.4536767646165298</v>
      </c>
      <c r="V112" s="230">
        <v>4.5345176409918899</v>
      </c>
      <c r="W112" s="230">
        <v>30.507464990538899</v>
      </c>
      <c r="X112" s="230">
        <v>30.227292470790001</v>
      </c>
      <c r="Y112" s="230">
        <v>31.988847271109101</v>
      </c>
      <c r="Z112" s="230">
        <v>24.6414790799037</v>
      </c>
      <c r="AA112" s="230">
        <v>2.4172993758714401</v>
      </c>
      <c r="AB112" s="230">
        <v>10.9935984831409</v>
      </c>
      <c r="AC112" s="230">
        <v>179.538424791431</v>
      </c>
      <c r="AD112" s="230">
        <v>18.3214200171588</v>
      </c>
      <c r="AE112" s="230">
        <v>20.228727364366701</v>
      </c>
      <c r="AF112" s="230">
        <v>0.422122578568768</v>
      </c>
      <c r="AG112" s="230">
        <v>37.0811568429516</v>
      </c>
      <c r="AH112" s="230">
        <v>1.16590402103948</v>
      </c>
      <c r="AI112" s="230">
        <v>0.79994122880767904</v>
      </c>
      <c r="AJ112" s="230">
        <v>62.038355955967099</v>
      </c>
      <c r="AK112" s="230">
        <v>146.62678365500099</v>
      </c>
      <c r="AL112" s="230">
        <v>15.968871022257201</v>
      </c>
      <c r="AM112" s="230">
        <v>0.61819473957928905</v>
      </c>
      <c r="AN112" s="230">
        <v>34.082297409556098</v>
      </c>
      <c r="AO112" s="230">
        <v>3.2986338566073599</v>
      </c>
      <c r="AP112" s="230">
        <v>340.65240869186101</v>
      </c>
      <c r="AQ112" s="230">
        <v>8.9277766906686793</v>
      </c>
      <c r="AR112" s="230">
        <v>2.9792027519713198</v>
      </c>
      <c r="AS112" s="230">
        <v>47.7692813364011</v>
      </c>
      <c r="AT112" s="230">
        <v>8.0948353604687604</v>
      </c>
      <c r="AU112" s="230">
        <v>49.286764460981402</v>
      </c>
      <c r="AV112" s="230">
        <v>339.909176879001</v>
      </c>
      <c r="AW112" s="230">
        <v>2.6138065011074398</v>
      </c>
      <c r="AX112" s="230">
        <v>36.792156133876396</v>
      </c>
      <c r="AY112" s="230">
        <v>584.97092966927903</v>
      </c>
      <c r="AZ112" s="230">
        <v>0.11784896482657201</v>
      </c>
      <c r="BA112" s="230">
        <v>171.05959827618801</v>
      </c>
      <c r="BB112" s="230">
        <v>233.058562752418</v>
      </c>
      <c r="BC112" s="230">
        <v>1485.57993977719</v>
      </c>
      <c r="BD112" s="230">
        <v>259.82939547604701</v>
      </c>
      <c r="BE112" s="230">
        <v>272.84870395798799</v>
      </c>
      <c r="BF112" s="230">
        <v>1.95504713986673</v>
      </c>
      <c r="BG112" s="230">
        <v>105.423367545857</v>
      </c>
      <c r="BH112" s="230">
        <v>748.00170061749498</v>
      </c>
      <c r="BI112" s="230">
        <v>506.75481714707001</v>
      </c>
      <c r="BJ112" s="230">
        <v>1171.6681498287801</v>
      </c>
      <c r="BK112" s="230">
        <v>550.64536250214803</v>
      </c>
    </row>
    <row r="113" spans="1:63" s="31" customFormat="1" ht="15.75" customHeight="1" x14ac:dyDescent="0.25">
      <c r="A113" s="250" t="s">
        <v>118</v>
      </c>
      <c r="B113" s="388">
        <v>276</v>
      </c>
      <c r="C113" s="250" t="s">
        <v>78</v>
      </c>
      <c r="D113" s="233">
        <v>875.27974862103702</v>
      </c>
      <c r="E113" s="233">
        <v>955.33204964638105</v>
      </c>
      <c r="F113" s="233">
        <v>1132.74739604295</v>
      </c>
      <c r="G113" s="233">
        <v>1920.0932142572799</v>
      </c>
      <c r="H113" s="233">
        <v>1227.7769519676499</v>
      </c>
      <c r="I113" s="233">
        <v>1285.8728153116899</v>
      </c>
      <c r="J113" s="233">
        <v>109.56508169230599</v>
      </c>
      <c r="K113" s="233">
        <v>2176.6918924405099</v>
      </c>
      <c r="L113" s="233">
        <v>1248.1234991207</v>
      </c>
      <c r="M113" s="233">
        <v>741.70009544951904</v>
      </c>
      <c r="N113" s="233">
        <v>781.64019414908603</v>
      </c>
      <c r="O113" s="233">
        <v>1102.59440630528</v>
      </c>
      <c r="P113" s="233">
        <v>13557.4173450044</v>
      </c>
      <c r="Q113" s="234">
        <v>726.746943244406</v>
      </c>
      <c r="R113" s="234">
        <v>722.33848363951495</v>
      </c>
      <c r="S113" s="234">
        <v>850.82539070632197</v>
      </c>
      <c r="T113" s="234">
        <v>790.71725957609601</v>
      </c>
      <c r="U113" s="234">
        <v>815.17872748836305</v>
      </c>
      <c r="V113" s="234">
        <v>887.30938498697401</v>
      </c>
      <c r="W113" s="234">
        <v>126.84919504560401</v>
      </c>
      <c r="X113" s="234">
        <v>2204.35785905692</v>
      </c>
      <c r="Y113" s="234">
        <v>1807.9592047720701</v>
      </c>
      <c r="Z113" s="234">
        <v>1079.78640659953</v>
      </c>
      <c r="AA113" s="234">
        <v>1067.27691873189</v>
      </c>
      <c r="AB113" s="234">
        <v>1135.9194836798099</v>
      </c>
      <c r="AC113" s="234">
        <v>12215.265257527501</v>
      </c>
      <c r="AD113" s="234">
        <v>1593.0690785906299</v>
      </c>
      <c r="AE113" s="234">
        <v>1218.8283889884899</v>
      </c>
      <c r="AF113" s="234">
        <v>1200.18604479601</v>
      </c>
      <c r="AG113" s="234">
        <v>1373.9586067681</v>
      </c>
      <c r="AH113" s="234">
        <v>1254.48145322094</v>
      </c>
      <c r="AI113" s="234">
        <v>1766.72808454147</v>
      </c>
      <c r="AJ113" s="234">
        <v>158.90894355952099</v>
      </c>
      <c r="AK113" s="234">
        <v>423.24298110463099</v>
      </c>
      <c r="AL113" s="234">
        <v>1864.71942660938</v>
      </c>
      <c r="AM113" s="234">
        <v>3320.5952742342001</v>
      </c>
      <c r="AN113" s="234">
        <v>3230.4985567396002</v>
      </c>
      <c r="AO113" s="234">
        <v>2746.8213274997602</v>
      </c>
      <c r="AP113" s="234">
        <v>20152.038166652699</v>
      </c>
      <c r="AQ113" s="234">
        <v>3447.0174357071101</v>
      </c>
      <c r="AR113" s="234">
        <v>2114.8315749948501</v>
      </c>
      <c r="AS113" s="234">
        <v>1941.95781210727</v>
      </c>
      <c r="AT113" s="234">
        <v>1737.2802119497401</v>
      </c>
      <c r="AU113" s="234">
        <v>1820.6243546859901</v>
      </c>
      <c r="AV113" s="234">
        <v>2758.4661686305299</v>
      </c>
      <c r="AW113" s="234">
        <v>1046.87701844909</v>
      </c>
      <c r="AX113" s="234">
        <v>459.16086075242401</v>
      </c>
      <c r="AY113" s="234">
        <v>1939.00610165896</v>
      </c>
      <c r="AZ113" s="234">
        <v>311.14860191298499</v>
      </c>
      <c r="BA113" s="234">
        <v>4085.5097701731302</v>
      </c>
      <c r="BB113" s="234">
        <v>4677.7313143257097</v>
      </c>
      <c r="BC113" s="234">
        <v>26339.611225347799</v>
      </c>
      <c r="BD113" s="234">
        <v>2586.30691409065</v>
      </c>
      <c r="BE113" s="234">
        <v>2408.9713787564401</v>
      </c>
      <c r="BF113" s="234">
        <v>2949.7241771999402</v>
      </c>
      <c r="BG113" s="234">
        <v>4446.3043544764996</v>
      </c>
      <c r="BH113" s="234">
        <v>2525.0635581903498</v>
      </c>
      <c r="BI113" s="234">
        <v>3370.9918043018201</v>
      </c>
      <c r="BJ113" s="234">
        <v>986.415863262519</v>
      </c>
      <c r="BK113" s="234">
        <v>448.78337572076202</v>
      </c>
    </row>
    <row r="114" spans="1:63" s="31" customFormat="1" ht="15.75" customHeight="1" x14ac:dyDescent="0.25">
      <c r="A114" s="235" t="s">
        <v>118</v>
      </c>
      <c r="B114" s="294" t="s">
        <v>118</v>
      </c>
      <c r="C114" s="235" t="s">
        <v>80</v>
      </c>
      <c r="D114" s="230">
        <v>1353.59890183009</v>
      </c>
      <c r="E114" s="230">
        <v>1347.26710791137</v>
      </c>
      <c r="F114" s="230">
        <v>1448.7544811446701</v>
      </c>
      <c r="G114" s="230">
        <v>1915.2906604882401</v>
      </c>
      <c r="H114" s="230">
        <v>2106.8153306815698</v>
      </c>
      <c r="I114" s="230">
        <v>1879.0947482679401</v>
      </c>
      <c r="J114" s="230">
        <v>3617.40441314078</v>
      </c>
      <c r="K114" s="230">
        <v>1583.0347049980001</v>
      </c>
      <c r="L114" s="230">
        <v>1617.0805956535601</v>
      </c>
      <c r="M114" s="230">
        <v>2080.1377032208002</v>
      </c>
      <c r="N114" s="230">
        <v>2072.16544648025</v>
      </c>
      <c r="O114" s="230">
        <v>4304.6359547196498</v>
      </c>
      <c r="P114" s="230">
        <v>25325.280048536901</v>
      </c>
      <c r="Q114" s="230">
        <v>2495.9601582581299</v>
      </c>
      <c r="R114" s="230">
        <v>2292.1124583278001</v>
      </c>
      <c r="S114" s="230">
        <v>2988.9192130132901</v>
      </c>
      <c r="T114" s="230">
        <v>2892.90977862306</v>
      </c>
      <c r="U114" s="230">
        <v>1955.7354353431799</v>
      </c>
      <c r="V114" s="230">
        <v>2385.84285934628</v>
      </c>
      <c r="W114" s="230">
        <v>1823.8029134215999</v>
      </c>
      <c r="X114" s="230">
        <v>2567.90438739923</v>
      </c>
      <c r="Y114" s="230">
        <v>3268.5694717353599</v>
      </c>
      <c r="Z114" s="230">
        <v>2299.2286710523699</v>
      </c>
      <c r="AA114" s="230">
        <v>2593.1514060183099</v>
      </c>
      <c r="AB114" s="230">
        <v>3233.8787534134299</v>
      </c>
      <c r="AC114" s="230">
        <v>30798.015505952098</v>
      </c>
      <c r="AD114" s="230">
        <v>1825.9660699697299</v>
      </c>
      <c r="AE114" s="230">
        <v>1738.64014172512</v>
      </c>
      <c r="AF114" s="230">
        <v>2012.0565030765999</v>
      </c>
      <c r="AG114" s="230">
        <v>2265.30710381988</v>
      </c>
      <c r="AH114" s="230">
        <v>3402.26533431292</v>
      </c>
      <c r="AI114" s="230">
        <v>1776.0377283351099</v>
      </c>
      <c r="AJ114" s="230">
        <v>2070.6719460003801</v>
      </c>
      <c r="AK114" s="230">
        <v>1585.9080880608501</v>
      </c>
      <c r="AL114" s="230">
        <v>2261.5067801752698</v>
      </c>
      <c r="AM114" s="230">
        <v>1595.30412027853</v>
      </c>
      <c r="AN114" s="230">
        <v>1033.1674297746499</v>
      </c>
      <c r="AO114" s="230">
        <v>2626.8874244968001</v>
      </c>
      <c r="AP114" s="230">
        <v>24193.718670025799</v>
      </c>
      <c r="AQ114" s="230">
        <v>2557.25538978328</v>
      </c>
      <c r="AR114" s="230">
        <v>2329.6321418621801</v>
      </c>
      <c r="AS114" s="230">
        <v>1968.65586512248</v>
      </c>
      <c r="AT114" s="230">
        <v>2419.3219570773699</v>
      </c>
      <c r="AU114" s="230">
        <v>2072.89990436268</v>
      </c>
      <c r="AV114" s="230">
        <v>3813.24984705516</v>
      </c>
      <c r="AW114" s="230">
        <v>2514.4109624357002</v>
      </c>
      <c r="AX114" s="230">
        <v>3083.2486276518598</v>
      </c>
      <c r="AY114" s="230">
        <v>2719.23712945633</v>
      </c>
      <c r="AZ114" s="230">
        <v>2298.0482268256201</v>
      </c>
      <c r="BA114" s="230">
        <v>3444.6169725937698</v>
      </c>
      <c r="BB114" s="230">
        <v>3861.4013895190801</v>
      </c>
      <c r="BC114" s="230">
        <v>33081.978413745499</v>
      </c>
      <c r="BD114" s="230">
        <v>1327.77809477357</v>
      </c>
      <c r="BE114" s="230">
        <v>2701.01836453035</v>
      </c>
      <c r="BF114" s="230">
        <v>3339.37178074643</v>
      </c>
      <c r="BG114" s="230">
        <v>2102.2163965988402</v>
      </c>
      <c r="BH114" s="230">
        <v>2709.9964821523999</v>
      </c>
      <c r="BI114" s="230">
        <v>2930.4559388815401</v>
      </c>
      <c r="BJ114" s="230">
        <v>3716.8537244454801</v>
      </c>
      <c r="BK114" s="230">
        <v>2323.8567079822701</v>
      </c>
    </row>
    <row r="115" spans="1:63" s="242" customFormat="1" ht="15.75" customHeight="1" x14ac:dyDescent="0.25">
      <c r="A115" s="289" t="s">
        <v>128</v>
      </c>
      <c r="B115" s="296" t="s">
        <v>118</v>
      </c>
      <c r="C115" s="252" t="s">
        <v>118</v>
      </c>
      <c r="D115" s="264">
        <v>13607.320113785099</v>
      </c>
      <c r="E115" s="264">
        <v>14782.455339562501</v>
      </c>
      <c r="F115" s="264">
        <v>14455.7630042155</v>
      </c>
      <c r="G115" s="264">
        <v>13380.2182290413</v>
      </c>
      <c r="H115" s="264">
        <v>14623.1116560519</v>
      </c>
      <c r="I115" s="264">
        <v>16317.4454250341</v>
      </c>
      <c r="J115" s="264">
        <v>18642.652308334</v>
      </c>
      <c r="K115" s="264">
        <v>16868.832145305201</v>
      </c>
      <c r="L115" s="264">
        <v>21076.571656181299</v>
      </c>
      <c r="M115" s="264">
        <v>17007.797928536002</v>
      </c>
      <c r="N115" s="264">
        <v>17178.101442748401</v>
      </c>
      <c r="O115" s="264">
        <v>19194.3037610141</v>
      </c>
      <c r="P115" s="264">
        <v>197134.57300980901</v>
      </c>
      <c r="Q115" s="253">
        <v>21502.931516859899</v>
      </c>
      <c r="R115" s="253">
        <v>18710.974423830299</v>
      </c>
      <c r="S115" s="253">
        <v>16463.4933432615</v>
      </c>
      <c r="T115" s="253">
        <v>14872.1887246595</v>
      </c>
      <c r="U115" s="253">
        <v>19939.631878755299</v>
      </c>
      <c r="V115" s="253">
        <v>17590.462286186099</v>
      </c>
      <c r="W115" s="253">
        <v>21097.910697437899</v>
      </c>
      <c r="X115" s="253">
        <v>18774.734226292399</v>
      </c>
      <c r="Y115" s="253">
        <v>18161.057228488899</v>
      </c>
      <c r="Z115" s="253">
        <v>18264.285040356299</v>
      </c>
      <c r="AA115" s="253">
        <v>19713.3849173526</v>
      </c>
      <c r="AB115" s="253">
        <v>18369.814235814101</v>
      </c>
      <c r="AC115" s="253">
        <v>223460.86851929501</v>
      </c>
      <c r="AD115" s="253">
        <v>20263.892288213701</v>
      </c>
      <c r="AE115" s="253">
        <v>19206.582042520498</v>
      </c>
      <c r="AF115" s="253">
        <v>16999.8891478775</v>
      </c>
      <c r="AG115" s="253">
        <v>17645.668888271201</v>
      </c>
      <c r="AH115" s="253">
        <v>21885.3410149212</v>
      </c>
      <c r="AI115" s="253">
        <v>16402.529132317399</v>
      </c>
      <c r="AJ115" s="253">
        <v>23451.000048190799</v>
      </c>
      <c r="AK115" s="253">
        <v>18204.9214984709</v>
      </c>
      <c r="AL115" s="253">
        <v>19416.632523179698</v>
      </c>
      <c r="AM115" s="253">
        <v>20048.390034521999</v>
      </c>
      <c r="AN115" s="253">
        <v>15678.3474345184</v>
      </c>
      <c r="AO115" s="253">
        <v>18732.618535539401</v>
      </c>
      <c r="AP115" s="253">
        <v>227935.81258854299</v>
      </c>
      <c r="AQ115" s="253">
        <v>22955.661368339101</v>
      </c>
      <c r="AR115" s="253">
        <v>21485.6764253443</v>
      </c>
      <c r="AS115" s="253">
        <v>19201.452263104002</v>
      </c>
      <c r="AT115" s="253">
        <v>21510.763598473</v>
      </c>
      <c r="AU115" s="253">
        <v>21229.994670955301</v>
      </c>
      <c r="AV115" s="253">
        <v>19092.6945246008</v>
      </c>
      <c r="AW115" s="253">
        <v>24236.776441262999</v>
      </c>
      <c r="AX115" s="253">
        <v>18985.4737463194</v>
      </c>
      <c r="AY115" s="253">
        <v>19584.331865746699</v>
      </c>
      <c r="AZ115" s="253">
        <v>22158.6818384904</v>
      </c>
      <c r="BA115" s="253">
        <v>17456.1388557518</v>
      </c>
      <c r="BB115" s="253">
        <v>22316.9263652222</v>
      </c>
      <c r="BC115" s="253">
        <v>250214.57196361001</v>
      </c>
      <c r="BD115" s="253">
        <v>26424.731197444002</v>
      </c>
      <c r="BE115" s="253">
        <v>21216.599876088101</v>
      </c>
      <c r="BF115" s="253">
        <v>22454.056965772299</v>
      </c>
      <c r="BG115" s="253">
        <v>19050.239716241402</v>
      </c>
      <c r="BH115" s="253">
        <v>20540.1025003787</v>
      </c>
      <c r="BI115" s="253">
        <v>20688.624704232101</v>
      </c>
      <c r="BJ115" s="253">
        <v>23531.2140418657</v>
      </c>
      <c r="BK115" s="253">
        <v>26740.110613259701</v>
      </c>
    </row>
    <row r="116" spans="1:63" s="31" customFormat="1" ht="15.75" customHeight="1" x14ac:dyDescent="0.25">
      <c r="A116" s="235" t="s">
        <v>118</v>
      </c>
      <c r="B116" s="294">
        <v>263</v>
      </c>
      <c r="C116" s="235" t="s">
        <v>87</v>
      </c>
      <c r="D116" s="230">
        <v>3349.3601805334501</v>
      </c>
      <c r="E116" s="230">
        <v>3767.9099807078301</v>
      </c>
      <c r="F116" s="230">
        <v>3920.1331783266201</v>
      </c>
      <c r="G116" s="230">
        <v>4187.3939818327599</v>
      </c>
      <c r="H116" s="230">
        <v>3506.0745148689298</v>
      </c>
      <c r="I116" s="230">
        <v>4400.0341481839296</v>
      </c>
      <c r="J116" s="230">
        <v>3878.3020011967301</v>
      </c>
      <c r="K116" s="230">
        <v>3877.0632303592902</v>
      </c>
      <c r="L116" s="230">
        <v>5760.2731924547097</v>
      </c>
      <c r="M116" s="230">
        <v>5621.13089537016</v>
      </c>
      <c r="N116" s="230">
        <v>3816.5573544000299</v>
      </c>
      <c r="O116" s="230">
        <v>5510.3561759409504</v>
      </c>
      <c r="P116" s="230">
        <v>51594.588834175403</v>
      </c>
      <c r="Q116" s="230">
        <v>5164.2369378616804</v>
      </c>
      <c r="R116" s="230">
        <v>5244.8931812444498</v>
      </c>
      <c r="S116" s="230">
        <v>5303.5736745601598</v>
      </c>
      <c r="T116" s="230">
        <v>5406.9167626148001</v>
      </c>
      <c r="U116" s="230">
        <v>5314.4420359526903</v>
      </c>
      <c r="V116" s="230">
        <v>7519.4905629095501</v>
      </c>
      <c r="W116" s="230">
        <v>6328.2892704630103</v>
      </c>
      <c r="X116" s="230">
        <v>6829.7863163459997</v>
      </c>
      <c r="Y116" s="230">
        <v>6458.3844491750197</v>
      </c>
      <c r="Z116" s="230">
        <v>6346.1830103617804</v>
      </c>
      <c r="AA116" s="230">
        <v>7156.5082705163404</v>
      </c>
      <c r="AB116" s="230">
        <v>7556.3068777660601</v>
      </c>
      <c r="AC116" s="230">
        <v>74629.011349771594</v>
      </c>
      <c r="AD116" s="230">
        <v>7644.2602850429803</v>
      </c>
      <c r="AE116" s="230">
        <v>7670.9940395612603</v>
      </c>
      <c r="AF116" s="230">
        <v>6745.2120352410102</v>
      </c>
      <c r="AG116" s="230">
        <v>7331.7098885326204</v>
      </c>
      <c r="AH116" s="230">
        <v>8311.3038376559907</v>
      </c>
      <c r="AI116" s="230">
        <v>7307.4422407420998</v>
      </c>
      <c r="AJ116" s="230">
        <v>7262.2730813497701</v>
      </c>
      <c r="AK116" s="230">
        <v>8645.2552979823995</v>
      </c>
      <c r="AL116" s="230">
        <v>7841.2010261456098</v>
      </c>
      <c r="AM116" s="230">
        <v>7245.0825632372998</v>
      </c>
      <c r="AN116" s="230">
        <v>6503.7042688101901</v>
      </c>
      <c r="AO116" s="230">
        <v>9331.9656206163909</v>
      </c>
      <c r="AP116" s="230">
        <v>91840.404184917599</v>
      </c>
      <c r="AQ116" s="230">
        <v>8298.0447013766207</v>
      </c>
      <c r="AR116" s="230">
        <v>9071.0023134970106</v>
      </c>
      <c r="AS116" s="230">
        <v>7517.74545155739</v>
      </c>
      <c r="AT116" s="230">
        <v>9327.9936265554006</v>
      </c>
      <c r="AU116" s="230">
        <v>9307.2358435354399</v>
      </c>
      <c r="AV116" s="230">
        <v>8824.3535294847006</v>
      </c>
      <c r="AW116" s="230">
        <v>10078.832196859001</v>
      </c>
      <c r="AX116" s="230">
        <v>9111.7265661223591</v>
      </c>
      <c r="AY116" s="230">
        <v>10592.153727491999</v>
      </c>
      <c r="AZ116" s="230">
        <v>10109.076724442601</v>
      </c>
      <c r="BA116" s="230">
        <v>8822.3892134119196</v>
      </c>
      <c r="BB116" s="230">
        <v>12602.449869882001</v>
      </c>
      <c r="BC116" s="230">
        <v>113663.003764216</v>
      </c>
      <c r="BD116" s="230">
        <v>10843.3131227461</v>
      </c>
      <c r="BE116" s="230">
        <v>10737.139012135</v>
      </c>
      <c r="BF116" s="230">
        <v>11904.9319683739</v>
      </c>
      <c r="BG116" s="230">
        <v>9183.6325083301199</v>
      </c>
      <c r="BH116" s="230">
        <v>10163.6579181871</v>
      </c>
      <c r="BI116" s="230">
        <v>11741.198795565901</v>
      </c>
      <c r="BJ116" s="230">
        <v>8827.4745194735497</v>
      </c>
      <c r="BK116" s="230">
        <v>14135.7114287799</v>
      </c>
    </row>
    <row r="117" spans="1:63" s="31" customFormat="1" ht="15.75" customHeight="1" x14ac:dyDescent="0.25">
      <c r="A117" s="231" t="s">
        <v>118</v>
      </c>
      <c r="B117" s="388">
        <v>2841</v>
      </c>
      <c r="C117" s="250" t="s">
        <v>72</v>
      </c>
      <c r="D117" s="233">
        <v>3302.2626606908202</v>
      </c>
      <c r="E117" s="233">
        <v>3968.0665387819299</v>
      </c>
      <c r="F117" s="233">
        <v>4111.2986867735999</v>
      </c>
      <c r="G117" s="233">
        <v>3390.1376278611401</v>
      </c>
      <c r="H117" s="233">
        <v>2351.2208059846198</v>
      </c>
      <c r="I117" s="233">
        <v>2457.1143034013699</v>
      </c>
      <c r="J117" s="233">
        <v>2866.2547179886101</v>
      </c>
      <c r="K117" s="233">
        <v>2018.1216531321099</v>
      </c>
      <c r="L117" s="233">
        <v>5750.87551997214</v>
      </c>
      <c r="M117" s="233">
        <v>2388.7855099662002</v>
      </c>
      <c r="N117" s="233">
        <v>3670.9120484720502</v>
      </c>
      <c r="O117" s="233">
        <v>2606.0863275592101</v>
      </c>
      <c r="P117" s="233">
        <v>38881.136400583797</v>
      </c>
      <c r="Q117" s="234">
        <v>1035.39383101966</v>
      </c>
      <c r="R117" s="234">
        <v>820.61642320474505</v>
      </c>
      <c r="S117" s="234">
        <v>1922.9345266923399</v>
      </c>
      <c r="T117" s="234">
        <v>1192.4381107956799</v>
      </c>
      <c r="U117" s="234">
        <v>1819.00926200396</v>
      </c>
      <c r="V117" s="234">
        <v>1615.71584432078</v>
      </c>
      <c r="W117" s="234">
        <v>2141.7861367431001</v>
      </c>
      <c r="X117" s="234">
        <v>2219.21712801084</v>
      </c>
      <c r="Y117" s="234">
        <v>1763.57811280285</v>
      </c>
      <c r="Z117" s="234">
        <v>1999.89142478083</v>
      </c>
      <c r="AA117" s="234">
        <v>1932.97117447456</v>
      </c>
      <c r="AB117" s="234">
        <v>2092.0869835723101</v>
      </c>
      <c r="AC117" s="234">
        <v>20555.638958421601</v>
      </c>
      <c r="AD117" s="234">
        <v>2271.2665845896399</v>
      </c>
      <c r="AE117" s="234">
        <v>2445.3287787159002</v>
      </c>
      <c r="AF117" s="234">
        <v>2108.3825161331401</v>
      </c>
      <c r="AG117" s="234">
        <v>2087.9983205684198</v>
      </c>
      <c r="AH117" s="234">
        <v>2796.2728272603499</v>
      </c>
      <c r="AI117" s="234">
        <v>2246.2050407181</v>
      </c>
      <c r="AJ117" s="234">
        <v>2306.5083122257502</v>
      </c>
      <c r="AK117" s="234">
        <v>1999.00065015265</v>
      </c>
      <c r="AL117" s="234">
        <v>2518.8638216408499</v>
      </c>
      <c r="AM117" s="234">
        <v>2262.8410131145802</v>
      </c>
      <c r="AN117" s="234">
        <v>2164.7746926744098</v>
      </c>
      <c r="AO117" s="234">
        <v>2483.1483994988698</v>
      </c>
      <c r="AP117" s="234">
        <v>27690.590957292701</v>
      </c>
      <c r="AQ117" s="234">
        <v>1940.4174528861799</v>
      </c>
      <c r="AR117" s="234">
        <v>1696.7230707736301</v>
      </c>
      <c r="AS117" s="234">
        <v>2698.4372885288399</v>
      </c>
      <c r="AT117" s="234">
        <v>2647.8190577207902</v>
      </c>
      <c r="AU117" s="234">
        <v>2075.8270724988001</v>
      </c>
      <c r="AV117" s="234">
        <v>2058.2551555977998</v>
      </c>
      <c r="AW117" s="234">
        <v>3609.2770085501802</v>
      </c>
      <c r="AX117" s="234">
        <v>1927.18847154884</v>
      </c>
      <c r="AY117" s="234">
        <v>2293.8086977450498</v>
      </c>
      <c r="AZ117" s="234">
        <v>2265.4882712953499</v>
      </c>
      <c r="BA117" s="234">
        <v>2262.68229659596</v>
      </c>
      <c r="BB117" s="234">
        <v>1983.2218536625901</v>
      </c>
      <c r="BC117" s="234">
        <v>27459.145697404001</v>
      </c>
      <c r="BD117" s="234">
        <v>2709.1929845529698</v>
      </c>
      <c r="BE117" s="234">
        <v>2843.7248853358501</v>
      </c>
      <c r="BF117" s="234">
        <v>2586.5763229203199</v>
      </c>
      <c r="BG117" s="234">
        <v>2333.4066186804298</v>
      </c>
      <c r="BH117" s="234">
        <v>2538.1935325290901</v>
      </c>
      <c r="BI117" s="234">
        <v>2889.58301139994</v>
      </c>
      <c r="BJ117" s="234">
        <v>2345.3421407308701</v>
      </c>
      <c r="BK117" s="234">
        <v>5195.4404253661896</v>
      </c>
    </row>
    <row r="118" spans="1:63" s="31" customFormat="1" ht="15.75" customHeight="1" x14ac:dyDescent="0.25">
      <c r="A118" s="235" t="s">
        <v>118</v>
      </c>
      <c r="B118" s="294">
        <v>211</v>
      </c>
      <c r="C118" s="235" t="s">
        <v>81</v>
      </c>
      <c r="D118" s="230">
        <v>5680.9051836426197</v>
      </c>
      <c r="E118" s="230">
        <v>5737.3693007656802</v>
      </c>
      <c r="F118" s="230">
        <v>4768.3619027929499</v>
      </c>
      <c r="G118" s="230">
        <v>3982.45074719574</v>
      </c>
      <c r="H118" s="230">
        <v>6889.2874599912402</v>
      </c>
      <c r="I118" s="230">
        <v>7662.0012211358298</v>
      </c>
      <c r="J118" s="230">
        <v>10103.413465593299</v>
      </c>
      <c r="K118" s="230">
        <v>7435.4639354520696</v>
      </c>
      <c r="L118" s="230">
        <v>7816.6729857627497</v>
      </c>
      <c r="M118" s="230">
        <v>7332.7816654222597</v>
      </c>
      <c r="N118" s="230">
        <v>7502.6553482947402</v>
      </c>
      <c r="O118" s="230">
        <v>6811.6278002880699</v>
      </c>
      <c r="P118" s="230">
        <v>81722.991016337299</v>
      </c>
      <c r="Q118" s="230">
        <v>12170.535054345801</v>
      </c>
      <c r="R118" s="230">
        <v>10501.407993254399</v>
      </c>
      <c r="S118" s="230">
        <v>6552.6416617508903</v>
      </c>
      <c r="T118" s="230">
        <v>6003.8939617287197</v>
      </c>
      <c r="U118" s="230">
        <v>8458.8109896381193</v>
      </c>
      <c r="V118" s="230">
        <v>6259.5791007593698</v>
      </c>
      <c r="W118" s="230">
        <v>8827.9093783631306</v>
      </c>
      <c r="X118" s="230">
        <v>7199.5599907125297</v>
      </c>
      <c r="Y118" s="230">
        <v>7582.5998983482104</v>
      </c>
      <c r="Z118" s="230">
        <v>7777.9626683681799</v>
      </c>
      <c r="AA118" s="230">
        <v>6449.0732158871397</v>
      </c>
      <c r="AB118" s="230">
        <v>5493.48178614063</v>
      </c>
      <c r="AC118" s="230">
        <v>93277.455699297105</v>
      </c>
      <c r="AD118" s="230">
        <v>7981.0715423965603</v>
      </c>
      <c r="AE118" s="230">
        <v>7027.4651770651599</v>
      </c>
      <c r="AF118" s="230">
        <v>5983.43060162657</v>
      </c>
      <c r="AG118" s="230">
        <v>5747.1276531753601</v>
      </c>
      <c r="AH118" s="230">
        <v>5309.1823873048097</v>
      </c>
      <c r="AI118" s="230">
        <v>5488.6349722729101</v>
      </c>
      <c r="AJ118" s="230">
        <v>9028.6271526901091</v>
      </c>
      <c r="AK118" s="230">
        <v>5334.2256097938398</v>
      </c>
      <c r="AL118" s="230">
        <v>6713.0195352283099</v>
      </c>
      <c r="AM118" s="230">
        <v>5407.9344012312104</v>
      </c>
      <c r="AN118" s="230">
        <v>4245.9265518555703</v>
      </c>
      <c r="AO118" s="230">
        <v>4200.5179800059695</v>
      </c>
      <c r="AP118" s="230">
        <v>72467.163564646398</v>
      </c>
      <c r="AQ118" s="230">
        <v>10123.1885086853</v>
      </c>
      <c r="AR118" s="230">
        <v>8275.404740852</v>
      </c>
      <c r="AS118" s="230">
        <v>5846.0634945186703</v>
      </c>
      <c r="AT118" s="230">
        <v>5612.3326620345497</v>
      </c>
      <c r="AU118" s="230">
        <v>7138.45238831607</v>
      </c>
      <c r="AV118" s="230">
        <v>5364.0334606380502</v>
      </c>
      <c r="AW118" s="230">
        <v>7677.5411113998298</v>
      </c>
      <c r="AX118" s="230">
        <v>5224.7809272927598</v>
      </c>
      <c r="AY118" s="230">
        <v>5005.41888097839</v>
      </c>
      <c r="AZ118" s="230">
        <v>4544.9324903531797</v>
      </c>
      <c r="BA118" s="230">
        <v>4147.1100624639603</v>
      </c>
      <c r="BB118" s="230">
        <v>4277.1800176678298</v>
      </c>
      <c r="BC118" s="230">
        <v>73236.438745200605</v>
      </c>
      <c r="BD118" s="230">
        <v>10252.156878596301</v>
      </c>
      <c r="BE118" s="230">
        <v>5112.0650273285601</v>
      </c>
      <c r="BF118" s="230">
        <v>5491.2499518414297</v>
      </c>
      <c r="BG118" s="230">
        <v>4791.9249621932404</v>
      </c>
      <c r="BH118" s="230">
        <v>5162.6299815042703</v>
      </c>
      <c r="BI118" s="230">
        <v>2863.1650025150102</v>
      </c>
      <c r="BJ118" s="230">
        <v>9634.4967126693591</v>
      </c>
      <c r="BK118" s="230">
        <v>4966.6969169070398</v>
      </c>
    </row>
    <row r="119" spans="1:63" s="31" customFormat="1" ht="15.75" customHeight="1" x14ac:dyDescent="0.25">
      <c r="A119" s="231" t="s">
        <v>118</v>
      </c>
      <c r="B119" s="388">
        <v>280</v>
      </c>
      <c r="C119" s="250" t="s">
        <v>75</v>
      </c>
      <c r="D119" s="233">
        <v>36.217225685368199</v>
      </c>
      <c r="E119" s="233">
        <v>24.2223016712733</v>
      </c>
      <c r="F119" s="233">
        <v>31.931058791431798</v>
      </c>
      <c r="G119" s="233">
        <v>111.21961559532799</v>
      </c>
      <c r="H119" s="233">
        <v>87.643952482778502</v>
      </c>
      <c r="I119" s="233">
        <v>69.665798868753299</v>
      </c>
      <c r="J119" s="233">
        <v>60.687679751802698</v>
      </c>
      <c r="K119" s="233">
        <v>98.255873005685601</v>
      </c>
      <c r="L119" s="233">
        <v>100.94547360628999</v>
      </c>
      <c r="M119" s="233">
        <v>91.3630098131854</v>
      </c>
      <c r="N119" s="233">
        <v>78.741917141427805</v>
      </c>
      <c r="O119" s="233">
        <v>80.775139529790593</v>
      </c>
      <c r="P119" s="233">
        <v>871.66904594311495</v>
      </c>
      <c r="Q119" s="234">
        <v>83.805072020968197</v>
      </c>
      <c r="R119" s="234">
        <v>98.347477807359297</v>
      </c>
      <c r="S119" s="234">
        <v>119.045026282612</v>
      </c>
      <c r="T119" s="234">
        <v>144.545250620725</v>
      </c>
      <c r="U119" s="234">
        <v>222.74563181793499</v>
      </c>
      <c r="V119" s="234">
        <v>219.38731391786999</v>
      </c>
      <c r="W119" s="234">
        <v>27.438582398009</v>
      </c>
      <c r="X119" s="234">
        <v>292.65350839891897</v>
      </c>
      <c r="Y119" s="234">
        <v>152.54984325215099</v>
      </c>
      <c r="Z119" s="234">
        <v>165.632222607008</v>
      </c>
      <c r="AA119" s="234">
        <v>184.91807889694101</v>
      </c>
      <c r="AB119" s="234">
        <v>359.16330659178601</v>
      </c>
      <c r="AC119" s="234">
        <v>2070.2313146122801</v>
      </c>
      <c r="AD119" s="234">
        <v>189.29843797659501</v>
      </c>
      <c r="AE119" s="234">
        <v>171.09691005347599</v>
      </c>
      <c r="AF119" s="234">
        <v>140.21009174554499</v>
      </c>
      <c r="AG119" s="234">
        <v>331.93102058734502</v>
      </c>
      <c r="AH119" s="234">
        <v>122.987754426885</v>
      </c>
      <c r="AI119" s="234">
        <v>110.99271123432599</v>
      </c>
      <c r="AJ119" s="234">
        <v>198.370444808716</v>
      </c>
      <c r="AK119" s="234">
        <v>360.810045453557</v>
      </c>
      <c r="AL119" s="234">
        <v>306.49019006678401</v>
      </c>
      <c r="AM119" s="234">
        <v>295.47308252558503</v>
      </c>
      <c r="AN119" s="234">
        <v>117.630278096322</v>
      </c>
      <c r="AO119" s="234">
        <v>104.26009019740501</v>
      </c>
      <c r="AP119" s="234">
        <v>2449.5510571725399</v>
      </c>
      <c r="AQ119" s="234">
        <v>139.28139518008001</v>
      </c>
      <c r="AR119" s="234">
        <v>124.31667050230701</v>
      </c>
      <c r="AS119" s="234">
        <v>150.188753117689</v>
      </c>
      <c r="AT119" s="234">
        <v>180.08999453304199</v>
      </c>
      <c r="AU119" s="234">
        <v>98.966070162583406</v>
      </c>
      <c r="AV119" s="234">
        <v>308.58905698081202</v>
      </c>
      <c r="AW119" s="234">
        <v>314.57960577601199</v>
      </c>
      <c r="AX119" s="234">
        <v>230.99577938142201</v>
      </c>
      <c r="AY119" s="234">
        <v>286.376922002176</v>
      </c>
      <c r="AZ119" s="234">
        <v>190.230148621794</v>
      </c>
      <c r="BA119" s="234">
        <v>275.95995967795199</v>
      </c>
      <c r="BB119" s="234">
        <v>419.05914827699502</v>
      </c>
      <c r="BC119" s="234">
        <v>2718.6335042128699</v>
      </c>
      <c r="BD119" s="234">
        <v>152.609275637698</v>
      </c>
      <c r="BE119" s="234">
        <v>337.97230337639797</v>
      </c>
      <c r="BF119" s="234">
        <v>256.74869069423698</v>
      </c>
      <c r="BG119" s="234">
        <v>544.70762463699805</v>
      </c>
      <c r="BH119" s="234">
        <v>512.00626397005601</v>
      </c>
      <c r="BI119" s="234">
        <v>294.67323891604201</v>
      </c>
      <c r="BJ119" s="234">
        <v>445.24654930443302</v>
      </c>
      <c r="BK119" s="234">
        <v>566.08450408769795</v>
      </c>
    </row>
    <row r="120" spans="1:63" s="31" customFormat="1" ht="15.75" customHeight="1" x14ac:dyDescent="0.25">
      <c r="A120" s="235" t="s">
        <v>118</v>
      </c>
      <c r="B120" s="294">
        <v>212</v>
      </c>
      <c r="C120" s="235" t="s">
        <v>82</v>
      </c>
      <c r="D120" s="230">
        <v>715.80519420815403</v>
      </c>
      <c r="E120" s="230">
        <v>702.644419319186</v>
      </c>
      <c r="F120" s="230">
        <v>936.470683930071</v>
      </c>
      <c r="G120" s="230">
        <v>829.41653822770604</v>
      </c>
      <c r="H120" s="230">
        <v>1023.59312588519</v>
      </c>
      <c r="I120" s="230">
        <v>1061.31178820078</v>
      </c>
      <c r="J120" s="230">
        <v>947.69849746658099</v>
      </c>
      <c r="K120" s="230">
        <v>754.87359935759503</v>
      </c>
      <c r="L120" s="230">
        <v>838.959358776773</v>
      </c>
      <c r="M120" s="230">
        <v>933.69533680288896</v>
      </c>
      <c r="N120" s="230">
        <v>1024.01491422655</v>
      </c>
      <c r="O120" s="230">
        <v>1266.86746399515</v>
      </c>
      <c r="P120" s="230">
        <v>11035.3509203966</v>
      </c>
      <c r="Q120" s="230">
        <v>927.97620627630602</v>
      </c>
      <c r="R120" s="230">
        <v>1043.6311870688</v>
      </c>
      <c r="S120" s="230">
        <v>1096.8238741466701</v>
      </c>
      <c r="T120" s="230">
        <v>1283.4728118671401</v>
      </c>
      <c r="U120" s="230">
        <v>1665.75521895407</v>
      </c>
      <c r="V120" s="230">
        <v>1014.22480117015</v>
      </c>
      <c r="W120" s="230">
        <v>1170.0832463870599</v>
      </c>
      <c r="X120" s="230">
        <v>1058.3986464178299</v>
      </c>
      <c r="Y120" s="230">
        <v>923.39540928826898</v>
      </c>
      <c r="Z120" s="230">
        <v>1141.3281731837401</v>
      </c>
      <c r="AA120" s="230">
        <v>1294.5855102012799</v>
      </c>
      <c r="AB120" s="230">
        <v>947.26928305320405</v>
      </c>
      <c r="AC120" s="230">
        <v>13566.9443680145</v>
      </c>
      <c r="AD120" s="230">
        <v>829.82429281335806</v>
      </c>
      <c r="AE120" s="230">
        <v>1036.3557449304301</v>
      </c>
      <c r="AF120" s="230">
        <v>1084.4918886645901</v>
      </c>
      <c r="AG120" s="230">
        <v>1014.1114309071</v>
      </c>
      <c r="AH120" s="230">
        <v>861.80777028119905</v>
      </c>
      <c r="AI120" s="230">
        <v>241.28072717972199</v>
      </c>
      <c r="AJ120" s="230">
        <v>766.45995375908399</v>
      </c>
      <c r="AK120" s="230">
        <v>733.46302532516802</v>
      </c>
      <c r="AL120" s="230">
        <v>785.90132868307205</v>
      </c>
      <c r="AM120" s="230">
        <v>1056.9814588642801</v>
      </c>
      <c r="AN120" s="230">
        <v>915.06671313085405</v>
      </c>
      <c r="AO120" s="230">
        <v>1067.48922554655</v>
      </c>
      <c r="AP120" s="230">
        <v>10393.2335600854</v>
      </c>
      <c r="AQ120" s="230">
        <v>1144.9965885243701</v>
      </c>
      <c r="AR120" s="230">
        <v>872.66682009229805</v>
      </c>
      <c r="AS120" s="230">
        <v>976.61781481409901</v>
      </c>
      <c r="AT120" s="230">
        <v>902.12580544172499</v>
      </c>
      <c r="AU120" s="230">
        <v>1280.41647436111</v>
      </c>
      <c r="AV120" s="230">
        <v>925.899175639178</v>
      </c>
      <c r="AW120" s="230">
        <v>827.40611505005097</v>
      </c>
      <c r="AX120" s="230">
        <v>739.56624289390504</v>
      </c>
      <c r="AY120" s="230">
        <v>26.946019236084101</v>
      </c>
      <c r="AZ120" s="230">
        <v>867.91868679302195</v>
      </c>
      <c r="BA120" s="230">
        <v>700.81075489389002</v>
      </c>
      <c r="BB120" s="230">
        <v>1165.77336591466</v>
      </c>
      <c r="BC120" s="230">
        <v>10431.143863654401</v>
      </c>
      <c r="BD120" s="230">
        <v>872.35534545364601</v>
      </c>
      <c r="BE120" s="230">
        <v>775.40887907222395</v>
      </c>
      <c r="BF120" s="230">
        <v>838.74454333004701</v>
      </c>
      <c r="BG120" s="230">
        <v>750.93987075487098</v>
      </c>
      <c r="BH120" s="230">
        <v>933.26613664956699</v>
      </c>
      <c r="BI120" s="230">
        <v>778.27084564535198</v>
      </c>
      <c r="BJ120" s="230">
        <v>643.39501432539203</v>
      </c>
      <c r="BK120" s="230">
        <v>433.31995975976201</v>
      </c>
    </row>
    <row r="121" spans="1:63" s="31" customFormat="1" ht="15.75" customHeight="1" x14ac:dyDescent="0.25">
      <c r="A121" s="231" t="s">
        <v>118</v>
      </c>
      <c r="B121" s="388">
        <v>277</v>
      </c>
      <c r="C121" s="250" t="s">
        <v>74</v>
      </c>
      <c r="D121" s="233">
        <v>8.4495608852784994</v>
      </c>
      <c r="E121" s="233">
        <v>95.293103479566</v>
      </c>
      <c r="F121" s="233">
        <v>174.625727510818</v>
      </c>
      <c r="G121" s="233">
        <v>310.00489852047798</v>
      </c>
      <c r="H121" s="233">
        <v>109.35190903132499</v>
      </c>
      <c r="I121" s="233">
        <v>199.64960185883999</v>
      </c>
      <c r="J121" s="233">
        <v>75.262732494753806</v>
      </c>
      <c r="K121" s="233">
        <v>208.60344538721299</v>
      </c>
      <c r="L121" s="233">
        <v>228.93840764642999</v>
      </c>
      <c r="M121" s="233">
        <v>149.63102483152599</v>
      </c>
      <c r="N121" s="233">
        <v>202.62934014398701</v>
      </c>
      <c r="O121" s="233">
        <v>450.71655348870502</v>
      </c>
      <c r="P121" s="233">
        <v>2213.1563052789202</v>
      </c>
      <c r="Q121" s="234">
        <v>17.801351181613501</v>
      </c>
      <c r="R121" s="234">
        <v>259.34974456667402</v>
      </c>
      <c r="S121" s="234">
        <v>301.25931031458202</v>
      </c>
      <c r="T121" s="234">
        <v>219.85265214184099</v>
      </c>
      <c r="U121" s="234">
        <v>146.22224262193001</v>
      </c>
      <c r="V121" s="234">
        <v>328.160858401111</v>
      </c>
      <c r="W121" s="234">
        <v>244.300305771371</v>
      </c>
      <c r="X121" s="234">
        <v>298.74971952113299</v>
      </c>
      <c r="Y121" s="234">
        <v>408.28631841247397</v>
      </c>
      <c r="Z121" s="234">
        <v>105.289290848428</v>
      </c>
      <c r="AA121" s="234">
        <v>146.854093958823</v>
      </c>
      <c r="AB121" s="234">
        <v>184.02658260311301</v>
      </c>
      <c r="AC121" s="234">
        <v>2660.15247034309</v>
      </c>
      <c r="AD121" s="234">
        <v>99.424838666695294</v>
      </c>
      <c r="AE121" s="234">
        <v>96.871918089347304</v>
      </c>
      <c r="AF121" s="234">
        <v>236.051664005655</v>
      </c>
      <c r="AG121" s="234">
        <v>266.50221657739201</v>
      </c>
      <c r="AH121" s="234">
        <v>456.856298688067</v>
      </c>
      <c r="AI121" s="234">
        <v>338.12407598007002</v>
      </c>
      <c r="AJ121" s="234">
        <v>298.23440216108401</v>
      </c>
      <c r="AK121" s="234">
        <v>471.68566952155197</v>
      </c>
      <c r="AL121" s="234">
        <v>497.599489047134</v>
      </c>
      <c r="AM121" s="234">
        <v>678.97149526882197</v>
      </c>
      <c r="AN121" s="234">
        <v>268.90303665738497</v>
      </c>
      <c r="AO121" s="234">
        <v>625.60637771433903</v>
      </c>
      <c r="AP121" s="234">
        <v>4334.8314823775399</v>
      </c>
      <c r="AQ121" s="234">
        <v>533.23738815538297</v>
      </c>
      <c r="AR121" s="234">
        <v>527.83560847394006</v>
      </c>
      <c r="AS121" s="234">
        <v>360.66298022080002</v>
      </c>
      <c r="AT121" s="234">
        <v>1257.6046782204801</v>
      </c>
      <c r="AU121" s="234">
        <v>557.93004677188401</v>
      </c>
      <c r="AV121" s="234">
        <v>543.78641980410805</v>
      </c>
      <c r="AW121" s="234">
        <v>689.50691067473394</v>
      </c>
      <c r="AX121" s="234">
        <v>396.37629019135801</v>
      </c>
      <c r="AY121" s="234">
        <v>361.67652334957899</v>
      </c>
      <c r="AZ121" s="234">
        <v>484.93585437671197</v>
      </c>
      <c r="BA121" s="234">
        <v>367.720703787015</v>
      </c>
      <c r="BB121" s="234">
        <v>539.709652298626</v>
      </c>
      <c r="BC121" s="234">
        <v>6620.9830563246196</v>
      </c>
      <c r="BD121" s="234">
        <v>411.67901658089301</v>
      </c>
      <c r="BE121" s="234">
        <v>401.81177318322301</v>
      </c>
      <c r="BF121" s="234">
        <v>440.138998655725</v>
      </c>
      <c r="BG121" s="234">
        <v>385.57278282168397</v>
      </c>
      <c r="BH121" s="234">
        <v>362.93570082138399</v>
      </c>
      <c r="BI121" s="234">
        <v>332.16699424133202</v>
      </c>
      <c r="BJ121" s="234">
        <v>441.18010956255699</v>
      </c>
      <c r="BK121" s="234">
        <v>377.75655315408198</v>
      </c>
    </row>
    <row r="122" spans="1:63" s="31" customFormat="1" ht="15.75" customHeight="1" x14ac:dyDescent="0.25">
      <c r="A122" s="235" t="s">
        <v>118</v>
      </c>
      <c r="B122" s="294">
        <v>278</v>
      </c>
      <c r="C122" s="235" t="s">
        <v>73</v>
      </c>
      <c r="D122" s="230">
        <v>20.486966087874599</v>
      </c>
      <c r="E122" s="230">
        <v>32.327060689597602</v>
      </c>
      <c r="F122" s="230">
        <v>17.5831347126772</v>
      </c>
      <c r="G122" s="230">
        <v>43.208747101884498</v>
      </c>
      <c r="H122" s="230">
        <v>58.453436535698401</v>
      </c>
      <c r="I122" s="230">
        <v>15.0326908236731</v>
      </c>
      <c r="J122" s="230">
        <v>7.0614403127635201</v>
      </c>
      <c r="K122" s="230">
        <v>14.9449295522907</v>
      </c>
      <c r="L122" s="230">
        <v>1.5274093517960701</v>
      </c>
      <c r="M122" s="230">
        <v>22.511421833608399</v>
      </c>
      <c r="N122" s="230">
        <v>16.298260715067201</v>
      </c>
      <c r="O122" s="230">
        <v>119.51156270468699</v>
      </c>
      <c r="P122" s="230">
        <v>368.947060421618</v>
      </c>
      <c r="Q122" s="230">
        <v>110.421100390966</v>
      </c>
      <c r="R122" s="230">
        <v>110.47294853077</v>
      </c>
      <c r="S122" s="230">
        <v>105.101313332</v>
      </c>
      <c r="T122" s="230">
        <v>126.525909150579</v>
      </c>
      <c r="U122" s="230">
        <v>132.044987607178</v>
      </c>
      <c r="V122" s="230">
        <v>127.382005623474</v>
      </c>
      <c r="W122" s="230">
        <v>126.09155851190999</v>
      </c>
      <c r="X122" s="230">
        <v>150.99520987993</v>
      </c>
      <c r="Y122" s="230">
        <v>214.45213334729499</v>
      </c>
      <c r="Z122" s="230">
        <v>187.949449419281</v>
      </c>
      <c r="AA122" s="230">
        <v>311.48201109668202</v>
      </c>
      <c r="AB122" s="230">
        <v>183.80445644553399</v>
      </c>
      <c r="AC122" s="230">
        <v>1886.7230833356</v>
      </c>
      <c r="AD122" s="230">
        <v>139.46878321431899</v>
      </c>
      <c r="AE122" s="230">
        <v>147.13672420360399</v>
      </c>
      <c r="AF122" s="230">
        <v>114.093629392138</v>
      </c>
      <c r="AG122" s="230">
        <v>166.319054430373</v>
      </c>
      <c r="AH122" s="230">
        <v>232.39302423535599</v>
      </c>
      <c r="AI122" s="230">
        <v>134.55239033768001</v>
      </c>
      <c r="AJ122" s="230">
        <v>266.62368438169699</v>
      </c>
      <c r="AK122" s="230">
        <v>154.22969764648599</v>
      </c>
      <c r="AL122" s="230">
        <v>133.09895001704299</v>
      </c>
      <c r="AM122" s="230">
        <v>241.04700115543801</v>
      </c>
      <c r="AN122" s="230">
        <v>149.83853342332799</v>
      </c>
      <c r="AO122" s="230">
        <v>320.51706636498398</v>
      </c>
      <c r="AP122" s="230">
        <v>2199.3185388024499</v>
      </c>
      <c r="AQ122" s="230">
        <v>279.66805454676597</v>
      </c>
      <c r="AR122" s="230">
        <v>97.714846352305599</v>
      </c>
      <c r="AS122" s="230">
        <v>136.96733435161701</v>
      </c>
      <c r="AT122" s="230">
        <v>236.90570199006601</v>
      </c>
      <c r="AU122" s="230">
        <v>209.03130337966101</v>
      </c>
      <c r="AV122" s="230">
        <v>220.85188003374299</v>
      </c>
      <c r="AW122" s="230">
        <v>344.99127658784698</v>
      </c>
      <c r="AX122" s="230">
        <v>159.26573861303299</v>
      </c>
      <c r="AY122" s="230">
        <v>228.649292797024</v>
      </c>
      <c r="AZ122" s="230">
        <v>404.06258248366902</v>
      </c>
      <c r="BA122" s="230">
        <v>232.962834164572</v>
      </c>
      <c r="BB122" s="230">
        <v>353.89501038961498</v>
      </c>
      <c r="BC122" s="230">
        <v>2904.9658556899199</v>
      </c>
      <c r="BD122" s="230">
        <v>279.94201212844303</v>
      </c>
      <c r="BE122" s="230">
        <v>181.50437494097201</v>
      </c>
      <c r="BF122" s="230">
        <v>172.039844407028</v>
      </c>
      <c r="BG122" s="230">
        <v>288.74405255315003</v>
      </c>
      <c r="BH122" s="230">
        <v>227.27739216647601</v>
      </c>
      <c r="BI122" s="230">
        <v>275.19813720889198</v>
      </c>
      <c r="BJ122" s="230">
        <v>382.19730812490599</v>
      </c>
      <c r="BK122" s="230">
        <v>252.39345754065599</v>
      </c>
    </row>
    <row r="123" spans="1:63" s="31" customFormat="1" ht="15.75" customHeight="1" x14ac:dyDescent="0.25">
      <c r="A123" s="231" t="s">
        <v>118</v>
      </c>
      <c r="B123" s="388">
        <v>213</v>
      </c>
      <c r="C123" s="250" t="s">
        <v>83</v>
      </c>
      <c r="D123" s="233">
        <v>157.13482987480199</v>
      </c>
      <c r="E123" s="233">
        <v>137.56239825631499</v>
      </c>
      <c r="F123" s="233">
        <v>140.917496100313</v>
      </c>
      <c r="G123" s="233">
        <v>158.74264628727499</v>
      </c>
      <c r="H123" s="233">
        <v>135.35313736591601</v>
      </c>
      <c r="I123" s="233">
        <v>136.12051932193</v>
      </c>
      <c r="J123" s="233">
        <v>123.64606485074999</v>
      </c>
      <c r="K123" s="233">
        <v>153.37899371289799</v>
      </c>
      <c r="L123" s="233">
        <v>144.75631934042599</v>
      </c>
      <c r="M123" s="233">
        <v>117.66064608548101</v>
      </c>
      <c r="N123" s="233">
        <v>87.4835977472774</v>
      </c>
      <c r="O123" s="233">
        <v>92.666569255677004</v>
      </c>
      <c r="P123" s="233">
        <v>1585.4232181990601</v>
      </c>
      <c r="Q123" s="234">
        <v>132.70836577243699</v>
      </c>
      <c r="R123" s="234">
        <v>127.667007591432</v>
      </c>
      <c r="S123" s="234">
        <v>124.024773903479</v>
      </c>
      <c r="T123" s="234">
        <v>105.21555474333999</v>
      </c>
      <c r="U123" s="234">
        <v>102.74247854738699</v>
      </c>
      <c r="V123" s="234">
        <v>94.251066939562705</v>
      </c>
      <c r="W123" s="234">
        <v>92.096458851833702</v>
      </c>
      <c r="X123" s="234">
        <v>111.878592148484</v>
      </c>
      <c r="Y123" s="234">
        <v>129.139800502132</v>
      </c>
      <c r="Z123" s="234">
        <v>123.502012255126</v>
      </c>
      <c r="AA123" s="234">
        <v>153.78114349674701</v>
      </c>
      <c r="AB123" s="234">
        <v>133.47882473936701</v>
      </c>
      <c r="AC123" s="234">
        <v>1430.48607949133</v>
      </c>
      <c r="AD123" s="234">
        <v>143.634855286754</v>
      </c>
      <c r="AE123" s="234">
        <v>149.79961710645</v>
      </c>
      <c r="AF123" s="234">
        <v>184.34600784169501</v>
      </c>
      <c r="AG123" s="234">
        <v>141.301056211494</v>
      </c>
      <c r="AH123" s="234">
        <v>209.60814266080999</v>
      </c>
      <c r="AI123" s="234">
        <v>201.81226017531901</v>
      </c>
      <c r="AJ123" s="234">
        <v>229.71710001343999</v>
      </c>
      <c r="AK123" s="234">
        <v>193.31595625680299</v>
      </c>
      <c r="AL123" s="234">
        <v>185.55378637257701</v>
      </c>
      <c r="AM123" s="234">
        <v>193.161264816554</v>
      </c>
      <c r="AN123" s="234">
        <v>127.655110325854</v>
      </c>
      <c r="AO123" s="234">
        <v>167.65588778723099</v>
      </c>
      <c r="AP123" s="234">
        <v>2127.5610448549801</v>
      </c>
      <c r="AQ123" s="234">
        <v>0.79023719622009503</v>
      </c>
      <c r="AR123" s="234">
        <v>231.52460664494501</v>
      </c>
      <c r="AS123" s="234">
        <v>238.93558709228401</v>
      </c>
      <c r="AT123" s="234">
        <v>214.71382579562899</v>
      </c>
      <c r="AU123" s="234">
        <v>0.64043698166713503</v>
      </c>
      <c r="AV123" s="234">
        <v>290.98867385115801</v>
      </c>
      <c r="AW123" s="234">
        <v>297.02711063266401</v>
      </c>
      <c r="AX123" s="234">
        <v>242.81172610834699</v>
      </c>
      <c r="AY123" s="234">
        <v>219.47513290969499</v>
      </c>
      <c r="AZ123" s="234">
        <v>179.16730268949701</v>
      </c>
      <c r="BA123" s="234">
        <v>234.08322365090601</v>
      </c>
      <c r="BB123" s="234">
        <v>312.17849429998398</v>
      </c>
      <c r="BC123" s="234">
        <v>2462.3363578530002</v>
      </c>
      <c r="BD123" s="234">
        <v>447.78542623298301</v>
      </c>
      <c r="BE123" s="234">
        <v>341.92589903647502</v>
      </c>
      <c r="BF123" s="234">
        <v>266.87012144984601</v>
      </c>
      <c r="BG123" s="234">
        <v>307.08922395793201</v>
      </c>
      <c r="BH123" s="234">
        <v>259.65066120407698</v>
      </c>
      <c r="BI123" s="234">
        <v>201.85416495881299</v>
      </c>
      <c r="BJ123" s="234">
        <v>286.08182120860602</v>
      </c>
      <c r="BK123" s="234">
        <v>228.297945909768</v>
      </c>
    </row>
    <row r="124" spans="1:63" s="31" customFormat="1" ht="15.75" customHeight="1" x14ac:dyDescent="0.25">
      <c r="A124" s="235" t="s">
        <v>118</v>
      </c>
      <c r="B124" s="294">
        <v>247</v>
      </c>
      <c r="C124" s="235" t="s">
        <v>88</v>
      </c>
      <c r="D124" s="230">
        <v>142.529928275375</v>
      </c>
      <c r="E124" s="230">
        <v>191.32455078518501</v>
      </c>
      <c r="F124" s="230">
        <v>155.21814097844199</v>
      </c>
      <c r="G124" s="230">
        <v>199.91051895316099</v>
      </c>
      <c r="H124" s="230">
        <v>143.598806852412</v>
      </c>
      <c r="I124" s="230">
        <v>165.65216285203101</v>
      </c>
      <c r="J124" s="230">
        <v>157.314228344371</v>
      </c>
      <c r="K124" s="230">
        <v>179.467553455667</v>
      </c>
      <c r="L124" s="230">
        <v>165.36800032298399</v>
      </c>
      <c r="M124" s="230">
        <v>212.392198251293</v>
      </c>
      <c r="N124" s="230">
        <v>158.43652583609401</v>
      </c>
      <c r="O124" s="230">
        <v>176.660259502607</v>
      </c>
      <c r="P124" s="230">
        <v>2047.87287440962</v>
      </c>
      <c r="Q124" s="230">
        <v>201.724045455702</v>
      </c>
      <c r="R124" s="230">
        <v>220.13100879898201</v>
      </c>
      <c r="S124" s="230">
        <v>174.56223620267801</v>
      </c>
      <c r="T124" s="230">
        <v>166.23093459704299</v>
      </c>
      <c r="U124" s="230">
        <v>149.285398410547</v>
      </c>
      <c r="V124" s="230">
        <v>160.62982923845601</v>
      </c>
      <c r="W124" s="230">
        <v>170.748125372044</v>
      </c>
      <c r="X124" s="230">
        <v>169.81053073231001</v>
      </c>
      <c r="Y124" s="230">
        <v>137.969821107179</v>
      </c>
      <c r="Z124" s="230">
        <v>216.74374727979401</v>
      </c>
      <c r="AA124" s="230">
        <v>159.081721704128</v>
      </c>
      <c r="AB124" s="230">
        <v>151.38974077055701</v>
      </c>
      <c r="AC124" s="230">
        <v>2078.3071396694199</v>
      </c>
      <c r="AD124" s="230">
        <v>148.830504731758</v>
      </c>
      <c r="AE124" s="230">
        <v>128.067114516023</v>
      </c>
      <c r="AF124" s="230">
        <v>120.59806132424001</v>
      </c>
      <c r="AG124" s="230">
        <v>198.38725272808699</v>
      </c>
      <c r="AH124" s="230">
        <v>343.19577642949798</v>
      </c>
      <c r="AI124" s="230">
        <v>89.467019986410406</v>
      </c>
      <c r="AJ124" s="230">
        <v>202.27168447886399</v>
      </c>
      <c r="AK124" s="230">
        <v>150.75439606817099</v>
      </c>
      <c r="AL124" s="230">
        <v>133.700741428378</v>
      </c>
      <c r="AM124" s="230">
        <v>117.469943310578</v>
      </c>
      <c r="AN124" s="230">
        <v>116.84001392111</v>
      </c>
      <c r="AO124" s="230">
        <v>157.12739649613499</v>
      </c>
      <c r="AP124" s="230">
        <v>1906.7099054192499</v>
      </c>
      <c r="AQ124" s="230">
        <v>160.99736405376299</v>
      </c>
      <c r="AR124" s="230">
        <v>101.46537627636</v>
      </c>
      <c r="AS124" s="230">
        <v>319.88022273351203</v>
      </c>
      <c r="AT124" s="230">
        <v>178.05974403424099</v>
      </c>
      <c r="AU124" s="230">
        <v>253.16364449561999</v>
      </c>
      <c r="AV124" s="230">
        <v>248.040471716231</v>
      </c>
      <c r="AW124" s="230">
        <v>156.00975042379699</v>
      </c>
      <c r="AX124" s="230">
        <v>691.75593386007904</v>
      </c>
      <c r="AY124" s="230">
        <v>158.38333063077701</v>
      </c>
      <c r="AZ124" s="230">
        <v>130.625133564794</v>
      </c>
      <c r="BA124" s="230">
        <v>220.649906898328</v>
      </c>
      <c r="BB124" s="230">
        <v>169.29599135172899</v>
      </c>
      <c r="BC124" s="230">
        <v>2788.32687003923</v>
      </c>
      <c r="BD124" s="230">
        <v>230.552855283734</v>
      </c>
      <c r="BE124" s="230">
        <v>167.22550660739901</v>
      </c>
      <c r="BF124" s="230">
        <v>150.13379405902</v>
      </c>
      <c r="BG124" s="230">
        <v>177.25216068915</v>
      </c>
      <c r="BH124" s="230">
        <v>160.621064119273</v>
      </c>
      <c r="BI124" s="230">
        <v>149.90047081062701</v>
      </c>
      <c r="BJ124" s="230">
        <v>131.781953657055</v>
      </c>
      <c r="BK124" s="230">
        <v>130.44282807601499</v>
      </c>
    </row>
    <row r="125" spans="1:63" s="31" customFormat="1" ht="15.75" customHeight="1" x14ac:dyDescent="0.25">
      <c r="A125" s="231" t="s">
        <v>118</v>
      </c>
      <c r="B125" s="388">
        <v>894</v>
      </c>
      <c r="C125" s="250" t="s">
        <v>91</v>
      </c>
      <c r="D125" s="233">
        <v>36.264230196284998</v>
      </c>
      <c r="E125" s="233">
        <v>16.1338034942661</v>
      </c>
      <c r="F125" s="233">
        <v>28.668268623810899</v>
      </c>
      <c r="G125" s="233">
        <v>6.1632246079733601</v>
      </c>
      <c r="H125" s="233">
        <v>52.763327438333199</v>
      </c>
      <c r="I125" s="233">
        <v>4.0880065805652803</v>
      </c>
      <c r="J125" s="233">
        <v>6.4723573466207798</v>
      </c>
      <c r="K125" s="233">
        <v>1877.16426281124</v>
      </c>
      <c r="L125" s="233">
        <v>36.263792526746002</v>
      </c>
      <c r="M125" s="233">
        <v>7.3455531355050399</v>
      </c>
      <c r="N125" s="233">
        <v>457.89879852357097</v>
      </c>
      <c r="O125" s="233">
        <v>1660.2112417267199</v>
      </c>
      <c r="P125" s="233">
        <v>4189.4368670116401</v>
      </c>
      <c r="Q125" s="234">
        <v>1474.13286683051</v>
      </c>
      <c r="R125" s="234">
        <v>28.7896650349123</v>
      </c>
      <c r="S125" s="234">
        <v>0</v>
      </c>
      <c r="T125" s="234">
        <v>0</v>
      </c>
      <c r="U125" s="234">
        <v>1315.6995287004499</v>
      </c>
      <c r="V125" s="234">
        <v>1.26364013896557</v>
      </c>
      <c r="W125" s="234">
        <v>1712.7586603247501</v>
      </c>
      <c r="X125" s="234">
        <v>152.449741877619</v>
      </c>
      <c r="Y125" s="234">
        <v>82.114696706938304</v>
      </c>
      <c r="Z125" s="234">
        <v>0</v>
      </c>
      <c r="AA125" s="234">
        <v>1454.4073023586</v>
      </c>
      <c r="AB125" s="234">
        <v>837.01897831124199</v>
      </c>
      <c r="AC125" s="234">
        <v>7058.6350802839797</v>
      </c>
      <c r="AD125" s="234">
        <v>63.507376885440799</v>
      </c>
      <c r="AE125" s="234">
        <v>35.887117573480701</v>
      </c>
      <c r="AF125" s="234">
        <v>27.165357460543099</v>
      </c>
      <c r="AG125" s="234">
        <v>27.039986294294099</v>
      </c>
      <c r="AH125" s="234">
        <v>2980.1103815740498</v>
      </c>
      <c r="AI125" s="234">
        <v>0</v>
      </c>
      <c r="AJ125" s="234">
        <v>2658.35757329642</v>
      </c>
      <c r="AK125" s="234">
        <v>7.6132447060641901</v>
      </c>
      <c r="AL125" s="234">
        <v>24.975180387991699</v>
      </c>
      <c r="AM125" s="234">
        <v>2214.8404389253201</v>
      </c>
      <c r="AN125" s="234">
        <v>936.368914551893</v>
      </c>
      <c r="AO125" s="234">
        <v>0</v>
      </c>
      <c r="AP125" s="234">
        <v>8975.8655716555004</v>
      </c>
      <c r="AQ125" s="234">
        <v>56.725751732191597</v>
      </c>
      <c r="AR125" s="234">
        <v>13.9560798943786</v>
      </c>
      <c r="AS125" s="234">
        <v>0</v>
      </c>
      <c r="AT125" s="234">
        <v>39.777490152467401</v>
      </c>
      <c r="AU125" s="234">
        <v>51.548515718302902</v>
      </c>
      <c r="AV125" s="234">
        <v>0</v>
      </c>
      <c r="AW125" s="234">
        <v>0</v>
      </c>
      <c r="AX125" s="234">
        <v>10.703136755820699</v>
      </c>
      <c r="AY125" s="234">
        <v>195.91342844293001</v>
      </c>
      <c r="AZ125" s="234">
        <v>2601.1806607910498</v>
      </c>
      <c r="BA125" s="234">
        <v>13.2320586694605</v>
      </c>
      <c r="BB125" s="234">
        <v>78.737494324061601</v>
      </c>
      <c r="BC125" s="234">
        <v>3061.7746164806599</v>
      </c>
      <c r="BD125" s="234">
        <v>0</v>
      </c>
      <c r="BE125" s="234">
        <v>41.857184110528401</v>
      </c>
      <c r="BF125" s="234">
        <v>43.726829652630101</v>
      </c>
      <c r="BG125" s="234">
        <v>74.159949047947805</v>
      </c>
      <c r="BH125" s="234">
        <v>8.2554730482960608</v>
      </c>
      <c r="BI125" s="234">
        <v>5.9254786441408003</v>
      </c>
      <c r="BJ125" s="234">
        <v>10.437898926695899</v>
      </c>
      <c r="BK125" s="234">
        <v>126.75791400276999</v>
      </c>
    </row>
    <row r="126" spans="1:63" s="31" customFormat="1" ht="15.75" customHeight="1" x14ac:dyDescent="0.25">
      <c r="A126" s="243" t="s">
        <v>118</v>
      </c>
      <c r="B126" s="297" t="s">
        <v>118</v>
      </c>
      <c r="C126" s="243" t="s">
        <v>80</v>
      </c>
      <c r="D126" s="244">
        <v>157.90415370507301</v>
      </c>
      <c r="E126" s="244">
        <v>109.60188161163801</v>
      </c>
      <c r="F126" s="244">
        <v>170.55472567472401</v>
      </c>
      <c r="G126" s="244">
        <v>161.569682857808</v>
      </c>
      <c r="H126" s="244">
        <v>265.77117961551301</v>
      </c>
      <c r="I126" s="244">
        <v>146.77518380638199</v>
      </c>
      <c r="J126" s="244">
        <v>416.53912298771399</v>
      </c>
      <c r="K126" s="244">
        <v>251.49466907916701</v>
      </c>
      <c r="L126" s="244">
        <v>231.991196420287</v>
      </c>
      <c r="M126" s="244">
        <v>130.50066702385499</v>
      </c>
      <c r="N126" s="244">
        <v>162.47333724763701</v>
      </c>
      <c r="O126" s="244">
        <v>418.82466702249297</v>
      </c>
      <c r="P126" s="244">
        <v>2624.0004670522899</v>
      </c>
      <c r="Q126" s="244">
        <v>184.19668570428701</v>
      </c>
      <c r="R126" s="244">
        <v>255.667786727834</v>
      </c>
      <c r="S126" s="244">
        <v>763.52694607605304</v>
      </c>
      <c r="T126" s="244">
        <v>223.09677639962899</v>
      </c>
      <c r="U126" s="244">
        <v>612.87410450100595</v>
      </c>
      <c r="V126" s="244">
        <v>250.377262766782</v>
      </c>
      <c r="W126" s="244">
        <v>256.40897425165002</v>
      </c>
      <c r="X126" s="244">
        <v>291.234842246808</v>
      </c>
      <c r="Y126" s="244">
        <v>308.586745546408</v>
      </c>
      <c r="Z126" s="244">
        <v>199.80304125209</v>
      </c>
      <c r="AA126" s="244">
        <v>469.722394761354</v>
      </c>
      <c r="AB126" s="244">
        <v>431.787415820295</v>
      </c>
      <c r="AC126" s="244">
        <v>4247.2829760541999</v>
      </c>
      <c r="AD126" s="244">
        <v>753.30478660957203</v>
      </c>
      <c r="AE126" s="244">
        <v>297.578900705352</v>
      </c>
      <c r="AF126" s="244">
        <v>255.90729444232301</v>
      </c>
      <c r="AG126" s="244">
        <v>333.241008258759</v>
      </c>
      <c r="AH126" s="244">
        <v>261.62281440414802</v>
      </c>
      <c r="AI126" s="244">
        <v>244.017693690779</v>
      </c>
      <c r="AJ126" s="244">
        <v>233.556659025904</v>
      </c>
      <c r="AK126" s="244">
        <v>154.56790556425599</v>
      </c>
      <c r="AL126" s="244">
        <v>276.22847416190098</v>
      </c>
      <c r="AM126" s="244">
        <v>334.58737207228199</v>
      </c>
      <c r="AN126" s="244">
        <v>131.639321071436</v>
      </c>
      <c r="AO126" s="244">
        <v>274.33049131154598</v>
      </c>
      <c r="AP126" s="244">
        <v>3550.5827213182602</v>
      </c>
      <c r="AQ126" s="244">
        <v>278.31392600224399</v>
      </c>
      <c r="AR126" s="244">
        <v>473.06629198512599</v>
      </c>
      <c r="AS126" s="244">
        <v>955.953336169061</v>
      </c>
      <c r="AT126" s="244">
        <v>913.34101199459803</v>
      </c>
      <c r="AU126" s="244">
        <v>256.78287473414298</v>
      </c>
      <c r="AV126" s="244">
        <v>307.89670085499199</v>
      </c>
      <c r="AW126" s="244">
        <v>241.605355308908</v>
      </c>
      <c r="AX126" s="244">
        <v>250.30293355147899</v>
      </c>
      <c r="AY126" s="244">
        <v>215.52991016293899</v>
      </c>
      <c r="AZ126" s="244">
        <v>381.063983078729</v>
      </c>
      <c r="BA126" s="244">
        <v>178.537841537872</v>
      </c>
      <c r="BB126" s="244">
        <v>415.42546715408798</v>
      </c>
      <c r="BC126" s="244">
        <v>4867.8196325341796</v>
      </c>
      <c r="BD126" s="244">
        <v>225.14428023123199</v>
      </c>
      <c r="BE126" s="244">
        <v>275.96503096145301</v>
      </c>
      <c r="BF126" s="244">
        <v>302.89590038814998</v>
      </c>
      <c r="BG126" s="244">
        <v>212.80996257583601</v>
      </c>
      <c r="BH126" s="244">
        <v>211.608376179027</v>
      </c>
      <c r="BI126" s="244">
        <v>1156.68856432608</v>
      </c>
      <c r="BJ126" s="244">
        <v>383.58001388231799</v>
      </c>
      <c r="BK126" s="244">
        <v>327.20867967591897</v>
      </c>
    </row>
    <row r="127" spans="1:63" s="31" customFormat="1" ht="14.25" customHeight="1" x14ac:dyDescent="0.25">
      <c r="A127" s="61"/>
      <c r="B127" s="61"/>
      <c r="C127" s="61"/>
      <c r="D127" s="68"/>
      <c r="E127" s="68"/>
      <c r="F127" s="68"/>
      <c r="G127" s="68"/>
      <c r="H127" s="68"/>
      <c r="I127" s="68"/>
      <c r="J127" s="68"/>
      <c r="K127" s="68"/>
      <c r="L127" s="68"/>
      <c r="M127" s="68"/>
      <c r="N127" s="68"/>
      <c r="O127" s="68"/>
      <c r="P127" s="68"/>
      <c r="Q127" s="68"/>
      <c r="R127" s="68"/>
      <c r="S127" s="68"/>
      <c r="T127" s="68"/>
      <c r="U127" s="68"/>
      <c r="V127" s="68"/>
      <c r="W127" s="68"/>
      <c r="X127" s="68"/>
      <c r="Y127" s="68"/>
      <c r="Z127" s="68"/>
      <c r="AA127" s="68"/>
      <c r="AB127" s="68"/>
      <c r="AC127" s="68"/>
      <c r="AD127" s="68"/>
      <c r="AE127" s="68"/>
      <c r="AF127" s="68"/>
      <c r="AG127" s="68"/>
      <c r="AH127" s="68"/>
      <c r="AI127" s="68"/>
      <c r="AJ127" s="68"/>
      <c r="AK127" s="68"/>
      <c r="AL127" s="68"/>
      <c r="AM127" s="68"/>
      <c r="AN127" s="68"/>
      <c r="AO127" s="68"/>
      <c r="AP127" s="68"/>
      <c r="AQ127" s="132"/>
      <c r="AR127" s="132"/>
      <c r="AS127" s="132"/>
      <c r="AT127" s="132"/>
      <c r="AU127" s="132"/>
      <c r="AV127" s="132"/>
      <c r="AW127" s="132"/>
      <c r="AX127" s="132"/>
      <c r="AY127" s="132"/>
    </row>
    <row r="128" spans="1:63" ht="19.2" x14ac:dyDescent="0.25">
      <c r="A128" s="39" t="s">
        <v>59</v>
      </c>
      <c r="B128" s="154"/>
      <c r="C128" s="154"/>
      <c r="D128" s="155"/>
      <c r="E128" s="155"/>
      <c r="F128" s="155"/>
      <c r="G128" s="155"/>
      <c r="H128" s="155"/>
      <c r="I128" s="155"/>
      <c r="J128" s="155"/>
      <c r="K128" s="155"/>
      <c r="L128" s="155"/>
      <c r="M128" s="155"/>
      <c r="N128" s="155"/>
      <c r="O128" s="203"/>
      <c r="P128" s="128"/>
      <c r="Q128" s="127"/>
      <c r="R128" s="127"/>
      <c r="S128" s="127"/>
    </row>
    <row r="129" spans="1:51" ht="16.8" x14ac:dyDescent="0.25">
      <c r="A129" s="199" t="s">
        <v>60</v>
      </c>
      <c r="B129" s="37"/>
      <c r="C129" s="37"/>
      <c r="D129" s="121"/>
      <c r="E129" s="121"/>
      <c r="F129" s="121"/>
      <c r="G129" s="121"/>
      <c r="H129" s="121"/>
      <c r="I129" s="121"/>
      <c r="J129" s="121"/>
      <c r="K129" s="121"/>
      <c r="L129" s="121"/>
      <c r="M129" s="121"/>
      <c r="N129" s="121"/>
      <c r="O129" s="202"/>
      <c r="P129" s="121"/>
      <c r="Q129" s="127"/>
      <c r="R129" s="127"/>
      <c r="S129" s="127"/>
    </row>
    <row r="130" spans="1:51" ht="16.8" x14ac:dyDescent="0.25">
      <c r="A130" s="105" t="s">
        <v>159</v>
      </c>
      <c r="B130" s="37"/>
      <c r="C130" s="37"/>
      <c r="D130" s="121"/>
      <c r="E130" s="121"/>
      <c r="F130" s="121"/>
      <c r="G130" s="121"/>
      <c r="H130" s="121"/>
      <c r="I130" s="121"/>
      <c r="J130" s="121"/>
      <c r="K130" s="121"/>
      <c r="L130" s="121"/>
      <c r="M130" s="121"/>
      <c r="N130" s="121"/>
      <c r="O130" s="202"/>
      <c r="P130" s="121"/>
      <c r="Q130" s="127"/>
      <c r="R130" s="127"/>
      <c r="S130" s="127"/>
    </row>
    <row r="131" spans="1:51" ht="16.8" x14ac:dyDescent="0.25">
      <c r="A131" s="173" t="s">
        <v>160</v>
      </c>
      <c r="B131" s="37"/>
      <c r="C131" s="37"/>
      <c r="D131" s="121"/>
      <c r="E131" s="121"/>
      <c r="F131" s="121"/>
      <c r="G131" s="121"/>
      <c r="H131" s="121"/>
      <c r="I131" s="121"/>
      <c r="J131" s="121"/>
      <c r="K131" s="121"/>
      <c r="L131" s="121"/>
      <c r="M131" s="121"/>
      <c r="N131" s="121"/>
      <c r="O131" s="202"/>
      <c r="P131" s="121"/>
      <c r="Q131" s="127"/>
      <c r="R131" s="127"/>
      <c r="S131" s="127"/>
    </row>
    <row r="132" spans="1:51" ht="19.2" x14ac:dyDescent="0.25">
      <c r="A132" s="105" t="s">
        <v>233</v>
      </c>
      <c r="B132" s="88"/>
      <c r="C132" s="88"/>
      <c r="D132" s="128"/>
      <c r="E132" s="128"/>
      <c r="F132" s="128"/>
      <c r="G132" s="128"/>
      <c r="H132" s="128"/>
      <c r="I132" s="128"/>
      <c r="J132" s="128"/>
      <c r="K132" s="128"/>
      <c r="L132" s="128"/>
      <c r="M132" s="128"/>
      <c r="N132" s="128"/>
      <c r="O132" s="203"/>
      <c r="P132" s="128"/>
      <c r="Q132" s="127"/>
      <c r="R132" s="127"/>
      <c r="S132" s="127"/>
    </row>
    <row r="133" spans="1:51" s="11" customFormat="1" ht="15" customHeight="1" x14ac:dyDescent="0.25">
      <c r="A133" s="182" t="s">
        <v>67</v>
      </c>
      <c r="B133" s="140"/>
      <c r="C133" s="140"/>
      <c r="D133" s="141"/>
      <c r="E133" s="141"/>
      <c r="F133" s="141"/>
      <c r="G133" s="141"/>
      <c r="H133" s="141"/>
      <c r="I133" s="141"/>
      <c r="J133" s="141"/>
      <c r="K133" s="141"/>
      <c r="L133" s="141"/>
      <c r="M133" s="141"/>
      <c r="N133" s="141"/>
      <c r="O133" s="204"/>
      <c r="P133" s="125"/>
      <c r="Q133" s="125"/>
      <c r="R133" s="125"/>
      <c r="S133" s="125"/>
      <c r="T133" s="125"/>
      <c r="U133" s="125"/>
      <c r="V133" s="125"/>
      <c r="W133" s="125"/>
      <c r="X133" s="125"/>
      <c r="Y133" s="125"/>
      <c r="Z133" s="125"/>
      <c r="AA133" s="125"/>
      <c r="AB133" s="125"/>
      <c r="AC133" s="125"/>
      <c r="AD133" s="125"/>
      <c r="AE133" s="125"/>
      <c r="AF133" s="125"/>
      <c r="AG133" s="125"/>
      <c r="AH133" s="125"/>
      <c r="AI133" s="125"/>
      <c r="AJ133" s="125"/>
      <c r="AK133" s="125"/>
      <c r="AL133" s="125"/>
      <c r="AM133" s="125"/>
      <c r="AN133" s="125"/>
      <c r="AO133" s="125"/>
      <c r="AP133" s="125"/>
      <c r="AQ133" s="125"/>
      <c r="AR133" s="125"/>
      <c r="AS133" s="125"/>
      <c r="AT133" s="125"/>
      <c r="AU133" s="125"/>
      <c r="AV133" s="125"/>
      <c r="AW133" s="125"/>
      <c r="AX133" s="125"/>
      <c r="AY133" s="125"/>
    </row>
    <row r="134" spans="1:51" ht="19.2" x14ac:dyDescent="0.25">
      <c r="A134" s="87"/>
      <c r="B134" s="88"/>
      <c r="C134" s="88"/>
      <c r="D134" s="128"/>
      <c r="E134" s="128"/>
      <c r="F134" s="128"/>
      <c r="G134" s="128"/>
      <c r="H134" s="128"/>
      <c r="I134" s="128"/>
      <c r="J134" s="128"/>
      <c r="K134" s="128"/>
      <c r="L134" s="128"/>
      <c r="M134" s="128"/>
      <c r="N134" s="128"/>
      <c r="O134" s="128"/>
      <c r="P134" s="128"/>
    </row>
    <row r="135" spans="1:51" ht="16.8" x14ac:dyDescent="0.25">
      <c r="A135" s="36"/>
      <c r="B135" s="37"/>
      <c r="C135" s="37"/>
      <c r="D135" s="121"/>
      <c r="E135" s="121"/>
      <c r="F135" s="121"/>
      <c r="G135" s="121"/>
      <c r="H135" s="121"/>
      <c r="I135" s="121"/>
      <c r="J135" s="121"/>
      <c r="K135" s="121"/>
      <c r="L135" s="121"/>
      <c r="M135" s="121"/>
      <c r="N135" s="121"/>
      <c r="O135" s="121"/>
      <c r="P135" s="121"/>
    </row>
    <row r="136" spans="1:51" ht="16.8" x14ac:dyDescent="0.25">
      <c r="A136" s="36"/>
      <c r="B136" s="37"/>
      <c r="C136" s="37"/>
      <c r="D136" s="121"/>
      <c r="E136" s="121"/>
      <c r="F136" s="121"/>
      <c r="G136" s="121"/>
      <c r="H136" s="121"/>
      <c r="I136" s="121"/>
      <c r="J136" s="121"/>
      <c r="K136" s="121"/>
      <c r="L136" s="121"/>
      <c r="M136" s="121"/>
      <c r="N136" s="121"/>
      <c r="O136" s="121"/>
      <c r="P136" s="121"/>
    </row>
    <row r="137" spans="1:51" ht="16.8" x14ac:dyDescent="0.25">
      <c r="A137" s="36"/>
      <c r="B137" s="37"/>
      <c r="C137" s="37"/>
      <c r="D137" s="121"/>
      <c r="E137" s="121"/>
      <c r="F137" s="121"/>
      <c r="G137" s="121"/>
      <c r="H137" s="121"/>
      <c r="I137" s="121"/>
      <c r="J137" s="121"/>
      <c r="K137" s="121"/>
      <c r="L137" s="121"/>
      <c r="M137" s="121"/>
      <c r="N137" s="121"/>
      <c r="O137" s="121"/>
      <c r="P137" s="121"/>
    </row>
    <row r="138" spans="1:51" ht="19.2" x14ac:dyDescent="0.25">
      <c r="A138" s="429"/>
      <c r="B138" s="430"/>
      <c r="C138" s="430"/>
      <c r="D138" s="430"/>
      <c r="E138" s="430"/>
      <c r="F138" s="430"/>
      <c r="G138" s="430"/>
      <c r="H138" s="430"/>
      <c r="I138" s="430"/>
      <c r="J138" s="430"/>
      <c r="K138" s="430"/>
      <c r="L138" s="430"/>
      <c r="M138" s="430"/>
      <c r="N138" s="430"/>
      <c r="O138" s="430"/>
      <c r="P138" s="128"/>
    </row>
    <row r="139" spans="1:51" ht="16.8" x14ac:dyDescent="0.25">
      <c r="A139" s="433"/>
      <c r="B139" s="434"/>
      <c r="C139" s="434"/>
      <c r="D139" s="434"/>
      <c r="E139" s="434"/>
      <c r="F139" s="434"/>
      <c r="G139" s="434"/>
      <c r="H139" s="434"/>
      <c r="I139" s="434"/>
      <c r="J139" s="434"/>
      <c r="K139" s="434"/>
      <c r="L139" s="434"/>
      <c r="M139" s="434"/>
      <c r="N139" s="434"/>
      <c r="O139" s="434"/>
      <c r="P139" s="121"/>
    </row>
    <row r="140" spans="1:51" ht="16.8" x14ac:dyDescent="0.25">
      <c r="A140" s="433"/>
      <c r="B140" s="434"/>
      <c r="C140" s="434"/>
      <c r="D140" s="434"/>
      <c r="E140" s="434"/>
      <c r="F140" s="434"/>
      <c r="G140" s="434"/>
      <c r="H140" s="434"/>
      <c r="I140" s="434"/>
      <c r="J140" s="434"/>
      <c r="K140" s="434"/>
      <c r="L140" s="434"/>
      <c r="M140" s="434"/>
      <c r="N140" s="434"/>
      <c r="O140" s="434"/>
      <c r="P140" s="121"/>
    </row>
    <row r="141" spans="1:51" ht="16.8" x14ac:dyDescent="0.25">
      <c r="A141" s="433"/>
      <c r="B141" s="434"/>
      <c r="C141" s="434"/>
      <c r="D141" s="434"/>
      <c r="E141" s="434"/>
      <c r="F141" s="434"/>
      <c r="G141" s="434"/>
      <c r="H141" s="434"/>
      <c r="I141" s="434"/>
      <c r="J141" s="434"/>
      <c r="K141" s="434"/>
      <c r="L141" s="434"/>
      <c r="M141" s="434"/>
      <c r="N141" s="434"/>
      <c r="O141" s="434"/>
      <c r="P141" s="121"/>
    </row>
  </sheetData>
  <mergeCells count="12">
    <mergeCell ref="BD5:BK5"/>
    <mergeCell ref="AQ5:BC5"/>
    <mergeCell ref="A3:C3"/>
    <mergeCell ref="A138:O138"/>
    <mergeCell ref="A139:O141"/>
    <mergeCell ref="AD5:AP5"/>
    <mergeCell ref="A4:C4"/>
    <mergeCell ref="A5:A6"/>
    <mergeCell ref="B5:B6"/>
    <mergeCell ref="C5:C6"/>
    <mergeCell ref="D5:P5"/>
    <mergeCell ref="Q5:AC5"/>
  </mergeCells>
  <phoneticPr fontId="4" type="noConversion"/>
  <pageMargins left="0.7" right="0.7" top="0.75" bottom="0.75" header="0.3" footer="0.3"/>
  <drawing r:id="rId1"/>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dimension ref="A1:BJ106"/>
  <sheetViews>
    <sheetView showGridLines="0" zoomScale="90" zoomScaleNormal="90" workbookViewId="0">
      <pane xSplit="2" ySplit="6" topLeftCell="C7" activePane="bottomRight" state="frozen"/>
      <selection pane="topRight" activeCell="C1" sqref="C1"/>
      <selection pane="bottomLeft" activeCell="A7" sqref="A7"/>
      <selection pane="bottomRight" activeCell="A3" sqref="A3:D3"/>
    </sheetView>
  </sheetViews>
  <sheetFormatPr baseColWidth="10" defaultColWidth="11.44140625" defaultRowHeight="15" x14ac:dyDescent="0.25"/>
  <cols>
    <col min="1" max="1" width="61" style="38" customWidth="1"/>
    <col min="2" max="2" width="26.44140625" style="38" customWidth="1"/>
    <col min="3" max="15" width="14.6640625" style="127" customWidth="1"/>
    <col min="16" max="18" width="14.6640625" style="125" customWidth="1"/>
    <col min="19" max="50" width="14.6640625" style="127" customWidth="1"/>
    <col min="51" max="59" width="15.109375" style="38" customWidth="1"/>
    <col min="60" max="60" width="12.88671875" style="38" customWidth="1"/>
    <col min="61" max="61" width="14.5546875" style="38" customWidth="1"/>
    <col min="62" max="62" width="14.109375" style="38" customWidth="1"/>
    <col min="63" max="16384" width="11.44140625" style="38"/>
  </cols>
  <sheetData>
    <row r="1" spans="1:62" s="45" customFormat="1" ht="60" customHeight="1" x14ac:dyDescent="0.25">
      <c r="A1" s="19"/>
      <c r="B1" s="19"/>
      <c r="C1" s="123"/>
      <c r="D1" s="123"/>
      <c r="E1" s="123"/>
      <c r="F1" s="123"/>
      <c r="G1" s="123"/>
      <c r="H1" s="123"/>
      <c r="I1" s="123"/>
      <c r="J1" s="123"/>
      <c r="K1" s="123"/>
      <c r="L1" s="123"/>
      <c r="M1" s="123"/>
      <c r="N1" s="123"/>
      <c r="O1" s="123"/>
      <c r="P1" s="123"/>
      <c r="Q1" s="123"/>
      <c r="R1" s="123"/>
      <c r="S1" s="127"/>
      <c r="T1" s="127"/>
      <c r="U1" s="127"/>
      <c r="V1" s="127"/>
      <c r="W1" s="127"/>
      <c r="X1" s="127"/>
      <c r="Y1" s="127"/>
      <c r="Z1" s="127"/>
      <c r="AA1" s="127"/>
      <c r="AB1" s="127"/>
      <c r="AC1" s="127"/>
      <c r="AD1" s="127"/>
      <c r="AE1" s="127"/>
      <c r="AF1" s="127"/>
      <c r="AG1" s="127"/>
      <c r="AH1" s="127"/>
      <c r="AI1" s="127"/>
      <c r="AJ1" s="127"/>
      <c r="AK1" s="127"/>
      <c r="AL1" s="127"/>
      <c r="AM1" s="127"/>
      <c r="AN1" s="127"/>
      <c r="AO1" s="127"/>
      <c r="AP1" s="127"/>
      <c r="AQ1" s="127"/>
      <c r="AR1" s="127"/>
      <c r="AS1" s="127"/>
      <c r="AT1" s="127"/>
      <c r="AU1" s="127"/>
      <c r="AV1" s="127"/>
      <c r="AW1" s="127"/>
      <c r="AX1" s="127"/>
    </row>
    <row r="2" spans="1:62" s="45" customFormat="1" ht="22.5" customHeight="1" x14ac:dyDescent="0.25">
      <c r="A2" s="19"/>
      <c r="B2" s="19"/>
      <c r="C2" s="123"/>
      <c r="D2" s="123"/>
      <c r="E2" s="123"/>
      <c r="F2" s="123"/>
      <c r="G2" s="123"/>
      <c r="H2" s="123"/>
      <c r="I2" s="123"/>
      <c r="J2" s="123"/>
      <c r="K2" s="123"/>
      <c r="L2" s="123"/>
      <c r="M2" s="123"/>
      <c r="N2" s="123"/>
      <c r="O2" s="123"/>
      <c r="P2" s="123"/>
      <c r="Q2" s="123"/>
      <c r="R2" s="123"/>
      <c r="S2" s="127"/>
      <c r="T2" s="127"/>
      <c r="U2" s="127"/>
      <c r="V2" s="127"/>
      <c r="W2" s="127"/>
      <c r="X2" s="127"/>
      <c r="Y2" s="127"/>
      <c r="Z2" s="127"/>
      <c r="AA2" s="127"/>
      <c r="AB2" s="127"/>
      <c r="AC2" s="127"/>
      <c r="AD2" s="127"/>
      <c r="AE2" s="127"/>
      <c r="AF2" s="127"/>
      <c r="AG2" s="127"/>
      <c r="AH2" s="127"/>
      <c r="AI2" s="127"/>
      <c r="AJ2" s="127"/>
      <c r="AK2" s="127"/>
      <c r="AL2" s="127"/>
      <c r="AM2" s="127"/>
      <c r="AN2" s="127"/>
      <c r="AO2" s="127"/>
      <c r="AP2" s="127"/>
      <c r="AQ2" s="127"/>
      <c r="AR2" s="127"/>
      <c r="AS2" s="127"/>
      <c r="AT2" s="127"/>
      <c r="AU2" s="127"/>
      <c r="AV2" s="127"/>
      <c r="AW2" s="127"/>
      <c r="AX2" s="127"/>
    </row>
    <row r="3" spans="1:62" ht="22.5" customHeight="1" x14ac:dyDescent="0.25">
      <c r="A3" s="414" t="s">
        <v>0</v>
      </c>
      <c r="B3" s="415"/>
      <c r="C3" s="415"/>
      <c r="D3" s="415"/>
      <c r="E3" s="124"/>
      <c r="F3" s="124"/>
      <c r="G3" s="124"/>
      <c r="H3" s="124"/>
      <c r="I3" s="124"/>
      <c r="J3" s="124"/>
      <c r="K3" s="124"/>
      <c r="L3" s="124"/>
      <c r="M3" s="124"/>
      <c r="N3" s="124"/>
      <c r="O3" s="124"/>
    </row>
    <row r="4" spans="1:62" ht="53.25" customHeight="1" x14ac:dyDescent="0.3">
      <c r="A4" s="418" t="s">
        <v>249</v>
      </c>
      <c r="B4" s="419"/>
      <c r="C4" s="419"/>
      <c r="D4" s="419"/>
      <c r="E4" s="119"/>
      <c r="F4" s="119"/>
      <c r="G4" s="119"/>
      <c r="H4" s="119"/>
      <c r="I4" s="119"/>
      <c r="J4" s="119"/>
      <c r="K4" s="119"/>
      <c r="L4" s="119"/>
      <c r="M4" s="119"/>
      <c r="N4" s="119"/>
      <c r="O4" s="119"/>
      <c r="P4" s="126"/>
      <c r="Q4" s="126"/>
      <c r="U4" s="126"/>
      <c r="V4" s="126"/>
      <c r="W4" s="126"/>
      <c r="AA4" s="126"/>
      <c r="AB4" s="126"/>
      <c r="AC4" s="126"/>
      <c r="AD4" s="126"/>
      <c r="AE4" s="126"/>
      <c r="AF4" s="126"/>
      <c r="AG4" s="126"/>
      <c r="AH4" s="126"/>
      <c r="AK4" s="126"/>
      <c r="AL4" s="126"/>
      <c r="AO4" s="126"/>
      <c r="AP4" s="126"/>
      <c r="AQ4" s="126"/>
      <c r="AR4" s="126"/>
      <c r="AS4" s="126"/>
      <c r="AT4" s="126"/>
      <c r="AU4" s="126"/>
      <c r="AV4" s="126"/>
      <c r="AW4" s="126"/>
      <c r="AX4" s="126"/>
      <c r="AY4" s="126"/>
      <c r="AZ4" s="126"/>
      <c r="BA4" s="126"/>
      <c r="BB4" s="126"/>
      <c r="BC4" s="126"/>
      <c r="BD4" s="126"/>
      <c r="BE4" s="126"/>
      <c r="BJ4" s="126" t="s">
        <v>32</v>
      </c>
    </row>
    <row r="5" spans="1:62" s="76" customFormat="1" ht="20.25" customHeight="1" x14ac:dyDescent="0.25">
      <c r="A5" s="416" t="s">
        <v>236</v>
      </c>
      <c r="B5" s="425" t="s">
        <v>250</v>
      </c>
      <c r="C5" s="413" t="s">
        <v>34</v>
      </c>
      <c r="D5" s="413"/>
      <c r="E5" s="413"/>
      <c r="F5" s="413"/>
      <c r="G5" s="413"/>
      <c r="H5" s="413"/>
      <c r="I5" s="413"/>
      <c r="J5" s="413"/>
      <c r="K5" s="413"/>
      <c r="L5" s="413"/>
      <c r="M5" s="413"/>
      <c r="N5" s="413"/>
      <c r="O5" s="413"/>
      <c r="P5" s="413" t="s">
        <v>35</v>
      </c>
      <c r="Q5" s="413"/>
      <c r="R5" s="413"/>
      <c r="S5" s="413"/>
      <c r="T5" s="413"/>
      <c r="U5" s="413"/>
      <c r="V5" s="413"/>
      <c r="W5" s="413"/>
      <c r="X5" s="413"/>
      <c r="Y5" s="413"/>
      <c r="Z5" s="413"/>
      <c r="AA5" s="413"/>
      <c r="AB5" s="413"/>
      <c r="AC5" s="413" t="s">
        <v>36</v>
      </c>
      <c r="AD5" s="413"/>
      <c r="AE5" s="413"/>
      <c r="AF5" s="413"/>
      <c r="AG5" s="413"/>
      <c r="AH5" s="413"/>
      <c r="AI5" s="413"/>
      <c r="AJ5" s="413"/>
      <c r="AK5" s="413"/>
      <c r="AL5" s="413"/>
      <c r="AM5" s="413"/>
      <c r="AN5" s="413"/>
      <c r="AO5" s="413"/>
      <c r="AP5" s="413" t="s">
        <v>37</v>
      </c>
      <c r="AQ5" s="413"/>
      <c r="AR5" s="413"/>
      <c r="AS5" s="413"/>
      <c r="AT5" s="413"/>
      <c r="AU5" s="413"/>
      <c r="AV5" s="413"/>
      <c r="AW5" s="413"/>
      <c r="AX5" s="413"/>
      <c r="AY5" s="413"/>
      <c r="AZ5" s="413"/>
      <c r="BA5" s="413"/>
      <c r="BB5" s="413"/>
      <c r="BC5" s="413" t="s">
        <v>38</v>
      </c>
      <c r="BD5" s="413"/>
      <c r="BE5" s="413"/>
      <c r="BF5" s="413"/>
      <c r="BG5" s="413"/>
      <c r="BH5" s="413"/>
      <c r="BI5" s="413"/>
      <c r="BJ5" s="413"/>
    </row>
    <row r="6" spans="1:62" s="76" customFormat="1" ht="33.75" customHeight="1" x14ac:dyDescent="0.25">
      <c r="A6" s="417"/>
      <c r="B6" s="426"/>
      <c r="C6" s="47" t="s">
        <v>39</v>
      </c>
      <c r="D6" s="47" t="s">
        <v>40</v>
      </c>
      <c r="E6" s="47" t="s">
        <v>41</v>
      </c>
      <c r="F6" s="47" t="s">
        <v>42</v>
      </c>
      <c r="G6" s="47" t="s">
        <v>43</v>
      </c>
      <c r="H6" s="47" t="s">
        <v>44</v>
      </c>
      <c r="I6" s="47" t="s">
        <v>45</v>
      </c>
      <c r="J6" s="47" t="s">
        <v>46</v>
      </c>
      <c r="K6" s="47" t="s">
        <v>47</v>
      </c>
      <c r="L6" s="47" t="s">
        <v>48</v>
      </c>
      <c r="M6" s="47" t="s">
        <v>49</v>
      </c>
      <c r="N6" s="47" t="s">
        <v>50</v>
      </c>
      <c r="O6" s="47" t="s">
        <v>51</v>
      </c>
      <c r="P6" s="47" t="s">
        <v>39</v>
      </c>
      <c r="Q6" s="47" t="s">
        <v>40</v>
      </c>
      <c r="R6" s="47" t="s">
        <v>41</v>
      </c>
      <c r="S6" s="47" t="s">
        <v>42</v>
      </c>
      <c r="T6" s="47" t="s">
        <v>43</v>
      </c>
      <c r="U6" s="47" t="s">
        <v>44</v>
      </c>
      <c r="V6" s="47" t="s">
        <v>45</v>
      </c>
      <c r="W6" s="47" t="s">
        <v>46</v>
      </c>
      <c r="X6" s="47" t="s">
        <v>47</v>
      </c>
      <c r="Y6" s="47" t="s">
        <v>48</v>
      </c>
      <c r="Z6" s="47" t="s">
        <v>49</v>
      </c>
      <c r="AA6" s="47" t="s">
        <v>50</v>
      </c>
      <c r="AB6" s="47" t="s">
        <v>51</v>
      </c>
      <c r="AC6" s="47" t="s">
        <v>39</v>
      </c>
      <c r="AD6" s="47" t="s">
        <v>40</v>
      </c>
      <c r="AE6" s="47" t="s">
        <v>41</v>
      </c>
      <c r="AF6" s="47" t="s">
        <v>42</v>
      </c>
      <c r="AG6" s="47" t="s">
        <v>43</v>
      </c>
      <c r="AH6" s="47" t="s">
        <v>44</v>
      </c>
      <c r="AI6" s="47" t="s">
        <v>45</v>
      </c>
      <c r="AJ6" s="47" t="s">
        <v>46</v>
      </c>
      <c r="AK6" s="47" t="s">
        <v>47</v>
      </c>
      <c r="AL6" s="47" t="s">
        <v>48</v>
      </c>
      <c r="AM6" s="47" t="s">
        <v>49</v>
      </c>
      <c r="AN6" s="47" t="s">
        <v>50</v>
      </c>
      <c r="AO6" s="47" t="s">
        <v>51</v>
      </c>
      <c r="AP6" s="47" t="s">
        <v>39</v>
      </c>
      <c r="AQ6" s="47" t="s">
        <v>40</v>
      </c>
      <c r="AR6" s="47" t="s">
        <v>41</v>
      </c>
      <c r="AS6" s="47" t="s">
        <v>42</v>
      </c>
      <c r="AT6" s="47" t="s">
        <v>43</v>
      </c>
      <c r="AU6" s="47" t="s">
        <v>44</v>
      </c>
      <c r="AV6" s="47" t="s">
        <v>45</v>
      </c>
      <c r="AW6" s="47" t="s">
        <v>46</v>
      </c>
      <c r="AX6" s="47" t="s">
        <v>47</v>
      </c>
      <c r="AY6" s="47" t="s">
        <v>48</v>
      </c>
      <c r="AZ6" s="47" t="s">
        <v>49</v>
      </c>
      <c r="BA6" s="47" t="s">
        <v>50</v>
      </c>
      <c r="BB6" s="47" t="s">
        <v>51</v>
      </c>
      <c r="BC6" s="47" t="s">
        <v>39</v>
      </c>
      <c r="BD6" s="47" t="s">
        <v>40</v>
      </c>
      <c r="BE6" s="47" t="s">
        <v>41</v>
      </c>
      <c r="BF6" s="47" t="s">
        <v>42</v>
      </c>
      <c r="BG6" s="47" t="s">
        <v>43</v>
      </c>
      <c r="BH6" s="47" t="s">
        <v>44</v>
      </c>
      <c r="BI6" s="47" t="s">
        <v>45</v>
      </c>
      <c r="BJ6" s="47" t="s">
        <v>46</v>
      </c>
    </row>
    <row r="7" spans="1:62" s="242" customFormat="1" ht="15.75" customHeight="1" x14ac:dyDescent="0.25">
      <c r="A7" s="238" t="s">
        <v>52</v>
      </c>
      <c r="B7" s="238" t="s">
        <v>118</v>
      </c>
      <c r="C7" s="239">
        <v>180991.13280402601</v>
      </c>
      <c r="D7" s="240">
        <v>197316.84670519299</v>
      </c>
      <c r="E7" s="240">
        <v>215603.930873167</v>
      </c>
      <c r="F7" s="240">
        <v>204763.31932511801</v>
      </c>
      <c r="G7" s="240">
        <v>207508.30009917699</v>
      </c>
      <c r="H7" s="240">
        <v>221758.84610705799</v>
      </c>
      <c r="I7" s="240">
        <v>215205.49711106499</v>
      </c>
      <c r="J7" s="240">
        <v>215933.740730419</v>
      </c>
      <c r="K7" s="240">
        <v>223526.47178095701</v>
      </c>
      <c r="L7" s="240">
        <v>216117.441858709</v>
      </c>
      <c r="M7" s="240">
        <v>223870.08651342901</v>
      </c>
      <c r="N7" s="240">
        <v>255216.77846987301</v>
      </c>
      <c r="O7" s="240">
        <v>2577812.3923781901</v>
      </c>
      <c r="P7" s="240">
        <v>172065.11122346099</v>
      </c>
      <c r="Q7" s="240">
        <v>195448.08201481099</v>
      </c>
      <c r="R7" s="240">
        <v>208872.296437299</v>
      </c>
      <c r="S7" s="240">
        <v>195497.792678917</v>
      </c>
      <c r="T7" s="240">
        <v>202562.73008749899</v>
      </c>
      <c r="U7" s="240">
        <v>229067.69033433401</v>
      </c>
      <c r="V7" s="240">
        <v>209071.14472055301</v>
      </c>
      <c r="W7" s="240">
        <v>217245.70370904799</v>
      </c>
      <c r="X7" s="240">
        <v>243864.18015052701</v>
      </c>
      <c r="Y7" s="240">
        <v>242065.11601206099</v>
      </c>
      <c r="Z7" s="240">
        <v>240966.71281643101</v>
      </c>
      <c r="AA7" s="240">
        <v>330990.05099400901</v>
      </c>
      <c r="AB7" s="240">
        <v>2687716.6111789499</v>
      </c>
      <c r="AC7" s="240">
        <v>218810.45894814099</v>
      </c>
      <c r="AD7" s="240">
        <v>237129.14248810799</v>
      </c>
      <c r="AE7" s="240">
        <v>229018.206371276</v>
      </c>
      <c r="AF7" s="240">
        <v>250653.04881431401</v>
      </c>
      <c r="AG7" s="240">
        <v>228647.76296099901</v>
      </c>
      <c r="AH7" s="240">
        <v>237451.45529742099</v>
      </c>
      <c r="AI7" s="240">
        <v>256844.545827917</v>
      </c>
      <c r="AJ7" s="240">
        <v>223245.62699536901</v>
      </c>
      <c r="AK7" s="240">
        <v>252918.94970600199</v>
      </c>
      <c r="AL7" s="240">
        <v>249368.92238646699</v>
      </c>
      <c r="AM7" s="240">
        <v>245044.29669226901</v>
      </c>
      <c r="AN7" s="240">
        <v>311061.028751601</v>
      </c>
      <c r="AO7" s="240">
        <v>2940193.4452398801</v>
      </c>
      <c r="AP7" s="240">
        <v>210835.974044662</v>
      </c>
      <c r="AQ7" s="240">
        <v>221359.14321547301</v>
      </c>
      <c r="AR7" s="240">
        <v>250871.42791640799</v>
      </c>
      <c r="AS7" s="240">
        <v>249756.010856354</v>
      </c>
      <c r="AT7" s="240">
        <v>250663.07985955401</v>
      </c>
      <c r="AU7" s="240">
        <v>293683.21562508697</v>
      </c>
      <c r="AV7" s="240">
        <v>270117.613458879</v>
      </c>
      <c r="AW7" s="240">
        <v>257238.48566840199</v>
      </c>
      <c r="AX7" s="240">
        <v>266279.35291238298</v>
      </c>
      <c r="AY7" s="240">
        <v>289529.87328579999</v>
      </c>
      <c r="AZ7" s="240">
        <v>287333.46969398402</v>
      </c>
      <c r="BA7" s="240">
        <v>363093.69661353697</v>
      </c>
      <c r="BB7" s="240">
        <v>3210761.3431505202</v>
      </c>
      <c r="BC7" s="240">
        <v>262795.47144826403</v>
      </c>
      <c r="BD7" s="240">
        <v>251127.55451098501</v>
      </c>
      <c r="BE7" s="240">
        <v>276133.673354497</v>
      </c>
      <c r="BF7" s="240">
        <v>290741.29148420901</v>
      </c>
      <c r="BG7" s="240">
        <v>274182.01238858397</v>
      </c>
      <c r="BH7" s="240">
        <v>287786.70440760901</v>
      </c>
      <c r="BI7" s="240">
        <v>310143.19935290498</v>
      </c>
      <c r="BJ7" s="240">
        <v>305954.785111556</v>
      </c>
    </row>
    <row r="8" spans="1:62" s="31" customFormat="1" ht="15.75" customHeight="1" x14ac:dyDescent="0.25">
      <c r="A8" s="32" t="s">
        <v>71</v>
      </c>
      <c r="B8" s="55" t="s">
        <v>251</v>
      </c>
      <c r="C8" s="34">
        <v>17639.223546453199</v>
      </c>
      <c r="D8" s="34">
        <v>16928.217241936301</v>
      </c>
      <c r="E8" s="34">
        <v>18432.217411455302</v>
      </c>
      <c r="F8" s="34">
        <v>19080.315962480199</v>
      </c>
      <c r="G8" s="34">
        <v>19718.155578239501</v>
      </c>
      <c r="H8" s="34">
        <v>22173.714796943801</v>
      </c>
      <c r="I8" s="34">
        <v>21605.0216473939</v>
      </c>
      <c r="J8" s="34">
        <v>21004.592871980702</v>
      </c>
      <c r="K8" s="34">
        <v>22087.4601992805</v>
      </c>
      <c r="L8" s="34">
        <v>23603.378811630901</v>
      </c>
      <c r="M8" s="34">
        <v>21525.051789643599</v>
      </c>
      <c r="N8" s="34">
        <v>25229.824792929201</v>
      </c>
      <c r="O8" s="34">
        <v>249027.174650367</v>
      </c>
      <c r="P8" s="35">
        <v>18633.827169379001</v>
      </c>
      <c r="Q8" s="35">
        <v>20544.724488547799</v>
      </c>
      <c r="R8" s="35">
        <v>20072.632534509099</v>
      </c>
      <c r="S8" s="35">
        <v>21688.224990521401</v>
      </c>
      <c r="T8" s="35">
        <v>20352.725539842999</v>
      </c>
      <c r="U8" s="35">
        <v>21292.1579257503</v>
      </c>
      <c r="V8" s="35">
        <v>22627.078027549898</v>
      </c>
      <c r="W8" s="35">
        <v>23365.6963429512</v>
      </c>
      <c r="X8" s="35">
        <v>23799.105793935199</v>
      </c>
      <c r="Y8" s="35">
        <v>24135.5332723104</v>
      </c>
      <c r="Z8" s="35">
        <v>30150.527705639601</v>
      </c>
      <c r="AA8" s="35">
        <v>27713.796988807298</v>
      </c>
      <c r="AB8" s="35">
        <v>274376.03077974397</v>
      </c>
      <c r="AC8" s="35">
        <v>23107.197034418499</v>
      </c>
      <c r="AD8" s="35">
        <v>23136.100492602902</v>
      </c>
      <c r="AE8" s="35">
        <v>23890.499208670899</v>
      </c>
      <c r="AF8" s="35">
        <v>24517.649629961699</v>
      </c>
      <c r="AG8" s="35">
        <v>23853.164459657699</v>
      </c>
      <c r="AH8" s="35">
        <v>23542.989667796799</v>
      </c>
      <c r="AI8" s="35">
        <v>23389.087653656301</v>
      </c>
      <c r="AJ8" s="35">
        <v>23120.688723826701</v>
      </c>
      <c r="AK8" s="35">
        <v>23566.611200269799</v>
      </c>
      <c r="AL8" s="35">
        <v>24005.409615787401</v>
      </c>
      <c r="AM8" s="35">
        <v>24692.224691188701</v>
      </c>
      <c r="AN8" s="35">
        <v>38329.560096575202</v>
      </c>
      <c r="AO8" s="35">
        <v>299151.18247441301</v>
      </c>
      <c r="AP8" s="35">
        <v>21127.474776385599</v>
      </c>
      <c r="AQ8" s="35">
        <v>24723.7049867368</v>
      </c>
      <c r="AR8" s="35">
        <v>27454.970176523999</v>
      </c>
      <c r="AS8" s="35">
        <v>17516.906449608199</v>
      </c>
      <c r="AT8" s="35">
        <v>17879.963029752202</v>
      </c>
      <c r="AU8" s="35">
        <v>20936.6873384887</v>
      </c>
      <c r="AV8" s="35">
        <v>20254.830543078799</v>
      </c>
      <c r="AW8" s="35">
        <v>18565.7959176777</v>
      </c>
      <c r="AX8" s="35">
        <v>20645.3756196758</v>
      </c>
      <c r="AY8" s="35">
        <v>23882.063066457202</v>
      </c>
      <c r="AZ8" s="35">
        <v>23153.765225314801</v>
      </c>
      <c r="BA8" s="35">
        <v>36469.096528431401</v>
      </c>
      <c r="BB8" s="35">
        <v>272610.633658131</v>
      </c>
      <c r="BC8" s="35">
        <v>17536.228995556099</v>
      </c>
      <c r="BD8" s="35">
        <v>20768.999310157898</v>
      </c>
      <c r="BE8" s="35">
        <v>19644.8078030424</v>
      </c>
      <c r="BF8" s="35">
        <v>20716.984183265198</v>
      </c>
      <c r="BG8" s="35">
        <v>21595.905541902499</v>
      </c>
      <c r="BH8" s="35">
        <v>20860.7808149882</v>
      </c>
      <c r="BI8" s="35">
        <v>23751.9264726576</v>
      </c>
      <c r="BJ8" s="35">
        <v>34226.487063076704</v>
      </c>
    </row>
    <row r="9" spans="1:62" s="31" customFormat="1" ht="15.75" customHeight="1" x14ac:dyDescent="0.25">
      <c r="A9" s="216" t="s">
        <v>71</v>
      </c>
      <c r="B9" s="216" t="s">
        <v>252</v>
      </c>
      <c r="C9" s="25">
        <v>24077.3831520928</v>
      </c>
      <c r="D9" s="25">
        <v>24556.200770575098</v>
      </c>
      <c r="E9" s="25">
        <v>24426.107413598998</v>
      </c>
      <c r="F9" s="25">
        <v>26706.786375469201</v>
      </c>
      <c r="G9" s="25">
        <v>25424.214845865001</v>
      </c>
      <c r="H9" s="25">
        <v>26574.327824088599</v>
      </c>
      <c r="I9" s="25">
        <v>26937.532530912798</v>
      </c>
      <c r="J9" s="25">
        <v>24952.676154721899</v>
      </c>
      <c r="K9" s="25">
        <v>26323.285256327101</v>
      </c>
      <c r="L9" s="25">
        <v>24126.630039117699</v>
      </c>
      <c r="M9" s="25">
        <v>27273.211022855099</v>
      </c>
      <c r="N9" s="25">
        <v>25977.721837192799</v>
      </c>
      <c r="O9" s="25">
        <v>307356.077222817</v>
      </c>
      <c r="P9" s="25">
        <v>22086.6265489016</v>
      </c>
      <c r="Q9" s="25">
        <v>23044.337395803199</v>
      </c>
      <c r="R9" s="25">
        <v>21092.639054741001</v>
      </c>
      <c r="S9" s="25">
        <v>24397.829751241301</v>
      </c>
      <c r="T9" s="25">
        <v>30027.7133402812</v>
      </c>
      <c r="U9" s="25">
        <v>22269.712455506698</v>
      </c>
      <c r="V9" s="25">
        <v>20291.169339051699</v>
      </c>
      <c r="W9" s="25">
        <v>20551.227041345701</v>
      </c>
      <c r="X9" s="25">
        <v>21831.240309909699</v>
      </c>
      <c r="Y9" s="25">
        <v>28329.5186928986</v>
      </c>
      <c r="Z9" s="25">
        <v>11489.783941024099</v>
      </c>
      <c r="AA9" s="25">
        <v>33921.004058707702</v>
      </c>
      <c r="AB9" s="25">
        <v>279332.80192941299</v>
      </c>
      <c r="AC9" s="25">
        <v>27780.9884201491</v>
      </c>
      <c r="AD9" s="25">
        <v>20195.936314461</v>
      </c>
      <c r="AE9" s="25">
        <v>17252.139271509099</v>
      </c>
      <c r="AF9" s="25">
        <v>20927.901039699998</v>
      </c>
      <c r="AG9" s="25">
        <v>22586.393845631501</v>
      </c>
      <c r="AH9" s="25">
        <v>22731.436181435802</v>
      </c>
      <c r="AI9" s="25">
        <v>24245.579321133999</v>
      </c>
      <c r="AJ9" s="25">
        <v>19937.778836063299</v>
      </c>
      <c r="AK9" s="25">
        <v>30520.145507441001</v>
      </c>
      <c r="AL9" s="25">
        <v>23661.5248489812</v>
      </c>
      <c r="AM9" s="25">
        <v>19624.043916065999</v>
      </c>
      <c r="AN9" s="25">
        <v>20203.917555744101</v>
      </c>
      <c r="AO9" s="25">
        <v>269667.78505831602</v>
      </c>
      <c r="AP9" s="25">
        <v>19007.653515092999</v>
      </c>
      <c r="AQ9" s="25">
        <v>20205.095265204302</v>
      </c>
      <c r="AR9" s="25">
        <v>20447.029011426701</v>
      </c>
      <c r="AS9" s="25">
        <v>17435.656712442698</v>
      </c>
      <c r="AT9" s="25">
        <v>17131.594573890499</v>
      </c>
      <c r="AU9" s="25">
        <v>16547.298765768199</v>
      </c>
      <c r="AV9" s="25">
        <v>22268.025539181101</v>
      </c>
      <c r="AW9" s="25">
        <v>18561.143067460998</v>
      </c>
      <c r="AX9" s="25">
        <v>18989.299405539499</v>
      </c>
      <c r="AY9" s="25">
        <v>18582.761816735801</v>
      </c>
      <c r="AZ9" s="25">
        <v>18557.797870326802</v>
      </c>
      <c r="BA9" s="25">
        <v>20772.299344462601</v>
      </c>
      <c r="BB9" s="25">
        <v>228505.654887532</v>
      </c>
      <c r="BC9" s="25">
        <v>18266.914576737599</v>
      </c>
      <c r="BD9" s="25">
        <v>19712.657887894398</v>
      </c>
      <c r="BE9" s="25">
        <v>17123.973840610601</v>
      </c>
      <c r="BF9" s="25">
        <v>18945.221660224601</v>
      </c>
      <c r="BG9" s="25">
        <v>17340.580885076699</v>
      </c>
      <c r="BH9" s="25">
        <v>16748.679442316599</v>
      </c>
      <c r="BI9" s="25">
        <v>17292.192843836601</v>
      </c>
      <c r="BJ9" s="25">
        <v>18833.9813437618</v>
      </c>
    </row>
    <row r="10" spans="1:62" s="31" customFormat="1" ht="15.75" customHeight="1" x14ac:dyDescent="0.25">
      <c r="A10" s="55" t="s">
        <v>71</v>
      </c>
      <c r="B10" s="55" t="s">
        <v>253</v>
      </c>
      <c r="C10" s="34">
        <v>124130.225241123</v>
      </c>
      <c r="D10" s="34">
        <v>139744.94725381499</v>
      </c>
      <c r="E10" s="34">
        <v>153821.14150200601</v>
      </c>
      <c r="F10" s="34">
        <v>144132.71812532301</v>
      </c>
      <c r="G10" s="34">
        <v>139915.60427461399</v>
      </c>
      <c r="H10" s="34">
        <v>157694.63666530399</v>
      </c>
      <c r="I10" s="34">
        <v>144890.343322325</v>
      </c>
      <c r="J10" s="34">
        <v>153160.84386852299</v>
      </c>
      <c r="K10" s="34">
        <v>156338.16151476701</v>
      </c>
      <c r="L10" s="34">
        <v>149970.51324237901</v>
      </c>
      <c r="M10" s="34">
        <v>155540.664995008</v>
      </c>
      <c r="N10" s="34">
        <v>176500.760431729</v>
      </c>
      <c r="O10" s="34">
        <v>1795840.56043691</v>
      </c>
      <c r="P10" s="34">
        <v>114384.154165674</v>
      </c>
      <c r="Q10" s="34">
        <v>135203.15500133799</v>
      </c>
      <c r="R10" s="34">
        <v>151912.72963138501</v>
      </c>
      <c r="S10" s="34">
        <v>130927.673740902</v>
      </c>
      <c r="T10" s="34">
        <v>134928.978674638</v>
      </c>
      <c r="U10" s="34">
        <v>166448.30044921301</v>
      </c>
      <c r="V10" s="34">
        <v>144161.84892990199</v>
      </c>
      <c r="W10" s="34">
        <v>154421.32330861801</v>
      </c>
      <c r="X10" s="34">
        <v>176441.57443208899</v>
      </c>
      <c r="Y10" s="34">
        <v>165830.873904935</v>
      </c>
      <c r="Z10" s="34">
        <v>178988.00310453199</v>
      </c>
      <c r="AA10" s="34">
        <v>233079.946674387</v>
      </c>
      <c r="AB10" s="34">
        <v>1886728.5620176101</v>
      </c>
      <c r="AC10" s="34">
        <v>149933.78815362501</v>
      </c>
      <c r="AD10" s="34">
        <v>175346.69855924399</v>
      </c>
      <c r="AE10" s="34">
        <v>166600.94491317801</v>
      </c>
      <c r="AF10" s="34">
        <v>180256.736619709</v>
      </c>
      <c r="AG10" s="34">
        <v>162092.59942018299</v>
      </c>
      <c r="AH10" s="34">
        <v>170563.84980462</v>
      </c>
      <c r="AI10" s="34">
        <v>182627.01879290101</v>
      </c>
      <c r="AJ10" s="34">
        <v>159274.026928598</v>
      </c>
      <c r="AK10" s="34">
        <v>174256.70059113699</v>
      </c>
      <c r="AL10" s="34">
        <v>177660.36223232001</v>
      </c>
      <c r="AM10" s="34">
        <v>176207.718793115</v>
      </c>
      <c r="AN10" s="34">
        <v>224643.406929288</v>
      </c>
      <c r="AO10" s="34">
        <v>2099463.8517379202</v>
      </c>
      <c r="AP10" s="34">
        <v>154702.416497478</v>
      </c>
      <c r="AQ10" s="34">
        <v>161520.609019005</v>
      </c>
      <c r="AR10" s="34">
        <v>183859.20747478199</v>
      </c>
      <c r="AS10" s="34">
        <v>196217.52962070299</v>
      </c>
      <c r="AT10" s="34">
        <v>194428.90574221101</v>
      </c>
      <c r="AU10" s="34">
        <v>236464.34656188099</v>
      </c>
      <c r="AV10" s="34">
        <v>207507.67596209</v>
      </c>
      <c r="AW10" s="34">
        <v>201549.377458089</v>
      </c>
      <c r="AX10" s="34">
        <v>209008.03794457801</v>
      </c>
      <c r="AY10" s="34">
        <v>225759.77152363001</v>
      </c>
      <c r="AZ10" s="34">
        <v>230338.91985308801</v>
      </c>
      <c r="BA10" s="34">
        <v>276822.80282519798</v>
      </c>
      <c r="BB10" s="34">
        <v>2478179.6004827302</v>
      </c>
      <c r="BC10" s="34">
        <v>210776.64626020801</v>
      </c>
      <c r="BD10" s="34">
        <v>196481.20480531699</v>
      </c>
      <c r="BE10" s="34">
        <v>220721.233743611</v>
      </c>
      <c r="BF10" s="34">
        <v>228503.44898885599</v>
      </c>
      <c r="BG10" s="34">
        <v>221852.10480646201</v>
      </c>
      <c r="BH10" s="34">
        <v>232671.47153234799</v>
      </c>
      <c r="BI10" s="34">
        <v>246791.13772820801</v>
      </c>
      <c r="BJ10" s="34">
        <v>233509.41483650601</v>
      </c>
    </row>
    <row r="11" spans="1:62" s="31" customFormat="1" ht="15.75" customHeight="1" x14ac:dyDescent="0.3">
      <c r="A11" s="103" t="s">
        <v>71</v>
      </c>
      <c r="B11" s="216" t="s">
        <v>254</v>
      </c>
      <c r="C11" s="25">
        <v>229.93956678100599</v>
      </c>
      <c r="D11" s="25">
        <v>288.11822502754001</v>
      </c>
      <c r="E11" s="25">
        <v>542.69798165262</v>
      </c>
      <c r="F11" s="25">
        <v>299.18280656222498</v>
      </c>
      <c r="G11" s="25">
        <v>186.03016611250899</v>
      </c>
      <c r="H11" s="25">
        <v>161.368774539318</v>
      </c>
      <c r="I11" s="25">
        <v>210.94710727272999</v>
      </c>
      <c r="J11" s="25">
        <v>249.74312398341601</v>
      </c>
      <c r="K11" s="25">
        <v>179.215053237163</v>
      </c>
      <c r="L11" s="25">
        <v>345.43136924942701</v>
      </c>
      <c r="M11" s="25">
        <v>691.94089681570699</v>
      </c>
      <c r="N11" s="25">
        <v>1295.2711949573199</v>
      </c>
      <c r="O11" s="25">
        <v>4679.8862661909798</v>
      </c>
      <c r="P11" s="58">
        <v>1128.9009225612799</v>
      </c>
      <c r="Q11" s="58">
        <v>881.06014589498</v>
      </c>
      <c r="R11" s="58">
        <v>776.28653096318396</v>
      </c>
      <c r="S11" s="58">
        <v>1208.09100483614</v>
      </c>
      <c r="T11" s="58">
        <v>874.09959844470904</v>
      </c>
      <c r="U11" s="58">
        <v>1160.22738405476</v>
      </c>
      <c r="V11" s="58">
        <v>1143.23519288638</v>
      </c>
      <c r="W11" s="58">
        <v>1013.79357168717</v>
      </c>
      <c r="X11" s="58">
        <v>1109.6658925970501</v>
      </c>
      <c r="Y11" s="58">
        <v>1224.1624020028801</v>
      </c>
      <c r="Z11" s="58">
        <v>1376.5837813069099</v>
      </c>
      <c r="AA11" s="58">
        <v>4022.69584897096</v>
      </c>
      <c r="AB11" s="58">
        <v>15918.802276206399</v>
      </c>
      <c r="AC11" s="58">
        <v>1797.06430410146</v>
      </c>
      <c r="AD11" s="58">
        <v>1620.70031076388</v>
      </c>
      <c r="AE11" s="58">
        <v>2255.8084566744401</v>
      </c>
      <c r="AF11" s="58">
        <v>1738.1573331669099</v>
      </c>
      <c r="AG11" s="58">
        <v>1406.6331035251201</v>
      </c>
      <c r="AH11" s="58">
        <v>1394.0825588294999</v>
      </c>
      <c r="AI11" s="58">
        <v>923.80370047052497</v>
      </c>
      <c r="AJ11" s="58">
        <v>1542.5087728931101</v>
      </c>
      <c r="AK11" s="58">
        <v>1286.3971864712601</v>
      </c>
      <c r="AL11" s="58">
        <v>1679.43935385799</v>
      </c>
      <c r="AM11" s="58">
        <v>1661.7895539229401</v>
      </c>
      <c r="AN11" s="58">
        <v>1715.4268063329901</v>
      </c>
      <c r="AO11" s="58">
        <v>19021.811441010101</v>
      </c>
      <c r="AP11" s="58">
        <v>1855.45084444962</v>
      </c>
      <c r="AQ11" s="58">
        <v>1725.1770321199999</v>
      </c>
      <c r="AR11" s="58">
        <v>1555.55722948625</v>
      </c>
      <c r="AS11" s="58">
        <v>1514.11986985003</v>
      </c>
      <c r="AT11" s="58">
        <v>2114.6810612284398</v>
      </c>
      <c r="AU11" s="58">
        <v>1518.99563819075</v>
      </c>
      <c r="AV11" s="58">
        <v>1722.5694925325299</v>
      </c>
      <c r="AW11" s="58">
        <v>1704.9998721766401</v>
      </c>
      <c r="AX11" s="58">
        <v>1401.32119898211</v>
      </c>
      <c r="AY11" s="58">
        <v>1701.6227458487899</v>
      </c>
      <c r="AZ11" s="58">
        <v>1540.5843259312601</v>
      </c>
      <c r="BA11" s="58">
        <v>1372.34826864501</v>
      </c>
      <c r="BB11" s="58">
        <v>19727.427579441399</v>
      </c>
      <c r="BC11" s="58">
        <v>2016.26625741977</v>
      </c>
      <c r="BD11" s="58">
        <v>1819.0302644941701</v>
      </c>
      <c r="BE11" s="58">
        <v>1953.98595921637</v>
      </c>
      <c r="BF11" s="58">
        <v>1787.09098575488</v>
      </c>
      <c r="BG11" s="58">
        <v>1429.9270376033601</v>
      </c>
      <c r="BH11" s="58">
        <v>1407.2200114452501</v>
      </c>
      <c r="BI11" s="58">
        <v>1863.5003176033499</v>
      </c>
      <c r="BJ11" s="58">
        <v>1669.51760155129</v>
      </c>
    </row>
    <row r="12" spans="1:62" s="31" customFormat="1" ht="15.75" customHeight="1" x14ac:dyDescent="0.25">
      <c r="A12" s="55" t="s">
        <v>71</v>
      </c>
      <c r="B12" s="55" t="s">
        <v>255</v>
      </c>
      <c r="C12" s="34">
        <v>1278.18116416011</v>
      </c>
      <c r="D12" s="34">
        <v>4168.6750136565697</v>
      </c>
      <c r="E12" s="34">
        <v>4297.53960056701</v>
      </c>
      <c r="F12" s="34">
        <v>1171.3116487238799</v>
      </c>
      <c r="G12" s="34">
        <v>1097.37469967845</v>
      </c>
      <c r="H12" s="34">
        <v>1188.56355418366</v>
      </c>
      <c r="I12" s="34">
        <v>2159.8315992129501</v>
      </c>
      <c r="J12" s="34">
        <v>1110.59757881826</v>
      </c>
      <c r="K12" s="34">
        <v>2057.4370874026799</v>
      </c>
      <c r="L12" s="34">
        <v>1573.44248252545</v>
      </c>
      <c r="M12" s="34">
        <v>1451.17585393541</v>
      </c>
      <c r="N12" s="34">
        <v>1664.6721463379799</v>
      </c>
      <c r="O12" s="34">
        <v>23218.802429202398</v>
      </c>
      <c r="P12" s="34">
        <v>2763.5036271137201</v>
      </c>
      <c r="Q12" s="34">
        <v>2958.8611551363801</v>
      </c>
      <c r="R12" s="34">
        <v>1944.1006045934801</v>
      </c>
      <c r="S12" s="34">
        <v>1705.6470333224399</v>
      </c>
      <c r="T12" s="34">
        <v>1647.93089889668</v>
      </c>
      <c r="U12" s="34">
        <v>2907.7872924855801</v>
      </c>
      <c r="V12" s="34">
        <v>2886.5833975406999</v>
      </c>
      <c r="W12" s="34">
        <v>3872.5358204671002</v>
      </c>
      <c r="X12" s="34">
        <v>1374.2955669600699</v>
      </c>
      <c r="Y12" s="34">
        <v>2928.16424530635</v>
      </c>
      <c r="Z12" s="34">
        <v>1358.31500970502</v>
      </c>
      <c r="AA12" s="34">
        <v>1232.50788997273</v>
      </c>
      <c r="AB12" s="34">
        <v>27580.2325415003</v>
      </c>
      <c r="AC12" s="34">
        <v>1470.74297573224</v>
      </c>
      <c r="AD12" s="34">
        <v>3295.8029493481399</v>
      </c>
      <c r="AE12" s="34">
        <v>3135.4688115552399</v>
      </c>
      <c r="AF12" s="34">
        <v>3996.5821050565501</v>
      </c>
      <c r="AG12" s="34">
        <v>3372.8659956985898</v>
      </c>
      <c r="AH12" s="34">
        <v>3540.4844715181098</v>
      </c>
      <c r="AI12" s="34">
        <v>3219.99166883616</v>
      </c>
      <c r="AJ12" s="34">
        <v>3265.9683410411699</v>
      </c>
      <c r="AK12" s="34">
        <v>3841.6635073481002</v>
      </c>
      <c r="AL12" s="34">
        <v>3917.80363198234</v>
      </c>
      <c r="AM12" s="34">
        <v>4474.7688201315104</v>
      </c>
      <c r="AN12" s="34">
        <v>3236.3666410400901</v>
      </c>
      <c r="AO12" s="34">
        <v>40768.509919288197</v>
      </c>
      <c r="AP12" s="34">
        <v>2732.1907829274801</v>
      </c>
      <c r="AQ12" s="34">
        <v>2596.0551847769498</v>
      </c>
      <c r="AR12" s="34">
        <v>3303.2208870671502</v>
      </c>
      <c r="AS12" s="34">
        <v>3410.0342035296899</v>
      </c>
      <c r="AT12" s="34">
        <v>3018.7905923328399</v>
      </c>
      <c r="AU12" s="34">
        <v>3104.1001679838801</v>
      </c>
      <c r="AV12" s="34">
        <v>2878.91705952955</v>
      </c>
      <c r="AW12" s="34">
        <v>2969.0249347731301</v>
      </c>
      <c r="AX12" s="34">
        <v>2730.6328673717799</v>
      </c>
      <c r="AY12" s="34">
        <v>3056.2383212690702</v>
      </c>
      <c r="AZ12" s="34">
        <v>1837.8251625427499</v>
      </c>
      <c r="BA12" s="34">
        <v>2178.8179209997902</v>
      </c>
      <c r="BB12" s="34">
        <v>33815.848085104102</v>
      </c>
      <c r="BC12" s="34">
        <v>3668.80706196555</v>
      </c>
      <c r="BD12" s="34">
        <v>3345.5526712733099</v>
      </c>
      <c r="BE12" s="34">
        <v>3519.78558068131</v>
      </c>
      <c r="BF12" s="34">
        <v>3886.5104220609401</v>
      </c>
      <c r="BG12" s="34">
        <v>3205.88820133644</v>
      </c>
      <c r="BH12" s="34">
        <v>3457.7602918951602</v>
      </c>
      <c r="BI12" s="34">
        <v>3340.1698718954499</v>
      </c>
      <c r="BJ12" s="34">
        <v>2824.3101688202501</v>
      </c>
    </row>
    <row r="13" spans="1:62" s="31" customFormat="1" ht="15.75" customHeight="1" x14ac:dyDescent="0.25">
      <c r="A13" s="216" t="s">
        <v>71</v>
      </c>
      <c r="B13" s="216" t="s">
        <v>256</v>
      </c>
      <c r="C13" s="25">
        <v>2791.0268485443298</v>
      </c>
      <c r="D13" s="25">
        <v>3317.0319971979102</v>
      </c>
      <c r="E13" s="25">
        <v>4033.2373119317299</v>
      </c>
      <c r="F13" s="25">
        <v>3331.6733377590499</v>
      </c>
      <c r="G13" s="25">
        <v>4085.4954273612602</v>
      </c>
      <c r="H13" s="25">
        <v>3556.84048065263</v>
      </c>
      <c r="I13" s="25">
        <v>4417.2561361362696</v>
      </c>
      <c r="J13" s="25">
        <v>3997.8846768816102</v>
      </c>
      <c r="K13" s="25">
        <v>2462.21409849354</v>
      </c>
      <c r="L13" s="25">
        <v>3181.41804219085</v>
      </c>
      <c r="M13" s="25">
        <v>3796.0103740315799</v>
      </c>
      <c r="N13" s="25">
        <v>4319.9280384734302</v>
      </c>
      <c r="O13" s="25">
        <v>43290.016769654198</v>
      </c>
      <c r="P13" s="58">
        <v>1892.90245856711</v>
      </c>
      <c r="Q13" s="58">
        <v>2564.5959781287702</v>
      </c>
      <c r="R13" s="58">
        <v>2658.57406439342</v>
      </c>
      <c r="S13" s="58">
        <v>2140.1844566889899</v>
      </c>
      <c r="T13" s="58">
        <v>5641.6400246804897</v>
      </c>
      <c r="U13" s="58">
        <v>3123.49486921367</v>
      </c>
      <c r="V13" s="58">
        <v>3226.1977214035001</v>
      </c>
      <c r="W13" s="58">
        <v>3479.6797722504102</v>
      </c>
      <c r="X13" s="58">
        <v>2890.4463139242098</v>
      </c>
      <c r="Y13" s="58">
        <v>2607.74188984291</v>
      </c>
      <c r="Z13" s="58">
        <v>2625.7808622254101</v>
      </c>
      <c r="AA13" s="58">
        <v>7702.2133697504996</v>
      </c>
      <c r="AB13" s="58">
        <v>40553.451781069401</v>
      </c>
      <c r="AC13" s="58">
        <v>2853.11546871066</v>
      </c>
      <c r="AD13" s="58">
        <v>3487.1217190509801</v>
      </c>
      <c r="AE13" s="58">
        <v>3768.2833862655398</v>
      </c>
      <c r="AF13" s="58">
        <v>3776.20608749146</v>
      </c>
      <c r="AG13" s="58">
        <v>4472.5187031878404</v>
      </c>
      <c r="AH13" s="58">
        <v>3824.2353004615402</v>
      </c>
      <c r="AI13" s="58">
        <v>4499.8033874099901</v>
      </c>
      <c r="AJ13" s="58">
        <v>4094.3556292159001</v>
      </c>
      <c r="AK13" s="58">
        <v>4748.3042289494797</v>
      </c>
      <c r="AL13" s="58">
        <v>3050.4192287508799</v>
      </c>
      <c r="AM13" s="58">
        <v>2910.03781427688</v>
      </c>
      <c r="AN13" s="58">
        <v>6757.0248950986397</v>
      </c>
      <c r="AO13" s="58">
        <v>48241.425848869803</v>
      </c>
      <c r="AP13" s="58">
        <v>2600.4154803635502</v>
      </c>
      <c r="AQ13" s="58">
        <v>3303.08022141741</v>
      </c>
      <c r="AR13" s="58">
        <v>4114.4148411670303</v>
      </c>
      <c r="AS13" s="58">
        <v>5188.3002434431501</v>
      </c>
      <c r="AT13" s="58">
        <v>4424.1056007308398</v>
      </c>
      <c r="AU13" s="58">
        <v>3973.7828461962999</v>
      </c>
      <c r="AV13" s="58">
        <v>1747.8339953227701</v>
      </c>
      <c r="AW13" s="58">
        <v>4585.3784529435598</v>
      </c>
      <c r="AX13" s="58">
        <v>2700.0320227463499</v>
      </c>
      <c r="AY13" s="58">
        <v>2321.0521241471101</v>
      </c>
      <c r="AZ13" s="58">
        <v>3686.2060738386499</v>
      </c>
      <c r="BA13" s="58">
        <v>5012.1106850748201</v>
      </c>
      <c r="BB13" s="58">
        <v>43656.712587391499</v>
      </c>
      <c r="BC13" s="58">
        <v>3545.1559359427702</v>
      </c>
      <c r="BD13" s="58">
        <v>3664.72471860111</v>
      </c>
      <c r="BE13" s="58">
        <v>3624.5957977263602</v>
      </c>
      <c r="BF13" s="58">
        <v>4264.5571236858896</v>
      </c>
      <c r="BG13" s="58">
        <v>3970.16660058462</v>
      </c>
      <c r="BH13" s="58">
        <v>3862.2292653234799</v>
      </c>
      <c r="BI13" s="58">
        <v>3395.0957167501801</v>
      </c>
      <c r="BJ13" s="58">
        <v>3686.7330544046899</v>
      </c>
    </row>
    <row r="14" spans="1:62" s="31" customFormat="1" ht="15.75" customHeight="1" x14ac:dyDescent="0.25">
      <c r="A14" s="55" t="s">
        <v>71</v>
      </c>
      <c r="B14" s="55" t="s">
        <v>257</v>
      </c>
      <c r="C14" s="34">
        <v>107.88685365773</v>
      </c>
      <c r="D14" s="34">
        <v>98.934515632004107</v>
      </c>
      <c r="E14" s="34">
        <v>91.792830676914505</v>
      </c>
      <c r="F14" s="34">
        <v>92.064238638622598</v>
      </c>
      <c r="G14" s="34">
        <v>319.84190569722801</v>
      </c>
      <c r="H14" s="34">
        <v>152.04438489522801</v>
      </c>
      <c r="I14" s="34">
        <v>126.24874466385199</v>
      </c>
      <c r="J14" s="34">
        <v>154.82955344745801</v>
      </c>
      <c r="K14" s="34">
        <v>328.22227099065799</v>
      </c>
      <c r="L14" s="34">
        <v>279.34685884000697</v>
      </c>
      <c r="M14" s="34">
        <v>167.10690175400799</v>
      </c>
      <c r="N14" s="34">
        <v>268.96888715893402</v>
      </c>
      <c r="O14" s="34">
        <v>2187.2879460526401</v>
      </c>
      <c r="P14" s="34">
        <v>117.70243984934901</v>
      </c>
      <c r="Q14" s="34">
        <v>77.298002076778303</v>
      </c>
      <c r="R14" s="34">
        <v>168.52884238202199</v>
      </c>
      <c r="S14" s="34">
        <v>259.41767195432499</v>
      </c>
      <c r="T14" s="34">
        <v>89.022042767954801</v>
      </c>
      <c r="U14" s="34">
        <v>150.17456718247999</v>
      </c>
      <c r="V14" s="34">
        <v>437.58658210503398</v>
      </c>
      <c r="W14" s="34">
        <v>162.00209396849999</v>
      </c>
      <c r="X14" s="34">
        <v>95.297298170184604</v>
      </c>
      <c r="Y14" s="34">
        <v>167.699277201656</v>
      </c>
      <c r="Z14" s="34">
        <v>625.24142869334105</v>
      </c>
      <c r="AA14" s="34">
        <v>204.815767339807</v>
      </c>
      <c r="AB14" s="34">
        <v>2554.7860136914301</v>
      </c>
      <c r="AC14" s="34">
        <v>209.58144425555901</v>
      </c>
      <c r="AD14" s="34">
        <v>224.604549448694</v>
      </c>
      <c r="AE14" s="34">
        <v>150.85547949547799</v>
      </c>
      <c r="AF14" s="34">
        <v>176.684942665096</v>
      </c>
      <c r="AG14" s="34">
        <v>413.64806625062198</v>
      </c>
      <c r="AH14" s="34">
        <v>532.47813333194802</v>
      </c>
      <c r="AI14" s="34">
        <v>254.41884099175499</v>
      </c>
      <c r="AJ14" s="34">
        <v>1246.69809097599</v>
      </c>
      <c r="AK14" s="34">
        <v>574.21372816035603</v>
      </c>
      <c r="AL14" s="34">
        <v>290.41974646249997</v>
      </c>
      <c r="AM14" s="34">
        <v>224.54843910349899</v>
      </c>
      <c r="AN14" s="34">
        <v>261.13709609730398</v>
      </c>
      <c r="AO14" s="34">
        <v>4559.2885572388004</v>
      </c>
      <c r="AP14" s="34">
        <v>170.62182165684601</v>
      </c>
      <c r="AQ14" s="34">
        <v>253.02510931576199</v>
      </c>
      <c r="AR14" s="34">
        <v>173.291554687651</v>
      </c>
      <c r="AS14" s="34">
        <v>154.10932980706801</v>
      </c>
      <c r="AT14" s="34">
        <v>1180.32488140496</v>
      </c>
      <c r="AU14" s="34">
        <v>190.25644890348599</v>
      </c>
      <c r="AV14" s="34">
        <v>564.68837002115902</v>
      </c>
      <c r="AW14" s="34">
        <v>118.169597200154</v>
      </c>
      <c r="AX14" s="34">
        <v>165.31921272995999</v>
      </c>
      <c r="AY14" s="34">
        <v>569.28218941698503</v>
      </c>
      <c r="AZ14" s="34">
        <v>1664.0670684198201</v>
      </c>
      <c r="BA14" s="34">
        <v>178.730585780669</v>
      </c>
      <c r="BB14" s="34">
        <v>5381.8861693445297</v>
      </c>
      <c r="BC14" s="34">
        <v>295.07866204698797</v>
      </c>
      <c r="BD14" s="34">
        <v>156.533767284155</v>
      </c>
      <c r="BE14" s="34">
        <v>224.89524859715399</v>
      </c>
      <c r="BF14" s="34">
        <v>326.46189524384903</v>
      </c>
      <c r="BG14" s="34">
        <v>175.692869175353</v>
      </c>
      <c r="BH14" s="34">
        <v>96.156707987442402</v>
      </c>
      <c r="BI14" s="34">
        <v>483.30277210202701</v>
      </c>
      <c r="BJ14" s="34">
        <v>1431.8987754422501</v>
      </c>
    </row>
    <row r="15" spans="1:62" s="31" customFormat="1" ht="15.75" customHeight="1" x14ac:dyDescent="0.25">
      <c r="A15" s="216" t="s">
        <v>71</v>
      </c>
      <c r="B15" s="216" t="s">
        <v>258</v>
      </c>
      <c r="C15" s="25">
        <v>2731.4376299015798</v>
      </c>
      <c r="D15" s="25">
        <v>2510.0819030991802</v>
      </c>
      <c r="E15" s="25">
        <v>3220.22155135089</v>
      </c>
      <c r="F15" s="25">
        <v>2950.7303224745101</v>
      </c>
      <c r="G15" s="25">
        <v>2889.17933058975</v>
      </c>
      <c r="H15" s="25">
        <v>3374.05451014645</v>
      </c>
      <c r="I15" s="25">
        <v>3259.8026631516</v>
      </c>
      <c r="J15" s="25">
        <v>3634.68510943006</v>
      </c>
      <c r="K15" s="25">
        <v>3613.29973874804</v>
      </c>
      <c r="L15" s="25">
        <v>3809.13886350856</v>
      </c>
      <c r="M15" s="25">
        <v>3402.9236300829102</v>
      </c>
      <c r="N15" s="25">
        <v>4050.3654360478999</v>
      </c>
      <c r="O15" s="25">
        <v>39445.920688531398</v>
      </c>
      <c r="P15" s="58">
        <v>3209.9890936197298</v>
      </c>
      <c r="Q15" s="58">
        <v>2946.7621256008501</v>
      </c>
      <c r="R15" s="58">
        <v>2946.2964757720001</v>
      </c>
      <c r="S15" s="58">
        <v>2988.6698899759699</v>
      </c>
      <c r="T15" s="58">
        <v>2658.7610758805599</v>
      </c>
      <c r="U15" s="58">
        <v>3132.7644144180599</v>
      </c>
      <c r="V15" s="58">
        <v>2637.4399192730498</v>
      </c>
      <c r="W15" s="58">
        <v>2657.75422632551</v>
      </c>
      <c r="X15" s="58">
        <v>3600.5000848208001</v>
      </c>
      <c r="Y15" s="58">
        <v>4712.0229360028898</v>
      </c>
      <c r="Z15" s="58">
        <v>3939.8196574649101</v>
      </c>
      <c r="AA15" s="58">
        <v>5547.9776913226697</v>
      </c>
      <c r="AB15" s="58">
        <v>40978.757590476998</v>
      </c>
      <c r="AC15" s="58">
        <v>2973.1773186770001</v>
      </c>
      <c r="AD15" s="58">
        <v>2426.16378409771</v>
      </c>
      <c r="AE15" s="58">
        <v>2615.65101431209</v>
      </c>
      <c r="AF15" s="58">
        <v>2270.5023282637499</v>
      </c>
      <c r="AG15" s="58">
        <v>2411.9814540546699</v>
      </c>
      <c r="AH15" s="58">
        <v>1983.73378628707</v>
      </c>
      <c r="AI15" s="58">
        <v>2476.8636004851401</v>
      </c>
      <c r="AJ15" s="58">
        <v>2245.9962292098298</v>
      </c>
      <c r="AK15" s="58">
        <v>2048.4580360273098</v>
      </c>
      <c r="AL15" s="58">
        <v>2194.4230692298102</v>
      </c>
      <c r="AM15" s="58">
        <v>1994.49907481175</v>
      </c>
      <c r="AN15" s="58">
        <v>918.69541188179096</v>
      </c>
      <c r="AO15" s="58">
        <v>26560.145107337899</v>
      </c>
      <c r="AP15" s="58">
        <v>1642.65751667789</v>
      </c>
      <c r="AQ15" s="58">
        <v>286.23118012572797</v>
      </c>
      <c r="AR15" s="58">
        <v>259.41058757564599</v>
      </c>
      <c r="AS15" s="58">
        <v>425.33397503889898</v>
      </c>
      <c r="AT15" s="58">
        <v>328.43283262517298</v>
      </c>
      <c r="AU15" s="58">
        <v>349.69575713080599</v>
      </c>
      <c r="AV15" s="58">
        <v>409.26958436962502</v>
      </c>
      <c r="AW15" s="58">
        <v>192.34836346224</v>
      </c>
      <c r="AX15" s="58">
        <v>662.41778873758005</v>
      </c>
      <c r="AY15" s="58">
        <v>366.57784391213698</v>
      </c>
      <c r="AZ15" s="58">
        <v>319.40027556334201</v>
      </c>
      <c r="BA15" s="58">
        <v>370.92446555128902</v>
      </c>
      <c r="BB15" s="58">
        <v>5612.7001707703503</v>
      </c>
      <c r="BC15" s="58">
        <v>422.55569524675798</v>
      </c>
      <c r="BD15" s="58">
        <v>243.50514634278801</v>
      </c>
      <c r="BE15" s="58">
        <v>331.27504462694401</v>
      </c>
      <c r="BF15" s="58">
        <v>159.10076851941599</v>
      </c>
      <c r="BG15" s="58">
        <v>304.31626795235002</v>
      </c>
      <c r="BH15" s="58">
        <v>407.55496384872498</v>
      </c>
      <c r="BI15" s="58">
        <v>50.4412283937423</v>
      </c>
      <c r="BJ15" s="58">
        <v>124.075914915223</v>
      </c>
    </row>
    <row r="16" spans="1:62" s="31" customFormat="1" ht="15.75" customHeight="1" x14ac:dyDescent="0.25">
      <c r="A16" s="55" t="s">
        <v>71</v>
      </c>
      <c r="B16" s="55" t="s">
        <v>259</v>
      </c>
      <c r="C16" s="34">
        <v>5365.48991395142</v>
      </c>
      <c r="D16" s="34">
        <v>4604.4787728872298</v>
      </c>
      <c r="E16" s="34">
        <v>4200.1281622201896</v>
      </c>
      <c r="F16" s="34">
        <v>4009.1756301506298</v>
      </c>
      <c r="G16" s="34">
        <v>4052.5932836809202</v>
      </c>
      <c r="H16" s="34">
        <v>4733.9032249858001</v>
      </c>
      <c r="I16" s="34">
        <v>4862.2049470768397</v>
      </c>
      <c r="J16" s="34">
        <v>5945.3878999123499</v>
      </c>
      <c r="K16" s="34">
        <v>5461.90825574679</v>
      </c>
      <c r="L16" s="34">
        <v>6443.8277529847001</v>
      </c>
      <c r="M16" s="34">
        <v>6335.2455368348901</v>
      </c>
      <c r="N16" s="34">
        <v>6486.3695685373596</v>
      </c>
      <c r="O16" s="34">
        <v>62500.7129489691</v>
      </c>
      <c r="P16" s="34">
        <v>6033.6296750963202</v>
      </c>
      <c r="Q16" s="34">
        <v>5192.5583671004997</v>
      </c>
      <c r="R16" s="34">
        <v>5318.08260512572</v>
      </c>
      <c r="S16" s="34">
        <v>4883.8799288788996</v>
      </c>
      <c r="T16" s="34">
        <v>4431.6877614166497</v>
      </c>
      <c r="U16" s="34">
        <v>5233.3930749762003</v>
      </c>
      <c r="V16" s="34">
        <v>5345.1670306266897</v>
      </c>
      <c r="W16" s="34">
        <v>5733.8715041414798</v>
      </c>
      <c r="X16" s="34">
        <v>6081.9501326916998</v>
      </c>
      <c r="Y16" s="34">
        <v>5874.7432282395202</v>
      </c>
      <c r="Z16" s="34">
        <v>6229.6067962022398</v>
      </c>
      <c r="AA16" s="34">
        <v>6306.3262453683101</v>
      </c>
      <c r="AB16" s="34">
        <v>66664.896349864197</v>
      </c>
      <c r="AC16" s="34">
        <v>6345.9177543843798</v>
      </c>
      <c r="AD16" s="34">
        <v>5553.6242858285996</v>
      </c>
      <c r="AE16" s="34">
        <v>5082.7520667358203</v>
      </c>
      <c r="AF16" s="34">
        <v>5983.5547038132299</v>
      </c>
      <c r="AG16" s="34">
        <v>5579.4356311194097</v>
      </c>
      <c r="AH16" s="34">
        <v>5787.35167756383</v>
      </c>
      <c r="AI16" s="34">
        <v>6074.2826816790603</v>
      </c>
      <c r="AJ16" s="34">
        <v>6466.1666796527898</v>
      </c>
      <c r="AK16" s="34">
        <v>6715.2634018931403</v>
      </c>
      <c r="AL16" s="34">
        <v>6156.8663856904504</v>
      </c>
      <c r="AM16" s="34">
        <v>6432.8885236811302</v>
      </c>
      <c r="AN16" s="34">
        <v>6103.0675974427204</v>
      </c>
      <c r="AO16" s="34">
        <v>72281.171389484603</v>
      </c>
      <c r="AP16" s="34">
        <v>4871.4555007807303</v>
      </c>
      <c r="AQ16" s="34">
        <v>5098.9520221901903</v>
      </c>
      <c r="AR16" s="34">
        <v>6185.0498346899703</v>
      </c>
      <c r="AS16" s="34">
        <v>4312.21701485424</v>
      </c>
      <c r="AT16" s="34">
        <v>4918.1187520519197</v>
      </c>
      <c r="AU16" s="34">
        <v>5406.4752801149398</v>
      </c>
      <c r="AV16" s="34">
        <v>6050.5331799002697</v>
      </c>
      <c r="AW16" s="34">
        <v>7190.6266976202096</v>
      </c>
      <c r="AX16" s="34">
        <v>7030.8769643252399</v>
      </c>
      <c r="AY16" s="34">
        <v>9435.6482845185292</v>
      </c>
      <c r="AZ16" s="34">
        <v>4213.4158849501</v>
      </c>
      <c r="BA16" s="34">
        <v>3976.5785574978399</v>
      </c>
      <c r="BB16" s="34">
        <v>68689.9479734942</v>
      </c>
      <c r="BC16" s="34">
        <v>3799.4222729841399</v>
      </c>
      <c r="BD16" s="34">
        <v>1620.0429546019</v>
      </c>
      <c r="BE16" s="34">
        <v>4684.0126555521902</v>
      </c>
      <c r="BF16" s="34">
        <v>4456.4596579828803</v>
      </c>
      <c r="BG16" s="34">
        <v>2897.54018447097</v>
      </c>
      <c r="BH16" s="34">
        <v>4456.0584841457403</v>
      </c>
      <c r="BI16" s="34">
        <v>6109.1999766325498</v>
      </c>
      <c r="BJ16" s="34">
        <v>5850.9472570161797</v>
      </c>
    </row>
    <row r="17" spans="1:62" s="31" customFormat="1" ht="15.75" customHeight="1" x14ac:dyDescent="0.25">
      <c r="A17" s="61" t="s">
        <v>71</v>
      </c>
      <c r="B17" s="61" t="s">
        <v>260</v>
      </c>
      <c r="C17" s="68">
        <v>2608.6530965471702</v>
      </c>
      <c r="D17" s="68">
        <v>1054.6403105530301</v>
      </c>
      <c r="E17" s="68">
        <v>1924.47333258206</v>
      </c>
      <c r="F17" s="68">
        <v>2953.2191294343102</v>
      </c>
      <c r="G17" s="68">
        <v>9789.3217641080701</v>
      </c>
      <c r="H17" s="68">
        <v>2110.4692044808899</v>
      </c>
      <c r="I17" s="68">
        <v>6696.7750619304097</v>
      </c>
      <c r="J17" s="68">
        <v>1640.91527729632</v>
      </c>
      <c r="K17" s="68">
        <v>4077.5079048847101</v>
      </c>
      <c r="L17" s="68">
        <v>2660.1526671985698</v>
      </c>
      <c r="M17" s="68">
        <v>3632.9640320265598</v>
      </c>
      <c r="N17" s="68">
        <v>9338.7172104402798</v>
      </c>
      <c r="O17" s="68">
        <v>48487.808991482401</v>
      </c>
      <c r="P17" s="68">
        <v>1748.72629596558</v>
      </c>
      <c r="Q17" s="68">
        <v>1936.4605763450299</v>
      </c>
      <c r="R17" s="68">
        <v>1943.8620550655701</v>
      </c>
      <c r="S17" s="68">
        <v>5261.2569702883602</v>
      </c>
      <c r="T17" s="68">
        <v>1837.19150455768</v>
      </c>
      <c r="U17" s="68">
        <v>3299.8423956873098</v>
      </c>
      <c r="V17" s="68">
        <v>6242.4283839128202</v>
      </c>
      <c r="W17" s="68">
        <v>1935.28860068976</v>
      </c>
      <c r="X17" s="68">
        <v>5544.2043750221601</v>
      </c>
      <c r="Y17" s="68">
        <v>6145.2995494189499</v>
      </c>
      <c r="Z17" s="68">
        <v>4070.9787565859001</v>
      </c>
      <c r="AA17" s="68">
        <v>11068.741710685599</v>
      </c>
      <c r="AB17" s="68">
        <v>51034.281174224699</v>
      </c>
      <c r="AC17" s="68">
        <v>2215.5469958229</v>
      </c>
      <c r="AD17" s="68">
        <v>1778.3111986766901</v>
      </c>
      <c r="AE17" s="68">
        <v>4127.1870171724404</v>
      </c>
      <c r="AF17" s="68">
        <v>6870.30659353184</v>
      </c>
      <c r="AG17" s="68">
        <v>2333.7620223255599</v>
      </c>
      <c r="AH17" s="68">
        <v>3427.1592258748501</v>
      </c>
      <c r="AI17" s="68">
        <v>9040.3401516702306</v>
      </c>
      <c r="AJ17" s="68">
        <v>1901.48794983632</v>
      </c>
      <c r="AK17" s="68">
        <v>5274.1936507570499</v>
      </c>
      <c r="AL17" s="68">
        <v>6659.8636929314698</v>
      </c>
      <c r="AM17" s="68">
        <v>6728.9765979224203</v>
      </c>
      <c r="AN17" s="68">
        <v>8644.7223779463202</v>
      </c>
      <c r="AO17" s="68">
        <v>59001.857474468103</v>
      </c>
      <c r="AP17" s="68">
        <v>2038.7669331662</v>
      </c>
      <c r="AQ17" s="68">
        <v>1531.02985902761</v>
      </c>
      <c r="AR17" s="68">
        <v>3356.5897410156399</v>
      </c>
      <c r="AS17" s="68">
        <v>3443.5475834601998</v>
      </c>
      <c r="AT17" s="68">
        <v>4430.4494768988498</v>
      </c>
      <c r="AU17" s="68">
        <v>5070.8083245779699</v>
      </c>
      <c r="AV17" s="68">
        <v>6565.1758912110099</v>
      </c>
      <c r="AW17" s="68">
        <v>1654.7417561012301</v>
      </c>
      <c r="AX17" s="68">
        <v>2822.71713002765</v>
      </c>
      <c r="AY17" s="68">
        <v>3755.7665677119098</v>
      </c>
      <c r="AZ17" s="68">
        <v>1903.9162569166001</v>
      </c>
      <c r="BA17" s="68">
        <v>15771.6480611028</v>
      </c>
      <c r="BB17" s="68">
        <v>52345.157581217703</v>
      </c>
      <c r="BC17" s="68">
        <v>2335.2582392458398</v>
      </c>
      <c r="BD17" s="68">
        <v>3237.2472209903899</v>
      </c>
      <c r="BE17" s="68">
        <v>4160.4758865255599</v>
      </c>
      <c r="BF17" s="68">
        <v>7585.7510433486796</v>
      </c>
      <c r="BG17" s="68">
        <v>1276.5248341832801</v>
      </c>
      <c r="BH17" s="68">
        <v>3470.6392461774299</v>
      </c>
      <c r="BI17" s="68">
        <v>6906.0107833681404</v>
      </c>
      <c r="BJ17" s="68">
        <v>3635.8680170472899</v>
      </c>
    </row>
    <row r="18" spans="1:62" s="31" customFormat="1" ht="15.75" customHeight="1" x14ac:dyDescent="0.25">
      <c r="A18" s="55" t="s">
        <v>71</v>
      </c>
      <c r="B18" s="55" t="s">
        <v>261</v>
      </c>
      <c r="C18" s="34">
        <v>31.685790813795801</v>
      </c>
      <c r="D18" s="34">
        <v>45.520700813223598</v>
      </c>
      <c r="E18" s="34">
        <v>614.37377512554804</v>
      </c>
      <c r="F18" s="34">
        <v>36.141748102152903</v>
      </c>
      <c r="G18" s="34">
        <v>30.488823230741499</v>
      </c>
      <c r="H18" s="34">
        <v>38.922686838021399</v>
      </c>
      <c r="I18" s="34">
        <v>39.533350989402102</v>
      </c>
      <c r="J18" s="34">
        <v>81.584615424800106</v>
      </c>
      <c r="K18" s="34">
        <v>597.76040107802805</v>
      </c>
      <c r="L18" s="34">
        <v>124.16172908356801</v>
      </c>
      <c r="M18" s="34">
        <v>53.791480441248801</v>
      </c>
      <c r="N18" s="34">
        <v>84.1789260687639</v>
      </c>
      <c r="O18" s="34">
        <v>1778.14402800929</v>
      </c>
      <c r="P18" s="34">
        <v>65.148826732904894</v>
      </c>
      <c r="Q18" s="34">
        <v>98.268778838721801</v>
      </c>
      <c r="R18" s="34">
        <v>38.564038369338299</v>
      </c>
      <c r="S18" s="34">
        <v>36.917240306976304</v>
      </c>
      <c r="T18" s="34">
        <v>72.979626092312003</v>
      </c>
      <c r="U18" s="34">
        <v>49.8355058452617</v>
      </c>
      <c r="V18" s="34">
        <v>72.410196301994901</v>
      </c>
      <c r="W18" s="34">
        <v>52.5314266032183</v>
      </c>
      <c r="X18" s="34">
        <v>1095.89995040605</v>
      </c>
      <c r="Y18" s="34">
        <v>109.35661390164699</v>
      </c>
      <c r="Z18" s="34">
        <v>112.07177305100301</v>
      </c>
      <c r="AA18" s="34">
        <v>190.02474869636799</v>
      </c>
      <c r="AB18" s="34">
        <v>1994.0087251458001</v>
      </c>
      <c r="AC18" s="34">
        <v>123.339078263898</v>
      </c>
      <c r="AD18" s="34">
        <v>64.078324585445003</v>
      </c>
      <c r="AE18" s="34">
        <v>138.616745706269</v>
      </c>
      <c r="AF18" s="34">
        <v>138.76743095397299</v>
      </c>
      <c r="AG18" s="34">
        <v>124.7602593651</v>
      </c>
      <c r="AH18" s="34">
        <v>123.654489701066</v>
      </c>
      <c r="AI18" s="34">
        <v>93.356028682984103</v>
      </c>
      <c r="AJ18" s="34">
        <v>149.95081405554799</v>
      </c>
      <c r="AK18" s="34">
        <v>86.998667547264503</v>
      </c>
      <c r="AL18" s="34">
        <v>92.390580472388294</v>
      </c>
      <c r="AM18" s="34">
        <v>92.800468049306403</v>
      </c>
      <c r="AN18" s="34">
        <v>247.70334415407001</v>
      </c>
      <c r="AO18" s="34">
        <v>1476.4162315373101</v>
      </c>
      <c r="AP18" s="34">
        <v>86.870375683184406</v>
      </c>
      <c r="AQ18" s="34">
        <v>116.183335553967</v>
      </c>
      <c r="AR18" s="34">
        <v>162.68657798573099</v>
      </c>
      <c r="AS18" s="34">
        <v>138.255853616369</v>
      </c>
      <c r="AT18" s="34">
        <v>807.71331642630503</v>
      </c>
      <c r="AU18" s="34">
        <v>120.768495851455</v>
      </c>
      <c r="AV18" s="34">
        <v>148.09384164222899</v>
      </c>
      <c r="AW18" s="34">
        <v>146.879550897364</v>
      </c>
      <c r="AX18" s="34">
        <v>123.32275766837699</v>
      </c>
      <c r="AY18" s="34">
        <v>99.088802152243005</v>
      </c>
      <c r="AZ18" s="34">
        <v>117.57169709161801</v>
      </c>
      <c r="BA18" s="34">
        <v>168.33937079335001</v>
      </c>
      <c r="BB18" s="34">
        <v>2235.77397536219</v>
      </c>
      <c r="BC18" s="34">
        <v>133.13749091081101</v>
      </c>
      <c r="BD18" s="34">
        <v>78.055764027969502</v>
      </c>
      <c r="BE18" s="34">
        <v>144.63179430684099</v>
      </c>
      <c r="BF18" s="34">
        <v>109.70475526687</v>
      </c>
      <c r="BG18" s="34">
        <v>133.365159836765</v>
      </c>
      <c r="BH18" s="34">
        <v>348.15364713282003</v>
      </c>
      <c r="BI18" s="34">
        <v>160.22164145685801</v>
      </c>
      <c r="BJ18" s="34">
        <v>161.55107901453499</v>
      </c>
    </row>
    <row r="19" spans="1:62" s="242" customFormat="1" ht="15.75" customHeight="1" x14ac:dyDescent="0.25">
      <c r="A19" s="252" t="s">
        <v>53</v>
      </c>
      <c r="B19" s="252" t="s">
        <v>118</v>
      </c>
      <c r="C19" s="264">
        <v>159516.146424912</v>
      </c>
      <c r="D19" s="253">
        <v>132746.794182977</v>
      </c>
      <c r="E19" s="253">
        <v>144827.51046462599</v>
      </c>
      <c r="F19" s="253">
        <v>153545.92145638901</v>
      </c>
      <c r="G19" s="253">
        <v>178585.84232790599</v>
      </c>
      <c r="H19" s="253">
        <v>184121.08498911699</v>
      </c>
      <c r="I19" s="253">
        <v>215063.14739353899</v>
      </c>
      <c r="J19" s="253">
        <v>213451.60114946601</v>
      </c>
      <c r="K19" s="253">
        <v>206114.53296673499</v>
      </c>
      <c r="L19" s="253">
        <v>193540.261094271</v>
      </c>
      <c r="M19" s="253">
        <v>191017.384575253</v>
      </c>
      <c r="N19" s="253">
        <v>233536.31402204299</v>
      </c>
      <c r="O19" s="253">
        <v>2206066.5410472299</v>
      </c>
      <c r="P19" s="253">
        <v>215684.28856883899</v>
      </c>
      <c r="Q19" s="253">
        <v>174013.238290796</v>
      </c>
      <c r="R19" s="253">
        <v>184516.81778570899</v>
      </c>
      <c r="S19" s="253">
        <v>200350.33401396501</v>
      </c>
      <c r="T19" s="253">
        <v>197051.177772839</v>
      </c>
      <c r="U19" s="253">
        <v>189888.08388290499</v>
      </c>
      <c r="V19" s="253">
        <v>242888.576035926</v>
      </c>
      <c r="W19" s="253">
        <v>220694.97535188499</v>
      </c>
      <c r="X19" s="253">
        <v>182536.819471194</v>
      </c>
      <c r="Y19" s="253">
        <v>192952.339428504</v>
      </c>
      <c r="Z19" s="253">
        <v>206578.37352959701</v>
      </c>
      <c r="AA19" s="253">
        <v>218610.91238798501</v>
      </c>
      <c r="AB19" s="253">
        <v>2425765.9365201402</v>
      </c>
      <c r="AC19" s="253">
        <v>234075.48635288101</v>
      </c>
      <c r="AD19" s="253">
        <v>189933.64264734599</v>
      </c>
      <c r="AE19" s="253">
        <v>184762.56563421799</v>
      </c>
      <c r="AF19" s="253">
        <v>194315.749514433</v>
      </c>
      <c r="AG19" s="253">
        <v>197191.56736650501</v>
      </c>
      <c r="AH19" s="253">
        <v>183678.52165766299</v>
      </c>
      <c r="AI19" s="253">
        <v>235096.700001447</v>
      </c>
      <c r="AJ19" s="253">
        <v>231082.927805218</v>
      </c>
      <c r="AK19" s="253">
        <v>211492.31536411701</v>
      </c>
      <c r="AL19" s="253">
        <v>213913.574923879</v>
      </c>
      <c r="AM19" s="253">
        <v>232125.87705734701</v>
      </c>
      <c r="AN19" s="253">
        <v>272505.23120523902</v>
      </c>
      <c r="AO19" s="253">
        <v>2580174.1595302899</v>
      </c>
      <c r="AP19" s="253">
        <v>274737.61355016701</v>
      </c>
      <c r="AQ19" s="253">
        <v>212090.360348357</v>
      </c>
      <c r="AR19" s="253">
        <v>218569.15807892301</v>
      </c>
      <c r="AS19" s="253">
        <v>236103.961675225</v>
      </c>
      <c r="AT19" s="253">
        <v>234451.87896407201</v>
      </c>
      <c r="AU19" s="253">
        <v>228551.70888953199</v>
      </c>
      <c r="AV19" s="253">
        <v>271902.60465001198</v>
      </c>
      <c r="AW19" s="253">
        <v>266747.93108713999</v>
      </c>
      <c r="AX19" s="253">
        <v>215051.56707490599</v>
      </c>
      <c r="AY19" s="253">
        <v>241850.71708853301</v>
      </c>
      <c r="AZ19" s="253">
        <v>233448.371786106</v>
      </c>
      <c r="BA19" s="253">
        <v>279027.46974621603</v>
      </c>
      <c r="BB19" s="253">
        <v>2912533.3429391901</v>
      </c>
      <c r="BC19" s="253">
        <v>291670.54325993202</v>
      </c>
      <c r="BD19" s="253">
        <v>242847.80328729199</v>
      </c>
      <c r="BE19" s="253">
        <v>255870.66280093999</v>
      </c>
      <c r="BF19" s="253">
        <v>264167.67778624198</v>
      </c>
      <c r="BG19" s="253">
        <v>263347.613508999</v>
      </c>
      <c r="BH19" s="253">
        <v>260536.47057675701</v>
      </c>
      <c r="BI19" s="253">
        <v>307733.56584526901</v>
      </c>
      <c r="BJ19" s="253">
        <v>288148.13841544098</v>
      </c>
    </row>
    <row r="20" spans="1:62" s="31" customFormat="1" ht="15.75" customHeight="1" x14ac:dyDescent="0.25">
      <c r="A20" s="55" t="s">
        <v>71</v>
      </c>
      <c r="B20" s="55" t="s">
        <v>251</v>
      </c>
      <c r="C20" s="34">
        <v>39512.0176291112</v>
      </c>
      <c r="D20" s="34">
        <v>39203.363453396203</v>
      </c>
      <c r="E20" s="34">
        <v>42834.273895696002</v>
      </c>
      <c r="F20" s="34">
        <v>23942.415492612399</v>
      </c>
      <c r="G20" s="34">
        <v>47549.700099830297</v>
      </c>
      <c r="H20" s="34">
        <v>28276.185646565998</v>
      </c>
      <c r="I20" s="34">
        <v>53951.202375327099</v>
      </c>
      <c r="J20" s="34">
        <v>50963.050727798603</v>
      </c>
      <c r="K20" s="34">
        <v>49031.285953720799</v>
      </c>
      <c r="L20" s="34">
        <v>51816.247675548897</v>
      </c>
      <c r="M20" s="34">
        <v>49209.367643343503</v>
      </c>
      <c r="N20" s="34">
        <v>36582.853759360201</v>
      </c>
      <c r="O20" s="34">
        <v>512871.96435231098</v>
      </c>
      <c r="P20" s="34">
        <v>40132.1082138411</v>
      </c>
      <c r="Q20" s="34">
        <v>34230.706442957598</v>
      </c>
      <c r="R20" s="34">
        <v>34248.356196332003</v>
      </c>
      <c r="S20" s="34">
        <v>34758.517211190498</v>
      </c>
      <c r="T20" s="34">
        <v>32477.828287579399</v>
      </c>
      <c r="U20" s="34">
        <v>30408.094711752699</v>
      </c>
      <c r="V20" s="34">
        <v>30663.875280710901</v>
      </c>
      <c r="W20" s="34">
        <v>31383.646145921601</v>
      </c>
      <c r="X20" s="34">
        <v>25435.552836036499</v>
      </c>
      <c r="Y20" s="34">
        <v>30365.889320964099</v>
      </c>
      <c r="Z20" s="34">
        <v>31935.393673408598</v>
      </c>
      <c r="AA20" s="34">
        <v>30913.6668851139</v>
      </c>
      <c r="AB20" s="34">
        <v>386953.63520580903</v>
      </c>
      <c r="AC20" s="34">
        <v>29083.771083044001</v>
      </c>
      <c r="AD20" s="34">
        <v>28902.004323046101</v>
      </c>
      <c r="AE20" s="34">
        <v>28690.545834140601</v>
      </c>
      <c r="AF20" s="34">
        <v>33102.901638635303</v>
      </c>
      <c r="AG20" s="34">
        <v>28442.140200623398</v>
      </c>
      <c r="AH20" s="34">
        <v>20127.950277988199</v>
      </c>
      <c r="AI20" s="34">
        <v>30158.6978756891</v>
      </c>
      <c r="AJ20" s="34">
        <v>31068.4065483718</v>
      </c>
      <c r="AK20" s="34">
        <v>32430.420806888302</v>
      </c>
      <c r="AL20" s="34">
        <v>37751.081899625096</v>
      </c>
      <c r="AM20" s="34">
        <v>43620.110741324803</v>
      </c>
      <c r="AN20" s="34">
        <v>41764.353759732003</v>
      </c>
      <c r="AO20" s="34">
        <v>385142.38498910901</v>
      </c>
      <c r="AP20" s="34">
        <v>39486.200781385502</v>
      </c>
      <c r="AQ20" s="34">
        <v>35285.234075025102</v>
      </c>
      <c r="AR20" s="34">
        <v>38275.837425803802</v>
      </c>
      <c r="AS20" s="34">
        <v>39620.484503277803</v>
      </c>
      <c r="AT20" s="34">
        <v>37248.383919607601</v>
      </c>
      <c r="AU20" s="34">
        <v>37868.163044033201</v>
      </c>
      <c r="AV20" s="34">
        <v>37938.290953636002</v>
      </c>
      <c r="AW20" s="34">
        <v>40158.320068516899</v>
      </c>
      <c r="AX20" s="34">
        <v>19758.7973317098</v>
      </c>
      <c r="AY20" s="34">
        <v>41568.385199660697</v>
      </c>
      <c r="AZ20" s="34">
        <v>39324.6337780791</v>
      </c>
      <c r="BA20" s="34">
        <v>41791.4073204866</v>
      </c>
      <c r="BB20" s="34">
        <v>448324.13840122201</v>
      </c>
      <c r="BC20" s="34">
        <v>38142.515504215997</v>
      </c>
      <c r="BD20" s="34">
        <v>38855.406539344498</v>
      </c>
      <c r="BE20" s="34">
        <v>40822.884996982102</v>
      </c>
      <c r="BF20" s="34">
        <v>42578.975865224798</v>
      </c>
      <c r="BG20" s="34">
        <v>44829.8282228678</v>
      </c>
      <c r="BH20" s="34">
        <v>47361.602155737397</v>
      </c>
      <c r="BI20" s="34">
        <v>45618.208464503899</v>
      </c>
      <c r="BJ20" s="34">
        <v>34094.416815351302</v>
      </c>
    </row>
    <row r="21" spans="1:62" s="31" customFormat="1" ht="15.75" customHeight="1" x14ac:dyDescent="0.25">
      <c r="A21" s="216" t="s">
        <v>71</v>
      </c>
      <c r="B21" s="216" t="s">
        <v>252</v>
      </c>
      <c r="C21" s="25">
        <v>1296.2739004791599</v>
      </c>
      <c r="D21" s="25">
        <v>1037.2244413511701</v>
      </c>
      <c r="E21" s="25">
        <v>1421.4100301383701</v>
      </c>
      <c r="F21" s="25">
        <v>2288.9235962627799</v>
      </c>
      <c r="G21" s="25">
        <v>1871.9804551612101</v>
      </c>
      <c r="H21" s="25">
        <v>1606.0978774284899</v>
      </c>
      <c r="I21" s="25">
        <v>1804.2338302586099</v>
      </c>
      <c r="J21" s="25">
        <v>1439.36058055226</v>
      </c>
      <c r="K21" s="25">
        <v>1808.6606275505201</v>
      </c>
      <c r="L21" s="25">
        <v>1452.3076026753299</v>
      </c>
      <c r="M21" s="25">
        <v>2345.5345886077498</v>
      </c>
      <c r="N21" s="25">
        <v>2981.3231470809601</v>
      </c>
      <c r="O21" s="25">
        <v>21353.330677546601</v>
      </c>
      <c r="P21" s="25">
        <v>1814.4678860394799</v>
      </c>
      <c r="Q21" s="25">
        <v>1338.9088846034699</v>
      </c>
      <c r="R21" s="25">
        <v>1891.61886922908</v>
      </c>
      <c r="S21" s="25">
        <v>1357.2047097366999</v>
      </c>
      <c r="T21" s="25">
        <v>1765.9096425279699</v>
      </c>
      <c r="U21" s="25">
        <v>458.56357926559701</v>
      </c>
      <c r="V21" s="25">
        <v>415.03589807068801</v>
      </c>
      <c r="W21" s="25">
        <v>454.787274238853</v>
      </c>
      <c r="X21" s="25">
        <v>553.32889612589497</v>
      </c>
      <c r="Y21" s="25">
        <v>526.30411924999999</v>
      </c>
      <c r="Z21" s="25">
        <v>441.955515881184</v>
      </c>
      <c r="AA21" s="25">
        <v>581.10001107397102</v>
      </c>
      <c r="AB21" s="25">
        <v>11599.185286042901</v>
      </c>
      <c r="AC21" s="25">
        <v>747.29897953889099</v>
      </c>
      <c r="AD21" s="25">
        <v>470.37794013785799</v>
      </c>
      <c r="AE21" s="25">
        <v>564.42969116787106</v>
      </c>
      <c r="AF21" s="25">
        <v>512.06557160051295</v>
      </c>
      <c r="AG21" s="25">
        <v>567.03358253130796</v>
      </c>
      <c r="AH21" s="25">
        <v>493.34581973816603</v>
      </c>
      <c r="AI21" s="25">
        <v>778.40915683284095</v>
      </c>
      <c r="AJ21" s="25">
        <v>488.73405424053601</v>
      </c>
      <c r="AK21" s="25">
        <v>555.95771504798199</v>
      </c>
      <c r="AL21" s="25">
        <v>552.32981995401803</v>
      </c>
      <c r="AM21" s="25">
        <v>481.069914260269</v>
      </c>
      <c r="AN21" s="25">
        <v>622.21766709496899</v>
      </c>
      <c r="AO21" s="25">
        <v>6833.2699121452197</v>
      </c>
      <c r="AP21" s="25">
        <v>532.67442540543198</v>
      </c>
      <c r="AQ21" s="25">
        <v>561.07777468234804</v>
      </c>
      <c r="AR21" s="25">
        <v>587.20756559231302</v>
      </c>
      <c r="AS21" s="25">
        <v>649.12084779896497</v>
      </c>
      <c r="AT21" s="25">
        <v>929.24884259810005</v>
      </c>
      <c r="AU21" s="25">
        <v>698.82897490938399</v>
      </c>
      <c r="AV21" s="25">
        <v>720.15392801019595</v>
      </c>
      <c r="AW21" s="25">
        <v>579.01548548431094</v>
      </c>
      <c r="AX21" s="25">
        <v>565.22467423994397</v>
      </c>
      <c r="AY21" s="25">
        <v>557.32142205027606</v>
      </c>
      <c r="AZ21" s="25">
        <v>727.97742669618901</v>
      </c>
      <c r="BA21" s="25">
        <v>615.29015789535595</v>
      </c>
      <c r="BB21" s="25">
        <v>7723.1415253628102</v>
      </c>
      <c r="BC21" s="25">
        <v>518.26080258120896</v>
      </c>
      <c r="BD21" s="25">
        <v>590.19291180732296</v>
      </c>
      <c r="BE21" s="25">
        <v>708.44285720731705</v>
      </c>
      <c r="BF21" s="25">
        <v>599.48901814454302</v>
      </c>
      <c r="BG21" s="25">
        <v>801.69801652059596</v>
      </c>
      <c r="BH21" s="25">
        <v>756.42412431022899</v>
      </c>
      <c r="BI21" s="25">
        <v>966.54864525031905</v>
      </c>
      <c r="BJ21" s="25">
        <v>755.86802851079199</v>
      </c>
    </row>
    <row r="22" spans="1:62" s="31" customFormat="1" ht="15.75" customHeight="1" x14ac:dyDescent="0.25">
      <c r="A22" s="55" t="s">
        <v>71</v>
      </c>
      <c r="B22" s="55" t="s">
        <v>253</v>
      </c>
      <c r="C22" s="34">
        <v>101973.891474638</v>
      </c>
      <c r="D22" s="34">
        <v>77829.339367608496</v>
      </c>
      <c r="E22" s="34">
        <v>83162.926449571401</v>
      </c>
      <c r="F22" s="34">
        <v>108235.08976776</v>
      </c>
      <c r="G22" s="34">
        <v>110107.353176242</v>
      </c>
      <c r="H22" s="34">
        <v>129960.527252288</v>
      </c>
      <c r="I22" s="34">
        <v>142768.40170370499</v>
      </c>
      <c r="J22" s="34">
        <v>144256.195827463</v>
      </c>
      <c r="K22" s="34">
        <v>139314.59422494</v>
      </c>
      <c r="L22" s="34">
        <v>123980.621514446</v>
      </c>
      <c r="M22" s="34">
        <v>122705.247862231</v>
      </c>
      <c r="N22" s="34">
        <v>176980.485250892</v>
      </c>
      <c r="O22" s="34">
        <v>1461274.6738717901</v>
      </c>
      <c r="P22" s="34">
        <v>156641.620082298</v>
      </c>
      <c r="Q22" s="34">
        <v>123543.747101489</v>
      </c>
      <c r="R22" s="34">
        <v>129348.41867794</v>
      </c>
      <c r="S22" s="34">
        <v>146285.89532025301</v>
      </c>
      <c r="T22" s="34">
        <v>142967.43420407601</v>
      </c>
      <c r="U22" s="34">
        <v>140298.272538466</v>
      </c>
      <c r="V22" s="34">
        <v>191047.53704951299</v>
      </c>
      <c r="W22" s="34">
        <v>170139.730554726</v>
      </c>
      <c r="X22" s="34">
        <v>137042.01543222601</v>
      </c>
      <c r="Y22" s="34">
        <v>142837.50807801299</v>
      </c>
      <c r="Z22" s="34">
        <v>155876.79276485901</v>
      </c>
      <c r="AA22" s="34">
        <v>166883.58940347101</v>
      </c>
      <c r="AB22" s="34">
        <v>1802912.5612073301</v>
      </c>
      <c r="AC22" s="34">
        <v>184088.26053333899</v>
      </c>
      <c r="AD22" s="34">
        <v>141608.73251940901</v>
      </c>
      <c r="AE22" s="34">
        <v>134465.067564617</v>
      </c>
      <c r="AF22" s="34">
        <v>138501.801028377</v>
      </c>
      <c r="AG22" s="34">
        <v>146198.43224433099</v>
      </c>
      <c r="AH22" s="34">
        <v>142602.39045443901</v>
      </c>
      <c r="AI22" s="34">
        <v>180459.171775558</v>
      </c>
      <c r="AJ22" s="34">
        <v>176654.761103984</v>
      </c>
      <c r="AK22" s="34">
        <v>157160.48059845701</v>
      </c>
      <c r="AL22" s="34">
        <v>153209.19131839401</v>
      </c>
      <c r="AM22" s="34">
        <v>164224.860518431</v>
      </c>
      <c r="AN22" s="34">
        <v>205119.996048245</v>
      </c>
      <c r="AO22" s="34">
        <v>1924293.14570758</v>
      </c>
      <c r="AP22" s="34">
        <v>213754.40599323399</v>
      </c>
      <c r="AQ22" s="34">
        <v>154902.92736103901</v>
      </c>
      <c r="AR22" s="34">
        <v>156357.809690455</v>
      </c>
      <c r="AS22" s="34">
        <v>171693.86789587501</v>
      </c>
      <c r="AT22" s="34">
        <v>167900.60070705001</v>
      </c>
      <c r="AU22" s="34">
        <v>165354.989072539</v>
      </c>
      <c r="AV22" s="34">
        <v>207243.54059170699</v>
      </c>
      <c r="AW22" s="34">
        <v>199710.244301097</v>
      </c>
      <c r="AX22" s="34">
        <v>167793.60320145899</v>
      </c>
      <c r="AY22" s="34">
        <v>172585.280957938</v>
      </c>
      <c r="AZ22" s="34">
        <v>168860.48078319899</v>
      </c>
      <c r="BA22" s="34">
        <v>210405.73655169801</v>
      </c>
      <c r="BB22" s="34">
        <v>2156563.48710729</v>
      </c>
      <c r="BC22" s="34">
        <v>227745.252600626</v>
      </c>
      <c r="BD22" s="34">
        <v>179054.73050155499</v>
      </c>
      <c r="BE22" s="34">
        <v>187920.73568911399</v>
      </c>
      <c r="BF22" s="34">
        <v>194550.906134797</v>
      </c>
      <c r="BG22" s="34">
        <v>189955.79139758501</v>
      </c>
      <c r="BH22" s="34">
        <v>184884.93413684799</v>
      </c>
      <c r="BI22" s="34">
        <v>232393.87870662301</v>
      </c>
      <c r="BJ22" s="34">
        <v>226846.46669788699</v>
      </c>
    </row>
    <row r="23" spans="1:62" s="31" customFormat="1" ht="15.75" customHeight="1" x14ac:dyDescent="0.3">
      <c r="A23" s="103" t="s">
        <v>71</v>
      </c>
      <c r="B23" s="216" t="s">
        <v>254</v>
      </c>
      <c r="C23" s="25">
        <v>12001.651521395999</v>
      </c>
      <c r="D23" s="25">
        <v>10667.507499768601</v>
      </c>
      <c r="E23" s="25">
        <v>12828.5838523737</v>
      </c>
      <c r="F23" s="25">
        <v>11291.049891615599</v>
      </c>
      <c r="G23" s="25">
        <v>11215.815120875901</v>
      </c>
      <c r="H23" s="25">
        <v>12955.080857847899</v>
      </c>
      <c r="I23" s="25">
        <v>12284.477006909399</v>
      </c>
      <c r="J23" s="25">
        <v>12395.397538220201</v>
      </c>
      <c r="K23" s="25">
        <v>11709.936799265401</v>
      </c>
      <c r="L23" s="25">
        <v>12403.056773910301</v>
      </c>
      <c r="M23" s="25">
        <v>11931.3640571416</v>
      </c>
      <c r="N23" s="25">
        <v>12071.2968413981</v>
      </c>
      <c r="O23" s="25">
        <v>143755.217760723</v>
      </c>
      <c r="P23" s="58">
        <v>12686.058468925399</v>
      </c>
      <c r="Q23" s="58">
        <v>10778.267841946201</v>
      </c>
      <c r="R23" s="58">
        <v>14103.441056805499</v>
      </c>
      <c r="S23" s="58">
        <v>13153.8784459052</v>
      </c>
      <c r="T23" s="58">
        <v>13790.8495968105</v>
      </c>
      <c r="U23" s="58">
        <v>13662.567221904101</v>
      </c>
      <c r="V23" s="58">
        <v>14426.5359334596</v>
      </c>
      <c r="W23" s="58">
        <v>13387.010630541199</v>
      </c>
      <c r="X23" s="58">
        <v>14136.6637138927</v>
      </c>
      <c r="Y23" s="58">
        <v>14018.155370283001</v>
      </c>
      <c r="Z23" s="58">
        <v>13172.4540775843</v>
      </c>
      <c r="AA23" s="58">
        <v>15167.047834675101</v>
      </c>
      <c r="AB23" s="58">
        <v>162482.93019273301</v>
      </c>
      <c r="AC23" s="58">
        <v>16043.206914136599</v>
      </c>
      <c r="AD23" s="58">
        <v>13846.670966391101</v>
      </c>
      <c r="AE23" s="58">
        <v>15642.390718258601</v>
      </c>
      <c r="AF23" s="58">
        <v>15787.865934339899</v>
      </c>
      <c r="AG23" s="58">
        <v>16249.733146287601</v>
      </c>
      <c r="AH23" s="58">
        <v>15149.6760782201</v>
      </c>
      <c r="AI23" s="58">
        <v>17818.5972741855</v>
      </c>
      <c r="AJ23" s="58">
        <v>15968.9920586797</v>
      </c>
      <c r="AK23" s="58">
        <v>15833.083974966599</v>
      </c>
      <c r="AL23" s="58">
        <v>16222.1187583393</v>
      </c>
      <c r="AM23" s="58">
        <v>18013.227851867399</v>
      </c>
      <c r="AN23" s="58">
        <v>18973.0726386518</v>
      </c>
      <c r="AO23" s="58">
        <v>195548.63631432399</v>
      </c>
      <c r="AP23" s="58">
        <v>15335.039146036999</v>
      </c>
      <c r="AQ23" s="58">
        <v>15385.393960682701</v>
      </c>
      <c r="AR23" s="58">
        <v>17604.149185050599</v>
      </c>
      <c r="AS23" s="58">
        <v>18593.928639849</v>
      </c>
      <c r="AT23" s="58">
        <v>22428.857252972601</v>
      </c>
      <c r="AU23" s="58">
        <v>18607.992483268499</v>
      </c>
      <c r="AV23" s="58">
        <v>19375.015405174701</v>
      </c>
      <c r="AW23" s="58">
        <v>19962.503626371799</v>
      </c>
      <c r="AX23" s="58">
        <v>20193.4194276087</v>
      </c>
      <c r="AY23" s="58">
        <v>20583.072639533199</v>
      </c>
      <c r="AZ23" s="58">
        <v>18032.7610787538</v>
      </c>
      <c r="BA23" s="58">
        <v>19717.187276476099</v>
      </c>
      <c r="BB23" s="58">
        <v>225819.320121778</v>
      </c>
      <c r="BC23" s="58">
        <v>18943.514050835001</v>
      </c>
      <c r="BD23" s="58">
        <v>17964.117543234799</v>
      </c>
      <c r="BE23" s="58">
        <v>19373.3690041263</v>
      </c>
      <c r="BF23" s="58">
        <v>19827.3658984787</v>
      </c>
      <c r="BG23" s="58">
        <v>20533.266936775199</v>
      </c>
      <c r="BH23" s="58">
        <v>20630.967359738701</v>
      </c>
      <c r="BI23" s="58">
        <v>20725.129117995199</v>
      </c>
      <c r="BJ23" s="58">
        <v>19892.817192514201</v>
      </c>
    </row>
    <row r="24" spans="1:62" s="31" customFormat="1" ht="15.75" customHeight="1" x14ac:dyDescent="0.25">
      <c r="A24" s="55" t="s">
        <v>71</v>
      </c>
      <c r="B24" s="55" t="s">
        <v>255</v>
      </c>
      <c r="C24" s="34">
        <v>2.7875175117612101</v>
      </c>
      <c r="D24" s="34">
        <v>10.8856169591864</v>
      </c>
      <c r="E24" s="34">
        <v>7.0167586972970399</v>
      </c>
      <c r="F24" s="34">
        <v>28.704064506501801</v>
      </c>
      <c r="G24" s="34">
        <v>21.706214856138601</v>
      </c>
      <c r="H24" s="34">
        <v>12.138853319539001</v>
      </c>
      <c r="I24" s="34">
        <v>8.05095316922249</v>
      </c>
      <c r="J24" s="34">
        <v>5.3048380723235002</v>
      </c>
      <c r="K24" s="34">
        <v>9.5990866218382997</v>
      </c>
      <c r="L24" s="34">
        <v>8.0068672717690603</v>
      </c>
      <c r="M24" s="34">
        <v>11.198863435692999</v>
      </c>
      <c r="N24" s="34">
        <v>6.9811141917504997</v>
      </c>
      <c r="O24" s="34">
        <v>132.38074861302101</v>
      </c>
      <c r="P24" s="34">
        <v>6.7394752951536603</v>
      </c>
      <c r="Q24" s="34">
        <v>5.4196107211729903</v>
      </c>
      <c r="R24" s="34">
        <v>14.4132589870778</v>
      </c>
      <c r="S24" s="34">
        <v>29.034879087010701</v>
      </c>
      <c r="T24" s="34">
        <v>14.3131554333594</v>
      </c>
      <c r="U24" s="34">
        <v>11.0860130559672</v>
      </c>
      <c r="V24" s="34">
        <v>19.7953740065239</v>
      </c>
      <c r="W24" s="34">
        <v>23.966245852806399</v>
      </c>
      <c r="X24" s="34">
        <v>12.7695682596053</v>
      </c>
      <c r="Y24" s="34">
        <v>1.88753725015457</v>
      </c>
      <c r="Z24" s="34">
        <v>17.976605949582101</v>
      </c>
      <c r="AA24" s="34">
        <v>16.908942166443701</v>
      </c>
      <c r="AB24" s="34">
        <v>174.310666064858</v>
      </c>
      <c r="AC24" s="34">
        <v>6.7143463086359096</v>
      </c>
      <c r="AD24" s="34">
        <v>11.794664619828101</v>
      </c>
      <c r="AE24" s="34">
        <v>15.486974724902399</v>
      </c>
      <c r="AF24" s="34">
        <v>16.0391405460533</v>
      </c>
      <c r="AG24" s="34">
        <v>17.4123152067014</v>
      </c>
      <c r="AH24" s="34">
        <v>9.8372488156095894</v>
      </c>
      <c r="AI24" s="34">
        <v>19.6456610426117</v>
      </c>
      <c r="AJ24" s="34">
        <v>14.5200653104285</v>
      </c>
      <c r="AK24" s="34">
        <v>15.374491424093801</v>
      </c>
      <c r="AL24" s="34">
        <v>25.918290986875999</v>
      </c>
      <c r="AM24" s="34">
        <v>34.415052158418497</v>
      </c>
      <c r="AN24" s="34">
        <v>14.8457907154508</v>
      </c>
      <c r="AO24" s="34">
        <v>202.00404185961</v>
      </c>
      <c r="AP24" s="34">
        <v>10.7496866542219</v>
      </c>
      <c r="AQ24" s="34">
        <v>16.0215118884676</v>
      </c>
      <c r="AR24" s="34">
        <v>9.8318381315133099</v>
      </c>
      <c r="AS24" s="34">
        <v>40.607579913369698</v>
      </c>
      <c r="AT24" s="34">
        <v>17.6710171338304</v>
      </c>
      <c r="AU24" s="34">
        <v>44.599111703200897</v>
      </c>
      <c r="AV24" s="34">
        <v>27.207641956519002</v>
      </c>
      <c r="AW24" s="34">
        <v>55.801095020824199</v>
      </c>
      <c r="AX24" s="34">
        <v>44.574847050592901</v>
      </c>
      <c r="AY24" s="34">
        <v>29.9769600989708</v>
      </c>
      <c r="AZ24" s="34">
        <v>72.468228779201596</v>
      </c>
      <c r="BA24" s="34">
        <v>34.724508644740297</v>
      </c>
      <c r="BB24" s="34">
        <v>404.23402697545299</v>
      </c>
      <c r="BC24" s="34">
        <v>41.1231541443696</v>
      </c>
      <c r="BD24" s="34">
        <v>6.5727303572670897</v>
      </c>
      <c r="BE24" s="34">
        <v>12.394697593668001</v>
      </c>
      <c r="BF24" s="34">
        <v>15.492940096323901</v>
      </c>
      <c r="BG24" s="34">
        <v>15.6194594763609</v>
      </c>
      <c r="BH24" s="34">
        <v>42.181010304820099</v>
      </c>
      <c r="BI24" s="34">
        <v>51.579819285133603</v>
      </c>
      <c r="BJ24" s="34">
        <v>10.1603543064754</v>
      </c>
    </row>
    <row r="25" spans="1:62" s="31" customFormat="1" ht="15.75" customHeight="1" x14ac:dyDescent="0.25">
      <c r="A25" s="216" t="s">
        <v>71</v>
      </c>
      <c r="B25" s="216" t="s">
        <v>256</v>
      </c>
      <c r="C25" s="25">
        <v>36.455748575871397</v>
      </c>
      <c r="D25" s="25">
        <v>85.039626726580096</v>
      </c>
      <c r="E25" s="25">
        <v>90.379445240433398</v>
      </c>
      <c r="F25" s="25">
        <v>51.617434514585099</v>
      </c>
      <c r="G25" s="25">
        <v>107.146180003027</v>
      </c>
      <c r="H25" s="25">
        <v>100.39644513792901</v>
      </c>
      <c r="I25" s="25">
        <v>80.253796879484298</v>
      </c>
      <c r="J25" s="25">
        <v>113.44348791069601</v>
      </c>
      <c r="K25" s="25">
        <v>114.556649248296</v>
      </c>
      <c r="L25" s="25">
        <v>182.423164917626</v>
      </c>
      <c r="M25" s="25">
        <v>197.30971255580701</v>
      </c>
      <c r="N25" s="25">
        <v>127.499048289241</v>
      </c>
      <c r="O25" s="25">
        <v>1286.52073999958</v>
      </c>
      <c r="P25" s="58">
        <v>152.37644429837499</v>
      </c>
      <c r="Q25" s="58">
        <v>109.40593209091</v>
      </c>
      <c r="R25" s="58">
        <v>114.703928409288</v>
      </c>
      <c r="S25" s="58">
        <v>105.148413676731</v>
      </c>
      <c r="T25" s="58">
        <v>74.666817675026394</v>
      </c>
      <c r="U25" s="58">
        <v>91.846610867656196</v>
      </c>
      <c r="V25" s="58">
        <v>82.950510465688097</v>
      </c>
      <c r="W25" s="58">
        <v>127.791973043307</v>
      </c>
      <c r="X25" s="58">
        <v>126.167659516803</v>
      </c>
      <c r="Y25" s="58">
        <v>130.66754889762001</v>
      </c>
      <c r="Z25" s="58">
        <v>146.97294100383201</v>
      </c>
      <c r="AA25" s="58">
        <v>101.989592507712</v>
      </c>
      <c r="AB25" s="58">
        <v>1364.68837245295</v>
      </c>
      <c r="AC25" s="58">
        <v>96.0988261274737</v>
      </c>
      <c r="AD25" s="58">
        <v>100.452795564395</v>
      </c>
      <c r="AE25" s="58">
        <v>74.690820410243504</v>
      </c>
      <c r="AF25" s="58">
        <v>105.76437664287199</v>
      </c>
      <c r="AG25" s="58">
        <v>247.90334704772599</v>
      </c>
      <c r="AH25" s="58">
        <v>78.281447225769696</v>
      </c>
      <c r="AI25" s="58">
        <v>109.512893007432</v>
      </c>
      <c r="AJ25" s="58">
        <v>108.47520874470401</v>
      </c>
      <c r="AK25" s="58">
        <v>114.41400810374201</v>
      </c>
      <c r="AL25" s="58">
        <v>131.952219923896</v>
      </c>
      <c r="AM25" s="58">
        <v>116.01685987637801</v>
      </c>
      <c r="AN25" s="58">
        <v>83.382348970987906</v>
      </c>
      <c r="AO25" s="58">
        <v>1366.9451516456199</v>
      </c>
      <c r="AP25" s="58">
        <v>165.14146634216601</v>
      </c>
      <c r="AQ25" s="58">
        <v>149.93713586647101</v>
      </c>
      <c r="AR25" s="58">
        <v>147.374857408016</v>
      </c>
      <c r="AS25" s="58">
        <v>422.67058543172601</v>
      </c>
      <c r="AT25" s="58">
        <v>209.88632957286799</v>
      </c>
      <c r="AU25" s="58">
        <v>227.975028503777</v>
      </c>
      <c r="AV25" s="58">
        <v>175.82167118304301</v>
      </c>
      <c r="AW25" s="58">
        <v>135.983945454267</v>
      </c>
      <c r="AX25" s="58">
        <v>87.754817944568003</v>
      </c>
      <c r="AY25" s="58">
        <v>108.535028477324</v>
      </c>
      <c r="AZ25" s="58">
        <v>165.72282553670999</v>
      </c>
      <c r="BA25" s="58">
        <v>192.28495223108101</v>
      </c>
      <c r="BB25" s="58">
        <v>2189.08864395202</v>
      </c>
      <c r="BC25" s="58">
        <v>225.12806315578399</v>
      </c>
      <c r="BD25" s="58">
        <v>134.56698908528699</v>
      </c>
      <c r="BE25" s="58">
        <v>236.55693801028599</v>
      </c>
      <c r="BF25" s="58">
        <v>231.04870410251701</v>
      </c>
      <c r="BG25" s="58">
        <v>183.74909725265201</v>
      </c>
      <c r="BH25" s="58">
        <v>199.108079073792</v>
      </c>
      <c r="BI25" s="58">
        <v>238.675815497396</v>
      </c>
      <c r="BJ25" s="58">
        <v>84.173099221643497</v>
      </c>
    </row>
    <row r="26" spans="1:62" s="31" customFormat="1" ht="15.75" customHeight="1" x14ac:dyDescent="0.25">
      <c r="A26" s="55" t="s">
        <v>71</v>
      </c>
      <c r="B26" s="55" t="s">
        <v>257</v>
      </c>
      <c r="C26" s="34">
        <v>1214.74857667792</v>
      </c>
      <c r="D26" s="34">
        <v>1293.3304054139901</v>
      </c>
      <c r="E26" s="34">
        <v>1433.7307271591901</v>
      </c>
      <c r="F26" s="34">
        <v>3219.4903640460202</v>
      </c>
      <c r="G26" s="34">
        <v>3595.9071031032099</v>
      </c>
      <c r="H26" s="34">
        <v>3238.5549892726599</v>
      </c>
      <c r="I26" s="34">
        <v>1450.0921699963301</v>
      </c>
      <c r="J26" s="34">
        <v>1612.5511664292801</v>
      </c>
      <c r="K26" s="34">
        <v>1541.1614491082</v>
      </c>
      <c r="L26" s="34">
        <v>1574.32451768281</v>
      </c>
      <c r="M26" s="34">
        <v>1609.4922172435699</v>
      </c>
      <c r="N26" s="34">
        <v>1727.5692098008401</v>
      </c>
      <c r="O26" s="34">
        <v>23510.952895933999</v>
      </c>
      <c r="P26" s="34">
        <v>1123.55905385543</v>
      </c>
      <c r="Q26" s="34">
        <v>1647.1454707754599</v>
      </c>
      <c r="R26" s="34">
        <v>1806.00098893117</v>
      </c>
      <c r="S26" s="34">
        <v>1737.8864124312099</v>
      </c>
      <c r="T26" s="34">
        <v>1907.0231747622399</v>
      </c>
      <c r="U26" s="34">
        <v>1534.35015317689</v>
      </c>
      <c r="V26" s="34">
        <v>2204.7795719894302</v>
      </c>
      <c r="W26" s="34">
        <v>2310.95287170763</v>
      </c>
      <c r="X26" s="34">
        <v>2099.75717443336</v>
      </c>
      <c r="Y26" s="34">
        <v>2067.9393925364702</v>
      </c>
      <c r="Z26" s="34">
        <v>2226.6026070089702</v>
      </c>
      <c r="AA26" s="34">
        <v>2232.9023035003102</v>
      </c>
      <c r="AB26" s="34">
        <v>22898.8991751086</v>
      </c>
      <c r="AC26" s="34">
        <v>1444.52795891546</v>
      </c>
      <c r="AD26" s="34">
        <v>2164.8235727328201</v>
      </c>
      <c r="AE26" s="34">
        <v>2505.9640266377801</v>
      </c>
      <c r="AF26" s="34">
        <v>2898.57536147682</v>
      </c>
      <c r="AG26" s="34">
        <v>2399.0420129309</v>
      </c>
      <c r="AH26" s="34">
        <v>2136.7389953044899</v>
      </c>
      <c r="AI26" s="34">
        <v>2450.6344581603098</v>
      </c>
      <c r="AJ26" s="34">
        <v>3118.0551374516699</v>
      </c>
      <c r="AK26" s="34">
        <v>2189.18613270477</v>
      </c>
      <c r="AL26" s="34">
        <v>2238.78813122578</v>
      </c>
      <c r="AM26" s="34">
        <v>2473.49375171869</v>
      </c>
      <c r="AN26" s="34">
        <v>2933.30964389261</v>
      </c>
      <c r="AO26" s="34">
        <v>28953.1391831521</v>
      </c>
      <c r="AP26" s="34">
        <v>2063.8158697308299</v>
      </c>
      <c r="AQ26" s="34">
        <v>2618.1591346794398</v>
      </c>
      <c r="AR26" s="34">
        <v>2593.2976933934001</v>
      </c>
      <c r="AS26" s="34">
        <v>2367.7073355356902</v>
      </c>
      <c r="AT26" s="34">
        <v>2509.6098853779599</v>
      </c>
      <c r="AU26" s="34">
        <v>2055.0119241811699</v>
      </c>
      <c r="AV26" s="34">
        <v>2718.9982305703002</v>
      </c>
      <c r="AW26" s="34">
        <v>2521.28371808474</v>
      </c>
      <c r="AX26" s="34">
        <v>2547.9061305202299</v>
      </c>
      <c r="AY26" s="34">
        <v>2687.8496777267101</v>
      </c>
      <c r="AZ26" s="34">
        <v>2712.5957978791298</v>
      </c>
      <c r="BA26" s="34">
        <v>2748.5618190841401</v>
      </c>
      <c r="BB26" s="34">
        <v>30144.797216763702</v>
      </c>
      <c r="BC26" s="34">
        <v>2488.10651035512</v>
      </c>
      <c r="BD26" s="34">
        <v>2540.8188425032899</v>
      </c>
      <c r="BE26" s="34">
        <v>2915.3179836777999</v>
      </c>
      <c r="BF26" s="34">
        <v>2285.1229701095299</v>
      </c>
      <c r="BG26" s="34">
        <v>2658.6045382515199</v>
      </c>
      <c r="BH26" s="34">
        <v>1945.5584331600601</v>
      </c>
      <c r="BI26" s="34">
        <v>2717.0559695844199</v>
      </c>
      <c r="BJ26" s="34">
        <v>2462.6680409305</v>
      </c>
    </row>
    <row r="27" spans="1:62" s="31" customFormat="1" ht="15.75" customHeight="1" x14ac:dyDescent="0.25">
      <c r="A27" s="216" t="s">
        <v>71</v>
      </c>
      <c r="B27" s="216" t="s">
        <v>258</v>
      </c>
      <c r="C27" s="25">
        <v>262.90573046929501</v>
      </c>
      <c r="D27" s="25">
        <v>240.95695777081301</v>
      </c>
      <c r="E27" s="25">
        <v>276.30910429639198</v>
      </c>
      <c r="F27" s="25">
        <v>237.07520889896099</v>
      </c>
      <c r="G27" s="25">
        <v>261.86370237574903</v>
      </c>
      <c r="H27" s="25">
        <v>278.71687457069402</v>
      </c>
      <c r="I27" s="25">
        <v>294.28048245675598</v>
      </c>
      <c r="J27" s="25">
        <v>310.92944557154601</v>
      </c>
      <c r="K27" s="25">
        <v>301.78108290436001</v>
      </c>
      <c r="L27" s="25">
        <v>300.36968717176802</v>
      </c>
      <c r="M27" s="25">
        <v>638.144214248705</v>
      </c>
      <c r="N27" s="25">
        <v>346.78108887567203</v>
      </c>
      <c r="O27" s="25">
        <v>3750.1135796107101</v>
      </c>
      <c r="P27" s="58">
        <v>416.354425751919</v>
      </c>
      <c r="Q27" s="58">
        <v>271.98009623967801</v>
      </c>
      <c r="R27" s="58">
        <v>331.98121653423601</v>
      </c>
      <c r="S27" s="58">
        <v>341.20627768239001</v>
      </c>
      <c r="T27" s="58">
        <v>361.80722191322701</v>
      </c>
      <c r="U27" s="58">
        <v>494.87725661123397</v>
      </c>
      <c r="V27" s="58">
        <v>566.09825238594101</v>
      </c>
      <c r="W27" s="58">
        <v>190.82030088976401</v>
      </c>
      <c r="X27" s="58">
        <v>330.71973158335499</v>
      </c>
      <c r="Y27" s="58">
        <v>347.88874600129299</v>
      </c>
      <c r="Z27" s="58">
        <v>301.46741436864102</v>
      </c>
      <c r="AA27" s="58">
        <v>406.88902380816103</v>
      </c>
      <c r="AB27" s="58">
        <v>4362.0899637698403</v>
      </c>
      <c r="AC27" s="58">
        <v>353.86939538494698</v>
      </c>
      <c r="AD27" s="58">
        <v>359.70140617084598</v>
      </c>
      <c r="AE27" s="58">
        <v>399.63262616891001</v>
      </c>
      <c r="AF27" s="58">
        <v>404.26033395938902</v>
      </c>
      <c r="AG27" s="58">
        <v>436.82321939948997</v>
      </c>
      <c r="AH27" s="58">
        <v>533.36736917535097</v>
      </c>
      <c r="AI27" s="58">
        <v>627.66707914957203</v>
      </c>
      <c r="AJ27" s="58">
        <v>631.88627422540696</v>
      </c>
      <c r="AK27" s="58">
        <v>489.59496991321902</v>
      </c>
      <c r="AL27" s="58">
        <v>428.44260578377998</v>
      </c>
      <c r="AM27" s="58">
        <v>293.56726322337198</v>
      </c>
      <c r="AN27" s="58">
        <v>272.97272663942499</v>
      </c>
      <c r="AO27" s="58">
        <v>5231.7852691937096</v>
      </c>
      <c r="AP27" s="58">
        <v>413.07815450663401</v>
      </c>
      <c r="AQ27" s="58">
        <v>361.75268595792102</v>
      </c>
      <c r="AR27" s="58">
        <v>381.40141335240997</v>
      </c>
      <c r="AS27" s="58">
        <v>420.14223435025002</v>
      </c>
      <c r="AT27" s="58">
        <v>424.80551365805599</v>
      </c>
      <c r="AU27" s="58">
        <v>435.15530607829402</v>
      </c>
      <c r="AV27" s="58">
        <v>500.31181558335498</v>
      </c>
      <c r="AW27" s="58">
        <v>545.223765471457</v>
      </c>
      <c r="AX27" s="58">
        <v>492.22505055820602</v>
      </c>
      <c r="AY27" s="58">
        <v>525.66002116739401</v>
      </c>
      <c r="AZ27" s="58">
        <v>571.134255692848</v>
      </c>
      <c r="BA27" s="58">
        <v>559.99676013137503</v>
      </c>
      <c r="BB27" s="58">
        <v>5630.8869765082</v>
      </c>
      <c r="BC27" s="58">
        <v>586.83245149942502</v>
      </c>
      <c r="BD27" s="58">
        <v>535.47851123360795</v>
      </c>
      <c r="BE27" s="58">
        <v>577.77883639864797</v>
      </c>
      <c r="BF27" s="58">
        <v>543.11620230294102</v>
      </c>
      <c r="BG27" s="58">
        <v>645.90400022929703</v>
      </c>
      <c r="BH27" s="58">
        <v>674.68650947462504</v>
      </c>
      <c r="BI27" s="58">
        <v>792.105936260146</v>
      </c>
      <c r="BJ27" s="58">
        <v>193.36009284433501</v>
      </c>
    </row>
    <row r="28" spans="1:62" s="31" customFormat="1" ht="15.75" customHeight="1" x14ac:dyDescent="0.25">
      <c r="A28" s="55" t="s">
        <v>71</v>
      </c>
      <c r="B28" s="55" t="s">
        <v>259</v>
      </c>
      <c r="C28" s="34">
        <v>1.71991505636428</v>
      </c>
      <c r="D28" s="34">
        <v>13.0226472141513</v>
      </c>
      <c r="E28" s="34">
        <v>6.8670412286491596</v>
      </c>
      <c r="F28" s="34">
        <v>5.1930117253390602</v>
      </c>
      <c r="G28" s="34">
        <v>9.2722727544889505</v>
      </c>
      <c r="H28" s="34">
        <v>18.5426931133028</v>
      </c>
      <c r="I28" s="34">
        <v>4.62474773264025</v>
      </c>
      <c r="J28" s="34">
        <v>19.079603168887601</v>
      </c>
      <c r="K28" s="34">
        <v>5.8121399271165002</v>
      </c>
      <c r="L28" s="34">
        <v>4.1926382419433699</v>
      </c>
      <c r="M28" s="34">
        <v>5.7401964359631803</v>
      </c>
      <c r="N28" s="34">
        <v>5.5591629957341899</v>
      </c>
      <c r="O28" s="34">
        <v>99.6260695945805</v>
      </c>
      <c r="P28" s="34">
        <v>3.9239024454318399</v>
      </c>
      <c r="Q28" s="34">
        <v>7.0362707515179004</v>
      </c>
      <c r="R28" s="34">
        <v>40.258222571508</v>
      </c>
      <c r="S28" s="34">
        <v>350.88823962213797</v>
      </c>
      <c r="T28" s="34">
        <v>455.38622377449502</v>
      </c>
      <c r="U28" s="34">
        <v>457.09824134923298</v>
      </c>
      <c r="V28" s="34">
        <v>377.52662311647498</v>
      </c>
      <c r="W28" s="34">
        <v>174.80620083955299</v>
      </c>
      <c r="X28" s="34">
        <v>278.40435667623001</v>
      </c>
      <c r="Y28" s="34">
        <v>187.61907119293599</v>
      </c>
      <c r="Z28" s="34">
        <v>31.1181179514004</v>
      </c>
      <c r="AA28" s="34">
        <v>52.150510800073803</v>
      </c>
      <c r="AB28" s="34">
        <v>2416.2159810909902</v>
      </c>
      <c r="AC28" s="34">
        <v>32.282652654725297</v>
      </c>
      <c r="AD28" s="34">
        <v>25.3123626262146</v>
      </c>
      <c r="AE28" s="34">
        <v>23.1098006819972</v>
      </c>
      <c r="AF28" s="34">
        <v>133.02437468146701</v>
      </c>
      <c r="AG28" s="34">
        <v>58.648513132834402</v>
      </c>
      <c r="AH28" s="34">
        <v>48.842175355329502</v>
      </c>
      <c r="AI28" s="34">
        <v>58.5594677771902</v>
      </c>
      <c r="AJ28" s="34">
        <v>69.934018313135596</v>
      </c>
      <c r="AK28" s="34">
        <v>39.056669049870102</v>
      </c>
      <c r="AL28" s="34">
        <v>210.54202053432499</v>
      </c>
      <c r="AM28" s="34">
        <v>178.195044789576</v>
      </c>
      <c r="AN28" s="34">
        <v>41.9869455267674</v>
      </c>
      <c r="AO28" s="34">
        <v>919.49404512343199</v>
      </c>
      <c r="AP28" s="34">
        <v>26.445320272447798</v>
      </c>
      <c r="AQ28" s="34">
        <v>15.326009278213199</v>
      </c>
      <c r="AR28" s="34">
        <v>6.0993116915759504</v>
      </c>
      <c r="AS28" s="34">
        <v>0.70346193922799105</v>
      </c>
      <c r="AT28" s="34">
        <v>1.88538747389006</v>
      </c>
      <c r="AU28" s="34">
        <v>26.339191294983099</v>
      </c>
      <c r="AV28" s="34">
        <v>0</v>
      </c>
      <c r="AW28" s="34">
        <v>99.182894746909597</v>
      </c>
      <c r="AX28" s="34">
        <v>149.167867519655</v>
      </c>
      <c r="AY28" s="34">
        <v>8.7881288234677104</v>
      </c>
      <c r="AZ28" s="34">
        <v>7.99089672537428</v>
      </c>
      <c r="BA28" s="34">
        <v>7.0178549262040804</v>
      </c>
      <c r="BB28" s="34">
        <v>348.94632469194801</v>
      </c>
      <c r="BC28" s="34">
        <v>0.16122067405347201</v>
      </c>
      <c r="BD28" s="34">
        <v>0</v>
      </c>
      <c r="BE28" s="34">
        <v>2.8265871416785302</v>
      </c>
      <c r="BF28" s="34">
        <v>0.157290135153415</v>
      </c>
      <c r="BG28" s="34">
        <v>27.038350314175599</v>
      </c>
      <c r="BH28" s="34">
        <v>77.985525779473903</v>
      </c>
      <c r="BI28" s="34">
        <v>84.265515030264197</v>
      </c>
      <c r="BJ28" s="34">
        <v>80.325824762088502</v>
      </c>
    </row>
    <row r="29" spans="1:62" s="31" customFormat="1" ht="15.75" customHeight="1" x14ac:dyDescent="0.25">
      <c r="A29" s="61" t="s">
        <v>71</v>
      </c>
      <c r="B29" s="61" t="s">
        <v>260</v>
      </c>
      <c r="C29" s="68">
        <v>2545.6895540781702</v>
      </c>
      <c r="D29" s="68">
        <v>1947.13996119902</v>
      </c>
      <c r="E29" s="68">
        <v>2404.2180079527302</v>
      </c>
      <c r="F29" s="68">
        <v>3745.7493866303598</v>
      </c>
      <c r="G29" s="68">
        <v>3475.60741322078</v>
      </c>
      <c r="H29" s="68">
        <v>7253.8892328044603</v>
      </c>
      <c r="I29" s="68">
        <v>1868.1471570799799</v>
      </c>
      <c r="J29" s="68">
        <v>2010.8077782599601</v>
      </c>
      <c r="K29" s="68">
        <v>1868.40439177554</v>
      </c>
      <c r="L29" s="68">
        <v>1536.7350910960299</v>
      </c>
      <c r="M29" s="68">
        <v>1994.6656903912301</v>
      </c>
      <c r="N29" s="68">
        <v>2385.4900941578899</v>
      </c>
      <c r="O29" s="68">
        <v>33036.543758646199</v>
      </c>
      <c r="P29" s="68">
        <v>2400.21413913482</v>
      </c>
      <c r="Q29" s="68">
        <v>1928.9208820322201</v>
      </c>
      <c r="R29" s="68">
        <v>2157.0934424902598</v>
      </c>
      <c r="S29" s="68">
        <v>1985.7533994476</v>
      </c>
      <c r="T29" s="68">
        <v>2774.4629919151798</v>
      </c>
      <c r="U29" s="68">
        <v>2048.7018172164799</v>
      </c>
      <c r="V29" s="68">
        <v>2544.3943873452799</v>
      </c>
      <c r="W29" s="68">
        <v>2039.2374017750101</v>
      </c>
      <c r="X29" s="68">
        <v>2070.5052340013699</v>
      </c>
      <c r="Y29" s="68">
        <v>1921.30001024482</v>
      </c>
      <c r="Z29" s="68">
        <v>2065.2486783630802</v>
      </c>
      <c r="AA29" s="68">
        <v>1740.72671308394</v>
      </c>
      <c r="AB29" s="68">
        <v>25676.5590970501</v>
      </c>
      <c r="AC29" s="68">
        <v>1981.4743966825999</v>
      </c>
      <c r="AD29" s="68">
        <v>2075.6735099061102</v>
      </c>
      <c r="AE29" s="68">
        <v>2063.6657326977102</v>
      </c>
      <c r="AF29" s="68">
        <v>2470.9899046236801</v>
      </c>
      <c r="AG29" s="68">
        <v>2230.4767416150398</v>
      </c>
      <c r="AH29" s="68">
        <v>2187.9419124927599</v>
      </c>
      <c r="AI29" s="68">
        <v>2126.1463900394301</v>
      </c>
      <c r="AJ29" s="68">
        <v>2522.6562092117301</v>
      </c>
      <c r="AK29" s="68">
        <v>2225.3156137336</v>
      </c>
      <c r="AL29" s="68">
        <v>2554.9689726012898</v>
      </c>
      <c r="AM29" s="68">
        <v>2307.5323774302301</v>
      </c>
      <c r="AN29" s="68">
        <v>2137.22444105879</v>
      </c>
      <c r="AO29" s="68">
        <v>26884.066202092999</v>
      </c>
      <c r="AP29" s="68">
        <v>2529.10678798654</v>
      </c>
      <c r="AQ29" s="68">
        <v>2340.5738926101299</v>
      </c>
      <c r="AR29" s="68">
        <v>2172.7448715222099</v>
      </c>
      <c r="AS29" s="68">
        <v>1967.8666716507901</v>
      </c>
      <c r="AT29" s="68">
        <v>2448.9522717432201</v>
      </c>
      <c r="AU29" s="68">
        <v>2825.4489496753399</v>
      </c>
      <c r="AV29" s="68">
        <v>2705.36570276056</v>
      </c>
      <c r="AW29" s="68">
        <v>2436.66173426968</v>
      </c>
      <c r="AX29" s="68">
        <v>2972.5601267856</v>
      </c>
      <c r="AY29" s="68">
        <v>2637.2873143121801</v>
      </c>
      <c r="AZ29" s="68">
        <v>2512.6361199272801</v>
      </c>
      <c r="BA29" s="68">
        <v>2408.4712099641602</v>
      </c>
      <c r="BB29" s="68">
        <v>29957.675653207702</v>
      </c>
      <c r="BC29" s="68">
        <v>2459.2604320630398</v>
      </c>
      <c r="BD29" s="68">
        <v>2701.4416920039998</v>
      </c>
      <c r="BE29" s="68">
        <v>2731.6699796293601</v>
      </c>
      <c r="BF29" s="68">
        <v>2706.5228688983502</v>
      </c>
      <c r="BG29" s="68">
        <v>3236.9766095610698</v>
      </c>
      <c r="BH29" s="68">
        <v>3378.29575293568</v>
      </c>
      <c r="BI29" s="68">
        <v>3466.1631217809299</v>
      </c>
      <c r="BJ29" s="68">
        <v>2979.17044091966</v>
      </c>
    </row>
    <row r="30" spans="1:62" s="31" customFormat="1" ht="15.75" customHeight="1" x14ac:dyDescent="0.25">
      <c r="A30" s="55" t="s">
        <v>71</v>
      </c>
      <c r="B30" s="55" t="s">
        <v>261</v>
      </c>
      <c r="C30" s="34">
        <v>668.00485691771996</v>
      </c>
      <c r="D30" s="34">
        <v>418.98420556897503</v>
      </c>
      <c r="E30" s="34">
        <v>361.79515227207099</v>
      </c>
      <c r="F30" s="34">
        <v>500.61323781657802</v>
      </c>
      <c r="G30" s="34">
        <v>369.49058948342002</v>
      </c>
      <c r="H30" s="34">
        <v>420.95426676729699</v>
      </c>
      <c r="I30" s="34">
        <v>549.38317002454505</v>
      </c>
      <c r="J30" s="34">
        <v>325.48015601894201</v>
      </c>
      <c r="K30" s="34">
        <v>408.74056167253599</v>
      </c>
      <c r="L30" s="34">
        <v>281.97556130848102</v>
      </c>
      <c r="M30" s="34">
        <v>369.31952961783003</v>
      </c>
      <c r="N30" s="34">
        <v>320.47530500047799</v>
      </c>
      <c r="O30" s="34">
        <v>4995.2165924688697</v>
      </c>
      <c r="P30" s="34">
        <v>306.86647695320801</v>
      </c>
      <c r="Q30" s="34">
        <v>151.69975718869799</v>
      </c>
      <c r="R30" s="34">
        <v>460.53192747910299</v>
      </c>
      <c r="S30" s="34">
        <v>244.92070493277001</v>
      </c>
      <c r="T30" s="34">
        <v>461.49645637189502</v>
      </c>
      <c r="U30" s="34">
        <v>422.625739238976</v>
      </c>
      <c r="V30" s="34">
        <v>540.047154862806</v>
      </c>
      <c r="W30" s="34">
        <v>462.22575234896902</v>
      </c>
      <c r="X30" s="34">
        <v>450.93486844284803</v>
      </c>
      <c r="Y30" s="34">
        <v>547.180233870655</v>
      </c>
      <c r="Z30" s="34">
        <v>362.391133218128</v>
      </c>
      <c r="AA30" s="34">
        <v>513.94116778416105</v>
      </c>
      <c r="AB30" s="34">
        <v>4924.8613726922204</v>
      </c>
      <c r="AC30" s="34">
        <v>197.981266748737</v>
      </c>
      <c r="AD30" s="34">
        <v>368.09858674221499</v>
      </c>
      <c r="AE30" s="34">
        <v>317.58184471228401</v>
      </c>
      <c r="AF30" s="34">
        <v>382.46184954988797</v>
      </c>
      <c r="AG30" s="34">
        <v>343.922043398933</v>
      </c>
      <c r="AH30" s="34">
        <v>310.149878908093</v>
      </c>
      <c r="AI30" s="34">
        <v>489.65797000557302</v>
      </c>
      <c r="AJ30" s="34">
        <v>436.507126685505</v>
      </c>
      <c r="AK30" s="34">
        <v>439.43038382752002</v>
      </c>
      <c r="AL30" s="34">
        <v>588.24088651055297</v>
      </c>
      <c r="AM30" s="34">
        <v>383.38768226752899</v>
      </c>
      <c r="AN30" s="34">
        <v>541.86919471079796</v>
      </c>
      <c r="AO30" s="34">
        <v>4799.2887140676303</v>
      </c>
      <c r="AP30" s="34">
        <v>420.95591861254798</v>
      </c>
      <c r="AQ30" s="34">
        <v>453.95680664736699</v>
      </c>
      <c r="AR30" s="34">
        <v>433.40422652307598</v>
      </c>
      <c r="AS30" s="34">
        <v>326.861919603015</v>
      </c>
      <c r="AT30" s="34">
        <v>331.97783688365098</v>
      </c>
      <c r="AU30" s="34">
        <v>407.20580334460499</v>
      </c>
      <c r="AV30" s="34">
        <v>497.89870942994702</v>
      </c>
      <c r="AW30" s="34">
        <v>543.71045262221003</v>
      </c>
      <c r="AX30" s="34">
        <v>446.33359950966502</v>
      </c>
      <c r="AY30" s="34">
        <v>558.55973874414303</v>
      </c>
      <c r="AZ30" s="34">
        <v>459.97059483825001</v>
      </c>
      <c r="BA30" s="34">
        <v>546.79133467868405</v>
      </c>
      <c r="BB30" s="34">
        <v>5427.62694143716</v>
      </c>
      <c r="BC30" s="34">
        <v>520.38846978173001</v>
      </c>
      <c r="BD30" s="34">
        <v>464.47702616725002</v>
      </c>
      <c r="BE30" s="34">
        <v>568.68523105875602</v>
      </c>
      <c r="BF30" s="34">
        <v>829.47989395309298</v>
      </c>
      <c r="BG30" s="34">
        <v>459.136880165962</v>
      </c>
      <c r="BH30" s="34">
        <v>584.72748939369296</v>
      </c>
      <c r="BI30" s="34">
        <v>679.95473345810399</v>
      </c>
      <c r="BJ30" s="34">
        <v>748.71182819218302</v>
      </c>
    </row>
    <row r="31" spans="1:62" s="242" customFormat="1" ht="15.75" customHeight="1" x14ac:dyDescent="0.3">
      <c r="A31" s="399" t="s">
        <v>54</v>
      </c>
      <c r="B31" s="306" t="s">
        <v>118</v>
      </c>
      <c r="C31" s="264">
        <v>97735.995167587796</v>
      </c>
      <c r="D31" s="264">
        <v>112255.619169925</v>
      </c>
      <c r="E31" s="264">
        <v>122440.572305747</v>
      </c>
      <c r="F31" s="264">
        <v>122434.740355496</v>
      </c>
      <c r="G31" s="264">
        <v>108317.385032337</v>
      </c>
      <c r="H31" s="264">
        <v>127535.68496985899</v>
      </c>
      <c r="I31" s="264">
        <v>115250.784053547</v>
      </c>
      <c r="J31" s="264">
        <v>114428.266209462</v>
      </c>
      <c r="K31" s="264">
        <v>130488.992403046</v>
      </c>
      <c r="L31" s="264">
        <v>121078.949826993</v>
      </c>
      <c r="M31" s="264">
        <v>114975.518579721</v>
      </c>
      <c r="N31" s="264">
        <v>146909.81827995399</v>
      </c>
      <c r="O31" s="264">
        <v>1433852.3263536701</v>
      </c>
      <c r="P31" s="253">
        <v>108312.375460853</v>
      </c>
      <c r="Q31" s="253">
        <v>113686.32466254701</v>
      </c>
      <c r="R31" s="253">
        <v>124450.529698928</v>
      </c>
      <c r="S31" s="253">
        <v>124446.91146386899</v>
      </c>
      <c r="T31" s="253">
        <v>122032.500906096</v>
      </c>
      <c r="U31" s="253">
        <v>142487.603029675</v>
      </c>
      <c r="V31" s="253">
        <v>139111.24537867701</v>
      </c>
      <c r="W31" s="253">
        <v>146598.851730961</v>
      </c>
      <c r="X31" s="253">
        <v>133664.752089085</v>
      </c>
      <c r="Y31" s="253">
        <v>147776.555858965</v>
      </c>
      <c r="Z31" s="253">
        <v>144833.689129812</v>
      </c>
      <c r="AA31" s="253">
        <v>168973.48615089501</v>
      </c>
      <c r="AB31" s="253">
        <v>1616374.82556036</v>
      </c>
      <c r="AC31" s="253">
        <v>144128.33470392201</v>
      </c>
      <c r="AD31" s="253">
        <v>149392.070114184</v>
      </c>
      <c r="AE31" s="253">
        <v>150549.656606259</v>
      </c>
      <c r="AF31" s="253">
        <v>166461.93411310701</v>
      </c>
      <c r="AG31" s="253">
        <v>159282.73925924901</v>
      </c>
      <c r="AH31" s="253">
        <v>158843.720804685</v>
      </c>
      <c r="AI31" s="253">
        <v>180269.46786742099</v>
      </c>
      <c r="AJ31" s="253">
        <v>174583.18144668601</v>
      </c>
      <c r="AK31" s="253">
        <v>155203.983967648</v>
      </c>
      <c r="AL31" s="253">
        <v>163137.688030549</v>
      </c>
      <c r="AM31" s="253">
        <v>155663.79497740799</v>
      </c>
      <c r="AN31" s="253">
        <v>209040.07381062099</v>
      </c>
      <c r="AO31" s="253">
        <v>1966556.6457017399</v>
      </c>
      <c r="AP31" s="253">
        <v>151501.96755185199</v>
      </c>
      <c r="AQ31" s="253">
        <v>161198.77090713399</v>
      </c>
      <c r="AR31" s="253">
        <v>167871.343965429</v>
      </c>
      <c r="AS31" s="253">
        <v>166434.27029399501</v>
      </c>
      <c r="AT31" s="253">
        <v>167769.898556834</v>
      </c>
      <c r="AU31" s="253">
        <v>175394.46767837901</v>
      </c>
      <c r="AV31" s="253">
        <v>190873.362403329</v>
      </c>
      <c r="AW31" s="253">
        <v>190293.854778529</v>
      </c>
      <c r="AX31" s="253">
        <v>204378.83690493301</v>
      </c>
      <c r="AY31" s="253">
        <v>184685.75086364799</v>
      </c>
      <c r="AZ31" s="253">
        <v>180089.26411400299</v>
      </c>
      <c r="BA31" s="253">
        <v>245628.98278835299</v>
      </c>
      <c r="BB31" s="253">
        <v>2186120.7708064201</v>
      </c>
      <c r="BC31" s="253">
        <v>174190.31227535801</v>
      </c>
      <c r="BD31" s="253">
        <v>187465.61111968101</v>
      </c>
      <c r="BE31" s="253">
        <v>201846.07369959599</v>
      </c>
      <c r="BF31" s="253">
        <v>187079.001454418</v>
      </c>
      <c r="BG31" s="253">
        <v>188044.98057126801</v>
      </c>
      <c r="BH31" s="253">
        <v>219947.58587825499</v>
      </c>
      <c r="BI31" s="253">
        <v>205515.953768343</v>
      </c>
      <c r="BJ31" s="253">
        <v>225683.15665027601</v>
      </c>
    </row>
    <row r="32" spans="1:62" s="31" customFormat="1" ht="15.75" customHeight="1" x14ac:dyDescent="0.25">
      <c r="A32" s="65" t="s">
        <v>71</v>
      </c>
      <c r="B32" s="55" t="s">
        <v>251</v>
      </c>
      <c r="C32" s="30">
        <v>19280.349541609201</v>
      </c>
      <c r="D32" s="30">
        <v>23069.414373785199</v>
      </c>
      <c r="E32" s="30">
        <v>24987.625406385101</v>
      </c>
      <c r="F32" s="30">
        <v>23498.7954068857</v>
      </c>
      <c r="G32" s="30">
        <v>21129.537647651301</v>
      </c>
      <c r="H32" s="30">
        <v>24503.1283125429</v>
      </c>
      <c r="I32" s="30">
        <v>20766.024411164399</v>
      </c>
      <c r="J32" s="30">
        <v>20629.2215583162</v>
      </c>
      <c r="K32" s="30">
        <v>21364.149997372399</v>
      </c>
      <c r="L32" s="30">
        <v>21229.9455098402</v>
      </c>
      <c r="M32" s="30">
        <v>22017.508884652201</v>
      </c>
      <c r="N32" s="30">
        <v>24116.9102244555</v>
      </c>
      <c r="O32" s="30">
        <v>266592.61127465998</v>
      </c>
      <c r="P32" s="30">
        <v>19002.992755350399</v>
      </c>
      <c r="Q32" s="30">
        <v>19539.958932879501</v>
      </c>
      <c r="R32" s="30">
        <v>22750.488198474999</v>
      </c>
      <c r="S32" s="30">
        <v>22364.30141041</v>
      </c>
      <c r="T32" s="30">
        <v>24267.638193254101</v>
      </c>
      <c r="U32" s="30">
        <v>25252.904307651501</v>
      </c>
      <c r="V32" s="30">
        <v>24471.291664274198</v>
      </c>
      <c r="W32" s="30">
        <v>24653.123715996499</v>
      </c>
      <c r="X32" s="30">
        <v>22316.277886608499</v>
      </c>
      <c r="Y32" s="30">
        <v>24904.055405142899</v>
      </c>
      <c r="Z32" s="30">
        <v>24464.066761007001</v>
      </c>
      <c r="AA32" s="30">
        <v>30206.263965260099</v>
      </c>
      <c r="AB32" s="30">
        <v>284193.36319631001</v>
      </c>
      <c r="AC32" s="30">
        <v>22082.859242652801</v>
      </c>
      <c r="AD32" s="30">
        <v>25584.700847258799</v>
      </c>
      <c r="AE32" s="30">
        <v>25178.589074784199</v>
      </c>
      <c r="AF32" s="30">
        <v>25634.672006698602</v>
      </c>
      <c r="AG32" s="30">
        <v>23293.330696325</v>
      </c>
      <c r="AH32" s="30">
        <v>25811.5867517841</v>
      </c>
      <c r="AI32" s="30">
        <v>26385.1265464803</v>
      </c>
      <c r="AJ32" s="30">
        <v>25599.247539948999</v>
      </c>
      <c r="AK32" s="30">
        <v>25602.084399119401</v>
      </c>
      <c r="AL32" s="30">
        <v>26584.206062811201</v>
      </c>
      <c r="AM32" s="30">
        <v>23911.336011414802</v>
      </c>
      <c r="AN32" s="30">
        <v>32720.138887081801</v>
      </c>
      <c r="AO32" s="30">
        <v>308387.87806636002</v>
      </c>
      <c r="AP32" s="30">
        <v>21745.740665396101</v>
      </c>
      <c r="AQ32" s="30">
        <v>22922.637144345299</v>
      </c>
      <c r="AR32" s="30">
        <v>24874.911786314999</v>
      </c>
      <c r="AS32" s="30">
        <v>20521.676019680999</v>
      </c>
      <c r="AT32" s="30">
        <v>20896.347463231999</v>
      </c>
      <c r="AU32" s="30">
        <v>26361.241427595502</v>
      </c>
      <c r="AV32" s="30">
        <v>21157.704938317402</v>
      </c>
      <c r="AW32" s="30">
        <v>21920.441873802902</v>
      </c>
      <c r="AX32" s="30">
        <v>23146.897465001901</v>
      </c>
      <c r="AY32" s="30">
        <v>21189.483699750399</v>
      </c>
      <c r="AZ32" s="30">
        <v>22521.896720972301</v>
      </c>
      <c r="BA32" s="30">
        <v>32418.192483419702</v>
      </c>
      <c r="BB32" s="30">
        <v>279677.17168783001</v>
      </c>
      <c r="BC32" s="30">
        <v>21424.1935547098</v>
      </c>
      <c r="BD32" s="30">
        <v>22409.1551367711</v>
      </c>
      <c r="BE32" s="30">
        <v>23154.4800227829</v>
      </c>
      <c r="BF32" s="30">
        <v>24308.767446120499</v>
      </c>
      <c r="BG32" s="30">
        <v>23669.9522602449</v>
      </c>
      <c r="BH32" s="30">
        <v>25646.784060362501</v>
      </c>
      <c r="BI32" s="30">
        <v>28428.556712547001</v>
      </c>
      <c r="BJ32" s="30">
        <v>26605.546890551399</v>
      </c>
    </row>
    <row r="33" spans="1:62" s="31" customFormat="1" ht="15.75" customHeight="1" x14ac:dyDescent="0.25">
      <c r="A33" s="216" t="s">
        <v>71</v>
      </c>
      <c r="B33" s="216" t="s">
        <v>252</v>
      </c>
      <c r="C33" s="25">
        <v>1539.2362170240499</v>
      </c>
      <c r="D33" s="25">
        <v>2094.7871299796602</v>
      </c>
      <c r="E33" s="25">
        <v>2041.1938591266201</v>
      </c>
      <c r="F33" s="25">
        <v>2780.8737294297698</v>
      </c>
      <c r="G33" s="25">
        <v>1779.71131408204</v>
      </c>
      <c r="H33" s="25">
        <v>2914.4154236238901</v>
      </c>
      <c r="I33" s="25">
        <v>2047.1374864680699</v>
      </c>
      <c r="J33" s="25">
        <v>2634.0068755501502</v>
      </c>
      <c r="K33" s="25">
        <v>2375.85051236554</v>
      </c>
      <c r="L33" s="25">
        <v>2684.1155419775901</v>
      </c>
      <c r="M33" s="25">
        <v>1766.0219748576101</v>
      </c>
      <c r="N33" s="25">
        <v>3775.5232994490002</v>
      </c>
      <c r="O33" s="25">
        <v>28432.873363933999</v>
      </c>
      <c r="P33" s="58">
        <v>2182.2214439877798</v>
      </c>
      <c r="Q33" s="58">
        <v>2826.70060299441</v>
      </c>
      <c r="R33" s="58">
        <v>2064.03520871104</v>
      </c>
      <c r="S33" s="58">
        <v>2832.4275648786402</v>
      </c>
      <c r="T33" s="58">
        <v>1865.7076854255199</v>
      </c>
      <c r="U33" s="58">
        <v>3138.20312727787</v>
      </c>
      <c r="V33" s="58">
        <v>2142.96547431209</v>
      </c>
      <c r="W33" s="58">
        <v>3450.77558556235</v>
      </c>
      <c r="X33" s="58">
        <v>2216.3646385643101</v>
      </c>
      <c r="Y33" s="58">
        <v>3729.6246400657401</v>
      </c>
      <c r="Z33" s="58">
        <v>3230.0051814010299</v>
      </c>
      <c r="AA33" s="58">
        <v>4809.8823308426299</v>
      </c>
      <c r="AB33" s="58">
        <v>34488.913484023396</v>
      </c>
      <c r="AC33" s="58">
        <v>2152.4033966450002</v>
      </c>
      <c r="AD33" s="58">
        <v>2180.9838148568501</v>
      </c>
      <c r="AE33" s="58">
        <v>3206.6890457833601</v>
      </c>
      <c r="AF33" s="58">
        <v>2929.9067401843399</v>
      </c>
      <c r="AG33" s="58">
        <v>2009.4538015502801</v>
      </c>
      <c r="AH33" s="58">
        <v>3718.7593144053499</v>
      </c>
      <c r="AI33" s="58">
        <v>2141.85068182737</v>
      </c>
      <c r="AJ33" s="58">
        <v>3333.7599659261</v>
      </c>
      <c r="AK33" s="58">
        <v>2071.8552174821298</v>
      </c>
      <c r="AL33" s="58">
        <v>3768.1136706459902</v>
      </c>
      <c r="AM33" s="58">
        <v>2957.1211368674499</v>
      </c>
      <c r="AN33" s="58">
        <v>5054.7706514679603</v>
      </c>
      <c r="AO33" s="58">
        <v>35525.667437642202</v>
      </c>
      <c r="AP33" s="58">
        <v>765.29341948030105</v>
      </c>
      <c r="AQ33" s="58">
        <v>2507.3271236328001</v>
      </c>
      <c r="AR33" s="58">
        <v>2103.6803232729399</v>
      </c>
      <c r="AS33" s="58">
        <v>3115.6401713914602</v>
      </c>
      <c r="AT33" s="58">
        <v>2553.18339050954</v>
      </c>
      <c r="AU33" s="58">
        <v>3714.5667061303202</v>
      </c>
      <c r="AV33" s="58">
        <v>1307.66299169729</v>
      </c>
      <c r="AW33" s="58">
        <v>3688.8872266911198</v>
      </c>
      <c r="AX33" s="58">
        <v>2175.09583877669</v>
      </c>
      <c r="AY33" s="58">
        <v>3286.25061858853</v>
      </c>
      <c r="AZ33" s="58">
        <v>3203.3411835137399</v>
      </c>
      <c r="BA33" s="58">
        <v>5386.86804163129</v>
      </c>
      <c r="BB33" s="58">
        <v>33807.797035315998</v>
      </c>
      <c r="BC33" s="58">
        <v>662.68178269104806</v>
      </c>
      <c r="BD33" s="58">
        <v>3165.4670963163298</v>
      </c>
      <c r="BE33" s="58">
        <v>1655.1639439285</v>
      </c>
      <c r="BF33" s="58">
        <v>3673.2164293830901</v>
      </c>
      <c r="BG33" s="58">
        <v>1648.7025930074101</v>
      </c>
      <c r="BH33" s="58">
        <v>4200.6787807881401</v>
      </c>
      <c r="BI33" s="58">
        <v>1870.2462779341199</v>
      </c>
      <c r="BJ33" s="58">
        <v>5005.9530536051598</v>
      </c>
    </row>
    <row r="34" spans="1:62" s="31" customFormat="1" ht="15.75" customHeight="1" x14ac:dyDescent="0.25">
      <c r="A34" s="55" t="s">
        <v>71</v>
      </c>
      <c r="B34" s="55" t="s">
        <v>253</v>
      </c>
      <c r="C34" s="34">
        <v>72212.7168764573</v>
      </c>
      <c r="D34" s="34">
        <v>82490.546771063804</v>
      </c>
      <c r="E34" s="34">
        <v>89755.613233116295</v>
      </c>
      <c r="F34" s="34">
        <v>92364.708827385693</v>
      </c>
      <c r="G34" s="34">
        <v>80340.205226957594</v>
      </c>
      <c r="H34" s="34">
        <v>94339.920423772302</v>
      </c>
      <c r="I34" s="34">
        <v>87267.6374998557</v>
      </c>
      <c r="J34" s="34">
        <v>86864.935802821099</v>
      </c>
      <c r="K34" s="34">
        <v>102550.747602091</v>
      </c>
      <c r="L34" s="34">
        <v>92951.615027845502</v>
      </c>
      <c r="M34" s="34">
        <v>85695.302879864001</v>
      </c>
      <c r="N34" s="34">
        <v>113243.667514284</v>
      </c>
      <c r="O34" s="34">
        <v>1080077.6176855101</v>
      </c>
      <c r="P34" s="34">
        <v>84067.310532931093</v>
      </c>
      <c r="Q34" s="34">
        <v>87214.691945220504</v>
      </c>
      <c r="R34" s="34">
        <v>95565.897535031705</v>
      </c>
      <c r="S34" s="34">
        <v>94756.451813191597</v>
      </c>
      <c r="T34" s="34">
        <v>91099.445628510293</v>
      </c>
      <c r="U34" s="34">
        <v>106706.944964396</v>
      </c>
      <c r="V34" s="34">
        <v>107886.470121804</v>
      </c>
      <c r="W34" s="34">
        <v>114192.217828404</v>
      </c>
      <c r="X34" s="34">
        <v>104148.039645344</v>
      </c>
      <c r="Y34" s="34">
        <v>113005.235849426</v>
      </c>
      <c r="Z34" s="34">
        <v>112160.222206648</v>
      </c>
      <c r="AA34" s="34">
        <v>126765.70004943101</v>
      </c>
      <c r="AB34" s="34">
        <v>1237568.6281203399</v>
      </c>
      <c r="AC34" s="34">
        <v>115507.042829351</v>
      </c>
      <c r="AD34" s="34">
        <v>112960.000881295</v>
      </c>
      <c r="AE34" s="34">
        <v>117147.06593323</v>
      </c>
      <c r="AF34" s="34">
        <v>129810.82835803799</v>
      </c>
      <c r="AG34" s="34">
        <v>126248.011929281</v>
      </c>
      <c r="AH34" s="34">
        <v>122654.671370506</v>
      </c>
      <c r="AI34" s="34">
        <v>146941.03167860501</v>
      </c>
      <c r="AJ34" s="34">
        <v>137085.08793959601</v>
      </c>
      <c r="AK34" s="34">
        <v>123211.193009943</v>
      </c>
      <c r="AL34" s="34">
        <v>128538.505041204</v>
      </c>
      <c r="AM34" s="34">
        <v>124456.93063484901</v>
      </c>
      <c r="AN34" s="34">
        <v>160475.99552070201</v>
      </c>
      <c r="AO34" s="34">
        <v>1545036.3651266</v>
      </c>
      <c r="AP34" s="34">
        <v>125135.326024739</v>
      </c>
      <c r="AQ34" s="34">
        <v>129404.585173295</v>
      </c>
      <c r="AR34" s="34">
        <v>134712.10908018</v>
      </c>
      <c r="AS34" s="34">
        <v>135197.69891748999</v>
      </c>
      <c r="AT34" s="34">
        <v>139435.359447831</v>
      </c>
      <c r="AU34" s="34">
        <v>138964.16761687401</v>
      </c>
      <c r="AV34" s="34">
        <v>158855.37311889601</v>
      </c>
      <c r="AW34" s="34">
        <v>157984.88956651301</v>
      </c>
      <c r="AX34" s="34">
        <v>172122.57054299201</v>
      </c>
      <c r="AY34" s="34">
        <v>153257.70949813799</v>
      </c>
      <c r="AZ34" s="34">
        <v>148476.45499664199</v>
      </c>
      <c r="BA34" s="34">
        <v>196138.178110657</v>
      </c>
      <c r="BB34" s="34">
        <v>1789684.4220942501</v>
      </c>
      <c r="BC34" s="34">
        <v>147464.62287120699</v>
      </c>
      <c r="BD34" s="34">
        <v>155829.34048236901</v>
      </c>
      <c r="BE34" s="34">
        <v>171087.347713369</v>
      </c>
      <c r="BF34" s="34">
        <v>153097.03609989601</v>
      </c>
      <c r="BG34" s="34">
        <v>157142.77108003301</v>
      </c>
      <c r="BH34" s="34">
        <v>181869.34271055</v>
      </c>
      <c r="BI34" s="34">
        <v>168833.08327434899</v>
      </c>
      <c r="BJ34" s="34">
        <v>186982.140742936</v>
      </c>
    </row>
    <row r="35" spans="1:62" s="31" customFormat="1" ht="15.75" customHeight="1" x14ac:dyDescent="0.25">
      <c r="A35" s="216" t="s">
        <v>71</v>
      </c>
      <c r="B35" s="216" t="s">
        <v>254</v>
      </c>
      <c r="C35" s="25">
        <v>521.01050020122898</v>
      </c>
      <c r="D35" s="25">
        <v>546.71235188750995</v>
      </c>
      <c r="E35" s="25">
        <v>570.79102000215198</v>
      </c>
      <c r="F35" s="25">
        <v>533.53113724241302</v>
      </c>
      <c r="G35" s="25">
        <v>452.50412829258102</v>
      </c>
      <c r="H35" s="25">
        <v>394.024914562893</v>
      </c>
      <c r="I35" s="25">
        <v>523.77397287691099</v>
      </c>
      <c r="J35" s="25">
        <v>516.83582151928499</v>
      </c>
      <c r="K35" s="25">
        <v>552.042774679378</v>
      </c>
      <c r="L35" s="25">
        <v>547.34950612302305</v>
      </c>
      <c r="M35" s="25">
        <v>470.93704173658699</v>
      </c>
      <c r="N35" s="25">
        <v>558.95984733825196</v>
      </c>
      <c r="O35" s="25">
        <v>6188.4730164622097</v>
      </c>
      <c r="P35" s="58">
        <v>432.30283478318398</v>
      </c>
      <c r="Q35" s="58">
        <v>566.28342559121802</v>
      </c>
      <c r="R35" s="58">
        <v>493.52057872912798</v>
      </c>
      <c r="S35" s="58">
        <v>429.58549453578098</v>
      </c>
      <c r="T35" s="58">
        <v>478.49171779777498</v>
      </c>
      <c r="U35" s="58">
        <v>505.38383400280298</v>
      </c>
      <c r="V35" s="58">
        <v>452.620617207789</v>
      </c>
      <c r="W35" s="58">
        <v>498.69959770562599</v>
      </c>
      <c r="X35" s="58">
        <v>548.22566362915495</v>
      </c>
      <c r="Y35" s="58">
        <v>463.35487037247998</v>
      </c>
      <c r="Z35" s="58">
        <v>487.19167238755603</v>
      </c>
      <c r="AA35" s="58">
        <v>729.99976067558998</v>
      </c>
      <c r="AB35" s="58">
        <v>6085.66006741808</v>
      </c>
      <c r="AC35" s="58">
        <v>568.31955804187601</v>
      </c>
      <c r="AD35" s="58">
        <v>534.60735445339105</v>
      </c>
      <c r="AE35" s="58">
        <v>610.42386984258098</v>
      </c>
      <c r="AF35" s="58">
        <v>538.69991932041398</v>
      </c>
      <c r="AG35" s="58">
        <v>1046.80993632595</v>
      </c>
      <c r="AH35" s="58">
        <v>1005.5798003214099</v>
      </c>
      <c r="AI35" s="58">
        <v>408.543694021747</v>
      </c>
      <c r="AJ35" s="58">
        <v>363.50980553024903</v>
      </c>
      <c r="AK35" s="58">
        <v>474.14301308695099</v>
      </c>
      <c r="AL35" s="58">
        <v>304.17605018978799</v>
      </c>
      <c r="AM35" s="58">
        <v>179.36592414446801</v>
      </c>
      <c r="AN35" s="58">
        <v>500.056929691059</v>
      </c>
      <c r="AO35" s="58">
        <v>6534.2358549698902</v>
      </c>
      <c r="AP35" s="58">
        <v>548.58502954178402</v>
      </c>
      <c r="AQ35" s="58">
        <v>379.89001804769902</v>
      </c>
      <c r="AR35" s="58">
        <v>608.12774308307996</v>
      </c>
      <c r="AS35" s="58">
        <v>279.59423025704001</v>
      </c>
      <c r="AT35" s="58">
        <v>319.08749625301499</v>
      </c>
      <c r="AU35" s="58">
        <v>349.26497937274701</v>
      </c>
      <c r="AV35" s="58">
        <v>369.39307323954102</v>
      </c>
      <c r="AW35" s="58">
        <v>384.69227963773898</v>
      </c>
      <c r="AX35" s="58">
        <v>347.91107670875499</v>
      </c>
      <c r="AY35" s="58">
        <v>842.40090459291503</v>
      </c>
      <c r="AZ35" s="58">
        <v>342.680447768421</v>
      </c>
      <c r="BA35" s="58">
        <v>428.90413740922702</v>
      </c>
      <c r="BB35" s="58">
        <v>5200.5314159119598</v>
      </c>
      <c r="BC35" s="58">
        <v>320.66170951060798</v>
      </c>
      <c r="BD35" s="58">
        <v>515.97388832813999</v>
      </c>
      <c r="BE35" s="58">
        <v>511.97164839764702</v>
      </c>
      <c r="BF35" s="58">
        <v>302.32933144966</v>
      </c>
      <c r="BG35" s="58">
        <v>325.373499637164</v>
      </c>
      <c r="BH35" s="58">
        <v>935.71462643491805</v>
      </c>
      <c r="BI35" s="58">
        <v>415.85059199187202</v>
      </c>
      <c r="BJ35" s="58">
        <v>477.27861790195999</v>
      </c>
    </row>
    <row r="36" spans="1:62" s="31" customFormat="1" ht="15.75" customHeight="1" x14ac:dyDescent="0.25">
      <c r="A36" s="55" t="s">
        <v>71</v>
      </c>
      <c r="B36" s="55" t="s">
        <v>255</v>
      </c>
      <c r="C36" s="34">
        <v>870.35302581457404</v>
      </c>
      <c r="D36" s="34">
        <v>885.93535226680899</v>
      </c>
      <c r="E36" s="34">
        <v>904.482890097888</v>
      </c>
      <c r="F36" s="34">
        <v>797.93392112063805</v>
      </c>
      <c r="G36" s="34">
        <v>825.82445056828101</v>
      </c>
      <c r="H36" s="34">
        <v>1007.60954181966</v>
      </c>
      <c r="I36" s="34">
        <v>867.347168778477</v>
      </c>
      <c r="J36" s="34">
        <v>918.64572632653596</v>
      </c>
      <c r="K36" s="34">
        <v>871.35726289687705</v>
      </c>
      <c r="L36" s="34">
        <v>792.547639524234</v>
      </c>
      <c r="M36" s="34">
        <v>713.07204568990699</v>
      </c>
      <c r="N36" s="34">
        <v>947.19178465623304</v>
      </c>
      <c r="O36" s="34">
        <v>10402.3008095601</v>
      </c>
      <c r="P36" s="34">
        <v>747.17257119932901</v>
      </c>
      <c r="Q36" s="34">
        <v>868.28467998615497</v>
      </c>
      <c r="R36" s="34">
        <v>1059.47293460791</v>
      </c>
      <c r="S36" s="34">
        <v>898.15177153722198</v>
      </c>
      <c r="T36" s="34">
        <v>825.03844602734796</v>
      </c>
      <c r="U36" s="34">
        <v>1365.3350179890199</v>
      </c>
      <c r="V36" s="34">
        <v>924.00422727450302</v>
      </c>
      <c r="W36" s="34">
        <v>1019.02654595077</v>
      </c>
      <c r="X36" s="34">
        <v>954.54345505970605</v>
      </c>
      <c r="Y36" s="34">
        <v>684.04632091530698</v>
      </c>
      <c r="Z36" s="34">
        <v>894.78223972536796</v>
      </c>
      <c r="AA36" s="34">
        <v>1222.7039441095999</v>
      </c>
      <c r="AB36" s="34">
        <v>11462.5621543822</v>
      </c>
      <c r="AC36" s="34">
        <v>898.47802407237998</v>
      </c>
      <c r="AD36" s="34">
        <v>1009.04945571473</v>
      </c>
      <c r="AE36" s="34">
        <v>945.02576872975806</v>
      </c>
      <c r="AF36" s="34">
        <v>925.86810705274195</v>
      </c>
      <c r="AG36" s="34">
        <v>894.86428954232304</v>
      </c>
      <c r="AH36" s="34">
        <v>916.28691720113602</v>
      </c>
      <c r="AI36" s="34">
        <v>882.44337069971402</v>
      </c>
      <c r="AJ36" s="34">
        <v>747.23927918589504</v>
      </c>
      <c r="AK36" s="34">
        <v>745.54328869482595</v>
      </c>
      <c r="AL36" s="34">
        <v>541.85792581192504</v>
      </c>
      <c r="AM36" s="34">
        <v>772.76132078759997</v>
      </c>
      <c r="AN36" s="34">
        <v>1471.2855657008299</v>
      </c>
      <c r="AO36" s="34">
        <v>10750.703313193901</v>
      </c>
      <c r="AP36" s="34">
        <v>479.49824086777801</v>
      </c>
      <c r="AQ36" s="34">
        <v>811.17552295933797</v>
      </c>
      <c r="AR36" s="34">
        <v>1195.5866572572099</v>
      </c>
      <c r="AS36" s="34">
        <v>1152.4891011293701</v>
      </c>
      <c r="AT36" s="34">
        <v>727.00945429630406</v>
      </c>
      <c r="AU36" s="34">
        <v>892.34153966583096</v>
      </c>
      <c r="AV36" s="34">
        <v>1216.10403751686</v>
      </c>
      <c r="AW36" s="34">
        <v>678.26311296044605</v>
      </c>
      <c r="AX36" s="34">
        <v>840.53080251653898</v>
      </c>
      <c r="AY36" s="34">
        <v>799.60445272270101</v>
      </c>
      <c r="AZ36" s="34">
        <v>765.87997587720304</v>
      </c>
      <c r="BA36" s="34">
        <v>1378.8309893774299</v>
      </c>
      <c r="BB36" s="34">
        <v>10937.313887147</v>
      </c>
      <c r="BC36" s="34">
        <v>661.43819608465606</v>
      </c>
      <c r="BD36" s="34">
        <v>856.68013629496704</v>
      </c>
      <c r="BE36" s="34">
        <v>703.85651244469602</v>
      </c>
      <c r="BF36" s="34">
        <v>530.25959967403105</v>
      </c>
      <c r="BG36" s="34">
        <v>806.43459636173804</v>
      </c>
      <c r="BH36" s="34">
        <v>723.94867384388897</v>
      </c>
      <c r="BI36" s="34">
        <v>632.188061798224</v>
      </c>
      <c r="BJ36" s="34">
        <v>1478.8863007211801</v>
      </c>
    </row>
    <row r="37" spans="1:62" s="31" customFormat="1" ht="15.75" customHeight="1" x14ac:dyDescent="0.25">
      <c r="A37" s="216" t="s">
        <v>71</v>
      </c>
      <c r="B37" s="216" t="s">
        <v>256</v>
      </c>
      <c r="C37" s="25">
        <v>355.41448807205097</v>
      </c>
      <c r="D37" s="25">
        <v>166.42869095376699</v>
      </c>
      <c r="E37" s="25">
        <v>346.39638574821799</v>
      </c>
      <c r="F37" s="25">
        <v>209.362798334785</v>
      </c>
      <c r="G37" s="25">
        <v>238.184206115655</v>
      </c>
      <c r="H37" s="25">
        <v>261.67051862768398</v>
      </c>
      <c r="I37" s="25">
        <v>175.29396542059399</v>
      </c>
      <c r="J37" s="25">
        <v>270.118976943809</v>
      </c>
      <c r="K37" s="25">
        <v>196.50644581632599</v>
      </c>
      <c r="L37" s="25">
        <v>228.35329932057101</v>
      </c>
      <c r="M37" s="25">
        <v>319.72569384725898</v>
      </c>
      <c r="N37" s="25">
        <v>294.22152080920398</v>
      </c>
      <c r="O37" s="25">
        <v>3061.6769900099198</v>
      </c>
      <c r="P37" s="25">
        <v>159.683233345638</v>
      </c>
      <c r="Q37" s="25">
        <v>296.59413557354702</v>
      </c>
      <c r="R37" s="25">
        <v>195.390106681661</v>
      </c>
      <c r="S37" s="25">
        <v>212.63201566360701</v>
      </c>
      <c r="T37" s="25">
        <v>227.18232895247999</v>
      </c>
      <c r="U37" s="25">
        <v>305.92611354567401</v>
      </c>
      <c r="V37" s="25">
        <v>342.91887737190302</v>
      </c>
      <c r="W37" s="25">
        <v>450.15296480862298</v>
      </c>
      <c r="X37" s="25">
        <v>429.92386437927399</v>
      </c>
      <c r="Y37" s="25">
        <v>226.400264699845</v>
      </c>
      <c r="Z37" s="25">
        <v>339.38952564677902</v>
      </c>
      <c r="AA37" s="25">
        <v>423.45021316461998</v>
      </c>
      <c r="AB37" s="25">
        <v>3609.64364383365</v>
      </c>
      <c r="AC37" s="25">
        <v>223.20042095682101</v>
      </c>
      <c r="AD37" s="25">
        <v>361.93799202381399</v>
      </c>
      <c r="AE37" s="25">
        <v>222.90200713073801</v>
      </c>
      <c r="AF37" s="25">
        <v>302.089310117975</v>
      </c>
      <c r="AG37" s="25">
        <v>315.68550730969201</v>
      </c>
      <c r="AH37" s="25">
        <v>345.20926972093798</v>
      </c>
      <c r="AI37" s="25">
        <v>292.10225484795302</v>
      </c>
      <c r="AJ37" s="25">
        <v>246.41287756103699</v>
      </c>
      <c r="AK37" s="25">
        <v>256.04371598983897</v>
      </c>
      <c r="AL37" s="25">
        <v>422.869204865548</v>
      </c>
      <c r="AM37" s="25">
        <v>502.86727833759102</v>
      </c>
      <c r="AN37" s="58">
        <v>238.72280492786501</v>
      </c>
      <c r="AO37" s="58">
        <v>3730.04264378981</v>
      </c>
      <c r="AP37" s="58">
        <v>223.59835754915599</v>
      </c>
      <c r="AQ37" s="58">
        <v>360.40165215179502</v>
      </c>
      <c r="AR37" s="58">
        <v>236.00036735562</v>
      </c>
      <c r="AS37" s="58">
        <v>240.118824557387</v>
      </c>
      <c r="AT37" s="58">
        <v>276.80390542848897</v>
      </c>
      <c r="AU37" s="58">
        <v>328.903194124697</v>
      </c>
      <c r="AV37" s="58">
        <v>250.43270599007599</v>
      </c>
      <c r="AW37" s="58">
        <v>254.158978227104</v>
      </c>
      <c r="AX37" s="58">
        <v>628.14554644165105</v>
      </c>
      <c r="AY37" s="58">
        <v>364.80443618541398</v>
      </c>
      <c r="AZ37" s="58">
        <v>334.78120006514899</v>
      </c>
      <c r="BA37" s="58">
        <v>372.94038412011702</v>
      </c>
      <c r="BB37" s="58">
        <v>3871.0895521966499</v>
      </c>
      <c r="BC37" s="58">
        <v>237.620640009575</v>
      </c>
      <c r="BD37" s="58">
        <v>264.006709810416</v>
      </c>
      <c r="BE37" s="58">
        <v>310.165485002813</v>
      </c>
      <c r="BF37" s="58">
        <v>303.881500358072</v>
      </c>
      <c r="BG37" s="58">
        <v>319.20229053547303</v>
      </c>
      <c r="BH37" s="58">
        <v>338.71886838639301</v>
      </c>
      <c r="BI37" s="58">
        <v>303.75781768533199</v>
      </c>
      <c r="BJ37" s="58">
        <v>326.10675079036002</v>
      </c>
    </row>
    <row r="38" spans="1:62" s="31" customFormat="1" ht="15.75" customHeight="1" x14ac:dyDescent="0.25">
      <c r="A38" s="55" t="s">
        <v>71</v>
      </c>
      <c r="B38" s="55" t="s">
        <v>257</v>
      </c>
      <c r="C38" s="34">
        <v>0</v>
      </c>
      <c r="D38" s="34">
        <v>16.798719458746302</v>
      </c>
      <c r="E38" s="34">
        <v>0</v>
      </c>
      <c r="F38" s="34">
        <v>4.2159440777731101</v>
      </c>
      <c r="G38" s="34">
        <v>0</v>
      </c>
      <c r="H38" s="34">
        <v>0</v>
      </c>
      <c r="I38" s="34">
        <v>0</v>
      </c>
      <c r="J38" s="34">
        <v>0</v>
      </c>
      <c r="K38" s="34">
        <v>17.220119490686098</v>
      </c>
      <c r="L38" s="34">
        <v>0</v>
      </c>
      <c r="M38" s="34">
        <v>4.3459457528432699</v>
      </c>
      <c r="N38" s="34">
        <v>0</v>
      </c>
      <c r="O38" s="34">
        <v>42.580728780048801</v>
      </c>
      <c r="P38" s="34">
        <v>0</v>
      </c>
      <c r="Q38" s="34">
        <v>0</v>
      </c>
      <c r="R38" s="34">
        <v>0</v>
      </c>
      <c r="S38" s="34">
        <v>0</v>
      </c>
      <c r="T38" s="34">
        <v>0</v>
      </c>
      <c r="U38" s="34">
        <v>0</v>
      </c>
      <c r="V38" s="34">
        <v>0</v>
      </c>
      <c r="W38" s="34">
        <v>0</v>
      </c>
      <c r="X38" s="34">
        <v>0</v>
      </c>
      <c r="Y38" s="34">
        <v>0</v>
      </c>
      <c r="Z38" s="34">
        <v>0</v>
      </c>
      <c r="AA38" s="34">
        <v>0</v>
      </c>
      <c r="AB38" s="34">
        <v>0</v>
      </c>
      <c r="AC38" s="34">
        <v>0</v>
      </c>
      <c r="AD38" s="34">
        <v>0</v>
      </c>
      <c r="AE38" s="34">
        <v>0</v>
      </c>
      <c r="AF38" s="34">
        <v>0</v>
      </c>
      <c r="AG38" s="34">
        <v>0</v>
      </c>
      <c r="AH38" s="34">
        <v>0</v>
      </c>
      <c r="AI38" s="34">
        <v>0</v>
      </c>
      <c r="AJ38" s="34">
        <v>0</v>
      </c>
      <c r="AK38" s="34">
        <v>0</v>
      </c>
      <c r="AL38" s="34">
        <v>22.735541138071302</v>
      </c>
      <c r="AM38" s="34">
        <v>0</v>
      </c>
      <c r="AN38" s="34">
        <v>0</v>
      </c>
      <c r="AO38" s="34">
        <v>22.735541138071302</v>
      </c>
      <c r="AP38" s="34">
        <v>0</v>
      </c>
      <c r="AQ38" s="34">
        <v>0</v>
      </c>
      <c r="AR38" s="34">
        <v>0</v>
      </c>
      <c r="AS38" s="34">
        <v>0</v>
      </c>
      <c r="AT38" s="34">
        <v>0</v>
      </c>
      <c r="AU38" s="34">
        <v>0</v>
      </c>
      <c r="AV38" s="34">
        <v>24.592350619300401</v>
      </c>
      <c r="AW38" s="34">
        <v>0</v>
      </c>
      <c r="AX38" s="34">
        <v>0</v>
      </c>
      <c r="AY38" s="34">
        <v>0</v>
      </c>
      <c r="AZ38" s="34">
        <v>19.5579541402732</v>
      </c>
      <c r="BA38" s="34">
        <v>33.984426679807598</v>
      </c>
      <c r="BB38" s="34">
        <v>78.134731439381198</v>
      </c>
      <c r="BC38" s="34">
        <v>20.112346601015702</v>
      </c>
      <c r="BD38" s="34">
        <v>15.3809888963986</v>
      </c>
      <c r="BE38" s="34">
        <v>43.190724953984699</v>
      </c>
      <c r="BF38" s="34">
        <v>23.276728542105701</v>
      </c>
      <c r="BG38" s="34">
        <v>15.568032733846801</v>
      </c>
      <c r="BH38" s="34">
        <v>15.615614243199699</v>
      </c>
      <c r="BI38" s="34">
        <v>71.971976031784493</v>
      </c>
      <c r="BJ38" s="34">
        <v>15.3516260740587</v>
      </c>
    </row>
    <row r="39" spans="1:62" s="31" customFormat="1" ht="15.75" customHeight="1" x14ac:dyDescent="0.3">
      <c r="A39" s="103" t="s">
        <v>71</v>
      </c>
      <c r="B39" s="216" t="s">
        <v>258</v>
      </c>
      <c r="C39" s="25">
        <v>36.189973069996199</v>
      </c>
      <c r="D39" s="25">
        <v>423.13554754209002</v>
      </c>
      <c r="E39" s="25">
        <v>820.92136824989905</v>
      </c>
      <c r="F39" s="25">
        <v>29.231617761434102</v>
      </c>
      <c r="G39" s="25">
        <v>421.44975265559901</v>
      </c>
      <c r="H39" s="25">
        <v>948.34400413829405</v>
      </c>
      <c r="I39" s="25">
        <v>1357.4793071711399</v>
      </c>
      <c r="J39" s="25">
        <v>48.950491635792098</v>
      </c>
      <c r="K39" s="25">
        <v>536.89431125724604</v>
      </c>
      <c r="L39" s="25">
        <v>519.69995359655502</v>
      </c>
      <c r="M39" s="25">
        <v>1873.3965305235099</v>
      </c>
      <c r="N39" s="25">
        <v>1892.08096483497</v>
      </c>
      <c r="O39" s="25">
        <v>8907.7738224365294</v>
      </c>
      <c r="P39" s="58">
        <v>27.3937253901791</v>
      </c>
      <c r="Q39" s="58">
        <v>26.3325083474518</v>
      </c>
      <c r="R39" s="58">
        <v>48.9632871823096</v>
      </c>
      <c r="S39" s="58">
        <v>861.02848520288001</v>
      </c>
      <c r="T39" s="58">
        <v>1128.6796279964999</v>
      </c>
      <c r="U39" s="58">
        <v>2298.4675722341199</v>
      </c>
      <c r="V39" s="58">
        <v>724.578219783588</v>
      </c>
      <c r="W39" s="58">
        <v>93.235230829693407</v>
      </c>
      <c r="X39" s="58">
        <v>731.03056362467601</v>
      </c>
      <c r="Y39" s="58">
        <v>2504.06209750791</v>
      </c>
      <c r="Z39" s="58">
        <v>228.523802504602</v>
      </c>
      <c r="AA39" s="58">
        <v>233.014898332066</v>
      </c>
      <c r="AB39" s="58">
        <v>8905.3100189359793</v>
      </c>
      <c r="AC39" s="58">
        <v>226.071539598611</v>
      </c>
      <c r="AD39" s="58">
        <v>2169.5856971885501</v>
      </c>
      <c r="AE39" s="58">
        <v>265.25531445190001</v>
      </c>
      <c r="AF39" s="58">
        <v>3128.86018059752</v>
      </c>
      <c r="AG39" s="58">
        <v>2515.6701499023002</v>
      </c>
      <c r="AH39" s="58">
        <v>870.01177650027898</v>
      </c>
      <c r="AI39" s="58">
        <v>616.94430553844199</v>
      </c>
      <c r="AJ39" s="58">
        <v>4414.2899887123904</v>
      </c>
      <c r="AK39" s="58">
        <v>481.12159382355298</v>
      </c>
      <c r="AL39" s="58">
        <v>39.790844505314801</v>
      </c>
      <c r="AM39" s="58">
        <v>177.360095757154</v>
      </c>
      <c r="AN39" s="58">
        <v>2157.2928596749698</v>
      </c>
      <c r="AO39" s="58">
        <v>17062.254346251</v>
      </c>
      <c r="AP39" s="58">
        <v>190.91332066096101</v>
      </c>
      <c r="AQ39" s="58">
        <v>1017.55229593382</v>
      </c>
      <c r="AR39" s="58">
        <v>1034.4920341834099</v>
      </c>
      <c r="AS39" s="58">
        <v>1539.1581352534699</v>
      </c>
      <c r="AT39" s="58">
        <v>1033.05554101699</v>
      </c>
      <c r="AU39" s="58">
        <v>1177.38830044561</v>
      </c>
      <c r="AV39" s="58">
        <v>1621.43336179269</v>
      </c>
      <c r="AW39" s="58">
        <v>1072.1709119392599</v>
      </c>
      <c r="AX39" s="58">
        <v>1220.0783639436099</v>
      </c>
      <c r="AY39" s="58">
        <v>1760.9564807322699</v>
      </c>
      <c r="AZ39" s="58">
        <v>982.29025711908605</v>
      </c>
      <c r="BA39" s="58">
        <v>1743.3627658268399</v>
      </c>
      <c r="BB39" s="58">
        <v>14392.851768848001</v>
      </c>
      <c r="BC39" s="58">
        <v>88.909826098235797</v>
      </c>
      <c r="BD39" s="58">
        <v>1068.7397223963601</v>
      </c>
      <c r="BE39" s="58">
        <v>1053.3184987576001</v>
      </c>
      <c r="BF39" s="58">
        <v>1529.75326734089</v>
      </c>
      <c r="BG39" s="58">
        <v>170.821329634476</v>
      </c>
      <c r="BH39" s="58">
        <v>2100.9245117728401</v>
      </c>
      <c r="BI39" s="58">
        <v>1560.6752838089401</v>
      </c>
      <c r="BJ39" s="58">
        <v>1019.51514510843</v>
      </c>
    </row>
    <row r="40" spans="1:62" s="31" customFormat="1" ht="15.75" customHeight="1" x14ac:dyDescent="0.25">
      <c r="A40" s="55" t="s">
        <v>71</v>
      </c>
      <c r="B40" s="55" t="s">
        <v>259</v>
      </c>
      <c r="C40" s="34">
        <v>1367.89377367667</v>
      </c>
      <c r="D40" s="34">
        <v>598.44799706724098</v>
      </c>
      <c r="E40" s="34">
        <v>597.18594706254703</v>
      </c>
      <c r="F40" s="34">
        <v>366.693013570853</v>
      </c>
      <c r="G40" s="34">
        <v>577.176212559031</v>
      </c>
      <c r="H40" s="34">
        <v>842.46898399803297</v>
      </c>
      <c r="I40" s="34">
        <v>338.560152517711</v>
      </c>
      <c r="J40" s="34">
        <v>747.08476449580201</v>
      </c>
      <c r="K40" s="34">
        <v>532.27734884861297</v>
      </c>
      <c r="L40" s="34">
        <v>431.27890031638998</v>
      </c>
      <c r="M40" s="34">
        <v>433.75343758875999</v>
      </c>
      <c r="N40" s="34">
        <v>400.68742787224801</v>
      </c>
      <c r="O40" s="34">
        <v>7233.5079595738898</v>
      </c>
      <c r="P40" s="34">
        <v>341.095325676747</v>
      </c>
      <c r="Q40" s="34">
        <v>706.48876119391298</v>
      </c>
      <c r="R40" s="34">
        <v>457.41924428115999</v>
      </c>
      <c r="S40" s="34">
        <v>414.01184896738198</v>
      </c>
      <c r="T40" s="34">
        <v>403.445171886639</v>
      </c>
      <c r="U40" s="34">
        <v>385.71148241010798</v>
      </c>
      <c r="V40" s="34">
        <v>344.48059653233901</v>
      </c>
      <c r="W40" s="34">
        <v>630.21596858999897</v>
      </c>
      <c r="X40" s="34">
        <v>531.42390241961505</v>
      </c>
      <c r="Y40" s="34">
        <v>514.30819242505299</v>
      </c>
      <c r="Z40" s="34">
        <v>422.518329268049</v>
      </c>
      <c r="AA40" s="34">
        <v>985.45168043900003</v>
      </c>
      <c r="AB40" s="34">
        <v>6136.5705040900002</v>
      </c>
      <c r="AC40" s="34">
        <v>830.20000809865996</v>
      </c>
      <c r="AD40" s="34">
        <v>2103.6792886129701</v>
      </c>
      <c r="AE40" s="34">
        <v>643.48586427094403</v>
      </c>
      <c r="AF40" s="34">
        <v>774.31982934052496</v>
      </c>
      <c r="AG40" s="34">
        <v>602.37693814316401</v>
      </c>
      <c r="AH40" s="34">
        <v>602.88433972816301</v>
      </c>
      <c r="AI40" s="34">
        <v>547.64744905452596</v>
      </c>
      <c r="AJ40" s="34">
        <v>711.14154872169695</v>
      </c>
      <c r="AK40" s="34">
        <v>507.75702036184498</v>
      </c>
      <c r="AL40" s="34">
        <v>719.29958324214499</v>
      </c>
      <c r="AM40" s="34">
        <v>562.78808406832104</v>
      </c>
      <c r="AN40" s="34">
        <v>632.05062895207698</v>
      </c>
      <c r="AO40" s="34">
        <v>9237.6305825950294</v>
      </c>
      <c r="AP40" s="34">
        <v>579.88436554154202</v>
      </c>
      <c r="AQ40" s="34">
        <v>1830.76951028961</v>
      </c>
      <c r="AR40" s="34">
        <v>1005.75032385298</v>
      </c>
      <c r="AS40" s="34">
        <v>2268.6318120861802</v>
      </c>
      <c r="AT40" s="34">
        <v>768.937616870233</v>
      </c>
      <c r="AU40" s="34">
        <v>185.52834697543901</v>
      </c>
      <c r="AV40" s="34">
        <v>3746.6387022532399</v>
      </c>
      <c r="AW40" s="34">
        <v>1550.8953870637799</v>
      </c>
      <c r="AX40" s="34">
        <v>982.89791576793903</v>
      </c>
      <c r="AY40" s="34">
        <v>557.65047080108297</v>
      </c>
      <c r="AZ40" s="34">
        <v>1024.7480532286299</v>
      </c>
      <c r="BA40" s="34">
        <v>837.83423800935896</v>
      </c>
      <c r="BB40" s="34">
        <v>15340.166742740001</v>
      </c>
      <c r="BC40" s="34">
        <v>1020.0802017754201</v>
      </c>
      <c r="BD40" s="34">
        <v>747.74649633552804</v>
      </c>
      <c r="BE40" s="34">
        <v>789.10119443672204</v>
      </c>
      <c r="BF40" s="34">
        <v>632.41912780731104</v>
      </c>
      <c r="BG40" s="34">
        <v>736.61135027552496</v>
      </c>
      <c r="BH40" s="34">
        <v>1170.4872602923199</v>
      </c>
      <c r="BI40" s="34">
        <v>868.61208590617105</v>
      </c>
      <c r="BJ40" s="34">
        <v>1202.71992522338</v>
      </c>
    </row>
    <row r="41" spans="1:62" s="31" customFormat="1" ht="15.75" customHeight="1" x14ac:dyDescent="0.25">
      <c r="A41" s="216" t="s">
        <v>71</v>
      </c>
      <c r="B41" s="61" t="s">
        <v>260</v>
      </c>
      <c r="C41" s="25">
        <v>1056.4486349899701</v>
      </c>
      <c r="D41" s="25">
        <v>1497.4827273931701</v>
      </c>
      <c r="E41" s="25">
        <v>1838.8648840092101</v>
      </c>
      <c r="F41" s="25">
        <v>1516.9012138734099</v>
      </c>
      <c r="G41" s="25">
        <v>2111.7209317556799</v>
      </c>
      <c r="H41" s="25">
        <v>1878.52971854515</v>
      </c>
      <c r="I41" s="25">
        <v>1452.75941311936</v>
      </c>
      <c r="J41" s="25">
        <v>1427.5374776440101</v>
      </c>
      <c r="K41" s="25">
        <v>1190.15862998689</v>
      </c>
      <c r="L41" s="25">
        <v>1338.9431639263</v>
      </c>
      <c r="M41" s="25">
        <v>1287.08945653655</v>
      </c>
      <c r="N41" s="25">
        <v>1282.2741976544401</v>
      </c>
      <c r="O41" s="25">
        <v>17878.7104494341</v>
      </c>
      <c r="P41" s="58">
        <v>965.50883579624201</v>
      </c>
      <c r="Q41" s="58">
        <v>1286.2455334952101</v>
      </c>
      <c r="R41" s="58">
        <v>1452.2351861331999</v>
      </c>
      <c r="S41" s="58">
        <v>1304.4604488853599</v>
      </c>
      <c r="T41" s="58">
        <v>1357.9057494680401</v>
      </c>
      <c r="U41" s="58">
        <v>2142.7899104513399</v>
      </c>
      <c r="V41" s="58">
        <v>1436.91138176604</v>
      </c>
      <c r="W41" s="58">
        <v>1246.7243057881701</v>
      </c>
      <c r="X41" s="58">
        <v>1399.59872017974</v>
      </c>
      <c r="Y41" s="58">
        <v>1323.8921022682</v>
      </c>
      <c r="Z41" s="58">
        <v>2033.9815064094</v>
      </c>
      <c r="AA41" s="58">
        <v>3165.1784508362498</v>
      </c>
      <c r="AB41" s="58">
        <v>19115.432131477199</v>
      </c>
      <c r="AC41" s="58">
        <v>1189.86936452958</v>
      </c>
      <c r="AD41" s="58">
        <v>2037.0578745975199</v>
      </c>
      <c r="AE41" s="58">
        <v>1896.6875300737599</v>
      </c>
      <c r="AF41" s="58">
        <v>1936.76054121684</v>
      </c>
      <c r="AG41" s="58">
        <v>1947.2060023618101</v>
      </c>
      <c r="AH41" s="58">
        <v>2558.4893330038599</v>
      </c>
      <c r="AI41" s="58">
        <v>1615.31882563352</v>
      </c>
      <c r="AJ41" s="58">
        <v>1714.3621608935</v>
      </c>
      <c r="AK41" s="58">
        <v>1447.2990197199699</v>
      </c>
      <c r="AL41" s="58">
        <v>1610.26975128663</v>
      </c>
      <c r="AM41" s="58">
        <v>1735.2016946675401</v>
      </c>
      <c r="AN41" s="58">
        <v>5297.6235329790898</v>
      </c>
      <c r="AO41" s="58">
        <v>24986.145630963601</v>
      </c>
      <c r="AP41" s="58">
        <v>1504.30588059618</v>
      </c>
      <c r="AQ41" s="58">
        <v>1580.71996996088</v>
      </c>
      <c r="AR41" s="58">
        <v>1760.78672106108</v>
      </c>
      <c r="AS41" s="58">
        <v>1790.45011284361</v>
      </c>
      <c r="AT41" s="58">
        <v>1439.2843378424</v>
      </c>
      <c r="AU41" s="58">
        <v>3041.5085487019501</v>
      </c>
      <c r="AV41" s="58">
        <v>1818.18280807256</v>
      </c>
      <c r="AW41" s="58">
        <v>2087.4610264656599</v>
      </c>
      <c r="AX41" s="58">
        <v>2213.46882830403</v>
      </c>
      <c r="AY41" s="58">
        <v>2049.7485924797402</v>
      </c>
      <c r="AZ41" s="58">
        <v>1955.3493183549001</v>
      </c>
      <c r="BA41" s="58">
        <v>6560.4950856178702</v>
      </c>
      <c r="BB41" s="58">
        <v>27801.761230300901</v>
      </c>
      <c r="BC41" s="58">
        <v>1976.0064575383001</v>
      </c>
      <c r="BD41" s="58">
        <v>2272.3505984766898</v>
      </c>
      <c r="BE41" s="58">
        <v>2123.9217339029801</v>
      </c>
      <c r="BF41" s="58">
        <v>2335.0795886240999</v>
      </c>
      <c r="BG41" s="58">
        <v>2659.9303250585299</v>
      </c>
      <c r="BH41" s="58">
        <v>2165.3398488367402</v>
      </c>
      <c r="BI41" s="58">
        <v>2079.4903448416098</v>
      </c>
      <c r="BJ41" s="58">
        <v>2152.4807360781901</v>
      </c>
    </row>
    <row r="42" spans="1:62" s="31" customFormat="1" ht="15.75" customHeight="1" x14ac:dyDescent="0.25">
      <c r="A42" s="55" t="s">
        <v>71</v>
      </c>
      <c r="B42" s="55" t="s">
        <v>261</v>
      </c>
      <c r="C42" s="34">
        <v>496.38213667279302</v>
      </c>
      <c r="D42" s="34">
        <v>465.92950852695998</v>
      </c>
      <c r="E42" s="34">
        <v>577.497311948674</v>
      </c>
      <c r="F42" s="34">
        <v>332.492745813189</v>
      </c>
      <c r="G42" s="34">
        <v>441.07116169920499</v>
      </c>
      <c r="H42" s="34">
        <v>445.57312822774202</v>
      </c>
      <c r="I42" s="34">
        <v>454.77067617475001</v>
      </c>
      <c r="J42" s="34">
        <v>370.928714209433</v>
      </c>
      <c r="K42" s="34">
        <v>301.78739824131401</v>
      </c>
      <c r="L42" s="34">
        <v>355.101284522404</v>
      </c>
      <c r="M42" s="34">
        <v>394.36468867147499</v>
      </c>
      <c r="N42" s="34">
        <v>398.30149860003701</v>
      </c>
      <c r="O42" s="34">
        <v>5034.2002533079803</v>
      </c>
      <c r="P42" s="34">
        <v>386.694202392097</v>
      </c>
      <c r="Q42" s="34">
        <v>354.744137265159</v>
      </c>
      <c r="R42" s="34">
        <v>363.107419095387</v>
      </c>
      <c r="S42" s="34">
        <v>373.86061059627002</v>
      </c>
      <c r="T42" s="34">
        <v>378.96635677742898</v>
      </c>
      <c r="U42" s="34">
        <v>385.93669971631903</v>
      </c>
      <c r="V42" s="34">
        <v>385.00419835074001</v>
      </c>
      <c r="W42" s="34">
        <v>364.67998732514701</v>
      </c>
      <c r="X42" s="34">
        <v>389.32374927602598</v>
      </c>
      <c r="Y42" s="34">
        <v>421.57611614095299</v>
      </c>
      <c r="Z42" s="34">
        <v>573.00790481408103</v>
      </c>
      <c r="AA42" s="34">
        <v>431.84085780347499</v>
      </c>
      <c r="AB42" s="34">
        <v>4808.7422395530803</v>
      </c>
      <c r="AC42" s="34">
        <v>449.89031997467998</v>
      </c>
      <c r="AD42" s="34">
        <v>450.46690818238</v>
      </c>
      <c r="AE42" s="34">
        <v>433.53219796155298</v>
      </c>
      <c r="AF42" s="34">
        <v>479.92912054075902</v>
      </c>
      <c r="AG42" s="34">
        <v>409.33000850743701</v>
      </c>
      <c r="AH42" s="34">
        <v>360.24193151424601</v>
      </c>
      <c r="AI42" s="34">
        <v>438.45906071201802</v>
      </c>
      <c r="AJ42" s="34">
        <v>368.13034061048302</v>
      </c>
      <c r="AK42" s="34">
        <v>406.94368942685702</v>
      </c>
      <c r="AL42" s="34">
        <v>585.86435484895799</v>
      </c>
      <c r="AM42" s="34">
        <v>408.06279651446101</v>
      </c>
      <c r="AN42" s="34">
        <v>492.13642944314398</v>
      </c>
      <c r="AO42" s="34">
        <v>5282.9871582369797</v>
      </c>
      <c r="AP42" s="34">
        <v>328.82224747909902</v>
      </c>
      <c r="AQ42" s="34">
        <v>383.71249651764202</v>
      </c>
      <c r="AR42" s="34">
        <v>339.89892886835099</v>
      </c>
      <c r="AS42" s="34">
        <v>328.81296930560302</v>
      </c>
      <c r="AT42" s="34">
        <v>320.82990355380701</v>
      </c>
      <c r="AU42" s="34">
        <v>379.55701849281297</v>
      </c>
      <c r="AV42" s="34">
        <v>505.84431493373899</v>
      </c>
      <c r="AW42" s="34">
        <v>671.99441522801999</v>
      </c>
      <c r="AX42" s="34">
        <v>701.24052447955398</v>
      </c>
      <c r="AY42" s="34">
        <v>577.14170965765095</v>
      </c>
      <c r="AZ42" s="34">
        <v>462.28400632122901</v>
      </c>
      <c r="BA42" s="34">
        <v>329.39212560480598</v>
      </c>
      <c r="BB42" s="34">
        <v>5329.5306604423104</v>
      </c>
      <c r="BC42" s="34">
        <v>313.98468913209598</v>
      </c>
      <c r="BD42" s="34">
        <v>320.7698636856</v>
      </c>
      <c r="BE42" s="34">
        <v>413.55622161898202</v>
      </c>
      <c r="BF42" s="34">
        <v>342.98233522130602</v>
      </c>
      <c r="BG42" s="34">
        <v>549.61321374581905</v>
      </c>
      <c r="BH42" s="34">
        <v>780.03092274369806</v>
      </c>
      <c r="BI42" s="34">
        <v>451.521341449575</v>
      </c>
      <c r="BJ42" s="34">
        <v>417.17686128616299</v>
      </c>
    </row>
    <row r="43" spans="1:62" s="89" customFormat="1" ht="15.75" customHeight="1" x14ac:dyDescent="0.25">
      <c r="A43" s="286" t="s">
        <v>55</v>
      </c>
      <c r="B43" s="290" t="s">
        <v>118</v>
      </c>
      <c r="C43" s="282">
        <v>11575.0008266922</v>
      </c>
      <c r="D43" s="282">
        <v>9744.6928134703703</v>
      </c>
      <c r="E43" s="282">
        <v>15930.851940692601</v>
      </c>
      <c r="F43" s="282">
        <v>13313.744172790701</v>
      </c>
      <c r="G43" s="282">
        <v>10661.918509246299</v>
      </c>
      <c r="H43" s="282">
        <v>17347.891842473098</v>
      </c>
      <c r="I43" s="282">
        <v>12375.9940567985</v>
      </c>
      <c r="J43" s="282">
        <v>13246.734356881499</v>
      </c>
      <c r="K43" s="282">
        <v>14971.396750833501</v>
      </c>
      <c r="L43" s="282">
        <v>9723.8182889866803</v>
      </c>
      <c r="M43" s="282">
        <v>10716.888738564399</v>
      </c>
      <c r="N43" s="282">
        <v>24689.189147909299</v>
      </c>
      <c r="O43" s="282">
        <v>164298.121445339</v>
      </c>
      <c r="P43" s="282">
        <v>14286.5165204775</v>
      </c>
      <c r="Q43" s="282">
        <v>11816.331597479801</v>
      </c>
      <c r="R43" s="282">
        <v>20496.827515297598</v>
      </c>
      <c r="S43" s="282">
        <v>14961.6375757511</v>
      </c>
      <c r="T43" s="282">
        <v>19245.003650631799</v>
      </c>
      <c r="U43" s="282">
        <v>18308.893614451099</v>
      </c>
      <c r="V43" s="282">
        <v>19134.5800343011</v>
      </c>
      <c r="W43" s="282">
        <v>16613.720978584901</v>
      </c>
      <c r="X43" s="282">
        <v>20480.540575726001</v>
      </c>
      <c r="Y43" s="282">
        <v>15816.670490329599</v>
      </c>
      <c r="Z43" s="282">
        <v>16439.816104005698</v>
      </c>
      <c r="AA43" s="282">
        <v>34851.417028165597</v>
      </c>
      <c r="AB43" s="282">
        <v>222451.955685202</v>
      </c>
      <c r="AC43" s="282">
        <v>18743.4905486393</v>
      </c>
      <c r="AD43" s="282">
        <v>17508.764258556901</v>
      </c>
      <c r="AE43" s="282">
        <v>21084.116492588499</v>
      </c>
      <c r="AF43" s="282">
        <v>18736.164197414098</v>
      </c>
      <c r="AG43" s="282">
        <v>21601.438088110499</v>
      </c>
      <c r="AH43" s="282">
        <v>22533.440585812299</v>
      </c>
      <c r="AI43" s="282">
        <v>19182.612950556901</v>
      </c>
      <c r="AJ43" s="282">
        <v>16764.878918788399</v>
      </c>
      <c r="AK43" s="282">
        <v>14793.7914030459</v>
      </c>
      <c r="AL43" s="282">
        <v>16967.455706240999</v>
      </c>
      <c r="AM43" s="282">
        <v>17103.211888561302</v>
      </c>
      <c r="AN43" s="52">
        <v>22325.565102033201</v>
      </c>
      <c r="AO43" s="52">
        <v>227344.93014034801</v>
      </c>
      <c r="AP43" s="52">
        <v>17273.121174071799</v>
      </c>
      <c r="AQ43" s="52">
        <v>17059.674656912001</v>
      </c>
      <c r="AR43" s="52">
        <v>20818.358113725601</v>
      </c>
      <c r="AS43" s="52">
        <v>16740.486091966399</v>
      </c>
      <c r="AT43" s="52">
        <v>13825.945072774801</v>
      </c>
      <c r="AU43" s="52">
        <v>16081.8847256223</v>
      </c>
      <c r="AV43" s="52">
        <v>21641.648415556101</v>
      </c>
      <c r="AW43" s="52">
        <v>16081.707823462801</v>
      </c>
      <c r="AX43" s="52">
        <v>17948.149921523898</v>
      </c>
      <c r="AY43" s="52">
        <v>18734.499471927102</v>
      </c>
      <c r="AZ43" s="52">
        <v>20189.348530484502</v>
      </c>
      <c r="BA43" s="52">
        <v>28254.1015264903</v>
      </c>
      <c r="BB43" s="52">
        <v>224648.92552451801</v>
      </c>
      <c r="BC43" s="52">
        <v>21193.671215232102</v>
      </c>
      <c r="BD43" s="52">
        <v>21595.406010768202</v>
      </c>
      <c r="BE43" s="52">
        <v>23544.433918976301</v>
      </c>
      <c r="BF43" s="52">
        <v>19629.6681629655</v>
      </c>
      <c r="BG43" s="52">
        <v>19684.227589174901</v>
      </c>
      <c r="BH43" s="52">
        <v>20770.698400992002</v>
      </c>
      <c r="BI43" s="52">
        <v>17385.521811561601</v>
      </c>
      <c r="BJ43" s="52">
        <v>17582.982879765201</v>
      </c>
    </row>
    <row r="44" spans="1:62" s="31" customFormat="1" ht="15.75" customHeight="1" x14ac:dyDescent="0.25">
      <c r="A44" s="55" t="s">
        <v>71</v>
      </c>
      <c r="B44" s="55" t="s">
        <v>251</v>
      </c>
      <c r="C44" s="34">
        <v>543.84544161899396</v>
      </c>
      <c r="D44" s="34">
        <v>614.23778213739297</v>
      </c>
      <c r="E44" s="34">
        <v>1932.42727010065</v>
      </c>
      <c r="F44" s="34">
        <v>854.85509817868899</v>
      </c>
      <c r="G44" s="34">
        <v>689.47730446372498</v>
      </c>
      <c r="H44" s="34">
        <v>477.5282175657</v>
      </c>
      <c r="I44" s="34">
        <v>799.21250043758596</v>
      </c>
      <c r="J44" s="34">
        <v>589.53824557423297</v>
      </c>
      <c r="K44" s="34">
        <v>756.05612620388899</v>
      </c>
      <c r="L44" s="34">
        <v>744.49709769657397</v>
      </c>
      <c r="M44" s="34">
        <v>610.57340935868501</v>
      </c>
      <c r="N44" s="34">
        <v>1072.0146243132299</v>
      </c>
      <c r="O44" s="34">
        <v>9684.2631176493505</v>
      </c>
      <c r="P44" s="34">
        <v>546.27542530230903</v>
      </c>
      <c r="Q44" s="34">
        <v>678.42758211472199</v>
      </c>
      <c r="R44" s="34">
        <v>2011.2580663674901</v>
      </c>
      <c r="S44" s="34">
        <v>815.10641712301299</v>
      </c>
      <c r="T44" s="34">
        <v>809.03457485131003</v>
      </c>
      <c r="U44" s="34">
        <v>788.02442616838505</v>
      </c>
      <c r="V44" s="34">
        <v>697.17330465937596</v>
      </c>
      <c r="W44" s="34">
        <v>937.21483259388401</v>
      </c>
      <c r="X44" s="34">
        <v>827.38966178390694</v>
      </c>
      <c r="Y44" s="34">
        <v>591.08714490643399</v>
      </c>
      <c r="Z44" s="34">
        <v>807.41934040880403</v>
      </c>
      <c r="AA44" s="34">
        <v>729.74470817766303</v>
      </c>
      <c r="AB44" s="34">
        <v>10238.1554844573</v>
      </c>
      <c r="AC44" s="34">
        <v>749.80178992683705</v>
      </c>
      <c r="AD44" s="34">
        <v>760.70525037573202</v>
      </c>
      <c r="AE44" s="34">
        <v>871.872387480219</v>
      </c>
      <c r="AF44" s="34">
        <v>2039.0936653680999</v>
      </c>
      <c r="AG44" s="34">
        <v>1088.09834276733</v>
      </c>
      <c r="AH44" s="34">
        <v>687.05082149808698</v>
      </c>
      <c r="AI44" s="34">
        <v>830.58702981783199</v>
      </c>
      <c r="AJ44" s="34">
        <v>786.97932444743799</v>
      </c>
      <c r="AK44" s="34">
        <v>732.39544940174403</v>
      </c>
      <c r="AL44" s="34">
        <v>665.732903162041</v>
      </c>
      <c r="AM44" s="34">
        <v>697.77151097648402</v>
      </c>
      <c r="AN44" s="34">
        <v>694.85739292616802</v>
      </c>
      <c r="AO44" s="34">
        <v>10604.945868147999</v>
      </c>
      <c r="AP44" s="34">
        <v>572.65685243051996</v>
      </c>
      <c r="AQ44" s="34">
        <v>809.96354122506295</v>
      </c>
      <c r="AR44" s="34">
        <v>590.49564006883099</v>
      </c>
      <c r="AS44" s="34">
        <v>551.84708405564095</v>
      </c>
      <c r="AT44" s="34">
        <v>575.84729432028496</v>
      </c>
      <c r="AU44" s="34">
        <v>626.86332044079404</v>
      </c>
      <c r="AV44" s="34">
        <v>690.98407513270695</v>
      </c>
      <c r="AW44" s="34">
        <v>772.42427976270994</v>
      </c>
      <c r="AX44" s="34">
        <v>673.98447610685002</v>
      </c>
      <c r="AY44" s="34">
        <v>607.26307986669406</v>
      </c>
      <c r="AZ44" s="34">
        <v>755.90211778792195</v>
      </c>
      <c r="BA44" s="34">
        <v>611.77849644401499</v>
      </c>
      <c r="BB44" s="34">
        <v>7840.0102576420304</v>
      </c>
      <c r="BC44" s="34">
        <v>906.13661272114496</v>
      </c>
      <c r="BD44" s="34">
        <v>607.14083333948702</v>
      </c>
      <c r="BE44" s="34">
        <v>630.96106808945297</v>
      </c>
      <c r="BF44" s="34">
        <v>854.13021596018496</v>
      </c>
      <c r="BG44" s="34">
        <v>974.56665738767595</v>
      </c>
      <c r="BH44" s="34">
        <v>658.32539032608804</v>
      </c>
      <c r="BI44" s="34">
        <v>759.59889099340705</v>
      </c>
      <c r="BJ44" s="34">
        <v>713.47020742845405</v>
      </c>
    </row>
    <row r="45" spans="1:62" s="31" customFormat="1" ht="15.75" customHeight="1" x14ac:dyDescent="0.25">
      <c r="A45" s="61" t="s">
        <v>71</v>
      </c>
      <c r="B45" s="61" t="s">
        <v>252</v>
      </c>
      <c r="C45" s="68">
        <v>42.944621298334297</v>
      </c>
      <c r="D45" s="68">
        <v>35.384352932849602</v>
      </c>
      <c r="E45" s="68">
        <v>57.825351649645903</v>
      </c>
      <c r="F45" s="68">
        <v>35.014139270895598</v>
      </c>
      <c r="G45" s="68">
        <v>81.252687784540001</v>
      </c>
      <c r="H45" s="68">
        <v>95.3867354120909</v>
      </c>
      <c r="I45" s="68">
        <v>40.457384744299901</v>
      </c>
      <c r="J45" s="68">
        <v>74.200873082180095</v>
      </c>
      <c r="K45" s="68">
        <v>62.992328444435501</v>
      </c>
      <c r="L45" s="68">
        <v>51.825507983542302</v>
      </c>
      <c r="M45" s="68">
        <v>48.601277051622901</v>
      </c>
      <c r="N45" s="68">
        <v>67.298450363610399</v>
      </c>
      <c r="O45" s="68">
        <v>693.18371001804701</v>
      </c>
      <c r="P45" s="68">
        <v>48.6502824220237</v>
      </c>
      <c r="Q45" s="68">
        <v>45.198816392495502</v>
      </c>
      <c r="R45" s="68">
        <v>88.864000171093593</v>
      </c>
      <c r="S45" s="68">
        <v>49.054584072832903</v>
      </c>
      <c r="T45" s="68">
        <v>67.926861744078394</v>
      </c>
      <c r="U45" s="68">
        <v>48.654065271643397</v>
      </c>
      <c r="V45" s="68">
        <v>122.727042850929</v>
      </c>
      <c r="W45" s="68">
        <v>95.481513651321805</v>
      </c>
      <c r="X45" s="68">
        <v>31.367299723429198</v>
      </c>
      <c r="Y45" s="68">
        <v>38.355135851572498</v>
      </c>
      <c r="Z45" s="68">
        <v>32.335804966716999</v>
      </c>
      <c r="AA45" s="68">
        <v>20.2345025415996</v>
      </c>
      <c r="AB45" s="68">
        <v>688.84990965973702</v>
      </c>
      <c r="AC45" s="68">
        <v>397.58492880150902</v>
      </c>
      <c r="AD45" s="68">
        <v>22.8995054214768</v>
      </c>
      <c r="AE45" s="68">
        <v>89.143774335152401</v>
      </c>
      <c r="AF45" s="68">
        <v>7.4359315976334903</v>
      </c>
      <c r="AG45" s="68">
        <v>27.605898578414301</v>
      </c>
      <c r="AH45" s="68">
        <v>34.747972752527502</v>
      </c>
      <c r="AI45" s="68">
        <v>130.121416364976</v>
      </c>
      <c r="AJ45" s="68">
        <v>8.5494042224534503</v>
      </c>
      <c r="AK45" s="68">
        <v>174.03104688991999</v>
      </c>
      <c r="AL45" s="68">
        <v>8.0311191748618107</v>
      </c>
      <c r="AM45" s="68">
        <v>7.7356973109771996</v>
      </c>
      <c r="AN45" s="58">
        <v>8.6339147213972396</v>
      </c>
      <c r="AO45" s="58">
        <v>916.52061017129904</v>
      </c>
      <c r="AP45" s="58">
        <v>443.19700985340199</v>
      </c>
      <c r="AQ45" s="58">
        <v>28.568175486621701</v>
      </c>
      <c r="AR45" s="58">
        <v>211.118066162681</v>
      </c>
      <c r="AS45" s="58">
        <v>23.251858531958302</v>
      </c>
      <c r="AT45" s="58">
        <v>18.532942536720501</v>
      </c>
      <c r="AU45" s="58">
        <v>61.987509389836902</v>
      </c>
      <c r="AV45" s="58">
        <v>114.668200997315</v>
      </c>
      <c r="AW45" s="58">
        <v>65.684695658938097</v>
      </c>
      <c r="AX45" s="58">
        <v>88.566349804651097</v>
      </c>
      <c r="AY45" s="58">
        <v>147.064677345306</v>
      </c>
      <c r="AZ45" s="58">
        <v>68.644853436398094</v>
      </c>
      <c r="BA45" s="58">
        <v>75.062404481092202</v>
      </c>
      <c r="BB45" s="58">
        <v>1346.3467436849201</v>
      </c>
      <c r="BC45" s="58">
        <v>85.532293484522597</v>
      </c>
      <c r="BD45" s="58">
        <v>213.022139187368</v>
      </c>
      <c r="BE45" s="58">
        <v>111.37259046609501</v>
      </c>
      <c r="BF45" s="58">
        <v>77.519434131461793</v>
      </c>
      <c r="BG45" s="58">
        <v>126.02890615466301</v>
      </c>
      <c r="BH45" s="58">
        <v>63.1157020756742</v>
      </c>
      <c r="BI45" s="58">
        <v>101.982503226346</v>
      </c>
      <c r="BJ45" s="58">
        <v>112.42740869599599</v>
      </c>
    </row>
    <row r="46" spans="1:62" s="31" customFormat="1" ht="15.75" customHeight="1" x14ac:dyDescent="0.25">
      <c r="A46" s="55" t="s">
        <v>71</v>
      </c>
      <c r="B46" s="55" t="s">
        <v>253</v>
      </c>
      <c r="C46" s="34">
        <v>10209.476030361</v>
      </c>
      <c r="D46" s="34">
        <v>8117.9424954221004</v>
      </c>
      <c r="E46" s="34">
        <v>13188.9238559154</v>
      </c>
      <c r="F46" s="34">
        <v>11425.1064202256</v>
      </c>
      <c r="G46" s="34">
        <v>9105.4807164794001</v>
      </c>
      <c r="H46" s="34">
        <v>15906.2135439224</v>
      </c>
      <c r="I46" s="34">
        <v>10818.1216829972</v>
      </c>
      <c r="J46" s="34">
        <v>10583.627448531999</v>
      </c>
      <c r="K46" s="34">
        <v>13440.633052924</v>
      </c>
      <c r="L46" s="34">
        <v>8007.1889865185103</v>
      </c>
      <c r="M46" s="34">
        <v>8359.3837700198092</v>
      </c>
      <c r="N46" s="34">
        <v>21255.286229749599</v>
      </c>
      <c r="O46" s="34">
        <v>140417.38423306699</v>
      </c>
      <c r="P46" s="34">
        <v>12999.1961487383</v>
      </c>
      <c r="Q46" s="34">
        <v>9650.6636061512199</v>
      </c>
      <c r="R46" s="34">
        <v>17529.989973975898</v>
      </c>
      <c r="S46" s="34">
        <v>13053.1928218789</v>
      </c>
      <c r="T46" s="34">
        <v>17236.3025138913</v>
      </c>
      <c r="U46" s="34">
        <v>16082.123544021601</v>
      </c>
      <c r="V46" s="34">
        <v>17535.854887791898</v>
      </c>
      <c r="W46" s="34">
        <v>14429.850378359801</v>
      </c>
      <c r="X46" s="34">
        <v>18688.078856212702</v>
      </c>
      <c r="Y46" s="34">
        <v>14393.557162385299</v>
      </c>
      <c r="Z46" s="34">
        <v>13988.3472123022</v>
      </c>
      <c r="AA46" s="34">
        <v>30361.0833107238</v>
      </c>
      <c r="AB46" s="34">
        <v>195948.24041643299</v>
      </c>
      <c r="AC46" s="34">
        <v>16783.319540672601</v>
      </c>
      <c r="AD46" s="34">
        <v>15814.7261103855</v>
      </c>
      <c r="AE46" s="34">
        <v>19349.424785153002</v>
      </c>
      <c r="AF46" s="34">
        <v>15551.1679297715</v>
      </c>
      <c r="AG46" s="34">
        <v>19782.411744403998</v>
      </c>
      <c r="AH46" s="34">
        <v>21032.930913919299</v>
      </c>
      <c r="AI46" s="34">
        <v>17710.217621889798</v>
      </c>
      <c r="AJ46" s="34">
        <v>15077.3114339111</v>
      </c>
      <c r="AK46" s="34">
        <v>13031.338022753</v>
      </c>
      <c r="AL46" s="34">
        <v>15413.457207604701</v>
      </c>
      <c r="AM46" s="34">
        <v>15703.9697770075</v>
      </c>
      <c r="AN46" s="34">
        <v>18121.149648729999</v>
      </c>
      <c r="AO46" s="34">
        <v>203371.424736202</v>
      </c>
      <c r="AP46" s="34">
        <v>15779.3449023208</v>
      </c>
      <c r="AQ46" s="34">
        <v>14533.4110151528</v>
      </c>
      <c r="AR46" s="34">
        <v>19118.525115523698</v>
      </c>
      <c r="AS46" s="34">
        <v>15080.264049380199</v>
      </c>
      <c r="AT46" s="34">
        <v>12259.067940562099</v>
      </c>
      <c r="AU46" s="34">
        <v>14448.348482675299</v>
      </c>
      <c r="AV46" s="34">
        <v>19824.549785317398</v>
      </c>
      <c r="AW46" s="34">
        <v>14299.3724224865</v>
      </c>
      <c r="AX46" s="34">
        <v>16199.453267696899</v>
      </c>
      <c r="AY46" s="34">
        <v>16919.170006000801</v>
      </c>
      <c r="AZ46" s="34">
        <v>18238.549176693799</v>
      </c>
      <c r="BA46" s="34">
        <v>24330.34915455</v>
      </c>
      <c r="BB46" s="34">
        <v>201030.40531835999</v>
      </c>
      <c r="BC46" s="34">
        <v>19329.908643360301</v>
      </c>
      <c r="BD46" s="34">
        <v>18862.746910257501</v>
      </c>
      <c r="BE46" s="34">
        <v>21616.838406209801</v>
      </c>
      <c r="BF46" s="34">
        <v>17585.414164184</v>
      </c>
      <c r="BG46" s="34">
        <v>17530.5674269214</v>
      </c>
      <c r="BH46" s="34">
        <v>18909.779053482998</v>
      </c>
      <c r="BI46" s="34">
        <v>15492.5257412011</v>
      </c>
      <c r="BJ46" s="34">
        <v>15673.758215268799</v>
      </c>
    </row>
    <row r="47" spans="1:62" s="31" customFormat="1" ht="15.75" customHeight="1" x14ac:dyDescent="0.25">
      <c r="A47" s="61" t="s">
        <v>71</v>
      </c>
      <c r="B47" s="61" t="s">
        <v>254</v>
      </c>
      <c r="C47" s="68">
        <v>6.9296650243047502</v>
      </c>
      <c r="D47" s="68">
        <v>0</v>
      </c>
      <c r="E47" s="68">
        <v>6.6385250922918804</v>
      </c>
      <c r="F47" s="68">
        <v>2.39916772607938</v>
      </c>
      <c r="G47" s="68">
        <v>0</v>
      </c>
      <c r="H47" s="68">
        <v>1.9749327951290201</v>
      </c>
      <c r="I47" s="68">
        <v>0</v>
      </c>
      <c r="J47" s="68">
        <v>0</v>
      </c>
      <c r="K47" s="68">
        <v>0</v>
      </c>
      <c r="L47" s="68">
        <v>0</v>
      </c>
      <c r="M47" s="68">
        <v>0</v>
      </c>
      <c r="N47" s="68">
        <v>0</v>
      </c>
      <c r="O47" s="68">
        <v>17.942290637805002</v>
      </c>
      <c r="P47" s="68">
        <v>0</v>
      </c>
      <c r="Q47" s="68">
        <v>0</v>
      </c>
      <c r="R47" s="68">
        <v>0</v>
      </c>
      <c r="S47" s="68">
        <v>0</v>
      </c>
      <c r="T47" s="68">
        <v>0</v>
      </c>
      <c r="U47" s="68">
        <v>0</v>
      </c>
      <c r="V47" s="68">
        <v>0</v>
      </c>
      <c r="W47" s="68">
        <v>0</v>
      </c>
      <c r="X47" s="68">
        <v>0</v>
      </c>
      <c r="Y47" s="68">
        <v>0</v>
      </c>
      <c r="Z47" s="68">
        <v>0</v>
      </c>
      <c r="AA47" s="68">
        <v>0</v>
      </c>
      <c r="AB47" s="68">
        <v>0</v>
      </c>
      <c r="AC47" s="68">
        <v>0</v>
      </c>
      <c r="AD47" s="68">
        <v>0</v>
      </c>
      <c r="AE47" s="68">
        <v>0</v>
      </c>
      <c r="AF47" s="68">
        <v>0</v>
      </c>
      <c r="AG47" s="68">
        <v>0</v>
      </c>
      <c r="AH47" s="68">
        <v>0</v>
      </c>
      <c r="AI47" s="68">
        <v>0</v>
      </c>
      <c r="AJ47" s="68">
        <v>0</v>
      </c>
      <c r="AK47" s="68">
        <v>0</v>
      </c>
      <c r="AL47" s="68">
        <v>0</v>
      </c>
      <c r="AM47" s="68">
        <v>0</v>
      </c>
      <c r="AN47" s="58">
        <v>0</v>
      </c>
      <c r="AO47" s="58">
        <v>0</v>
      </c>
      <c r="AP47" s="58">
        <v>0</v>
      </c>
      <c r="AQ47" s="58">
        <v>0</v>
      </c>
      <c r="AR47" s="58">
        <v>0</v>
      </c>
      <c r="AS47" s="58">
        <v>0</v>
      </c>
      <c r="AT47" s="58">
        <v>0</v>
      </c>
      <c r="AU47" s="58">
        <v>0</v>
      </c>
      <c r="AV47" s="58">
        <v>0</v>
      </c>
      <c r="AW47" s="58">
        <v>0</v>
      </c>
      <c r="AX47" s="58">
        <v>0</v>
      </c>
      <c r="AY47" s="58">
        <v>0</v>
      </c>
      <c r="AZ47" s="58">
        <v>0</v>
      </c>
      <c r="BA47" s="58">
        <v>0</v>
      </c>
      <c r="BB47" s="58">
        <v>0</v>
      </c>
      <c r="BC47" s="58">
        <v>0</v>
      </c>
      <c r="BD47" s="58">
        <v>0</v>
      </c>
      <c r="BE47" s="58">
        <v>0</v>
      </c>
      <c r="BF47" s="58">
        <v>0</v>
      </c>
      <c r="BG47" s="58">
        <v>0</v>
      </c>
      <c r="BH47" s="58">
        <v>0</v>
      </c>
      <c r="BI47" s="58">
        <v>0</v>
      </c>
      <c r="BJ47" s="58">
        <v>0</v>
      </c>
    </row>
    <row r="48" spans="1:62" s="31" customFormat="1" ht="15.75" customHeight="1" x14ac:dyDescent="0.25">
      <c r="A48" s="55" t="s">
        <v>71</v>
      </c>
      <c r="B48" s="55" t="s">
        <v>255</v>
      </c>
      <c r="C48" s="34">
        <v>3.54909059821063</v>
      </c>
      <c r="D48" s="34">
        <v>3.6482721948687602</v>
      </c>
      <c r="E48" s="34">
        <v>4.2112634646164304</v>
      </c>
      <c r="F48" s="34">
        <v>2.5679004013201201</v>
      </c>
      <c r="G48" s="34">
        <v>1.72502192365352</v>
      </c>
      <c r="H48" s="34">
        <v>6.8182627646854304</v>
      </c>
      <c r="I48" s="34">
        <v>4.733269040822</v>
      </c>
      <c r="J48" s="34">
        <v>4.8365872106408698</v>
      </c>
      <c r="K48" s="34">
        <v>3.2763065924674701</v>
      </c>
      <c r="L48" s="34">
        <v>4.3885281481602201</v>
      </c>
      <c r="M48" s="34">
        <v>7.7236900559148198</v>
      </c>
      <c r="N48" s="34">
        <v>5.2492532329366899</v>
      </c>
      <c r="O48" s="34">
        <v>52.727445628296998</v>
      </c>
      <c r="P48" s="34">
        <v>2.0217577565831601</v>
      </c>
      <c r="Q48" s="34">
        <v>4.65156708280308</v>
      </c>
      <c r="R48" s="34">
        <v>3.4712418111328298</v>
      </c>
      <c r="S48" s="34">
        <v>2.0010239196103501</v>
      </c>
      <c r="T48" s="34">
        <v>1.7634015419336699</v>
      </c>
      <c r="U48" s="34">
        <v>6.6679052040508999</v>
      </c>
      <c r="V48" s="34">
        <v>2.9320017786254402</v>
      </c>
      <c r="W48" s="34">
        <v>6.85627226067884</v>
      </c>
      <c r="X48" s="34">
        <v>6.2431941500780503</v>
      </c>
      <c r="Y48" s="34">
        <v>6.3548666290335696</v>
      </c>
      <c r="Z48" s="34">
        <v>13.5861980285586</v>
      </c>
      <c r="AA48" s="34">
        <v>5.3675000358189804</v>
      </c>
      <c r="AB48" s="34">
        <v>61.916930198907501</v>
      </c>
      <c r="AC48" s="34">
        <v>3.4690448708115098</v>
      </c>
      <c r="AD48" s="34">
        <v>5.20165821599059</v>
      </c>
      <c r="AE48" s="34">
        <v>2.7335386178399101</v>
      </c>
      <c r="AF48" s="34">
        <v>2.5868830945664598</v>
      </c>
      <c r="AG48" s="34">
        <v>4.8998466927214599</v>
      </c>
      <c r="AH48" s="34">
        <v>7.7849568009474597</v>
      </c>
      <c r="AI48" s="34">
        <v>2.9299550967369101</v>
      </c>
      <c r="AJ48" s="34">
        <v>7.0487449451305801</v>
      </c>
      <c r="AK48" s="34">
        <v>2.9487061883140901</v>
      </c>
      <c r="AL48" s="34">
        <v>11.0825585308285</v>
      </c>
      <c r="AM48" s="34">
        <v>7.7356973109771996</v>
      </c>
      <c r="AN48" s="34">
        <v>1.11330317925732</v>
      </c>
      <c r="AO48" s="34">
        <v>59.534893544121999</v>
      </c>
      <c r="AP48" s="34">
        <v>3.5279772828897702</v>
      </c>
      <c r="AQ48" s="34">
        <v>3.74931866907303</v>
      </c>
      <c r="AR48" s="34">
        <v>2.2116258386342098</v>
      </c>
      <c r="AS48" s="34">
        <v>1.1627798311317501</v>
      </c>
      <c r="AT48" s="34">
        <v>4.1212072189523701</v>
      </c>
      <c r="AU48" s="34">
        <v>3.5458941191056699</v>
      </c>
      <c r="AV48" s="34">
        <v>4.0615217095413101</v>
      </c>
      <c r="AW48" s="34">
        <v>7.3187515461892998</v>
      </c>
      <c r="AX48" s="34">
        <v>7.53452388601126</v>
      </c>
      <c r="AY48" s="34">
        <v>15.1444945434024</v>
      </c>
      <c r="AZ48" s="34">
        <v>4.0048245594728202</v>
      </c>
      <c r="BA48" s="34">
        <v>1.96546357900153</v>
      </c>
      <c r="BB48" s="34">
        <v>58.348382783405498</v>
      </c>
      <c r="BC48" s="34">
        <v>3.2535790301444401</v>
      </c>
      <c r="BD48" s="34">
        <v>19.2662971555208</v>
      </c>
      <c r="BE48" s="34">
        <v>9.6122254397354894</v>
      </c>
      <c r="BF48" s="34">
        <v>1.81229196145129</v>
      </c>
      <c r="BG48" s="34">
        <v>3.5282514864117802</v>
      </c>
      <c r="BH48" s="34">
        <v>3.3344920555169799</v>
      </c>
      <c r="BI48" s="34">
        <v>2.8094623177156302</v>
      </c>
      <c r="BJ48" s="34">
        <v>2.19683097822436</v>
      </c>
    </row>
    <row r="49" spans="1:62" s="31" customFormat="1" ht="15.75" customHeight="1" x14ac:dyDescent="0.25">
      <c r="A49" s="61" t="s">
        <v>71</v>
      </c>
      <c r="B49" s="61" t="s">
        <v>256</v>
      </c>
      <c r="C49" s="68">
        <v>38.015648275923198</v>
      </c>
      <c r="D49" s="68">
        <v>133.510653936267</v>
      </c>
      <c r="E49" s="68">
        <v>14.237868606187099</v>
      </c>
      <c r="F49" s="68">
        <v>209.34241185431401</v>
      </c>
      <c r="G49" s="68">
        <v>21.0453669938533</v>
      </c>
      <c r="H49" s="68">
        <v>108.031088082902</v>
      </c>
      <c r="I49" s="68">
        <v>24.6828739136606</v>
      </c>
      <c r="J49" s="68">
        <v>199.52067422631399</v>
      </c>
      <c r="K49" s="68">
        <v>0</v>
      </c>
      <c r="L49" s="68">
        <v>166.961869622065</v>
      </c>
      <c r="M49" s="68">
        <v>159.68138526826399</v>
      </c>
      <c r="N49" s="68">
        <v>140.37262465558399</v>
      </c>
      <c r="O49" s="68">
        <v>1215.40246543533</v>
      </c>
      <c r="P49" s="68">
        <v>86.656486375028905</v>
      </c>
      <c r="Q49" s="68">
        <v>66.620550736631699</v>
      </c>
      <c r="R49" s="68">
        <v>0</v>
      </c>
      <c r="S49" s="68">
        <v>194.946618449353</v>
      </c>
      <c r="T49" s="68">
        <v>348.07753521388997</v>
      </c>
      <c r="U49" s="68">
        <v>71.115215288281902</v>
      </c>
      <c r="V49" s="68">
        <v>0</v>
      </c>
      <c r="W49" s="68">
        <v>320.44192337046098</v>
      </c>
      <c r="X49" s="68">
        <v>37.9416196461965</v>
      </c>
      <c r="Y49" s="68">
        <v>15.7620017750047</v>
      </c>
      <c r="Z49" s="68">
        <v>65.863299157655007</v>
      </c>
      <c r="AA49" s="68">
        <v>74.283596782051703</v>
      </c>
      <c r="AB49" s="68">
        <v>1281.70884679455</v>
      </c>
      <c r="AC49" s="68">
        <v>0</v>
      </c>
      <c r="AD49" s="68">
        <v>103.31510656217201</v>
      </c>
      <c r="AE49" s="68">
        <v>0</v>
      </c>
      <c r="AF49" s="68">
        <v>349.41225926466899</v>
      </c>
      <c r="AG49" s="68">
        <v>0</v>
      </c>
      <c r="AH49" s="68">
        <v>78.3494694391037</v>
      </c>
      <c r="AI49" s="68">
        <v>36.689835069165603</v>
      </c>
      <c r="AJ49" s="68">
        <v>70.6522489457831</v>
      </c>
      <c r="AK49" s="68">
        <v>110.73344513748</v>
      </c>
      <c r="AL49" s="68">
        <v>132.337915081175</v>
      </c>
      <c r="AM49" s="68">
        <v>0</v>
      </c>
      <c r="AN49" s="58">
        <v>86.539368473986301</v>
      </c>
      <c r="AO49" s="58">
        <v>968.029647973534</v>
      </c>
      <c r="AP49" s="58">
        <v>214.48137894458699</v>
      </c>
      <c r="AQ49" s="58">
        <v>195.45658256519599</v>
      </c>
      <c r="AR49" s="58">
        <v>0.87947835502020399</v>
      </c>
      <c r="AS49" s="58">
        <v>170.62725161555599</v>
      </c>
      <c r="AT49" s="58">
        <v>145.28569865203701</v>
      </c>
      <c r="AU49" s="58">
        <v>100.24431808513</v>
      </c>
      <c r="AV49" s="58">
        <v>113.69563334447</v>
      </c>
      <c r="AW49" s="58">
        <v>165.31923708150899</v>
      </c>
      <c r="AX49" s="58">
        <v>132.38371612753201</v>
      </c>
      <c r="AY49" s="58">
        <v>139.368392104061</v>
      </c>
      <c r="AZ49" s="58">
        <v>269.246074542965</v>
      </c>
      <c r="BA49" s="58">
        <v>210.446764100384</v>
      </c>
      <c r="BB49" s="58">
        <v>1857.4345255184501</v>
      </c>
      <c r="BC49" s="58">
        <v>573.38443286204699</v>
      </c>
      <c r="BD49" s="58">
        <v>322.821750450553</v>
      </c>
      <c r="BE49" s="58">
        <v>232.46446591535801</v>
      </c>
      <c r="BF49" s="58">
        <v>227.703317080327</v>
      </c>
      <c r="BG49" s="58">
        <v>250.870150732208</v>
      </c>
      <c r="BH49" s="58">
        <v>305.66015316269699</v>
      </c>
      <c r="BI49" s="58">
        <v>290.24553980686699</v>
      </c>
      <c r="BJ49" s="58">
        <v>330.60581464020999</v>
      </c>
    </row>
    <row r="50" spans="1:62" s="31" customFormat="1" ht="15.75" customHeight="1" x14ac:dyDescent="0.25">
      <c r="A50" s="55" t="s">
        <v>71</v>
      </c>
      <c r="B50" s="55" t="s">
        <v>258</v>
      </c>
      <c r="C50" s="34">
        <v>0.65331269694430305</v>
      </c>
      <c r="D50" s="34">
        <v>0</v>
      </c>
      <c r="E50" s="81">
        <v>2.27912013238176</v>
      </c>
      <c r="F50" s="34">
        <v>4.5634279308470198</v>
      </c>
      <c r="G50" s="81">
        <v>0.25826810280576201</v>
      </c>
      <c r="H50" s="81">
        <v>25.757570618115199</v>
      </c>
      <c r="I50" s="81">
        <v>0.35624294415783297</v>
      </c>
      <c r="J50" s="81">
        <v>2.7472722245460801</v>
      </c>
      <c r="K50" s="34">
        <v>1.2447980231191</v>
      </c>
      <c r="L50" s="81">
        <v>13.493482499849</v>
      </c>
      <c r="M50" s="34">
        <v>2.9671213402019001</v>
      </c>
      <c r="N50" s="81">
        <v>1.4014854569636399</v>
      </c>
      <c r="O50" s="34">
        <v>55.7221019699317</v>
      </c>
      <c r="P50" s="81">
        <v>0</v>
      </c>
      <c r="Q50" s="81">
        <v>0.47781516672782498</v>
      </c>
      <c r="R50" s="81">
        <v>62.723419801417897</v>
      </c>
      <c r="S50" s="81">
        <v>13.216223659146999</v>
      </c>
      <c r="T50" s="81">
        <v>8.2156979158288498E-2</v>
      </c>
      <c r="U50" s="81">
        <v>0.26061538493048197</v>
      </c>
      <c r="V50" s="81">
        <v>7.2003731551190497E-2</v>
      </c>
      <c r="W50" s="81">
        <v>2.9095553083296402</v>
      </c>
      <c r="X50" s="81">
        <v>0.41428179252747799</v>
      </c>
      <c r="Y50" s="81">
        <v>0.117467813811376</v>
      </c>
      <c r="Z50" s="81">
        <v>7.0070236952946605E-2</v>
      </c>
      <c r="AA50" s="81">
        <v>0</v>
      </c>
      <c r="AB50" s="81">
        <v>80.343609874554204</v>
      </c>
      <c r="AC50" s="81">
        <v>0</v>
      </c>
      <c r="AD50" s="81">
        <v>0</v>
      </c>
      <c r="AE50" s="81">
        <v>0</v>
      </c>
      <c r="AF50" s="81">
        <v>0</v>
      </c>
      <c r="AG50" s="81">
        <v>3.3982057345659702</v>
      </c>
      <c r="AH50" s="81">
        <v>0</v>
      </c>
      <c r="AI50" s="81">
        <v>0</v>
      </c>
      <c r="AJ50" s="81">
        <v>0</v>
      </c>
      <c r="AK50" s="81">
        <v>0</v>
      </c>
      <c r="AL50" s="81">
        <v>0</v>
      </c>
      <c r="AM50" s="81">
        <v>0</v>
      </c>
      <c r="AN50" s="34">
        <v>0</v>
      </c>
      <c r="AO50" s="34">
        <v>3.3982057345659702</v>
      </c>
      <c r="AP50" s="34">
        <v>0</v>
      </c>
      <c r="AQ50" s="34">
        <v>0</v>
      </c>
      <c r="AR50" s="34">
        <v>0</v>
      </c>
      <c r="AS50" s="34">
        <v>0</v>
      </c>
      <c r="AT50" s="34">
        <v>0</v>
      </c>
      <c r="AU50" s="34">
        <v>0</v>
      </c>
      <c r="AV50" s="34">
        <v>0</v>
      </c>
      <c r="AW50" s="34">
        <v>0</v>
      </c>
      <c r="AX50" s="34">
        <v>0</v>
      </c>
      <c r="AY50" s="34">
        <v>0</v>
      </c>
      <c r="AZ50" s="34">
        <v>0</v>
      </c>
      <c r="BA50" s="34">
        <v>0</v>
      </c>
      <c r="BB50" s="34">
        <v>0</v>
      </c>
      <c r="BC50" s="34">
        <v>0</v>
      </c>
      <c r="BD50" s="34">
        <v>0</v>
      </c>
      <c r="BE50" s="34">
        <v>0</v>
      </c>
      <c r="BF50" s="34">
        <v>0</v>
      </c>
      <c r="BG50" s="34">
        <v>0</v>
      </c>
      <c r="BH50" s="34">
        <v>0</v>
      </c>
      <c r="BI50" s="34">
        <v>0</v>
      </c>
      <c r="BJ50" s="34">
        <v>0</v>
      </c>
    </row>
    <row r="51" spans="1:62" s="31" customFormat="1" ht="15.75" customHeight="1" x14ac:dyDescent="0.25">
      <c r="A51" s="61" t="s">
        <v>71</v>
      </c>
      <c r="B51" s="61" t="s">
        <v>260</v>
      </c>
      <c r="C51" s="68">
        <v>729.58701681854905</v>
      </c>
      <c r="D51" s="68">
        <v>839.96925684688495</v>
      </c>
      <c r="E51" s="104">
        <v>724.30868573142504</v>
      </c>
      <c r="F51" s="68">
        <v>779.89560720298698</v>
      </c>
      <c r="G51" s="104">
        <v>762.67914349827799</v>
      </c>
      <c r="H51" s="104">
        <v>726.18149131212704</v>
      </c>
      <c r="I51" s="104">
        <v>688.43010272080198</v>
      </c>
      <c r="J51" s="104">
        <v>1792.2632560315899</v>
      </c>
      <c r="K51" s="68">
        <v>707.19413864555395</v>
      </c>
      <c r="L51" s="104">
        <v>735.46281651798301</v>
      </c>
      <c r="M51" s="68">
        <v>1527.95808546993</v>
      </c>
      <c r="N51" s="104">
        <v>2147.5664801374201</v>
      </c>
      <c r="O51" s="68">
        <v>12161.496080933501</v>
      </c>
      <c r="P51" s="104">
        <v>603.71641988318902</v>
      </c>
      <c r="Q51" s="104">
        <v>1369.44012866657</v>
      </c>
      <c r="R51" s="104">
        <v>800.52081317051704</v>
      </c>
      <c r="S51" s="104">
        <v>834.11988664827004</v>
      </c>
      <c r="T51" s="104">
        <v>781.81660641016299</v>
      </c>
      <c r="U51" s="104">
        <v>1312.0478431121701</v>
      </c>
      <c r="V51" s="104">
        <v>775.82079348867705</v>
      </c>
      <c r="W51" s="104">
        <v>820.96650304042203</v>
      </c>
      <c r="X51" s="104">
        <v>889.10566241719096</v>
      </c>
      <c r="Y51" s="104">
        <v>771.43671096844298</v>
      </c>
      <c r="Z51" s="104">
        <v>1532.1941789047501</v>
      </c>
      <c r="AA51" s="104">
        <v>3660.70340990465</v>
      </c>
      <c r="AB51" s="104">
        <v>14151.888956614999</v>
      </c>
      <c r="AC51" s="104">
        <v>809.31524436750703</v>
      </c>
      <c r="AD51" s="104">
        <v>801.91662759601604</v>
      </c>
      <c r="AE51" s="104">
        <v>770.94200700228396</v>
      </c>
      <c r="AF51" s="104">
        <v>786.46752831757794</v>
      </c>
      <c r="AG51" s="104">
        <v>695.02404993341804</v>
      </c>
      <c r="AH51" s="104">
        <v>692.57645140233399</v>
      </c>
      <c r="AI51" s="104">
        <v>472.067092318341</v>
      </c>
      <c r="AJ51" s="104">
        <v>814.33776231644197</v>
      </c>
      <c r="AK51" s="104">
        <v>742.34473267542501</v>
      </c>
      <c r="AL51" s="104">
        <v>736.81400268739401</v>
      </c>
      <c r="AM51" s="104">
        <v>685.99920595538094</v>
      </c>
      <c r="AN51" s="68">
        <v>3413.2714740023198</v>
      </c>
      <c r="AO51" s="68">
        <v>11421.0761785744</v>
      </c>
      <c r="AP51" s="68">
        <v>259.91305323961399</v>
      </c>
      <c r="AQ51" s="68">
        <v>1488.5260238132701</v>
      </c>
      <c r="AR51" s="68">
        <v>895.12818777672499</v>
      </c>
      <c r="AS51" s="68">
        <v>913.33306855190995</v>
      </c>
      <c r="AT51" s="68">
        <v>823.08998948465296</v>
      </c>
      <c r="AU51" s="68">
        <v>840.89520091212103</v>
      </c>
      <c r="AV51" s="68">
        <v>893.68919905465395</v>
      </c>
      <c r="AW51" s="68">
        <v>771.58843692695405</v>
      </c>
      <c r="AX51" s="68">
        <v>846.22758790192904</v>
      </c>
      <c r="AY51" s="68">
        <v>906.48882206686301</v>
      </c>
      <c r="AZ51" s="68">
        <v>853.00148346399897</v>
      </c>
      <c r="BA51" s="68">
        <v>3024.4992433358302</v>
      </c>
      <c r="BB51" s="68">
        <v>12516.380296528499</v>
      </c>
      <c r="BC51" s="68">
        <v>295.45565377392001</v>
      </c>
      <c r="BD51" s="68">
        <v>1570.4080803778099</v>
      </c>
      <c r="BE51" s="68">
        <v>943.18516285580495</v>
      </c>
      <c r="BF51" s="68">
        <v>883.08873964806105</v>
      </c>
      <c r="BG51" s="68">
        <v>798.66619649254199</v>
      </c>
      <c r="BH51" s="68">
        <v>830.48360988899401</v>
      </c>
      <c r="BI51" s="68">
        <v>738.35967401616404</v>
      </c>
      <c r="BJ51" s="68">
        <v>750.52440275351398</v>
      </c>
    </row>
    <row r="52" spans="1:62" s="31" customFormat="1" ht="15.75" customHeight="1" x14ac:dyDescent="0.25">
      <c r="A52" s="55" t="s">
        <v>71</v>
      </c>
      <c r="B52" s="55" t="s">
        <v>261</v>
      </c>
      <c r="C52" s="34">
        <v>0</v>
      </c>
      <c r="D52" s="34">
        <v>0</v>
      </c>
      <c r="E52" s="34">
        <v>0</v>
      </c>
      <c r="F52" s="34">
        <v>0</v>
      </c>
      <c r="G52" s="34">
        <v>0</v>
      </c>
      <c r="H52" s="34">
        <v>0</v>
      </c>
      <c r="I52" s="34">
        <v>0</v>
      </c>
      <c r="J52" s="34">
        <v>0</v>
      </c>
      <c r="K52" s="34">
        <v>0</v>
      </c>
      <c r="L52" s="34">
        <v>0</v>
      </c>
      <c r="M52" s="34">
        <v>0</v>
      </c>
      <c r="N52" s="34">
        <v>0</v>
      </c>
      <c r="O52" s="34">
        <v>0</v>
      </c>
      <c r="P52" s="34">
        <v>0</v>
      </c>
      <c r="Q52" s="34">
        <v>0.85153116859120004</v>
      </c>
      <c r="R52" s="34">
        <v>0</v>
      </c>
      <c r="S52" s="34">
        <v>0</v>
      </c>
      <c r="T52" s="34">
        <v>0</v>
      </c>
      <c r="U52" s="34">
        <v>0</v>
      </c>
      <c r="V52" s="34">
        <v>0</v>
      </c>
      <c r="W52" s="34">
        <v>0</v>
      </c>
      <c r="X52" s="34">
        <v>0</v>
      </c>
      <c r="Y52" s="34">
        <v>0</v>
      </c>
      <c r="Z52" s="34">
        <v>0</v>
      </c>
      <c r="AA52" s="34">
        <v>0</v>
      </c>
      <c r="AB52" s="34">
        <v>0.85153116859120004</v>
      </c>
      <c r="AC52" s="34">
        <v>0</v>
      </c>
      <c r="AD52" s="34">
        <v>0</v>
      </c>
      <c r="AE52" s="34">
        <v>0</v>
      </c>
      <c r="AF52" s="34">
        <v>0</v>
      </c>
      <c r="AG52" s="34">
        <v>0</v>
      </c>
      <c r="AH52" s="34">
        <v>0</v>
      </c>
      <c r="AI52" s="34">
        <v>0</v>
      </c>
      <c r="AJ52" s="34">
        <v>0</v>
      </c>
      <c r="AK52" s="34">
        <v>0</v>
      </c>
      <c r="AL52" s="34">
        <v>0</v>
      </c>
      <c r="AM52" s="34">
        <v>0</v>
      </c>
      <c r="AN52" s="34">
        <v>0</v>
      </c>
      <c r="AO52" s="34">
        <v>0</v>
      </c>
      <c r="AP52" s="34">
        <v>0</v>
      </c>
      <c r="AQ52" s="34">
        <v>0</v>
      </c>
      <c r="AR52" s="34">
        <v>0</v>
      </c>
      <c r="AS52" s="34">
        <v>0</v>
      </c>
      <c r="AT52" s="34">
        <v>0</v>
      </c>
      <c r="AU52" s="34">
        <v>0</v>
      </c>
      <c r="AV52" s="34">
        <v>0</v>
      </c>
      <c r="AW52" s="34">
        <v>0</v>
      </c>
      <c r="AX52" s="34">
        <v>0</v>
      </c>
      <c r="AY52" s="34">
        <v>0</v>
      </c>
      <c r="AZ52" s="34">
        <v>0</v>
      </c>
      <c r="BA52" s="34">
        <v>0</v>
      </c>
      <c r="BB52" s="34">
        <v>0</v>
      </c>
      <c r="BC52" s="34">
        <v>0</v>
      </c>
      <c r="BD52" s="34">
        <v>0</v>
      </c>
      <c r="BE52" s="34">
        <v>0</v>
      </c>
      <c r="BF52" s="34">
        <v>0</v>
      </c>
      <c r="BG52" s="34">
        <v>0</v>
      </c>
      <c r="BH52" s="34">
        <v>0</v>
      </c>
      <c r="BI52" s="34">
        <v>0</v>
      </c>
      <c r="BJ52" s="34">
        <v>0</v>
      </c>
    </row>
    <row r="53" spans="1:62" s="242" customFormat="1" ht="15.75" customHeight="1" x14ac:dyDescent="0.25">
      <c r="A53" s="268" t="s">
        <v>56</v>
      </c>
      <c r="B53" s="268" t="s">
        <v>118</v>
      </c>
      <c r="C53" s="269">
        <v>7659.3092966179802</v>
      </c>
      <c r="D53" s="269">
        <v>9771.5394624848195</v>
      </c>
      <c r="E53" s="269">
        <v>12347.7623138364</v>
      </c>
      <c r="F53" s="269">
        <v>8323.4302510029192</v>
      </c>
      <c r="G53" s="269">
        <v>9290.1970084873301</v>
      </c>
      <c r="H53" s="269">
        <v>11515.8672715951</v>
      </c>
      <c r="I53" s="269">
        <v>10620.748736465999</v>
      </c>
      <c r="J53" s="269">
        <v>13759.8812003234</v>
      </c>
      <c r="K53" s="269">
        <v>9419.3302586341306</v>
      </c>
      <c r="L53" s="269">
        <v>9520.7787481256892</v>
      </c>
      <c r="M53" s="269">
        <v>8381.1416685081203</v>
      </c>
      <c r="N53" s="269">
        <v>8460.7660330169401</v>
      </c>
      <c r="O53" s="269">
        <v>119070.75224909899</v>
      </c>
      <c r="P53" s="269">
        <v>5324.1053496744598</v>
      </c>
      <c r="Q53" s="269">
        <v>7907.5239770333601</v>
      </c>
      <c r="R53" s="269">
        <v>12807.5444398195</v>
      </c>
      <c r="S53" s="269">
        <v>11762.695953771101</v>
      </c>
      <c r="T53" s="269">
        <v>9124.7393400555793</v>
      </c>
      <c r="U53" s="269">
        <v>12378.3558102118</v>
      </c>
      <c r="V53" s="269">
        <v>12699.5598537316</v>
      </c>
      <c r="W53" s="269">
        <v>14893.1356470922</v>
      </c>
      <c r="X53" s="269">
        <v>11092.335062656701</v>
      </c>
      <c r="Y53" s="269">
        <v>13122.568916271601</v>
      </c>
      <c r="Z53" s="269">
        <v>11978.7352924718</v>
      </c>
      <c r="AA53" s="269">
        <v>11373.062651514099</v>
      </c>
      <c r="AB53" s="269">
        <v>134464.36229430401</v>
      </c>
      <c r="AC53" s="269">
        <v>13054.842978880301</v>
      </c>
      <c r="AD53" s="269">
        <v>18125.720299173801</v>
      </c>
      <c r="AE53" s="269">
        <v>15722.080006909</v>
      </c>
      <c r="AF53" s="269">
        <v>16911.482975675801</v>
      </c>
      <c r="AG53" s="269">
        <v>15851.483232078899</v>
      </c>
      <c r="AH53" s="269">
        <v>15777.8033376398</v>
      </c>
      <c r="AI53" s="269">
        <v>14675.589953635999</v>
      </c>
      <c r="AJ53" s="269">
        <v>19305.5071277963</v>
      </c>
      <c r="AK53" s="269">
        <v>14968.107833506399</v>
      </c>
      <c r="AL53" s="269">
        <v>8908.9105288733899</v>
      </c>
      <c r="AM53" s="269">
        <v>14057.385085973499</v>
      </c>
      <c r="AN53" s="269">
        <v>16631.063533552799</v>
      </c>
      <c r="AO53" s="269">
        <v>183989.976893696</v>
      </c>
      <c r="AP53" s="269">
        <v>13347.146638185701</v>
      </c>
      <c r="AQ53" s="269">
        <v>11242.6918930704</v>
      </c>
      <c r="AR53" s="269">
        <v>11691.798060749001</v>
      </c>
      <c r="AS53" s="269">
        <v>10756.870377033199</v>
      </c>
      <c r="AT53" s="269">
        <v>11706.318486551299</v>
      </c>
      <c r="AU53" s="269">
        <v>15994.108409161099</v>
      </c>
      <c r="AV53" s="269">
        <v>23683.0174344507</v>
      </c>
      <c r="AW53" s="269">
        <v>14813.1924138534</v>
      </c>
      <c r="AX53" s="269">
        <v>14722.608568838201</v>
      </c>
      <c r="AY53" s="269">
        <v>13915.186203776801</v>
      </c>
      <c r="AZ53" s="269">
        <v>11025.216775028501</v>
      </c>
      <c r="BA53" s="269">
        <v>17940.821970325102</v>
      </c>
      <c r="BB53" s="269">
        <v>170838.97723102299</v>
      </c>
      <c r="BC53" s="269">
        <v>12989.570772495899</v>
      </c>
      <c r="BD53" s="269">
        <v>12040.7740689769</v>
      </c>
      <c r="BE53" s="269">
        <v>17057.269558194101</v>
      </c>
      <c r="BF53" s="269">
        <v>15124.533980750701</v>
      </c>
      <c r="BG53" s="269">
        <v>16793.842722412399</v>
      </c>
      <c r="BH53" s="269">
        <v>16447.666555364602</v>
      </c>
      <c r="BI53" s="269">
        <v>19953.731953627499</v>
      </c>
      <c r="BJ53" s="269">
        <v>16032.1035724545</v>
      </c>
    </row>
    <row r="54" spans="1:62" s="292" customFormat="1" ht="15.75" customHeight="1" x14ac:dyDescent="0.25">
      <c r="A54" s="235" t="s">
        <v>71</v>
      </c>
      <c r="B54" s="235" t="s">
        <v>251</v>
      </c>
      <c r="C54" s="230">
        <v>874.47942181548001</v>
      </c>
      <c r="D54" s="230">
        <v>512.75006034296598</v>
      </c>
      <c r="E54" s="230">
        <v>464.88035735619502</v>
      </c>
      <c r="F54" s="230">
        <v>561.56448936483196</v>
      </c>
      <c r="G54" s="230">
        <v>743.44538542208295</v>
      </c>
      <c r="H54" s="230">
        <v>580.39644513792905</v>
      </c>
      <c r="I54" s="230">
        <v>579.64184127883505</v>
      </c>
      <c r="J54" s="230">
        <v>1509.6560471146499</v>
      </c>
      <c r="K54" s="230">
        <v>292.58865887278898</v>
      </c>
      <c r="L54" s="230">
        <v>614.00109977124202</v>
      </c>
      <c r="M54" s="230">
        <v>354.08365179335101</v>
      </c>
      <c r="N54" s="230">
        <v>449.086185888866</v>
      </c>
      <c r="O54" s="230">
        <v>7536.5736441592098</v>
      </c>
      <c r="P54" s="230">
        <v>526.90044120830203</v>
      </c>
      <c r="Q54" s="230">
        <v>529.99237473617404</v>
      </c>
      <c r="R54" s="230">
        <v>957.27177090149303</v>
      </c>
      <c r="S54" s="230">
        <v>1203.4871088785201</v>
      </c>
      <c r="T54" s="230">
        <v>481.73284366456897</v>
      </c>
      <c r="U54" s="230">
        <v>1962.72344757323</v>
      </c>
      <c r="V54" s="230">
        <v>2102.1737630359398</v>
      </c>
      <c r="W54" s="230">
        <v>866.21396945727702</v>
      </c>
      <c r="X54" s="230">
        <v>763.22118285983697</v>
      </c>
      <c r="Y54" s="230">
        <v>552.970970797071</v>
      </c>
      <c r="Z54" s="230">
        <v>530.86820902620104</v>
      </c>
      <c r="AA54" s="230">
        <v>773.28371457900801</v>
      </c>
      <c r="AB54" s="230">
        <v>11250.839796717601</v>
      </c>
      <c r="AC54" s="230">
        <v>1144.79195898438</v>
      </c>
      <c r="AD54" s="230">
        <v>1322.38361121599</v>
      </c>
      <c r="AE54" s="230">
        <v>1088.64515425385</v>
      </c>
      <c r="AF54" s="230">
        <v>1155.4267064440201</v>
      </c>
      <c r="AG54" s="230">
        <v>960.50176535148796</v>
      </c>
      <c r="AH54" s="230">
        <v>569.22398032847104</v>
      </c>
      <c r="AI54" s="230">
        <v>839.75787844747299</v>
      </c>
      <c r="AJ54" s="230">
        <v>780.04175766873095</v>
      </c>
      <c r="AK54" s="230">
        <v>654.91665814573901</v>
      </c>
      <c r="AL54" s="230">
        <v>700.27015133652003</v>
      </c>
      <c r="AM54" s="230">
        <v>901.95000633980703</v>
      </c>
      <c r="AN54" s="230">
        <v>1986.9298801136799</v>
      </c>
      <c r="AO54" s="230">
        <v>12104.839508630101</v>
      </c>
      <c r="AP54" s="230">
        <v>1285.21447514086</v>
      </c>
      <c r="AQ54" s="230">
        <v>1080.4997638052801</v>
      </c>
      <c r="AR54" s="230">
        <v>1109.0625664623699</v>
      </c>
      <c r="AS54" s="230">
        <v>1889.8898665034401</v>
      </c>
      <c r="AT54" s="230">
        <v>730.67126931183998</v>
      </c>
      <c r="AU54" s="230">
        <v>523.38111919562198</v>
      </c>
      <c r="AV54" s="230">
        <v>1257.7519581276199</v>
      </c>
      <c r="AW54" s="230">
        <v>728.65927216247201</v>
      </c>
      <c r="AX54" s="230">
        <v>778.35262346859395</v>
      </c>
      <c r="AY54" s="230">
        <v>1389.54167175832</v>
      </c>
      <c r="AZ54" s="230">
        <v>814.99011757662697</v>
      </c>
      <c r="BA54" s="230">
        <v>1151.24998266483</v>
      </c>
      <c r="BB54" s="230">
        <v>12739.264686177899</v>
      </c>
      <c r="BC54" s="230">
        <v>2229.33949700927</v>
      </c>
      <c r="BD54" s="230">
        <v>2703.3670702373001</v>
      </c>
      <c r="BE54" s="230">
        <v>4323.3567600925599</v>
      </c>
      <c r="BF54" s="230">
        <v>2525.2875912365698</v>
      </c>
      <c r="BG54" s="230">
        <v>832.79874477405394</v>
      </c>
      <c r="BH54" s="230">
        <v>1226.5732224349599</v>
      </c>
      <c r="BI54" s="230">
        <v>3415.4129259502502</v>
      </c>
      <c r="BJ54" s="230">
        <v>2651.4034730902699</v>
      </c>
    </row>
    <row r="55" spans="1:62" s="242" customFormat="1" ht="15.75" customHeight="1" x14ac:dyDescent="0.25">
      <c r="A55" s="301" t="s">
        <v>71</v>
      </c>
      <c r="B55" s="301" t="s">
        <v>252</v>
      </c>
      <c r="C55" s="237">
        <v>105.52462696016801</v>
      </c>
      <c r="D55" s="237">
        <v>141.76074422386199</v>
      </c>
      <c r="E55" s="237">
        <v>178.817816632958</v>
      </c>
      <c r="F55" s="237">
        <v>132.127966860903</v>
      </c>
      <c r="G55" s="237">
        <v>159.05234596335899</v>
      </c>
      <c r="H55" s="237">
        <v>199.91290927130399</v>
      </c>
      <c r="I55" s="237">
        <v>79.279852480739194</v>
      </c>
      <c r="J55" s="237">
        <v>158.25305950041201</v>
      </c>
      <c r="K55" s="237">
        <v>96.282950552490504</v>
      </c>
      <c r="L55" s="237">
        <v>125.344284400405</v>
      </c>
      <c r="M55" s="237">
        <v>58.275984368587203</v>
      </c>
      <c r="N55" s="237">
        <v>41.200874058166796</v>
      </c>
      <c r="O55" s="237">
        <v>1475.8334152733601</v>
      </c>
      <c r="P55" s="237">
        <v>83.705818624337496</v>
      </c>
      <c r="Q55" s="237">
        <v>61.591103685370697</v>
      </c>
      <c r="R55" s="237">
        <v>163.76267736398</v>
      </c>
      <c r="S55" s="237">
        <v>160.432808192355</v>
      </c>
      <c r="T55" s="237">
        <v>158.20394597917499</v>
      </c>
      <c r="U55" s="237">
        <v>127.413127424226</v>
      </c>
      <c r="V55" s="237">
        <v>132.68493775258699</v>
      </c>
      <c r="W55" s="237">
        <v>208.274439205547</v>
      </c>
      <c r="X55" s="237">
        <v>66.276096964413995</v>
      </c>
      <c r="Y55" s="237">
        <v>66.266767296612301</v>
      </c>
      <c r="Z55" s="237">
        <v>61.218360481904902</v>
      </c>
      <c r="AA55" s="237">
        <v>48.454402456231399</v>
      </c>
      <c r="AB55" s="237">
        <v>1338.28448542674</v>
      </c>
      <c r="AC55" s="237">
        <v>98.113794098746894</v>
      </c>
      <c r="AD55" s="237">
        <v>93.053468547124794</v>
      </c>
      <c r="AE55" s="237">
        <v>50.087177674684298</v>
      </c>
      <c r="AF55" s="237">
        <v>60.5611411172396</v>
      </c>
      <c r="AG55" s="237">
        <v>68.612844261882302</v>
      </c>
      <c r="AH55" s="237">
        <v>108.095707006807</v>
      </c>
      <c r="AI55" s="237">
        <v>82.0758997313348</v>
      </c>
      <c r="AJ55" s="237">
        <v>53.8867290307521</v>
      </c>
      <c r="AK55" s="237">
        <v>46.485935845417302</v>
      </c>
      <c r="AL55" s="237">
        <v>69.243458596013099</v>
      </c>
      <c r="AM55" s="237">
        <v>97.192740003615697</v>
      </c>
      <c r="AN55" s="237">
        <v>37.403064493123097</v>
      </c>
      <c r="AO55" s="237">
        <v>864.81196040674104</v>
      </c>
      <c r="AP55" s="237">
        <v>86.952092338022695</v>
      </c>
      <c r="AQ55" s="237">
        <v>34.704877723809602</v>
      </c>
      <c r="AR55" s="237">
        <v>58.201455888323899</v>
      </c>
      <c r="AS55" s="237">
        <v>46.144626728282901</v>
      </c>
      <c r="AT55" s="237">
        <v>86.600783179250996</v>
      </c>
      <c r="AU55" s="237">
        <v>142.95379349408901</v>
      </c>
      <c r="AV55" s="237">
        <v>90.689087691946</v>
      </c>
      <c r="AW55" s="237">
        <v>53.603888299459598</v>
      </c>
      <c r="AX55" s="237">
        <v>132.46810728231901</v>
      </c>
      <c r="AY55" s="237">
        <v>81.196131639132105</v>
      </c>
      <c r="AZ55" s="237">
        <v>93.203621941180899</v>
      </c>
      <c r="BA55" s="237">
        <v>58.894277420387297</v>
      </c>
      <c r="BB55" s="237">
        <v>965.61274362620395</v>
      </c>
      <c r="BC55" s="237">
        <v>36.429931205717601</v>
      </c>
      <c r="BD55" s="237">
        <v>45.1654502285121</v>
      </c>
      <c r="BE55" s="237">
        <v>118.660440240505</v>
      </c>
      <c r="BF55" s="237">
        <v>43.895281443376099</v>
      </c>
      <c r="BG55" s="237">
        <v>40.248561141237701</v>
      </c>
      <c r="BH55" s="237">
        <v>71.134878404151095</v>
      </c>
      <c r="BI55" s="237">
        <v>115.380371380635</v>
      </c>
      <c r="BJ55" s="237">
        <v>73.694129269085806</v>
      </c>
    </row>
    <row r="56" spans="1:62" s="31" customFormat="1" ht="15.75" customHeight="1" x14ac:dyDescent="0.25">
      <c r="A56" s="235" t="s">
        <v>71</v>
      </c>
      <c r="B56" s="235" t="s">
        <v>253</v>
      </c>
      <c r="C56" s="230">
        <v>5482.7416663373297</v>
      </c>
      <c r="D56" s="230">
        <v>8121.9452031425499</v>
      </c>
      <c r="E56" s="230">
        <v>9843.7593997066706</v>
      </c>
      <c r="F56" s="230">
        <v>6598.7255200023501</v>
      </c>
      <c r="G56" s="230">
        <v>7502.6398677330599</v>
      </c>
      <c r="H56" s="230">
        <v>9514.0600753737908</v>
      </c>
      <c r="I56" s="230">
        <v>8814.5553410666507</v>
      </c>
      <c r="J56" s="230">
        <v>10678.415744682899</v>
      </c>
      <c r="K56" s="230">
        <v>7693.5825575806502</v>
      </c>
      <c r="L56" s="230">
        <v>7712.0351354456197</v>
      </c>
      <c r="M56" s="230">
        <v>6848.8703166215</v>
      </c>
      <c r="N56" s="230">
        <v>7014.82356114503</v>
      </c>
      <c r="O56" s="230">
        <v>95826.154388838098</v>
      </c>
      <c r="P56" s="230">
        <v>4179.7537696244199</v>
      </c>
      <c r="Q56" s="230">
        <v>6516.8515745027098</v>
      </c>
      <c r="R56" s="230">
        <v>9668.5609990699104</v>
      </c>
      <c r="S56" s="230">
        <v>9770.8085024511693</v>
      </c>
      <c r="T56" s="230">
        <v>7764.1937745145797</v>
      </c>
      <c r="U56" s="230">
        <v>9486.9096012605005</v>
      </c>
      <c r="V56" s="230">
        <v>9116.2125652406194</v>
      </c>
      <c r="W56" s="230">
        <v>12395.7344228081</v>
      </c>
      <c r="X56" s="230">
        <v>8586.9845263211591</v>
      </c>
      <c r="Y56" s="230">
        <v>10601.5301145349</v>
      </c>
      <c r="Z56" s="230">
        <v>10044.4464013857</v>
      </c>
      <c r="AA56" s="230">
        <v>9350.5168585955507</v>
      </c>
      <c r="AB56" s="230">
        <v>107482.503110309</v>
      </c>
      <c r="AC56" s="230">
        <v>9667.9944469806196</v>
      </c>
      <c r="AD56" s="230">
        <v>13920.061862951099</v>
      </c>
      <c r="AE56" s="230">
        <v>12807.756239066601</v>
      </c>
      <c r="AF56" s="230">
        <v>13839.2035592093</v>
      </c>
      <c r="AG56" s="230">
        <v>13052.203246032301</v>
      </c>
      <c r="AH56" s="230">
        <v>13528.8605883501</v>
      </c>
      <c r="AI56" s="230">
        <v>12286.049815341599</v>
      </c>
      <c r="AJ56" s="230">
        <v>16895.0220634547</v>
      </c>
      <c r="AK56" s="230">
        <v>12536.1212213131</v>
      </c>
      <c r="AL56" s="230">
        <v>5663.4370933626096</v>
      </c>
      <c r="AM56" s="230">
        <v>10541.849764030399</v>
      </c>
      <c r="AN56" s="230">
        <v>11342.379492161201</v>
      </c>
      <c r="AO56" s="230">
        <v>146080.93939225399</v>
      </c>
      <c r="AP56" s="230">
        <v>8640.6501341712301</v>
      </c>
      <c r="AQ56" s="230">
        <v>8662.1216342252192</v>
      </c>
      <c r="AR56" s="230">
        <v>8920.3935538755995</v>
      </c>
      <c r="AS56" s="230">
        <v>6964.1603547448003</v>
      </c>
      <c r="AT56" s="230">
        <v>7736.9036346939802</v>
      </c>
      <c r="AU56" s="230">
        <v>12383.0068870959</v>
      </c>
      <c r="AV56" s="230">
        <v>19602.178502047798</v>
      </c>
      <c r="AW56" s="230">
        <v>11993.6286799305</v>
      </c>
      <c r="AX56" s="230">
        <v>10669.407467011</v>
      </c>
      <c r="AY56" s="230">
        <v>9051.9560374364901</v>
      </c>
      <c r="AZ56" s="230">
        <v>6500.8574157793</v>
      </c>
      <c r="BA56" s="230">
        <v>12767.865837788901</v>
      </c>
      <c r="BB56" s="230">
        <v>123893.130138801</v>
      </c>
      <c r="BC56" s="230">
        <v>7802.3036863668603</v>
      </c>
      <c r="BD56" s="230">
        <v>7245.4591987637496</v>
      </c>
      <c r="BE56" s="230">
        <v>10099.788857199699</v>
      </c>
      <c r="BF56" s="230">
        <v>10005.157494695301</v>
      </c>
      <c r="BG56" s="230">
        <v>12652.286674776</v>
      </c>
      <c r="BH56" s="230">
        <v>10954.946082286</v>
      </c>
      <c r="BI56" s="230">
        <v>11228.864742522899</v>
      </c>
      <c r="BJ56" s="230">
        <v>8837.0132400438997</v>
      </c>
    </row>
    <row r="57" spans="1:62" s="31" customFormat="1" ht="15.75" customHeight="1" x14ac:dyDescent="0.25">
      <c r="A57" s="301" t="s">
        <v>71</v>
      </c>
      <c r="B57" s="301" t="s">
        <v>254</v>
      </c>
      <c r="C57" s="237">
        <v>0</v>
      </c>
      <c r="D57" s="237">
        <v>5.3355885571588502</v>
      </c>
      <c r="E57" s="237">
        <v>7.3545423195447004</v>
      </c>
      <c r="F57" s="237">
        <v>0</v>
      </c>
      <c r="G57" s="237">
        <v>0</v>
      </c>
      <c r="H57" s="237">
        <v>6.2201606132815499</v>
      </c>
      <c r="I57" s="237">
        <v>0</v>
      </c>
      <c r="J57" s="237">
        <v>0</v>
      </c>
      <c r="K57" s="237">
        <v>6.0897892053298701</v>
      </c>
      <c r="L57" s="237">
        <v>5.5180255272350198</v>
      </c>
      <c r="M57" s="237">
        <v>0</v>
      </c>
      <c r="N57" s="237">
        <v>18.819082395213599</v>
      </c>
      <c r="O57" s="237">
        <v>49.337188617763601</v>
      </c>
      <c r="P57" s="237">
        <v>10.3473786786628</v>
      </c>
      <c r="Q57" s="237">
        <v>0</v>
      </c>
      <c r="R57" s="237">
        <v>0</v>
      </c>
      <c r="S57" s="237">
        <v>18.499455130065499</v>
      </c>
      <c r="T57" s="237">
        <v>0</v>
      </c>
      <c r="U57" s="237">
        <v>25.1088787906132</v>
      </c>
      <c r="V57" s="237">
        <v>23.412517094243899</v>
      </c>
      <c r="W57" s="237">
        <v>12.4341482173601</v>
      </c>
      <c r="X57" s="237">
        <v>0.440502159143141</v>
      </c>
      <c r="Y57" s="237">
        <v>13.2606004655778</v>
      </c>
      <c r="Z57" s="237">
        <v>0</v>
      </c>
      <c r="AA57" s="237">
        <v>0</v>
      </c>
      <c r="AB57" s="237">
        <v>103.503480535666</v>
      </c>
      <c r="AC57" s="237">
        <v>2.4484070189662201</v>
      </c>
      <c r="AD57" s="237">
        <v>1.7204897884088199</v>
      </c>
      <c r="AE57" s="237">
        <v>0</v>
      </c>
      <c r="AF57" s="237">
        <v>221.52571465898899</v>
      </c>
      <c r="AG57" s="237">
        <v>0</v>
      </c>
      <c r="AH57" s="237">
        <v>71.231872389338406</v>
      </c>
      <c r="AI57" s="237">
        <v>0</v>
      </c>
      <c r="AJ57" s="237">
        <v>0</v>
      </c>
      <c r="AK57" s="237">
        <v>9.6140780457551198</v>
      </c>
      <c r="AL57" s="237">
        <v>0</v>
      </c>
      <c r="AM57" s="237">
        <v>0</v>
      </c>
      <c r="AN57" s="237">
        <v>0</v>
      </c>
      <c r="AO57" s="237">
        <v>306.54056190145701</v>
      </c>
      <c r="AP57" s="237">
        <v>32.238381081635801</v>
      </c>
      <c r="AQ57" s="237">
        <v>0.99322908465461102</v>
      </c>
      <c r="AR57" s="237">
        <v>1.5061580402544399</v>
      </c>
      <c r="AS57" s="237">
        <v>0.34483886492876598</v>
      </c>
      <c r="AT57" s="237">
        <v>1.5028381921215801</v>
      </c>
      <c r="AU57" s="237">
        <v>2.03574094017489</v>
      </c>
      <c r="AV57" s="237">
        <v>1.1603994209139199</v>
      </c>
      <c r="AW57" s="237">
        <v>3.7925473038284299</v>
      </c>
      <c r="AX57" s="237">
        <v>0.376573219397626</v>
      </c>
      <c r="AY57" s="237">
        <v>0.32569637325155398</v>
      </c>
      <c r="AZ57" s="237">
        <v>0.27811648493865898</v>
      </c>
      <c r="BA57" s="237">
        <v>2.4475982304259598</v>
      </c>
      <c r="BB57" s="237">
        <v>47.002117236526303</v>
      </c>
      <c r="BC57" s="237">
        <v>0</v>
      </c>
      <c r="BD57" s="237">
        <v>0</v>
      </c>
      <c r="BE57" s="237">
        <v>0</v>
      </c>
      <c r="BF57" s="237">
        <v>0</v>
      </c>
      <c r="BG57" s="237">
        <v>2.8001995923903</v>
      </c>
      <c r="BH57" s="237">
        <v>0</v>
      </c>
      <c r="BI57" s="237">
        <v>0</v>
      </c>
      <c r="BJ57" s="237">
        <v>0</v>
      </c>
    </row>
    <row r="58" spans="1:62" s="31" customFormat="1" ht="15.75" customHeight="1" x14ac:dyDescent="0.25">
      <c r="A58" s="235" t="s">
        <v>71</v>
      </c>
      <c r="B58" s="235" t="s">
        <v>255</v>
      </c>
      <c r="C58" s="230">
        <v>14.501141641818799</v>
      </c>
      <c r="D58" s="230">
        <v>0.38822758644470101</v>
      </c>
      <c r="E58" s="230">
        <v>1.4632912593637</v>
      </c>
      <c r="F58" s="230">
        <v>2.11232217817011</v>
      </c>
      <c r="G58" s="230">
        <v>23.997535625636001</v>
      </c>
      <c r="H58" s="230">
        <v>0.434266428092908</v>
      </c>
      <c r="I58" s="230">
        <v>0.42950627457589602</v>
      </c>
      <c r="J58" s="230">
        <v>2.5078257611856398</v>
      </c>
      <c r="K58" s="230">
        <v>1.30547036742405</v>
      </c>
      <c r="L58" s="230">
        <v>1.38353878507866</v>
      </c>
      <c r="M58" s="230">
        <v>4.9502090056672596</v>
      </c>
      <c r="N58" s="230">
        <v>18.352964746585599</v>
      </c>
      <c r="O58" s="230">
        <v>71.826299660043304</v>
      </c>
      <c r="P58" s="230">
        <v>6.9343767299905297</v>
      </c>
      <c r="Q58" s="230">
        <v>0</v>
      </c>
      <c r="R58" s="230">
        <v>0.28134997091140101</v>
      </c>
      <c r="S58" s="230">
        <v>0.57653263426397305</v>
      </c>
      <c r="T58" s="230">
        <v>5.85891593997446E-2</v>
      </c>
      <c r="U58" s="230">
        <v>21.105569901403001</v>
      </c>
      <c r="V58" s="230">
        <v>4.1843260652632104</v>
      </c>
      <c r="W58" s="230">
        <v>38.381367897114401</v>
      </c>
      <c r="X58" s="230">
        <v>0.286925726108543</v>
      </c>
      <c r="Y58" s="230">
        <v>9.1518321151471795</v>
      </c>
      <c r="Z58" s="230">
        <v>28.756280529866299</v>
      </c>
      <c r="AA58" s="230">
        <v>325.80157871249003</v>
      </c>
      <c r="AB58" s="230">
        <v>435.51872944195901</v>
      </c>
      <c r="AC58" s="230">
        <v>4.0626290469097297</v>
      </c>
      <c r="AD58" s="230">
        <v>9.3248308165386398</v>
      </c>
      <c r="AE58" s="230">
        <v>0.407248271426005</v>
      </c>
      <c r="AF58" s="230">
        <v>6.7102289345865103</v>
      </c>
      <c r="AG58" s="230">
        <v>0.78131852263408397</v>
      </c>
      <c r="AH58" s="230">
        <v>6.9620116963577496</v>
      </c>
      <c r="AI58" s="230">
        <v>21.165630984578002</v>
      </c>
      <c r="AJ58" s="230">
        <v>7.9064402245970404</v>
      </c>
      <c r="AK58" s="230">
        <v>4.4430233598833002</v>
      </c>
      <c r="AL58" s="230">
        <v>1.6538533040590899</v>
      </c>
      <c r="AM58" s="230">
        <v>0.94541362866974499</v>
      </c>
      <c r="AN58" s="230">
        <v>1.7515939614656799</v>
      </c>
      <c r="AO58" s="230">
        <v>66.114222751705597</v>
      </c>
      <c r="AP58" s="230">
        <v>166.02200972796601</v>
      </c>
      <c r="AQ58" s="230">
        <v>2.6599159389042999</v>
      </c>
      <c r="AR58" s="230">
        <v>5.9446356412289001</v>
      </c>
      <c r="AS58" s="230">
        <v>5.0936158083854703</v>
      </c>
      <c r="AT58" s="230">
        <v>2.3987838358654199</v>
      </c>
      <c r="AU58" s="230">
        <v>11.6492321605255</v>
      </c>
      <c r="AV58" s="230">
        <v>34.516252768600701</v>
      </c>
      <c r="AW58" s="230">
        <v>0.71897802307105696</v>
      </c>
      <c r="AX58" s="230">
        <v>1.6906276356301</v>
      </c>
      <c r="AY58" s="230">
        <v>3.4495965043436598</v>
      </c>
      <c r="AZ58" s="230">
        <v>1123.3933028423501</v>
      </c>
      <c r="BA58" s="230">
        <v>2.3708470359158298</v>
      </c>
      <c r="BB58" s="230">
        <v>1359.90779792279</v>
      </c>
      <c r="BC58" s="230">
        <v>60.281139167320099</v>
      </c>
      <c r="BD58" s="230">
        <v>9.9065702429391305</v>
      </c>
      <c r="BE58" s="230">
        <v>3.16605735226078</v>
      </c>
      <c r="BF58" s="230">
        <v>0.14319207383034899</v>
      </c>
      <c r="BG58" s="230">
        <v>4.5083213437483902</v>
      </c>
      <c r="BH58" s="230">
        <v>88.565125851796495</v>
      </c>
      <c r="BI58" s="230">
        <v>2.7562342642223201</v>
      </c>
      <c r="BJ58" s="230">
        <v>1.1961517902661001</v>
      </c>
    </row>
    <row r="59" spans="1:62" s="31" customFormat="1" ht="15.75" customHeight="1" x14ac:dyDescent="0.25">
      <c r="A59" s="301" t="s">
        <v>71</v>
      </c>
      <c r="B59" s="301" t="s">
        <v>256</v>
      </c>
      <c r="C59" s="237">
        <v>16.701602815108899</v>
      </c>
      <c r="D59" s="380">
        <v>53.210808377962898</v>
      </c>
      <c r="E59" s="237">
        <v>52.936944967179898</v>
      </c>
      <c r="F59" s="237">
        <v>7.7775217493781996</v>
      </c>
      <c r="G59" s="380">
        <v>83.031702172845499</v>
      </c>
      <c r="H59" s="237">
        <v>22.605259364161402</v>
      </c>
      <c r="I59" s="380">
        <v>22.475816084816501</v>
      </c>
      <c r="J59" s="380">
        <v>56.980623754865299</v>
      </c>
      <c r="K59" s="380">
        <v>94.518716064931596</v>
      </c>
      <c r="L59" s="380">
        <v>31.9850227368667</v>
      </c>
      <c r="M59" s="380">
        <v>39.309993746947697</v>
      </c>
      <c r="N59" s="380">
        <v>3.6775680073207799</v>
      </c>
      <c r="O59" s="237">
        <v>485.21157984238499</v>
      </c>
      <c r="P59" s="380">
        <v>2.1581251369967802</v>
      </c>
      <c r="Q59" s="380">
        <v>6.6819171943193103</v>
      </c>
      <c r="R59" s="380">
        <v>61.894056315204097</v>
      </c>
      <c r="S59" s="380">
        <v>60.334503397888398</v>
      </c>
      <c r="T59" s="380">
        <v>16.0677465753833</v>
      </c>
      <c r="U59" s="380">
        <v>86.850967919325996</v>
      </c>
      <c r="V59" s="380">
        <v>144.97029798367001</v>
      </c>
      <c r="W59" s="380">
        <v>318.36981099071102</v>
      </c>
      <c r="X59" s="380">
        <v>31.521875027573</v>
      </c>
      <c r="Y59" s="380">
        <v>184.41807326657599</v>
      </c>
      <c r="Z59" s="380">
        <v>20.043554140688801</v>
      </c>
      <c r="AA59" s="380">
        <v>133.998807637326</v>
      </c>
      <c r="AB59" s="380">
        <v>1067.3097355856601</v>
      </c>
      <c r="AC59" s="380">
        <v>81.176467304598404</v>
      </c>
      <c r="AD59" s="380">
        <v>44.419871926224999</v>
      </c>
      <c r="AE59" s="380">
        <v>7.7387429713797999</v>
      </c>
      <c r="AF59" s="380">
        <v>60.000124095931497</v>
      </c>
      <c r="AG59" s="380">
        <v>92.386844588039693</v>
      </c>
      <c r="AH59" s="380">
        <v>50.999592608780503</v>
      </c>
      <c r="AI59" s="380">
        <v>41.8697717472063</v>
      </c>
      <c r="AJ59" s="380">
        <v>20.015021588971798</v>
      </c>
      <c r="AK59" s="380">
        <v>27.982463809431302</v>
      </c>
      <c r="AL59" s="380">
        <v>92.025593779930205</v>
      </c>
      <c r="AM59" s="380">
        <v>44.8674526917032</v>
      </c>
      <c r="AN59" s="237">
        <v>209.52288299194001</v>
      </c>
      <c r="AO59" s="237">
        <v>773.00483010413802</v>
      </c>
      <c r="AP59" s="237">
        <v>40.661232419255597</v>
      </c>
      <c r="AQ59" s="237">
        <v>28.985573953172899</v>
      </c>
      <c r="AR59" s="237">
        <v>34.455056940120997</v>
      </c>
      <c r="AS59" s="237">
        <v>6.2080340913869696</v>
      </c>
      <c r="AT59" s="237">
        <v>69.164101270882</v>
      </c>
      <c r="AU59" s="237">
        <v>27.401549535795599</v>
      </c>
      <c r="AV59" s="237">
        <v>174.80158877463899</v>
      </c>
      <c r="AW59" s="237">
        <v>176.119720002652</v>
      </c>
      <c r="AX59" s="237">
        <v>53.378807672813203</v>
      </c>
      <c r="AY59" s="237">
        <v>155.616334613531</v>
      </c>
      <c r="AZ59" s="237">
        <v>29.673417821817001</v>
      </c>
      <c r="BA59" s="237">
        <v>111.377851975609</v>
      </c>
      <c r="BB59" s="237">
        <v>907.84326907167701</v>
      </c>
      <c r="BC59" s="237">
        <v>27.867142038401798</v>
      </c>
      <c r="BD59" s="237">
        <v>82.570350209040299</v>
      </c>
      <c r="BE59" s="237">
        <v>24.131436284733599</v>
      </c>
      <c r="BF59" s="237">
        <v>99.643438835975601</v>
      </c>
      <c r="BG59" s="237">
        <v>67.065318737669301</v>
      </c>
      <c r="BH59" s="237">
        <v>572.62860173842603</v>
      </c>
      <c r="BI59" s="237">
        <v>297.10216964019497</v>
      </c>
      <c r="BJ59" s="237">
        <v>58.516256619300698</v>
      </c>
    </row>
    <row r="60" spans="1:62" s="31" customFormat="1" ht="15.75" customHeight="1" x14ac:dyDescent="0.25">
      <c r="A60" s="235" t="s">
        <v>71</v>
      </c>
      <c r="B60" s="235" t="s">
        <v>257</v>
      </c>
      <c r="C60" s="230">
        <v>0</v>
      </c>
      <c r="D60" s="230">
        <v>0</v>
      </c>
      <c r="E60" s="230">
        <v>0</v>
      </c>
      <c r="F60" s="230">
        <v>0.444768786142407</v>
      </c>
      <c r="G60" s="230">
        <v>0.61531504647268798</v>
      </c>
      <c r="H60" s="230">
        <v>0.253385683878463</v>
      </c>
      <c r="I60" s="230">
        <v>3.2141996741849699</v>
      </c>
      <c r="J60" s="230">
        <v>12.9183102102256</v>
      </c>
      <c r="K60" s="230">
        <v>0.47680794000249499</v>
      </c>
      <c r="L60" s="230">
        <v>0.263167371298901</v>
      </c>
      <c r="M60" s="230">
        <v>0.30081227433159302</v>
      </c>
      <c r="N60" s="230">
        <v>0.44231056442393002</v>
      </c>
      <c r="O60" s="230">
        <v>18.929077550961001</v>
      </c>
      <c r="P60" s="230">
        <v>0.35205264616889298</v>
      </c>
      <c r="Q60" s="230">
        <v>0.33186813758786599</v>
      </c>
      <c r="R60" s="230">
        <v>3.5167697333459298</v>
      </c>
      <c r="S60" s="230">
        <v>3.4642589024101298</v>
      </c>
      <c r="T60" s="230">
        <v>0.43016777559286201</v>
      </c>
      <c r="U60" s="230">
        <v>22.420762946959201</v>
      </c>
      <c r="V60" s="230">
        <v>0.16268419893135899</v>
      </c>
      <c r="W60" s="230">
        <v>0.78757466383863695</v>
      </c>
      <c r="X60" s="230">
        <v>0.77187764960966598</v>
      </c>
      <c r="Y60" s="230">
        <v>2.3765917572523301</v>
      </c>
      <c r="Z60" s="230">
        <v>1.27859612588345</v>
      </c>
      <c r="AA60" s="230">
        <v>0.40676694306933198</v>
      </c>
      <c r="AB60" s="230">
        <v>36.299971480649702</v>
      </c>
      <c r="AC60" s="230">
        <v>0.95218666458439905</v>
      </c>
      <c r="AD60" s="230">
        <v>2.1007577117783001</v>
      </c>
      <c r="AE60" s="230">
        <v>1.6677175749894899</v>
      </c>
      <c r="AF60" s="230">
        <v>4.8167318543741597</v>
      </c>
      <c r="AG60" s="230">
        <v>10.7950151289639</v>
      </c>
      <c r="AH60" s="230">
        <v>6.6693925022700897</v>
      </c>
      <c r="AI60" s="230">
        <v>0.48403214905511699</v>
      </c>
      <c r="AJ60" s="230">
        <v>0.26318725237427898</v>
      </c>
      <c r="AK60" s="230">
        <v>1.01135386171804</v>
      </c>
      <c r="AL60" s="230">
        <v>1.49759852405123</v>
      </c>
      <c r="AM60" s="230">
        <v>11.731249390875799</v>
      </c>
      <c r="AN60" s="230">
        <v>0.68207493018407195</v>
      </c>
      <c r="AO60" s="230">
        <v>42.671297545218899</v>
      </c>
      <c r="AP60" s="230">
        <v>16.939258959045699</v>
      </c>
      <c r="AQ60" s="230">
        <v>1.33068472244092</v>
      </c>
      <c r="AR60" s="230">
        <v>8.8861390924382704</v>
      </c>
      <c r="AS60" s="230">
        <v>8.9246914907038306</v>
      </c>
      <c r="AT60" s="230">
        <v>3.4013103740323301</v>
      </c>
      <c r="AU60" s="230">
        <v>16.345487651604799</v>
      </c>
      <c r="AV60" s="230">
        <v>14.075008970884801</v>
      </c>
      <c r="AW60" s="230">
        <v>2.4301951322772899</v>
      </c>
      <c r="AX60" s="230">
        <v>13.155076778103799</v>
      </c>
      <c r="AY60" s="230">
        <v>5.4538025319850503</v>
      </c>
      <c r="AZ60" s="230">
        <v>0.61354662346866495</v>
      </c>
      <c r="BA60" s="230">
        <v>45.420882161434797</v>
      </c>
      <c r="BB60" s="230">
        <v>136.97608448842001</v>
      </c>
      <c r="BC60" s="230">
        <v>39.8855086683444</v>
      </c>
      <c r="BD60" s="230">
        <v>11.7438005961253</v>
      </c>
      <c r="BE60" s="230">
        <v>18.749138785890299</v>
      </c>
      <c r="BF60" s="230">
        <v>5.4960324553957598</v>
      </c>
      <c r="BG60" s="230">
        <v>2.9768275666795398</v>
      </c>
      <c r="BH60" s="230">
        <v>6.8537893500196896</v>
      </c>
      <c r="BI60" s="230">
        <v>25.253652299039398</v>
      </c>
      <c r="BJ60" s="230">
        <v>10.2041808799523</v>
      </c>
    </row>
    <row r="61" spans="1:62" s="31" customFormat="1" ht="15.75" customHeight="1" x14ac:dyDescent="0.25">
      <c r="A61" s="301" t="s">
        <v>71</v>
      </c>
      <c r="B61" s="301" t="s">
        <v>258</v>
      </c>
      <c r="C61" s="237">
        <v>0</v>
      </c>
      <c r="D61" s="237">
        <v>60.155966149864703</v>
      </c>
      <c r="E61" s="237">
        <v>0.21118042946121199</v>
      </c>
      <c r="F61" s="237">
        <v>25.631020658679599</v>
      </c>
      <c r="G61" s="237">
        <v>9.3623431333094604</v>
      </c>
      <c r="H61" s="237">
        <v>0.819687423149004</v>
      </c>
      <c r="I61" s="237">
        <v>1.14473953778224</v>
      </c>
      <c r="J61" s="237">
        <v>68.456471453929197</v>
      </c>
      <c r="K61" s="380">
        <v>11.298137810125301</v>
      </c>
      <c r="L61" s="237">
        <v>6.1156701381847798</v>
      </c>
      <c r="M61" s="237">
        <v>0.17659020153069199</v>
      </c>
      <c r="N61" s="237">
        <v>0.191918512136729</v>
      </c>
      <c r="O61" s="237">
        <v>183.56372544815301</v>
      </c>
      <c r="P61" s="237">
        <v>0.19065983669026201</v>
      </c>
      <c r="Q61" s="237">
        <v>1.03578669040128</v>
      </c>
      <c r="R61" s="380">
        <v>0</v>
      </c>
      <c r="S61" s="237">
        <v>0.32007577327980802</v>
      </c>
      <c r="T61" s="237">
        <v>0.54338141443296994</v>
      </c>
      <c r="U61" s="237">
        <v>57.523065773215698</v>
      </c>
      <c r="V61" s="380">
        <v>1.2864830534828799</v>
      </c>
      <c r="W61" s="237">
        <v>0.19284033409648499</v>
      </c>
      <c r="X61" s="237">
        <v>0</v>
      </c>
      <c r="Y61" s="237">
        <v>0</v>
      </c>
      <c r="Z61" s="237">
        <v>0.377339367902087</v>
      </c>
      <c r="AA61" s="237">
        <v>0.90522108003100299</v>
      </c>
      <c r="AB61" s="237">
        <v>62.374853323532399</v>
      </c>
      <c r="AC61" s="237">
        <v>0</v>
      </c>
      <c r="AD61" s="237">
        <v>0.191024221037112</v>
      </c>
      <c r="AE61" s="237">
        <v>0</v>
      </c>
      <c r="AF61" s="237">
        <v>0.19519255810490499</v>
      </c>
      <c r="AG61" s="237">
        <v>0.204181817029747</v>
      </c>
      <c r="AH61" s="237">
        <v>0.36484641697320003</v>
      </c>
      <c r="AI61" s="237">
        <v>0.70127687511516701</v>
      </c>
      <c r="AJ61" s="237">
        <v>1.6165108622465101</v>
      </c>
      <c r="AK61" s="237">
        <v>0.19342441468791899</v>
      </c>
      <c r="AL61" s="237">
        <v>301.117080482978</v>
      </c>
      <c r="AM61" s="237">
        <v>0.30553554650147502</v>
      </c>
      <c r="AN61" s="237">
        <v>1.00270259713118</v>
      </c>
      <c r="AO61" s="237">
        <v>305.891775791805</v>
      </c>
      <c r="AP61" s="237">
        <v>0</v>
      </c>
      <c r="AQ61" s="237">
        <v>0</v>
      </c>
      <c r="AR61" s="237">
        <v>0</v>
      </c>
      <c r="AS61" s="237">
        <v>0.66094115778013496</v>
      </c>
      <c r="AT61" s="237">
        <v>0.71014278985007295</v>
      </c>
      <c r="AU61" s="237">
        <v>0.190835519230629</v>
      </c>
      <c r="AV61" s="237">
        <v>43.750448544241898</v>
      </c>
      <c r="AW61" s="237">
        <v>3.93016612130286</v>
      </c>
      <c r="AX61" s="237">
        <v>21.707138726820499</v>
      </c>
      <c r="AY61" s="237">
        <v>0.19160127104188801</v>
      </c>
      <c r="AZ61" s="237">
        <v>0.81427647014803795</v>
      </c>
      <c r="BA61" s="237">
        <v>0.790985678130113</v>
      </c>
      <c r="BB61" s="237">
        <v>72.746536278546102</v>
      </c>
      <c r="BC61" s="237">
        <v>0.37024044242430498</v>
      </c>
      <c r="BD61" s="237">
        <v>0.192891503096253</v>
      </c>
      <c r="BE61" s="237">
        <v>30.144524309579602</v>
      </c>
      <c r="BF61" s="237">
        <v>0.27339181663748202</v>
      </c>
      <c r="BG61" s="237">
        <v>0.391220193052222</v>
      </c>
      <c r="BH61" s="237">
        <v>2.8249208865052999</v>
      </c>
      <c r="BI61" s="237">
        <v>1.7305235552392499</v>
      </c>
      <c r="BJ61" s="237">
        <v>0.19132040650718099</v>
      </c>
    </row>
    <row r="62" spans="1:62" s="31" customFormat="1" ht="15.75" customHeight="1" x14ac:dyDescent="0.25">
      <c r="A62" s="235" t="s">
        <v>71</v>
      </c>
      <c r="B62" s="235" t="s">
        <v>259</v>
      </c>
      <c r="C62" s="230">
        <v>369.84299299690798</v>
      </c>
      <c r="D62" s="236">
        <v>463.01094158619401</v>
      </c>
      <c r="E62" s="230">
        <v>1257.04493981222</v>
      </c>
      <c r="F62" s="230">
        <v>306.14909324642201</v>
      </c>
      <c r="G62" s="230">
        <v>332.541331484517</v>
      </c>
      <c r="H62" s="230">
        <v>771.72909440906403</v>
      </c>
      <c r="I62" s="230">
        <v>857.96579931844406</v>
      </c>
      <c r="J62" s="230">
        <v>608.30622131689199</v>
      </c>
      <c r="K62" s="230">
        <v>862.73840678934801</v>
      </c>
      <c r="L62" s="230">
        <v>539.20490044482403</v>
      </c>
      <c r="M62" s="230">
        <v>670.11921936034798</v>
      </c>
      <c r="N62" s="230">
        <v>399.77064629631798</v>
      </c>
      <c r="O62" s="230">
        <v>7438.4235870615003</v>
      </c>
      <c r="P62" s="236">
        <v>319.81077409713498</v>
      </c>
      <c r="Q62" s="230">
        <v>220.67981959614701</v>
      </c>
      <c r="R62" s="230">
        <v>1787.91192719214</v>
      </c>
      <c r="S62" s="230">
        <v>107.212175970058</v>
      </c>
      <c r="T62" s="230">
        <v>80.9867377902778</v>
      </c>
      <c r="U62" s="230">
        <v>253.34001068425499</v>
      </c>
      <c r="V62" s="230">
        <v>49.748189092247003</v>
      </c>
      <c r="W62" s="230">
        <v>270.45869139855802</v>
      </c>
      <c r="X62" s="230">
        <v>986.26710379485996</v>
      </c>
      <c r="Y62" s="230">
        <v>863.39411544008794</v>
      </c>
      <c r="Z62" s="230">
        <v>771.76176053409802</v>
      </c>
      <c r="AA62" s="236">
        <v>162.87926059524801</v>
      </c>
      <c r="AB62" s="236">
        <v>5874.4505661851199</v>
      </c>
      <c r="AC62" s="236">
        <v>1502.24278178639</v>
      </c>
      <c r="AD62" s="236">
        <v>1722.5406915968699</v>
      </c>
      <c r="AE62" s="236">
        <v>260.70711036264299</v>
      </c>
      <c r="AF62" s="236">
        <v>413.97497708965398</v>
      </c>
      <c r="AG62" s="236">
        <v>203.71116501859399</v>
      </c>
      <c r="AH62" s="236">
        <v>109.48558634034799</v>
      </c>
      <c r="AI62" s="236">
        <v>284.44840359846199</v>
      </c>
      <c r="AJ62" s="236">
        <v>423.68572601516701</v>
      </c>
      <c r="AK62" s="236">
        <v>740.383949455579</v>
      </c>
      <c r="AL62" s="236">
        <v>1194.7624056647101</v>
      </c>
      <c r="AM62" s="236">
        <v>691.15860576289504</v>
      </c>
      <c r="AN62" s="230">
        <v>1644.4349958043899</v>
      </c>
      <c r="AO62" s="230">
        <v>9191.5363984956894</v>
      </c>
      <c r="AP62" s="230">
        <v>1643.0519388272401</v>
      </c>
      <c r="AQ62" s="230">
        <v>215.79403820298199</v>
      </c>
      <c r="AR62" s="230">
        <v>237.64186693992801</v>
      </c>
      <c r="AS62" s="230">
        <v>402.75754276609399</v>
      </c>
      <c r="AT62" s="230">
        <v>1155.4653635883501</v>
      </c>
      <c r="AU62" s="230">
        <v>581.34212068097895</v>
      </c>
      <c r="AV62" s="230">
        <v>195.00352648576401</v>
      </c>
      <c r="AW62" s="230">
        <v>138.47837917279799</v>
      </c>
      <c r="AX62" s="230">
        <v>685.89790658944503</v>
      </c>
      <c r="AY62" s="230">
        <v>108.22119436311399</v>
      </c>
      <c r="AZ62" s="230">
        <v>310.79873751491198</v>
      </c>
      <c r="BA62" s="230">
        <v>355.94355515855102</v>
      </c>
      <c r="BB62" s="230">
        <v>6030.3961702901497</v>
      </c>
      <c r="BC62" s="230">
        <v>677.45872417100099</v>
      </c>
      <c r="BD62" s="230">
        <v>522.72046589341699</v>
      </c>
      <c r="BE62" s="230">
        <v>260.85864738796602</v>
      </c>
      <c r="BF62" s="230">
        <v>442.99895803348102</v>
      </c>
      <c r="BG62" s="230">
        <v>1110.72528556781</v>
      </c>
      <c r="BH62" s="230">
        <v>750.29098970203495</v>
      </c>
      <c r="BI62" s="230">
        <v>1352.9794190780599</v>
      </c>
      <c r="BJ62" s="230">
        <v>948.32894210293603</v>
      </c>
    </row>
    <row r="63" spans="1:62" s="31" customFormat="1" ht="15.75" customHeight="1" x14ac:dyDescent="0.25">
      <c r="A63" s="301" t="s">
        <v>71</v>
      </c>
      <c r="B63" s="301" t="s">
        <v>260</v>
      </c>
      <c r="C63" s="237">
        <v>767.02285945183405</v>
      </c>
      <c r="D63" s="237">
        <v>401.65370578403201</v>
      </c>
      <c r="E63" s="237">
        <v>526.34489414288703</v>
      </c>
      <c r="F63" s="237">
        <v>670.72161165014802</v>
      </c>
      <c r="G63" s="237">
        <v>427.11921025726798</v>
      </c>
      <c r="H63" s="237">
        <v>413.10312661652102</v>
      </c>
      <c r="I63" s="237">
        <v>248.410082334099</v>
      </c>
      <c r="J63" s="237">
        <v>660.92429245379799</v>
      </c>
      <c r="K63" s="237">
        <v>340.26967842078699</v>
      </c>
      <c r="L63" s="237">
        <v>463.53006166906999</v>
      </c>
      <c r="M63" s="237">
        <v>383.17800387036999</v>
      </c>
      <c r="N63" s="237">
        <v>499.83244770845403</v>
      </c>
      <c r="O63" s="237">
        <v>5802.1099743592704</v>
      </c>
      <c r="P63" s="237">
        <v>180.25456019689801</v>
      </c>
      <c r="Q63" s="237">
        <v>558.65649617825898</v>
      </c>
      <c r="R63" s="237">
        <v>137.570904307576</v>
      </c>
      <c r="S63" s="237">
        <v>420.38452679453201</v>
      </c>
      <c r="T63" s="237">
        <v>596.29006849091195</v>
      </c>
      <c r="U63" s="237">
        <v>305.99049528616302</v>
      </c>
      <c r="V63" s="237">
        <v>1107.6847634754899</v>
      </c>
      <c r="W63" s="237">
        <v>747.04208217632095</v>
      </c>
      <c r="X63" s="237">
        <v>650.03610086667004</v>
      </c>
      <c r="Y63" s="237">
        <v>771.28656057740102</v>
      </c>
      <c r="Z63" s="237">
        <v>503.28281948768</v>
      </c>
      <c r="AA63" s="237">
        <v>559.46613906757796</v>
      </c>
      <c r="AB63" s="237">
        <v>6537.94551690549</v>
      </c>
      <c r="AC63" s="237">
        <v>536.350810272015</v>
      </c>
      <c r="AD63" s="237">
        <v>997.22248739839699</v>
      </c>
      <c r="AE63" s="237">
        <v>1492.2917917227401</v>
      </c>
      <c r="AF63" s="237">
        <v>1137.6988271038699</v>
      </c>
      <c r="AG63" s="237">
        <v>1439.38462985313</v>
      </c>
      <c r="AH63" s="237">
        <v>1315.7158274333301</v>
      </c>
      <c r="AI63" s="237">
        <v>1082.9394449204301</v>
      </c>
      <c r="AJ63" s="237">
        <v>1108.59832832852</v>
      </c>
      <c r="AK63" s="237">
        <v>930.12923572171997</v>
      </c>
      <c r="AL63" s="237">
        <v>868.15038110634998</v>
      </c>
      <c r="AM63" s="237">
        <v>1752.22435699738</v>
      </c>
      <c r="AN63" s="237">
        <v>1383.01558316961</v>
      </c>
      <c r="AO63" s="237">
        <v>14043.721704027501</v>
      </c>
      <c r="AP63" s="237">
        <v>1420.60782902767</v>
      </c>
      <c r="AQ63" s="237">
        <v>1200.2626000799401</v>
      </c>
      <c r="AR63" s="237">
        <v>1299.5173623866499</v>
      </c>
      <c r="AS63" s="237">
        <v>1416.8407993906901</v>
      </c>
      <c r="AT63" s="237">
        <v>1910.99900556219</v>
      </c>
      <c r="AU63" s="237">
        <v>2300.1040479009298</v>
      </c>
      <c r="AV63" s="237">
        <v>2250.3052575572001</v>
      </c>
      <c r="AW63" s="237">
        <v>1663.10092567325</v>
      </c>
      <c r="AX63" s="237">
        <v>2361.9182236962201</v>
      </c>
      <c r="AY63" s="237">
        <v>3109.9604294670198</v>
      </c>
      <c r="AZ63" s="237">
        <v>2138.2511852305101</v>
      </c>
      <c r="BA63" s="237">
        <v>3423.2169513193599</v>
      </c>
      <c r="BB63" s="237">
        <v>24495.084617291599</v>
      </c>
      <c r="BC63" s="237">
        <v>2108.7799191884301</v>
      </c>
      <c r="BD63" s="237">
        <v>1419.4142985344799</v>
      </c>
      <c r="BE63" s="237">
        <v>2172.43503972605</v>
      </c>
      <c r="BF63" s="237">
        <v>1974.1764060005801</v>
      </c>
      <c r="BG63" s="237">
        <v>2041.9440455153999</v>
      </c>
      <c r="BH63" s="237">
        <v>2764.4521552946699</v>
      </c>
      <c r="BI63" s="237">
        <v>3495.2926329176698</v>
      </c>
      <c r="BJ63" s="237">
        <v>3433.54237527031</v>
      </c>
    </row>
    <row r="64" spans="1:62" s="31" customFormat="1" ht="15.75" customHeight="1" x14ac:dyDescent="0.25">
      <c r="A64" s="305" t="s">
        <v>71</v>
      </c>
      <c r="B64" s="235" t="s">
        <v>261</v>
      </c>
      <c r="C64" s="230">
        <v>28.4949845993285</v>
      </c>
      <c r="D64" s="236">
        <v>11.328216733785</v>
      </c>
      <c r="E64" s="236">
        <v>14.948947209967899</v>
      </c>
      <c r="F64" s="236">
        <v>18.175936505894299</v>
      </c>
      <c r="G64" s="236">
        <v>8.3919716487791405</v>
      </c>
      <c r="H64" s="236">
        <v>6.3328612738821102</v>
      </c>
      <c r="I64" s="236">
        <v>13.6315584159109</v>
      </c>
      <c r="J64" s="236">
        <v>3.4626040745078899</v>
      </c>
      <c r="K64" s="236">
        <v>20.179085030252999</v>
      </c>
      <c r="L64" s="236">
        <v>21.397841835862199</v>
      </c>
      <c r="M64" s="236">
        <v>21.876887265491899</v>
      </c>
      <c r="N64" s="236">
        <v>14.5684736944182</v>
      </c>
      <c r="O64" s="236">
        <v>182.78936828808099</v>
      </c>
      <c r="P64" s="236">
        <v>13.6973928948579</v>
      </c>
      <c r="Q64" s="230">
        <v>11.7030363123912</v>
      </c>
      <c r="R64" s="236">
        <v>26.773984964889301</v>
      </c>
      <c r="S64" s="236">
        <v>17.176005646600402</v>
      </c>
      <c r="T64" s="236">
        <v>26.232084691248101</v>
      </c>
      <c r="U64" s="236">
        <v>28.969882651953402</v>
      </c>
      <c r="V64" s="236">
        <v>17.039326739129301</v>
      </c>
      <c r="W64" s="230">
        <v>35.246299943306298</v>
      </c>
      <c r="X64" s="236">
        <v>6.52887128730013</v>
      </c>
      <c r="Y64" s="236">
        <v>57.913290020896802</v>
      </c>
      <c r="Z64" s="236">
        <v>16.701971391865602</v>
      </c>
      <c r="AA64" s="236">
        <v>17.349901847566802</v>
      </c>
      <c r="AB64" s="236">
        <v>275.33204839200499</v>
      </c>
      <c r="AC64" s="236">
        <v>16.709496723115901</v>
      </c>
      <c r="AD64" s="236">
        <v>12.701203000355701</v>
      </c>
      <c r="AE64" s="236">
        <v>12.7788250106337</v>
      </c>
      <c r="AF64" s="236">
        <v>11.3697726097186</v>
      </c>
      <c r="AG64" s="236">
        <v>22.902221504839201</v>
      </c>
      <c r="AH64" s="236">
        <v>10.193932566982699</v>
      </c>
      <c r="AI64" s="236">
        <v>36.097799840792099</v>
      </c>
      <c r="AJ64" s="236">
        <v>14.471363370269501</v>
      </c>
      <c r="AK64" s="236">
        <v>16.8264895333642</v>
      </c>
      <c r="AL64" s="236">
        <v>16.752912716173999</v>
      </c>
      <c r="AM64" s="236">
        <v>15.159961581608099</v>
      </c>
      <c r="AN64" s="230">
        <v>23.9412633300919</v>
      </c>
      <c r="AO64" s="230">
        <v>209.90524178794601</v>
      </c>
      <c r="AP64" s="230">
        <v>14.8092864927357</v>
      </c>
      <c r="AQ64" s="230">
        <v>15.3395753340036</v>
      </c>
      <c r="AR64" s="230">
        <v>16.189265482105899</v>
      </c>
      <c r="AS64" s="230">
        <v>15.845065486676001</v>
      </c>
      <c r="AT64" s="230">
        <v>8.5012537529321595</v>
      </c>
      <c r="AU64" s="230">
        <v>5.6975949862525503</v>
      </c>
      <c r="AV64" s="230">
        <v>18.785404061026799</v>
      </c>
      <c r="AW64" s="230">
        <v>48.729662031711896</v>
      </c>
      <c r="AX64" s="230">
        <v>4.2560167578907002</v>
      </c>
      <c r="AY64" s="230">
        <v>9.2737078185846293</v>
      </c>
      <c r="AZ64" s="230">
        <v>12.3430367432463</v>
      </c>
      <c r="BA64" s="230">
        <v>21.243200891508401</v>
      </c>
      <c r="BB64" s="230">
        <v>191.01306983867499</v>
      </c>
      <c r="BC64" s="230">
        <v>6.8549842381462902</v>
      </c>
      <c r="BD64" s="230">
        <v>0.233972768212662</v>
      </c>
      <c r="BE64" s="230">
        <v>5.9786568148978896</v>
      </c>
      <c r="BF64" s="230">
        <v>27.462194159606302</v>
      </c>
      <c r="BG64" s="230">
        <v>38.097523204352498</v>
      </c>
      <c r="BH64" s="230">
        <v>9.3967894160011607</v>
      </c>
      <c r="BI64" s="230">
        <v>18.9592820192793</v>
      </c>
      <c r="BJ64" s="230">
        <v>18.013502981956599</v>
      </c>
    </row>
    <row r="65" spans="1:62" s="242" customFormat="1" ht="15.75" customHeight="1" x14ac:dyDescent="0.25">
      <c r="A65" s="288" t="s">
        <v>57</v>
      </c>
      <c r="B65" s="268" t="s">
        <v>118</v>
      </c>
      <c r="C65" s="269">
        <v>2531.52669490056</v>
      </c>
      <c r="D65" s="269">
        <v>3424.3670158996902</v>
      </c>
      <c r="E65" s="269">
        <v>3327.0943457295798</v>
      </c>
      <c r="F65" s="269">
        <v>3895.53100963833</v>
      </c>
      <c r="G65" s="269">
        <v>3688.13792694941</v>
      </c>
      <c r="H65" s="269">
        <v>5212.5113845475398</v>
      </c>
      <c r="I65" s="269">
        <v>3966.6321644631798</v>
      </c>
      <c r="J65" s="269">
        <v>3848.0381547136799</v>
      </c>
      <c r="K65" s="269">
        <v>4682.8185168386099</v>
      </c>
      <c r="L65" s="269">
        <v>4967.7557122175804</v>
      </c>
      <c r="M65" s="269">
        <v>6837.9505468951202</v>
      </c>
      <c r="N65" s="269">
        <v>3639.15966247294</v>
      </c>
      <c r="O65" s="269">
        <v>50021.523135266201</v>
      </c>
      <c r="P65" s="269">
        <v>2871.00990125833</v>
      </c>
      <c r="Q65" s="269">
        <v>3988.53597537014</v>
      </c>
      <c r="R65" s="269">
        <v>3983.12000340021</v>
      </c>
      <c r="S65" s="269">
        <v>4943.7010782855295</v>
      </c>
      <c r="T65" s="269">
        <v>5715.3500329253202</v>
      </c>
      <c r="U65" s="269">
        <v>4425.2250038777802</v>
      </c>
      <c r="V65" s="269">
        <v>4195.3642618846598</v>
      </c>
      <c r="W65" s="269">
        <v>5042.4283915375199</v>
      </c>
      <c r="X65" s="269">
        <v>5250.77651223271</v>
      </c>
      <c r="Y65" s="269">
        <v>6823.8649279046604</v>
      </c>
      <c r="Z65" s="269">
        <v>4866.7862455013501</v>
      </c>
      <c r="AA65" s="269">
        <v>4351.3146560195401</v>
      </c>
      <c r="AB65" s="269">
        <v>56457.4769901978</v>
      </c>
      <c r="AC65" s="269">
        <v>4253.48577105602</v>
      </c>
      <c r="AD65" s="269">
        <v>4130.6866438418601</v>
      </c>
      <c r="AE65" s="269">
        <v>4669.8666893562804</v>
      </c>
      <c r="AF65" s="269">
        <v>5149.1543465548202</v>
      </c>
      <c r="AG65" s="269">
        <v>5114.6208938111204</v>
      </c>
      <c r="AH65" s="269">
        <v>5614.8287930361103</v>
      </c>
      <c r="AI65" s="269">
        <v>4920.1701983417897</v>
      </c>
      <c r="AJ65" s="269">
        <v>5565.06019789738</v>
      </c>
      <c r="AK65" s="269">
        <v>5518.0494862614596</v>
      </c>
      <c r="AL65" s="269">
        <v>3803.20204637284</v>
      </c>
      <c r="AM65" s="269">
        <v>4191.56277311351</v>
      </c>
      <c r="AN65" s="269">
        <v>5192.7582181528996</v>
      </c>
      <c r="AO65" s="269">
        <v>58123.4460577961</v>
      </c>
      <c r="AP65" s="269">
        <v>40034.630270703601</v>
      </c>
      <c r="AQ65" s="269">
        <v>5636.4374568490402</v>
      </c>
      <c r="AR65" s="269">
        <v>4933.9683107441797</v>
      </c>
      <c r="AS65" s="269">
        <v>14647.3604407209</v>
      </c>
      <c r="AT65" s="269">
        <v>5027.5026288367899</v>
      </c>
      <c r="AU65" s="269">
        <v>6319.9847331584597</v>
      </c>
      <c r="AV65" s="269">
        <v>13982.2205724043</v>
      </c>
      <c r="AW65" s="269">
        <v>4055.2307424514102</v>
      </c>
      <c r="AX65" s="269">
        <v>11071.330157574401</v>
      </c>
      <c r="AY65" s="269">
        <v>11731.677231092501</v>
      </c>
      <c r="AZ65" s="269">
        <v>4956.5132873474204</v>
      </c>
      <c r="BA65" s="269">
        <v>31321.735996140102</v>
      </c>
      <c r="BB65" s="269">
        <v>153718.591828023</v>
      </c>
      <c r="BC65" s="269">
        <v>10763.6190700528</v>
      </c>
      <c r="BD65" s="269">
        <v>10003.4812194101</v>
      </c>
      <c r="BE65" s="269">
        <v>9852.9520510692601</v>
      </c>
      <c r="BF65" s="269">
        <v>11559.339108685501</v>
      </c>
      <c r="BG65" s="269">
        <v>10322.5666556506</v>
      </c>
      <c r="BH65" s="269">
        <v>11610.460262160699</v>
      </c>
      <c r="BI65" s="269">
        <v>10639.359767367599</v>
      </c>
      <c r="BJ65" s="269">
        <v>12782.5085815481</v>
      </c>
    </row>
    <row r="66" spans="1:62" s="31" customFormat="1" ht="15.75" customHeight="1" x14ac:dyDescent="0.25">
      <c r="A66" s="235" t="s">
        <v>71</v>
      </c>
      <c r="B66" s="235" t="s">
        <v>251</v>
      </c>
      <c r="C66" s="230">
        <v>139.14860377729801</v>
      </c>
      <c r="D66" s="230">
        <v>434.82175686049601</v>
      </c>
      <c r="E66" s="230">
        <v>412.98119084274799</v>
      </c>
      <c r="F66" s="230">
        <v>521.118212530405</v>
      </c>
      <c r="G66" s="230">
        <v>510.86724563625802</v>
      </c>
      <c r="H66" s="230">
        <v>229.16394596474001</v>
      </c>
      <c r="I66" s="230">
        <v>544.89808051551404</v>
      </c>
      <c r="J66" s="230">
        <v>284.40641195612898</v>
      </c>
      <c r="K66" s="230">
        <v>526.56377328752296</v>
      </c>
      <c r="L66" s="230">
        <v>627.96021873288896</v>
      </c>
      <c r="M66" s="230">
        <v>855.89779473344402</v>
      </c>
      <c r="N66" s="230">
        <v>574.23000351447502</v>
      </c>
      <c r="O66" s="230">
        <v>5662.0572383519202</v>
      </c>
      <c r="P66" s="230">
        <v>490.34125846301401</v>
      </c>
      <c r="Q66" s="230">
        <v>477.989845126467</v>
      </c>
      <c r="R66" s="230">
        <v>490.31621026847898</v>
      </c>
      <c r="S66" s="230">
        <v>491.09727801310601</v>
      </c>
      <c r="T66" s="230">
        <v>624.10846568590796</v>
      </c>
      <c r="U66" s="230">
        <v>494.56199989673797</v>
      </c>
      <c r="V66" s="230">
        <v>626.03460087289602</v>
      </c>
      <c r="W66" s="230">
        <v>479.657044612432</v>
      </c>
      <c r="X66" s="230">
        <v>463.50316417395601</v>
      </c>
      <c r="Y66" s="230">
        <v>903.27230675662202</v>
      </c>
      <c r="Z66" s="230">
        <v>464.36313582550002</v>
      </c>
      <c r="AA66" s="230">
        <v>451.92415245901498</v>
      </c>
      <c r="AB66" s="230">
        <v>6457.1694621541301</v>
      </c>
      <c r="AC66" s="230">
        <v>511.44632719343002</v>
      </c>
      <c r="AD66" s="230">
        <v>384.458246961182</v>
      </c>
      <c r="AE66" s="230">
        <v>480.16443312197401</v>
      </c>
      <c r="AF66" s="230">
        <v>536.60373221960003</v>
      </c>
      <c r="AG66" s="230">
        <v>596.89556095890305</v>
      </c>
      <c r="AH66" s="230">
        <v>378.44393374191202</v>
      </c>
      <c r="AI66" s="230">
        <v>464.45262751291301</v>
      </c>
      <c r="AJ66" s="230">
        <v>551.06097708247603</v>
      </c>
      <c r="AK66" s="230">
        <v>390.255155254773</v>
      </c>
      <c r="AL66" s="230">
        <v>460.65627007603302</v>
      </c>
      <c r="AM66" s="230">
        <v>460.845366426037</v>
      </c>
      <c r="AN66" s="230">
        <v>483.09216864753398</v>
      </c>
      <c r="AO66" s="230">
        <v>5698.3747991967603</v>
      </c>
      <c r="AP66" s="230">
        <v>384.57366739209698</v>
      </c>
      <c r="AQ66" s="230">
        <v>1449.00786104483</v>
      </c>
      <c r="AR66" s="230">
        <v>407.57670965371898</v>
      </c>
      <c r="AS66" s="230">
        <v>474.14456131169601</v>
      </c>
      <c r="AT66" s="230">
        <v>458.44582217168102</v>
      </c>
      <c r="AU66" s="230">
        <v>645.35029865151</v>
      </c>
      <c r="AV66" s="230">
        <v>475.26089807837502</v>
      </c>
      <c r="AW66" s="230">
        <v>629.402008898399</v>
      </c>
      <c r="AX66" s="230">
        <v>573.18166381623496</v>
      </c>
      <c r="AY66" s="230">
        <v>534.64207213867303</v>
      </c>
      <c r="AZ66" s="230">
        <v>551.30901391462805</v>
      </c>
      <c r="BA66" s="230">
        <v>776.71206594970397</v>
      </c>
      <c r="BB66" s="230">
        <v>7359.6066430215496</v>
      </c>
      <c r="BC66" s="230">
        <v>462.62015870832499</v>
      </c>
      <c r="BD66" s="230">
        <v>410.20214547587199</v>
      </c>
      <c r="BE66" s="230">
        <v>429.714949843932</v>
      </c>
      <c r="BF66" s="230">
        <v>515.72173412420102</v>
      </c>
      <c r="BG66" s="230">
        <v>478.165582646058</v>
      </c>
      <c r="BH66" s="230">
        <v>455.50920984192197</v>
      </c>
      <c r="BI66" s="230">
        <v>423.82409322349798</v>
      </c>
      <c r="BJ66" s="230">
        <v>464.61729530704997</v>
      </c>
    </row>
    <row r="67" spans="1:62" s="31" customFormat="1" ht="15.75" customHeight="1" x14ac:dyDescent="0.25">
      <c r="A67" s="301" t="s">
        <v>71</v>
      </c>
      <c r="B67" s="301" t="s">
        <v>252</v>
      </c>
      <c r="C67" s="237">
        <v>109.340243136236</v>
      </c>
      <c r="D67" s="237">
        <v>235.61628770074299</v>
      </c>
      <c r="E67" s="237">
        <v>177.66472946214401</v>
      </c>
      <c r="F67" s="237">
        <v>3.3482890243085803E-2</v>
      </c>
      <c r="G67" s="237">
        <v>73.346150691227194</v>
      </c>
      <c r="H67" s="237">
        <v>307.34513199291098</v>
      </c>
      <c r="I67" s="237">
        <v>196.14997505944899</v>
      </c>
      <c r="J67" s="237">
        <v>136.72069168945001</v>
      </c>
      <c r="K67" s="237">
        <v>192.49372582551001</v>
      </c>
      <c r="L67" s="237">
        <v>455.28889054414401</v>
      </c>
      <c r="M67" s="237">
        <v>92.867772098775205</v>
      </c>
      <c r="N67" s="237">
        <v>128.17253817133201</v>
      </c>
      <c r="O67" s="237">
        <v>2105.0396192621602</v>
      </c>
      <c r="P67" s="237">
        <v>237.12336318779899</v>
      </c>
      <c r="Q67" s="237">
        <v>152.16029189405799</v>
      </c>
      <c r="R67" s="237">
        <v>247.65049661779099</v>
      </c>
      <c r="S67" s="237">
        <v>159.54390449737301</v>
      </c>
      <c r="T67" s="237">
        <v>66.247599521282694</v>
      </c>
      <c r="U67" s="237">
        <v>162.66058613032999</v>
      </c>
      <c r="V67" s="237">
        <v>37.786231286834798</v>
      </c>
      <c r="W67" s="237">
        <v>1.08309940513554</v>
      </c>
      <c r="X67" s="237">
        <v>481.65415053420401</v>
      </c>
      <c r="Y67" s="237">
        <v>1619.93609708146</v>
      </c>
      <c r="Z67" s="237">
        <v>89.711196728668995</v>
      </c>
      <c r="AA67" s="237">
        <v>1.89681048359043</v>
      </c>
      <c r="AB67" s="237">
        <v>3257.4538273685298</v>
      </c>
      <c r="AC67" s="237">
        <v>184.55563910999999</v>
      </c>
      <c r="AD67" s="237">
        <v>4.5283677857838898</v>
      </c>
      <c r="AE67" s="237">
        <v>94.929879813687407</v>
      </c>
      <c r="AF67" s="237">
        <v>400.221787005539</v>
      </c>
      <c r="AG67" s="237">
        <v>142.27802543426799</v>
      </c>
      <c r="AH67" s="237">
        <v>7.1549474287232302</v>
      </c>
      <c r="AI67" s="237">
        <v>0.46916933997461202</v>
      </c>
      <c r="AJ67" s="237">
        <v>0.54064072964361298</v>
      </c>
      <c r="AK67" s="237">
        <v>0.26443436668088699</v>
      </c>
      <c r="AL67" s="237">
        <v>244.98772788135901</v>
      </c>
      <c r="AM67" s="237">
        <v>4.3051705067542603</v>
      </c>
      <c r="AN67" s="237">
        <v>3.5045561775556102</v>
      </c>
      <c r="AO67" s="237">
        <v>1087.7403455799699</v>
      </c>
      <c r="AP67" s="237">
        <v>7.3551953842071898</v>
      </c>
      <c r="AQ67" s="237">
        <v>4.4908489686163797</v>
      </c>
      <c r="AR67" s="237">
        <v>0</v>
      </c>
      <c r="AS67" s="237">
        <v>0.98054791064094204</v>
      </c>
      <c r="AT67" s="237">
        <v>0.37327103426290298</v>
      </c>
      <c r="AU67" s="237">
        <v>1.4177742014688299</v>
      </c>
      <c r="AV67" s="237">
        <v>0</v>
      </c>
      <c r="AW67" s="237">
        <v>0.38098423078198301</v>
      </c>
      <c r="AX67" s="237">
        <v>7.0391401586655702</v>
      </c>
      <c r="AY67" s="237">
        <v>0</v>
      </c>
      <c r="AZ67" s="237">
        <v>0</v>
      </c>
      <c r="BA67" s="237">
        <v>0.30911477651500202</v>
      </c>
      <c r="BB67" s="237">
        <v>22.346876665158799</v>
      </c>
      <c r="BC67" s="237">
        <v>0.274912305169907</v>
      </c>
      <c r="BD67" s="237">
        <v>0.37598879729057999</v>
      </c>
      <c r="BE67" s="237">
        <v>0</v>
      </c>
      <c r="BF67" s="237">
        <v>9.0628419701312808</v>
      </c>
      <c r="BG67" s="237">
        <v>0</v>
      </c>
      <c r="BH67" s="237">
        <v>0</v>
      </c>
      <c r="BI67" s="237">
        <v>0</v>
      </c>
      <c r="BJ67" s="237">
        <v>3.3604040014391501</v>
      </c>
    </row>
    <row r="68" spans="1:62" s="31" customFormat="1" ht="15.75" customHeight="1" x14ac:dyDescent="0.25">
      <c r="A68" s="235" t="s">
        <v>71</v>
      </c>
      <c r="B68" s="235" t="s">
        <v>253</v>
      </c>
      <c r="C68" s="230">
        <v>637.81245942150895</v>
      </c>
      <c r="D68" s="230">
        <v>1093.6648052600899</v>
      </c>
      <c r="E68" s="230">
        <v>1047.38243535332</v>
      </c>
      <c r="F68" s="230">
        <v>2055.6074349944201</v>
      </c>
      <c r="G68" s="230">
        <v>2131.90167287549</v>
      </c>
      <c r="H68" s="230">
        <v>1518.96474818314</v>
      </c>
      <c r="I68" s="230">
        <v>856.810070281099</v>
      </c>
      <c r="J68" s="230">
        <v>1496.1471022948001</v>
      </c>
      <c r="K68" s="230">
        <v>614.02442366347702</v>
      </c>
      <c r="L68" s="230">
        <v>1721.1837958456499</v>
      </c>
      <c r="M68" s="230">
        <v>3627.9094927179199</v>
      </c>
      <c r="N68" s="230">
        <v>1437.7363370139999</v>
      </c>
      <c r="O68" s="230">
        <v>18239.144777904901</v>
      </c>
      <c r="P68" s="230">
        <v>533.417656760574</v>
      </c>
      <c r="Q68" s="230">
        <v>1161.3742130753801</v>
      </c>
      <c r="R68" s="230">
        <v>935.11561804679002</v>
      </c>
      <c r="S68" s="230">
        <v>1952.84282980738</v>
      </c>
      <c r="T68" s="230">
        <v>2245.44825609502</v>
      </c>
      <c r="U68" s="230">
        <v>1157.4767870385999</v>
      </c>
      <c r="V68" s="230">
        <v>608.04153187386805</v>
      </c>
      <c r="W68" s="230">
        <v>2046.73437667294</v>
      </c>
      <c r="X68" s="230">
        <v>1558.20273602879</v>
      </c>
      <c r="Y68" s="230">
        <v>1189.41490165088</v>
      </c>
      <c r="Z68" s="230">
        <v>1512.4586366890401</v>
      </c>
      <c r="AA68" s="230">
        <v>1050.50703713965</v>
      </c>
      <c r="AB68" s="230">
        <v>15951.034580878901</v>
      </c>
      <c r="AC68" s="230">
        <v>912.69875822583106</v>
      </c>
      <c r="AD68" s="230">
        <v>887.30191080145505</v>
      </c>
      <c r="AE68" s="230">
        <v>1292.8237425882801</v>
      </c>
      <c r="AF68" s="230">
        <v>1321.8962271907101</v>
      </c>
      <c r="AG68" s="230">
        <v>836.70968964030305</v>
      </c>
      <c r="AH68" s="230">
        <v>2169.7849286026499</v>
      </c>
      <c r="AI68" s="230">
        <v>844.90561237250597</v>
      </c>
      <c r="AJ68" s="230">
        <v>1847.4903263235501</v>
      </c>
      <c r="AK68" s="230">
        <v>2522.8853357193998</v>
      </c>
      <c r="AL68" s="230">
        <v>1228.06632356506</v>
      </c>
      <c r="AM68" s="230">
        <v>1103.5708039879501</v>
      </c>
      <c r="AN68" s="230">
        <v>2354.2713562294298</v>
      </c>
      <c r="AO68" s="230">
        <v>17322.405015247099</v>
      </c>
      <c r="AP68" s="230">
        <v>35719.9811449603</v>
      </c>
      <c r="AQ68" s="230">
        <v>758.58573868384997</v>
      </c>
      <c r="AR68" s="230">
        <v>1186.8012992788199</v>
      </c>
      <c r="AS68" s="230">
        <v>11405.1634713779</v>
      </c>
      <c r="AT68" s="230">
        <v>1015.45304017243</v>
      </c>
      <c r="AU68" s="230">
        <v>2725.9186238449602</v>
      </c>
      <c r="AV68" s="230">
        <v>10673.4023782125</v>
      </c>
      <c r="AW68" s="230">
        <v>802.46397219537198</v>
      </c>
      <c r="AX68" s="230">
        <v>8235.1841256923399</v>
      </c>
      <c r="AY68" s="230">
        <v>8374.9923864427892</v>
      </c>
      <c r="AZ68" s="230">
        <v>1696.5728900255799</v>
      </c>
      <c r="BA68" s="230">
        <v>27296.754864886501</v>
      </c>
      <c r="BB68" s="230">
        <v>109891.273935773</v>
      </c>
      <c r="BC68" s="230">
        <v>7013.6153895138305</v>
      </c>
      <c r="BD68" s="230">
        <v>6121.0222588943698</v>
      </c>
      <c r="BE68" s="230">
        <v>5961.1525795466796</v>
      </c>
      <c r="BF68" s="230">
        <v>6862.3916798954997</v>
      </c>
      <c r="BG68" s="230">
        <v>6667.7563791612702</v>
      </c>
      <c r="BH68" s="230">
        <v>7521.1042155874502</v>
      </c>
      <c r="BI68" s="230">
        <v>7332.0233449519301</v>
      </c>
      <c r="BJ68" s="230">
        <v>8591.4900695549495</v>
      </c>
    </row>
    <row r="69" spans="1:62" s="31" customFormat="1" ht="15.75" customHeight="1" x14ac:dyDescent="0.25">
      <c r="A69" s="301" t="s">
        <v>71</v>
      </c>
      <c r="B69" s="301" t="s">
        <v>254</v>
      </c>
      <c r="C69" s="237">
        <v>1416.17940753992</v>
      </c>
      <c r="D69" s="237">
        <v>1479.0406466588099</v>
      </c>
      <c r="E69" s="237">
        <v>1520.7614916842001</v>
      </c>
      <c r="F69" s="380">
        <v>1243.0227720563901</v>
      </c>
      <c r="G69" s="380">
        <v>611.13423825356904</v>
      </c>
      <c r="H69" s="237">
        <v>2653.70928487233</v>
      </c>
      <c r="I69" s="380">
        <v>2361.7989116555</v>
      </c>
      <c r="J69" s="380">
        <v>1740.9900180265799</v>
      </c>
      <c r="K69" s="237">
        <v>3318.67731582842</v>
      </c>
      <c r="L69" s="237">
        <v>2116.37396028692</v>
      </c>
      <c r="M69" s="380">
        <v>2206.2416584810499</v>
      </c>
      <c r="N69" s="237">
        <v>1379.7426975609101</v>
      </c>
      <c r="O69" s="237">
        <v>22047.672402904602</v>
      </c>
      <c r="P69" s="237">
        <v>1389.2078008189301</v>
      </c>
      <c r="Q69" s="380">
        <v>2076.57055711271</v>
      </c>
      <c r="R69" s="380">
        <v>2284.7155516668499</v>
      </c>
      <c r="S69" s="237">
        <v>2319.8123454884098</v>
      </c>
      <c r="T69" s="380">
        <v>2432.9296014942402</v>
      </c>
      <c r="U69" s="237">
        <v>2508.2719848010902</v>
      </c>
      <c r="V69" s="237">
        <v>2769.5471069475602</v>
      </c>
      <c r="W69" s="237">
        <v>2469.7265482612302</v>
      </c>
      <c r="X69" s="237">
        <v>2711.63889610758</v>
      </c>
      <c r="Y69" s="237">
        <v>3035.37612428486</v>
      </c>
      <c r="Z69" s="380">
        <v>2772.81050317363</v>
      </c>
      <c r="AA69" s="380">
        <v>2758.1840627389802</v>
      </c>
      <c r="AB69" s="380">
        <v>29528.791082896099</v>
      </c>
      <c r="AC69" s="380">
        <v>2574.3155709011799</v>
      </c>
      <c r="AD69" s="380">
        <v>2695.93347973047</v>
      </c>
      <c r="AE69" s="380">
        <v>2740.7339356934399</v>
      </c>
      <c r="AF69" s="380">
        <v>2784.3985733794102</v>
      </c>
      <c r="AG69" s="380">
        <v>3456.57692226884</v>
      </c>
      <c r="AH69" s="380">
        <v>2993.81072064712</v>
      </c>
      <c r="AI69" s="380">
        <v>3422.9638870496801</v>
      </c>
      <c r="AJ69" s="380">
        <v>3077.53094175968</v>
      </c>
      <c r="AK69" s="380">
        <v>2261.7080945846201</v>
      </c>
      <c r="AL69" s="380">
        <v>1736.31017515125</v>
      </c>
      <c r="AM69" s="380">
        <v>2147.3401130821799</v>
      </c>
      <c r="AN69" s="237">
        <v>1921.55399004014</v>
      </c>
      <c r="AO69" s="237">
        <v>31813.176404287999</v>
      </c>
      <c r="AP69" s="237">
        <v>3201.6339287071601</v>
      </c>
      <c r="AQ69" s="237">
        <v>3122.5995954408399</v>
      </c>
      <c r="AR69" s="237">
        <v>2761.7000348021102</v>
      </c>
      <c r="AS69" s="237">
        <v>2535.2978557377401</v>
      </c>
      <c r="AT69" s="237">
        <v>2630.8713463926701</v>
      </c>
      <c r="AU69" s="237">
        <v>2543.50782425629</v>
      </c>
      <c r="AV69" s="237">
        <v>2572.7544947226502</v>
      </c>
      <c r="AW69" s="237">
        <v>2089.6411852545202</v>
      </c>
      <c r="AX69" s="237">
        <v>1941.63319065874</v>
      </c>
      <c r="AY69" s="237">
        <v>2344.49091651257</v>
      </c>
      <c r="AZ69" s="237">
        <v>2330.4809152576699</v>
      </c>
      <c r="BA69" s="237">
        <v>2364.1804957356298</v>
      </c>
      <c r="BB69" s="237">
        <v>30438.791783478599</v>
      </c>
      <c r="BC69" s="237">
        <v>3194.72916329284</v>
      </c>
      <c r="BD69" s="237">
        <v>3319.8472258874899</v>
      </c>
      <c r="BE69" s="237">
        <v>3217.7052431582702</v>
      </c>
      <c r="BF69" s="237">
        <v>3594.6938214370898</v>
      </c>
      <c r="BG69" s="237">
        <v>3062.0764122703299</v>
      </c>
      <c r="BH69" s="237">
        <v>3200.7496180358498</v>
      </c>
      <c r="BI69" s="237">
        <v>2788.14754137509</v>
      </c>
      <c r="BJ69" s="237">
        <v>3229.1754501577798</v>
      </c>
    </row>
    <row r="70" spans="1:62" s="31" customFormat="1" ht="15.75" customHeight="1" x14ac:dyDescent="0.25">
      <c r="A70" s="235" t="s">
        <v>71</v>
      </c>
      <c r="B70" s="235" t="s">
        <v>255</v>
      </c>
      <c r="C70" s="230">
        <v>0</v>
      </c>
      <c r="D70" s="230">
        <v>0</v>
      </c>
      <c r="E70" s="230">
        <v>90.089466143262797</v>
      </c>
      <c r="F70" s="230">
        <v>0</v>
      </c>
      <c r="G70" s="230">
        <v>77.278394522385398</v>
      </c>
      <c r="H70" s="230">
        <v>0</v>
      </c>
      <c r="I70" s="230">
        <v>0</v>
      </c>
      <c r="J70" s="230">
        <v>161.72376079831901</v>
      </c>
      <c r="K70" s="230">
        <v>0</v>
      </c>
      <c r="L70" s="230">
        <v>0</v>
      </c>
      <c r="M70" s="230">
        <v>0</v>
      </c>
      <c r="N70" s="230">
        <v>0</v>
      </c>
      <c r="O70" s="230">
        <v>329.09162146396699</v>
      </c>
      <c r="P70" s="230">
        <v>0</v>
      </c>
      <c r="Q70" s="230">
        <v>0</v>
      </c>
      <c r="R70" s="230">
        <v>0</v>
      </c>
      <c r="S70" s="230">
        <v>0</v>
      </c>
      <c r="T70" s="230">
        <v>57.399535151932497</v>
      </c>
      <c r="U70" s="230">
        <v>0</v>
      </c>
      <c r="V70" s="230">
        <v>0</v>
      </c>
      <c r="W70" s="230">
        <v>0</v>
      </c>
      <c r="X70" s="230">
        <v>0</v>
      </c>
      <c r="Y70" s="230">
        <v>0</v>
      </c>
      <c r="Z70" s="230">
        <v>0</v>
      </c>
      <c r="AA70" s="230">
        <v>0</v>
      </c>
      <c r="AB70" s="230">
        <v>57.399535151932497</v>
      </c>
      <c r="AC70" s="230">
        <v>0</v>
      </c>
      <c r="AD70" s="230">
        <v>103.793048654487</v>
      </c>
      <c r="AE70" s="230">
        <v>0</v>
      </c>
      <c r="AF70" s="230">
        <v>0</v>
      </c>
      <c r="AG70" s="230">
        <v>0</v>
      </c>
      <c r="AH70" s="230">
        <v>6.1796325662653899</v>
      </c>
      <c r="AI70" s="230">
        <v>0</v>
      </c>
      <c r="AJ70" s="230">
        <v>2.46731899866018</v>
      </c>
      <c r="AK70" s="230">
        <v>176.921893117351</v>
      </c>
      <c r="AL70" s="230">
        <v>0</v>
      </c>
      <c r="AM70" s="230">
        <v>163.11787494848201</v>
      </c>
      <c r="AN70" s="230">
        <v>0</v>
      </c>
      <c r="AO70" s="230">
        <v>452.47976828524497</v>
      </c>
      <c r="AP70" s="230">
        <v>0</v>
      </c>
      <c r="AQ70" s="230">
        <v>0</v>
      </c>
      <c r="AR70" s="230">
        <v>0</v>
      </c>
      <c r="AS70" s="230">
        <v>0</v>
      </c>
      <c r="AT70" s="230">
        <v>0</v>
      </c>
      <c r="AU70" s="230">
        <v>0</v>
      </c>
      <c r="AV70" s="230">
        <v>227.711743816276</v>
      </c>
      <c r="AW70" s="230">
        <v>0</v>
      </c>
      <c r="AX70" s="230">
        <v>0</v>
      </c>
      <c r="AY70" s="230">
        <v>0</v>
      </c>
      <c r="AZ70" s="230">
        <v>0</v>
      </c>
      <c r="BA70" s="230">
        <v>0</v>
      </c>
      <c r="BB70" s="230">
        <v>227.711743816276</v>
      </c>
      <c r="BC70" s="230">
        <v>0</v>
      </c>
      <c r="BD70" s="230">
        <v>0</v>
      </c>
      <c r="BE70" s="230">
        <v>0</v>
      </c>
      <c r="BF70" s="230">
        <v>4.2460043514173096</v>
      </c>
      <c r="BG70" s="230">
        <v>0</v>
      </c>
      <c r="BH70" s="230">
        <v>0</v>
      </c>
      <c r="BI70" s="230">
        <v>0</v>
      </c>
      <c r="BJ70" s="230">
        <v>0</v>
      </c>
    </row>
    <row r="71" spans="1:62" s="31" customFormat="1" ht="15.75" customHeight="1" x14ac:dyDescent="0.25">
      <c r="A71" s="301" t="s">
        <v>71</v>
      </c>
      <c r="B71" s="301" t="s">
        <v>256</v>
      </c>
      <c r="C71" s="237">
        <v>11.4450983602459</v>
      </c>
      <c r="D71" s="237">
        <v>7.5031078895932399</v>
      </c>
      <c r="E71" s="237">
        <v>6.6831776706605499</v>
      </c>
      <c r="F71" s="237">
        <v>30.764185013269199</v>
      </c>
      <c r="G71" s="237">
        <v>241.20698160211001</v>
      </c>
      <c r="H71" s="237">
        <v>4.2953452676746702</v>
      </c>
      <c r="I71" s="237">
        <v>0</v>
      </c>
      <c r="J71" s="237">
        <v>4.0962696427631897</v>
      </c>
      <c r="K71" s="237">
        <v>6.5927606841404502</v>
      </c>
      <c r="L71" s="237">
        <v>38.402061961538998</v>
      </c>
      <c r="M71" s="237">
        <v>25.360585689481901</v>
      </c>
      <c r="N71" s="237">
        <v>101.632442467392</v>
      </c>
      <c r="O71" s="237">
        <v>477.98201624887002</v>
      </c>
      <c r="P71" s="237">
        <v>210.92110271700301</v>
      </c>
      <c r="Q71" s="237">
        <v>109.40468290093099</v>
      </c>
      <c r="R71" s="237">
        <v>20.468472641420799</v>
      </c>
      <c r="S71" s="237">
        <v>8.6799090374297201</v>
      </c>
      <c r="T71" s="237">
        <v>265.069911944316</v>
      </c>
      <c r="U71" s="237">
        <v>92.9099786552121</v>
      </c>
      <c r="V71" s="237">
        <v>151.77600222114</v>
      </c>
      <c r="W71" s="237">
        <v>20.268870224161599</v>
      </c>
      <c r="X71" s="237">
        <v>12.551814357806601</v>
      </c>
      <c r="Y71" s="237">
        <v>58.170724524148802</v>
      </c>
      <c r="Z71" s="237">
        <v>7.4732507489427098</v>
      </c>
      <c r="AA71" s="237">
        <v>69.374026156612203</v>
      </c>
      <c r="AB71" s="237">
        <v>1027.06874612912</v>
      </c>
      <c r="AC71" s="237">
        <v>33.603658402909502</v>
      </c>
      <c r="AD71" s="237">
        <v>11.6227173849132</v>
      </c>
      <c r="AE71" s="237">
        <v>0</v>
      </c>
      <c r="AF71" s="237">
        <v>65.103052191129706</v>
      </c>
      <c r="AG71" s="237">
        <v>60.631402879989103</v>
      </c>
      <c r="AH71" s="237">
        <v>42.572011406954203</v>
      </c>
      <c r="AI71" s="237">
        <v>148.79975624993099</v>
      </c>
      <c r="AJ71" s="237">
        <v>20.913301818570801</v>
      </c>
      <c r="AK71" s="237">
        <v>37.922661634709698</v>
      </c>
      <c r="AL71" s="237">
        <v>88.886614095404795</v>
      </c>
      <c r="AM71" s="237">
        <v>57.479923759014198</v>
      </c>
      <c r="AN71" s="237">
        <v>147.23354730825</v>
      </c>
      <c r="AO71" s="237">
        <v>714.76864713177599</v>
      </c>
      <c r="AP71" s="237">
        <v>9.8482498055372698</v>
      </c>
      <c r="AQ71" s="237">
        <v>0</v>
      </c>
      <c r="AR71" s="237">
        <v>61.587894665609703</v>
      </c>
      <c r="AS71" s="237">
        <v>0</v>
      </c>
      <c r="AT71" s="237">
        <v>242.209364844482</v>
      </c>
      <c r="AU71" s="237">
        <v>26.873773851401101</v>
      </c>
      <c r="AV71" s="237">
        <v>28.6125443904129</v>
      </c>
      <c r="AW71" s="237">
        <v>0</v>
      </c>
      <c r="AX71" s="237">
        <v>0</v>
      </c>
      <c r="AY71" s="237">
        <v>46.269257142248698</v>
      </c>
      <c r="AZ71" s="237">
        <v>25.650897341650101</v>
      </c>
      <c r="BA71" s="237">
        <v>330.34478991604499</v>
      </c>
      <c r="BB71" s="237">
        <v>771.39677195738705</v>
      </c>
      <c r="BC71" s="237">
        <v>28.3594457047326</v>
      </c>
      <c r="BD71" s="237">
        <v>124.43569616032001</v>
      </c>
      <c r="BE71" s="237">
        <v>86.426909864854096</v>
      </c>
      <c r="BF71" s="237">
        <v>106.200695946651</v>
      </c>
      <c r="BG71" s="237">
        <v>59.638058568814898</v>
      </c>
      <c r="BH71" s="237">
        <v>28.664520793160101</v>
      </c>
      <c r="BI71" s="237">
        <v>35.918229315612002</v>
      </c>
      <c r="BJ71" s="237">
        <v>99.007831267950806</v>
      </c>
    </row>
    <row r="72" spans="1:62" s="31" customFormat="1" ht="15.75" customHeight="1" x14ac:dyDescent="0.25">
      <c r="A72" s="235" t="s">
        <v>71</v>
      </c>
      <c r="B72" s="235" t="s">
        <v>257</v>
      </c>
      <c r="C72" s="230">
        <v>24.262078376876499</v>
      </c>
      <c r="D72" s="236">
        <v>11.861013362564099</v>
      </c>
      <c r="E72" s="236">
        <v>13.968639824846701</v>
      </c>
      <c r="F72" s="230">
        <v>10.4672260506377</v>
      </c>
      <c r="G72" s="230">
        <v>22.378756938878499</v>
      </c>
      <c r="H72" s="230">
        <v>1.0514488267767901</v>
      </c>
      <c r="I72" s="230">
        <v>7.3492278325619706E-2</v>
      </c>
      <c r="J72" s="230">
        <v>20.022351321731801</v>
      </c>
      <c r="K72" s="230">
        <v>4.8267218145947899</v>
      </c>
      <c r="L72" s="230">
        <v>7.3769634346600697</v>
      </c>
      <c r="M72" s="230">
        <v>17.3042159320627</v>
      </c>
      <c r="N72" s="230">
        <v>9.5424640844131599</v>
      </c>
      <c r="O72" s="230">
        <v>143.13537224636801</v>
      </c>
      <c r="P72" s="230">
        <v>7.0397804439338696</v>
      </c>
      <c r="Q72" s="230">
        <v>0</v>
      </c>
      <c r="R72" s="230">
        <v>5.4129972032171E-2</v>
      </c>
      <c r="S72" s="230">
        <v>9.1767529303406707</v>
      </c>
      <c r="T72" s="230">
        <v>17.246798343303801</v>
      </c>
      <c r="U72" s="230">
        <v>5.9300096839104501</v>
      </c>
      <c r="V72" s="230">
        <v>0.18873333048230101</v>
      </c>
      <c r="W72" s="230">
        <v>17.273580805513902</v>
      </c>
      <c r="X72" s="230">
        <v>22.1896719723925</v>
      </c>
      <c r="Y72" s="230">
        <v>5.2202128065127997</v>
      </c>
      <c r="Z72" s="230">
        <v>17.6279879508904</v>
      </c>
      <c r="AA72" s="230">
        <v>8.6168232690919897</v>
      </c>
      <c r="AB72" s="230">
        <v>110.564481508405</v>
      </c>
      <c r="AC72" s="230">
        <v>24.8975868768838</v>
      </c>
      <c r="AD72" s="230">
        <v>0.33651803519587098</v>
      </c>
      <c r="AE72" s="230">
        <v>28.8571816712467</v>
      </c>
      <c r="AF72" s="230">
        <v>1.6034228415451901</v>
      </c>
      <c r="AG72" s="230">
        <v>1.23542922202809</v>
      </c>
      <c r="AH72" s="230">
        <v>14.334877561252799</v>
      </c>
      <c r="AI72" s="230">
        <v>11.7255177970952</v>
      </c>
      <c r="AJ72" s="230">
        <v>11.590077880258001</v>
      </c>
      <c r="AK72" s="230">
        <v>10.504212898515499</v>
      </c>
      <c r="AL72" s="230">
        <v>13.616050942823501</v>
      </c>
      <c r="AM72" s="230">
        <v>4.20740820494124</v>
      </c>
      <c r="AN72" s="230">
        <v>3.1403724050701598</v>
      </c>
      <c r="AO72" s="230">
        <v>126.048656336856</v>
      </c>
      <c r="AP72" s="230">
        <v>10.2052958712795</v>
      </c>
      <c r="AQ72" s="230">
        <v>18.0057897988106</v>
      </c>
      <c r="AR72" s="230">
        <v>7.5121807389648296</v>
      </c>
      <c r="AS72" s="230">
        <v>26.7551503880605</v>
      </c>
      <c r="AT72" s="230">
        <v>17.720739024309001</v>
      </c>
      <c r="AU72" s="230">
        <v>16.5513955303161</v>
      </c>
      <c r="AV72" s="230">
        <v>4.0949305220436303</v>
      </c>
      <c r="AW72" s="230">
        <v>6.81867885935225</v>
      </c>
      <c r="AX72" s="230">
        <v>3.4429551487782901</v>
      </c>
      <c r="AY72" s="230">
        <v>3.6362981466509599</v>
      </c>
      <c r="AZ72" s="230">
        <v>0.317734217835903</v>
      </c>
      <c r="BA72" s="230">
        <v>2.6923580534685501</v>
      </c>
      <c r="BB72" s="230">
        <v>117.75350629987</v>
      </c>
      <c r="BC72" s="230">
        <v>16.9249301590507</v>
      </c>
      <c r="BD72" s="230">
        <v>0.80720605033368298</v>
      </c>
      <c r="BE72" s="230">
        <v>1.3032750953019101</v>
      </c>
      <c r="BF72" s="230">
        <v>3.3876812061600998</v>
      </c>
      <c r="BG72" s="230">
        <v>3.5551764824924601</v>
      </c>
      <c r="BH72" s="230">
        <v>7.4199160635741404</v>
      </c>
      <c r="BI72" s="230">
        <v>3.9315341580227798</v>
      </c>
      <c r="BJ72" s="230">
        <v>4.5456962026881502</v>
      </c>
    </row>
    <row r="73" spans="1:62" s="31" customFormat="1" ht="15.75" customHeight="1" x14ac:dyDescent="0.25">
      <c r="A73" s="301" t="s">
        <v>71</v>
      </c>
      <c r="B73" s="301" t="s">
        <v>258</v>
      </c>
      <c r="C73" s="380">
        <v>0</v>
      </c>
      <c r="D73" s="237">
        <v>15.992537435324101</v>
      </c>
      <c r="E73" s="237">
        <v>46.359882835701399</v>
      </c>
      <c r="F73" s="237">
        <v>0</v>
      </c>
      <c r="G73" s="237">
        <v>13.4665168864704</v>
      </c>
      <c r="H73" s="237">
        <v>0</v>
      </c>
      <c r="I73" s="237">
        <v>2.3139765016730198</v>
      </c>
      <c r="J73" s="237">
        <v>1.4743887062763901</v>
      </c>
      <c r="K73" s="237">
        <v>0</v>
      </c>
      <c r="L73" s="237">
        <v>0</v>
      </c>
      <c r="M73" s="237">
        <v>10.367874602283001</v>
      </c>
      <c r="N73" s="237">
        <v>1.5890184535890901</v>
      </c>
      <c r="O73" s="237">
        <v>91.564195421317393</v>
      </c>
      <c r="P73" s="237">
        <v>0.89158393041808703</v>
      </c>
      <c r="Q73" s="237">
        <v>2.2924718086449101</v>
      </c>
      <c r="R73" s="380">
        <v>0</v>
      </c>
      <c r="S73" s="237">
        <v>0</v>
      </c>
      <c r="T73" s="237">
        <v>0</v>
      </c>
      <c r="U73" s="237">
        <v>0</v>
      </c>
      <c r="V73" s="237">
        <v>0</v>
      </c>
      <c r="W73" s="237">
        <v>0</v>
      </c>
      <c r="X73" s="380">
        <v>0</v>
      </c>
      <c r="Y73" s="380">
        <v>0</v>
      </c>
      <c r="Z73" s="237">
        <v>0</v>
      </c>
      <c r="AA73" s="237">
        <v>8.5914953149780793</v>
      </c>
      <c r="AB73" s="237">
        <v>11.775551054041101</v>
      </c>
      <c r="AC73" s="237">
        <v>3.2657346280515398</v>
      </c>
      <c r="AD73" s="237">
        <v>33.177168104866396</v>
      </c>
      <c r="AE73" s="237">
        <v>29.1600533391019</v>
      </c>
      <c r="AF73" s="237">
        <v>34.800377044803902</v>
      </c>
      <c r="AG73" s="237">
        <v>15.3265591770431</v>
      </c>
      <c r="AH73" s="237">
        <v>2.4614147086781801</v>
      </c>
      <c r="AI73" s="237">
        <v>23.684629410238902</v>
      </c>
      <c r="AJ73" s="237">
        <v>49.385489106967697</v>
      </c>
      <c r="AK73" s="237">
        <v>79.993308646948094</v>
      </c>
      <c r="AL73" s="237">
        <v>17.702207569414501</v>
      </c>
      <c r="AM73" s="237">
        <v>5.08318604090426</v>
      </c>
      <c r="AN73" s="237">
        <v>24.657088541007301</v>
      </c>
      <c r="AO73" s="237">
        <v>318.69721631802599</v>
      </c>
      <c r="AP73" s="237">
        <v>369.00316240159202</v>
      </c>
      <c r="AQ73" s="237">
        <v>9.5260359258227503</v>
      </c>
      <c r="AR73" s="237">
        <v>0</v>
      </c>
      <c r="AS73" s="237">
        <v>2.7813730941578299</v>
      </c>
      <c r="AT73" s="237">
        <v>294.29340197650498</v>
      </c>
      <c r="AU73" s="237">
        <v>4.6799676187373702</v>
      </c>
      <c r="AV73" s="237">
        <v>0</v>
      </c>
      <c r="AW73" s="237">
        <v>144.80686820473699</v>
      </c>
      <c r="AX73" s="237">
        <v>1.3469440203640199</v>
      </c>
      <c r="AY73" s="237">
        <v>33.7442588454728</v>
      </c>
      <c r="AZ73" s="237">
        <v>0</v>
      </c>
      <c r="BA73" s="237">
        <v>163.95611271237499</v>
      </c>
      <c r="BB73" s="237">
        <v>1024.1381247997599</v>
      </c>
      <c r="BC73" s="237">
        <v>5.8371605857048596</v>
      </c>
      <c r="BD73" s="237">
        <v>0</v>
      </c>
      <c r="BE73" s="237">
        <v>33.237953328356099</v>
      </c>
      <c r="BF73" s="237">
        <v>5.3304493429934903</v>
      </c>
      <c r="BG73" s="237">
        <v>1.3435573044257301</v>
      </c>
      <c r="BH73" s="237">
        <v>33.7816550380279</v>
      </c>
      <c r="BI73" s="237">
        <v>0</v>
      </c>
      <c r="BJ73" s="237">
        <v>358.504737624499</v>
      </c>
    </row>
    <row r="74" spans="1:62" s="31" customFormat="1" ht="15.75" customHeight="1" x14ac:dyDescent="0.25">
      <c r="A74" s="235" t="s">
        <v>71</v>
      </c>
      <c r="B74" s="235" t="s">
        <v>259</v>
      </c>
      <c r="C74" s="230">
        <v>191.433621452381</v>
      </c>
      <c r="D74" s="230">
        <v>142.13169466640801</v>
      </c>
      <c r="E74" s="230">
        <v>4.7168882490851303</v>
      </c>
      <c r="F74" s="230">
        <v>22.169364368193701</v>
      </c>
      <c r="G74" s="230">
        <v>2.0288228422718499</v>
      </c>
      <c r="H74" s="230">
        <v>2.7778296006716201</v>
      </c>
      <c r="I74" s="230">
        <v>0</v>
      </c>
      <c r="J74" s="230">
        <v>1.4419998126817399</v>
      </c>
      <c r="K74" s="230">
        <v>17.189219449162799</v>
      </c>
      <c r="L74" s="230">
        <v>0</v>
      </c>
      <c r="M74" s="230">
        <v>0</v>
      </c>
      <c r="N74" s="230">
        <v>0</v>
      </c>
      <c r="O74" s="230">
        <v>383.88944044085599</v>
      </c>
      <c r="P74" s="230">
        <v>0</v>
      </c>
      <c r="Q74" s="230">
        <v>2.7513409273674099</v>
      </c>
      <c r="R74" s="230">
        <v>2.7333537815314899</v>
      </c>
      <c r="S74" s="230">
        <v>0</v>
      </c>
      <c r="T74" s="230">
        <v>0</v>
      </c>
      <c r="U74" s="230">
        <v>0</v>
      </c>
      <c r="V74" s="230">
        <v>0</v>
      </c>
      <c r="W74" s="230">
        <v>2.0242093668217001</v>
      </c>
      <c r="X74" s="230">
        <v>0</v>
      </c>
      <c r="Y74" s="230">
        <v>3.54653328997047</v>
      </c>
      <c r="Z74" s="230">
        <v>0</v>
      </c>
      <c r="AA74" s="230">
        <v>0</v>
      </c>
      <c r="AB74" s="230">
        <v>11.0554373656911</v>
      </c>
      <c r="AC74" s="230">
        <v>1.4318558051663499</v>
      </c>
      <c r="AD74" s="230">
        <v>0</v>
      </c>
      <c r="AE74" s="230">
        <v>2.8461217356963502</v>
      </c>
      <c r="AF74" s="230">
        <v>0</v>
      </c>
      <c r="AG74" s="230">
        <v>3.56051735620481</v>
      </c>
      <c r="AH74" s="230">
        <v>0</v>
      </c>
      <c r="AI74" s="230">
        <v>0</v>
      </c>
      <c r="AJ74" s="230">
        <v>3.1102829965166001</v>
      </c>
      <c r="AK74" s="230">
        <v>35.872458475316698</v>
      </c>
      <c r="AL74" s="230">
        <v>7.9767594547084704</v>
      </c>
      <c r="AM74" s="230">
        <v>19.875461563953401</v>
      </c>
      <c r="AN74" s="230">
        <v>5.63857730649661</v>
      </c>
      <c r="AO74" s="230">
        <v>80.312034694059307</v>
      </c>
      <c r="AP74" s="230">
        <v>0.82413103601096904</v>
      </c>
      <c r="AQ74" s="230">
        <v>1.01745418428033</v>
      </c>
      <c r="AR74" s="230">
        <v>1.07934881382804</v>
      </c>
      <c r="AS74" s="230">
        <v>5.18005915528496</v>
      </c>
      <c r="AT74" s="230">
        <v>0.383976704461648</v>
      </c>
      <c r="AU74" s="230">
        <v>7.6446034875495004</v>
      </c>
      <c r="AV74" s="230">
        <v>0.38358266206367497</v>
      </c>
      <c r="AW74" s="230">
        <v>6.9604978920817304</v>
      </c>
      <c r="AX74" s="230">
        <v>9.5746991748533805</v>
      </c>
      <c r="AY74" s="230">
        <v>80.940835194540597</v>
      </c>
      <c r="AZ74" s="230">
        <v>33.771740230927399</v>
      </c>
      <c r="BA74" s="230">
        <v>140.15242867205501</v>
      </c>
      <c r="BB74" s="230">
        <v>287.913357207937</v>
      </c>
      <c r="BC74" s="230">
        <v>41.003791434266397</v>
      </c>
      <c r="BD74" s="230">
        <v>25.8692263235688</v>
      </c>
      <c r="BE74" s="230">
        <v>4.8771270903857404</v>
      </c>
      <c r="BF74" s="230">
        <v>18.9433714970003</v>
      </c>
      <c r="BG74" s="230">
        <v>39.557396491846703</v>
      </c>
      <c r="BH74" s="230">
        <v>11.6872889699836</v>
      </c>
      <c r="BI74" s="230">
        <v>55.473726715687</v>
      </c>
      <c r="BJ74" s="230">
        <v>7.2637874537334097</v>
      </c>
    </row>
    <row r="75" spans="1:62" s="89" customFormat="1" ht="15.75" customHeight="1" x14ac:dyDescent="0.25">
      <c r="A75" s="301" t="s">
        <v>71</v>
      </c>
      <c r="B75" s="301" t="s">
        <v>260</v>
      </c>
      <c r="C75" s="237">
        <v>1.90518283609475</v>
      </c>
      <c r="D75" s="237">
        <v>3.73516606565678</v>
      </c>
      <c r="E75" s="237">
        <v>6.4864436636127296</v>
      </c>
      <c r="F75" s="237">
        <v>12.348331734766999</v>
      </c>
      <c r="G75" s="237">
        <v>4.5291467007449802</v>
      </c>
      <c r="H75" s="237">
        <v>495.20364983930199</v>
      </c>
      <c r="I75" s="237">
        <v>4.5876581716161002</v>
      </c>
      <c r="J75" s="237">
        <v>1.0151604649522701</v>
      </c>
      <c r="K75" s="237">
        <v>2.4505762857744098</v>
      </c>
      <c r="L75" s="237">
        <v>1.1698214117738199</v>
      </c>
      <c r="M75" s="237">
        <v>2.0011526401047002</v>
      </c>
      <c r="N75" s="237">
        <v>6.51416120683459</v>
      </c>
      <c r="O75" s="237">
        <v>541.946451021234</v>
      </c>
      <c r="P75" s="237">
        <v>2.0673549366592598</v>
      </c>
      <c r="Q75" s="237">
        <v>5.9925725245869197</v>
      </c>
      <c r="R75" s="237">
        <v>2.0661704053210102</v>
      </c>
      <c r="S75" s="237">
        <v>2.54805851149503</v>
      </c>
      <c r="T75" s="237">
        <v>6.8998646893097799</v>
      </c>
      <c r="U75" s="237">
        <v>3.41365767189252</v>
      </c>
      <c r="V75" s="237">
        <v>1.99005535188239</v>
      </c>
      <c r="W75" s="237">
        <v>5.6606621892806297</v>
      </c>
      <c r="X75" s="237">
        <v>1.03607905798463</v>
      </c>
      <c r="Y75" s="237">
        <v>8.9280275102041404</v>
      </c>
      <c r="Z75" s="237">
        <v>0</v>
      </c>
      <c r="AA75" s="237">
        <v>2.2202484576250101</v>
      </c>
      <c r="AB75" s="237">
        <v>42.822751306241301</v>
      </c>
      <c r="AC75" s="237">
        <v>7.2706399125696102</v>
      </c>
      <c r="AD75" s="237">
        <v>7.2520526844062498</v>
      </c>
      <c r="AE75" s="237">
        <v>0.35134139285492799</v>
      </c>
      <c r="AF75" s="237">
        <v>4.5271746820860796</v>
      </c>
      <c r="AG75" s="237">
        <v>1.4067868735353399</v>
      </c>
      <c r="AH75" s="237">
        <v>8.6326372558404502E-2</v>
      </c>
      <c r="AI75" s="237">
        <v>3.1689986094483702</v>
      </c>
      <c r="AJ75" s="237">
        <v>0.97084120104792504</v>
      </c>
      <c r="AK75" s="237">
        <v>1.72193156314263</v>
      </c>
      <c r="AL75" s="237">
        <v>4.9999176367876501</v>
      </c>
      <c r="AM75" s="237">
        <v>225.73746459329999</v>
      </c>
      <c r="AN75" s="237">
        <v>248.904443671716</v>
      </c>
      <c r="AO75" s="237">
        <v>506.39791919345203</v>
      </c>
      <c r="AP75" s="237">
        <v>331.20549514548998</v>
      </c>
      <c r="AQ75" s="237">
        <v>273.20413280199602</v>
      </c>
      <c r="AR75" s="237">
        <v>507.71084279112898</v>
      </c>
      <c r="AS75" s="237">
        <v>197.05742174540799</v>
      </c>
      <c r="AT75" s="237">
        <v>367.75166651599397</v>
      </c>
      <c r="AU75" s="237">
        <v>348.04047171623102</v>
      </c>
      <c r="AV75" s="237">
        <v>0</v>
      </c>
      <c r="AW75" s="237">
        <v>361.57651851729099</v>
      </c>
      <c r="AX75" s="237">
        <v>299.92743890437299</v>
      </c>
      <c r="AY75" s="237">
        <v>312.96120666958399</v>
      </c>
      <c r="AZ75" s="237">
        <v>318.41009635913002</v>
      </c>
      <c r="BA75" s="237">
        <v>246.63376543776599</v>
      </c>
      <c r="BB75" s="237">
        <v>3564.4790566043898</v>
      </c>
      <c r="BC75" s="237">
        <v>0.25411834888495299</v>
      </c>
      <c r="BD75" s="237">
        <v>0.92147182085614598</v>
      </c>
      <c r="BE75" s="237">
        <v>118.534013141477</v>
      </c>
      <c r="BF75" s="237">
        <v>439.36082891440498</v>
      </c>
      <c r="BG75" s="237">
        <v>10.4740927253438</v>
      </c>
      <c r="BH75" s="237">
        <v>351.54383783068897</v>
      </c>
      <c r="BI75" s="237">
        <v>4.1297627710323297E-2</v>
      </c>
      <c r="BJ75" s="237">
        <v>24.5433099780047</v>
      </c>
    </row>
    <row r="76" spans="1:62" s="31" customFormat="1" ht="15.75" customHeight="1" x14ac:dyDescent="0.25">
      <c r="A76" s="235" t="s">
        <v>71</v>
      </c>
      <c r="B76" s="235" t="s">
        <v>261</v>
      </c>
      <c r="C76" s="230">
        <v>0</v>
      </c>
      <c r="D76" s="230">
        <v>0</v>
      </c>
      <c r="E76" s="230">
        <v>0</v>
      </c>
      <c r="F76" s="230">
        <v>0</v>
      </c>
      <c r="G76" s="230">
        <v>0</v>
      </c>
      <c r="H76" s="230">
        <v>0</v>
      </c>
      <c r="I76" s="230">
        <v>0</v>
      </c>
      <c r="J76" s="230">
        <v>0</v>
      </c>
      <c r="K76" s="230">
        <v>0</v>
      </c>
      <c r="L76" s="230">
        <v>0</v>
      </c>
      <c r="M76" s="230">
        <v>0</v>
      </c>
      <c r="N76" s="230">
        <v>0</v>
      </c>
      <c r="O76" s="230">
        <v>0</v>
      </c>
      <c r="P76" s="230">
        <v>0</v>
      </c>
      <c r="Q76" s="230">
        <v>0</v>
      </c>
      <c r="R76" s="230">
        <v>0</v>
      </c>
      <c r="S76" s="230">
        <v>0</v>
      </c>
      <c r="T76" s="230">
        <v>0</v>
      </c>
      <c r="U76" s="230">
        <v>0</v>
      </c>
      <c r="V76" s="230">
        <v>0</v>
      </c>
      <c r="W76" s="230">
        <v>0</v>
      </c>
      <c r="X76" s="230">
        <v>0</v>
      </c>
      <c r="Y76" s="230">
        <v>0</v>
      </c>
      <c r="Z76" s="230">
        <v>2.3415343846784999</v>
      </c>
      <c r="AA76" s="230">
        <v>0</v>
      </c>
      <c r="AB76" s="230">
        <v>2.3415343846784999</v>
      </c>
      <c r="AC76" s="230">
        <v>0</v>
      </c>
      <c r="AD76" s="230">
        <v>2.28313369910668</v>
      </c>
      <c r="AE76" s="230">
        <v>0</v>
      </c>
      <c r="AF76" s="230">
        <v>0</v>
      </c>
      <c r="AG76" s="230">
        <v>0</v>
      </c>
      <c r="AH76" s="230">
        <v>0</v>
      </c>
      <c r="AI76" s="230">
        <v>0</v>
      </c>
      <c r="AJ76" s="230">
        <v>0</v>
      </c>
      <c r="AK76" s="230">
        <v>0</v>
      </c>
      <c r="AL76" s="230">
        <v>0</v>
      </c>
      <c r="AM76" s="230">
        <v>0</v>
      </c>
      <c r="AN76" s="230">
        <v>0.76211782570216302</v>
      </c>
      <c r="AO76" s="230">
        <v>3.0452515248088399</v>
      </c>
      <c r="AP76" s="230">
        <v>0</v>
      </c>
      <c r="AQ76" s="230">
        <v>0</v>
      </c>
      <c r="AR76" s="230">
        <v>0</v>
      </c>
      <c r="AS76" s="230">
        <v>0</v>
      </c>
      <c r="AT76" s="230">
        <v>0</v>
      </c>
      <c r="AU76" s="230">
        <v>0</v>
      </c>
      <c r="AV76" s="230">
        <v>0</v>
      </c>
      <c r="AW76" s="230">
        <v>13.1800283988748</v>
      </c>
      <c r="AX76" s="230">
        <v>0</v>
      </c>
      <c r="AY76" s="230">
        <v>0</v>
      </c>
      <c r="AZ76" s="230">
        <v>0</v>
      </c>
      <c r="BA76" s="230">
        <v>0</v>
      </c>
      <c r="BB76" s="230">
        <v>13.1800283988748</v>
      </c>
      <c r="BC76" s="230">
        <v>0</v>
      </c>
      <c r="BD76" s="230">
        <v>0</v>
      </c>
      <c r="BE76" s="230">
        <v>0</v>
      </c>
      <c r="BF76" s="230">
        <v>0</v>
      </c>
      <c r="BG76" s="230">
        <v>0</v>
      </c>
      <c r="BH76" s="230">
        <v>0</v>
      </c>
      <c r="BI76" s="230">
        <v>0</v>
      </c>
      <c r="BJ76" s="230">
        <v>0</v>
      </c>
    </row>
    <row r="77" spans="1:62" s="242" customFormat="1" ht="15.75" customHeight="1" x14ac:dyDescent="0.25">
      <c r="A77" s="288" t="s">
        <v>58</v>
      </c>
      <c r="B77" s="268" t="s">
        <v>118</v>
      </c>
      <c r="C77" s="269">
        <v>2407.86032691847</v>
      </c>
      <c r="D77" s="269">
        <v>2594.5590063464501</v>
      </c>
      <c r="E77" s="269">
        <v>2939.6806959362798</v>
      </c>
      <c r="F77" s="269">
        <v>1996.2269791947299</v>
      </c>
      <c r="G77" s="269">
        <v>3636.6164261980698</v>
      </c>
      <c r="H77" s="269">
        <v>3905.8652680138698</v>
      </c>
      <c r="I77" s="269">
        <v>4777.0564728817099</v>
      </c>
      <c r="J77" s="269">
        <v>5560.1604145778401</v>
      </c>
      <c r="K77" s="269">
        <v>4677.8379714596404</v>
      </c>
      <c r="L77" s="269">
        <v>4297.6889263086196</v>
      </c>
      <c r="M77" s="269">
        <v>2040.1451774433799</v>
      </c>
      <c r="N77" s="269">
        <v>3701.5534358223599</v>
      </c>
      <c r="O77" s="269">
        <v>42535.251101101399</v>
      </c>
      <c r="P77" s="269">
        <v>1845.8096909845201</v>
      </c>
      <c r="Q77" s="269">
        <v>2883.4288182923101</v>
      </c>
      <c r="R77" s="269">
        <v>4522.2948076105204</v>
      </c>
      <c r="S77" s="269">
        <v>5092.5118779150898</v>
      </c>
      <c r="T77" s="269">
        <v>2831.5997568898001</v>
      </c>
      <c r="U77" s="269">
        <v>3043.53441052363</v>
      </c>
      <c r="V77" s="269">
        <v>4193.9214840418699</v>
      </c>
      <c r="W77" s="269">
        <v>5397.0263608619398</v>
      </c>
      <c r="X77" s="269">
        <v>7203.1822035795803</v>
      </c>
      <c r="Y77" s="269">
        <v>10548.246619457999</v>
      </c>
      <c r="Z77" s="269">
        <v>2579.04153819769</v>
      </c>
      <c r="AA77" s="269">
        <v>2967.7179213711202</v>
      </c>
      <c r="AB77" s="269">
        <v>53108.315489726097</v>
      </c>
      <c r="AC77" s="269">
        <v>2018.7802937397801</v>
      </c>
      <c r="AD77" s="269">
        <v>2273.6216594663301</v>
      </c>
      <c r="AE77" s="269">
        <v>2306.9411809033199</v>
      </c>
      <c r="AF77" s="269">
        <v>3862.7076732478599</v>
      </c>
      <c r="AG77" s="269">
        <v>3975.0379766507399</v>
      </c>
      <c r="AH77" s="269">
        <v>1769.80194652366</v>
      </c>
      <c r="AI77" s="269">
        <v>2644.9637051800401</v>
      </c>
      <c r="AJ77" s="269">
        <v>3199.3868855783699</v>
      </c>
      <c r="AK77" s="269">
        <v>3541.2811295156998</v>
      </c>
      <c r="AL77" s="269">
        <v>2835.3175807806601</v>
      </c>
      <c r="AM77" s="269">
        <v>1911.7665360623801</v>
      </c>
      <c r="AN77" s="269">
        <v>3286.0931188488798</v>
      </c>
      <c r="AO77" s="269">
        <v>33625.699686497697</v>
      </c>
      <c r="AP77" s="269">
        <v>2817.7425489530501</v>
      </c>
      <c r="AQ77" s="269">
        <v>3422.7250814569002</v>
      </c>
      <c r="AR77" s="269">
        <v>3703.14789930589</v>
      </c>
      <c r="AS77" s="269">
        <v>2830.9864354034598</v>
      </c>
      <c r="AT77" s="269">
        <v>3186.8836507762799</v>
      </c>
      <c r="AU77" s="269">
        <v>2389.9416310724</v>
      </c>
      <c r="AV77" s="269">
        <v>2776.64550775208</v>
      </c>
      <c r="AW77" s="269">
        <v>2780.46689497135</v>
      </c>
      <c r="AX77" s="269">
        <v>2145.5951386615502</v>
      </c>
      <c r="AY77" s="269">
        <v>2887.9729503892199</v>
      </c>
      <c r="AZ77" s="269">
        <v>2801.8365900577101</v>
      </c>
      <c r="BA77" s="269">
        <v>2651.59130044226</v>
      </c>
      <c r="BB77" s="269">
        <v>34395.535629242098</v>
      </c>
      <c r="BC77" s="269">
        <v>1700.69717683931</v>
      </c>
      <c r="BD77" s="269">
        <v>2304.0452026060402</v>
      </c>
      <c r="BE77" s="269">
        <v>2418.44388285475</v>
      </c>
      <c r="BF77" s="269">
        <v>2344.8749769178798</v>
      </c>
      <c r="BG77" s="269">
        <v>1852.7216350594699</v>
      </c>
      <c r="BH77" s="269">
        <v>2417.6107110488701</v>
      </c>
      <c r="BI77" s="269">
        <v>1876.4592765918701</v>
      </c>
      <c r="BJ77" s="269">
        <v>1225.6540996287999</v>
      </c>
    </row>
    <row r="78" spans="1:62" s="31" customFormat="1" ht="15.75" customHeight="1" x14ac:dyDescent="0.25">
      <c r="A78" s="235" t="s">
        <v>71</v>
      </c>
      <c r="B78" s="235" t="s">
        <v>251</v>
      </c>
      <c r="C78" s="230">
        <v>7.3279532471261302</v>
      </c>
      <c r="D78" s="230">
        <v>26.212730278739102</v>
      </c>
      <c r="E78" s="230">
        <v>13.9696904737495</v>
      </c>
      <c r="F78" s="230">
        <v>4.9615315864931597</v>
      </c>
      <c r="G78" s="230">
        <v>5.5997899053434299</v>
      </c>
      <c r="H78" s="230">
        <v>28.056867617004301</v>
      </c>
      <c r="I78" s="230">
        <v>4.0590174530682601</v>
      </c>
      <c r="J78" s="230">
        <v>6.5235858684421304</v>
      </c>
      <c r="K78" s="230">
        <v>21.861666603889201</v>
      </c>
      <c r="L78" s="230">
        <v>0.407697193762249</v>
      </c>
      <c r="M78" s="230">
        <v>2.4763223662924601</v>
      </c>
      <c r="N78" s="230">
        <v>10.301575936009501</v>
      </c>
      <c r="O78" s="230">
        <v>131.758428529919</v>
      </c>
      <c r="P78" s="230">
        <v>28.840110358174201</v>
      </c>
      <c r="Q78" s="230">
        <v>0.670398621727057</v>
      </c>
      <c r="R78" s="230">
        <v>21.437776791764399</v>
      </c>
      <c r="S78" s="230">
        <v>13.590892824293</v>
      </c>
      <c r="T78" s="230">
        <v>9.0396905673869092</v>
      </c>
      <c r="U78" s="230">
        <v>12.813866925246501</v>
      </c>
      <c r="V78" s="230">
        <v>3.8019444738172998</v>
      </c>
      <c r="W78" s="230">
        <v>18.495721776380201</v>
      </c>
      <c r="X78" s="230">
        <v>29.872489108559101</v>
      </c>
      <c r="Y78" s="230">
        <v>43.756523814467798</v>
      </c>
      <c r="Z78" s="230">
        <v>7.88277785820127</v>
      </c>
      <c r="AA78" s="230">
        <v>37.286041089704597</v>
      </c>
      <c r="AB78" s="230">
        <v>227.48823420972201</v>
      </c>
      <c r="AC78" s="230">
        <v>34.028413344755997</v>
      </c>
      <c r="AD78" s="230">
        <v>31.572920751895602</v>
      </c>
      <c r="AE78" s="230">
        <v>23.925579492706301</v>
      </c>
      <c r="AF78" s="230">
        <v>54.657794267216602</v>
      </c>
      <c r="AG78" s="230">
        <v>15.0947223544156</v>
      </c>
      <c r="AH78" s="230">
        <v>26.030740598649899</v>
      </c>
      <c r="AI78" s="230">
        <v>3.24256951439687</v>
      </c>
      <c r="AJ78" s="230">
        <v>6.6957788636753497</v>
      </c>
      <c r="AK78" s="230">
        <v>23.107881650398799</v>
      </c>
      <c r="AL78" s="230">
        <v>38.337016145542897</v>
      </c>
      <c r="AM78" s="230">
        <v>5.4819473554919398</v>
      </c>
      <c r="AN78" s="230">
        <v>35.807679601258201</v>
      </c>
      <c r="AO78" s="230">
        <v>297.983043940404</v>
      </c>
      <c r="AP78" s="230">
        <v>7.8914609315833397</v>
      </c>
      <c r="AQ78" s="230">
        <v>3.7619157208784002</v>
      </c>
      <c r="AR78" s="230">
        <v>21.873610332360201</v>
      </c>
      <c r="AS78" s="230">
        <v>15.235055814366399</v>
      </c>
      <c r="AT78" s="230">
        <v>22.001817584895999</v>
      </c>
      <c r="AU78" s="230">
        <v>7.1073468028365197</v>
      </c>
      <c r="AV78" s="230">
        <v>1.06932947275944</v>
      </c>
      <c r="AW78" s="230">
        <v>18.624989798338699</v>
      </c>
      <c r="AX78" s="230">
        <v>15.2510879065181</v>
      </c>
      <c r="AY78" s="230">
        <v>38.094871286586802</v>
      </c>
      <c r="AZ78" s="230">
        <v>14.7922049909539</v>
      </c>
      <c r="BA78" s="230">
        <v>16.032032159099298</v>
      </c>
      <c r="BB78" s="230">
        <v>181.73572280117699</v>
      </c>
      <c r="BC78" s="230">
        <v>24.302733869504401</v>
      </c>
      <c r="BD78" s="230">
        <v>8.9200757574285401</v>
      </c>
      <c r="BE78" s="230">
        <v>5.3599710111425898</v>
      </c>
      <c r="BF78" s="230">
        <v>0.860534605856906</v>
      </c>
      <c r="BG78" s="230">
        <v>25.250799824379499</v>
      </c>
      <c r="BH78" s="230">
        <v>68.937781188883207</v>
      </c>
      <c r="BI78" s="230">
        <v>4.7109886425109604</v>
      </c>
      <c r="BJ78" s="230">
        <v>6.2298906993698999</v>
      </c>
    </row>
    <row r="79" spans="1:62" s="89" customFormat="1" ht="15.75" customHeight="1" x14ac:dyDescent="0.25">
      <c r="A79" s="301" t="s">
        <v>71</v>
      </c>
      <c r="B79" s="301" t="s">
        <v>252</v>
      </c>
      <c r="C79" s="237">
        <v>712.18609689155596</v>
      </c>
      <c r="D79" s="237">
        <v>1038.5469050864101</v>
      </c>
      <c r="E79" s="237">
        <v>774.62662564617006</v>
      </c>
      <c r="F79" s="237">
        <v>1064.6399060158999</v>
      </c>
      <c r="G79" s="237">
        <v>1505.23576816581</v>
      </c>
      <c r="H79" s="237">
        <v>1448.8125302103899</v>
      </c>
      <c r="I79" s="237">
        <v>2059.9778009154702</v>
      </c>
      <c r="J79" s="237">
        <v>1671.5190801554199</v>
      </c>
      <c r="K79" s="237">
        <v>1640.72296173064</v>
      </c>
      <c r="L79" s="237">
        <v>2253.2821161066499</v>
      </c>
      <c r="M79" s="237">
        <v>1443.1740850563999</v>
      </c>
      <c r="N79" s="237">
        <v>1376.1407274876401</v>
      </c>
      <c r="O79" s="237">
        <v>16988.864603468399</v>
      </c>
      <c r="P79" s="237">
        <v>1127.55930506751</v>
      </c>
      <c r="Q79" s="237">
        <v>1389.07010818506</v>
      </c>
      <c r="R79" s="237">
        <v>1596.69192641789</v>
      </c>
      <c r="S79" s="237">
        <v>1617.30149706968</v>
      </c>
      <c r="T79" s="237">
        <v>1377.4196839681099</v>
      </c>
      <c r="U79" s="237">
        <v>1518.17917047731</v>
      </c>
      <c r="V79" s="237">
        <v>1187.49119291229</v>
      </c>
      <c r="W79" s="237">
        <v>1318.11109524945</v>
      </c>
      <c r="X79" s="237">
        <v>1029.5414465751301</v>
      </c>
      <c r="Y79" s="237">
        <v>956.18705710352197</v>
      </c>
      <c r="Z79" s="237">
        <v>2030.67557777408</v>
      </c>
      <c r="AA79" s="237">
        <v>2140.65333558573</v>
      </c>
      <c r="AB79" s="237">
        <v>17288.881396385699</v>
      </c>
      <c r="AC79" s="237">
        <v>1556.2901024264199</v>
      </c>
      <c r="AD79" s="237">
        <v>1470.1493672419999</v>
      </c>
      <c r="AE79" s="237">
        <v>1532.2434113474901</v>
      </c>
      <c r="AF79" s="237">
        <v>3167.4439323380998</v>
      </c>
      <c r="AG79" s="237">
        <v>3252.9233933834098</v>
      </c>
      <c r="AH79" s="237">
        <v>1142.9344584949499</v>
      </c>
      <c r="AI79" s="237">
        <v>2076.41121972682</v>
      </c>
      <c r="AJ79" s="237">
        <v>2465.87786397639</v>
      </c>
      <c r="AK79" s="237">
        <v>2359.0046397153501</v>
      </c>
      <c r="AL79" s="237">
        <v>2260.66262380956</v>
      </c>
      <c r="AM79" s="237">
        <v>1038.99256590657</v>
      </c>
      <c r="AN79" s="237">
        <v>2676.8410325732102</v>
      </c>
      <c r="AO79" s="237">
        <v>24999.774610940301</v>
      </c>
      <c r="AP79" s="237">
        <v>2449.05162774679</v>
      </c>
      <c r="AQ79" s="237">
        <v>2864.25756125922</v>
      </c>
      <c r="AR79" s="237">
        <v>3184.0461321320199</v>
      </c>
      <c r="AS79" s="237">
        <v>2317.9456388163298</v>
      </c>
      <c r="AT79" s="237">
        <v>2001.2549424510801</v>
      </c>
      <c r="AU79" s="237">
        <v>1824.7962192688001</v>
      </c>
      <c r="AV79" s="237">
        <v>2249.9845329571699</v>
      </c>
      <c r="AW79" s="237">
        <v>2276.6940655660801</v>
      </c>
      <c r="AX79" s="237">
        <v>1483.7474363955901</v>
      </c>
      <c r="AY79" s="237">
        <v>2206.22545662419</v>
      </c>
      <c r="AZ79" s="237">
        <v>2314.7183399289502</v>
      </c>
      <c r="BA79" s="237">
        <v>2060.8624125297201</v>
      </c>
      <c r="BB79" s="237">
        <v>27233.584365675899</v>
      </c>
      <c r="BC79" s="237">
        <v>1379.2045192314499</v>
      </c>
      <c r="BD79" s="237">
        <v>1699.1524122709</v>
      </c>
      <c r="BE79" s="237">
        <v>1753.14709762602</v>
      </c>
      <c r="BF79" s="237">
        <v>1450.48705576825</v>
      </c>
      <c r="BG79" s="237">
        <v>1396.9872666482199</v>
      </c>
      <c r="BH79" s="237">
        <v>1843.5805029615999</v>
      </c>
      <c r="BI79" s="237">
        <v>830.65773059026299</v>
      </c>
      <c r="BJ79" s="237">
        <v>767.32482576232496</v>
      </c>
    </row>
    <row r="80" spans="1:62" s="31" customFormat="1" ht="15.75" customHeight="1" x14ac:dyDescent="0.25">
      <c r="A80" s="235" t="s">
        <v>71</v>
      </c>
      <c r="B80" s="235" t="s">
        <v>253</v>
      </c>
      <c r="C80" s="230">
        <v>1602.1655062058401</v>
      </c>
      <c r="D80" s="230">
        <v>1282.9684383603401</v>
      </c>
      <c r="E80" s="230">
        <v>1924.87362981403</v>
      </c>
      <c r="F80" s="230">
        <v>665.59134738841396</v>
      </c>
      <c r="G80" s="230">
        <v>1896.4728802439599</v>
      </c>
      <c r="H80" s="230">
        <v>2170.25830414762</v>
      </c>
      <c r="I80" s="230">
        <v>2469.3094148253999</v>
      </c>
      <c r="J80" s="230">
        <v>3665.40921389394</v>
      </c>
      <c r="K80" s="230">
        <v>2701.02608437155</v>
      </c>
      <c r="L80" s="230">
        <v>1825.6820409629199</v>
      </c>
      <c r="M80" s="230">
        <v>305.75679997445201</v>
      </c>
      <c r="N80" s="230">
        <v>1996.9052272582901</v>
      </c>
      <c r="O80" s="230">
        <v>22506.4188874467</v>
      </c>
      <c r="P80" s="230">
        <v>573.33894227677501</v>
      </c>
      <c r="Q80" s="230">
        <v>1276.37901464935</v>
      </c>
      <c r="R80" s="230">
        <v>2483.5659902428001</v>
      </c>
      <c r="S80" s="230">
        <v>3179.1438127158999</v>
      </c>
      <c r="T80" s="230">
        <v>1231.20008446616</v>
      </c>
      <c r="U80" s="230">
        <v>1047.56646532939</v>
      </c>
      <c r="V80" s="230">
        <v>2597.2153909744402</v>
      </c>
      <c r="W80" s="230">
        <v>3770.3977532705399</v>
      </c>
      <c r="X80" s="230">
        <v>5725.1528730612899</v>
      </c>
      <c r="Y80" s="230">
        <v>9302.8343846687403</v>
      </c>
      <c r="Z80" s="230">
        <v>213.19005771839699</v>
      </c>
      <c r="AA80" s="230">
        <v>295.72969879304998</v>
      </c>
      <c r="AB80" s="230">
        <v>31695.7144681668</v>
      </c>
      <c r="AC80" s="230">
        <v>230.606941584401</v>
      </c>
      <c r="AD80" s="230">
        <v>170.71028313473201</v>
      </c>
      <c r="AE80" s="230">
        <v>268.44123716973701</v>
      </c>
      <c r="AF80" s="230">
        <v>158.72593465349701</v>
      </c>
      <c r="AG80" s="230">
        <v>150.497765088694</v>
      </c>
      <c r="AH80" s="230">
        <v>129.02255542388099</v>
      </c>
      <c r="AI80" s="230">
        <v>173.37813591287801</v>
      </c>
      <c r="AJ80" s="230">
        <v>140.493782766496</v>
      </c>
      <c r="AK80" s="230">
        <v>213.73278277641299</v>
      </c>
      <c r="AL80" s="230">
        <v>111.158568009658</v>
      </c>
      <c r="AM80" s="230">
        <v>209.07454938799501</v>
      </c>
      <c r="AN80" s="230">
        <v>139.43244356814</v>
      </c>
      <c r="AO80" s="230">
        <v>2095.27497947652</v>
      </c>
      <c r="AP80" s="230">
        <v>63.5133413746955</v>
      </c>
      <c r="AQ80" s="230">
        <v>83.820055959980095</v>
      </c>
      <c r="AR80" s="230">
        <v>126.201156203476</v>
      </c>
      <c r="AS80" s="230">
        <v>169.810712433357</v>
      </c>
      <c r="AT80" s="230">
        <v>212.56536406415799</v>
      </c>
      <c r="AU80" s="230">
        <v>181.02705974731899</v>
      </c>
      <c r="AV80" s="230">
        <v>142.87093062103301</v>
      </c>
      <c r="AW80" s="230">
        <v>177.51888582555699</v>
      </c>
      <c r="AX80" s="230">
        <v>214.5037035224</v>
      </c>
      <c r="AY80" s="230">
        <v>169.111975150148</v>
      </c>
      <c r="AZ80" s="230">
        <v>107.39231680100001</v>
      </c>
      <c r="BA80" s="230">
        <v>92.233572066614997</v>
      </c>
      <c r="BB80" s="230">
        <v>1740.56907376974</v>
      </c>
      <c r="BC80" s="230">
        <v>59.459642868374203</v>
      </c>
      <c r="BD80" s="230">
        <v>135.58259413614499</v>
      </c>
      <c r="BE80" s="230">
        <v>133.617035049375</v>
      </c>
      <c r="BF80" s="230">
        <v>152.23915914370801</v>
      </c>
      <c r="BG80" s="230">
        <v>85.616641037255107</v>
      </c>
      <c r="BH80" s="230">
        <v>111.57666289724899</v>
      </c>
      <c r="BI80" s="230">
        <v>307.536703575003</v>
      </c>
      <c r="BJ80" s="230">
        <v>110.79176295021399</v>
      </c>
    </row>
    <row r="81" spans="1:62" s="89" customFormat="1" ht="15.75" customHeight="1" x14ac:dyDescent="0.25">
      <c r="A81" s="301" t="s">
        <v>71</v>
      </c>
      <c r="B81" s="301" t="s">
        <v>256</v>
      </c>
      <c r="C81" s="237">
        <v>0</v>
      </c>
      <c r="D81" s="237">
        <v>0</v>
      </c>
      <c r="E81" s="237">
        <v>0</v>
      </c>
      <c r="F81" s="237">
        <v>0</v>
      </c>
      <c r="G81" s="237">
        <v>0</v>
      </c>
      <c r="H81" s="237">
        <v>8.3113557151700697</v>
      </c>
      <c r="I81" s="237">
        <v>0</v>
      </c>
      <c r="J81" s="237">
        <v>0.10665199962237799</v>
      </c>
      <c r="K81" s="237">
        <v>0</v>
      </c>
      <c r="L81" s="237">
        <v>0</v>
      </c>
      <c r="M81" s="237">
        <v>0</v>
      </c>
      <c r="N81" s="237">
        <v>0</v>
      </c>
      <c r="O81" s="237">
        <v>8.4180077147924504</v>
      </c>
      <c r="P81" s="237">
        <v>0</v>
      </c>
      <c r="Q81" s="237">
        <v>0</v>
      </c>
      <c r="R81" s="237">
        <v>0</v>
      </c>
      <c r="S81" s="237">
        <v>0</v>
      </c>
      <c r="T81" s="237">
        <v>0</v>
      </c>
      <c r="U81" s="237">
        <v>0</v>
      </c>
      <c r="V81" s="237">
        <v>0</v>
      </c>
      <c r="W81" s="237">
        <v>0</v>
      </c>
      <c r="X81" s="237">
        <v>0</v>
      </c>
      <c r="Y81" s="237">
        <v>0</v>
      </c>
      <c r="Z81" s="237">
        <v>0</v>
      </c>
      <c r="AA81" s="237">
        <v>0</v>
      </c>
      <c r="AB81" s="237">
        <v>0</v>
      </c>
      <c r="AC81" s="237">
        <v>0</v>
      </c>
      <c r="AD81" s="237">
        <v>0</v>
      </c>
      <c r="AE81" s="237">
        <v>0</v>
      </c>
      <c r="AF81" s="237">
        <v>0</v>
      </c>
      <c r="AG81" s="237">
        <v>0</v>
      </c>
      <c r="AH81" s="237">
        <v>0</v>
      </c>
      <c r="AI81" s="237">
        <v>0</v>
      </c>
      <c r="AJ81" s="237">
        <v>0</v>
      </c>
      <c r="AK81" s="237">
        <v>0</v>
      </c>
      <c r="AL81" s="237">
        <v>0</v>
      </c>
      <c r="AM81" s="237">
        <v>0</v>
      </c>
      <c r="AN81" s="237">
        <v>0</v>
      </c>
      <c r="AO81" s="237">
        <v>0</v>
      </c>
      <c r="AP81" s="237">
        <v>0</v>
      </c>
      <c r="AQ81" s="237">
        <v>0</v>
      </c>
      <c r="AR81" s="237">
        <v>0</v>
      </c>
      <c r="AS81" s="237">
        <v>0</v>
      </c>
      <c r="AT81" s="237">
        <v>0</v>
      </c>
      <c r="AU81" s="237">
        <v>0</v>
      </c>
      <c r="AV81" s="237">
        <v>0</v>
      </c>
      <c r="AW81" s="237">
        <v>0</v>
      </c>
      <c r="AX81" s="237">
        <v>0</v>
      </c>
      <c r="AY81" s="237">
        <v>0</v>
      </c>
      <c r="AZ81" s="237">
        <v>0</v>
      </c>
      <c r="BA81" s="237">
        <v>0</v>
      </c>
      <c r="BB81" s="237">
        <v>0</v>
      </c>
      <c r="BC81" s="237">
        <v>0</v>
      </c>
      <c r="BD81" s="237">
        <v>0</v>
      </c>
      <c r="BE81" s="237">
        <v>0</v>
      </c>
      <c r="BF81" s="237">
        <v>0</v>
      </c>
      <c r="BG81" s="237">
        <v>0</v>
      </c>
      <c r="BH81" s="237">
        <v>0</v>
      </c>
      <c r="BI81" s="237">
        <v>0</v>
      </c>
      <c r="BJ81" s="237">
        <v>0</v>
      </c>
    </row>
    <row r="82" spans="1:62" s="31" customFormat="1" ht="15.75" customHeight="1" x14ac:dyDescent="0.25">
      <c r="A82" s="243" t="s">
        <v>71</v>
      </c>
      <c r="B82" s="243" t="s">
        <v>260</v>
      </c>
      <c r="C82" s="244">
        <v>86.180770573950198</v>
      </c>
      <c r="D82" s="244">
        <v>246.830932620954</v>
      </c>
      <c r="E82" s="244">
        <v>226.21075000233</v>
      </c>
      <c r="F82" s="244">
        <v>261.03419420392697</v>
      </c>
      <c r="G82" s="244">
        <v>229.307987882958</v>
      </c>
      <c r="H82" s="244">
        <v>250.42621032368601</v>
      </c>
      <c r="I82" s="244">
        <v>243.71023968777999</v>
      </c>
      <c r="J82" s="244">
        <v>216.601882660412</v>
      </c>
      <c r="K82" s="244">
        <v>314.22725875356502</v>
      </c>
      <c r="L82" s="244">
        <v>218.31707204528601</v>
      </c>
      <c r="M82" s="244">
        <v>288.73797004624203</v>
      </c>
      <c r="N82" s="244">
        <v>318.20590514042402</v>
      </c>
      <c r="O82" s="244">
        <v>2899.7911739415099</v>
      </c>
      <c r="P82" s="244">
        <v>116.07133328206901</v>
      </c>
      <c r="Q82" s="244">
        <v>217.309296836166</v>
      </c>
      <c r="R82" s="244">
        <v>420.59911415806698</v>
      </c>
      <c r="S82" s="244">
        <v>282.47567530521502</v>
      </c>
      <c r="T82" s="244">
        <v>213.940297888147</v>
      </c>
      <c r="U82" s="244">
        <v>464.97490779168498</v>
      </c>
      <c r="V82" s="244">
        <v>405.41295568133103</v>
      </c>
      <c r="W82" s="244">
        <v>290.02179056557401</v>
      </c>
      <c r="X82" s="244">
        <v>418.61539483460399</v>
      </c>
      <c r="Y82" s="244">
        <v>245.46865387126201</v>
      </c>
      <c r="Z82" s="244">
        <v>327.293124847005</v>
      </c>
      <c r="AA82" s="244">
        <v>494.04884590263998</v>
      </c>
      <c r="AB82" s="244">
        <v>3896.2313909637701</v>
      </c>
      <c r="AC82" s="244">
        <v>197.854836384207</v>
      </c>
      <c r="AD82" s="244">
        <v>601.18908833770001</v>
      </c>
      <c r="AE82" s="244">
        <v>482.330952893389</v>
      </c>
      <c r="AF82" s="244">
        <v>481.88001198904999</v>
      </c>
      <c r="AG82" s="244">
        <v>556.52209582421904</v>
      </c>
      <c r="AH82" s="244">
        <v>471.81419200617802</v>
      </c>
      <c r="AI82" s="244">
        <v>391.93178002595101</v>
      </c>
      <c r="AJ82" s="244">
        <v>586.31945997181401</v>
      </c>
      <c r="AK82" s="244">
        <v>945.43582537353802</v>
      </c>
      <c r="AL82" s="244">
        <v>425.15937281590402</v>
      </c>
      <c r="AM82" s="244">
        <v>658.21747341232106</v>
      </c>
      <c r="AN82" s="244">
        <v>434.011963106265</v>
      </c>
      <c r="AO82" s="244">
        <v>6232.6670521405404</v>
      </c>
      <c r="AP82" s="244">
        <v>297.28611889997899</v>
      </c>
      <c r="AQ82" s="244">
        <v>470.88554851681801</v>
      </c>
      <c r="AR82" s="244">
        <v>371.027000638039</v>
      </c>
      <c r="AS82" s="244">
        <v>327.99502833939999</v>
      </c>
      <c r="AT82" s="244">
        <v>951.06152667615095</v>
      </c>
      <c r="AU82" s="244">
        <v>377.01100525344702</v>
      </c>
      <c r="AV82" s="244">
        <v>382.72071470111501</v>
      </c>
      <c r="AW82" s="244">
        <v>307.62895378137301</v>
      </c>
      <c r="AX82" s="244">
        <v>432.09291083704801</v>
      </c>
      <c r="AY82" s="244">
        <v>474.54064732830102</v>
      </c>
      <c r="AZ82" s="244">
        <v>364.93372833680399</v>
      </c>
      <c r="BA82" s="244">
        <v>482.46328368682799</v>
      </c>
      <c r="BB82" s="244">
        <v>5239.6464669953002</v>
      </c>
      <c r="BC82" s="244">
        <v>237.73028086998701</v>
      </c>
      <c r="BD82" s="244">
        <v>460.390120441563</v>
      </c>
      <c r="BE82" s="244">
        <v>526.31977916821597</v>
      </c>
      <c r="BF82" s="244">
        <v>741.28822740007104</v>
      </c>
      <c r="BG82" s="244">
        <v>344.86692754961302</v>
      </c>
      <c r="BH82" s="244">
        <v>393.51576400113902</v>
      </c>
      <c r="BI82" s="244">
        <v>733.55385378409596</v>
      </c>
      <c r="BJ82" s="244">
        <v>341.30762021688702</v>
      </c>
    </row>
    <row r="83" spans="1:62" s="89" customFormat="1" ht="15.75" customHeight="1" x14ac:dyDescent="0.25">
      <c r="A83" s="61"/>
      <c r="B83" s="61"/>
      <c r="C83" s="68"/>
      <c r="D83" s="68"/>
      <c r="E83" s="68"/>
      <c r="F83" s="68"/>
      <c r="G83" s="68"/>
      <c r="H83" s="68"/>
      <c r="I83" s="68"/>
      <c r="J83" s="68"/>
      <c r="K83" s="68"/>
      <c r="L83" s="68"/>
      <c r="M83" s="68"/>
      <c r="N83" s="68"/>
      <c r="O83" s="68"/>
      <c r="P83" s="68"/>
      <c r="Q83" s="68"/>
      <c r="R83" s="68"/>
      <c r="S83" s="68"/>
      <c r="T83" s="68"/>
      <c r="U83" s="68"/>
      <c r="V83" s="68"/>
      <c r="W83" s="68"/>
      <c r="X83" s="68"/>
      <c r="Y83" s="68"/>
      <c r="Z83" s="68"/>
      <c r="AA83" s="68"/>
      <c r="AB83" s="68"/>
      <c r="AC83" s="68"/>
      <c r="AD83" s="68"/>
      <c r="AE83" s="68"/>
      <c r="AF83" s="68"/>
      <c r="AG83" s="68"/>
      <c r="AH83" s="68"/>
      <c r="AI83" s="68"/>
      <c r="AJ83" s="68"/>
      <c r="AK83" s="68"/>
      <c r="AL83" s="68"/>
      <c r="AM83" s="68"/>
      <c r="AN83" s="68"/>
      <c r="AO83" s="68"/>
      <c r="AP83" s="68"/>
      <c r="AQ83" s="68"/>
      <c r="AR83" s="68"/>
      <c r="AS83" s="68"/>
      <c r="AT83" s="68"/>
      <c r="AU83" s="68"/>
      <c r="AV83" s="68"/>
      <c r="AW83" s="68"/>
      <c r="AX83" s="68"/>
      <c r="AY83" s="68"/>
      <c r="AZ83" s="68"/>
      <c r="BA83" s="68"/>
      <c r="BB83" s="68"/>
      <c r="BC83" s="68"/>
      <c r="BD83" s="68"/>
      <c r="BE83" s="68"/>
      <c r="BF83" s="68"/>
      <c r="BG83" s="68"/>
    </row>
    <row r="84" spans="1:62" ht="15" customHeight="1" x14ac:dyDescent="0.25">
      <c r="A84" s="39" t="s">
        <v>59</v>
      </c>
      <c r="B84" s="71"/>
      <c r="C84" s="71"/>
      <c r="D84" s="130"/>
      <c r="E84" s="130"/>
      <c r="F84" s="130"/>
      <c r="G84" s="130"/>
      <c r="H84" s="130"/>
      <c r="I84" s="130"/>
      <c r="J84" s="130"/>
      <c r="K84" s="130"/>
      <c r="L84" s="130"/>
      <c r="M84" s="130"/>
      <c r="N84" s="159"/>
      <c r="O84" s="159"/>
      <c r="P84" s="156"/>
      <c r="Q84" s="127"/>
      <c r="R84" s="127"/>
      <c r="AF84" s="135"/>
    </row>
    <row r="85" spans="1:62" ht="15" customHeight="1" x14ac:dyDescent="0.25">
      <c r="A85" s="42" t="s">
        <v>105</v>
      </c>
      <c r="B85" s="72"/>
      <c r="C85" s="72"/>
      <c r="D85" s="121"/>
      <c r="E85" s="121"/>
      <c r="F85" s="121"/>
      <c r="G85" s="121"/>
      <c r="H85" s="121"/>
      <c r="I85" s="121"/>
      <c r="J85" s="121"/>
      <c r="K85" s="121"/>
      <c r="L85" s="121"/>
      <c r="M85" s="121"/>
      <c r="P85" s="157"/>
      <c r="Q85" s="127"/>
      <c r="R85" s="127"/>
      <c r="AF85" s="135"/>
    </row>
    <row r="86" spans="1:62" ht="15" customHeight="1" x14ac:dyDescent="0.25">
      <c r="A86" s="194" t="s">
        <v>61</v>
      </c>
      <c r="B86" s="121"/>
      <c r="C86" s="121"/>
      <c r="D86" s="121"/>
      <c r="E86" s="121"/>
      <c r="F86" s="121"/>
      <c r="G86" s="121"/>
      <c r="H86" s="121"/>
      <c r="I86" s="121"/>
      <c r="J86" s="121"/>
      <c r="K86" s="121"/>
      <c r="L86" s="121"/>
      <c r="M86" s="121"/>
      <c r="N86" s="121"/>
      <c r="O86" s="125"/>
      <c r="P86" s="150"/>
      <c r="S86" s="125"/>
      <c r="T86" s="125"/>
      <c r="U86" s="125"/>
      <c r="V86" s="125"/>
      <c r="W86" s="125"/>
      <c r="X86" s="125"/>
      <c r="Y86" s="125"/>
      <c r="Z86" s="125"/>
      <c r="AA86" s="125"/>
      <c r="AB86" s="125"/>
      <c r="AC86" s="125"/>
      <c r="AD86" s="125"/>
      <c r="AE86" s="125"/>
      <c r="AF86" s="125"/>
      <c r="AG86" s="125"/>
      <c r="AH86" s="125"/>
      <c r="AI86" s="125"/>
      <c r="AJ86" s="125"/>
      <c r="AK86" s="125"/>
      <c r="AL86" s="125"/>
      <c r="AM86" s="125"/>
      <c r="AN86" s="125"/>
      <c r="AO86" s="125"/>
      <c r="AP86" s="125"/>
      <c r="AQ86" s="125"/>
      <c r="AR86" s="125"/>
      <c r="AS86" s="125"/>
      <c r="AT86" s="125"/>
      <c r="AU86" s="125"/>
      <c r="AV86" s="125"/>
      <c r="AW86" s="125"/>
      <c r="AX86" s="38"/>
    </row>
    <row r="87" spans="1:62" s="11" customFormat="1" ht="15" customHeight="1" x14ac:dyDescent="0.25">
      <c r="A87" s="172" t="s">
        <v>62</v>
      </c>
      <c r="B87" s="139"/>
      <c r="C87" s="139"/>
      <c r="D87" s="121"/>
      <c r="E87" s="121"/>
      <c r="F87" s="121"/>
      <c r="G87" s="121"/>
      <c r="H87" s="121"/>
      <c r="I87" s="121"/>
      <c r="J87" s="121"/>
      <c r="K87" s="121"/>
      <c r="L87" s="121"/>
      <c r="M87" s="121"/>
      <c r="N87" s="125"/>
      <c r="O87" s="125"/>
      <c r="P87" s="150"/>
      <c r="Q87" s="125"/>
      <c r="R87" s="125"/>
      <c r="S87" s="125"/>
      <c r="T87" s="125"/>
      <c r="U87" s="125"/>
      <c r="V87" s="125"/>
      <c r="W87" s="125"/>
      <c r="X87" s="125"/>
      <c r="Y87" s="125"/>
      <c r="Z87" s="125"/>
      <c r="AA87" s="125"/>
      <c r="AB87" s="125"/>
      <c r="AC87" s="125"/>
      <c r="AD87" s="125"/>
      <c r="AE87" s="125"/>
      <c r="AF87" s="125"/>
      <c r="AG87" s="125"/>
      <c r="AH87" s="125"/>
      <c r="AI87" s="125"/>
      <c r="AJ87" s="125"/>
      <c r="AK87" s="125"/>
      <c r="AL87" s="125"/>
      <c r="AM87" s="125"/>
      <c r="AN87" s="125"/>
      <c r="AO87" s="125"/>
      <c r="AP87" s="125"/>
      <c r="AQ87" s="125"/>
      <c r="AR87" s="125"/>
      <c r="AS87" s="125"/>
      <c r="AT87" s="125"/>
      <c r="AU87" s="125"/>
      <c r="AV87" s="125"/>
      <c r="AW87" s="125"/>
      <c r="AX87" s="125"/>
    </row>
    <row r="88" spans="1:62" s="11" customFormat="1" ht="15" customHeight="1" x14ac:dyDescent="0.25">
      <c r="A88" s="173" t="s">
        <v>63</v>
      </c>
      <c r="B88" s="73"/>
      <c r="C88" s="73"/>
      <c r="D88" s="121"/>
      <c r="E88" s="121"/>
      <c r="F88" s="121"/>
      <c r="G88" s="121"/>
      <c r="H88" s="121"/>
      <c r="I88" s="121"/>
      <c r="J88" s="121"/>
      <c r="K88" s="121"/>
      <c r="L88" s="121"/>
      <c r="M88" s="121"/>
      <c r="N88" s="125"/>
      <c r="O88" s="125"/>
      <c r="P88" s="150"/>
      <c r="Q88" s="125"/>
      <c r="R88" s="125"/>
      <c r="S88" s="125"/>
      <c r="T88" s="125"/>
      <c r="U88" s="125"/>
      <c r="V88" s="125"/>
      <c r="W88" s="125"/>
      <c r="X88" s="125"/>
      <c r="Y88" s="125"/>
      <c r="Z88" s="125"/>
      <c r="AA88" s="125"/>
      <c r="AB88" s="125"/>
      <c r="AC88" s="125"/>
      <c r="AD88" s="125"/>
      <c r="AE88" s="125"/>
      <c r="AF88" s="125"/>
      <c r="AG88" s="125"/>
      <c r="AH88" s="125"/>
      <c r="AI88" s="125"/>
      <c r="AJ88" s="125"/>
      <c r="AK88" s="125"/>
      <c r="AL88" s="125"/>
      <c r="AM88" s="125"/>
      <c r="AN88" s="125"/>
      <c r="AO88" s="125"/>
      <c r="AP88" s="125"/>
      <c r="AQ88" s="125"/>
      <c r="AR88" s="125"/>
      <c r="AS88" s="125"/>
      <c r="AT88" s="125"/>
      <c r="AU88" s="125"/>
      <c r="AV88" s="125"/>
      <c r="AW88" s="125"/>
      <c r="AX88" s="125"/>
    </row>
    <row r="89" spans="1:62" s="11" customFormat="1" ht="15" customHeight="1" x14ac:dyDescent="0.25">
      <c r="A89" s="105" t="s">
        <v>64</v>
      </c>
      <c r="B89" s="74"/>
      <c r="C89" s="74"/>
      <c r="D89" s="121"/>
      <c r="E89" s="121"/>
      <c r="F89" s="121"/>
      <c r="G89" s="121"/>
      <c r="H89" s="121"/>
      <c r="I89" s="121"/>
      <c r="J89" s="121"/>
      <c r="K89" s="121"/>
      <c r="L89" s="121"/>
      <c r="M89" s="121"/>
      <c r="N89" s="125"/>
      <c r="O89" s="125"/>
      <c r="P89" s="150"/>
      <c r="Q89" s="125"/>
      <c r="R89" s="125"/>
      <c r="S89" s="125"/>
      <c r="T89" s="125"/>
      <c r="U89" s="125"/>
      <c r="V89" s="125"/>
      <c r="W89" s="125"/>
      <c r="X89" s="125"/>
      <c r="Y89" s="125"/>
      <c r="Z89" s="125"/>
      <c r="AA89" s="125"/>
      <c r="AB89" s="125"/>
      <c r="AC89" s="125"/>
      <c r="AD89" s="125"/>
      <c r="AE89" s="125"/>
      <c r="AF89" s="125"/>
      <c r="AG89" s="125"/>
      <c r="AH89" s="125"/>
      <c r="AI89" s="125"/>
      <c r="AJ89" s="125"/>
      <c r="AK89" s="125"/>
      <c r="AL89" s="125"/>
      <c r="AM89" s="125"/>
      <c r="AN89" s="125"/>
      <c r="AO89" s="125"/>
      <c r="AP89" s="125"/>
      <c r="AQ89" s="125"/>
      <c r="AR89" s="125"/>
      <c r="AS89" s="125"/>
      <c r="AT89" s="125"/>
      <c r="AU89" s="125"/>
      <c r="AV89" s="125"/>
      <c r="AW89" s="125"/>
      <c r="AX89" s="125"/>
    </row>
    <row r="90" spans="1:62" s="11" customFormat="1" ht="15" customHeight="1" x14ac:dyDescent="0.25">
      <c r="A90" s="172" t="s">
        <v>65</v>
      </c>
      <c r="B90" s="73"/>
      <c r="C90" s="73"/>
      <c r="D90" s="121"/>
      <c r="E90" s="121"/>
      <c r="F90" s="121"/>
      <c r="G90" s="121"/>
      <c r="H90" s="121"/>
      <c r="I90" s="121"/>
      <c r="J90" s="121"/>
      <c r="K90" s="121"/>
      <c r="L90" s="121"/>
      <c r="M90" s="121"/>
      <c r="N90" s="125"/>
      <c r="O90" s="125"/>
      <c r="P90" s="150"/>
      <c r="Q90" s="125"/>
      <c r="R90" s="125"/>
      <c r="S90" s="125"/>
      <c r="T90" s="125"/>
      <c r="U90" s="125"/>
      <c r="V90" s="125"/>
      <c r="W90" s="125"/>
      <c r="X90" s="125"/>
      <c r="Y90" s="125"/>
      <c r="Z90" s="125"/>
      <c r="AA90" s="125"/>
      <c r="AB90" s="125"/>
      <c r="AC90" s="125"/>
      <c r="AD90" s="125"/>
      <c r="AE90" s="125"/>
      <c r="AF90" s="125"/>
      <c r="AG90" s="125"/>
      <c r="AH90" s="125"/>
      <c r="AI90" s="125"/>
      <c r="AJ90" s="125"/>
      <c r="AK90" s="125"/>
      <c r="AL90" s="125"/>
      <c r="AM90" s="125"/>
      <c r="AN90" s="125"/>
      <c r="AO90" s="125"/>
      <c r="AP90" s="125"/>
      <c r="AQ90" s="125"/>
      <c r="AR90" s="125"/>
      <c r="AS90" s="125"/>
      <c r="AT90" s="125"/>
      <c r="AU90" s="125"/>
      <c r="AV90" s="125"/>
      <c r="AW90" s="125"/>
      <c r="AX90" s="125"/>
    </row>
    <row r="91" spans="1:62" s="11" customFormat="1" ht="15" customHeight="1" x14ac:dyDescent="0.25">
      <c r="A91" s="105" t="s">
        <v>66</v>
      </c>
      <c r="B91" s="37"/>
      <c r="C91" s="37"/>
      <c r="D91" s="121"/>
      <c r="E91" s="121"/>
      <c r="F91" s="121"/>
      <c r="G91" s="121"/>
      <c r="H91" s="121"/>
      <c r="I91" s="121"/>
      <c r="J91" s="121"/>
      <c r="K91" s="121"/>
      <c r="L91" s="121"/>
      <c r="M91" s="121"/>
      <c r="N91" s="125"/>
      <c r="O91" s="125"/>
      <c r="P91" s="150"/>
      <c r="Q91" s="125"/>
      <c r="R91" s="125"/>
      <c r="S91" s="125"/>
      <c r="T91" s="125"/>
      <c r="U91" s="125"/>
      <c r="V91" s="125"/>
      <c r="W91" s="125"/>
      <c r="X91" s="125"/>
      <c r="Y91" s="125"/>
      <c r="Z91" s="125"/>
      <c r="AA91" s="125"/>
      <c r="AB91" s="125"/>
      <c r="AC91" s="125"/>
      <c r="AD91" s="125"/>
      <c r="AE91" s="125"/>
      <c r="AF91" s="125"/>
      <c r="AG91" s="125"/>
      <c r="AH91" s="125"/>
      <c r="AI91" s="125"/>
      <c r="AJ91" s="125"/>
      <c r="AK91" s="125"/>
      <c r="AL91" s="125"/>
      <c r="AM91" s="125"/>
      <c r="AN91" s="125"/>
      <c r="AO91" s="125"/>
      <c r="AP91" s="214"/>
      <c r="AQ91" s="214"/>
      <c r="AR91" s="214"/>
      <c r="AS91" s="214"/>
      <c r="AT91" s="214"/>
      <c r="AU91" s="214"/>
      <c r="AV91" s="214"/>
      <c r="AW91" s="214"/>
      <c r="AX91" s="214"/>
    </row>
    <row r="92" spans="1:62" s="11" customFormat="1" ht="15" customHeight="1" x14ac:dyDescent="0.25">
      <c r="A92" s="182" t="s">
        <v>67</v>
      </c>
      <c r="B92" s="140"/>
      <c r="C92" s="140"/>
      <c r="D92" s="141"/>
      <c r="E92" s="141"/>
      <c r="F92" s="141"/>
      <c r="G92" s="141"/>
      <c r="H92" s="141"/>
      <c r="I92" s="141"/>
      <c r="J92" s="141"/>
      <c r="K92" s="141"/>
      <c r="L92" s="141"/>
      <c r="M92" s="141"/>
      <c r="N92" s="158"/>
      <c r="O92" s="158"/>
      <c r="P92" s="151"/>
      <c r="Q92" s="125"/>
      <c r="R92" s="125"/>
      <c r="S92" s="125"/>
      <c r="T92" s="125"/>
      <c r="U92" s="125"/>
      <c r="V92" s="125"/>
      <c r="W92" s="125"/>
      <c r="X92" s="125"/>
      <c r="Y92" s="125"/>
      <c r="Z92" s="125"/>
      <c r="AA92" s="125"/>
      <c r="AB92" s="125"/>
      <c r="AC92" s="125"/>
      <c r="AD92" s="125"/>
      <c r="AE92" s="125"/>
      <c r="AF92" s="125"/>
      <c r="AG92" s="125"/>
      <c r="AH92" s="125"/>
      <c r="AI92" s="125"/>
      <c r="AJ92" s="125"/>
      <c r="AK92" s="125"/>
      <c r="AL92" s="125"/>
      <c r="AM92" s="125"/>
      <c r="AN92" s="125"/>
      <c r="AO92" s="125"/>
      <c r="AP92" s="125"/>
      <c r="AQ92" s="125"/>
      <c r="AR92" s="125"/>
      <c r="AS92" s="125"/>
      <c r="AT92" s="125"/>
      <c r="AU92" s="125"/>
      <c r="AV92" s="125"/>
      <c r="AW92" s="125"/>
      <c r="AX92" s="125"/>
    </row>
    <row r="93" spans="1:62" ht="16.8" x14ac:dyDescent="0.25">
      <c r="A93" s="36"/>
      <c r="B93" s="37"/>
      <c r="C93" s="121"/>
      <c r="D93" s="121"/>
      <c r="E93" s="121"/>
      <c r="F93" s="121"/>
      <c r="G93" s="121"/>
      <c r="H93" s="121"/>
      <c r="I93" s="121"/>
      <c r="J93" s="121"/>
      <c r="K93" s="121"/>
      <c r="L93" s="121"/>
      <c r="M93" s="121"/>
      <c r="N93" s="121"/>
      <c r="O93" s="121"/>
      <c r="AP93" s="125"/>
      <c r="AQ93" s="125"/>
      <c r="AR93" s="125"/>
      <c r="AS93" s="125"/>
      <c r="AT93" s="125"/>
      <c r="AU93" s="125"/>
      <c r="AV93" s="125"/>
      <c r="AW93" s="125"/>
      <c r="AX93" s="125"/>
    </row>
    <row r="94" spans="1:62" ht="16.8" x14ac:dyDescent="0.25">
      <c r="A94" s="36"/>
      <c r="B94" s="37"/>
      <c r="C94" s="121"/>
      <c r="D94" s="121"/>
      <c r="E94" s="121"/>
      <c r="F94" s="121"/>
      <c r="G94" s="121"/>
      <c r="H94" s="121"/>
      <c r="I94" s="121"/>
      <c r="J94" s="121"/>
      <c r="K94" s="121"/>
      <c r="L94" s="121"/>
      <c r="M94" s="121"/>
      <c r="N94" s="121"/>
      <c r="O94" s="121"/>
    </row>
    <row r="95" spans="1:62" ht="19.2" x14ac:dyDescent="0.25">
      <c r="A95" s="87"/>
      <c r="B95" s="88"/>
      <c r="C95" s="128"/>
      <c r="D95" s="128"/>
      <c r="E95" s="128"/>
      <c r="F95" s="128"/>
      <c r="G95" s="128"/>
      <c r="H95" s="128"/>
      <c r="I95" s="128"/>
      <c r="J95" s="128"/>
      <c r="K95" s="128"/>
      <c r="L95" s="128"/>
      <c r="M95" s="128"/>
      <c r="N95" s="128"/>
      <c r="O95" s="128"/>
    </row>
    <row r="96" spans="1:62" ht="16.8" x14ac:dyDescent="0.25">
      <c r="A96" s="433"/>
      <c r="B96" s="434"/>
      <c r="C96" s="434"/>
      <c r="D96" s="434"/>
      <c r="E96" s="434"/>
      <c r="F96" s="434"/>
      <c r="G96" s="434"/>
      <c r="H96" s="434"/>
      <c r="I96" s="434"/>
      <c r="J96" s="434"/>
      <c r="K96" s="434"/>
      <c r="L96" s="434"/>
      <c r="M96" s="434"/>
      <c r="N96" s="434"/>
      <c r="O96" s="121"/>
    </row>
    <row r="97" spans="1:15" ht="16.8" x14ac:dyDescent="0.25">
      <c r="A97" s="433"/>
      <c r="B97" s="434"/>
      <c r="C97" s="434"/>
      <c r="D97" s="434"/>
      <c r="E97" s="434"/>
      <c r="F97" s="434"/>
      <c r="G97" s="434"/>
      <c r="H97" s="434"/>
      <c r="I97" s="434"/>
      <c r="J97" s="434"/>
      <c r="K97" s="434"/>
      <c r="L97" s="434"/>
      <c r="M97" s="434"/>
      <c r="N97" s="434"/>
      <c r="O97" s="121"/>
    </row>
    <row r="98" spans="1:15" ht="16.8" x14ac:dyDescent="0.25">
      <c r="A98" s="433"/>
      <c r="B98" s="434"/>
      <c r="C98" s="434"/>
      <c r="D98" s="434"/>
      <c r="E98" s="434"/>
      <c r="F98" s="434"/>
      <c r="G98" s="434"/>
      <c r="H98" s="434"/>
      <c r="I98" s="434"/>
      <c r="J98" s="434"/>
      <c r="K98" s="434"/>
      <c r="L98" s="434"/>
      <c r="M98" s="434"/>
      <c r="N98" s="434"/>
      <c r="O98" s="121"/>
    </row>
    <row r="99" spans="1:15" ht="19.2" x14ac:dyDescent="0.25">
      <c r="A99" s="429"/>
      <c r="B99" s="430"/>
      <c r="C99" s="430"/>
      <c r="D99" s="430"/>
      <c r="E99" s="430"/>
      <c r="F99" s="430"/>
      <c r="G99" s="430"/>
      <c r="H99" s="430"/>
      <c r="I99" s="430"/>
      <c r="J99" s="430"/>
      <c r="K99" s="430"/>
      <c r="L99" s="430"/>
      <c r="M99" s="430"/>
      <c r="N99" s="430"/>
      <c r="O99" s="128"/>
    </row>
    <row r="100" spans="1:15" ht="16.8" x14ac:dyDescent="0.25">
      <c r="A100" s="433"/>
      <c r="B100" s="434"/>
      <c r="C100" s="434"/>
      <c r="D100" s="434"/>
      <c r="E100" s="434"/>
      <c r="F100" s="434"/>
      <c r="G100" s="434"/>
      <c r="H100" s="434"/>
      <c r="I100" s="434"/>
      <c r="J100" s="434"/>
      <c r="K100" s="434"/>
      <c r="L100" s="434"/>
      <c r="M100" s="434"/>
      <c r="N100" s="434"/>
      <c r="O100" s="121"/>
    </row>
    <row r="101" spans="1:15" ht="16.8" x14ac:dyDescent="0.25">
      <c r="A101" s="433"/>
      <c r="B101" s="434"/>
      <c r="C101" s="434"/>
      <c r="D101" s="434"/>
      <c r="E101" s="434"/>
      <c r="F101" s="434"/>
      <c r="G101" s="434"/>
      <c r="H101" s="434"/>
      <c r="I101" s="434"/>
      <c r="J101" s="434"/>
      <c r="K101" s="434"/>
      <c r="L101" s="434"/>
      <c r="M101" s="434"/>
      <c r="N101" s="434"/>
      <c r="O101" s="121"/>
    </row>
    <row r="102" spans="1:15" ht="16.8" x14ac:dyDescent="0.25">
      <c r="A102" s="433"/>
      <c r="B102" s="434"/>
      <c r="C102" s="434"/>
      <c r="D102" s="434"/>
      <c r="E102" s="434"/>
      <c r="F102" s="434"/>
      <c r="G102" s="434"/>
      <c r="H102" s="434"/>
      <c r="I102" s="434"/>
      <c r="J102" s="434"/>
      <c r="K102" s="434"/>
      <c r="L102" s="434"/>
      <c r="M102" s="434"/>
      <c r="N102" s="434"/>
      <c r="O102" s="121"/>
    </row>
    <row r="103" spans="1:15" ht="19.2" x14ac:dyDescent="0.25">
      <c r="A103" s="429"/>
      <c r="B103" s="430"/>
      <c r="C103" s="430"/>
      <c r="D103" s="430"/>
      <c r="E103" s="430"/>
      <c r="F103" s="430"/>
      <c r="G103" s="430"/>
      <c r="H103" s="430"/>
      <c r="I103" s="430"/>
      <c r="J103" s="430"/>
      <c r="K103" s="430"/>
      <c r="L103" s="430"/>
      <c r="M103" s="430"/>
      <c r="N103" s="430"/>
      <c r="O103" s="128"/>
    </row>
    <row r="104" spans="1:15" ht="16.8" x14ac:dyDescent="0.25">
      <c r="A104" s="433"/>
      <c r="B104" s="434"/>
      <c r="C104" s="434"/>
      <c r="D104" s="434"/>
      <c r="E104" s="434"/>
      <c r="F104" s="434"/>
      <c r="G104" s="434"/>
      <c r="H104" s="434"/>
      <c r="I104" s="434"/>
      <c r="J104" s="434"/>
      <c r="K104" s="434"/>
      <c r="L104" s="434"/>
      <c r="M104" s="434"/>
      <c r="N104" s="434"/>
      <c r="O104" s="121"/>
    </row>
    <row r="105" spans="1:15" ht="16.8" x14ac:dyDescent="0.25">
      <c r="A105" s="433"/>
      <c r="B105" s="434"/>
      <c r="C105" s="434"/>
      <c r="D105" s="434"/>
      <c r="E105" s="434"/>
      <c r="F105" s="434"/>
      <c r="G105" s="434"/>
      <c r="H105" s="434"/>
      <c r="I105" s="434"/>
      <c r="J105" s="434"/>
      <c r="K105" s="434"/>
      <c r="L105" s="434"/>
      <c r="M105" s="434"/>
      <c r="N105" s="434"/>
      <c r="O105" s="121"/>
    </row>
    <row r="106" spans="1:15" ht="16.8" x14ac:dyDescent="0.25">
      <c r="A106" s="433"/>
      <c r="B106" s="434"/>
      <c r="C106" s="434"/>
      <c r="D106" s="434"/>
      <c r="E106" s="434"/>
      <c r="F106" s="434"/>
      <c r="G106" s="434"/>
      <c r="H106" s="434"/>
      <c r="I106" s="434"/>
      <c r="J106" s="434"/>
      <c r="K106" s="434"/>
      <c r="L106" s="434"/>
      <c r="M106" s="434"/>
      <c r="N106" s="434"/>
      <c r="O106" s="121"/>
    </row>
  </sheetData>
  <mergeCells count="14">
    <mergeCell ref="BC5:BJ5"/>
    <mergeCell ref="A104:N106"/>
    <mergeCell ref="A4:D4"/>
    <mergeCell ref="AP5:BB5"/>
    <mergeCell ref="A3:D3"/>
    <mergeCell ref="A5:A6"/>
    <mergeCell ref="B5:B6"/>
    <mergeCell ref="C5:O5"/>
    <mergeCell ref="A99:N99"/>
    <mergeCell ref="A100:N102"/>
    <mergeCell ref="A103:N103"/>
    <mergeCell ref="AC5:AO5"/>
    <mergeCell ref="P5:AB5"/>
    <mergeCell ref="A96:N98"/>
  </mergeCells>
  <phoneticPr fontId="36" type="noConversion"/>
  <pageMargins left="0.7" right="0.7" top="0.75" bottom="0.75" header="0.3" footer="0.3"/>
  <drawing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dimension ref="A1:AW108"/>
  <sheetViews>
    <sheetView showGridLines="0" zoomScale="90" zoomScaleNormal="90" workbookViewId="0">
      <selection activeCell="A3" sqref="A3:F3"/>
    </sheetView>
  </sheetViews>
  <sheetFormatPr baseColWidth="10" defaultColWidth="11.44140625" defaultRowHeight="15" x14ac:dyDescent="0.25"/>
  <cols>
    <col min="1" max="1" width="63.33203125" style="38" customWidth="1"/>
    <col min="2" max="2" width="38.109375" style="38" customWidth="1"/>
    <col min="3" max="3" width="13.109375" style="38" customWidth="1"/>
    <col min="4" max="4" width="13" style="11" bestFit="1" customWidth="1"/>
    <col min="5" max="5" width="14.33203125" style="38" bestFit="1" customWidth="1"/>
    <col min="6" max="6" width="17.6640625" style="11" customWidth="1"/>
    <col min="7" max="7" width="15.44140625" style="38" customWidth="1"/>
    <col min="8" max="8" width="15.6640625" style="38" bestFit="1" customWidth="1"/>
    <col min="9" max="9" width="13.33203125" style="38" bestFit="1" customWidth="1"/>
    <col min="10" max="16384" width="11.44140625" style="38"/>
  </cols>
  <sheetData>
    <row r="1" spans="1:12" s="45" customFormat="1" ht="60" customHeight="1" x14ac:dyDescent="0.25">
      <c r="A1" s="19"/>
      <c r="B1" s="19"/>
      <c r="C1" s="19"/>
      <c r="D1" s="19"/>
      <c r="F1" s="19"/>
    </row>
    <row r="2" spans="1:12" s="45" customFormat="1" ht="30.75" customHeight="1" x14ac:dyDescent="0.25">
      <c r="A2" s="19"/>
      <c r="B2" s="19"/>
      <c r="C2" s="19"/>
      <c r="D2" s="19"/>
      <c r="F2" s="19"/>
    </row>
    <row r="3" spans="1:12" ht="22.5" customHeight="1" x14ac:dyDescent="0.25">
      <c r="A3" s="414" t="s">
        <v>0</v>
      </c>
      <c r="B3" s="415"/>
      <c r="C3" s="415"/>
      <c r="D3" s="415"/>
      <c r="E3" s="415"/>
      <c r="F3" s="415"/>
    </row>
    <row r="4" spans="1:12" ht="54" customHeight="1" x14ac:dyDescent="0.25">
      <c r="A4" s="418" t="s">
        <v>262</v>
      </c>
      <c r="B4" s="419"/>
      <c r="C4" s="419"/>
      <c r="D4" s="419"/>
      <c r="E4" s="419"/>
      <c r="F4" s="419"/>
    </row>
    <row r="5" spans="1:12" s="76" customFormat="1" ht="35.25" customHeight="1" x14ac:dyDescent="0.25">
      <c r="A5" s="416" t="s">
        <v>236</v>
      </c>
      <c r="B5" s="425" t="s">
        <v>250</v>
      </c>
      <c r="C5" s="413" t="s">
        <v>108</v>
      </c>
      <c r="D5" s="424"/>
      <c r="E5" s="427" t="s">
        <v>109</v>
      </c>
      <c r="F5" s="431" t="s">
        <v>110</v>
      </c>
    </row>
    <row r="6" spans="1:12" s="76" customFormat="1" ht="18.75" customHeight="1" x14ac:dyDescent="0.25">
      <c r="A6" s="417"/>
      <c r="B6" s="426"/>
      <c r="C6" s="48">
        <v>2025</v>
      </c>
      <c r="D6" s="48">
        <v>2026</v>
      </c>
      <c r="E6" s="428"/>
      <c r="F6" s="432"/>
    </row>
    <row r="7" spans="1:12" s="242" customFormat="1" ht="15.75" customHeight="1" x14ac:dyDescent="0.25">
      <c r="A7" s="384" t="s">
        <v>52</v>
      </c>
      <c r="B7" s="384" t="s">
        <v>118</v>
      </c>
      <c r="C7" s="317">
        <v>257238.48566840199</v>
      </c>
      <c r="D7" s="317">
        <v>305954.785111556</v>
      </c>
      <c r="E7" s="385">
        <v>18.938184664153599</v>
      </c>
      <c r="F7" s="385">
        <v>18.938184664153599</v>
      </c>
    </row>
    <row r="8" spans="1:12" s="31" customFormat="1" ht="15.75" customHeight="1" x14ac:dyDescent="0.25">
      <c r="A8" s="235" t="s">
        <v>71</v>
      </c>
      <c r="B8" s="235" t="s">
        <v>253</v>
      </c>
      <c r="C8" s="230">
        <v>201549.377458089</v>
      </c>
      <c r="D8" s="230">
        <v>233509.41483650601</v>
      </c>
      <c r="E8" s="246">
        <v>15.857174942186701</v>
      </c>
      <c r="F8" s="246">
        <v>12.4242829743665</v>
      </c>
      <c r="G8" s="92"/>
      <c r="H8" s="92"/>
      <c r="I8" s="92"/>
      <c r="J8" s="92"/>
      <c r="K8" s="92"/>
      <c r="L8" s="92"/>
    </row>
    <row r="9" spans="1:12" s="31" customFormat="1" ht="15.75" customHeight="1" x14ac:dyDescent="0.25">
      <c r="A9" s="301" t="s">
        <v>71</v>
      </c>
      <c r="B9" s="301" t="s">
        <v>251</v>
      </c>
      <c r="C9" s="237">
        <v>18565.7959176777</v>
      </c>
      <c r="D9" s="237">
        <v>34226.487063076704</v>
      </c>
      <c r="E9" s="249">
        <v>84.352382277817895</v>
      </c>
      <c r="F9" s="249">
        <v>6.0880047185422796</v>
      </c>
    </row>
    <row r="10" spans="1:12" s="31" customFormat="1" ht="15.75" customHeight="1" x14ac:dyDescent="0.25">
      <c r="A10" s="235" t="s">
        <v>71</v>
      </c>
      <c r="B10" s="235" t="s">
        <v>260</v>
      </c>
      <c r="C10" s="230">
        <v>1654.7417561012301</v>
      </c>
      <c r="D10" s="230">
        <v>3635.8680170472899</v>
      </c>
      <c r="E10" s="246">
        <v>119.724195853607</v>
      </c>
      <c r="F10" s="246">
        <v>0.77015157969008796</v>
      </c>
    </row>
    <row r="11" spans="1:12" s="31" customFormat="1" ht="15.75" customHeight="1" x14ac:dyDescent="0.25">
      <c r="A11" s="301" t="s">
        <v>71</v>
      </c>
      <c r="B11" s="301" t="s">
        <v>257</v>
      </c>
      <c r="C11" s="237">
        <v>118.169597200154</v>
      </c>
      <c r="D11" s="237">
        <v>1431.8987754422501</v>
      </c>
      <c r="E11" s="249" t="s">
        <v>111</v>
      </c>
      <c r="F11" s="249">
        <v>0.51070475509468605</v>
      </c>
      <c r="G11" s="61"/>
    </row>
    <row r="12" spans="1:12" s="31" customFormat="1" ht="15.75" customHeight="1" x14ac:dyDescent="0.25">
      <c r="A12" s="235" t="s">
        <v>71</v>
      </c>
      <c r="B12" s="235" t="s">
        <v>252</v>
      </c>
      <c r="C12" s="230">
        <v>18561.143067460998</v>
      </c>
      <c r="D12" s="230">
        <v>18833.9813437618</v>
      </c>
      <c r="E12" s="246">
        <v>1.46994328586962</v>
      </c>
      <c r="F12" s="246">
        <v>0.106064329990072</v>
      </c>
    </row>
    <row r="13" spans="1:12" s="31" customFormat="1" ht="15.75" customHeight="1" x14ac:dyDescent="0.25">
      <c r="A13" s="301" t="s">
        <v>71</v>
      </c>
      <c r="B13" s="301" t="s">
        <v>254</v>
      </c>
      <c r="C13" s="237">
        <v>1704.9998721766401</v>
      </c>
      <c r="D13" s="237">
        <v>1669.51760155129</v>
      </c>
      <c r="E13" s="249">
        <v>-2.08107174694715</v>
      </c>
      <c r="F13" s="249">
        <v>-1.379353114024E-2</v>
      </c>
      <c r="G13" s="61"/>
    </row>
    <row r="14" spans="1:12" s="31" customFormat="1" ht="15.75" customHeight="1" x14ac:dyDescent="0.25">
      <c r="A14" s="235" t="s">
        <v>71</v>
      </c>
      <c r="B14" s="235" t="s">
        <v>258</v>
      </c>
      <c r="C14" s="230">
        <v>192.34836346224</v>
      </c>
      <c r="D14" s="230">
        <v>124.075914915223</v>
      </c>
      <c r="E14" s="246">
        <v>-35.494166583028601</v>
      </c>
      <c r="F14" s="246">
        <v>-2.6540526534985402E-2</v>
      </c>
    </row>
    <row r="15" spans="1:12" s="31" customFormat="1" ht="15.75" customHeight="1" x14ac:dyDescent="0.25">
      <c r="A15" s="301" t="s">
        <v>71</v>
      </c>
      <c r="B15" s="301" t="s">
        <v>255</v>
      </c>
      <c r="C15" s="237">
        <v>2969.0249347731301</v>
      </c>
      <c r="D15" s="237">
        <v>2824.3101688202501</v>
      </c>
      <c r="E15" s="249">
        <v>-4.8741512493879204</v>
      </c>
      <c r="F15" s="249">
        <v>-5.6257043177991101E-2</v>
      </c>
      <c r="G15" s="61"/>
    </row>
    <row r="16" spans="1:12" s="31" customFormat="1" ht="15.75" customHeight="1" x14ac:dyDescent="0.25">
      <c r="A16" s="235" t="s">
        <v>71</v>
      </c>
      <c r="B16" s="235" t="s">
        <v>256</v>
      </c>
      <c r="C16" s="230">
        <v>4585.3784529435598</v>
      </c>
      <c r="D16" s="230">
        <v>3686.7330544046899</v>
      </c>
      <c r="E16" s="246">
        <v>-19.598063884170699</v>
      </c>
      <c r="F16" s="246">
        <v>-0.34934329371589101</v>
      </c>
    </row>
    <row r="17" spans="1:12" s="31" customFormat="1" ht="15.75" customHeight="1" x14ac:dyDescent="0.25">
      <c r="A17" s="301" t="s">
        <v>71</v>
      </c>
      <c r="B17" s="301" t="s">
        <v>259</v>
      </c>
      <c r="C17" s="237">
        <v>7190.6266976202096</v>
      </c>
      <c r="D17" s="237">
        <v>5850.9472570161797</v>
      </c>
      <c r="E17" s="249">
        <v>-18.630913506432002</v>
      </c>
      <c r="F17" s="249">
        <v>-0.52079277217133302</v>
      </c>
      <c r="G17" s="61"/>
    </row>
    <row r="18" spans="1:12" s="31" customFormat="1" ht="15.75" customHeight="1" x14ac:dyDescent="0.25">
      <c r="A18" s="235" t="s">
        <v>71</v>
      </c>
      <c r="B18" s="235" t="s">
        <v>261</v>
      </c>
      <c r="C18" s="230">
        <v>146.879550897364</v>
      </c>
      <c r="D18" s="230">
        <v>161.55107901453499</v>
      </c>
      <c r="E18" s="246">
        <v>9.9888160247868996</v>
      </c>
      <c r="F18" s="246">
        <v>5.7034732104913298E-3</v>
      </c>
    </row>
    <row r="19" spans="1:12" s="242" customFormat="1" ht="15.75" customHeight="1" x14ac:dyDescent="0.25">
      <c r="A19" s="268" t="s">
        <v>53</v>
      </c>
      <c r="B19" s="268" t="s">
        <v>118</v>
      </c>
      <c r="C19" s="269">
        <v>266747.93108713999</v>
      </c>
      <c r="D19" s="269">
        <v>288148.13841544098</v>
      </c>
      <c r="E19" s="270">
        <v>8.0226329183072504</v>
      </c>
      <c r="F19" s="270">
        <v>8.0226329183072593</v>
      </c>
      <c r="G19" s="261"/>
      <c r="H19" s="261"/>
      <c r="I19" s="261"/>
      <c r="J19" s="261"/>
      <c r="K19" s="261"/>
      <c r="L19" s="261"/>
    </row>
    <row r="20" spans="1:12" s="31" customFormat="1" ht="15.75" customHeight="1" x14ac:dyDescent="0.25">
      <c r="A20" s="235" t="s">
        <v>71</v>
      </c>
      <c r="B20" s="235" t="s">
        <v>253</v>
      </c>
      <c r="C20" s="230">
        <v>199710.244301097</v>
      </c>
      <c r="D20" s="230">
        <v>226846.46669788699</v>
      </c>
      <c r="E20" s="246">
        <v>13.587796906341</v>
      </c>
      <c r="F20" s="246">
        <v>10.172983267834899</v>
      </c>
    </row>
    <row r="21" spans="1:12" s="31" customFormat="1" ht="15.75" customHeight="1" x14ac:dyDescent="0.25">
      <c r="A21" s="301" t="s">
        <v>71</v>
      </c>
      <c r="B21" s="301" t="s">
        <v>260</v>
      </c>
      <c r="C21" s="237">
        <v>2436.66173426968</v>
      </c>
      <c r="D21" s="237">
        <v>2979.17044091966</v>
      </c>
      <c r="E21" s="249">
        <v>22.264424274409301</v>
      </c>
      <c r="F21" s="249">
        <v>0.203378787021503</v>
      </c>
      <c r="G21" s="92"/>
      <c r="H21" s="92"/>
      <c r="I21" s="92"/>
      <c r="J21" s="92"/>
      <c r="K21" s="92"/>
      <c r="L21" s="92"/>
    </row>
    <row r="22" spans="1:12" s="31" customFormat="1" ht="15.75" customHeight="1" x14ac:dyDescent="0.25">
      <c r="A22" s="235" t="s">
        <v>71</v>
      </c>
      <c r="B22" s="235" t="s">
        <v>252</v>
      </c>
      <c r="C22" s="230">
        <v>579.01548548431094</v>
      </c>
      <c r="D22" s="230">
        <v>755.86802851079199</v>
      </c>
      <c r="E22" s="246">
        <v>30.543663763768599</v>
      </c>
      <c r="F22" s="246">
        <v>6.6299499420937297E-2</v>
      </c>
    </row>
    <row r="23" spans="1:12" s="31" customFormat="1" ht="15.75" customHeight="1" x14ac:dyDescent="0.25">
      <c r="A23" s="301" t="s">
        <v>71</v>
      </c>
      <c r="B23" s="301" t="s">
        <v>259</v>
      </c>
      <c r="C23" s="237">
        <v>99.182894746909597</v>
      </c>
      <c r="D23" s="237">
        <v>80.325824762088502</v>
      </c>
      <c r="E23" s="249">
        <v>-19.012421479469499</v>
      </c>
      <c r="F23" s="249">
        <v>-7.0692469508454904E-3</v>
      </c>
      <c r="G23" s="92"/>
      <c r="H23" s="92"/>
      <c r="I23" s="92"/>
      <c r="J23" s="92"/>
      <c r="K23" s="92"/>
      <c r="L23" s="92"/>
    </row>
    <row r="24" spans="1:12" s="31" customFormat="1" ht="15.75" customHeight="1" x14ac:dyDescent="0.25">
      <c r="A24" s="235" t="s">
        <v>71</v>
      </c>
      <c r="B24" s="235" t="s">
        <v>255</v>
      </c>
      <c r="C24" s="230">
        <v>55.801095020824199</v>
      </c>
      <c r="D24" s="230">
        <v>10.1603543064754</v>
      </c>
      <c r="E24" s="246">
        <v>-81.791837055018902</v>
      </c>
      <c r="F24" s="246">
        <v>-1.71100636201145E-2</v>
      </c>
    </row>
    <row r="25" spans="1:12" s="31" customFormat="1" ht="15.75" customHeight="1" x14ac:dyDescent="0.25">
      <c r="A25" s="301" t="s">
        <v>71</v>
      </c>
      <c r="B25" s="301" t="s">
        <v>256</v>
      </c>
      <c r="C25" s="237">
        <v>135.983945454267</v>
      </c>
      <c r="D25" s="237">
        <v>84.173099221643497</v>
      </c>
      <c r="E25" s="249">
        <v>-38.100708182531903</v>
      </c>
      <c r="F25" s="249">
        <v>-1.94231482963961E-2</v>
      </c>
      <c r="G25" s="92"/>
      <c r="H25" s="92"/>
      <c r="I25" s="92"/>
      <c r="J25" s="92"/>
      <c r="K25" s="92"/>
      <c r="L25" s="92"/>
    </row>
    <row r="26" spans="1:12" s="31" customFormat="1" ht="15.75" customHeight="1" x14ac:dyDescent="0.25">
      <c r="A26" s="235" t="s">
        <v>71</v>
      </c>
      <c r="B26" s="235" t="s">
        <v>257</v>
      </c>
      <c r="C26" s="230">
        <v>2521.28371808474</v>
      </c>
      <c r="D26" s="230">
        <v>2462.6680409305</v>
      </c>
      <c r="E26" s="246">
        <v>-2.3248346361737</v>
      </c>
      <c r="F26" s="246">
        <v>-2.1974182485821801E-2</v>
      </c>
    </row>
    <row r="27" spans="1:12" s="31" customFormat="1" ht="15.75" customHeight="1" x14ac:dyDescent="0.25">
      <c r="A27" s="301" t="s">
        <v>71</v>
      </c>
      <c r="B27" s="301" t="s">
        <v>254</v>
      </c>
      <c r="C27" s="237">
        <v>19962.503626371799</v>
      </c>
      <c r="D27" s="237">
        <v>19892.817192514201</v>
      </c>
      <c r="E27" s="249">
        <v>-0.34908664344861501</v>
      </c>
      <c r="F27" s="249">
        <v>-2.6124451490063798E-2</v>
      </c>
      <c r="G27" s="92"/>
      <c r="H27" s="92"/>
      <c r="I27" s="92"/>
      <c r="J27" s="92"/>
      <c r="K27" s="92"/>
      <c r="L27" s="92"/>
    </row>
    <row r="28" spans="1:12" s="31" customFormat="1" ht="15.75" customHeight="1" x14ac:dyDescent="0.25">
      <c r="A28" s="235" t="s">
        <v>71</v>
      </c>
      <c r="B28" s="235" t="s">
        <v>258</v>
      </c>
      <c r="C28" s="230">
        <v>545.223765471457</v>
      </c>
      <c r="D28" s="230">
        <v>193.36009284433501</v>
      </c>
      <c r="E28" s="246">
        <v>-64.535644795832496</v>
      </c>
      <c r="F28" s="246">
        <v>-0.13190867917628801</v>
      </c>
    </row>
    <row r="29" spans="1:12" s="31" customFormat="1" ht="15.75" customHeight="1" x14ac:dyDescent="0.25">
      <c r="A29" s="301" t="s">
        <v>71</v>
      </c>
      <c r="B29" s="301" t="s">
        <v>251</v>
      </c>
      <c r="C29" s="237">
        <v>40158.320068516899</v>
      </c>
      <c r="D29" s="237">
        <v>34094.416815351302</v>
      </c>
      <c r="E29" s="249">
        <v>-15.099992337377699</v>
      </c>
      <c r="F29" s="249">
        <v>-2.2732709597604099</v>
      </c>
      <c r="G29" s="61"/>
    </row>
    <row r="30" spans="1:12" s="31" customFormat="1" ht="15.75" customHeight="1" x14ac:dyDescent="0.25">
      <c r="A30" s="235" t="s">
        <v>71</v>
      </c>
      <c r="B30" s="235" t="s">
        <v>261</v>
      </c>
      <c r="C30" s="230">
        <v>543.71045262221003</v>
      </c>
      <c r="D30" s="230">
        <v>748.71182819218302</v>
      </c>
      <c r="E30" s="246">
        <v>37.704144656644303</v>
      </c>
      <c r="F30" s="246">
        <v>7.6852095809884502E-2</v>
      </c>
    </row>
    <row r="31" spans="1:12" s="242" customFormat="1" ht="15.75" customHeight="1" x14ac:dyDescent="0.25">
      <c r="A31" s="288" t="s">
        <v>54</v>
      </c>
      <c r="B31" s="268" t="s">
        <v>118</v>
      </c>
      <c r="C31" s="269">
        <v>190293.854778529</v>
      </c>
      <c r="D31" s="269">
        <v>225683.15665027601</v>
      </c>
      <c r="E31" s="270">
        <v>18.5971858696828</v>
      </c>
      <c r="F31" s="270">
        <v>18.5971858696828</v>
      </c>
      <c r="H31" s="262"/>
    </row>
    <row r="32" spans="1:12" s="31" customFormat="1" ht="15.75" customHeight="1" x14ac:dyDescent="0.25">
      <c r="A32" s="235" t="s">
        <v>71</v>
      </c>
      <c r="B32" s="235" t="s">
        <v>253</v>
      </c>
      <c r="C32" s="230">
        <v>157984.88956651301</v>
      </c>
      <c r="D32" s="230">
        <v>186982.140742936</v>
      </c>
      <c r="E32" s="246">
        <v>18.354445957450199</v>
      </c>
      <c r="F32" s="246">
        <v>15.2381437698927</v>
      </c>
    </row>
    <row r="33" spans="1:8" s="31" customFormat="1" ht="15.75" customHeight="1" x14ac:dyDescent="0.25">
      <c r="A33" s="301" t="s">
        <v>71</v>
      </c>
      <c r="B33" s="301" t="s">
        <v>251</v>
      </c>
      <c r="C33" s="237">
        <v>21920.441873802902</v>
      </c>
      <c r="D33" s="237">
        <v>26605.546890551399</v>
      </c>
      <c r="E33" s="249">
        <v>21.3732234218676</v>
      </c>
      <c r="F33" s="249">
        <v>2.4620369492231999</v>
      </c>
      <c r="H33" s="106"/>
    </row>
    <row r="34" spans="1:8" s="31" customFormat="1" ht="15.75" customHeight="1" x14ac:dyDescent="0.25">
      <c r="A34" s="235" t="s">
        <v>71</v>
      </c>
      <c r="B34" s="235" t="s">
        <v>252</v>
      </c>
      <c r="C34" s="230">
        <v>3688.8872266911198</v>
      </c>
      <c r="D34" s="230">
        <v>5005.9530536051598</v>
      </c>
      <c r="E34" s="246">
        <v>35.703607781347998</v>
      </c>
      <c r="F34" s="246">
        <v>0.69212210160275101</v>
      </c>
    </row>
    <row r="35" spans="1:8" s="31" customFormat="1" ht="15.75" customHeight="1" x14ac:dyDescent="0.25">
      <c r="A35" s="301" t="s">
        <v>71</v>
      </c>
      <c r="B35" s="301" t="s">
        <v>255</v>
      </c>
      <c r="C35" s="237">
        <v>678.26311296044605</v>
      </c>
      <c r="D35" s="237">
        <v>1478.8863007211801</v>
      </c>
      <c r="E35" s="249">
        <v>118.04020776925699</v>
      </c>
      <c r="F35" s="249">
        <v>0.42072992251511998</v>
      </c>
      <c r="H35" s="106"/>
    </row>
    <row r="36" spans="1:8" s="31" customFormat="1" ht="15.75" customHeight="1" x14ac:dyDescent="0.25">
      <c r="A36" s="235" t="s">
        <v>71</v>
      </c>
      <c r="B36" s="235" t="s">
        <v>254</v>
      </c>
      <c r="C36" s="230">
        <v>384.69227963773898</v>
      </c>
      <c r="D36" s="230">
        <v>477.27861790195999</v>
      </c>
      <c r="E36" s="246">
        <v>24.067636177000701</v>
      </c>
      <c r="F36" s="246">
        <v>4.8654402619557398E-2</v>
      </c>
    </row>
    <row r="37" spans="1:8" s="31" customFormat="1" ht="15.75" customHeight="1" x14ac:dyDescent="0.25">
      <c r="A37" s="301" t="s">
        <v>71</v>
      </c>
      <c r="B37" s="301" t="s">
        <v>256</v>
      </c>
      <c r="C37" s="237">
        <v>254.158978227104</v>
      </c>
      <c r="D37" s="237">
        <v>326.10675079036002</v>
      </c>
      <c r="E37" s="249">
        <v>28.3081766637283</v>
      </c>
      <c r="F37" s="249">
        <v>3.7808773513464698E-2</v>
      </c>
    </row>
    <row r="38" spans="1:8" s="31" customFormat="1" ht="15.75" customHeight="1" x14ac:dyDescent="0.25">
      <c r="A38" s="235" t="s">
        <v>71</v>
      </c>
      <c r="B38" s="235" t="s">
        <v>260</v>
      </c>
      <c r="C38" s="230">
        <v>2087.4610264656599</v>
      </c>
      <c r="D38" s="230">
        <v>2152.4807360781901</v>
      </c>
      <c r="E38" s="246">
        <v>3.1147747808551598</v>
      </c>
      <c r="F38" s="246">
        <v>3.4168055341673997E-2</v>
      </c>
    </row>
    <row r="39" spans="1:8" s="31" customFormat="1" ht="15.75" customHeight="1" x14ac:dyDescent="0.25">
      <c r="A39" s="301" t="s">
        <v>71</v>
      </c>
      <c r="B39" s="301" t="s">
        <v>257</v>
      </c>
      <c r="C39" s="237">
        <v>0</v>
      </c>
      <c r="D39" s="237">
        <v>15.3516260740587</v>
      </c>
      <c r="E39" s="249" t="s">
        <v>169</v>
      </c>
      <c r="F39" s="249">
        <v>8.0673262370587299E-3</v>
      </c>
    </row>
    <row r="40" spans="1:8" s="89" customFormat="1" ht="15.75" customHeight="1" x14ac:dyDescent="0.25">
      <c r="A40" s="235" t="s">
        <v>71</v>
      </c>
      <c r="B40" s="235" t="s">
        <v>258</v>
      </c>
      <c r="C40" s="230">
        <v>1072.1709119392599</v>
      </c>
      <c r="D40" s="230">
        <v>1019.51514510843</v>
      </c>
      <c r="E40" s="246">
        <v>-4.9111355516626496</v>
      </c>
      <c r="F40" s="246">
        <v>-2.76707657701913E-2</v>
      </c>
    </row>
    <row r="41" spans="1:8" s="292" customFormat="1" ht="15.75" customHeight="1" x14ac:dyDescent="0.25">
      <c r="A41" s="301" t="s">
        <v>71</v>
      </c>
      <c r="B41" s="301" t="s">
        <v>259</v>
      </c>
      <c r="C41" s="237">
        <v>1550.8953870637799</v>
      </c>
      <c r="D41" s="237">
        <v>1202.71992522338</v>
      </c>
      <c r="E41" s="249">
        <v>-22.449964371844501</v>
      </c>
      <c r="F41" s="249">
        <v>-0.18296726515189901</v>
      </c>
    </row>
    <row r="42" spans="1:8" s="31" customFormat="1" ht="15.75" customHeight="1" x14ac:dyDescent="0.25">
      <c r="A42" s="235" t="s">
        <v>71</v>
      </c>
      <c r="B42" s="235" t="s">
        <v>261</v>
      </c>
      <c r="C42" s="230">
        <v>671.99441522801999</v>
      </c>
      <c r="D42" s="230">
        <v>417.17686128616299</v>
      </c>
      <c r="E42" s="246">
        <v>-37.919593997725897</v>
      </c>
      <c r="F42" s="246">
        <v>-0.133907400340607</v>
      </c>
    </row>
    <row r="43" spans="1:8" s="242" customFormat="1" ht="15.75" customHeight="1" x14ac:dyDescent="0.25">
      <c r="A43" s="268" t="s">
        <v>55</v>
      </c>
      <c r="B43" s="268" t="s">
        <v>118</v>
      </c>
      <c r="C43" s="269">
        <v>16081.707823462801</v>
      </c>
      <c r="D43" s="269">
        <v>17582.982879765201</v>
      </c>
      <c r="E43" s="270">
        <v>9.3352961811186503</v>
      </c>
      <c r="F43" s="270">
        <v>9.3352961811186592</v>
      </c>
    </row>
    <row r="44" spans="1:8" s="31" customFormat="1" ht="15.75" customHeight="1" x14ac:dyDescent="0.25">
      <c r="A44" s="235" t="s">
        <v>71</v>
      </c>
      <c r="B44" s="235" t="s">
        <v>253</v>
      </c>
      <c r="C44" s="230">
        <v>14299.3724224865</v>
      </c>
      <c r="D44" s="230">
        <v>15673.758215268799</v>
      </c>
      <c r="E44" s="246">
        <v>9.6115112759843395</v>
      </c>
      <c r="F44" s="246">
        <v>8.5462676468794694</v>
      </c>
    </row>
    <row r="45" spans="1:8" s="31" customFormat="1" ht="15.75" customHeight="1" x14ac:dyDescent="0.25">
      <c r="A45" s="301" t="s">
        <v>71</v>
      </c>
      <c r="B45" s="301" t="s">
        <v>256</v>
      </c>
      <c r="C45" s="237">
        <v>165.31923708150899</v>
      </c>
      <c r="D45" s="237">
        <v>330.60581464020999</v>
      </c>
      <c r="E45" s="249">
        <v>99.980244572026606</v>
      </c>
      <c r="F45" s="249">
        <v>1.0277924420287801</v>
      </c>
    </row>
    <row r="46" spans="1:8" s="31" customFormat="1" ht="15.75" customHeight="1" x14ac:dyDescent="0.25">
      <c r="A46" s="235" t="s">
        <v>71</v>
      </c>
      <c r="B46" s="235" t="s">
        <v>252</v>
      </c>
      <c r="C46" s="230">
        <v>65.684695658938097</v>
      </c>
      <c r="D46" s="230">
        <v>112.42740869599599</v>
      </c>
      <c r="E46" s="246">
        <v>71.162258678590106</v>
      </c>
      <c r="F46" s="246">
        <v>0.29065764376630299</v>
      </c>
    </row>
    <row r="47" spans="1:8" s="292" customFormat="1" ht="15.75" customHeight="1" x14ac:dyDescent="0.25">
      <c r="A47" s="301" t="s">
        <v>71</v>
      </c>
      <c r="B47" s="301" t="s">
        <v>255</v>
      </c>
      <c r="C47" s="237">
        <v>7.3187515461892998</v>
      </c>
      <c r="D47" s="237">
        <v>2.19683097822436</v>
      </c>
      <c r="E47" s="249">
        <v>-69.983528415195394</v>
      </c>
      <c r="F47" s="249">
        <v>-3.1849357196330801E-2</v>
      </c>
    </row>
    <row r="48" spans="1:8" s="292" customFormat="1" ht="15.75" customHeight="1" x14ac:dyDescent="0.25">
      <c r="A48" s="235" t="s">
        <v>71</v>
      </c>
      <c r="B48" s="235" t="s">
        <v>260</v>
      </c>
      <c r="C48" s="230">
        <v>771.58843692695405</v>
      </c>
      <c r="D48" s="230">
        <v>750.52440275351398</v>
      </c>
      <c r="E48" s="246">
        <v>-2.7299572110402299</v>
      </c>
      <c r="F48" s="246">
        <v>-0.13098132614191699</v>
      </c>
    </row>
    <row r="49" spans="1:6" s="27" customFormat="1" ht="15.75" customHeight="1" x14ac:dyDescent="0.25">
      <c r="A49" s="250" t="s">
        <v>71</v>
      </c>
      <c r="B49" s="250" t="s">
        <v>251</v>
      </c>
      <c r="C49" s="234">
        <v>772.42427976270994</v>
      </c>
      <c r="D49" s="234">
        <v>713.47020742845405</v>
      </c>
      <c r="E49" s="248">
        <v>-7.6323432443587604</v>
      </c>
      <c r="F49" s="248">
        <v>-0.36659086821763698</v>
      </c>
    </row>
    <row r="50" spans="1:6" s="242" customFormat="1" ht="15.75" customHeight="1" x14ac:dyDescent="0.25">
      <c r="A50" s="265" t="s">
        <v>56</v>
      </c>
      <c r="B50" s="265" t="s">
        <v>118</v>
      </c>
      <c r="C50" s="267">
        <v>14813.1924138534</v>
      </c>
      <c r="D50" s="267">
        <v>16032.1035724545</v>
      </c>
      <c r="E50" s="271">
        <v>8.2285514462176401</v>
      </c>
      <c r="F50" s="271">
        <v>8.2285514462176295</v>
      </c>
    </row>
    <row r="51" spans="1:6" s="293" customFormat="1" ht="15.75" customHeight="1" x14ac:dyDescent="0.25">
      <c r="A51" s="250" t="s">
        <v>71</v>
      </c>
      <c r="B51" s="250" t="s">
        <v>251</v>
      </c>
      <c r="C51" s="234">
        <v>728.65927216247201</v>
      </c>
      <c r="D51" s="234">
        <v>2651.4034730902699</v>
      </c>
      <c r="E51" s="248">
        <v>263.87425157187499</v>
      </c>
      <c r="F51" s="248">
        <v>12.979944816821799</v>
      </c>
    </row>
    <row r="52" spans="1:6" s="292" customFormat="1" ht="15.75" customHeight="1" x14ac:dyDescent="0.25">
      <c r="A52" s="235" t="s">
        <v>71</v>
      </c>
      <c r="B52" s="235" t="s">
        <v>260</v>
      </c>
      <c r="C52" s="230">
        <v>1663.10092567325</v>
      </c>
      <c r="D52" s="230">
        <v>3433.54237527031</v>
      </c>
      <c r="E52" s="246">
        <v>106.454239924156</v>
      </c>
      <c r="F52" s="246">
        <v>11.9517886498344</v>
      </c>
    </row>
    <row r="53" spans="1:6" s="27" customFormat="1" ht="15.75" customHeight="1" x14ac:dyDescent="0.25">
      <c r="A53" s="250" t="s">
        <v>71</v>
      </c>
      <c r="B53" s="250" t="s">
        <v>259</v>
      </c>
      <c r="C53" s="234">
        <v>138.47837917279799</v>
      </c>
      <c r="D53" s="234">
        <v>948.32894210293603</v>
      </c>
      <c r="E53" s="248">
        <v>584.82094300047902</v>
      </c>
      <c r="F53" s="248">
        <v>5.4670900120946397</v>
      </c>
    </row>
    <row r="54" spans="1:6" s="242" customFormat="1" ht="15.75" customHeight="1" x14ac:dyDescent="0.25">
      <c r="A54" s="235" t="s">
        <v>71</v>
      </c>
      <c r="B54" s="235" t="s">
        <v>252</v>
      </c>
      <c r="C54" s="230">
        <v>53.603888299459598</v>
      </c>
      <c r="D54" s="230">
        <v>73.694129269085806</v>
      </c>
      <c r="E54" s="246">
        <v>37.479074013048297</v>
      </c>
      <c r="F54" s="246">
        <v>0.13562397900696799</v>
      </c>
    </row>
    <row r="55" spans="1:6" s="241" customFormat="1" ht="15.75" customHeight="1" x14ac:dyDescent="0.25">
      <c r="A55" s="250" t="s">
        <v>71</v>
      </c>
      <c r="B55" s="250" t="s">
        <v>257</v>
      </c>
      <c r="C55" s="234">
        <v>2.4301951322772899</v>
      </c>
      <c r="D55" s="234">
        <v>10.2041808799523</v>
      </c>
      <c r="E55" s="248">
        <v>319.89142124526199</v>
      </c>
      <c r="F55" s="248">
        <v>5.2480151006509199E-2</v>
      </c>
    </row>
    <row r="56" spans="1:6" s="31" customFormat="1" ht="15.75" customHeight="1" x14ac:dyDescent="0.25">
      <c r="A56" s="235" t="s">
        <v>71</v>
      </c>
      <c r="B56" s="235" t="s">
        <v>255</v>
      </c>
      <c r="C56" s="230">
        <v>0.71897802307105696</v>
      </c>
      <c r="D56" s="230">
        <v>1.1961517902661001</v>
      </c>
      <c r="E56" s="246">
        <v>66.368338375188799</v>
      </c>
      <c r="F56" s="246">
        <v>3.22127569711973E-3</v>
      </c>
    </row>
    <row r="57" spans="1:6" s="27" customFormat="1" ht="15.75" customHeight="1" x14ac:dyDescent="0.25">
      <c r="A57" s="250" t="s">
        <v>71</v>
      </c>
      <c r="B57" s="250" t="s">
        <v>258</v>
      </c>
      <c r="C57" s="234">
        <v>3.93016612130286</v>
      </c>
      <c r="D57" s="234">
        <v>0.19132040650718099</v>
      </c>
      <c r="E57" s="248">
        <v>-95.1320020426068</v>
      </c>
      <c r="F57" s="248">
        <v>-2.52399726563944E-2</v>
      </c>
    </row>
    <row r="58" spans="1:6" s="31" customFormat="1" ht="15.75" customHeight="1" x14ac:dyDescent="0.25">
      <c r="A58" s="235" t="s">
        <v>71</v>
      </c>
      <c r="B58" s="235" t="s">
        <v>254</v>
      </c>
      <c r="C58" s="230">
        <v>3.7925473038284299</v>
      </c>
      <c r="D58" s="230">
        <v>0</v>
      </c>
      <c r="E58" s="246">
        <v>-100</v>
      </c>
      <c r="F58" s="246">
        <v>-2.5602498083273601E-2</v>
      </c>
    </row>
    <row r="59" spans="1:6" s="27" customFormat="1" ht="15.75" customHeight="1" x14ac:dyDescent="0.25">
      <c r="A59" s="250" t="s">
        <v>71</v>
      </c>
      <c r="B59" s="250" t="s">
        <v>256</v>
      </c>
      <c r="C59" s="234">
        <v>176.119720002652</v>
      </c>
      <c r="D59" s="234">
        <v>58.516256619300698</v>
      </c>
      <c r="E59" s="248">
        <v>-66.774727657743597</v>
      </c>
      <c r="F59" s="248">
        <v>-0.79391032059617705</v>
      </c>
    </row>
    <row r="60" spans="1:6" s="31" customFormat="1" ht="15.75" customHeight="1" x14ac:dyDescent="0.25">
      <c r="A60" s="235" t="s">
        <v>71</v>
      </c>
      <c r="B60" s="235" t="s">
        <v>253</v>
      </c>
      <c r="C60" s="230">
        <v>11993.6286799305</v>
      </c>
      <c r="D60" s="230">
        <v>8837.0132400438997</v>
      </c>
      <c r="E60" s="246">
        <v>-26.319102617948602</v>
      </c>
      <c r="F60" s="246">
        <v>-21.309487865252802</v>
      </c>
    </row>
    <row r="61" spans="1:6" s="27" customFormat="1" ht="15.75" customHeight="1" x14ac:dyDescent="0.25">
      <c r="A61" s="250" t="s">
        <v>71</v>
      </c>
      <c r="B61" s="250" t="s">
        <v>261</v>
      </c>
      <c r="C61" s="234">
        <v>48.729662031711896</v>
      </c>
      <c r="D61" s="234">
        <v>18.013502981956599</v>
      </c>
      <c r="E61" s="248">
        <v>-63.033802758094403</v>
      </c>
      <c r="F61" s="248">
        <v>-0.20735678165517801</v>
      </c>
    </row>
    <row r="62" spans="1:6" s="242" customFormat="1" ht="15.75" customHeight="1" x14ac:dyDescent="0.25">
      <c r="A62" s="265" t="s">
        <v>57</v>
      </c>
      <c r="B62" s="265" t="s">
        <v>118</v>
      </c>
      <c r="C62" s="267">
        <v>4055.2307424514102</v>
      </c>
      <c r="D62" s="267">
        <v>12782.5085815481</v>
      </c>
      <c r="E62" s="271">
        <v>215.21038859113099</v>
      </c>
      <c r="F62" s="271">
        <v>215.21038859113099</v>
      </c>
    </row>
    <row r="63" spans="1:6" s="27" customFormat="1" ht="15.75" customHeight="1" x14ac:dyDescent="0.25">
      <c r="A63" s="250" t="s">
        <v>71</v>
      </c>
      <c r="B63" s="250" t="s">
        <v>253</v>
      </c>
      <c r="C63" s="234">
        <v>802.46397219537198</v>
      </c>
      <c r="D63" s="234">
        <v>8591.4900695549495</v>
      </c>
      <c r="E63" s="248">
        <v>970.63872862110497</v>
      </c>
      <c r="F63" s="248">
        <v>192.07356108794599</v>
      </c>
    </row>
    <row r="64" spans="1:6" s="242" customFormat="1" ht="15.75" customHeight="1" x14ac:dyDescent="0.25">
      <c r="A64" s="235" t="s">
        <v>71</v>
      </c>
      <c r="B64" s="235" t="s">
        <v>254</v>
      </c>
      <c r="C64" s="230">
        <v>2089.6411852545202</v>
      </c>
      <c r="D64" s="230">
        <v>3229.1754501577798</v>
      </c>
      <c r="E64" s="246">
        <v>54.5325328072757</v>
      </c>
      <c r="F64" s="246">
        <v>28.100355744847398</v>
      </c>
    </row>
    <row r="65" spans="1:17" s="27" customFormat="1" ht="15.75" customHeight="1" x14ac:dyDescent="0.25">
      <c r="A65" s="250" t="s">
        <v>71</v>
      </c>
      <c r="B65" s="250" t="s">
        <v>258</v>
      </c>
      <c r="C65" s="234">
        <v>144.80686820473699</v>
      </c>
      <c r="D65" s="234">
        <v>358.504737624499</v>
      </c>
      <c r="E65" s="248">
        <v>147.574401731845</v>
      </c>
      <c r="F65" s="248">
        <v>5.2696845874318896</v>
      </c>
    </row>
    <row r="66" spans="1:17" s="31" customFormat="1" ht="15.75" customHeight="1" x14ac:dyDescent="0.25">
      <c r="A66" s="235" t="s">
        <v>71</v>
      </c>
      <c r="B66" s="235" t="s">
        <v>256</v>
      </c>
      <c r="C66" s="230">
        <v>0</v>
      </c>
      <c r="D66" s="230">
        <v>99.007831267950806</v>
      </c>
      <c r="E66" s="246" t="s">
        <v>169</v>
      </c>
      <c r="F66" s="246">
        <v>2.4414845308678998</v>
      </c>
    </row>
    <row r="67" spans="1:17" s="27" customFormat="1" ht="15.75" customHeight="1" x14ac:dyDescent="0.25">
      <c r="A67" s="250" t="s">
        <v>71</v>
      </c>
      <c r="B67" s="250" t="s">
        <v>252</v>
      </c>
      <c r="C67" s="234">
        <v>0.38098423078198301</v>
      </c>
      <c r="D67" s="234">
        <v>3.3604040014391501</v>
      </c>
      <c r="E67" s="248">
        <v>782.03230735870898</v>
      </c>
      <c r="F67" s="248">
        <v>7.3471029390946394E-2</v>
      </c>
    </row>
    <row r="68" spans="1:17" s="242" customFormat="1" ht="15.75" customHeight="1" x14ac:dyDescent="0.25">
      <c r="A68" s="235" t="s">
        <v>71</v>
      </c>
      <c r="B68" s="235" t="s">
        <v>259</v>
      </c>
      <c r="C68" s="230">
        <v>6.9604978920817304</v>
      </c>
      <c r="D68" s="230">
        <v>7.2637874537334097</v>
      </c>
      <c r="E68" s="246">
        <v>4.3572969398742201</v>
      </c>
      <c r="F68" s="246">
        <v>7.4789717506517396E-3</v>
      </c>
    </row>
    <row r="69" spans="1:17" s="27" customFormat="1" ht="15.75" customHeight="1" x14ac:dyDescent="0.25">
      <c r="A69" s="250" t="s">
        <v>71</v>
      </c>
      <c r="B69" s="250" t="s">
        <v>257</v>
      </c>
      <c r="C69" s="234">
        <v>6.81867885935225</v>
      </c>
      <c r="D69" s="234">
        <v>4.5456962026881502</v>
      </c>
      <c r="E69" s="248">
        <v>-33.334648889448097</v>
      </c>
      <c r="F69" s="248">
        <v>-5.6050636844651301E-2</v>
      </c>
    </row>
    <row r="70" spans="1:17" s="31" customFormat="1" ht="15.75" customHeight="1" x14ac:dyDescent="0.25">
      <c r="A70" s="235" t="s">
        <v>71</v>
      </c>
      <c r="B70" s="235" t="s">
        <v>251</v>
      </c>
      <c r="C70" s="230">
        <v>629.402008898399</v>
      </c>
      <c r="D70" s="230">
        <v>464.61729530704997</v>
      </c>
      <c r="E70" s="246">
        <v>-26.181154693128601</v>
      </c>
      <c r="F70" s="246">
        <v>-4.0635101688870998</v>
      </c>
    </row>
    <row r="71" spans="1:17" s="241" customFormat="1" ht="15.75" customHeight="1" x14ac:dyDescent="0.25">
      <c r="A71" s="250" t="s">
        <v>71</v>
      </c>
      <c r="B71" s="250" t="s">
        <v>260</v>
      </c>
      <c r="C71" s="234">
        <v>361.57651851729099</v>
      </c>
      <c r="D71" s="234">
        <v>24.5433099780047</v>
      </c>
      <c r="E71" s="248">
        <v>-93.212139416948602</v>
      </c>
      <c r="F71" s="248">
        <v>-8.3110735231689308</v>
      </c>
    </row>
    <row r="72" spans="1:17" s="292" customFormat="1" ht="15.75" customHeight="1" x14ac:dyDescent="0.25">
      <c r="A72" s="235" t="s">
        <v>71</v>
      </c>
      <c r="B72" s="235" t="s">
        <v>261</v>
      </c>
      <c r="C72" s="230">
        <v>13.1800283988748</v>
      </c>
      <c r="D72" s="230">
        <v>0</v>
      </c>
      <c r="E72" s="246">
        <v>-100</v>
      </c>
      <c r="F72" s="246">
        <v>-0.32501303220312799</v>
      </c>
    </row>
    <row r="73" spans="1:17" s="241" customFormat="1" ht="15.75" customHeight="1" x14ac:dyDescent="0.25">
      <c r="A73" s="275" t="s">
        <v>58</v>
      </c>
      <c r="B73" s="275" t="s">
        <v>118</v>
      </c>
      <c r="C73" s="253">
        <v>2780.46689497135</v>
      </c>
      <c r="D73" s="253">
        <v>1225.6540996287999</v>
      </c>
      <c r="E73" s="255">
        <v>-55.9191263220767</v>
      </c>
      <c r="F73" s="255">
        <v>-55.9191263220767</v>
      </c>
    </row>
    <row r="74" spans="1:17" s="242" customFormat="1" ht="15.75" customHeight="1" x14ac:dyDescent="0.25">
      <c r="A74" s="235" t="s">
        <v>71</v>
      </c>
      <c r="B74" s="235" t="s">
        <v>252</v>
      </c>
      <c r="C74" s="230">
        <v>2276.6940655660801</v>
      </c>
      <c r="D74" s="230">
        <v>767.32482576232496</v>
      </c>
      <c r="E74" s="246">
        <v>-66.296533321373701</v>
      </c>
      <c r="F74" s="246">
        <v>-54.284740542444297</v>
      </c>
    </row>
    <row r="75" spans="1:17" s="242" customFormat="1" ht="15.75" customHeight="1" x14ac:dyDescent="0.25">
      <c r="A75" s="301" t="s">
        <v>71</v>
      </c>
      <c r="B75" s="301" t="s">
        <v>253</v>
      </c>
      <c r="C75" s="237">
        <v>177.51888582555699</v>
      </c>
      <c r="D75" s="237">
        <v>110.79176295021399</v>
      </c>
      <c r="E75" s="249">
        <v>-37.588745876263197</v>
      </c>
      <c r="F75" s="249">
        <v>-2.3998531684021298</v>
      </c>
    </row>
    <row r="76" spans="1:17" s="242" customFormat="1" ht="15.75" customHeight="1" x14ac:dyDescent="0.25">
      <c r="A76" s="235" t="s">
        <v>71</v>
      </c>
      <c r="B76" s="235" t="s">
        <v>251</v>
      </c>
      <c r="C76" s="230">
        <v>18.624989798338699</v>
      </c>
      <c r="D76" s="230">
        <v>6.2298906993698999</v>
      </c>
      <c r="E76" s="246">
        <v>-66.550904098075804</v>
      </c>
      <c r="F76" s="246">
        <v>-0.445792004263244</v>
      </c>
    </row>
    <row r="77" spans="1:17" x14ac:dyDescent="0.25">
      <c r="A77" s="377" t="s">
        <v>71</v>
      </c>
      <c r="B77" s="377" t="s">
        <v>260</v>
      </c>
      <c r="C77" s="379">
        <v>307.62895378137301</v>
      </c>
      <c r="D77" s="379">
        <v>341.30762021688702</v>
      </c>
      <c r="E77" s="383">
        <v>10.947820750139201</v>
      </c>
      <c r="F77" s="383">
        <v>1.211259393033</v>
      </c>
    </row>
    <row r="78" spans="1:17" s="31" customFormat="1" ht="15.75" customHeight="1" x14ac:dyDescent="0.25">
      <c r="A78" s="382" t="s">
        <v>71</v>
      </c>
      <c r="B78" s="364"/>
      <c r="C78" s="364"/>
      <c r="D78" s="364"/>
      <c r="E78" s="364"/>
      <c r="F78" s="364"/>
    </row>
    <row r="79" spans="1:17" s="31" customFormat="1" ht="15.75" customHeight="1" x14ac:dyDescent="0.25">
      <c r="A79" s="381" t="s">
        <v>263</v>
      </c>
      <c r="B79" s="242"/>
      <c r="C79" s="242"/>
      <c r="D79" s="242"/>
      <c r="E79" s="242"/>
      <c r="F79" s="242"/>
      <c r="G79" s="160"/>
      <c r="H79" s="160"/>
      <c r="I79" s="160"/>
      <c r="J79" s="160"/>
      <c r="K79" s="160"/>
      <c r="L79" s="160"/>
      <c r="M79" s="160"/>
      <c r="N79" s="160"/>
      <c r="O79" s="160"/>
      <c r="P79" s="160"/>
      <c r="Q79" s="161"/>
    </row>
    <row r="80" spans="1:17" s="31" customFormat="1" ht="15.75" customHeight="1" x14ac:dyDescent="0.25">
      <c r="A80" s="199" t="s">
        <v>60</v>
      </c>
      <c r="B80" s="72"/>
      <c r="C80" s="37"/>
      <c r="D80" s="38"/>
      <c r="E80" s="38"/>
      <c r="F80" s="38"/>
      <c r="Q80" s="162"/>
    </row>
    <row r="81" spans="1:49" s="31" customFormat="1" ht="15.75" customHeight="1" x14ac:dyDescent="0.25">
      <c r="A81" s="201" t="s">
        <v>112</v>
      </c>
      <c r="B81" s="72"/>
      <c r="C81" s="37"/>
      <c r="D81" s="38"/>
      <c r="E81" s="38"/>
      <c r="F81" s="38"/>
      <c r="Q81" s="162"/>
    </row>
    <row r="82" spans="1:49" s="31" customFormat="1" ht="15.75" customHeight="1" x14ac:dyDescent="0.25">
      <c r="A82" s="201" t="s">
        <v>173</v>
      </c>
      <c r="B82" s="72"/>
      <c r="C82" s="37"/>
      <c r="D82" s="38"/>
      <c r="E82" s="38"/>
      <c r="F82" s="38"/>
      <c r="Q82" s="162"/>
    </row>
    <row r="83" spans="1:49" ht="15" customHeight="1" x14ac:dyDescent="0.25">
      <c r="A83" s="194" t="s">
        <v>61</v>
      </c>
      <c r="B83" s="121"/>
      <c r="C83" s="121"/>
      <c r="D83" s="121"/>
      <c r="E83" s="121"/>
      <c r="F83" s="121"/>
      <c r="G83" s="121"/>
      <c r="H83" s="121"/>
      <c r="I83" s="121"/>
      <c r="J83" s="121"/>
      <c r="K83" s="121"/>
      <c r="L83" s="121"/>
      <c r="M83" s="121"/>
      <c r="N83" s="121"/>
      <c r="O83" s="125"/>
      <c r="P83" s="125"/>
      <c r="Q83" s="150"/>
      <c r="R83" s="125"/>
      <c r="S83" s="125"/>
      <c r="T83" s="125"/>
      <c r="U83" s="125"/>
      <c r="V83" s="125"/>
      <c r="W83" s="125"/>
      <c r="X83" s="125"/>
      <c r="Y83" s="125"/>
      <c r="Z83" s="125"/>
      <c r="AA83" s="125"/>
      <c r="AB83" s="125"/>
      <c r="AC83" s="125"/>
      <c r="AD83" s="125"/>
      <c r="AE83" s="125"/>
      <c r="AF83" s="125"/>
      <c r="AG83" s="125"/>
      <c r="AH83" s="125"/>
      <c r="AI83" s="125"/>
      <c r="AJ83" s="125"/>
      <c r="AK83" s="125"/>
      <c r="AL83" s="125"/>
      <c r="AM83" s="125"/>
      <c r="AN83" s="125"/>
      <c r="AO83" s="125"/>
      <c r="AP83" s="125"/>
      <c r="AQ83" s="125"/>
      <c r="AR83" s="125"/>
      <c r="AS83" s="125"/>
      <c r="AT83" s="125"/>
      <c r="AU83" s="125"/>
      <c r="AV83" s="125"/>
      <c r="AW83" s="125"/>
    </row>
    <row r="84" spans="1:49" ht="15" customHeight="1" x14ac:dyDescent="0.25">
      <c r="A84" s="105" t="s">
        <v>62</v>
      </c>
      <c r="B84" s="73"/>
      <c r="C84" s="37"/>
      <c r="Q84" s="153"/>
    </row>
    <row r="85" spans="1:49" ht="15" customHeight="1" x14ac:dyDescent="0.25">
      <c r="A85" s="173" t="s">
        <v>264</v>
      </c>
      <c r="B85" s="74"/>
      <c r="C85" s="37"/>
      <c r="Q85" s="153"/>
    </row>
    <row r="86" spans="1:49" ht="15" customHeight="1" x14ac:dyDescent="0.25">
      <c r="A86" s="172" t="s">
        <v>265</v>
      </c>
      <c r="B86" s="73"/>
      <c r="C86" s="37"/>
      <c r="Q86" s="153"/>
    </row>
    <row r="87" spans="1:49" ht="15" customHeight="1" x14ac:dyDescent="0.25">
      <c r="A87" s="172" t="s">
        <v>266</v>
      </c>
      <c r="B87" s="37"/>
      <c r="C87" s="37"/>
      <c r="D87" s="37"/>
      <c r="E87" s="37"/>
      <c r="F87" s="37"/>
      <c r="Q87" s="153"/>
    </row>
    <row r="88" spans="1:49" ht="15" customHeight="1" x14ac:dyDescent="0.25">
      <c r="A88" s="172" t="s">
        <v>66</v>
      </c>
      <c r="B88" s="37"/>
      <c r="C88" s="37"/>
      <c r="D88" s="37"/>
      <c r="E88" s="37"/>
      <c r="F88" s="37"/>
      <c r="Q88" s="153"/>
    </row>
    <row r="89" spans="1:49" s="11" customFormat="1" ht="15" customHeight="1" x14ac:dyDescent="0.25">
      <c r="A89" s="182" t="s">
        <v>67</v>
      </c>
      <c r="B89" s="140"/>
      <c r="C89" s="140"/>
      <c r="D89" s="140"/>
      <c r="E89" s="140"/>
      <c r="F89" s="140"/>
      <c r="G89" s="140"/>
      <c r="H89" s="140"/>
      <c r="I89" s="140"/>
      <c r="J89" s="140"/>
      <c r="K89" s="146"/>
      <c r="L89" s="146"/>
      <c r="M89" s="146"/>
      <c r="N89" s="146"/>
      <c r="O89" s="146"/>
      <c r="P89" s="146"/>
      <c r="Q89" s="147"/>
    </row>
    <row r="90" spans="1:49" s="11" customFormat="1" ht="15" customHeight="1" x14ac:dyDescent="0.25">
      <c r="A90" s="433"/>
      <c r="B90" s="434"/>
      <c r="C90" s="434"/>
      <c r="E90" s="38"/>
      <c r="G90" s="37"/>
      <c r="H90" s="37"/>
      <c r="I90" s="37"/>
      <c r="J90" s="37"/>
    </row>
    <row r="91" spans="1:49" ht="15" customHeight="1" x14ac:dyDescent="0.25">
      <c r="A91" s="433"/>
      <c r="B91" s="434"/>
      <c r="C91" s="434"/>
    </row>
    <row r="92" spans="1:49" ht="15" customHeight="1" x14ac:dyDescent="0.25">
      <c r="A92" s="433"/>
      <c r="B92" s="434"/>
      <c r="C92" s="434"/>
    </row>
    <row r="93" spans="1:49" ht="15" customHeight="1" x14ac:dyDescent="0.25">
      <c r="A93" s="429"/>
      <c r="B93" s="430"/>
      <c r="C93" s="430"/>
    </row>
    <row r="94" spans="1:49" s="76" customFormat="1" ht="15" customHeight="1" x14ac:dyDescent="0.25">
      <c r="A94" s="433"/>
      <c r="B94" s="434"/>
      <c r="C94" s="434"/>
      <c r="D94" s="11"/>
      <c r="E94" s="38"/>
      <c r="F94" s="11"/>
    </row>
    <row r="95" spans="1:49" x14ac:dyDescent="0.25">
      <c r="A95" s="433"/>
      <c r="B95" s="434"/>
      <c r="C95" s="434"/>
    </row>
    <row r="96" spans="1:49" x14ac:dyDescent="0.25">
      <c r="A96" s="433"/>
      <c r="B96" s="434"/>
      <c r="C96" s="434"/>
    </row>
    <row r="97" spans="1:3" ht="19.2" x14ac:dyDescent="0.25">
      <c r="A97" s="429"/>
      <c r="B97" s="430"/>
      <c r="C97" s="430"/>
    </row>
    <row r="98" spans="1:3" x14ac:dyDescent="0.25">
      <c r="A98" s="433"/>
      <c r="B98" s="434"/>
      <c r="C98" s="434"/>
    </row>
    <row r="99" spans="1:3" x14ac:dyDescent="0.25">
      <c r="A99" s="433"/>
      <c r="B99" s="434"/>
      <c r="C99" s="434"/>
    </row>
    <row r="100" spans="1:3" x14ac:dyDescent="0.25">
      <c r="A100" s="433"/>
      <c r="B100" s="434"/>
      <c r="C100" s="434"/>
    </row>
    <row r="101" spans="1:3" ht="19.2" x14ac:dyDescent="0.25">
      <c r="A101" s="429"/>
      <c r="B101" s="430"/>
      <c r="C101" s="430"/>
    </row>
    <row r="102" spans="1:3" x14ac:dyDescent="0.25">
      <c r="A102" s="433"/>
      <c r="B102" s="434"/>
      <c r="C102" s="434"/>
    </row>
    <row r="103" spans="1:3" x14ac:dyDescent="0.25">
      <c r="A103" s="433"/>
      <c r="B103" s="434"/>
      <c r="C103" s="434"/>
    </row>
    <row r="104" spans="1:3" x14ac:dyDescent="0.25">
      <c r="A104" s="433"/>
      <c r="B104" s="434"/>
      <c r="C104" s="434"/>
    </row>
    <row r="105" spans="1:3" ht="19.2" x14ac:dyDescent="0.25">
      <c r="A105" s="429"/>
      <c r="B105" s="430"/>
      <c r="C105" s="430"/>
    </row>
    <row r="106" spans="1:3" x14ac:dyDescent="0.25">
      <c r="A106" s="433"/>
      <c r="B106" s="434"/>
      <c r="C106" s="434"/>
    </row>
    <row r="107" spans="1:3" x14ac:dyDescent="0.25">
      <c r="A107" s="433"/>
      <c r="B107" s="434"/>
      <c r="C107" s="434"/>
    </row>
    <row r="108" spans="1:3" x14ac:dyDescent="0.25">
      <c r="A108" s="433"/>
      <c r="B108" s="434"/>
      <c r="C108" s="434"/>
    </row>
  </sheetData>
  <mergeCells count="16">
    <mergeCell ref="A3:F3"/>
    <mergeCell ref="A5:A6"/>
    <mergeCell ref="B5:B6"/>
    <mergeCell ref="C5:D5"/>
    <mergeCell ref="E5:E6"/>
    <mergeCell ref="F5:F6"/>
    <mergeCell ref="A4:F4"/>
    <mergeCell ref="A101:C101"/>
    <mergeCell ref="A102:C104"/>
    <mergeCell ref="A105:C105"/>
    <mergeCell ref="A106:C108"/>
    <mergeCell ref="A90:C92"/>
    <mergeCell ref="A93:C93"/>
    <mergeCell ref="A94:C96"/>
    <mergeCell ref="A97:C97"/>
    <mergeCell ref="A98:C100"/>
  </mergeCells>
  <pageMargins left="0.7" right="0.7" top="0.75" bottom="0.75" header="0.3" footer="0.3"/>
  <pageSetup paperSize="9" orientation="portrait" r:id="rId1"/>
  <drawing r:id="rId2"/>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dimension ref="A1:BI49"/>
  <sheetViews>
    <sheetView showGridLines="0" zoomScale="90" zoomScaleNormal="90" workbookViewId="0">
      <pane xSplit="1" ySplit="6" topLeftCell="B7" activePane="bottomRight" state="frozen"/>
      <selection pane="topRight" activeCell="B1" sqref="B1"/>
      <selection pane="bottomLeft" activeCell="A7" sqref="A7"/>
      <selection pane="bottomRight" activeCell="A3" sqref="A3:G3"/>
    </sheetView>
  </sheetViews>
  <sheetFormatPr baseColWidth="10" defaultColWidth="11.44140625" defaultRowHeight="15" x14ac:dyDescent="0.25"/>
  <cols>
    <col min="1" max="1" width="35.44140625" style="38" customWidth="1"/>
    <col min="2" max="14" width="14.6640625" style="127" customWidth="1"/>
    <col min="15" max="49" width="14.6640625" style="125" customWidth="1"/>
    <col min="50" max="50" width="13.109375" style="11" bestFit="1" customWidth="1"/>
    <col min="51" max="53" width="13.5546875" style="11" customWidth="1"/>
    <col min="54" max="56" width="13.109375" style="11" customWidth="1"/>
    <col min="57" max="57" width="15.5546875" style="11" customWidth="1"/>
    <col min="58" max="58" width="14.88671875" style="11" customWidth="1"/>
    <col min="59" max="59" width="13.44140625" style="11" customWidth="1"/>
    <col min="60" max="60" width="14.6640625" style="11" customWidth="1"/>
    <col min="61" max="61" width="14.88671875" style="11" customWidth="1"/>
    <col min="62" max="16384" width="11.44140625" style="11"/>
  </cols>
  <sheetData>
    <row r="1" spans="1:61" s="19" customFormat="1" ht="60" customHeight="1" x14ac:dyDescent="0.25">
      <c r="B1" s="123"/>
      <c r="C1" s="123"/>
      <c r="D1" s="123"/>
      <c r="E1" s="123"/>
      <c r="F1" s="123"/>
      <c r="G1" s="123"/>
      <c r="H1" s="123"/>
      <c r="I1" s="123"/>
      <c r="J1" s="123"/>
      <c r="K1" s="123"/>
      <c r="L1" s="123"/>
      <c r="M1" s="123"/>
      <c r="N1" s="123"/>
      <c r="O1" s="123"/>
      <c r="P1" s="123"/>
      <c r="Q1" s="123"/>
      <c r="R1" s="123"/>
      <c r="S1" s="123"/>
      <c r="T1" s="123"/>
      <c r="U1" s="123"/>
      <c r="V1" s="123"/>
      <c r="W1" s="123"/>
      <c r="X1" s="123"/>
      <c r="Y1" s="123"/>
      <c r="Z1" s="123"/>
      <c r="AA1" s="123"/>
      <c r="AB1" s="123"/>
      <c r="AC1" s="123"/>
      <c r="AD1" s="123"/>
      <c r="AE1" s="123"/>
      <c r="AF1" s="123"/>
      <c r="AG1" s="123"/>
      <c r="AH1" s="123"/>
      <c r="AI1" s="123"/>
      <c r="AJ1" s="123"/>
      <c r="AK1" s="123"/>
      <c r="AL1" s="123"/>
      <c r="AM1" s="123"/>
      <c r="AN1" s="123"/>
      <c r="AO1" s="123"/>
      <c r="AP1" s="123"/>
      <c r="AQ1" s="123"/>
      <c r="AR1" s="123"/>
      <c r="AS1" s="123"/>
      <c r="AT1" s="123"/>
      <c r="AU1" s="123"/>
      <c r="AV1" s="123"/>
      <c r="AW1" s="123"/>
    </row>
    <row r="2" spans="1:61" s="19" customFormat="1" ht="30.75" customHeight="1" x14ac:dyDescent="0.25">
      <c r="B2" s="123"/>
      <c r="C2" s="123"/>
      <c r="D2" s="123"/>
      <c r="E2" s="123"/>
      <c r="F2" s="123"/>
      <c r="G2" s="123"/>
      <c r="H2" s="123"/>
      <c r="I2" s="123"/>
      <c r="J2" s="123"/>
      <c r="K2" s="123"/>
      <c r="L2" s="123"/>
      <c r="M2" s="123"/>
      <c r="N2" s="123"/>
      <c r="O2" s="123"/>
      <c r="P2" s="123"/>
      <c r="Q2" s="123"/>
      <c r="R2" s="123"/>
      <c r="S2" s="123"/>
      <c r="T2" s="123"/>
      <c r="U2" s="123"/>
      <c r="V2" s="123"/>
      <c r="W2" s="123"/>
      <c r="X2" s="123"/>
      <c r="Y2" s="123"/>
      <c r="Z2" s="123"/>
      <c r="AA2" s="123"/>
      <c r="AB2" s="123"/>
      <c r="AC2" s="123"/>
      <c r="AD2" s="123"/>
      <c r="AE2" s="123"/>
      <c r="AF2" s="123"/>
      <c r="AG2" s="123"/>
      <c r="AH2" s="123"/>
      <c r="AI2" s="123"/>
      <c r="AJ2" s="123"/>
      <c r="AK2" s="123"/>
      <c r="AL2" s="123"/>
      <c r="AM2" s="123"/>
      <c r="AN2" s="123"/>
      <c r="AO2" s="123"/>
      <c r="AP2" s="123"/>
      <c r="AQ2" s="123"/>
      <c r="AR2" s="123"/>
      <c r="AS2" s="123"/>
      <c r="AT2" s="123"/>
      <c r="AU2" s="123"/>
      <c r="AV2" s="123"/>
      <c r="AW2" s="123"/>
    </row>
    <row r="3" spans="1:61" ht="22.5" customHeight="1" x14ac:dyDescent="0.25">
      <c r="A3" s="414" t="s">
        <v>0</v>
      </c>
      <c r="B3" s="415"/>
      <c r="C3" s="415"/>
      <c r="D3" s="415"/>
      <c r="E3" s="415"/>
      <c r="F3" s="415"/>
      <c r="G3" s="415"/>
      <c r="H3" s="124"/>
      <c r="I3" s="124"/>
      <c r="J3" s="124"/>
      <c r="K3" s="124"/>
      <c r="L3" s="124"/>
      <c r="M3" s="124"/>
      <c r="N3" s="124"/>
    </row>
    <row r="4" spans="1:61" ht="54" customHeight="1" x14ac:dyDescent="0.3">
      <c r="A4" s="418" t="s">
        <v>267</v>
      </c>
      <c r="B4" s="419"/>
      <c r="C4" s="419"/>
      <c r="D4" s="419"/>
      <c r="E4" s="419"/>
      <c r="F4" s="419"/>
      <c r="G4" s="419"/>
      <c r="H4" s="119"/>
      <c r="I4" s="119"/>
      <c r="J4" s="119"/>
      <c r="K4" s="119"/>
      <c r="L4" s="119"/>
      <c r="M4" s="119"/>
      <c r="N4" s="119"/>
      <c r="O4" s="126"/>
      <c r="P4" s="126"/>
      <c r="U4" s="126"/>
      <c r="V4" s="126"/>
      <c r="W4" s="126"/>
      <c r="AJ4" s="126"/>
      <c r="AK4" s="126"/>
      <c r="AN4" s="126"/>
      <c r="AO4" s="126"/>
      <c r="AP4" s="126"/>
      <c r="AQ4" s="126"/>
      <c r="AR4" s="126"/>
      <c r="AS4" s="126"/>
      <c r="AT4" s="126"/>
      <c r="AU4" s="126"/>
      <c r="AV4" s="126"/>
      <c r="AW4" s="126"/>
      <c r="AX4" s="126"/>
      <c r="AY4" s="126"/>
      <c r="AZ4" s="126"/>
      <c r="BA4" s="126"/>
      <c r="BB4" s="126"/>
      <c r="BC4" s="126"/>
      <c r="BD4" s="126"/>
      <c r="BI4" s="126" t="s">
        <v>32</v>
      </c>
    </row>
    <row r="5" spans="1:61" s="15" customFormat="1" ht="20.25" customHeight="1" x14ac:dyDescent="0.25">
      <c r="A5" s="416" t="s">
        <v>116</v>
      </c>
      <c r="B5" s="413" t="s">
        <v>34</v>
      </c>
      <c r="C5" s="413"/>
      <c r="D5" s="413"/>
      <c r="E5" s="413"/>
      <c r="F5" s="413"/>
      <c r="G5" s="413"/>
      <c r="H5" s="413"/>
      <c r="I5" s="413"/>
      <c r="J5" s="413"/>
      <c r="K5" s="413"/>
      <c r="L5" s="413"/>
      <c r="M5" s="413"/>
      <c r="N5" s="413"/>
      <c r="O5" s="413" t="s">
        <v>35</v>
      </c>
      <c r="P5" s="413"/>
      <c r="Q5" s="413"/>
      <c r="R5" s="413"/>
      <c r="S5" s="413"/>
      <c r="T5" s="413"/>
      <c r="U5" s="413"/>
      <c r="V5" s="413"/>
      <c r="W5" s="413"/>
      <c r="X5" s="413"/>
      <c r="Y5" s="413"/>
      <c r="Z5" s="413"/>
      <c r="AA5" s="413"/>
      <c r="AB5" s="413" t="s">
        <v>36</v>
      </c>
      <c r="AC5" s="413"/>
      <c r="AD5" s="413"/>
      <c r="AE5" s="413"/>
      <c r="AF5" s="413"/>
      <c r="AG5" s="413"/>
      <c r="AH5" s="413"/>
      <c r="AI5" s="413"/>
      <c r="AJ5" s="413"/>
      <c r="AK5" s="413"/>
      <c r="AL5" s="413"/>
      <c r="AM5" s="413"/>
      <c r="AN5" s="413"/>
      <c r="AO5" s="413" t="s">
        <v>37</v>
      </c>
      <c r="AP5" s="413"/>
      <c r="AQ5" s="413"/>
      <c r="AR5" s="413"/>
      <c r="AS5" s="413"/>
      <c r="AT5" s="413"/>
      <c r="AU5" s="413"/>
      <c r="AV5" s="413"/>
      <c r="AW5" s="413"/>
      <c r="AX5" s="413"/>
      <c r="AY5" s="413"/>
      <c r="AZ5" s="413"/>
      <c r="BA5" s="413"/>
      <c r="BB5" s="413" t="s">
        <v>38</v>
      </c>
      <c r="BC5" s="413"/>
      <c r="BD5" s="413"/>
      <c r="BE5" s="413"/>
      <c r="BF5" s="413"/>
      <c r="BG5" s="413"/>
      <c r="BH5" s="413"/>
      <c r="BI5" s="413"/>
    </row>
    <row r="6" spans="1:61" s="15" customFormat="1" ht="33.75" customHeight="1" x14ac:dyDescent="0.25">
      <c r="A6" s="417"/>
      <c r="B6" s="120" t="s">
        <v>39</v>
      </c>
      <c r="C6" s="120" t="s">
        <v>40</v>
      </c>
      <c r="D6" s="120" t="s">
        <v>41</v>
      </c>
      <c r="E6" s="120" t="s">
        <v>42</v>
      </c>
      <c r="F6" s="120" t="s">
        <v>43</v>
      </c>
      <c r="G6" s="120" t="s">
        <v>44</v>
      </c>
      <c r="H6" s="120" t="s">
        <v>45</v>
      </c>
      <c r="I6" s="120" t="s">
        <v>46</v>
      </c>
      <c r="J6" s="120" t="s">
        <v>47</v>
      </c>
      <c r="K6" s="120" t="s">
        <v>48</v>
      </c>
      <c r="L6" s="120" t="s">
        <v>49</v>
      </c>
      <c r="M6" s="120" t="s">
        <v>50</v>
      </c>
      <c r="N6" s="120" t="s">
        <v>51</v>
      </c>
      <c r="O6" s="120" t="s">
        <v>39</v>
      </c>
      <c r="P6" s="120" t="s">
        <v>40</v>
      </c>
      <c r="Q6" s="120" t="s">
        <v>41</v>
      </c>
      <c r="R6" s="120" t="s">
        <v>42</v>
      </c>
      <c r="S6" s="120" t="s">
        <v>43</v>
      </c>
      <c r="T6" s="120" t="s">
        <v>44</v>
      </c>
      <c r="U6" s="120" t="s">
        <v>45</v>
      </c>
      <c r="V6" s="120" t="s">
        <v>46</v>
      </c>
      <c r="W6" s="120" t="s">
        <v>47</v>
      </c>
      <c r="X6" s="120" t="s">
        <v>48</v>
      </c>
      <c r="Y6" s="120" t="s">
        <v>49</v>
      </c>
      <c r="Z6" s="120" t="s">
        <v>50</v>
      </c>
      <c r="AA6" s="120" t="s">
        <v>51</v>
      </c>
      <c r="AB6" s="120" t="s">
        <v>39</v>
      </c>
      <c r="AC6" s="120" t="s">
        <v>40</v>
      </c>
      <c r="AD6" s="120" t="s">
        <v>41</v>
      </c>
      <c r="AE6" s="120" t="s">
        <v>42</v>
      </c>
      <c r="AF6" s="120" t="s">
        <v>43</v>
      </c>
      <c r="AG6" s="120" t="s">
        <v>44</v>
      </c>
      <c r="AH6" s="120" t="s">
        <v>45</v>
      </c>
      <c r="AI6" s="120" t="s">
        <v>46</v>
      </c>
      <c r="AJ6" s="120" t="s">
        <v>47</v>
      </c>
      <c r="AK6" s="120" t="s">
        <v>48</v>
      </c>
      <c r="AL6" s="120" t="s">
        <v>49</v>
      </c>
      <c r="AM6" s="120" t="s">
        <v>50</v>
      </c>
      <c r="AN6" s="120" t="s">
        <v>51</v>
      </c>
      <c r="AO6" s="120" t="s">
        <v>39</v>
      </c>
      <c r="AP6" s="120" t="s">
        <v>40</v>
      </c>
      <c r="AQ6" s="120" t="s">
        <v>41</v>
      </c>
      <c r="AR6" s="120" t="s">
        <v>42</v>
      </c>
      <c r="AS6" s="120" t="s">
        <v>43</v>
      </c>
      <c r="AT6" s="120" t="s">
        <v>44</v>
      </c>
      <c r="AU6" s="120" t="s">
        <v>45</v>
      </c>
      <c r="AV6" s="120" t="s">
        <v>46</v>
      </c>
      <c r="AW6" s="120" t="s">
        <v>47</v>
      </c>
      <c r="AX6" s="120" t="s">
        <v>48</v>
      </c>
      <c r="AY6" s="120" t="s">
        <v>49</v>
      </c>
      <c r="AZ6" s="120" t="s">
        <v>50</v>
      </c>
      <c r="BA6" s="47" t="s">
        <v>51</v>
      </c>
      <c r="BB6" s="47" t="s">
        <v>39</v>
      </c>
      <c r="BC6" s="47" t="s">
        <v>40</v>
      </c>
      <c r="BD6" s="47" t="s">
        <v>41</v>
      </c>
      <c r="BE6" s="47" t="s">
        <v>42</v>
      </c>
      <c r="BF6" s="47" t="s">
        <v>43</v>
      </c>
      <c r="BG6" s="47" t="s">
        <v>44</v>
      </c>
      <c r="BH6" s="47" t="s">
        <v>45</v>
      </c>
      <c r="BI6" s="47" t="s">
        <v>46</v>
      </c>
    </row>
    <row r="7" spans="1:61" s="31" customFormat="1" ht="15.75" customHeight="1" x14ac:dyDescent="0.25">
      <c r="A7" s="107" t="s">
        <v>134</v>
      </c>
      <c r="B7" s="68">
        <v>67982.100017037897</v>
      </c>
      <c r="C7" s="68">
        <v>85068.335670702203</v>
      </c>
      <c r="D7" s="68">
        <v>94951.961722488093</v>
      </c>
      <c r="E7" s="68">
        <v>95122.0148781561</v>
      </c>
      <c r="F7" s="68">
        <v>97896.028052670896</v>
      </c>
      <c r="G7" s="68">
        <v>98445.834432320393</v>
      </c>
      <c r="H7" s="68">
        <v>90177.233318483093</v>
      </c>
      <c r="I7" s="68">
        <v>98505.247084743503</v>
      </c>
      <c r="J7" s="68">
        <v>119816.870976876</v>
      </c>
      <c r="K7" s="68">
        <v>114252.454323616</v>
      </c>
      <c r="L7" s="68">
        <v>104827.97220463199</v>
      </c>
      <c r="M7" s="68">
        <v>129501.76369805</v>
      </c>
      <c r="N7" s="68">
        <v>1196547.8163797799</v>
      </c>
      <c r="O7" s="68">
        <v>84005.878223471198</v>
      </c>
      <c r="P7" s="68">
        <v>99687.612837809298</v>
      </c>
      <c r="Q7" s="68">
        <v>97224.592339993105</v>
      </c>
      <c r="R7" s="68">
        <v>101724.42070284201</v>
      </c>
      <c r="S7" s="68">
        <v>104191.26775686401</v>
      </c>
      <c r="T7" s="68">
        <v>104787.301031539</v>
      </c>
      <c r="U7" s="68">
        <v>110730.327394393</v>
      </c>
      <c r="V7" s="68">
        <v>109458.89438620101</v>
      </c>
      <c r="W7" s="68">
        <v>99666.1236692331</v>
      </c>
      <c r="X7" s="68">
        <v>120866.991544319</v>
      </c>
      <c r="Y7" s="68">
        <v>137997.554688687</v>
      </c>
      <c r="Z7" s="68">
        <v>143939.54788934701</v>
      </c>
      <c r="AA7" s="68">
        <v>1314280.5124647</v>
      </c>
      <c r="AB7" s="68">
        <v>114418.14778401201</v>
      </c>
      <c r="AC7" s="68">
        <v>120164.057680515</v>
      </c>
      <c r="AD7" s="68">
        <v>125157.004800589</v>
      </c>
      <c r="AE7" s="68">
        <v>143958.28830127101</v>
      </c>
      <c r="AF7" s="68">
        <v>132401.46591705701</v>
      </c>
      <c r="AG7" s="68">
        <v>134685.272271038</v>
      </c>
      <c r="AH7" s="68">
        <v>168599.624620427</v>
      </c>
      <c r="AI7" s="68">
        <v>127630.610347996</v>
      </c>
      <c r="AJ7" s="68">
        <v>140540.520403745</v>
      </c>
      <c r="AK7" s="68">
        <v>124863.156302644</v>
      </c>
      <c r="AL7" s="68">
        <v>138898.009729037</v>
      </c>
      <c r="AM7" s="68">
        <v>166370.959110803</v>
      </c>
      <c r="AN7" s="68">
        <v>1637687.11726913</v>
      </c>
      <c r="AO7" s="68">
        <v>116138.663394273</v>
      </c>
      <c r="AP7" s="68">
        <v>123446.041196242</v>
      </c>
      <c r="AQ7" s="68">
        <v>141645.99638504401</v>
      </c>
      <c r="AR7" s="68">
        <v>128792.10109823399</v>
      </c>
      <c r="AS7" s="68">
        <v>130341.48905102701</v>
      </c>
      <c r="AT7" s="68">
        <v>154545.56725927</v>
      </c>
      <c r="AU7" s="68">
        <v>151779.120190716</v>
      </c>
      <c r="AV7" s="68">
        <v>144605.981745414</v>
      </c>
      <c r="AW7" s="68">
        <v>142423.66719176</v>
      </c>
      <c r="AX7" s="68">
        <v>148598.95882939201</v>
      </c>
      <c r="AY7" s="68">
        <v>152496.548377422</v>
      </c>
      <c r="AZ7" s="68">
        <v>180990.10229141</v>
      </c>
      <c r="BA7" s="68">
        <v>1715804.2370102</v>
      </c>
      <c r="BB7" s="68">
        <v>130103.51819432199</v>
      </c>
      <c r="BC7" s="68">
        <v>145099.73803834099</v>
      </c>
      <c r="BD7" s="68">
        <v>159850.14402087001</v>
      </c>
      <c r="BE7" s="68">
        <v>157947.088202471</v>
      </c>
      <c r="BF7" s="68">
        <v>150196.34176101501</v>
      </c>
      <c r="BG7" s="68">
        <v>153404.401285628</v>
      </c>
      <c r="BH7" s="68">
        <v>177045.64468465501</v>
      </c>
      <c r="BI7" s="68">
        <v>165373.43625352299</v>
      </c>
    </row>
    <row r="8" spans="1:61" s="27" customFormat="1" ht="15.75" customHeight="1" x14ac:dyDescent="0.25">
      <c r="A8" s="108" t="s">
        <v>124</v>
      </c>
      <c r="B8" s="34">
        <v>5385.1102968752602</v>
      </c>
      <c r="C8" s="34">
        <v>5078.6616746851696</v>
      </c>
      <c r="D8" s="34">
        <v>5888.8655618472103</v>
      </c>
      <c r="E8" s="34">
        <v>6838.7482461029404</v>
      </c>
      <c r="F8" s="34">
        <v>5388.85950931147</v>
      </c>
      <c r="G8" s="34">
        <v>6602.8640723183798</v>
      </c>
      <c r="H8" s="34">
        <v>6218.2888167514202</v>
      </c>
      <c r="I8" s="34">
        <v>7859.6751558155802</v>
      </c>
      <c r="J8" s="34">
        <v>8877.6773363532702</v>
      </c>
      <c r="K8" s="34">
        <v>16205.3467065808</v>
      </c>
      <c r="L8" s="34">
        <v>12319.116762117799</v>
      </c>
      <c r="M8" s="34">
        <v>9519.1586196498993</v>
      </c>
      <c r="N8" s="34">
        <v>96182.372758409299</v>
      </c>
      <c r="O8" s="34">
        <v>8756.2294504831698</v>
      </c>
      <c r="P8" s="34">
        <v>9103.5479597864905</v>
      </c>
      <c r="Q8" s="34">
        <v>9279.4293517912192</v>
      </c>
      <c r="R8" s="34">
        <v>10094.2243786938</v>
      </c>
      <c r="S8" s="34">
        <v>9810.29417783196</v>
      </c>
      <c r="T8" s="34">
        <v>11095.640145523699</v>
      </c>
      <c r="U8" s="34">
        <v>11384.483946427201</v>
      </c>
      <c r="V8" s="34">
        <v>11603.2697211471</v>
      </c>
      <c r="W8" s="34">
        <v>11669.160653601301</v>
      </c>
      <c r="X8" s="34">
        <v>12163.621839203999</v>
      </c>
      <c r="Y8" s="34">
        <v>13106.404584722801</v>
      </c>
      <c r="Z8" s="34">
        <v>15955.2091895006</v>
      </c>
      <c r="AA8" s="34">
        <v>134021.515398713</v>
      </c>
      <c r="AB8" s="34">
        <v>14775.974937258299</v>
      </c>
      <c r="AC8" s="34">
        <v>15210.3768557067</v>
      </c>
      <c r="AD8" s="34">
        <v>16105.6420383449</v>
      </c>
      <c r="AE8" s="34">
        <v>16644.132770236702</v>
      </c>
      <c r="AF8" s="34">
        <v>18860.598803822999</v>
      </c>
      <c r="AG8" s="34">
        <v>15527.6772491916</v>
      </c>
      <c r="AH8" s="34">
        <v>17120.408099176198</v>
      </c>
      <c r="AI8" s="34">
        <v>19193.863095339198</v>
      </c>
      <c r="AJ8" s="34">
        <v>18910.266054604999</v>
      </c>
      <c r="AK8" s="34">
        <v>16868.932831623701</v>
      </c>
      <c r="AL8" s="34">
        <v>14299.0966929652</v>
      </c>
      <c r="AM8" s="34">
        <v>16762.973131966501</v>
      </c>
      <c r="AN8" s="34">
        <v>200279.94256023699</v>
      </c>
      <c r="AO8" s="34">
        <v>20876.9424236821</v>
      </c>
      <c r="AP8" s="34">
        <v>19609.682045567399</v>
      </c>
      <c r="AQ8" s="34">
        <v>20344.9718199571</v>
      </c>
      <c r="AR8" s="34">
        <v>23829.409895660501</v>
      </c>
      <c r="AS8" s="34">
        <v>21452.500844558399</v>
      </c>
      <c r="AT8" s="34">
        <v>19832.947448516999</v>
      </c>
      <c r="AU8" s="34">
        <v>22816.436803963701</v>
      </c>
      <c r="AV8" s="34">
        <v>22483.3039097373</v>
      </c>
      <c r="AW8" s="34">
        <v>21300.130640567098</v>
      </c>
      <c r="AX8" s="34">
        <v>22347.4049644636</v>
      </c>
      <c r="AY8" s="34">
        <v>19998.161296996499</v>
      </c>
      <c r="AZ8" s="34">
        <v>26735.597436642402</v>
      </c>
      <c r="BA8" s="34">
        <v>261627.489530313</v>
      </c>
      <c r="BB8" s="34">
        <v>26297.574916217502</v>
      </c>
      <c r="BC8" s="34">
        <v>20375.639854029399</v>
      </c>
      <c r="BD8" s="34">
        <v>26322.337594427099</v>
      </c>
      <c r="BE8" s="34">
        <v>26547.333125900401</v>
      </c>
      <c r="BF8" s="34">
        <v>25732.099749287099</v>
      </c>
      <c r="BG8" s="34">
        <v>26245.496717799801</v>
      </c>
      <c r="BH8" s="34">
        <v>24085.251150158601</v>
      </c>
      <c r="BI8" s="34">
        <v>33158.851162635401</v>
      </c>
    </row>
    <row r="9" spans="1:61" s="31" customFormat="1" ht="15.75" customHeight="1" x14ac:dyDescent="0.25">
      <c r="A9" s="107" t="s">
        <v>127</v>
      </c>
      <c r="B9" s="68">
        <v>17798.094542944</v>
      </c>
      <c r="C9" s="68">
        <v>19774.085010081399</v>
      </c>
      <c r="D9" s="68">
        <v>22895.8238909088</v>
      </c>
      <c r="E9" s="68">
        <v>22073.986114355401</v>
      </c>
      <c r="F9" s="68">
        <v>18493.402701918701</v>
      </c>
      <c r="G9" s="68">
        <v>20917.452235780998</v>
      </c>
      <c r="H9" s="68">
        <v>22250.865607725998</v>
      </c>
      <c r="I9" s="68">
        <v>17304.931246364202</v>
      </c>
      <c r="J9" s="68">
        <v>25230.442360032401</v>
      </c>
      <c r="K9" s="68">
        <v>23137.993632225898</v>
      </c>
      <c r="L9" s="68">
        <v>20983.8706163512</v>
      </c>
      <c r="M9" s="68">
        <v>21861.060980828999</v>
      </c>
      <c r="N9" s="68">
        <v>252722.00893951801</v>
      </c>
      <c r="O9" s="68">
        <v>18113.2087471058</v>
      </c>
      <c r="P9" s="68">
        <v>20520.5026948671</v>
      </c>
      <c r="Q9" s="68">
        <v>19751.5677388074</v>
      </c>
      <c r="R9" s="68">
        <v>17758.150393494401</v>
      </c>
      <c r="S9" s="68">
        <v>17863.653427003999</v>
      </c>
      <c r="T9" s="68">
        <v>17807.233230701699</v>
      </c>
      <c r="U9" s="68">
        <v>21448.441081899698</v>
      </c>
      <c r="V9" s="68">
        <v>23327.173231267199</v>
      </c>
      <c r="W9" s="68">
        <v>21492.247927800199</v>
      </c>
      <c r="X9" s="68">
        <v>25022.3968858195</v>
      </c>
      <c r="Y9" s="68">
        <v>22147.107469256101</v>
      </c>
      <c r="Z9" s="68">
        <v>22362.835347186101</v>
      </c>
      <c r="AA9" s="68">
        <v>247614.518175209</v>
      </c>
      <c r="AB9" s="68">
        <v>22657.726871917901</v>
      </c>
      <c r="AC9" s="68">
        <v>25364.280771126101</v>
      </c>
      <c r="AD9" s="68">
        <v>22180.580659781601</v>
      </c>
      <c r="AE9" s="68">
        <v>28129.674215433901</v>
      </c>
      <c r="AF9" s="68">
        <v>27600.1556417379</v>
      </c>
      <c r="AG9" s="68">
        <v>27211.1743429116</v>
      </c>
      <c r="AH9" s="68">
        <v>22095.058419629499</v>
      </c>
      <c r="AI9" s="68">
        <v>31866.7452314072</v>
      </c>
      <c r="AJ9" s="68">
        <v>25949.927543549002</v>
      </c>
      <c r="AK9" s="68">
        <v>25413.041155720599</v>
      </c>
      <c r="AL9" s="68">
        <v>25234.488816196801</v>
      </c>
      <c r="AM9" s="68">
        <v>30369.6599173707</v>
      </c>
      <c r="AN9" s="68">
        <v>314072.51358678302</v>
      </c>
      <c r="AO9" s="68">
        <v>25194.8811090819</v>
      </c>
      <c r="AP9" s="68">
        <v>27250.898872321599</v>
      </c>
      <c r="AQ9" s="68">
        <v>28435.154724386601</v>
      </c>
      <c r="AR9" s="68">
        <v>25692.4626074117</v>
      </c>
      <c r="AS9" s="68">
        <v>27518.115421399001</v>
      </c>
      <c r="AT9" s="68">
        <v>26067.708685325601</v>
      </c>
      <c r="AU9" s="68">
        <v>28270.775208186398</v>
      </c>
      <c r="AV9" s="68">
        <v>29432.9678800693</v>
      </c>
      <c r="AW9" s="68">
        <v>29711.331513951802</v>
      </c>
      <c r="AX9" s="68">
        <v>30458.360742278001</v>
      </c>
      <c r="AY9" s="68">
        <v>27138.4740129682</v>
      </c>
      <c r="AZ9" s="68">
        <v>29340.1028642653</v>
      </c>
      <c r="BA9" s="68">
        <v>334511.233641645</v>
      </c>
      <c r="BB9" s="68">
        <v>26426.436827969501</v>
      </c>
      <c r="BC9" s="68">
        <v>30440.957757666001</v>
      </c>
      <c r="BD9" s="68">
        <v>24038.306182086701</v>
      </c>
      <c r="BE9" s="68">
        <v>25557.5526170909</v>
      </c>
      <c r="BF9" s="68">
        <v>29416.123821651599</v>
      </c>
      <c r="BG9" s="68">
        <v>32916.996836800703</v>
      </c>
      <c r="BH9" s="68">
        <v>32746.4332368834</v>
      </c>
      <c r="BI9" s="68">
        <v>32242.328040365501</v>
      </c>
    </row>
    <row r="10" spans="1:61" s="27" customFormat="1" ht="15.75" customHeight="1" x14ac:dyDescent="0.25">
      <c r="A10" s="108" t="s">
        <v>126</v>
      </c>
      <c r="B10" s="34">
        <v>9513.2722172530994</v>
      </c>
      <c r="C10" s="34">
        <v>9821.3119135377492</v>
      </c>
      <c r="D10" s="34">
        <v>12237.1499453917</v>
      </c>
      <c r="E10" s="34">
        <v>10227.404190159599</v>
      </c>
      <c r="F10" s="34">
        <v>10122.8215240435</v>
      </c>
      <c r="G10" s="34">
        <v>13347.6131882669</v>
      </c>
      <c r="H10" s="34">
        <v>9201.3385624050698</v>
      </c>
      <c r="I10" s="34">
        <v>12881.8111660337</v>
      </c>
      <c r="J10" s="34">
        <v>19814.345784095301</v>
      </c>
      <c r="K10" s="34">
        <v>21915.3716736602</v>
      </c>
      <c r="L10" s="34">
        <v>18784.580924677699</v>
      </c>
      <c r="M10" s="34">
        <v>37938.258516506103</v>
      </c>
      <c r="N10" s="34">
        <v>185805.27960603099</v>
      </c>
      <c r="O10" s="34">
        <v>16731.5567171453</v>
      </c>
      <c r="P10" s="34">
        <v>13434.768392370601</v>
      </c>
      <c r="Q10" s="34">
        <v>13348.6745466226</v>
      </c>
      <c r="R10" s="34">
        <v>16541.398851469501</v>
      </c>
      <c r="S10" s="34">
        <v>20924.007728710199</v>
      </c>
      <c r="T10" s="34">
        <v>17405.372146981899</v>
      </c>
      <c r="U10" s="34">
        <v>17275.740547450401</v>
      </c>
      <c r="V10" s="34">
        <v>19029.6836417001</v>
      </c>
      <c r="W10" s="34">
        <v>20725.873676966901</v>
      </c>
      <c r="X10" s="34">
        <v>20764.971832859301</v>
      </c>
      <c r="Y10" s="34">
        <v>22021.264423640099</v>
      </c>
      <c r="Z10" s="34">
        <v>23054.176987137202</v>
      </c>
      <c r="AA10" s="34">
        <v>221257.48949305399</v>
      </c>
      <c r="AB10" s="34">
        <v>18690.388518462099</v>
      </c>
      <c r="AC10" s="34">
        <v>16869.211096767602</v>
      </c>
      <c r="AD10" s="34">
        <v>15548.8821041377</v>
      </c>
      <c r="AE10" s="34">
        <v>17214.902180520799</v>
      </c>
      <c r="AF10" s="34">
        <v>14239.402396756001</v>
      </c>
      <c r="AG10" s="34">
        <v>14445.976387139901</v>
      </c>
      <c r="AH10" s="34">
        <v>14868.0591200993</v>
      </c>
      <c r="AI10" s="34">
        <v>11803.5234798417</v>
      </c>
      <c r="AJ10" s="34">
        <v>16610.380427648899</v>
      </c>
      <c r="AK10" s="34">
        <v>15599.671488444401</v>
      </c>
      <c r="AL10" s="34">
        <v>15524.9642804676</v>
      </c>
      <c r="AM10" s="34">
        <v>19986.596761606099</v>
      </c>
      <c r="AN10" s="34">
        <v>191401.95824189199</v>
      </c>
      <c r="AO10" s="34">
        <v>15592.4733059801</v>
      </c>
      <c r="AP10" s="34">
        <v>14201.202533945399</v>
      </c>
      <c r="AQ10" s="34">
        <v>15108.709228359899</v>
      </c>
      <c r="AR10" s="34">
        <v>16296.6221678122</v>
      </c>
      <c r="AS10" s="34">
        <v>14342.9102293868</v>
      </c>
      <c r="AT10" s="34">
        <v>15129.6203467129</v>
      </c>
      <c r="AU10" s="34">
        <v>14424.6211266111</v>
      </c>
      <c r="AV10" s="34">
        <v>16897.268244846699</v>
      </c>
      <c r="AW10" s="34">
        <v>16430.406617490298</v>
      </c>
      <c r="AX10" s="34">
        <v>18820.931222272699</v>
      </c>
      <c r="AY10" s="34">
        <v>16740.0604830722</v>
      </c>
      <c r="AZ10" s="34">
        <v>17941.079462887399</v>
      </c>
      <c r="BA10" s="34">
        <v>191925.904969378</v>
      </c>
      <c r="BB10" s="34">
        <v>17082.237997071301</v>
      </c>
      <c r="BC10" s="34">
        <v>17283.907108518801</v>
      </c>
      <c r="BD10" s="34">
        <v>18366.234963492399</v>
      </c>
      <c r="BE10" s="34">
        <v>19144.285861840501</v>
      </c>
      <c r="BF10" s="34">
        <v>17419.669957439499</v>
      </c>
      <c r="BG10" s="34">
        <v>17957.5526310526</v>
      </c>
      <c r="BH10" s="34">
        <v>18529.750518069199</v>
      </c>
      <c r="BI10" s="34">
        <v>28619.969651474301</v>
      </c>
    </row>
    <row r="11" spans="1:61" s="31" customFormat="1" ht="15.75" customHeight="1" x14ac:dyDescent="0.25">
      <c r="A11" s="107" t="s">
        <v>125</v>
      </c>
      <c r="B11" s="68">
        <v>7428.22712018331</v>
      </c>
      <c r="C11" s="68">
        <v>6934.9807719181099</v>
      </c>
      <c r="D11" s="68">
        <v>8199.4468502986292</v>
      </c>
      <c r="E11" s="68">
        <v>9410.0619531783395</v>
      </c>
      <c r="F11" s="68">
        <v>8951.4366191005593</v>
      </c>
      <c r="G11" s="68">
        <v>8461.4891323796091</v>
      </c>
      <c r="H11" s="68">
        <v>10079.7741362423</v>
      </c>
      <c r="I11" s="68">
        <v>9681.4016629532598</v>
      </c>
      <c r="J11" s="68">
        <v>12095.4008333087</v>
      </c>
      <c r="K11" s="68">
        <v>13192.976135429601</v>
      </c>
      <c r="L11" s="68">
        <v>14910.9845329988</v>
      </c>
      <c r="M11" s="68">
        <v>12868.0119824949</v>
      </c>
      <c r="N11" s="68">
        <v>122214.191730486</v>
      </c>
      <c r="O11" s="68">
        <v>9183.5897630260097</v>
      </c>
      <c r="P11" s="68">
        <v>8832.9588365877298</v>
      </c>
      <c r="Q11" s="68">
        <v>9826.8079938558003</v>
      </c>
      <c r="R11" s="68">
        <v>9674.9257761012104</v>
      </c>
      <c r="S11" s="68">
        <v>9975.4865330195298</v>
      </c>
      <c r="T11" s="68">
        <v>11992.5958633181</v>
      </c>
      <c r="U11" s="68">
        <v>12037.0063363965</v>
      </c>
      <c r="V11" s="68">
        <v>12201.2678428368</v>
      </c>
      <c r="W11" s="68">
        <v>14026.380851907201</v>
      </c>
      <c r="X11" s="68">
        <v>14956.835223353501</v>
      </c>
      <c r="Y11" s="68">
        <v>12616.8876108697</v>
      </c>
      <c r="Z11" s="68">
        <v>19244.386271941999</v>
      </c>
      <c r="AA11" s="68">
        <v>144569.128903214</v>
      </c>
      <c r="AB11" s="68">
        <v>13061.280886230899</v>
      </c>
      <c r="AC11" s="68">
        <v>14693.520178148799</v>
      </c>
      <c r="AD11" s="68">
        <v>17244.876318355</v>
      </c>
      <c r="AE11" s="68">
        <v>16492.3911946031</v>
      </c>
      <c r="AF11" s="68">
        <v>17201.962202147501</v>
      </c>
      <c r="AG11" s="68">
        <v>16991.0257355535</v>
      </c>
      <c r="AH11" s="68">
        <v>17472.7626104437</v>
      </c>
      <c r="AI11" s="68">
        <v>17636.722748660301</v>
      </c>
      <c r="AJ11" s="68">
        <v>16693.482963155198</v>
      </c>
      <c r="AK11" s="68">
        <v>16635.052010408199</v>
      </c>
      <c r="AL11" s="68">
        <v>14896.8357734541</v>
      </c>
      <c r="AM11" s="68">
        <v>21384.984661778799</v>
      </c>
      <c r="AN11" s="68">
        <v>200404.897282939</v>
      </c>
      <c r="AO11" s="68">
        <v>15447.6828887182</v>
      </c>
      <c r="AP11" s="68">
        <v>15416.6691345813</v>
      </c>
      <c r="AQ11" s="68">
        <v>16473.910755265799</v>
      </c>
      <c r="AR11" s="68">
        <v>19565.3889390562</v>
      </c>
      <c r="AS11" s="68">
        <v>18274.695360915</v>
      </c>
      <c r="AT11" s="68">
        <v>18061.2157001618</v>
      </c>
      <c r="AU11" s="68">
        <v>19451.7791948739</v>
      </c>
      <c r="AV11" s="68">
        <v>22416.6563086436</v>
      </c>
      <c r="AW11" s="68">
        <v>20726.007897444699</v>
      </c>
      <c r="AX11" s="68">
        <v>20816.588171231699</v>
      </c>
      <c r="AY11" s="68">
        <v>19234.4431377158</v>
      </c>
      <c r="AZ11" s="68">
        <v>31659.651279317299</v>
      </c>
      <c r="BA11" s="68">
        <v>237544.68876792499</v>
      </c>
      <c r="BB11" s="68">
        <v>17148.136943418402</v>
      </c>
      <c r="BC11" s="68">
        <v>19055.140297435799</v>
      </c>
      <c r="BD11" s="68">
        <v>23089.517523947499</v>
      </c>
      <c r="BE11" s="68">
        <v>18757.288824046402</v>
      </c>
      <c r="BF11" s="68">
        <v>21443.224025092801</v>
      </c>
      <c r="BG11" s="68">
        <v>23720.706544401</v>
      </c>
      <c r="BH11" s="68">
        <v>20951.429297325001</v>
      </c>
      <c r="BI11" s="68">
        <v>24869.764091711</v>
      </c>
    </row>
    <row r="12" spans="1:61" s="27" customFormat="1" ht="15.75" customHeight="1" x14ac:dyDescent="0.25">
      <c r="A12" s="108" t="s">
        <v>138</v>
      </c>
      <c r="B12" s="34">
        <v>10022.9986345464</v>
      </c>
      <c r="C12" s="34">
        <v>11916.633570289099</v>
      </c>
      <c r="D12" s="34">
        <v>10105.1442990011</v>
      </c>
      <c r="E12" s="34">
        <v>6210.7437484616203</v>
      </c>
      <c r="F12" s="34">
        <v>9712.6784014272307</v>
      </c>
      <c r="G12" s="34">
        <v>10976.2594108595</v>
      </c>
      <c r="H12" s="34">
        <v>9066.6242739026893</v>
      </c>
      <c r="I12" s="34">
        <v>9688.25006315461</v>
      </c>
      <c r="J12" s="34">
        <v>9171.0090911679508</v>
      </c>
      <c r="K12" s="34">
        <v>17857.961182675801</v>
      </c>
      <c r="L12" s="34">
        <v>18570.206310129499</v>
      </c>
      <c r="M12" s="34">
        <v>13500.4264998042</v>
      </c>
      <c r="N12" s="34">
        <v>136798.93548541999</v>
      </c>
      <c r="O12" s="34">
        <v>5852.7363302185404</v>
      </c>
      <c r="P12" s="34">
        <v>8675.8300997530205</v>
      </c>
      <c r="Q12" s="34">
        <v>7729.24157533785</v>
      </c>
      <c r="R12" s="34">
        <v>9048.09083459869</v>
      </c>
      <c r="S12" s="34">
        <v>10452.203836275499</v>
      </c>
      <c r="T12" s="34">
        <v>9881.0351357107902</v>
      </c>
      <c r="U12" s="34">
        <v>13286.7962391316</v>
      </c>
      <c r="V12" s="34">
        <v>13677.888779584</v>
      </c>
      <c r="W12" s="34">
        <v>16390.1506463324</v>
      </c>
      <c r="X12" s="34">
        <v>14970.976832422601</v>
      </c>
      <c r="Y12" s="34">
        <v>15421.818369692501</v>
      </c>
      <c r="Z12" s="34">
        <v>18214.459657106599</v>
      </c>
      <c r="AA12" s="34">
        <v>143601.228336164</v>
      </c>
      <c r="AB12" s="34">
        <v>13595.5635856551</v>
      </c>
      <c r="AC12" s="34">
        <v>14518.173501458499</v>
      </c>
      <c r="AD12" s="34">
        <v>16149.6946070304</v>
      </c>
      <c r="AE12" s="34">
        <v>14318.2782275586</v>
      </c>
      <c r="AF12" s="34">
        <v>15814.2342656608</v>
      </c>
      <c r="AG12" s="34">
        <v>16431.577197667899</v>
      </c>
      <c r="AH12" s="34">
        <v>17002.868546124799</v>
      </c>
      <c r="AI12" s="34">
        <v>16705.852905223899</v>
      </c>
      <c r="AJ12" s="34">
        <v>15929.3206308139</v>
      </c>
      <c r="AK12" s="34">
        <v>15338.755185940799</v>
      </c>
      <c r="AL12" s="34">
        <v>16508.5061141511</v>
      </c>
      <c r="AM12" s="34">
        <v>16992.379491157899</v>
      </c>
      <c r="AN12" s="34">
        <v>189305.20425844399</v>
      </c>
      <c r="AO12" s="34">
        <v>15211.865682142699</v>
      </c>
      <c r="AP12" s="34">
        <v>14013.6023934398</v>
      </c>
      <c r="AQ12" s="34">
        <v>17689.489037334901</v>
      </c>
      <c r="AR12" s="34">
        <v>17297.540803595999</v>
      </c>
      <c r="AS12" s="34">
        <v>17208.670879149598</v>
      </c>
      <c r="AT12" s="34">
        <v>13233.460394944401</v>
      </c>
      <c r="AU12" s="34">
        <v>13786.6696363389</v>
      </c>
      <c r="AV12" s="34">
        <v>14425.8858708266</v>
      </c>
      <c r="AW12" s="34">
        <v>13798.2324769798</v>
      </c>
      <c r="AX12" s="34">
        <v>15493.626614517099</v>
      </c>
      <c r="AY12" s="34">
        <v>12149.0442882234</v>
      </c>
      <c r="AZ12" s="34">
        <v>23906.8961981996</v>
      </c>
      <c r="BA12" s="34">
        <v>188214.98427569299</v>
      </c>
      <c r="BB12" s="34">
        <v>17432.622433237899</v>
      </c>
      <c r="BC12" s="34">
        <v>16462.630360361702</v>
      </c>
      <c r="BD12" s="34">
        <v>16786.238506649701</v>
      </c>
      <c r="BE12" s="34">
        <v>17678.098152947601</v>
      </c>
      <c r="BF12" s="34">
        <v>14051.312215620899</v>
      </c>
      <c r="BG12" s="34">
        <v>18707.8928975091</v>
      </c>
      <c r="BH12" s="34">
        <v>18999.412027674301</v>
      </c>
      <c r="BI12" s="34">
        <v>24253.149298979399</v>
      </c>
    </row>
    <row r="13" spans="1:61" s="27" customFormat="1" ht="15.75" customHeight="1" x14ac:dyDescent="0.25">
      <c r="A13" s="107" t="s">
        <v>135</v>
      </c>
      <c r="B13" s="68">
        <v>3492.8717030102098</v>
      </c>
      <c r="C13" s="68">
        <v>3641.1846331442398</v>
      </c>
      <c r="D13" s="68">
        <v>3589.2055270339101</v>
      </c>
      <c r="E13" s="68">
        <v>3088.25958045675</v>
      </c>
      <c r="F13" s="68">
        <v>3116.22681698201</v>
      </c>
      <c r="G13" s="68">
        <v>3929.1222885029802</v>
      </c>
      <c r="H13" s="68">
        <v>2909.4846119270601</v>
      </c>
      <c r="I13" s="68">
        <v>3151.8430369771199</v>
      </c>
      <c r="J13" s="68">
        <v>3193.9376822670702</v>
      </c>
      <c r="K13" s="68">
        <v>3420.6454235454498</v>
      </c>
      <c r="L13" s="68">
        <v>2764.5014655702398</v>
      </c>
      <c r="M13" s="68">
        <v>3288.4300632407499</v>
      </c>
      <c r="N13" s="68">
        <v>39585.712832657802</v>
      </c>
      <c r="O13" s="68">
        <v>2903.6205802889399</v>
      </c>
      <c r="P13" s="68">
        <v>3568.9380583944298</v>
      </c>
      <c r="Q13" s="68">
        <v>3345.2175851616498</v>
      </c>
      <c r="R13" s="68">
        <v>2971.65392221601</v>
      </c>
      <c r="S13" s="68">
        <v>3008.16259394089</v>
      </c>
      <c r="T13" s="68">
        <v>3625.6662681799799</v>
      </c>
      <c r="U13" s="68">
        <v>2568.12490044166</v>
      </c>
      <c r="V13" s="68">
        <v>3280.9972358284699</v>
      </c>
      <c r="W13" s="68">
        <v>2759.0435709242602</v>
      </c>
      <c r="X13" s="68">
        <v>3081.6816522929798</v>
      </c>
      <c r="Y13" s="68">
        <v>3260.7646484502998</v>
      </c>
      <c r="Z13" s="68">
        <v>3661.3026692989802</v>
      </c>
      <c r="AA13" s="68">
        <v>38035.1736854185</v>
      </c>
      <c r="AB13" s="68">
        <v>4141.8080905263996</v>
      </c>
      <c r="AC13" s="68">
        <v>3937.7636294436902</v>
      </c>
      <c r="AD13" s="68">
        <v>3931.1125147187199</v>
      </c>
      <c r="AE13" s="68">
        <v>4398.9760749474399</v>
      </c>
      <c r="AF13" s="68">
        <v>4723.7915226300502</v>
      </c>
      <c r="AG13" s="68">
        <v>4885.8050550710204</v>
      </c>
      <c r="AH13" s="68">
        <v>4842.1903554976498</v>
      </c>
      <c r="AI13" s="68">
        <v>4995.3525087636999</v>
      </c>
      <c r="AJ13" s="68">
        <v>4675.2631948990702</v>
      </c>
      <c r="AK13" s="68">
        <v>5111.7582600061996</v>
      </c>
      <c r="AL13" s="68">
        <v>5768.4501751148</v>
      </c>
      <c r="AM13" s="68">
        <v>7066.0024740695599</v>
      </c>
      <c r="AN13" s="68">
        <v>58478.273855688298</v>
      </c>
      <c r="AO13" s="68">
        <v>3852.54670397258</v>
      </c>
      <c r="AP13" s="68">
        <v>4563.3861460321104</v>
      </c>
      <c r="AQ13" s="68">
        <v>3891.9932592780801</v>
      </c>
      <c r="AR13" s="68">
        <v>4819.8158305010302</v>
      </c>
      <c r="AS13" s="68">
        <v>13024.988182884001</v>
      </c>
      <c r="AT13" s="68">
        <v>13340.651376805199</v>
      </c>
      <c r="AU13" s="68">
        <v>13361.855168066801</v>
      </c>
      <c r="AV13" s="68">
        <v>12963.950827973</v>
      </c>
      <c r="AW13" s="68">
        <v>13735.618951595399</v>
      </c>
      <c r="AX13" s="68">
        <v>20204.9962322147</v>
      </c>
      <c r="AY13" s="68">
        <v>13906.8164796489</v>
      </c>
      <c r="AZ13" s="68">
        <v>15322.697319642901</v>
      </c>
      <c r="BA13" s="68">
        <v>132989.31647861499</v>
      </c>
      <c r="BB13" s="68">
        <v>15033.986915749299</v>
      </c>
      <c r="BC13" s="68">
        <v>17644.980953761598</v>
      </c>
      <c r="BD13" s="68">
        <v>16220.4467067693</v>
      </c>
      <c r="BE13" s="68">
        <v>17829.3161117821</v>
      </c>
      <c r="BF13" s="68">
        <v>16412.132765368999</v>
      </c>
      <c r="BG13" s="68">
        <v>18051.889712118002</v>
      </c>
      <c r="BH13" s="68">
        <v>19404.897494058001</v>
      </c>
      <c r="BI13" s="68">
        <v>18796.971864391599</v>
      </c>
    </row>
    <row r="14" spans="1:61" s="31" customFormat="1" ht="15.75" customHeight="1" x14ac:dyDescent="0.25">
      <c r="A14" s="108" t="s">
        <v>120</v>
      </c>
      <c r="B14" s="34">
        <v>1636.5560565892999</v>
      </c>
      <c r="C14" s="34">
        <v>3207.12014329866</v>
      </c>
      <c r="D14" s="34">
        <v>3133.4576516471898</v>
      </c>
      <c r="E14" s="34">
        <v>3821.6197704075598</v>
      </c>
      <c r="F14" s="34">
        <v>4633.9857572028004</v>
      </c>
      <c r="G14" s="34">
        <v>4245.5551591222102</v>
      </c>
      <c r="H14" s="34">
        <v>3673.56647960392</v>
      </c>
      <c r="I14" s="34">
        <v>4308.6898879112896</v>
      </c>
      <c r="J14" s="34">
        <v>3321.3189310570501</v>
      </c>
      <c r="K14" s="34">
        <v>5580.32806784077</v>
      </c>
      <c r="L14" s="34">
        <v>11382.8564202582</v>
      </c>
      <c r="M14" s="34">
        <v>6349.9140445696403</v>
      </c>
      <c r="N14" s="34">
        <v>55294.968369508497</v>
      </c>
      <c r="O14" s="34">
        <v>5192.5998684283604</v>
      </c>
      <c r="P14" s="34">
        <v>6118.2443675845598</v>
      </c>
      <c r="Q14" s="34">
        <v>5419.2368364273198</v>
      </c>
      <c r="R14" s="34">
        <v>5305.2933650023997</v>
      </c>
      <c r="S14" s="34">
        <v>5311.1881350060203</v>
      </c>
      <c r="T14" s="34">
        <v>5186.6749757681901</v>
      </c>
      <c r="U14" s="34">
        <v>5312.7510981302603</v>
      </c>
      <c r="V14" s="34">
        <v>4959.8637105336002</v>
      </c>
      <c r="W14" s="34">
        <v>4928.1795857048901</v>
      </c>
      <c r="X14" s="34">
        <v>6354.3257086973899</v>
      </c>
      <c r="Y14" s="34">
        <v>7515.8902110630697</v>
      </c>
      <c r="Z14" s="34">
        <v>11175.7723259006</v>
      </c>
      <c r="AA14" s="34">
        <v>72780.020188246694</v>
      </c>
      <c r="AB14" s="34">
        <v>8937.6258177509899</v>
      </c>
      <c r="AC14" s="34">
        <v>8384.9535120865803</v>
      </c>
      <c r="AD14" s="34">
        <v>6189.74747279847</v>
      </c>
      <c r="AE14" s="34">
        <v>6741.2240338253996</v>
      </c>
      <c r="AF14" s="34">
        <v>10599.065408233801</v>
      </c>
      <c r="AG14" s="34">
        <v>6901.1955467664102</v>
      </c>
      <c r="AH14" s="34">
        <v>11163.8379047829</v>
      </c>
      <c r="AI14" s="34">
        <v>9653.7790087429494</v>
      </c>
      <c r="AJ14" s="34">
        <v>9630.9269567512601</v>
      </c>
      <c r="AK14" s="34">
        <v>9131.9696828755204</v>
      </c>
      <c r="AL14" s="34">
        <v>9545.9627822462808</v>
      </c>
      <c r="AM14" s="34">
        <v>12786.3214566897</v>
      </c>
      <c r="AN14" s="34">
        <v>109666.60958355</v>
      </c>
      <c r="AO14" s="34">
        <v>9434.0261831796506</v>
      </c>
      <c r="AP14" s="34">
        <v>8567.9215326271005</v>
      </c>
      <c r="AQ14" s="34">
        <v>8374.1013530932905</v>
      </c>
      <c r="AR14" s="34">
        <v>15731.3816546178</v>
      </c>
      <c r="AS14" s="34">
        <v>8264.3622423117195</v>
      </c>
      <c r="AT14" s="34">
        <v>9445.5439247737704</v>
      </c>
      <c r="AU14" s="34">
        <v>13098.113642508901</v>
      </c>
      <c r="AV14" s="34">
        <v>9326.0902811598899</v>
      </c>
      <c r="AW14" s="34">
        <v>8941.0791677001507</v>
      </c>
      <c r="AX14" s="34">
        <v>9899.7343620885003</v>
      </c>
      <c r="AY14" s="34">
        <v>9276.5020640596504</v>
      </c>
      <c r="AZ14" s="34">
        <v>12595.942579077</v>
      </c>
      <c r="BA14" s="34">
        <v>122954.79898719701</v>
      </c>
      <c r="BB14" s="34">
        <v>17831.516407320101</v>
      </c>
      <c r="BC14" s="34">
        <v>15789.7706195153</v>
      </c>
      <c r="BD14" s="34">
        <v>16278.1922065495</v>
      </c>
      <c r="BE14" s="34">
        <v>19496.0331938007</v>
      </c>
      <c r="BF14" s="34">
        <v>17567.279389827501</v>
      </c>
      <c r="BG14" s="34">
        <v>16815.8560038709</v>
      </c>
      <c r="BH14" s="34">
        <v>16651.727819720101</v>
      </c>
      <c r="BI14" s="34">
        <v>18243.677720368301</v>
      </c>
    </row>
    <row r="15" spans="1:61" s="27" customFormat="1" ht="15.75" customHeight="1" x14ac:dyDescent="0.25">
      <c r="A15" s="107" t="s">
        <v>128</v>
      </c>
      <c r="B15" s="68">
        <v>5715.5055041572496</v>
      </c>
      <c r="C15" s="68">
        <v>6697.6675129805399</v>
      </c>
      <c r="D15" s="68">
        <v>7185.3410923190004</v>
      </c>
      <c r="E15" s="68">
        <v>6999.9833637031197</v>
      </c>
      <c r="F15" s="68">
        <v>5094.8487584479599</v>
      </c>
      <c r="G15" s="68">
        <v>5702.7620565962497</v>
      </c>
      <c r="H15" s="68">
        <v>5790.0564083331701</v>
      </c>
      <c r="I15" s="68">
        <v>5171.3990696029095</v>
      </c>
      <c r="J15" s="68">
        <v>10491.1202979215</v>
      </c>
      <c r="K15" s="68">
        <v>12965.412338222901</v>
      </c>
      <c r="L15" s="68">
        <v>12203.431446533299</v>
      </c>
      <c r="M15" s="68">
        <v>7281.3317564339904</v>
      </c>
      <c r="N15" s="68">
        <v>91298.859605251899</v>
      </c>
      <c r="O15" s="68">
        <v>5989.2752832771803</v>
      </c>
      <c r="P15" s="68">
        <v>5753.2229361689997</v>
      </c>
      <c r="Q15" s="68">
        <v>5969.6436098343102</v>
      </c>
      <c r="R15" s="68">
        <v>5839.1568608300804</v>
      </c>
      <c r="S15" s="68">
        <v>6081.7983532509998</v>
      </c>
      <c r="T15" s="68">
        <v>8289.34912270719</v>
      </c>
      <c r="U15" s="68">
        <v>7166.78525744935</v>
      </c>
      <c r="V15" s="68">
        <v>7966.51891738211</v>
      </c>
      <c r="W15" s="68">
        <v>7328.0383453300501</v>
      </c>
      <c r="X15" s="68">
        <v>7191.5072130478502</v>
      </c>
      <c r="Y15" s="68">
        <v>7933.2826527716798</v>
      </c>
      <c r="Z15" s="68">
        <v>8785.66245056978</v>
      </c>
      <c r="AA15" s="68">
        <v>84294.241002619601</v>
      </c>
      <c r="AB15" s="68">
        <v>8530.0378043148103</v>
      </c>
      <c r="AC15" s="68">
        <v>8703.3382190509692</v>
      </c>
      <c r="AD15" s="68">
        <v>7516.09434037763</v>
      </c>
      <c r="AE15" s="68">
        <v>8060.0710483676603</v>
      </c>
      <c r="AF15" s="68">
        <v>9728.6649927481703</v>
      </c>
      <c r="AG15" s="68">
        <v>8127.1582520715201</v>
      </c>
      <c r="AH15" s="68">
        <v>8255.4043730859103</v>
      </c>
      <c r="AI15" s="68">
        <v>9749.0321342351799</v>
      </c>
      <c r="AJ15" s="68">
        <v>9047.3574216198795</v>
      </c>
      <c r="AK15" s="68">
        <v>8756.6887164752297</v>
      </c>
      <c r="AL15" s="68">
        <v>7205.9508434814998</v>
      </c>
      <c r="AM15" s="68">
        <v>10258.392583294901</v>
      </c>
      <c r="AN15" s="68">
        <v>103938.190729123</v>
      </c>
      <c r="AO15" s="68">
        <v>9328.0385628921995</v>
      </c>
      <c r="AP15" s="68">
        <v>10080.2960307174</v>
      </c>
      <c r="AQ15" s="68">
        <v>8278.1515245258197</v>
      </c>
      <c r="AR15" s="68">
        <v>10788.714704246901</v>
      </c>
      <c r="AS15" s="68">
        <v>10205.076866711999</v>
      </c>
      <c r="AT15" s="68">
        <v>9817.0427058288697</v>
      </c>
      <c r="AU15" s="68">
        <v>11127.7253752744</v>
      </c>
      <c r="AV15" s="68">
        <v>10325.2779589042</v>
      </c>
      <c r="AW15" s="68">
        <v>11249.528582340799</v>
      </c>
      <c r="AX15" s="68">
        <v>11278.289312512199</v>
      </c>
      <c r="AY15" s="68">
        <v>9655.6808747595405</v>
      </c>
      <c r="AZ15" s="68">
        <v>13028.691980465799</v>
      </c>
      <c r="BA15" s="68">
        <v>125162.51447918</v>
      </c>
      <c r="BB15" s="68">
        <v>11684.021701035001</v>
      </c>
      <c r="BC15" s="68">
        <v>11909.164244833801</v>
      </c>
      <c r="BD15" s="68">
        <v>12832.4197009987</v>
      </c>
      <c r="BE15" s="68">
        <v>10012.659556713899</v>
      </c>
      <c r="BF15" s="68">
        <v>11037.6841493436</v>
      </c>
      <c r="BG15" s="68">
        <v>12944.519405805901</v>
      </c>
      <c r="BH15" s="68">
        <v>10153.364224315401</v>
      </c>
      <c r="BI15" s="68">
        <v>15383.3613065631</v>
      </c>
    </row>
    <row r="16" spans="1:61" s="31" customFormat="1" ht="15.75" customHeight="1" x14ac:dyDescent="0.25">
      <c r="A16" s="108" t="s">
        <v>139</v>
      </c>
      <c r="B16" s="34">
        <v>1190.6692658408299</v>
      </c>
      <c r="C16" s="34">
        <v>1531.5357239431801</v>
      </c>
      <c r="D16" s="34">
        <v>2066.9053390757499</v>
      </c>
      <c r="E16" s="34">
        <v>2055.6746644197101</v>
      </c>
      <c r="F16" s="34">
        <v>1736.1232222497399</v>
      </c>
      <c r="G16" s="34">
        <v>1824.88700253555</v>
      </c>
      <c r="H16" s="34">
        <v>2104.7123904687401</v>
      </c>
      <c r="I16" s="34">
        <v>2245.0875190443298</v>
      </c>
      <c r="J16" s="34">
        <v>2554.8544529102501</v>
      </c>
      <c r="K16" s="34">
        <v>2714.6465649880301</v>
      </c>
      <c r="L16" s="34">
        <v>2787.1574539130002</v>
      </c>
      <c r="M16" s="34">
        <v>3781.5124517989102</v>
      </c>
      <c r="N16" s="34">
        <v>26593.766051187999</v>
      </c>
      <c r="O16" s="34">
        <v>2607.90547694308</v>
      </c>
      <c r="P16" s="34">
        <v>3082.6535918115601</v>
      </c>
      <c r="Q16" s="34">
        <v>2386.1724274542098</v>
      </c>
      <c r="R16" s="34">
        <v>1762.57855066869</v>
      </c>
      <c r="S16" s="34">
        <v>2637.6581231638402</v>
      </c>
      <c r="T16" s="34">
        <v>2798.3619609492798</v>
      </c>
      <c r="U16" s="34">
        <v>2363.5099550950999</v>
      </c>
      <c r="V16" s="34">
        <v>3144.3731754835399</v>
      </c>
      <c r="W16" s="34">
        <v>2480.4474685426298</v>
      </c>
      <c r="X16" s="34">
        <v>2978.2452811430599</v>
      </c>
      <c r="Y16" s="34">
        <v>3960.6260869593202</v>
      </c>
      <c r="Z16" s="34">
        <v>3145.5064821555202</v>
      </c>
      <c r="AA16" s="34">
        <v>33348.038580369801</v>
      </c>
      <c r="AB16" s="34">
        <v>2791.1242345400701</v>
      </c>
      <c r="AC16" s="34">
        <v>2736.91542439765</v>
      </c>
      <c r="AD16" s="34">
        <v>2694.6710274615898</v>
      </c>
      <c r="AE16" s="34">
        <v>4100.8715498530801</v>
      </c>
      <c r="AF16" s="34">
        <v>5100.6220333607598</v>
      </c>
      <c r="AG16" s="34">
        <v>3397.2405737908698</v>
      </c>
      <c r="AH16" s="34">
        <v>3949.3146646862401</v>
      </c>
      <c r="AI16" s="34">
        <v>3418.55004374288</v>
      </c>
      <c r="AJ16" s="34">
        <v>3064.6027981427801</v>
      </c>
      <c r="AK16" s="34">
        <v>3416.4185180740201</v>
      </c>
      <c r="AL16" s="34">
        <v>4671.8660131739498</v>
      </c>
      <c r="AM16" s="34">
        <v>5654.0490737026503</v>
      </c>
      <c r="AN16" s="34">
        <v>44996.245954926497</v>
      </c>
      <c r="AO16" s="34">
        <v>3610.6910202068202</v>
      </c>
      <c r="AP16" s="34">
        <v>13544.961542654301</v>
      </c>
      <c r="AQ16" s="34">
        <v>11984.9004756289</v>
      </c>
      <c r="AR16" s="34">
        <v>12524.558788484799</v>
      </c>
      <c r="AS16" s="34">
        <v>11425.373865793699</v>
      </c>
      <c r="AT16" s="34">
        <v>11004.5941524107</v>
      </c>
      <c r="AU16" s="34">
        <v>11353.3608028014</v>
      </c>
      <c r="AV16" s="34">
        <v>9324.0699511978091</v>
      </c>
      <c r="AW16" s="34">
        <v>12903.234195397899</v>
      </c>
      <c r="AX16" s="34">
        <v>12499.764435167201</v>
      </c>
      <c r="AY16" s="34">
        <v>21751.344493795401</v>
      </c>
      <c r="AZ16" s="34">
        <v>22880.746178839599</v>
      </c>
      <c r="BA16" s="34">
        <v>154807.59990237901</v>
      </c>
      <c r="BB16" s="34">
        <v>12701.6521033148</v>
      </c>
      <c r="BC16" s="34">
        <v>13055.473944732799</v>
      </c>
      <c r="BD16" s="34">
        <v>14022.6306609405</v>
      </c>
      <c r="BE16" s="34">
        <v>12171.531092568301</v>
      </c>
      <c r="BF16" s="34">
        <v>13317.899335054901</v>
      </c>
      <c r="BG16" s="34">
        <v>11970.991004526401</v>
      </c>
      <c r="BH16" s="34">
        <v>10732.3608013378</v>
      </c>
      <c r="BI16" s="34">
        <v>14468.350861163401</v>
      </c>
    </row>
    <row r="17" spans="1:61" s="31" customFormat="1" ht="15.75" customHeight="1" x14ac:dyDescent="0.25">
      <c r="A17" s="107" t="s">
        <v>150</v>
      </c>
      <c r="B17" s="68">
        <v>6908.1807125038604</v>
      </c>
      <c r="C17" s="68">
        <v>10139.786794236799</v>
      </c>
      <c r="D17" s="68">
        <v>11400.7420123146</v>
      </c>
      <c r="E17" s="68">
        <v>11034.5530245068</v>
      </c>
      <c r="F17" s="68">
        <v>10287.345272300399</v>
      </c>
      <c r="G17" s="68">
        <v>10522.4739872629</v>
      </c>
      <c r="H17" s="68">
        <v>8907.7888816692302</v>
      </c>
      <c r="I17" s="68">
        <v>11002.404897738001</v>
      </c>
      <c r="J17" s="68">
        <v>11467.638747389001</v>
      </c>
      <c r="K17" s="68">
        <v>13664.3750936082</v>
      </c>
      <c r="L17" s="68">
        <v>12615.6943222258</v>
      </c>
      <c r="M17" s="68">
        <v>14177.5173077974</v>
      </c>
      <c r="N17" s="68">
        <v>132128.50105355299</v>
      </c>
      <c r="O17" s="68">
        <v>8727.7295162963492</v>
      </c>
      <c r="P17" s="68">
        <v>8690.4293830302704</v>
      </c>
      <c r="Q17" s="68">
        <v>11460.0934598162</v>
      </c>
      <c r="R17" s="68">
        <v>8362.1171610878591</v>
      </c>
      <c r="S17" s="68">
        <v>8621.0214649762493</v>
      </c>
      <c r="T17" s="68">
        <v>9765.3558774543799</v>
      </c>
      <c r="U17" s="68">
        <v>7754.9817745188402</v>
      </c>
      <c r="V17" s="68">
        <v>9257.8716352662195</v>
      </c>
      <c r="W17" s="68">
        <v>14133.213113646099</v>
      </c>
      <c r="X17" s="68">
        <v>9129.7619023062907</v>
      </c>
      <c r="Y17" s="68">
        <v>8970.6158109156604</v>
      </c>
      <c r="Z17" s="68">
        <v>15865.076878711299</v>
      </c>
      <c r="AA17" s="68">
        <v>120738.26797802599</v>
      </c>
      <c r="AB17" s="68">
        <v>10683.2225150711</v>
      </c>
      <c r="AC17" s="68">
        <v>12090.6519446685</v>
      </c>
      <c r="AD17" s="68">
        <v>10862.379528056499</v>
      </c>
      <c r="AE17" s="68">
        <v>10227.172510407299</v>
      </c>
      <c r="AF17" s="68">
        <v>10004.668410063099</v>
      </c>
      <c r="AG17" s="68">
        <v>11221.8988487426</v>
      </c>
      <c r="AH17" s="68">
        <v>10241.3540961982</v>
      </c>
      <c r="AI17" s="68">
        <v>8707.4260302586808</v>
      </c>
      <c r="AJ17" s="68">
        <v>11815.038919590401</v>
      </c>
      <c r="AK17" s="68">
        <v>10705.6207009345</v>
      </c>
      <c r="AL17" s="68">
        <v>10871.003058606701</v>
      </c>
      <c r="AM17" s="68">
        <v>12081.261892689001</v>
      </c>
      <c r="AN17" s="68">
        <v>129511.698455287</v>
      </c>
      <c r="AO17" s="68">
        <v>11615.901071025901</v>
      </c>
      <c r="AP17" s="68">
        <v>11614.047893022</v>
      </c>
      <c r="AQ17" s="68">
        <v>12022.6588329692</v>
      </c>
      <c r="AR17" s="68">
        <v>10106.415498123901</v>
      </c>
      <c r="AS17" s="68">
        <v>11949.370268688501</v>
      </c>
      <c r="AT17" s="68">
        <v>15765.7969542561</v>
      </c>
      <c r="AU17" s="68">
        <v>11432.9125446286</v>
      </c>
      <c r="AV17" s="68">
        <v>10694.0149216933</v>
      </c>
      <c r="AW17" s="68">
        <v>13194.500067818701</v>
      </c>
      <c r="AX17" s="68">
        <v>10701.167060956899</v>
      </c>
      <c r="AY17" s="68">
        <v>13662.347228656399</v>
      </c>
      <c r="AZ17" s="68">
        <v>16213.9105988542</v>
      </c>
      <c r="BA17" s="68">
        <v>148973.04294069399</v>
      </c>
      <c r="BB17" s="68">
        <v>10196.7515171007</v>
      </c>
      <c r="BC17" s="68">
        <v>12228.437913071701</v>
      </c>
      <c r="BD17" s="68">
        <v>15198.0679693989</v>
      </c>
      <c r="BE17" s="68">
        <v>12300.0537234518</v>
      </c>
      <c r="BF17" s="68">
        <v>11035.502791504099</v>
      </c>
      <c r="BG17" s="68">
        <v>15375.0813483737</v>
      </c>
      <c r="BH17" s="68">
        <v>11857.696308546099</v>
      </c>
      <c r="BI17" s="68">
        <v>12076.4396622603</v>
      </c>
    </row>
    <row r="18" spans="1:61" s="31" customFormat="1" ht="15.75" customHeight="1" x14ac:dyDescent="0.25">
      <c r="A18" s="108" t="s">
        <v>151</v>
      </c>
      <c r="B18" s="34">
        <v>1002.61071828667</v>
      </c>
      <c r="C18" s="34">
        <v>1491.5421847238799</v>
      </c>
      <c r="D18" s="34">
        <v>1609.3916065014801</v>
      </c>
      <c r="E18" s="34">
        <v>1892.53125904631</v>
      </c>
      <c r="F18" s="34">
        <v>1935.8318940961101</v>
      </c>
      <c r="G18" s="34">
        <v>1949.6875927512001</v>
      </c>
      <c r="H18" s="34">
        <v>2464.3577294807701</v>
      </c>
      <c r="I18" s="34">
        <v>2292.61035452032</v>
      </c>
      <c r="J18" s="34">
        <v>2703.81408008885</v>
      </c>
      <c r="K18" s="34">
        <v>2600.3563713409399</v>
      </c>
      <c r="L18" s="34">
        <v>2679.7964977223901</v>
      </c>
      <c r="M18" s="34">
        <v>4845.23573695287</v>
      </c>
      <c r="N18" s="34">
        <v>27467.766025511799</v>
      </c>
      <c r="O18" s="34">
        <v>1175.56444041143</v>
      </c>
      <c r="P18" s="34">
        <v>3100.27716402645</v>
      </c>
      <c r="Q18" s="34">
        <v>3859.2357995791399</v>
      </c>
      <c r="R18" s="34">
        <v>3862.79088316772</v>
      </c>
      <c r="S18" s="34">
        <v>6357.4101289473101</v>
      </c>
      <c r="T18" s="34">
        <v>4550.5304014067397</v>
      </c>
      <c r="U18" s="34">
        <v>4766.28283234015</v>
      </c>
      <c r="V18" s="34">
        <v>5504.3111768988301</v>
      </c>
      <c r="W18" s="34">
        <v>5415.7737974526299</v>
      </c>
      <c r="X18" s="34">
        <v>5376.4738921748403</v>
      </c>
      <c r="Y18" s="34">
        <v>6781.9537889575804</v>
      </c>
      <c r="Z18" s="34">
        <v>8198.8421210591805</v>
      </c>
      <c r="AA18" s="34">
        <v>58949.446426422001</v>
      </c>
      <c r="AB18" s="34">
        <v>2010.8759695153001</v>
      </c>
      <c r="AC18" s="34">
        <v>4965.2048232814795</v>
      </c>
      <c r="AD18" s="34">
        <v>5291.5575904059397</v>
      </c>
      <c r="AE18" s="34">
        <v>5385.4454087349905</v>
      </c>
      <c r="AF18" s="34">
        <v>5492.6071841985104</v>
      </c>
      <c r="AG18" s="34">
        <v>4629.2505459694703</v>
      </c>
      <c r="AH18" s="34">
        <v>6176.2113309262004</v>
      </c>
      <c r="AI18" s="34">
        <v>6117.0190270815501</v>
      </c>
      <c r="AJ18" s="34">
        <v>6346.7007110638597</v>
      </c>
      <c r="AK18" s="34">
        <v>6039.3700861519201</v>
      </c>
      <c r="AL18" s="34">
        <v>5992.6526299760399</v>
      </c>
      <c r="AM18" s="34">
        <v>12897.502170265199</v>
      </c>
      <c r="AN18" s="34">
        <v>71344.397477570397</v>
      </c>
      <c r="AO18" s="34">
        <v>3812.81089791042</v>
      </c>
      <c r="AP18" s="34">
        <v>5237.2102375270997</v>
      </c>
      <c r="AQ18" s="34">
        <v>7176.8800390556999</v>
      </c>
      <c r="AR18" s="34">
        <v>12729.198226275999</v>
      </c>
      <c r="AS18" s="34">
        <v>10118.8524473162</v>
      </c>
      <c r="AT18" s="34">
        <v>8927.6461107235009</v>
      </c>
      <c r="AU18" s="34">
        <v>13749.8631778134</v>
      </c>
      <c r="AV18" s="34">
        <v>6225.8220284784902</v>
      </c>
      <c r="AW18" s="34">
        <v>17936.0154423065</v>
      </c>
      <c r="AX18" s="34">
        <v>14051.9485091445</v>
      </c>
      <c r="AY18" s="34">
        <v>6910.2134515409098</v>
      </c>
      <c r="AZ18" s="34">
        <v>29859.427400865599</v>
      </c>
      <c r="BA18" s="34">
        <v>136735.88796895801</v>
      </c>
      <c r="BB18" s="34">
        <v>4668.7608744681802</v>
      </c>
      <c r="BC18" s="34">
        <v>9751.4710551977496</v>
      </c>
      <c r="BD18" s="34">
        <v>9439.5706754383009</v>
      </c>
      <c r="BE18" s="34">
        <v>11435.101740087801</v>
      </c>
      <c r="BF18" s="34">
        <v>10331.075390821699</v>
      </c>
      <c r="BG18" s="34">
        <v>10331.376181822499</v>
      </c>
      <c r="BH18" s="34">
        <v>5934.2124448649502</v>
      </c>
      <c r="BI18" s="34">
        <v>9336.2042727846401</v>
      </c>
    </row>
    <row r="19" spans="1:61" s="31" customFormat="1" ht="15.75" customHeight="1" x14ac:dyDescent="0.25">
      <c r="A19" s="107" t="s">
        <v>152</v>
      </c>
      <c r="B19" s="68">
        <v>4571.1264306816502</v>
      </c>
      <c r="C19" s="68">
        <v>4805.5900634644704</v>
      </c>
      <c r="D19" s="68">
        <v>4980.5396607251396</v>
      </c>
      <c r="E19" s="68">
        <v>1546.5056253892101</v>
      </c>
      <c r="F19" s="68">
        <v>2036.33550806773</v>
      </c>
      <c r="G19" s="68">
        <v>7422.7743178815999</v>
      </c>
      <c r="H19" s="68">
        <v>2760.9460068456901</v>
      </c>
      <c r="I19" s="68">
        <v>2220.91962069173</v>
      </c>
      <c r="J19" s="68">
        <v>2064.06819120404</v>
      </c>
      <c r="K19" s="68">
        <v>1689.05572890858</v>
      </c>
      <c r="L19" s="68">
        <v>3169.9108293907302</v>
      </c>
      <c r="M19" s="68">
        <v>5973.6551910996805</v>
      </c>
      <c r="N19" s="68">
        <v>43241.427174350203</v>
      </c>
      <c r="O19" s="68">
        <v>1684.72482153134</v>
      </c>
      <c r="P19" s="68">
        <v>2737.5309239581602</v>
      </c>
      <c r="Q19" s="68">
        <v>14884.551029850099</v>
      </c>
      <c r="R19" s="68">
        <v>2061.2523181095298</v>
      </c>
      <c r="S19" s="68">
        <v>2246.5632122036</v>
      </c>
      <c r="T19" s="68">
        <v>15611.7790565306</v>
      </c>
      <c r="U19" s="68">
        <v>2967.1187111678801</v>
      </c>
      <c r="V19" s="68">
        <v>2578.5196950641698</v>
      </c>
      <c r="W19" s="68">
        <v>19812.066313055198</v>
      </c>
      <c r="X19" s="68">
        <v>2921.6625439100499</v>
      </c>
      <c r="Y19" s="68">
        <v>17915.0056901549</v>
      </c>
      <c r="Z19" s="68">
        <v>6574.0065013779104</v>
      </c>
      <c r="AA19" s="68">
        <v>91994.780816913393</v>
      </c>
      <c r="AB19" s="68">
        <v>2905.76994510034</v>
      </c>
      <c r="AC19" s="68">
        <v>18695.236635693898</v>
      </c>
      <c r="AD19" s="68">
        <v>4253.5037366859397</v>
      </c>
      <c r="AE19" s="68">
        <v>4397.8740737105099</v>
      </c>
      <c r="AF19" s="68">
        <v>3475.3862407402398</v>
      </c>
      <c r="AG19" s="68">
        <v>4633.8910998719803</v>
      </c>
      <c r="AH19" s="68">
        <v>4310.8592984043498</v>
      </c>
      <c r="AI19" s="68">
        <v>3576.04562148686</v>
      </c>
      <c r="AJ19" s="68">
        <v>4849.73608589791</v>
      </c>
      <c r="AK19" s="68">
        <v>3899.98375496273</v>
      </c>
      <c r="AL19" s="68">
        <v>3851.8107338567702</v>
      </c>
      <c r="AM19" s="68">
        <v>9603.4524640485197</v>
      </c>
      <c r="AN19" s="68">
        <v>68453.549690460102</v>
      </c>
      <c r="AO19" s="68">
        <v>3768.2110195261498</v>
      </c>
      <c r="AP19" s="68">
        <v>5154.1275225167501</v>
      </c>
      <c r="AQ19" s="68">
        <v>5402.7675508027696</v>
      </c>
      <c r="AR19" s="68">
        <v>10274.0370864343</v>
      </c>
      <c r="AS19" s="68">
        <v>10717.751124620399</v>
      </c>
      <c r="AT19" s="68">
        <v>12923.6512876094</v>
      </c>
      <c r="AU19" s="68">
        <v>8570.2248289345098</v>
      </c>
      <c r="AV19" s="68">
        <v>8821.3451990344092</v>
      </c>
      <c r="AW19" s="68">
        <v>13707.999210649499</v>
      </c>
      <c r="AX19" s="68">
        <v>11696.378242687</v>
      </c>
      <c r="AY19" s="68">
        <v>12576.178649563501</v>
      </c>
      <c r="AZ19" s="68">
        <v>18393.748967866199</v>
      </c>
      <c r="BA19" s="68">
        <v>122006.420690245</v>
      </c>
      <c r="BB19" s="68">
        <v>32956.7393717577</v>
      </c>
      <c r="BC19" s="68">
        <v>10887.1574601751</v>
      </c>
      <c r="BD19" s="68">
        <v>5526.4795354702201</v>
      </c>
      <c r="BE19" s="68">
        <v>7811.1046835418301</v>
      </c>
      <c r="BF19" s="68">
        <v>5479.3276518693501</v>
      </c>
      <c r="BG19" s="68">
        <v>8741.0107389838795</v>
      </c>
      <c r="BH19" s="68">
        <v>6723.5548050604002</v>
      </c>
      <c r="BI19" s="68">
        <v>7258.1436614412896</v>
      </c>
    </row>
    <row r="20" spans="1:61" s="31" customFormat="1" ht="15.75" customHeight="1" x14ac:dyDescent="0.25">
      <c r="A20" s="108" t="s">
        <v>140</v>
      </c>
      <c r="B20" s="34">
        <v>4526.5048984539599</v>
      </c>
      <c r="C20" s="34">
        <v>2661.70815056523</v>
      </c>
      <c r="D20" s="34">
        <v>4913.21854429205</v>
      </c>
      <c r="E20" s="34">
        <v>6477.7241231305597</v>
      </c>
      <c r="F20" s="34">
        <v>3765.26529185869</v>
      </c>
      <c r="G20" s="34">
        <v>5413.6774844601996</v>
      </c>
      <c r="H20" s="34">
        <v>3920.3700344706899</v>
      </c>
      <c r="I20" s="34">
        <v>3626.4530094245001</v>
      </c>
      <c r="J20" s="34">
        <v>3357.5538534719999</v>
      </c>
      <c r="K20" s="34">
        <v>4546.1654035682604</v>
      </c>
      <c r="L20" s="34">
        <v>2175.7232180661699</v>
      </c>
      <c r="M20" s="34">
        <v>6647.7131018656901</v>
      </c>
      <c r="N20" s="34">
        <v>52032.077113628002</v>
      </c>
      <c r="O20" s="34">
        <v>3817.05128612097</v>
      </c>
      <c r="P20" s="34">
        <v>2415.7970482681799</v>
      </c>
      <c r="Q20" s="34">
        <v>5368.1081405576297</v>
      </c>
      <c r="R20" s="34">
        <v>5528.0000628117596</v>
      </c>
      <c r="S20" s="34">
        <v>10415.8864868076</v>
      </c>
      <c r="T20" s="34">
        <v>5301.2222082185799</v>
      </c>
      <c r="U20" s="34">
        <v>7741.8997040567301</v>
      </c>
      <c r="V20" s="34">
        <v>5519.5860966110804</v>
      </c>
      <c r="W20" s="34">
        <v>7516.4966060856796</v>
      </c>
      <c r="X20" s="34">
        <v>5743.1430417395004</v>
      </c>
      <c r="Y20" s="34">
        <v>5867.8408479604605</v>
      </c>
      <c r="Z20" s="34">
        <v>5306.2213303562503</v>
      </c>
      <c r="AA20" s="34">
        <v>70541.252859594402</v>
      </c>
      <c r="AB20" s="34">
        <v>5846.3188462995204</v>
      </c>
      <c r="AC20" s="34">
        <v>5859.0903291736204</v>
      </c>
      <c r="AD20" s="34">
        <v>6477.9574605627404</v>
      </c>
      <c r="AE20" s="34">
        <v>6795.1224439039597</v>
      </c>
      <c r="AF20" s="34">
        <v>5840.6213930519198</v>
      </c>
      <c r="AG20" s="34">
        <v>6252.3023045678501</v>
      </c>
      <c r="AH20" s="34">
        <v>6701.7359840913596</v>
      </c>
      <c r="AI20" s="34">
        <v>6697.0234688127503</v>
      </c>
      <c r="AJ20" s="34">
        <v>6692.4823572945097</v>
      </c>
      <c r="AK20" s="34">
        <v>6788.93297281779</v>
      </c>
      <c r="AL20" s="34">
        <v>5209.0519423282603</v>
      </c>
      <c r="AM20" s="34">
        <v>7290.3108005091399</v>
      </c>
      <c r="AN20" s="34">
        <v>76450.950303413396</v>
      </c>
      <c r="AO20" s="34">
        <v>5459.4964420829101</v>
      </c>
      <c r="AP20" s="34">
        <v>6157.0503518695696</v>
      </c>
      <c r="AQ20" s="34">
        <v>5911.8426267860204</v>
      </c>
      <c r="AR20" s="34">
        <v>6049.3526094209201</v>
      </c>
      <c r="AS20" s="34">
        <v>5798.6501339398301</v>
      </c>
      <c r="AT20" s="34">
        <v>5916.74296035726</v>
      </c>
      <c r="AU20" s="34">
        <v>7825.9853743643098</v>
      </c>
      <c r="AV20" s="34">
        <v>5684.4025763658101</v>
      </c>
      <c r="AW20" s="34">
        <v>6699.1317654425602</v>
      </c>
      <c r="AX20" s="34">
        <v>6466.4596039752396</v>
      </c>
      <c r="AY20" s="34">
        <v>5820.2561946727401</v>
      </c>
      <c r="AZ20" s="34">
        <v>9071.7456400242208</v>
      </c>
      <c r="BA20" s="34">
        <v>76861.116279301394</v>
      </c>
      <c r="BB20" s="34">
        <v>6044.3664189540495</v>
      </c>
      <c r="BC20" s="34">
        <v>8513.8093088966107</v>
      </c>
      <c r="BD20" s="34">
        <v>8780.8421814948197</v>
      </c>
      <c r="BE20" s="34">
        <v>2366.7644630310301</v>
      </c>
      <c r="BF20" s="34">
        <v>7077.6440535934398</v>
      </c>
      <c r="BG20" s="34">
        <v>7895.0934637500404</v>
      </c>
      <c r="BH20" s="34">
        <v>7450.14129018723</v>
      </c>
      <c r="BI20" s="34">
        <v>7005.3876852672702</v>
      </c>
    </row>
    <row r="21" spans="1:61" s="31" customFormat="1" ht="15.75" customHeight="1" x14ac:dyDescent="0.25">
      <c r="A21" s="107" t="s">
        <v>121</v>
      </c>
      <c r="B21" s="68">
        <v>3685.15240575507</v>
      </c>
      <c r="C21" s="68">
        <v>4400.4809289005598</v>
      </c>
      <c r="D21" s="68">
        <v>5420.4230485060198</v>
      </c>
      <c r="E21" s="68">
        <v>4523.0011637281696</v>
      </c>
      <c r="F21" s="68">
        <v>4351.6242107141297</v>
      </c>
      <c r="G21" s="68">
        <v>4896.02502605262</v>
      </c>
      <c r="H21" s="68">
        <v>4470.1627636244302</v>
      </c>
      <c r="I21" s="68">
        <v>3817.8092757537502</v>
      </c>
      <c r="J21" s="68">
        <v>4524.04959036938</v>
      </c>
      <c r="K21" s="68">
        <v>4533.2571806170999</v>
      </c>
      <c r="L21" s="68">
        <v>5611.0561978223004</v>
      </c>
      <c r="M21" s="68">
        <v>6567.3905262171002</v>
      </c>
      <c r="N21" s="68">
        <v>56800.432318060601</v>
      </c>
      <c r="O21" s="68">
        <v>3919.1196193617202</v>
      </c>
      <c r="P21" s="68">
        <v>3507.4733310952001</v>
      </c>
      <c r="Q21" s="68">
        <v>4840.3973510830201</v>
      </c>
      <c r="R21" s="68">
        <v>5280.1834866289901</v>
      </c>
      <c r="S21" s="68">
        <v>4893.0939111894604</v>
      </c>
      <c r="T21" s="68">
        <v>4096.0157446619896</v>
      </c>
      <c r="U21" s="68">
        <v>6975.4425903745196</v>
      </c>
      <c r="V21" s="68">
        <v>4905.7645042969998</v>
      </c>
      <c r="W21" s="68">
        <v>5375.4096412038298</v>
      </c>
      <c r="X21" s="68">
        <v>5420.4258009618798</v>
      </c>
      <c r="Y21" s="68">
        <v>6484.9625271936302</v>
      </c>
      <c r="Z21" s="68">
        <v>7740.8734523508801</v>
      </c>
      <c r="AA21" s="68">
        <v>63439.161960402103</v>
      </c>
      <c r="AB21" s="68">
        <v>4130.6485830270703</v>
      </c>
      <c r="AC21" s="68">
        <v>3683.5030121510199</v>
      </c>
      <c r="AD21" s="68">
        <v>3348.2414155217498</v>
      </c>
      <c r="AE21" s="68">
        <v>5694.0629404221099</v>
      </c>
      <c r="AF21" s="68">
        <v>4218.4808555993504</v>
      </c>
      <c r="AG21" s="68">
        <v>3591.3218002289</v>
      </c>
      <c r="AH21" s="68">
        <v>5527.3469134660099</v>
      </c>
      <c r="AI21" s="68">
        <v>3724.2924611015301</v>
      </c>
      <c r="AJ21" s="68">
        <v>3985.4971537442002</v>
      </c>
      <c r="AK21" s="68">
        <v>4386.9666099537098</v>
      </c>
      <c r="AL21" s="68">
        <v>4606.6481238370898</v>
      </c>
      <c r="AM21" s="68">
        <v>11208.881208574299</v>
      </c>
      <c r="AN21" s="68">
        <v>58105.8910776271</v>
      </c>
      <c r="AO21" s="68">
        <v>3071.8883099876998</v>
      </c>
      <c r="AP21" s="68">
        <v>3467.4126382344698</v>
      </c>
      <c r="AQ21" s="68">
        <v>6409.4639991492804</v>
      </c>
      <c r="AR21" s="68">
        <v>3425.98346829398</v>
      </c>
      <c r="AS21" s="68">
        <v>4501.5171124190501</v>
      </c>
      <c r="AT21" s="68">
        <v>6714.5227045647398</v>
      </c>
      <c r="AU21" s="68">
        <v>5531.11350334707</v>
      </c>
      <c r="AV21" s="68">
        <v>3935.9374641347899</v>
      </c>
      <c r="AW21" s="68">
        <v>5534.1243665564298</v>
      </c>
      <c r="AX21" s="68">
        <v>3545.9618865450602</v>
      </c>
      <c r="AY21" s="68">
        <v>3625.7443951912901</v>
      </c>
      <c r="AZ21" s="68">
        <v>10097.372669127</v>
      </c>
      <c r="BA21" s="68">
        <v>59861.042517550901</v>
      </c>
      <c r="BB21" s="68">
        <v>3588.4103358016901</v>
      </c>
      <c r="BC21" s="68">
        <v>3590.5042127501601</v>
      </c>
      <c r="BD21" s="68">
        <v>3786.1095936444899</v>
      </c>
      <c r="BE21" s="68">
        <v>5370.5640998085801</v>
      </c>
      <c r="BF21" s="68">
        <v>3929.60444184984</v>
      </c>
      <c r="BG21" s="68">
        <v>7752.08424285406</v>
      </c>
      <c r="BH21" s="68">
        <v>5955.8110935221503</v>
      </c>
      <c r="BI21" s="68">
        <v>5440.6547446937302</v>
      </c>
    </row>
    <row r="22" spans="1:61" s="31" customFormat="1" ht="15.75" customHeight="1" x14ac:dyDescent="0.25">
      <c r="A22" s="109" t="s">
        <v>143</v>
      </c>
      <c r="B22" s="90">
        <v>3118.3047566661598</v>
      </c>
      <c r="C22" s="90">
        <v>3247.61776859879</v>
      </c>
      <c r="D22" s="90">
        <v>3657.94998911223</v>
      </c>
      <c r="E22" s="90">
        <v>3381.7218220386999</v>
      </c>
      <c r="F22" s="90">
        <v>3172.2802349374501</v>
      </c>
      <c r="G22" s="90">
        <v>3614.69560645506</v>
      </c>
      <c r="H22" s="90">
        <v>2841.1888142256098</v>
      </c>
      <c r="I22" s="90">
        <v>3222.88415634582</v>
      </c>
      <c r="J22" s="90">
        <v>3952.97780542492</v>
      </c>
      <c r="K22" s="90">
        <v>2792.2374320122399</v>
      </c>
      <c r="L22" s="90">
        <v>2764.09660038828</v>
      </c>
      <c r="M22" s="90">
        <v>3628.33683669331</v>
      </c>
      <c r="N22" s="90">
        <v>39394.291822898602</v>
      </c>
      <c r="O22" s="90">
        <v>3395.3562641426502</v>
      </c>
      <c r="P22" s="90">
        <v>3117.5524204357098</v>
      </c>
      <c r="Q22" s="90">
        <v>3422.4709161379401</v>
      </c>
      <c r="R22" s="90">
        <v>2930.81982617728</v>
      </c>
      <c r="S22" s="90">
        <v>2873.23109906329</v>
      </c>
      <c r="T22" s="90">
        <v>4680.7188332309297</v>
      </c>
      <c r="U22" s="90">
        <v>3549.0936634875902</v>
      </c>
      <c r="V22" s="90">
        <v>4585.2577276167303</v>
      </c>
      <c r="W22" s="90">
        <v>3935.35988743388</v>
      </c>
      <c r="X22" s="90">
        <v>4201.2988841550896</v>
      </c>
      <c r="Y22" s="90">
        <v>3356.4784927289502</v>
      </c>
      <c r="Z22" s="90">
        <v>7045.7690271761903</v>
      </c>
      <c r="AA22" s="90">
        <v>47093.407041786202</v>
      </c>
      <c r="AB22" s="90">
        <v>2793.6850241052898</v>
      </c>
      <c r="AC22" s="90">
        <v>3375.5986756197699</v>
      </c>
      <c r="AD22" s="90">
        <v>3838.9973811436598</v>
      </c>
      <c r="AE22" s="90">
        <v>4960.5081073423298</v>
      </c>
      <c r="AF22" s="90">
        <v>3851.0060519190401</v>
      </c>
      <c r="AG22" s="90">
        <v>4409.5451737992298</v>
      </c>
      <c r="AH22" s="90">
        <v>3406.0812222151399</v>
      </c>
      <c r="AI22" s="90">
        <v>3457.1426417779498</v>
      </c>
      <c r="AJ22" s="90">
        <v>2910.9315238520498</v>
      </c>
      <c r="AK22" s="90">
        <v>2692.1550216850601</v>
      </c>
      <c r="AL22" s="90">
        <v>2593.5578801594502</v>
      </c>
      <c r="AM22" s="90">
        <v>5876.9042297531996</v>
      </c>
      <c r="AN22" s="90">
        <v>44166.112933372198</v>
      </c>
      <c r="AO22" s="90">
        <v>2587.23565182624</v>
      </c>
      <c r="AP22" s="90">
        <v>2267.5100231349702</v>
      </c>
      <c r="AQ22" s="90">
        <v>2793.3324955047301</v>
      </c>
      <c r="AR22" s="90">
        <v>2259.7800133636702</v>
      </c>
      <c r="AS22" s="90">
        <v>2019.1384076623999</v>
      </c>
      <c r="AT22" s="90">
        <v>2914.6976200140598</v>
      </c>
      <c r="AU22" s="90">
        <v>2863.8175442016</v>
      </c>
      <c r="AV22" s="90">
        <v>2555.4709822353402</v>
      </c>
      <c r="AW22" s="90">
        <v>4090.9304300481199</v>
      </c>
      <c r="AX22" s="90">
        <v>3448.19050903992</v>
      </c>
      <c r="AY22" s="90">
        <v>2781.27536107164</v>
      </c>
      <c r="AZ22" s="90">
        <v>7716.91738777107</v>
      </c>
      <c r="BA22" s="90">
        <v>38298.296425873799</v>
      </c>
      <c r="BB22" s="90">
        <v>2658.5119019047902</v>
      </c>
      <c r="BC22" s="90">
        <v>3833.1957784989099</v>
      </c>
      <c r="BD22" s="90">
        <v>4750.2571218763596</v>
      </c>
      <c r="BE22" s="90">
        <v>4158.7303675354797</v>
      </c>
      <c r="BF22" s="90">
        <v>4608.7453863802102</v>
      </c>
      <c r="BG22" s="90">
        <v>4568.4594869498096</v>
      </c>
      <c r="BH22" s="90">
        <v>4915.9915960067701</v>
      </c>
      <c r="BI22" s="90">
        <v>4654.6919812547403</v>
      </c>
    </row>
    <row r="23" spans="1:61" s="38" customFormat="1" ht="15" customHeight="1" x14ac:dyDescent="0.25">
      <c r="A23" s="110"/>
      <c r="B23" s="163"/>
      <c r="C23" s="163"/>
      <c r="D23" s="163"/>
      <c r="E23" s="163"/>
      <c r="F23" s="163"/>
      <c r="G23" s="163"/>
      <c r="H23" s="163"/>
      <c r="I23" s="163"/>
      <c r="J23" s="163"/>
      <c r="K23" s="163"/>
      <c r="L23" s="163"/>
      <c r="M23" s="163"/>
      <c r="N23" s="163"/>
      <c r="O23" s="163"/>
      <c r="P23" s="163"/>
      <c r="Q23" s="163"/>
      <c r="R23" s="127"/>
      <c r="S23" s="127"/>
      <c r="T23" s="127"/>
      <c r="U23" s="127"/>
      <c r="V23" s="127"/>
      <c r="W23" s="127"/>
      <c r="X23" s="127"/>
      <c r="Y23" s="127"/>
      <c r="Z23" s="127"/>
      <c r="AA23" s="127"/>
      <c r="AB23" s="127"/>
      <c r="AC23" s="127"/>
      <c r="AD23" s="127"/>
      <c r="AE23" s="127"/>
      <c r="AF23" s="127"/>
      <c r="AG23" s="127"/>
      <c r="AH23" s="127"/>
      <c r="AI23" s="127"/>
      <c r="AJ23" s="127"/>
      <c r="AK23" s="127"/>
      <c r="AL23" s="127"/>
      <c r="AM23" s="127"/>
      <c r="AN23" s="127"/>
      <c r="AO23" s="127"/>
      <c r="AP23" s="127"/>
      <c r="AQ23" s="127"/>
      <c r="AR23" s="127"/>
      <c r="AS23" s="127"/>
      <c r="AT23" s="127"/>
      <c r="AU23" s="127"/>
      <c r="AV23" s="127"/>
      <c r="AW23" s="127"/>
    </row>
    <row r="24" spans="1:61" s="38" customFormat="1" ht="15" customHeight="1" x14ac:dyDescent="0.25">
      <c r="A24" s="177" t="s">
        <v>59</v>
      </c>
      <c r="B24" s="191"/>
      <c r="C24" s="191"/>
      <c r="D24" s="191"/>
      <c r="E24" s="191"/>
      <c r="F24" s="191"/>
      <c r="G24" s="191"/>
      <c r="H24" s="196"/>
      <c r="I24" s="196"/>
      <c r="J24" s="196"/>
      <c r="K24" s="196"/>
      <c r="L24" s="196"/>
      <c r="M24" s="196"/>
      <c r="N24" s="196"/>
      <c r="O24" s="196"/>
      <c r="P24" s="196"/>
      <c r="Q24" s="197"/>
      <c r="R24" s="127"/>
      <c r="S24" s="127"/>
      <c r="T24" s="127"/>
      <c r="U24" s="127"/>
      <c r="V24" s="127"/>
      <c r="W24" s="127"/>
      <c r="X24" s="127"/>
      <c r="Y24" s="127"/>
      <c r="Z24" s="127"/>
      <c r="AA24" s="127"/>
      <c r="AB24" s="127"/>
      <c r="AC24" s="127"/>
      <c r="AD24" s="127"/>
      <c r="AE24" s="127"/>
      <c r="AF24" s="127"/>
      <c r="AG24" s="127"/>
      <c r="AH24" s="127"/>
      <c r="AI24" s="127"/>
      <c r="AJ24" s="127"/>
      <c r="AK24" s="127"/>
      <c r="AL24" s="127"/>
      <c r="AM24" s="127"/>
      <c r="AN24" s="127"/>
      <c r="AO24" s="127"/>
      <c r="AP24" s="127"/>
      <c r="AQ24" s="127"/>
      <c r="AR24" s="127"/>
      <c r="AS24" s="127"/>
      <c r="AT24" s="127"/>
      <c r="AU24" s="127"/>
      <c r="AV24" s="127"/>
      <c r="AW24" s="127"/>
    </row>
    <row r="25" spans="1:61" s="38" customFormat="1" ht="15" customHeight="1" x14ac:dyDescent="0.25">
      <c r="A25" s="200" t="s">
        <v>60</v>
      </c>
      <c r="B25" s="163"/>
      <c r="C25" s="163"/>
      <c r="D25" s="163"/>
      <c r="E25" s="163"/>
      <c r="F25" s="163"/>
      <c r="G25" s="163"/>
      <c r="H25" s="163"/>
      <c r="I25" s="163"/>
      <c r="J25" s="163"/>
      <c r="K25" s="163"/>
      <c r="L25" s="163"/>
      <c r="M25" s="163"/>
      <c r="N25" s="163"/>
      <c r="O25" s="163"/>
      <c r="P25" s="163"/>
      <c r="Q25" s="198"/>
      <c r="R25" s="127"/>
      <c r="S25" s="127"/>
      <c r="T25" s="127"/>
      <c r="U25" s="127"/>
      <c r="V25" s="127"/>
      <c r="W25" s="127"/>
      <c r="X25" s="127"/>
      <c r="Y25" s="127"/>
      <c r="Z25" s="127"/>
      <c r="AA25" s="127"/>
      <c r="AB25" s="127"/>
      <c r="AC25" s="127"/>
      <c r="AD25" s="127"/>
      <c r="AE25" s="127"/>
      <c r="AF25" s="127"/>
      <c r="AG25" s="127"/>
      <c r="AH25" s="127"/>
      <c r="AI25" s="127"/>
      <c r="AJ25" s="127"/>
      <c r="AK25" s="127"/>
      <c r="AL25" s="127"/>
      <c r="AM25" s="127"/>
      <c r="AN25" s="127"/>
      <c r="AO25" s="127"/>
      <c r="AP25" s="127"/>
      <c r="AQ25" s="127"/>
      <c r="AR25" s="127"/>
      <c r="AS25" s="127"/>
      <c r="AT25" s="127"/>
      <c r="AU25" s="127"/>
      <c r="AV25" s="127"/>
      <c r="AW25" s="127"/>
    </row>
    <row r="26" spans="1:61" ht="15" customHeight="1" x14ac:dyDescent="0.25">
      <c r="A26" s="192" t="s">
        <v>268</v>
      </c>
      <c r="B26" s="121"/>
      <c r="C26" s="121"/>
      <c r="D26" s="121"/>
      <c r="E26" s="121"/>
      <c r="F26" s="121"/>
      <c r="G26" s="121"/>
      <c r="H26" s="121"/>
      <c r="I26" s="121"/>
      <c r="J26" s="121"/>
      <c r="K26" s="121"/>
      <c r="L26" s="121"/>
      <c r="M26" s="121"/>
      <c r="N26" s="121"/>
      <c r="Q26" s="150"/>
    </row>
    <row r="27" spans="1:61" ht="15" customHeight="1" x14ac:dyDescent="0.25">
      <c r="A27" s="181" t="s">
        <v>159</v>
      </c>
      <c r="B27" s="121"/>
      <c r="C27" s="121"/>
      <c r="D27" s="121"/>
      <c r="E27" s="121"/>
      <c r="F27" s="121"/>
      <c r="G27" s="121"/>
      <c r="H27" s="121"/>
      <c r="I27" s="121"/>
      <c r="J27" s="121"/>
      <c r="K27" s="121"/>
      <c r="L27" s="121"/>
      <c r="M27" s="121"/>
      <c r="N27" s="121"/>
      <c r="Q27" s="150"/>
    </row>
    <row r="28" spans="1:61" ht="15" customHeight="1" x14ac:dyDescent="0.25">
      <c r="A28" s="180" t="s">
        <v>160</v>
      </c>
      <c r="B28" s="121"/>
      <c r="C28" s="121"/>
      <c r="D28" s="121"/>
      <c r="E28" s="121"/>
      <c r="F28" s="121"/>
      <c r="G28" s="121"/>
      <c r="H28" s="121"/>
      <c r="I28" s="121"/>
      <c r="J28" s="121"/>
      <c r="K28" s="121"/>
      <c r="L28" s="121"/>
      <c r="M28" s="121"/>
      <c r="N28" s="121"/>
      <c r="Q28" s="150"/>
    </row>
    <row r="29" spans="1:61" ht="15" customHeight="1" x14ac:dyDescent="0.25">
      <c r="A29" s="181" t="s">
        <v>233</v>
      </c>
      <c r="B29" s="121"/>
      <c r="C29" s="121"/>
      <c r="D29" s="121"/>
      <c r="E29" s="121"/>
      <c r="F29" s="121"/>
      <c r="G29" s="121"/>
      <c r="H29" s="121"/>
      <c r="I29" s="121"/>
      <c r="J29" s="121"/>
      <c r="K29" s="121"/>
      <c r="L29" s="121"/>
      <c r="M29" s="121"/>
      <c r="N29" s="121"/>
      <c r="Q29" s="150"/>
    </row>
    <row r="30" spans="1:61" ht="15" customHeight="1" x14ac:dyDescent="0.25">
      <c r="A30" s="182" t="s">
        <v>67</v>
      </c>
      <c r="B30" s="183"/>
      <c r="C30" s="183"/>
      <c r="D30" s="183"/>
      <c r="E30" s="183"/>
      <c r="F30" s="183"/>
      <c r="G30" s="183"/>
      <c r="H30" s="141"/>
      <c r="I30" s="141"/>
      <c r="J30" s="141"/>
      <c r="K30" s="141"/>
      <c r="L30" s="141"/>
      <c r="M30" s="141"/>
      <c r="N30" s="141"/>
      <c r="O30" s="158"/>
      <c r="P30" s="158"/>
      <c r="Q30" s="151"/>
    </row>
    <row r="31" spans="1:61" ht="16.8" x14ac:dyDescent="0.25">
      <c r="A31" s="433"/>
      <c r="B31" s="434"/>
      <c r="C31" s="434"/>
      <c r="D31" s="434"/>
      <c r="E31" s="434"/>
      <c r="F31" s="434"/>
      <c r="G31" s="434"/>
      <c r="H31" s="434"/>
      <c r="I31" s="434"/>
      <c r="J31" s="434"/>
      <c r="K31" s="434"/>
      <c r="L31" s="434"/>
      <c r="M31" s="434"/>
      <c r="N31" s="121"/>
    </row>
    <row r="32" spans="1:61" ht="16.8" x14ac:dyDescent="0.25">
      <c r="A32" s="433"/>
      <c r="B32" s="434"/>
      <c r="C32" s="434"/>
      <c r="D32" s="434"/>
      <c r="E32" s="434"/>
      <c r="F32" s="434"/>
      <c r="G32" s="434"/>
      <c r="H32" s="434"/>
      <c r="I32" s="434"/>
      <c r="J32" s="434"/>
      <c r="K32" s="434"/>
      <c r="L32" s="434"/>
      <c r="M32" s="434"/>
      <c r="N32" s="121"/>
    </row>
    <row r="33" spans="1:14" ht="16.8" x14ac:dyDescent="0.25">
      <c r="A33" s="433"/>
      <c r="B33" s="434"/>
      <c r="C33" s="434"/>
      <c r="D33" s="434"/>
      <c r="E33" s="434"/>
      <c r="F33" s="434"/>
      <c r="G33" s="434"/>
      <c r="H33" s="434"/>
      <c r="I33" s="434"/>
      <c r="J33" s="434"/>
      <c r="K33" s="434"/>
      <c r="L33" s="434"/>
      <c r="M33" s="434"/>
      <c r="N33" s="121"/>
    </row>
    <row r="34" spans="1:14" ht="19.2" x14ac:dyDescent="0.25">
      <c r="A34" s="429"/>
      <c r="B34" s="430"/>
      <c r="C34" s="430"/>
      <c r="D34" s="430"/>
      <c r="E34" s="430"/>
      <c r="F34" s="430"/>
      <c r="G34" s="430"/>
      <c r="H34" s="430"/>
      <c r="I34" s="430"/>
      <c r="J34" s="430"/>
      <c r="K34" s="430"/>
      <c r="L34" s="430"/>
      <c r="M34" s="430"/>
      <c r="N34" s="128"/>
    </row>
    <row r="35" spans="1:14" ht="16.8" x14ac:dyDescent="0.25">
      <c r="A35" s="433"/>
      <c r="B35" s="434"/>
      <c r="C35" s="434"/>
      <c r="D35" s="434"/>
      <c r="E35" s="434"/>
      <c r="F35" s="434"/>
      <c r="G35" s="434"/>
      <c r="H35" s="434"/>
      <c r="I35" s="434"/>
      <c r="J35" s="434"/>
      <c r="K35" s="434"/>
      <c r="L35" s="434"/>
      <c r="M35" s="434"/>
      <c r="N35" s="121"/>
    </row>
    <row r="36" spans="1:14" ht="16.8" x14ac:dyDescent="0.25">
      <c r="A36" s="433"/>
      <c r="B36" s="434"/>
      <c r="C36" s="434"/>
      <c r="D36" s="434"/>
      <c r="E36" s="434"/>
      <c r="F36" s="434"/>
      <c r="G36" s="434"/>
      <c r="H36" s="434"/>
      <c r="I36" s="434"/>
      <c r="J36" s="434"/>
      <c r="K36" s="434"/>
      <c r="L36" s="434"/>
      <c r="M36" s="434"/>
      <c r="N36" s="121"/>
    </row>
    <row r="37" spans="1:14" ht="16.8" x14ac:dyDescent="0.25">
      <c r="A37" s="433"/>
      <c r="B37" s="434"/>
      <c r="C37" s="434"/>
      <c r="D37" s="434"/>
      <c r="E37" s="434"/>
      <c r="F37" s="434"/>
      <c r="G37" s="434"/>
      <c r="H37" s="434"/>
      <c r="I37" s="434"/>
      <c r="J37" s="434"/>
      <c r="K37" s="434"/>
      <c r="L37" s="434"/>
      <c r="M37" s="434"/>
      <c r="N37" s="121"/>
    </row>
    <row r="38" spans="1:14" ht="19.2" x14ac:dyDescent="0.25">
      <c r="A38" s="429"/>
      <c r="B38" s="430"/>
      <c r="C38" s="430"/>
      <c r="D38" s="430"/>
      <c r="E38" s="430"/>
      <c r="F38" s="430"/>
      <c r="G38" s="430"/>
      <c r="H38" s="430"/>
      <c r="I38" s="430"/>
      <c r="J38" s="430"/>
      <c r="K38" s="430"/>
      <c r="L38" s="430"/>
      <c r="M38" s="430"/>
      <c r="N38" s="128"/>
    </row>
    <row r="39" spans="1:14" ht="16.8" x14ac:dyDescent="0.25">
      <c r="A39" s="433"/>
      <c r="B39" s="434"/>
      <c r="C39" s="434"/>
      <c r="D39" s="434"/>
      <c r="E39" s="434"/>
      <c r="F39" s="434"/>
      <c r="G39" s="434"/>
      <c r="H39" s="434"/>
      <c r="I39" s="434"/>
      <c r="J39" s="434"/>
      <c r="K39" s="434"/>
      <c r="L39" s="434"/>
      <c r="M39" s="434"/>
      <c r="N39" s="121"/>
    </row>
    <row r="40" spans="1:14" ht="16.8" x14ac:dyDescent="0.25">
      <c r="A40" s="433"/>
      <c r="B40" s="434"/>
      <c r="C40" s="434"/>
      <c r="D40" s="434"/>
      <c r="E40" s="434"/>
      <c r="F40" s="434"/>
      <c r="G40" s="434"/>
      <c r="H40" s="434"/>
      <c r="I40" s="434"/>
      <c r="J40" s="434"/>
      <c r="K40" s="434"/>
      <c r="L40" s="434"/>
      <c r="M40" s="434"/>
      <c r="N40" s="121"/>
    </row>
    <row r="41" spans="1:14" ht="16.8" x14ac:dyDescent="0.25">
      <c r="A41" s="433"/>
      <c r="B41" s="434"/>
      <c r="C41" s="434"/>
      <c r="D41" s="434"/>
      <c r="E41" s="434"/>
      <c r="F41" s="434"/>
      <c r="G41" s="434"/>
      <c r="H41" s="434"/>
      <c r="I41" s="434"/>
      <c r="J41" s="434"/>
      <c r="K41" s="434"/>
      <c r="L41" s="434"/>
      <c r="M41" s="434"/>
      <c r="N41" s="121"/>
    </row>
    <row r="42" spans="1:14" ht="19.2" x14ac:dyDescent="0.25">
      <c r="A42" s="429"/>
      <c r="B42" s="430"/>
      <c r="C42" s="430"/>
      <c r="D42" s="430"/>
      <c r="E42" s="430"/>
      <c r="F42" s="430"/>
      <c r="G42" s="430"/>
      <c r="H42" s="430"/>
      <c r="I42" s="430"/>
      <c r="J42" s="430"/>
      <c r="K42" s="430"/>
      <c r="L42" s="430"/>
      <c r="M42" s="430"/>
      <c r="N42" s="128"/>
    </row>
    <row r="43" spans="1:14" ht="16.8" x14ac:dyDescent="0.25">
      <c r="A43" s="433"/>
      <c r="B43" s="434"/>
      <c r="C43" s="434"/>
      <c r="D43" s="434"/>
      <c r="E43" s="434"/>
      <c r="F43" s="434"/>
      <c r="G43" s="434"/>
      <c r="H43" s="434"/>
      <c r="I43" s="434"/>
      <c r="J43" s="434"/>
      <c r="K43" s="434"/>
      <c r="L43" s="434"/>
      <c r="M43" s="434"/>
      <c r="N43" s="121"/>
    </row>
    <row r="44" spans="1:14" ht="16.8" x14ac:dyDescent="0.25">
      <c r="A44" s="433"/>
      <c r="B44" s="434"/>
      <c r="C44" s="434"/>
      <c r="D44" s="434"/>
      <c r="E44" s="434"/>
      <c r="F44" s="434"/>
      <c r="G44" s="434"/>
      <c r="H44" s="434"/>
      <c r="I44" s="434"/>
      <c r="J44" s="434"/>
      <c r="K44" s="434"/>
      <c r="L44" s="434"/>
      <c r="M44" s="434"/>
      <c r="N44" s="121"/>
    </row>
    <row r="45" spans="1:14" ht="16.8" x14ac:dyDescent="0.25">
      <c r="A45" s="433"/>
      <c r="B45" s="434"/>
      <c r="C45" s="434"/>
      <c r="D45" s="434"/>
      <c r="E45" s="434"/>
      <c r="F45" s="434"/>
      <c r="G45" s="434"/>
      <c r="H45" s="434"/>
      <c r="I45" s="434"/>
      <c r="J45" s="434"/>
      <c r="K45" s="434"/>
      <c r="L45" s="434"/>
      <c r="M45" s="434"/>
      <c r="N45" s="121"/>
    </row>
    <row r="46" spans="1:14" ht="19.2" x14ac:dyDescent="0.25">
      <c r="A46" s="429"/>
      <c r="B46" s="430"/>
      <c r="C46" s="430"/>
      <c r="D46" s="430"/>
      <c r="E46" s="430"/>
      <c r="F46" s="430"/>
      <c r="G46" s="430"/>
      <c r="H46" s="430"/>
      <c r="I46" s="430"/>
      <c r="J46" s="430"/>
      <c r="K46" s="430"/>
      <c r="L46" s="430"/>
      <c r="M46" s="430"/>
      <c r="N46" s="128"/>
    </row>
    <row r="47" spans="1:14" ht="16.8" x14ac:dyDescent="0.25">
      <c r="A47" s="433"/>
      <c r="B47" s="434"/>
      <c r="C47" s="434"/>
      <c r="D47" s="434"/>
      <c r="E47" s="434"/>
      <c r="F47" s="434"/>
      <c r="G47" s="434"/>
      <c r="H47" s="434"/>
      <c r="I47" s="434"/>
      <c r="J47" s="434"/>
      <c r="K47" s="434"/>
      <c r="L47" s="434"/>
      <c r="M47" s="434"/>
      <c r="N47" s="121"/>
    </row>
    <row r="48" spans="1:14" ht="16.8" x14ac:dyDescent="0.25">
      <c r="A48" s="433"/>
      <c r="B48" s="434"/>
      <c r="C48" s="434"/>
      <c r="D48" s="434"/>
      <c r="E48" s="434"/>
      <c r="F48" s="434"/>
      <c r="G48" s="434"/>
      <c r="H48" s="434"/>
      <c r="I48" s="434"/>
      <c r="J48" s="434"/>
      <c r="K48" s="434"/>
      <c r="L48" s="434"/>
      <c r="M48" s="434"/>
      <c r="N48" s="121"/>
    </row>
    <row r="49" spans="1:14" ht="16.8" x14ac:dyDescent="0.25">
      <c r="A49" s="433"/>
      <c r="B49" s="434"/>
      <c r="C49" s="434"/>
      <c r="D49" s="434"/>
      <c r="E49" s="434"/>
      <c r="F49" s="434"/>
      <c r="G49" s="434"/>
      <c r="H49" s="434"/>
      <c r="I49" s="434"/>
      <c r="J49" s="434"/>
      <c r="K49" s="434"/>
      <c r="L49" s="434"/>
      <c r="M49" s="434"/>
      <c r="N49" s="121"/>
    </row>
  </sheetData>
  <mergeCells count="17">
    <mergeCell ref="BB5:BI5"/>
    <mergeCell ref="A3:G3"/>
    <mergeCell ref="A5:A6"/>
    <mergeCell ref="B5:N5"/>
    <mergeCell ref="O5:AA5"/>
    <mergeCell ref="A4:G4"/>
    <mergeCell ref="AO5:BA5"/>
    <mergeCell ref="A43:M45"/>
    <mergeCell ref="A46:M46"/>
    <mergeCell ref="A47:M49"/>
    <mergeCell ref="AB5:AN5"/>
    <mergeCell ref="A31:M33"/>
    <mergeCell ref="A34:M34"/>
    <mergeCell ref="A35:M37"/>
    <mergeCell ref="A38:M38"/>
    <mergeCell ref="A39:M41"/>
    <mergeCell ref="A42:M42"/>
  </mergeCells>
  <phoneticPr fontId="4" type="noConversion"/>
  <pageMargins left="0.7" right="0.7" top="0.75" bottom="0.75" header="0.3" footer="0.3"/>
  <drawing r:id="rId1"/>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dimension ref="A1:IO61"/>
  <sheetViews>
    <sheetView showGridLines="0" zoomScale="90" zoomScaleNormal="90" workbookViewId="0">
      <pane xSplit="3" ySplit="7" topLeftCell="D8" activePane="bottomRight" state="frozen"/>
      <selection pane="topRight" activeCell="D1" sqref="D1"/>
      <selection pane="bottomLeft" activeCell="A8" sqref="A8"/>
      <selection pane="bottomRight" activeCell="A3" sqref="A3:E4"/>
    </sheetView>
  </sheetViews>
  <sheetFormatPr baseColWidth="10" defaultColWidth="11.44140625" defaultRowHeight="15" x14ac:dyDescent="0.35"/>
  <cols>
    <col min="1" max="1" width="62.88671875" style="13" customWidth="1"/>
    <col min="2" max="2" width="11.33203125" style="13" customWidth="1"/>
    <col min="3" max="3" width="81.33203125" style="13" customWidth="1"/>
    <col min="4" max="47" width="12.6640625" style="127" customWidth="1"/>
    <col min="48" max="48" width="13.88671875" style="127" bestFit="1" customWidth="1"/>
    <col min="49" max="49" width="12.6640625" style="127" customWidth="1"/>
    <col min="50" max="50" width="13.5546875" style="127" bestFit="1" customWidth="1"/>
    <col min="51" max="59" width="12.6640625" style="127" customWidth="1"/>
    <col min="60" max="60" width="13.88671875" style="127" bestFit="1" customWidth="1"/>
    <col min="61" max="61" width="12.6640625" style="127" customWidth="1"/>
    <col min="62" max="62" width="13.5546875" style="127" bestFit="1" customWidth="1"/>
    <col min="63" max="71" width="12.6640625" style="127" customWidth="1"/>
    <col min="72" max="72" width="13.88671875" style="127" bestFit="1" customWidth="1"/>
    <col min="73" max="73" width="12.6640625" style="127" customWidth="1"/>
    <col min="74" max="74" width="13.5546875" style="127" bestFit="1" customWidth="1"/>
    <col min="75" max="83" width="12.6640625" style="127" customWidth="1"/>
    <col min="84" max="84" width="13.88671875" style="127" bestFit="1" customWidth="1"/>
    <col min="85" max="85" width="11.44140625" style="13"/>
    <col min="86" max="87" width="13.5546875" style="13" bestFit="1" customWidth="1"/>
    <col min="88" max="91" width="13.5546875" style="13" customWidth="1"/>
    <col min="92" max="16384" width="11.44140625" style="13"/>
  </cols>
  <sheetData>
    <row r="1" spans="1:95" s="12" customFormat="1" ht="60" customHeight="1" x14ac:dyDescent="0.3">
      <c r="A1" s="423"/>
      <c r="B1" s="423"/>
      <c r="C1" s="423"/>
      <c r="D1" s="423"/>
      <c r="E1" s="423"/>
      <c r="F1" s="132"/>
      <c r="G1" s="132"/>
      <c r="H1" s="132"/>
      <c r="I1" s="132"/>
      <c r="J1" s="132"/>
      <c r="K1" s="132"/>
      <c r="L1" s="132"/>
      <c r="M1" s="132"/>
      <c r="N1" s="132"/>
      <c r="O1" s="132"/>
      <c r="P1" s="132"/>
      <c r="Q1" s="132"/>
      <c r="R1" s="132"/>
      <c r="S1" s="132"/>
      <c r="T1" s="132"/>
      <c r="U1" s="132"/>
      <c r="V1" s="132"/>
      <c r="W1" s="132"/>
      <c r="X1" s="132"/>
      <c r="Y1" s="132"/>
      <c r="Z1" s="132"/>
      <c r="AA1" s="132"/>
      <c r="AB1" s="132"/>
      <c r="AC1" s="132"/>
      <c r="AD1" s="132"/>
      <c r="AE1" s="132"/>
      <c r="AF1" s="132"/>
      <c r="AG1" s="132"/>
      <c r="AH1" s="132"/>
      <c r="AI1" s="132"/>
      <c r="AJ1" s="132"/>
      <c r="AK1" s="132"/>
      <c r="AL1" s="132"/>
      <c r="AM1" s="132"/>
      <c r="AN1" s="132"/>
      <c r="AO1" s="132"/>
      <c r="AP1" s="132"/>
      <c r="AQ1" s="132"/>
      <c r="AR1" s="132"/>
      <c r="AS1" s="132"/>
      <c r="AT1" s="132"/>
      <c r="AU1" s="132"/>
      <c r="AV1" s="132"/>
      <c r="AW1" s="132"/>
      <c r="AX1" s="132"/>
      <c r="AY1" s="132"/>
      <c r="AZ1" s="132"/>
      <c r="BA1" s="132"/>
      <c r="BB1" s="132"/>
      <c r="BC1" s="132"/>
      <c r="BD1" s="132"/>
      <c r="BE1" s="132"/>
      <c r="BF1" s="132"/>
      <c r="BG1" s="132"/>
      <c r="BH1" s="132"/>
      <c r="BI1" s="132"/>
      <c r="BJ1" s="132"/>
      <c r="BK1" s="132"/>
      <c r="BL1" s="132"/>
      <c r="BM1" s="132"/>
      <c r="BN1" s="132"/>
      <c r="BO1" s="132"/>
      <c r="BP1" s="132"/>
      <c r="BQ1" s="132"/>
      <c r="BR1" s="132"/>
      <c r="BS1" s="132"/>
      <c r="BT1" s="132"/>
      <c r="BU1" s="132"/>
      <c r="BV1" s="132"/>
      <c r="BW1" s="132"/>
      <c r="BX1" s="132"/>
      <c r="BY1" s="132"/>
      <c r="BZ1" s="132"/>
      <c r="CA1" s="132"/>
      <c r="CB1" s="132"/>
      <c r="CC1" s="132"/>
      <c r="CD1" s="132"/>
      <c r="CE1" s="132"/>
      <c r="CF1" s="132"/>
    </row>
    <row r="2" spans="1:95" s="12" customFormat="1" ht="30.75" customHeight="1" x14ac:dyDescent="0.3">
      <c r="A2" s="423"/>
      <c r="B2" s="423"/>
      <c r="C2" s="423"/>
      <c r="D2" s="423"/>
      <c r="E2" s="423"/>
      <c r="F2" s="132"/>
      <c r="G2" s="132"/>
      <c r="H2" s="132"/>
      <c r="I2" s="132"/>
      <c r="J2" s="132"/>
      <c r="K2" s="132"/>
      <c r="L2" s="132"/>
      <c r="M2" s="132"/>
      <c r="N2" s="132"/>
      <c r="O2" s="132"/>
      <c r="P2" s="132"/>
      <c r="Q2" s="132"/>
      <c r="R2" s="132"/>
      <c r="S2" s="132"/>
      <c r="T2" s="132"/>
      <c r="U2" s="132"/>
      <c r="V2" s="132"/>
      <c r="W2" s="132"/>
      <c r="X2" s="132"/>
      <c r="Y2" s="132"/>
      <c r="Z2" s="132"/>
      <c r="AA2" s="132"/>
      <c r="AB2" s="132"/>
      <c r="AC2" s="132"/>
      <c r="AD2" s="132"/>
      <c r="AE2" s="132"/>
      <c r="AF2" s="132"/>
      <c r="AG2" s="132"/>
      <c r="AH2" s="132"/>
      <c r="AI2" s="132"/>
      <c r="AJ2" s="132"/>
      <c r="AK2" s="132"/>
      <c r="AL2" s="132"/>
      <c r="AM2" s="132"/>
      <c r="AN2" s="132"/>
      <c r="AO2" s="132"/>
      <c r="AP2" s="132"/>
      <c r="AQ2" s="132"/>
      <c r="AR2" s="132"/>
      <c r="AS2" s="132"/>
      <c r="AT2" s="132"/>
      <c r="AU2" s="132"/>
      <c r="AV2" s="132"/>
      <c r="AW2" s="132"/>
      <c r="AX2" s="132"/>
      <c r="AY2" s="132"/>
      <c r="AZ2" s="132"/>
      <c r="BA2" s="132"/>
      <c r="BB2" s="132"/>
      <c r="BC2" s="132"/>
      <c r="BD2" s="132"/>
      <c r="BE2" s="132"/>
      <c r="BF2" s="132"/>
      <c r="BG2" s="132"/>
      <c r="BH2" s="132"/>
      <c r="BI2" s="132"/>
      <c r="BJ2" s="132"/>
      <c r="BK2" s="132"/>
      <c r="BL2" s="132"/>
      <c r="BM2" s="132"/>
      <c r="BN2" s="132"/>
      <c r="BO2" s="132"/>
      <c r="BP2" s="132"/>
      <c r="BQ2" s="132"/>
      <c r="BR2" s="132"/>
      <c r="BS2" s="132"/>
      <c r="BT2" s="132"/>
      <c r="BU2" s="132"/>
      <c r="BV2" s="132"/>
      <c r="BW2" s="132"/>
      <c r="BX2" s="132"/>
      <c r="BY2" s="132"/>
      <c r="BZ2" s="132"/>
      <c r="CA2" s="132"/>
      <c r="CB2" s="132"/>
      <c r="CC2" s="132"/>
      <c r="CD2" s="132"/>
      <c r="CE2" s="132"/>
      <c r="CF2" s="132"/>
    </row>
    <row r="3" spans="1:95" s="12" customFormat="1" ht="14.1" customHeight="1" x14ac:dyDescent="0.3">
      <c r="A3" s="420" t="s">
        <v>0</v>
      </c>
      <c r="B3" s="420"/>
      <c r="C3" s="420"/>
      <c r="D3" s="420"/>
      <c r="E3" s="420"/>
      <c r="F3" s="165"/>
      <c r="G3" s="165"/>
      <c r="H3" s="132"/>
      <c r="I3" s="132"/>
      <c r="J3" s="132"/>
      <c r="K3" s="132"/>
      <c r="L3" s="132"/>
      <c r="M3" s="132"/>
      <c r="N3" s="132"/>
      <c r="O3" s="132"/>
      <c r="P3" s="132"/>
      <c r="Q3" s="132"/>
      <c r="R3" s="132"/>
      <c r="S3" s="132"/>
      <c r="T3" s="132"/>
      <c r="U3" s="132"/>
      <c r="V3" s="132"/>
      <c r="W3" s="132"/>
      <c r="X3" s="132"/>
      <c r="Y3" s="132"/>
      <c r="Z3" s="132"/>
      <c r="AA3" s="132"/>
      <c r="AB3" s="132"/>
      <c r="AC3" s="132"/>
      <c r="AD3" s="132"/>
      <c r="AE3" s="132"/>
      <c r="AF3" s="132"/>
      <c r="AG3" s="132"/>
      <c r="AH3" s="132"/>
      <c r="AI3" s="132"/>
      <c r="AJ3" s="132"/>
      <c r="AK3" s="132"/>
      <c r="AL3" s="132"/>
      <c r="AM3" s="132"/>
      <c r="AN3" s="132"/>
      <c r="AO3" s="132"/>
      <c r="AP3" s="132"/>
      <c r="AQ3" s="132"/>
      <c r="AR3" s="132"/>
      <c r="AS3" s="132"/>
      <c r="AT3" s="132"/>
      <c r="AU3" s="132"/>
      <c r="AV3" s="132"/>
      <c r="AW3" s="132"/>
      <c r="AX3" s="132"/>
      <c r="AY3" s="132"/>
      <c r="AZ3" s="132"/>
      <c r="BA3" s="132"/>
      <c r="BB3" s="132"/>
      <c r="BC3" s="132"/>
      <c r="BD3" s="132"/>
      <c r="BE3" s="132"/>
      <c r="BF3" s="132"/>
      <c r="BG3" s="132"/>
      <c r="BH3" s="132"/>
      <c r="BI3" s="132"/>
      <c r="BJ3" s="132"/>
      <c r="BK3" s="132"/>
      <c r="BL3" s="132"/>
      <c r="BM3" s="132"/>
      <c r="BN3" s="132"/>
      <c r="BO3" s="132"/>
      <c r="BP3" s="132"/>
      <c r="BQ3" s="132"/>
      <c r="BR3" s="132"/>
      <c r="BS3" s="132"/>
      <c r="BT3" s="132"/>
      <c r="BU3" s="132"/>
      <c r="BV3" s="132"/>
      <c r="BW3" s="132"/>
      <c r="BX3" s="132"/>
      <c r="BY3" s="132"/>
      <c r="BZ3" s="132"/>
      <c r="CA3" s="132"/>
      <c r="CB3" s="132"/>
      <c r="CC3" s="132"/>
      <c r="CD3" s="132"/>
      <c r="CE3" s="132"/>
      <c r="CF3" s="132"/>
    </row>
    <row r="4" spans="1:95" s="12" customFormat="1" ht="17.100000000000001" customHeight="1" x14ac:dyDescent="0.3">
      <c r="A4" s="420"/>
      <c r="B4" s="420"/>
      <c r="C4" s="420"/>
      <c r="D4" s="420"/>
      <c r="E4" s="420"/>
      <c r="F4" s="165"/>
      <c r="G4" s="165"/>
      <c r="H4" s="132"/>
      <c r="I4" s="132"/>
      <c r="J4" s="132" t="s">
        <v>118</v>
      </c>
      <c r="K4" s="132"/>
      <c r="L4" s="132"/>
      <c r="M4" s="132"/>
      <c r="N4" s="132"/>
      <c r="O4" s="132"/>
      <c r="P4" s="132"/>
      <c r="Q4" s="132"/>
      <c r="R4" s="132"/>
      <c r="S4" s="132"/>
      <c r="T4" s="132"/>
      <c r="U4" s="132"/>
      <c r="V4" s="132"/>
      <c r="W4" s="132"/>
      <c r="X4" s="132"/>
      <c r="Y4" s="132"/>
      <c r="Z4" s="132"/>
      <c r="AA4" s="132"/>
      <c r="AB4" s="132"/>
      <c r="AC4" s="132"/>
      <c r="AD4" s="132"/>
      <c r="AE4" s="132"/>
      <c r="AF4" s="132"/>
      <c r="AG4" s="132"/>
      <c r="AH4" s="132"/>
      <c r="AI4" s="132"/>
      <c r="AJ4" s="132"/>
      <c r="AK4" s="132"/>
      <c r="AL4" s="132"/>
      <c r="AM4" s="132"/>
      <c r="AN4" s="132"/>
      <c r="AO4" s="132"/>
      <c r="AP4" s="132"/>
      <c r="AQ4" s="132"/>
      <c r="AR4" s="132"/>
      <c r="AS4" s="132"/>
      <c r="AT4" s="132"/>
      <c r="AU4" s="132"/>
      <c r="AV4" s="132"/>
      <c r="AW4" s="132"/>
      <c r="AX4" s="132"/>
      <c r="AY4" s="132"/>
      <c r="AZ4" s="132"/>
      <c r="BA4" s="132"/>
      <c r="BB4" s="132"/>
      <c r="BC4" s="132"/>
      <c r="BD4" s="132"/>
      <c r="BE4" s="132"/>
      <c r="BF4" s="132"/>
      <c r="BG4" s="132"/>
      <c r="BH4" s="132"/>
      <c r="BI4" s="132"/>
      <c r="BJ4" s="132"/>
      <c r="BK4" s="132"/>
      <c r="BL4" s="132"/>
      <c r="BM4" s="132"/>
      <c r="BN4" s="132"/>
      <c r="BO4" s="132"/>
      <c r="BP4" s="132"/>
      <c r="BQ4" s="132"/>
      <c r="BR4" s="132"/>
      <c r="BS4" s="132"/>
      <c r="BT4" s="132"/>
      <c r="BU4" s="132"/>
      <c r="BV4" s="132"/>
      <c r="BW4" s="132"/>
      <c r="BX4" s="132"/>
      <c r="BY4" s="132"/>
      <c r="BZ4" s="132"/>
      <c r="CA4" s="132"/>
      <c r="CB4" s="132"/>
      <c r="CC4" s="132"/>
      <c r="CD4" s="132"/>
      <c r="CE4" s="132"/>
      <c r="CF4" s="132"/>
    </row>
    <row r="5" spans="1:95" s="12" customFormat="1" ht="54" customHeight="1" x14ac:dyDescent="0.3">
      <c r="A5" s="442" t="s">
        <v>269</v>
      </c>
      <c r="B5" s="443"/>
      <c r="C5" s="443"/>
      <c r="D5" s="443"/>
      <c r="E5" s="443"/>
      <c r="F5" s="67"/>
      <c r="G5" s="67"/>
      <c r="H5" s="132"/>
      <c r="I5" s="132"/>
      <c r="J5" s="132"/>
      <c r="K5" s="132"/>
      <c r="L5" s="132"/>
      <c r="M5" s="132"/>
      <c r="N5" s="132"/>
      <c r="O5" s="132"/>
      <c r="P5" s="132"/>
      <c r="Q5" s="132"/>
      <c r="R5" s="132"/>
      <c r="S5" s="132"/>
      <c r="T5" s="132"/>
      <c r="U5" s="132"/>
      <c r="V5" s="132"/>
      <c r="W5" s="132"/>
      <c r="X5" s="132"/>
      <c r="Y5" s="132"/>
      <c r="Z5" s="132"/>
      <c r="AA5" s="132"/>
      <c r="AB5" s="132"/>
      <c r="AC5" s="132"/>
      <c r="AD5" s="132"/>
      <c r="AE5" s="132"/>
      <c r="AF5" s="132"/>
      <c r="AG5" s="132"/>
      <c r="AH5" s="132"/>
      <c r="AI5" s="132"/>
      <c r="AJ5" s="132"/>
      <c r="AK5" s="132"/>
      <c r="AL5" s="132"/>
      <c r="AM5" s="132"/>
      <c r="AN5" s="132"/>
      <c r="AO5" s="132"/>
      <c r="AP5" s="132"/>
      <c r="AQ5" s="132"/>
      <c r="AR5" s="132"/>
      <c r="AS5" s="132"/>
      <c r="AT5" s="132"/>
      <c r="AU5" s="132"/>
      <c r="AV5" s="132"/>
      <c r="AW5" s="132"/>
      <c r="AX5" s="132"/>
      <c r="AY5" s="132"/>
      <c r="AZ5" s="132"/>
      <c r="BA5" s="132"/>
      <c r="BB5" s="132"/>
      <c r="BC5" s="132"/>
      <c r="BD5" s="132"/>
      <c r="BE5" s="132"/>
      <c r="BF5" s="132"/>
      <c r="BG5" s="132"/>
      <c r="BH5" s="132"/>
      <c r="BI5" s="132"/>
      <c r="BJ5" s="132"/>
      <c r="BK5" s="132"/>
      <c r="BL5" s="132"/>
      <c r="BM5" s="132"/>
      <c r="BN5" s="132"/>
      <c r="BO5" s="132"/>
      <c r="BP5" s="132"/>
      <c r="BQ5" s="132"/>
      <c r="BR5" s="132"/>
      <c r="BS5" s="132"/>
      <c r="BT5" s="132"/>
      <c r="BU5" s="132"/>
      <c r="BV5" s="132"/>
      <c r="BW5" s="132"/>
      <c r="BX5" s="133"/>
      <c r="BY5" s="133"/>
      <c r="BZ5" s="133"/>
      <c r="CA5" s="22"/>
      <c r="CB5" s="22"/>
      <c r="CC5" s="22"/>
      <c r="CD5" s="22"/>
      <c r="CE5" s="22"/>
      <c r="CF5" s="22"/>
      <c r="CG5" s="22"/>
      <c r="CH5" s="22"/>
      <c r="CI5" s="22"/>
      <c r="CJ5" s="126"/>
      <c r="CK5" s="126"/>
      <c r="CL5" s="126"/>
      <c r="CM5" s="126"/>
    </row>
    <row r="6" spans="1:95" s="215" customFormat="1" ht="21" customHeight="1" x14ac:dyDescent="0.25">
      <c r="A6" s="440" t="s">
        <v>236</v>
      </c>
      <c r="B6" s="425" t="s">
        <v>270</v>
      </c>
      <c r="C6" s="425" t="s">
        <v>70</v>
      </c>
      <c r="D6" s="439">
        <v>2013</v>
      </c>
      <c r="E6" s="439"/>
      <c r="F6" s="439"/>
      <c r="G6" s="439"/>
      <c r="H6" s="439">
        <v>2014</v>
      </c>
      <c r="I6" s="439"/>
      <c r="J6" s="439"/>
      <c r="K6" s="439"/>
      <c r="L6" s="439">
        <v>2015</v>
      </c>
      <c r="M6" s="439"/>
      <c r="N6" s="439"/>
      <c r="O6" s="439"/>
      <c r="P6" s="439">
        <v>2016</v>
      </c>
      <c r="Q6" s="439"/>
      <c r="R6" s="439"/>
      <c r="S6" s="439"/>
      <c r="T6" s="439">
        <v>2017</v>
      </c>
      <c r="U6" s="439"/>
      <c r="V6" s="439"/>
      <c r="W6" s="439"/>
      <c r="X6" s="439">
        <v>2018</v>
      </c>
      <c r="Y6" s="439"/>
      <c r="Z6" s="439"/>
      <c r="AA6" s="439"/>
      <c r="AB6" s="439">
        <v>2019</v>
      </c>
      <c r="AC6" s="439"/>
      <c r="AD6" s="439"/>
      <c r="AE6" s="439"/>
      <c r="AF6" s="439">
        <v>2020</v>
      </c>
      <c r="AG6" s="439"/>
      <c r="AH6" s="439"/>
      <c r="AI6" s="439"/>
      <c r="AJ6" s="439">
        <v>2021</v>
      </c>
      <c r="AK6" s="439"/>
      <c r="AL6" s="439"/>
      <c r="AM6" s="439"/>
      <c r="AN6" s="439" t="s">
        <v>34</v>
      </c>
      <c r="AO6" s="439"/>
      <c r="AP6" s="439"/>
      <c r="AQ6" s="439"/>
      <c r="AR6" s="439"/>
      <c r="AS6" s="439"/>
      <c r="AT6" s="439"/>
      <c r="AU6" s="439"/>
      <c r="AV6" s="439"/>
      <c r="AW6" s="439"/>
      <c r="AX6" s="439"/>
      <c r="AY6" s="439"/>
      <c r="AZ6" s="439" t="s">
        <v>35</v>
      </c>
      <c r="BA6" s="439"/>
      <c r="BB6" s="439"/>
      <c r="BC6" s="439"/>
      <c r="BD6" s="439"/>
      <c r="BE6" s="439"/>
      <c r="BF6" s="439"/>
      <c r="BG6" s="439"/>
      <c r="BH6" s="439"/>
      <c r="BI6" s="439"/>
      <c r="BJ6" s="439"/>
      <c r="BK6" s="439"/>
      <c r="BL6" s="439" t="s">
        <v>36</v>
      </c>
      <c r="BM6" s="439"/>
      <c r="BN6" s="439"/>
      <c r="BO6" s="439"/>
      <c r="BP6" s="439"/>
      <c r="BQ6" s="439"/>
      <c r="BR6" s="439"/>
      <c r="BS6" s="439"/>
      <c r="BT6" s="439"/>
      <c r="BU6" s="439"/>
      <c r="BV6" s="439"/>
      <c r="BW6" s="439"/>
      <c r="BX6" s="439" t="s">
        <v>37</v>
      </c>
      <c r="BY6" s="439"/>
      <c r="BZ6" s="439"/>
      <c r="CA6" s="439"/>
      <c r="CB6" s="439"/>
      <c r="CC6" s="439"/>
      <c r="CD6" s="439"/>
      <c r="CE6" s="439"/>
      <c r="CF6" s="439"/>
      <c r="CG6" s="439"/>
      <c r="CH6" s="439"/>
      <c r="CI6" s="439"/>
      <c r="CJ6" s="439" t="s">
        <v>38</v>
      </c>
      <c r="CK6" s="439"/>
      <c r="CL6" s="439"/>
      <c r="CM6" s="439"/>
      <c r="CN6" s="439"/>
      <c r="CO6" s="439"/>
      <c r="CP6" s="439"/>
      <c r="CQ6" s="439"/>
    </row>
    <row r="7" spans="1:95" s="215" customFormat="1" ht="33.75" customHeight="1" x14ac:dyDescent="0.25">
      <c r="A7" s="441"/>
      <c r="B7" s="426"/>
      <c r="C7" s="426"/>
      <c r="D7" s="129" t="s">
        <v>271</v>
      </c>
      <c r="E7" s="129" t="s">
        <v>272</v>
      </c>
      <c r="F7" s="129" t="s">
        <v>273</v>
      </c>
      <c r="G7" s="129" t="s">
        <v>274</v>
      </c>
      <c r="H7" s="129" t="s">
        <v>271</v>
      </c>
      <c r="I7" s="129" t="s">
        <v>272</v>
      </c>
      <c r="J7" s="129" t="s">
        <v>273</v>
      </c>
      <c r="K7" s="129" t="s">
        <v>274</v>
      </c>
      <c r="L7" s="129" t="s">
        <v>271</v>
      </c>
      <c r="M7" s="129" t="s">
        <v>272</v>
      </c>
      <c r="N7" s="129" t="s">
        <v>273</v>
      </c>
      <c r="O7" s="129" t="s">
        <v>274</v>
      </c>
      <c r="P7" s="129" t="s">
        <v>271</v>
      </c>
      <c r="Q7" s="129" t="s">
        <v>272</v>
      </c>
      <c r="R7" s="129" t="s">
        <v>273</v>
      </c>
      <c r="S7" s="129" t="s">
        <v>274</v>
      </c>
      <c r="T7" s="129" t="s">
        <v>271</v>
      </c>
      <c r="U7" s="129" t="s">
        <v>272</v>
      </c>
      <c r="V7" s="129" t="s">
        <v>273</v>
      </c>
      <c r="W7" s="129" t="s">
        <v>274</v>
      </c>
      <c r="X7" s="129" t="s">
        <v>271</v>
      </c>
      <c r="Y7" s="129" t="s">
        <v>272</v>
      </c>
      <c r="Z7" s="129" t="s">
        <v>273</v>
      </c>
      <c r="AA7" s="131" t="s">
        <v>274</v>
      </c>
      <c r="AB7" s="129" t="s">
        <v>271</v>
      </c>
      <c r="AC7" s="129" t="s">
        <v>272</v>
      </c>
      <c r="AD7" s="129" t="s">
        <v>273</v>
      </c>
      <c r="AE7" s="129" t="s">
        <v>274</v>
      </c>
      <c r="AF7" s="129" t="s">
        <v>271</v>
      </c>
      <c r="AG7" s="129" t="s">
        <v>272</v>
      </c>
      <c r="AH7" s="129" t="s">
        <v>273</v>
      </c>
      <c r="AI7" s="129" t="s">
        <v>274</v>
      </c>
      <c r="AJ7" s="129" t="s">
        <v>271</v>
      </c>
      <c r="AK7" s="129" t="s">
        <v>272</v>
      </c>
      <c r="AL7" s="129" t="s">
        <v>273</v>
      </c>
      <c r="AM7" s="129" t="s">
        <v>274</v>
      </c>
      <c r="AN7" s="129" t="s">
        <v>39</v>
      </c>
      <c r="AO7" s="129" t="s">
        <v>40</v>
      </c>
      <c r="AP7" s="129" t="s">
        <v>41</v>
      </c>
      <c r="AQ7" s="129" t="s">
        <v>42</v>
      </c>
      <c r="AR7" s="129" t="s">
        <v>43</v>
      </c>
      <c r="AS7" s="129" t="s">
        <v>44</v>
      </c>
      <c r="AT7" s="129" t="s">
        <v>45</v>
      </c>
      <c r="AU7" s="129" t="s">
        <v>46</v>
      </c>
      <c r="AV7" s="129" t="s">
        <v>47</v>
      </c>
      <c r="AW7" s="129" t="s">
        <v>48</v>
      </c>
      <c r="AX7" s="129" t="s">
        <v>49</v>
      </c>
      <c r="AY7" s="129" t="s">
        <v>50</v>
      </c>
      <c r="AZ7" s="129" t="s">
        <v>39</v>
      </c>
      <c r="BA7" s="129" t="s">
        <v>40</v>
      </c>
      <c r="BB7" s="129" t="s">
        <v>41</v>
      </c>
      <c r="BC7" s="129" t="s">
        <v>42</v>
      </c>
      <c r="BD7" s="129" t="s">
        <v>43</v>
      </c>
      <c r="BE7" s="129" t="s">
        <v>44</v>
      </c>
      <c r="BF7" s="129" t="s">
        <v>45</v>
      </c>
      <c r="BG7" s="129" t="s">
        <v>46</v>
      </c>
      <c r="BH7" s="129" t="s">
        <v>47</v>
      </c>
      <c r="BI7" s="129" t="s">
        <v>48</v>
      </c>
      <c r="BJ7" s="129" t="s">
        <v>49</v>
      </c>
      <c r="BK7" s="129" t="s">
        <v>50</v>
      </c>
      <c r="BL7" s="129" t="s">
        <v>39</v>
      </c>
      <c r="BM7" s="129" t="s">
        <v>40</v>
      </c>
      <c r="BN7" s="129" t="s">
        <v>41</v>
      </c>
      <c r="BO7" s="129" t="s">
        <v>42</v>
      </c>
      <c r="BP7" s="129" t="s">
        <v>43</v>
      </c>
      <c r="BQ7" s="129" t="s">
        <v>44</v>
      </c>
      <c r="BR7" s="129" t="s">
        <v>45</v>
      </c>
      <c r="BS7" s="129" t="s">
        <v>46</v>
      </c>
      <c r="BT7" s="129" t="s">
        <v>47</v>
      </c>
      <c r="BU7" s="129" t="s">
        <v>48</v>
      </c>
      <c r="BV7" s="129" t="s">
        <v>49</v>
      </c>
      <c r="BW7" s="129" t="s">
        <v>50</v>
      </c>
      <c r="BX7" s="129" t="s">
        <v>39</v>
      </c>
      <c r="BY7" s="129" t="s">
        <v>40</v>
      </c>
      <c r="BZ7" s="129" t="s">
        <v>41</v>
      </c>
      <c r="CA7" s="129" t="s">
        <v>42</v>
      </c>
      <c r="CB7" s="129" t="s">
        <v>43</v>
      </c>
      <c r="CC7" s="129" t="s">
        <v>44</v>
      </c>
      <c r="CD7" s="129" t="s">
        <v>45</v>
      </c>
      <c r="CE7" s="129" t="s">
        <v>46</v>
      </c>
      <c r="CF7" s="129" t="s">
        <v>47</v>
      </c>
      <c r="CG7" s="129" t="s">
        <v>48</v>
      </c>
      <c r="CH7" s="129" t="s">
        <v>49</v>
      </c>
      <c r="CI7" s="129" t="s">
        <v>50</v>
      </c>
      <c r="CJ7" s="129" t="s">
        <v>39</v>
      </c>
      <c r="CK7" s="129" t="s">
        <v>40</v>
      </c>
      <c r="CL7" s="129" t="s">
        <v>41</v>
      </c>
      <c r="CM7" s="129" t="s">
        <v>42</v>
      </c>
      <c r="CN7" s="129" t="s">
        <v>43</v>
      </c>
      <c r="CO7" s="129" t="s">
        <v>44</v>
      </c>
      <c r="CP7" s="129" t="s">
        <v>45</v>
      </c>
      <c r="CQ7" s="129" t="s">
        <v>46</v>
      </c>
    </row>
    <row r="8" spans="1:95" s="12" customFormat="1" ht="15.75" customHeight="1" x14ac:dyDescent="0.3">
      <c r="A8" s="111" t="s">
        <v>58</v>
      </c>
      <c r="B8" s="112">
        <v>101</v>
      </c>
      <c r="C8" s="113" t="s">
        <v>58</v>
      </c>
      <c r="D8" s="390">
        <v>73.546439711910395</v>
      </c>
      <c r="E8" s="390">
        <v>88.461866231039494</v>
      </c>
      <c r="F8" s="390">
        <v>97.085305042019698</v>
      </c>
      <c r="G8" s="390">
        <v>66.551969045278398</v>
      </c>
      <c r="H8" s="390">
        <v>96.629348816974698</v>
      </c>
      <c r="I8" s="390">
        <v>87.797791729879407</v>
      </c>
      <c r="J8" s="390">
        <v>57.6970029481881</v>
      </c>
      <c r="K8" s="390">
        <v>103.39064851339501</v>
      </c>
      <c r="L8" s="390">
        <v>79.700885293137304</v>
      </c>
      <c r="M8" s="390">
        <v>74.389146869257601</v>
      </c>
      <c r="N8" s="390">
        <v>89.587935396784601</v>
      </c>
      <c r="O8" s="390">
        <v>49.417247882218597</v>
      </c>
      <c r="P8" s="390">
        <v>77.394046998445901</v>
      </c>
      <c r="Q8" s="390">
        <v>64.996029306086896</v>
      </c>
      <c r="R8" s="390">
        <v>37.5998913429369</v>
      </c>
      <c r="S8" s="390">
        <v>36.294561025384198</v>
      </c>
      <c r="T8" s="390">
        <v>51.348127531326298</v>
      </c>
      <c r="U8" s="390">
        <v>53.744764873227403</v>
      </c>
      <c r="V8" s="390">
        <v>34.241009175781898</v>
      </c>
      <c r="W8" s="390">
        <v>91.2785001708816</v>
      </c>
      <c r="X8" s="390">
        <v>146.65428003698699</v>
      </c>
      <c r="Y8" s="390">
        <v>117.31477884491601</v>
      </c>
      <c r="Z8" s="390">
        <v>54.580744697407503</v>
      </c>
      <c r="AA8" s="390">
        <v>68.575302929714695</v>
      </c>
      <c r="AB8" s="390">
        <v>74.044246131024394</v>
      </c>
      <c r="AC8" s="390">
        <v>78.920346006575599</v>
      </c>
      <c r="AD8" s="390">
        <v>53.345355997242997</v>
      </c>
      <c r="AE8" s="390">
        <v>66.451581881047403</v>
      </c>
      <c r="AF8" s="390">
        <v>44.357443969273</v>
      </c>
      <c r="AG8" s="390">
        <v>29.272254732987999</v>
      </c>
      <c r="AH8" s="390">
        <v>58.174989556700098</v>
      </c>
      <c r="AI8" s="390">
        <v>97.655364005675693</v>
      </c>
      <c r="AJ8" s="390">
        <v>71.574626180969304</v>
      </c>
      <c r="AK8" s="390">
        <v>65.182673688294301</v>
      </c>
      <c r="AL8" s="390">
        <v>57.519365633417202</v>
      </c>
      <c r="AM8" s="390">
        <v>87.826364836939604</v>
      </c>
      <c r="AN8" s="390">
        <v>67.930300574323994</v>
      </c>
      <c r="AO8" s="390">
        <v>73.197423948794196</v>
      </c>
      <c r="AP8" s="390">
        <v>82.933960510513799</v>
      </c>
      <c r="AQ8" s="390">
        <v>56.317344156260397</v>
      </c>
      <c r="AR8" s="390">
        <v>102.59583753402801</v>
      </c>
      <c r="AS8" s="390">
        <v>110.191857348534</v>
      </c>
      <c r="AT8" s="390">
        <v>134.76981136969499</v>
      </c>
      <c r="AU8" s="390">
        <v>156.86265684982899</v>
      </c>
      <c r="AV8" s="390">
        <v>131.970669513838</v>
      </c>
      <c r="AW8" s="390">
        <v>121.24594490607799</v>
      </c>
      <c r="AX8" s="390">
        <v>57.556359714746499</v>
      </c>
      <c r="AY8" s="390">
        <v>104.427833573358</v>
      </c>
      <c r="AZ8" s="390">
        <v>52.073787548983603</v>
      </c>
      <c r="BA8" s="390">
        <v>81.346988494941996</v>
      </c>
      <c r="BB8" s="390">
        <v>127.582502245816</v>
      </c>
      <c r="BC8" s="390">
        <v>143.669405852876</v>
      </c>
      <c r="BD8" s="390">
        <v>79.884792502841904</v>
      </c>
      <c r="BE8" s="390">
        <v>85.863870509366294</v>
      </c>
      <c r="BF8" s="390">
        <v>118.318468812799</v>
      </c>
      <c r="BG8" s="390">
        <v>152.26033620068699</v>
      </c>
      <c r="BH8" s="390">
        <v>203.21541358131699</v>
      </c>
      <c r="BI8" s="390">
        <v>297.58601667269397</v>
      </c>
      <c r="BJ8" s="390">
        <v>72.759646780528399</v>
      </c>
      <c r="BK8" s="390">
        <v>83.724943745615505</v>
      </c>
      <c r="BL8" s="390">
        <v>56.9536158780313</v>
      </c>
      <c r="BM8" s="390">
        <v>64.143173502717204</v>
      </c>
      <c r="BN8" s="390">
        <v>65.083180313288395</v>
      </c>
      <c r="BO8" s="390">
        <v>108.97429985495999</v>
      </c>
      <c r="BP8" s="390">
        <v>112.14335047988899</v>
      </c>
      <c r="BQ8" s="390">
        <v>49.929465110725403</v>
      </c>
      <c r="BR8" s="390">
        <v>74.619435974926205</v>
      </c>
      <c r="BS8" s="390">
        <v>90.260764032368201</v>
      </c>
      <c r="BT8" s="390">
        <v>99.906248239094097</v>
      </c>
      <c r="BU8" s="390">
        <v>79.989679356769898</v>
      </c>
      <c r="BV8" s="390">
        <v>53.934555078139702</v>
      </c>
      <c r="BW8" s="390">
        <v>92.706911104059301</v>
      </c>
      <c r="BX8" s="390">
        <v>79.493854419871994</v>
      </c>
      <c r="BY8" s="390">
        <v>96.561557565177296</v>
      </c>
      <c r="BZ8" s="390">
        <v>104.472816408318</v>
      </c>
      <c r="CA8" s="390">
        <v>79.8674895420138</v>
      </c>
      <c r="CB8" s="390">
        <v>89.908024096101101</v>
      </c>
      <c r="CC8" s="390">
        <v>67.424780224528007</v>
      </c>
      <c r="CD8" s="390">
        <v>78.334429045282405</v>
      </c>
      <c r="CE8" s="390">
        <v>78.442237616865</v>
      </c>
      <c r="CF8" s="390">
        <v>60.531302854520902</v>
      </c>
      <c r="CG8" s="390">
        <v>81.475187068481304</v>
      </c>
      <c r="CH8" s="390">
        <v>79.045117191801197</v>
      </c>
      <c r="CI8" s="390">
        <v>74.8064129906668</v>
      </c>
      <c r="CJ8" s="390">
        <v>47.979888665905399</v>
      </c>
      <c r="CK8" s="390">
        <v>65.001479280221105</v>
      </c>
      <c r="CL8" s="390">
        <v>68.228882733703898</v>
      </c>
      <c r="CM8" s="390">
        <v>66.153364549635697</v>
      </c>
      <c r="CN8" s="390">
        <v>52.268786583319297</v>
      </c>
      <c r="CO8" s="390">
        <v>68.205377378941094</v>
      </c>
      <c r="CP8" s="390">
        <v>52.938470412648897</v>
      </c>
      <c r="CQ8" s="390">
        <v>34.578023674026703</v>
      </c>
    </row>
    <row r="9" spans="1:95" s="12" customFormat="1" ht="15.75" customHeight="1" x14ac:dyDescent="0.3">
      <c r="A9" s="114" t="s">
        <v>57</v>
      </c>
      <c r="B9" s="115">
        <v>102</v>
      </c>
      <c r="C9" s="116" t="s">
        <v>100</v>
      </c>
      <c r="D9" s="391">
        <v>75.120230976415201</v>
      </c>
      <c r="E9" s="391">
        <v>98.4189832014915</v>
      </c>
      <c r="F9" s="391">
        <v>101.96314069116499</v>
      </c>
      <c r="G9" s="391">
        <v>36.251010723567802</v>
      </c>
      <c r="H9" s="391">
        <v>123.05470622309799</v>
      </c>
      <c r="I9" s="391">
        <v>100.330868503714</v>
      </c>
      <c r="J9" s="391">
        <v>64.611375062490495</v>
      </c>
      <c r="K9" s="391">
        <v>26.985583075062401</v>
      </c>
      <c r="L9" s="391">
        <v>47.5663077084535</v>
      </c>
      <c r="M9" s="391">
        <v>54.624031091375301</v>
      </c>
      <c r="N9" s="391">
        <v>79.335132414535806</v>
      </c>
      <c r="O9" s="391">
        <v>50.1783233832139</v>
      </c>
      <c r="P9" s="391">
        <v>67.080901823129395</v>
      </c>
      <c r="Q9" s="391">
        <v>52.181232127871503</v>
      </c>
      <c r="R9" s="391">
        <v>32.8993880376227</v>
      </c>
      <c r="S9" s="391">
        <v>74.118014049878894</v>
      </c>
      <c r="T9" s="391">
        <v>48.150693799674002</v>
      </c>
      <c r="U9" s="391">
        <v>60.641273963189398</v>
      </c>
      <c r="V9" s="391">
        <v>60.666120214940101</v>
      </c>
      <c r="W9" s="391">
        <v>118.489695955587</v>
      </c>
      <c r="X9" s="391">
        <v>190.81670909652999</v>
      </c>
      <c r="Y9" s="391">
        <v>120.634953316656</v>
      </c>
      <c r="Z9" s="391">
        <v>162.84959727052001</v>
      </c>
      <c r="AA9" s="391">
        <v>154.81802025086699</v>
      </c>
      <c r="AB9" s="391">
        <v>159.85547956965701</v>
      </c>
      <c r="AC9" s="391">
        <v>148.74428359103501</v>
      </c>
      <c r="AD9" s="391">
        <v>75.338006560410193</v>
      </c>
      <c r="AE9" s="391">
        <v>98.428277801538101</v>
      </c>
      <c r="AF9" s="391">
        <v>128.85626604013601</v>
      </c>
      <c r="AG9" s="391">
        <v>59.304091099489703</v>
      </c>
      <c r="AH9" s="391">
        <v>120.95340761084201</v>
      </c>
      <c r="AI9" s="391">
        <v>87.666804790336698</v>
      </c>
      <c r="AJ9" s="391">
        <v>59.339055048466498</v>
      </c>
      <c r="AK9" s="391">
        <v>91.547404266136695</v>
      </c>
      <c r="AL9" s="391">
        <v>65.159393142900498</v>
      </c>
      <c r="AM9" s="391">
        <v>108.449624545189</v>
      </c>
      <c r="AN9" s="391">
        <v>75.754084720443302</v>
      </c>
      <c r="AO9" s="391">
        <v>78.705114538468095</v>
      </c>
      <c r="AP9" s="391">
        <v>81.351199619238699</v>
      </c>
      <c r="AQ9" s="391">
        <v>65.972226372421702</v>
      </c>
      <c r="AR9" s="391">
        <v>27.1107483830252</v>
      </c>
      <c r="AS9" s="391">
        <v>145.85070338479201</v>
      </c>
      <c r="AT9" s="391">
        <v>131.56427273496101</v>
      </c>
      <c r="AU9" s="391">
        <v>90.731699346886998</v>
      </c>
      <c r="AV9" s="391">
        <v>191.94674559028201</v>
      </c>
      <c r="AW9" s="391">
        <v>118.20560893878501</v>
      </c>
      <c r="AX9" s="391">
        <v>124.914331292589</v>
      </c>
      <c r="AY9" s="391">
        <v>67.893265078107007</v>
      </c>
      <c r="AZ9" s="391">
        <v>68.486314775546006</v>
      </c>
      <c r="BA9" s="391">
        <v>101.121240556453</v>
      </c>
      <c r="BB9" s="391">
        <v>131.013818822742</v>
      </c>
      <c r="BC9" s="391">
        <v>132.73599256897299</v>
      </c>
      <c r="BD9" s="391">
        <v>140.812089531911</v>
      </c>
      <c r="BE9" s="391">
        <v>147.18219435555201</v>
      </c>
      <c r="BF9" s="391">
        <v>152.06556783433999</v>
      </c>
      <c r="BG9" s="391">
        <v>140.667336266207</v>
      </c>
      <c r="BH9" s="391">
        <v>149.55342592797399</v>
      </c>
      <c r="BI9" s="391">
        <v>177.76877645143</v>
      </c>
      <c r="BJ9" s="391">
        <v>157.60438218728601</v>
      </c>
      <c r="BK9" s="391">
        <v>156.843870019126</v>
      </c>
      <c r="BL9" s="391">
        <v>147.63043087102801</v>
      </c>
      <c r="BM9" s="391">
        <v>152.55597637862201</v>
      </c>
      <c r="BN9" s="391">
        <v>155.901111933442</v>
      </c>
      <c r="BO9" s="391">
        <v>167.186853327054</v>
      </c>
      <c r="BP9" s="391">
        <v>199.59868795326099</v>
      </c>
      <c r="BQ9" s="391">
        <v>172.09417402167699</v>
      </c>
      <c r="BR9" s="391">
        <v>200.56393422068999</v>
      </c>
      <c r="BS9" s="391">
        <v>178.96442143970901</v>
      </c>
      <c r="BT9" s="391">
        <v>129.82206657428199</v>
      </c>
      <c r="BU9" s="391">
        <v>94.511021040713899</v>
      </c>
      <c r="BV9" s="391">
        <v>122.8310585877</v>
      </c>
      <c r="BW9" s="391">
        <v>107.495571754529</v>
      </c>
      <c r="BX9" s="391">
        <v>189.49047215292501</v>
      </c>
      <c r="BY9" s="391">
        <v>184.76171378503699</v>
      </c>
      <c r="BZ9" s="391">
        <v>162.20499895653299</v>
      </c>
      <c r="CA9" s="391">
        <v>144.00705375876001</v>
      </c>
      <c r="CB9" s="391">
        <v>149.737597862532</v>
      </c>
      <c r="CC9" s="391">
        <v>147.04008066610899</v>
      </c>
      <c r="CD9" s="391">
        <v>146.82296271546099</v>
      </c>
      <c r="CE9" s="391">
        <v>121.024280962267</v>
      </c>
      <c r="CF9" s="391">
        <v>109.922928861231</v>
      </c>
      <c r="CG9" s="391">
        <v>135.50894480806801</v>
      </c>
      <c r="CH9" s="391">
        <v>134.93202065714701</v>
      </c>
      <c r="CI9" s="391">
        <v>134.65416923801899</v>
      </c>
      <c r="CJ9" s="391">
        <v>187.01160724451299</v>
      </c>
      <c r="CK9" s="391">
        <v>196.78475685703</v>
      </c>
      <c r="CL9" s="391">
        <v>192.615500909513</v>
      </c>
      <c r="CM9" s="391">
        <v>216.440025725807</v>
      </c>
      <c r="CN9" s="391">
        <v>180.534464785311</v>
      </c>
      <c r="CO9" s="391">
        <v>189.18294755848899</v>
      </c>
      <c r="CP9" s="391">
        <v>161.60347858925701</v>
      </c>
      <c r="CQ9" s="391">
        <v>189.300809134178</v>
      </c>
    </row>
    <row r="10" spans="1:95" s="12" customFormat="1" ht="15.75" customHeight="1" x14ac:dyDescent="0.3">
      <c r="A10" s="111" t="s">
        <v>57</v>
      </c>
      <c r="B10" s="112">
        <v>103</v>
      </c>
      <c r="C10" s="113" t="s">
        <v>99</v>
      </c>
      <c r="D10" s="390">
        <v>74.975384523299098</v>
      </c>
      <c r="E10" s="390">
        <v>77.873476326831593</v>
      </c>
      <c r="F10" s="390">
        <v>72.826593071201501</v>
      </c>
      <c r="G10" s="390">
        <v>286.83833712835099</v>
      </c>
      <c r="H10" s="390">
        <v>82.848579301500394</v>
      </c>
      <c r="I10" s="390">
        <v>126.47862938998099</v>
      </c>
      <c r="J10" s="390">
        <v>72.251771745068297</v>
      </c>
      <c r="K10" s="390">
        <v>239.970576294137</v>
      </c>
      <c r="L10" s="390">
        <v>41.828085445852501</v>
      </c>
      <c r="M10" s="390">
        <v>57.744122204630898</v>
      </c>
      <c r="N10" s="390">
        <v>30.289181706228501</v>
      </c>
      <c r="O10" s="390">
        <v>55.480713713307303</v>
      </c>
      <c r="P10" s="390">
        <v>49.535093623793699</v>
      </c>
      <c r="Q10" s="390">
        <v>38.298266629316601</v>
      </c>
      <c r="R10" s="390">
        <v>121.82027377556599</v>
      </c>
      <c r="S10" s="390">
        <v>69.731665388272603</v>
      </c>
      <c r="T10" s="390">
        <v>40.069340860291398</v>
      </c>
      <c r="U10" s="390">
        <v>129.65123537927201</v>
      </c>
      <c r="V10" s="390">
        <v>118.81801728601501</v>
      </c>
      <c r="W10" s="390">
        <v>176.237822040922</v>
      </c>
      <c r="X10" s="390">
        <v>132.520720261234</v>
      </c>
      <c r="Y10" s="390">
        <v>153.19673176180601</v>
      </c>
      <c r="Z10" s="390">
        <v>147.72815853156601</v>
      </c>
      <c r="AA10" s="390">
        <v>204.17561052435801</v>
      </c>
      <c r="AB10" s="390">
        <v>79.541642377023507</v>
      </c>
      <c r="AC10" s="390">
        <v>176.64670201801101</v>
      </c>
      <c r="AD10" s="390">
        <v>243.16680606107599</v>
      </c>
      <c r="AE10" s="390">
        <v>209.400961161933</v>
      </c>
      <c r="AF10" s="390">
        <v>122.156628822559</v>
      </c>
      <c r="AG10" s="390">
        <v>109.646489315021</v>
      </c>
      <c r="AH10" s="390">
        <v>21.377635157559201</v>
      </c>
      <c r="AI10" s="390">
        <v>24.083936625439801</v>
      </c>
      <c r="AJ10" s="390">
        <v>40.540148309596802</v>
      </c>
      <c r="AK10" s="390">
        <v>70.752569920814693</v>
      </c>
      <c r="AL10" s="390">
        <v>87.529186158926507</v>
      </c>
      <c r="AM10" s="390">
        <v>57.996363220050902</v>
      </c>
      <c r="AN10" s="390">
        <v>42.545815338445301</v>
      </c>
      <c r="AO10" s="390">
        <v>73.874111255060299</v>
      </c>
      <c r="AP10" s="390">
        <v>69.070936895538296</v>
      </c>
      <c r="AQ10" s="390">
        <v>136.010739225197</v>
      </c>
      <c r="AR10" s="390">
        <v>152.01763787615599</v>
      </c>
      <c r="AS10" s="390">
        <v>88.975254062605501</v>
      </c>
      <c r="AT10" s="390">
        <v>51.096228344979998</v>
      </c>
      <c r="AU10" s="390">
        <v>61.520152560923101</v>
      </c>
      <c r="AV10" s="390">
        <v>36.993100860520002</v>
      </c>
      <c r="AW10" s="390">
        <v>116.079989877684</v>
      </c>
      <c r="AX10" s="390">
        <v>272.288626496549</v>
      </c>
      <c r="AY10" s="390">
        <v>99.527407206340897</v>
      </c>
      <c r="AZ10" s="390">
        <v>47.2254752377358</v>
      </c>
      <c r="BA10" s="390">
        <v>86.796750328557806</v>
      </c>
      <c r="BB10" s="390">
        <v>55.434879768888401</v>
      </c>
      <c r="BC10" s="390">
        <v>123.274889743144</v>
      </c>
      <c r="BD10" s="390">
        <v>166.60797265923199</v>
      </c>
      <c r="BE10" s="390">
        <v>77.471625153175296</v>
      </c>
      <c r="BF10" s="390">
        <v>38.769468290539201</v>
      </c>
      <c r="BG10" s="390">
        <v>125.51711080106099</v>
      </c>
      <c r="BH10" s="390">
        <v>96.634604977474993</v>
      </c>
      <c r="BI10" s="390">
        <v>77.597024157912401</v>
      </c>
      <c r="BJ10" s="390">
        <v>90.505867455309797</v>
      </c>
      <c r="BK10" s="390">
        <v>49.647065669352401</v>
      </c>
      <c r="BL10" s="390">
        <v>56.023239046426902</v>
      </c>
      <c r="BM10" s="390">
        <v>51.711589116794997</v>
      </c>
      <c r="BN10" s="390">
        <v>69.332756780573305</v>
      </c>
      <c r="BO10" s="390">
        <v>65.718964802693804</v>
      </c>
      <c r="BP10" s="390">
        <v>42.858110837564901</v>
      </c>
      <c r="BQ10" s="390">
        <v>127.745387660793</v>
      </c>
      <c r="BR10" s="390">
        <v>48.225701540865501</v>
      </c>
      <c r="BS10" s="390">
        <v>106.012630502774</v>
      </c>
      <c r="BT10" s="390">
        <v>162.52252041515899</v>
      </c>
      <c r="BU10" s="390">
        <v>52.7331684673225</v>
      </c>
      <c r="BV10" s="390">
        <v>51.6762691507925</v>
      </c>
      <c r="BW10" s="390">
        <v>113.805070734322</v>
      </c>
      <c r="BX10" s="390">
        <v>2502.4001158748101</v>
      </c>
      <c r="BY10" s="390">
        <v>33.718396403027398</v>
      </c>
      <c r="BZ10" s="390">
        <v>71.151577635278898</v>
      </c>
      <c r="CA10" s="390">
        <v>789.58175794101703</v>
      </c>
      <c r="CB10" s="390">
        <v>63.312768152174201</v>
      </c>
      <c r="CC10" s="390">
        <v>174.06986475917</v>
      </c>
      <c r="CD10" s="390">
        <v>712.37907445626604</v>
      </c>
      <c r="CE10" s="390">
        <v>49.7588982982601</v>
      </c>
      <c r="CF10" s="390">
        <v>555.95203282845</v>
      </c>
      <c r="CG10" s="390">
        <v>562.21580479582099</v>
      </c>
      <c r="CH10" s="390">
        <v>89.699537445567003</v>
      </c>
      <c r="CI10" s="390">
        <v>1925.6172282812799</v>
      </c>
      <c r="CJ10" s="390">
        <v>478.43654952456501</v>
      </c>
      <c r="CK10" s="390">
        <v>416.686985314943</v>
      </c>
      <c r="CL10" s="390">
        <v>392.70759850087802</v>
      </c>
      <c r="CM10" s="390">
        <v>474.82848888528798</v>
      </c>
      <c r="CN10" s="390">
        <v>458.16451000193302</v>
      </c>
      <c r="CO10" s="390">
        <v>494.68929953726098</v>
      </c>
      <c r="CP10" s="390">
        <v>493.24687004143601</v>
      </c>
      <c r="CQ10" s="390">
        <v>581.48545660037803</v>
      </c>
    </row>
    <row r="11" spans="1:95" s="12" customFormat="1" ht="15.75" customHeight="1" x14ac:dyDescent="0.3">
      <c r="A11" s="114" t="s">
        <v>57</v>
      </c>
      <c r="B11" s="115">
        <v>104</v>
      </c>
      <c r="C11" s="116" t="s">
        <v>102</v>
      </c>
      <c r="D11" s="391">
        <v>63.065251994524303</v>
      </c>
      <c r="E11" s="391">
        <v>131.343002998657</v>
      </c>
      <c r="F11" s="391">
        <v>145.521331378425</v>
      </c>
      <c r="G11" s="391">
        <v>99.632825604932705</v>
      </c>
      <c r="H11" s="391">
        <v>90.243603631354006</v>
      </c>
      <c r="I11" s="391">
        <v>71.718523358590502</v>
      </c>
      <c r="J11" s="391">
        <v>111.027242211047</v>
      </c>
      <c r="K11" s="391">
        <v>95.502938944620297</v>
      </c>
      <c r="L11" s="391">
        <v>107.563188649802</v>
      </c>
      <c r="M11" s="391">
        <v>61.105367459357701</v>
      </c>
      <c r="N11" s="391">
        <v>91.675508331845506</v>
      </c>
      <c r="O11" s="391">
        <v>81.978682828206303</v>
      </c>
      <c r="P11" s="391">
        <v>97.036197437504796</v>
      </c>
      <c r="Q11" s="391">
        <v>86.647713357325102</v>
      </c>
      <c r="R11" s="391">
        <v>99.048890237240997</v>
      </c>
      <c r="S11" s="391">
        <v>123.47188653066399</v>
      </c>
      <c r="T11" s="391">
        <v>91.087668265319493</v>
      </c>
      <c r="U11" s="391">
        <v>198.78019887157299</v>
      </c>
      <c r="V11" s="391">
        <v>103.565342026395</v>
      </c>
      <c r="W11" s="391">
        <v>115.329372549057</v>
      </c>
      <c r="X11" s="391">
        <v>107.99949087846301</v>
      </c>
      <c r="Y11" s="391">
        <v>123.90636677853</v>
      </c>
      <c r="Z11" s="391">
        <v>138.22707618291301</v>
      </c>
      <c r="AA11" s="391">
        <v>125.44295493885799</v>
      </c>
      <c r="AB11" s="391">
        <v>124.136380511024</v>
      </c>
      <c r="AC11" s="391">
        <v>129.34184378941299</v>
      </c>
      <c r="AD11" s="391">
        <v>135.78725953523499</v>
      </c>
      <c r="AE11" s="391">
        <v>101.130246949981</v>
      </c>
      <c r="AF11" s="391">
        <v>109.137067749339</v>
      </c>
      <c r="AG11" s="391">
        <v>89.817787745990699</v>
      </c>
      <c r="AH11" s="391">
        <v>116.39992000404</v>
      </c>
      <c r="AI11" s="391">
        <v>105.39386517964699</v>
      </c>
      <c r="AJ11" s="391">
        <v>126.258038649998</v>
      </c>
      <c r="AK11" s="391">
        <v>113.362774709918</v>
      </c>
      <c r="AL11" s="391">
        <v>171.26065595488899</v>
      </c>
      <c r="AM11" s="391">
        <v>74.001829958795597</v>
      </c>
      <c r="AN11" s="391">
        <v>70.439558246750394</v>
      </c>
      <c r="AO11" s="391">
        <v>92.995738861769098</v>
      </c>
      <c r="AP11" s="391">
        <v>97.126504141331097</v>
      </c>
      <c r="AQ11" s="391">
        <v>49.640869404054499</v>
      </c>
      <c r="AR11" s="391">
        <v>83.812153954438202</v>
      </c>
      <c r="AS11" s="391">
        <v>131.60979488194599</v>
      </c>
      <c r="AT11" s="391">
        <v>114.666469302735</v>
      </c>
      <c r="AU11" s="391">
        <v>124.022169580455</v>
      </c>
      <c r="AV11" s="391">
        <v>100.92257766867</v>
      </c>
      <c r="AW11" s="391">
        <v>161.01435112939501</v>
      </c>
      <c r="AX11" s="391">
        <v>72.785850702283497</v>
      </c>
      <c r="AY11" s="391">
        <v>100.96396212617201</v>
      </c>
      <c r="AZ11" s="391">
        <v>115.375186308179</v>
      </c>
      <c r="BA11" s="391">
        <v>137.06263139016701</v>
      </c>
      <c r="BB11" s="391">
        <v>90.904553977023795</v>
      </c>
      <c r="BC11" s="391">
        <v>70.477395318639395</v>
      </c>
      <c r="BD11" s="391">
        <v>89.1904459141698</v>
      </c>
      <c r="BE11" s="391">
        <v>72.297421152690006</v>
      </c>
      <c r="BF11" s="391">
        <v>111.910436998709</v>
      </c>
      <c r="BG11" s="391">
        <v>50.2026287279066</v>
      </c>
      <c r="BH11" s="391">
        <v>153.959400801897</v>
      </c>
      <c r="BI11" s="391">
        <v>403.65680769077898</v>
      </c>
      <c r="BJ11" s="391">
        <v>70.044138612672299</v>
      </c>
      <c r="BK11" s="391">
        <v>55.898940548989899</v>
      </c>
      <c r="BL11" s="391">
        <v>106.805110971506</v>
      </c>
      <c r="BM11" s="391">
        <v>74.287642694986502</v>
      </c>
      <c r="BN11" s="391">
        <v>71.560767537095998</v>
      </c>
      <c r="BO11" s="391">
        <v>128.61073370624601</v>
      </c>
      <c r="BP11" s="391">
        <v>112.558803174698</v>
      </c>
      <c r="BQ11" s="391">
        <v>49.6492722032947</v>
      </c>
      <c r="BR11" s="391">
        <v>47.6648635820398</v>
      </c>
      <c r="BS11" s="391">
        <v>51.0599636357653</v>
      </c>
      <c r="BT11" s="391">
        <v>90.089107263115494</v>
      </c>
      <c r="BU11" s="391">
        <v>89.960577948083298</v>
      </c>
      <c r="BV11" s="391">
        <v>65.186908736309903</v>
      </c>
      <c r="BW11" s="391">
        <v>47.815638047144297</v>
      </c>
      <c r="BX11" s="391">
        <v>40.933846767141198</v>
      </c>
      <c r="BY11" s="391">
        <v>263.54288192326601</v>
      </c>
      <c r="BZ11" s="391">
        <v>38.272071358556197</v>
      </c>
      <c r="CA11" s="391">
        <v>45.8509551626111</v>
      </c>
      <c r="CB11" s="391">
        <v>104.068152603629</v>
      </c>
      <c r="CC11" s="391">
        <v>49.146085953862702</v>
      </c>
      <c r="CD11" s="391">
        <v>90.880064371320898</v>
      </c>
      <c r="CE11" s="391">
        <v>31.528465542030101</v>
      </c>
      <c r="CF11" s="391">
        <v>36.001736393376703</v>
      </c>
      <c r="CG11" s="391">
        <v>40.636980390448599</v>
      </c>
      <c r="CH11" s="391">
        <v>41.472526021616503</v>
      </c>
      <c r="CI11" s="391">
        <v>42.666156989885401</v>
      </c>
      <c r="CJ11" s="391">
        <v>44.380876402144501</v>
      </c>
      <c r="CK11" s="391">
        <v>32.917758664298503</v>
      </c>
      <c r="CL11" s="391">
        <v>28.989016252952801</v>
      </c>
      <c r="CM11" s="391">
        <v>40.906383747682703</v>
      </c>
      <c r="CN11" s="391">
        <v>43.023655568584303</v>
      </c>
      <c r="CO11" s="391">
        <v>30.368127151920799</v>
      </c>
      <c r="CP11" s="391">
        <v>29.542986042115398</v>
      </c>
      <c r="CQ11" s="391">
        <v>34.420966065510797</v>
      </c>
    </row>
    <row r="12" spans="1:95" s="12" customFormat="1" ht="15.75" customHeight="1" x14ac:dyDescent="0.3">
      <c r="A12" s="111" t="s">
        <v>57</v>
      </c>
      <c r="B12" s="112">
        <v>105</v>
      </c>
      <c r="C12" s="113" t="s">
        <v>101</v>
      </c>
      <c r="D12" s="390">
        <v>0</v>
      </c>
      <c r="E12" s="390">
        <v>0</v>
      </c>
      <c r="F12" s="390">
        <v>0</v>
      </c>
      <c r="G12" s="390">
        <v>0</v>
      </c>
      <c r="H12" s="390">
        <v>0</v>
      </c>
      <c r="I12" s="390">
        <v>0</v>
      </c>
      <c r="J12" s="390">
        <v>0</v>
      </c>
      <c r="K12" s="390">
        <v>0</v>
      </c>
      <c r="L12" s="390">
        <v>0</v>
      </c>
      <c r="M12" s="390">
        <v>0</v>
      </c>
      <c r="N12" s="390">
        <v>0</v>
      </c>
      <c r="O12" s="390">
        <v>0</v>
      </c>
      <c r="P12" s="390">
        <v>0</v>
      </c>
      <c r="Q12" s="390">
        <v>0</v>
      </c>
      <c r="R12" s="390">
        <v>0</v>
      </c>
      <c r="S12" s="390">
        <v>0</v>
      </c>
      <c r="T12" s="390">
        <v>0</v>
      </c>
      <c r="U12" s="390">
        <v>0</v>
      </c>
      <c r="V12" s="390">
        <v>0</v>
      </c>
      <c r="W12" s="390">
        <v>0</v>
      </c>
      <c r="X12" s="390">
        <v>0</v>
      </c>
      <c r="Y12" s="390">
        <v>0</v>
      </c>
      <c r="Z12" s="390">
        <v>0</v>
      </c>
      <c r="AA12" s="390">
        <v>0</v>
      </c>
      <c r="AB12" s="390">
        <v>0</v>
      </c>
      <c r="AC12" s="390">
        <v>0</v>
      </c>
      <c r="AD12" s="390">
        <v>0</v>
      </c>
      <c r="AE12" s="390">
        <v>0</v>
      </c>
      <c r="AF12" s="390">
        <v>0</v>
      </c>
      <c r="AG12" s="390">
        <v>0</v>
      </c>
      <c r="AH12" s="390">
        <v>0</v>
      </c>
      <c r="AI12" s="390">
        <v>0</v>
      </c>
      <c r="AJ12" s="390">
        <v>0</v>
      </c>
      <c r="AK12" s="390">
        <v>0</v>
      </c>
      <c r="AL12" s="390">
        <v>0</v>
      </c>
      <c r="AM12" s="390">
        <v>0</v>
      </c>
      <c r="AN12" s="390">
        <v>48.5034899864091</v>
      </c>
      <c r="AO12" s="390">
        <v>99.5621221098002</v>
      </c>
      <c r="AP12" s="390">
        <v>87.085495493028603</v>
      </c>
      <c r="AQ12" s="390">
        <v>99.211061544765698</v>
      </c>
      <c r="AR12" s="390">
        <v>105.07172390253299</v>
      </c>
      <c r="AS12" s="390">
        <v>144.03896731085001</v>
      </c>
      <c r="AT12" s="390">
        <v>90.061063598374204</v>
      </c>
      <c r="AU12" s="390">
        <v>141.02253543173799</v>
      </c>
      <c r="AV12" s="390">
        <v>93.438159810474602</v>
      </c>
      <c r="AW12" s="390">
        <v>103.814162694202</v>
      </c>
      <c r="AX12" s="390">
        <v>93.687039107976304</v>
      </c>
      <c r="AY12" s="390">
        <v>94.504179009848301</v>
      </c>
      <c r="AZ12" s="390">
        <v>74.610121395053099</v>
      </c>
      <c r="BA12" s="390">
        <v>75.393078948900097</v>
      </c>
      <c r="BB12" s="390">
        <v>93.632746783201497</v>
      </c>
      <c r="BC12" s="390">
        <v>106.324410554153</v>
      </c>
      <c r="BD12" s="390">
        <v>88.8251106020805</v>
      </c>
      <c r="BE12" s="390">
        <v>88.453853178342499</v>
      </c>
      <c r="BF12" s="390">
        <v>89.221241634833802</v>
      </c>
      <c r="BG12" s="390">
        <v>112.665541621369</v>
      </c>
      <c r="BH12" s="390">
        <v>95.484627460386704</v>
      </c>
      <c r="BI12" s="390">
        <v>145.37261568051201</v>
      </c>
      <c r="BJ12" s="390">
        <v>99.559509233662496</v>
      </c>
      <c r="BK12" s="390">
        <v>122.02203539485799</v>
      </c>
      <c r="BL12" s="390">
        <v>78.894095937016004</v>
      </c>
      <c r="BM12" s="390">
        <v>86.583439832287198</v>
      </c>
      <c r="BN12" s="390">
        <v>119.793850845265</v>
      </c>
      <c r="BO12" s="390">
        <v>134.682896435575</v>
      </c>
      <c r="BP12" s="390">
        <v>111.994817625889</v>
      </c>
      <c r="BQ12" s="390">
        <v>115.673467897381</v>
      </c>
      <c r="BR12" s="390">
        <v>111.843995196734</v>
      </c>
      <c r="BS12" s="390">
        <v>132.215672762586</v>
      </c>
      <c r="BT12" s="390">
        <v>101.45031136257199</v>
      </c>
      <c r="BU12" s="390">
        <v>158.14848210792701</v>
      </c>
      <c r="BV12" s="390">
        <v>136.31818745387</v>
      </c>
      <c r="BW12" s="390">
        <v>201.92352083826901</v>
      </c>
      <c r="BX12" s="390">
        <v>159.723963216252</v>
      </c>
      <c r="BY12" s="390">
        <v>96.850711691045703</v>
      </c>
      <c r="BZ12" s="390">
        <v>96.928771569136202</v>
      </c>
      <c r="CA12" s="390">
        <v>98.344301632012602</v>
      </c>
      <c r="CB12" s="390">
        <v>102.74982770502901</v>
      </c>
      <c r="CC12" s="390">
        <v>124.774533912328</v>
      </c>
      <c r="CD12" s="390">
        <v>164.105849699137</v>
      </c>
      <c r="CE12" s="390">
        <v>131.97415659926</v>
      </c>
      <c r="CF12" s="390">
        <v>135.22847384701501</v>
      </c>
      <c r="CG12" s="390">
        <v>154.940572235053</v>
      </c>
      <c r="CH12" s="390">
        <v>144.60317411451899</v>
      </c>
      <c r="CI12" s="390">
        <v>212.74311677208101</v>
      </c>
      <c r="CJ12" s="390">
        <v>114.64256371302599</v>
      </c>
      <c r="CK12" s="390">
        <v>120.257773895626</v>
      </c>
      <c r="CL12" s="390">
        <v>145.23260847082099</v>
      </c>
      <c r="CM12" s="390">
        <v>111.206056556061</v>
      </c>
      <c r="CN12" s="390">
        <v>102.581282886881</v>
      </c>
      <c r="CO12" s="390">
        <v>161.24364262556199</v>
      </c>
      <c r="CP12" s="390">
        <v>115.13028518938199</v>
      </c>
      <c r="CQ12" s="390">
        <v>199.678994635826</v>
      </c>
    </row>
    <row r="13" spans="1:95" s="12" customFormat="1" ht="15.75" customHeight="1" x14ac:dyDescent="0.3">
      <c r="A13" s="114" t="s">
        <v>57</v>
      </c>
      <c r="B13" s="115">
        <v>106</v>
      </c>
      <c r="C13" s="318" t="s">
        <v>104</v>
      </c>
      <c r="D13" s="391">
        <v>0</v>
      </c>
      <c r="E13" s="391">
        <v>0</v>
      </c>
      <c r="F13" s="391">
        <v>0</v>
      </c>
      <c r="G13" s="391">
        <v>0</v>
      </c>
      <c r="H13" s="391">
        <v>0</v>
      </c>
      <c r="I13" s="391">
        <v>0</v>
      </c>
      <c r="J13" s="391">
        <v>0</v>
      </c>
      <c r="K13" s="391">
        <v>0</v>
      </c>
      <c r="L13" s="391">
        <v>0</v>
      </c>
      <c r="M13" s="391">
        <v>0</v>
      </c>
      <c r="N13" s="391">
        <v>0</v>
      </c>
      <c r="O13" s="391">
        <v>0</v>
      </c>
      <c r="P13" s="391">
        <v>0</v>
      </c>
      <c r="Q13" s="391">
        <v>0</v>
      </c>
      <c r="R13" s="391">
        <v>0</v>
      </c>
      <c r="S13" s="391">
        <v>0</v>
      </c>
      <c r="T13" s="391">
        <v>0</v>
      </c>
      <c r="U13" s="391">
        <v>0</v>
      </c>
      <c r="V13" s="391">
        <v>0</v>
      </c>
      <c r="W13" s="391">
        <v>0</v>
      </c>
      <c r="X13" s="391">
        <v>0</v>
      </c>
      <c r="Y13" s="391">
        <v>0</v>
      </c>
      <c r="Z13" s="391">
        <v>0</v>
      </c>
      <c r="AA13" s="391">
        <v>0</v>
      </c>
      <c r="AB13" s="391">
        <v>0</v>
      </c>
      <c r="AC13" s="391">
        <v>0</v>
      </c>
      <c r="AD13" s="391">
        <v>0</v>
      </c>
      <c r="AE13" s="391">
        <v>0</v>
      </c>
      <c r="AF13" s="391">
        <v>0</v>
      </c>
      <c r="AG13" s="391">
        <v>0</v>
      </c>
      <c r="AH13" s="391">
        <v>0</v>
      </c>
      <c r="AI13" s="391">
        <v>0</v>
      </c>
      <c r="AJ13" s="391">
        <v>0</v>
      </c>
      <c r="AK13" s="391">
        <v>0</v>
      </c>
      <c r="AL13" s="391">
        <v>0</v>
      </c>
      <c r="AM13" s="391">
        <v>0</v>
      </c>
      <c r="AN13" s="391">
        <v>23.778017737726699</v>
      </c>
      <c r="AO13" s="391">
        <v>57.762732908665903</v>
      </c>
      <c r="AP13" s="391">
        <v>0</v>
      </c>
      <c r="AQ13" s="391">
        <v>0</v>
      </c>
      <c r="AR13" s="391">
        <v>0</v>
      </c>
      <c r="AS13" s="391">
        <v>1089.45194941561</v>
      </c>
      <c r="AT13" s="391">
        <v>0</v>
      </c>
      <c r="AU13" s="391">
        <v>29.007299938002099</v>
      </c>
      <c r="AV13" s="391">
        <v>0</v>
      </c>
      <c r="AW13" s="391">
        <v>0</v>
      </c>
      <c r="AX13" s="391">
        <v>0</v>
      </c>
      <c r="AY13" s="391">
        <v>0</v>
      </c>
      <c r="AZ13" s="391">
        <v>159.85666649001499</v>
      </c>
      <c r="BA13" s="391">
        <v>2.7344611892512698</v>
      </c>
      <c r="BB13" s="391">
        <v>0</v>
      </c>
      <c r="BC13" s="391">
        <v>12.3106573929213</v>
      </c>
      <c r="BD13" s="391">
        <v>0</v>
      </c>
      <c r="BE13" s="391">
        <v>0</v>
      </c>
      <c r="BF13" s="391">
        <v>0</v>
      </c>
      <c r="BG13" s="391">
        <v>0</v>
      </c>
      <c r="BH13" s="391">
        <v>383.27943912619298</v>
      </c>
      <c r="BI13" s="391">
        <v>0</v>
      </c>
      <c r="BJ13" s="391">
        <v>32.509023609919701</v>
      </c>
      <c r="BK13" s="391">
        <v>0</v>
      </c>
      <c r="BL13" s="391">
        <v>0</v>
      </c>
      <c r="BM13" s="391">
        <v>31.698209436737901</v>
      </c>
      <c r="BN13" s="391">
        <v>0</v>
      </c>
      <c r="BO13" s="391">
        <v>0</v>
      </c>
      <c r="BP13" s="391">
        <v>0</v>
      </c>
      <c r="BQ13" s="391">
        <v>0</v>
      </c>
      <c r="BR13" s="391">
        <v>0</v>
      </c>
      <c r="BS13" s="391">
        <v>400.38249864577398</v>
      </c>
      <c r="BT13" s="391">
        <v>0</v>
      </c>
      <c r="BU13" s="391">
        <v>0</v>
      </c>
      <c r="BV13" s="391">
        <v>3134.0579980911002</v>
      </c>
      <c r="BW13" s="391">
        <v>3394.32913115061</v>
      </c>
      <c r="BX13" s="391">
        <v>4595.3053885654199</v>
      </c>
      <c r="BY13" s="391">
        <v>3765.5763693598001</v>
      </c>
      <c r="BZ13" s="391">
        <v>7048.8752517615703</v>
      </c>
      <c r="CA13" s="391">
        <v>2735.8745692350599</v>
      </c>
      <c r="CB13" s="391">
        <v>6323.9669602814402</v>
      </c>
      <c r="CC13" s="391">
        <v>4854.4024456769203</v>
      </c>
      <c r="CD13" s="391">
        <v>94.564129063733205</v>
      </c>
      <c r="CE13" s="391">
        <v>5186.2149901339199</v>
      </c>
      <c r="CF13" s="391">
        <v>4883.6307699067702</v>
      </c>
      <c r="CG13" s="391">
        <v>4405.9447277825102</v>
      </c>
      <c r="CH13" s="391">
        <v>4495.3647931277501</v>
      </c>
      <c r="CI13" s="391">
        <v>3376.7543341155301</v>
      </c>
      <c r="CJ13" s="391">
        <v>0</v>
      </c>
      <c r="CK13" s="391">
        <v>0</v>
      </c>
      <c r="CL13" s="391">
        <v>1632.39597044581</v>
      </c>
      <c r="CM13" s="391">
        <v>5906.9014585004497</v>
      </c>
      <c r="CN13" s="391">
        <v>319.217279573241</v>
      </c>
      <c r="CO13" s="391">
        <v>4982.4113902488398</v>
      </c>
      <c r="CP13" s="391">
        <v>0</v>
      </c>
      <c r="CQ13" s="391">
        <v>509.00611217402599</v>
      </c>
    </row>
    <row r="14" spans="1:95" s="12" customFormat="1" ht="15.75" customHeight="1" x14ac:dyDescent="0.3">
      <c r="A14" s="111" t="s">
        <v>57</v>
      </c>
      <c r="B14" s="112">
        <v>107</v>
      </c>
      <c r="C14" s="113" t="s">
        <v>103</v>
      </c>
      <c r="D14" s="390">
        <v>0</v>
      </c>
      <c r="E14" s="390">
        <v>0</v>
      </c>
      <c r="F14" s="390">
        <v>0</v>
      </c>
      <c r="G14" s="390">
        <v>0</v>
      </c>
      <c r="H14" s="390">
        <v>0</v>
      </c>
      <c r="I14" s="390">
        <v>0</v>
      </c>
      <c r="J14" s="390">
        <v>0</v>
      </c>
      <c r="K14" s="390">
        <v>0</v>
      </c>
      <c r="L14" s="390">
        <v>0</v>
      </c>
      <c r="M14" s="390">
        <v>0</v>
      </c>
      <c r="N14" s="390">
        <v>0</v>
      </c>
      <c r="O14" s="390">
        <v>0</v>
      </c>
      <c r="P14" s="390">
        <v>0</v>
      </c>
      <c r="Q14" s="390">
        <v>0</v>
      </c>
      <c r="R14" s="390">
        <v>0</v>
      </c>
      <c r="S14" s="390">
        <v>0</v>
      </c>
      <c r="T14" s="390">
        <v>0</v>
      </c>
      <c r="U14" s="390">
        <v>0</v>
      </c>
      <c r="V14" s="390">
        <v>0</v>
      </c>
      <c r="W14" s="390">
        <v>0</v>
      </c>
      <c r="X14" s="390">
        <v>0</v>
      </c>
      <c r="Y14" s="390">
        <v>0</v>
      </c>
      <c r="Z14" s="390">
        <v>0</v>
      </c>
      <c r="AA14" s="390">
        <v>0</v>
      </c>
      <c r="AB14" s="390">
        <v>0</v>
      </c>
      <c r="AC14" s="390">
        <v>0</v>
      </c>
      <c r="AD14" s="390">
        <v>0</v>
      </c>
      <c r="AE14" s="390">
        <v>0</v>
      </c>
      <c r="AF14" s="390">
        <v>0</v>
      </c>
      <c r="AG14" s="390">
        <v>0</v>
      </c>
      <c r="AH14" s="390">
        <v>0</v>
      </c>
      <c r="AI14" s="390">
        <v>0</v>
      </c>
      <c r="AJ14" s="390">
        <v>0</v>
      </c>
      <c r="AK14" s="390">
        <v>0</v>
      </c>
      <c r="AL14" s="390">
        <v>0</v>
      </c>
      <c r="AM14" s="390">
        <v>0</v>
      </c>
      <c r="AN14" s="390">
        <v>141.877196200448</v>
      </c>
      <c r="AO14" s="390">
        <v>104.493042012104</v>
      </c>
      <c r="AP14" s="390">
        <v>90.592673622672805</v>
      </c>
      <c r="AQ14" s="390">
        <v>111.47733891580501</v>
      </c>
      <c r="AR14" s="390">
        <v>92.485955532838403</v>
      </c>
      <c r="AS14" s="390">
        <v>62.823126272968501</v>
      </c>
      <c r="AT14" s="390">
        <v>81.179686031759104</v>
      </c>
      <c r="AU14" s="390">
        <v>112.630643028752</v>
      </c>
      <c r="AV14" s="390">
        <v>78.293807202970299</v>
      </c>
      <c r="AW14" s="390">
        <v>68.076784558669303</v>
      </c>
      <c r="AX14" s="390">
        <v>116.353139116609</v>
      </c>
      <c r="AY14" s="390">
        <v>139.71660750440401</v>
      </c>
      <c r="AZ14" s="390">
        <v>150.99588243398401</v>
      </c>
      <c r="BA14" s="390">
        <v>61.877631302388799</v>
      </c>
      <c r="BB14" s="390">
        <v>164.51285096019501</v>
      </c>
      <c r="BC14" s="390">
        <v>147.775993201999</v>
      </c>
      <c r="BD14" s="390">
        <v>230.57334789950201</v>
      </c>
      <c r="BE14" s="390">
        <v>152.92068782164901</v>
      </c>
      <c r="BF14" s="390">
        <v>230.712810703739</v>
      </c>
      <c r="BG14" s="390">
        <v>143.28476704760899</v>
      </c>
      <c r="BH14" s="390">
        <v>251.64072169036601</v>
      </c>
      <c r="BI14" s="390">
        <v>157.09752985610601</v>
      </c>
      <c r="BJ14" s="390">
        <v>200.661863308862</v>
      </c>
      <c r="BK14" s="390">
        <v>205.45613108192299</v>
      </c>
      <c r="BL14" s="390">
        <v>188.20167656221099</v>
      </c>
      <c r="BM14" s="390">
        <v>128.275557028018</v>
      </c>
      <c r="BN14" s="390">
        <v>198.601875108011</v>
      </c>
      <c r="BO14" s="390">
        <v>183.90634341622601</v>
      </c>
      <c r="BP14" s="390">
        <v>167.771252651362</v>
      </c>
      <c r="BQ14" s="390">
        <v>182.08063785762201</v>
      </c>
      <c r="BR14" s="390">
        <v>198.100630941112</v>
      </c>
      <c r="BS14" s="390">
        <v>197.30903731116601</v>
      </c>
      <c r="BT14" s="390">
        <v>155.67179855285099</v>
      </c>
      <c r="BU14" s="390">
        <v>229.39502093022699</v>
      </c>
      <c r="BV14" s="390">
        <v>196.57699419468801</v>
      </c>
      <c r="BW14" s="390">
        <v>228.090653174154</v>
      </c>
      <c r="BX14" s="390">
        <v>170.34655204843301</v>
      </c>
      <c r="BY14" s="390">
        <v>172.44533686457399</v>
      </c>
      <c r="BZ14" s="390">
        <v>86.724037820277701</v>
      </c>
      <c r="CA14" s="390">
        <v>257.13364232969502</v>
      </c>
      <c r="CB14" s="390">
        <v>260.51778724168003</v>
      </c>
      <c r="CC14" s="390">
        <v>252.26694189012201</v>
      </c>
      <c r="CD14" s="390">
        <v>180.19545513976601</v>
      </c>
      <c r="CE14" s="390">
        <v>128.13770914138601</v>
      </c>
      <c r="CF14" s="390">
        <v>150.20343557402799</v>
      </c>
      <c r="CG14" s="390">
        <v>235.80370338534701</v>
      </c>
      <c r="CH14" s="390">
        <v>190.30245376934499</v>
      </c>
      <c r="CI14" s="390">
        <v>274.74947333367101</v>
      </c>
      <c r="CJ14" s="390">
        <v>154.66959200848399</v>
      </c>
      <c r="CK14" s="390">
        <v>117.50267861563501</v>
      </c>
      <c r="CL14" s="390">
        <v>117.57120609848999</v>
      </c>
      <c r="CM14" s="390">
        <v>140.07968218151501</v>
      </c>
      <c r="CN14" s="390">
        <v>166.17859436093499</v>
      </c>
      <c r="CO14" s="390">
        <v>152.45372951114601</v>
      </c>
      <c r="CP14" s="390">
        <v>370.390004509314</v>
      </c>
      <c r="CQ14" s="390">
        <v>162.07004859448301</v>
      </c>
    </row>
    <row r="15" spans="1:95" s="12" customFormat="1" ht="15.75" customHeight="1" x14ac:dyDescent="0.3">
      <c r="A15" s="114" t="s">
        <v>53</v>
      </c>
      <c r="B15" s="115">
        <v>208</v>
      </c>
      <c r="C15" s="116" t="s">
        <v>84</v>
      </c>
      <c r="D15" s="391">
        <v>52.751138124256101</v>
      </c>
      <c r="E15" s="391">
        <v>52.622762436951497</v>
      </c>
      <c r="F15" s="391">
        <v>39.5609991623746</v>
      </c>
      <c r="G15" s="391">
        <v>52.880027308830698</v>
      </c>
      <c r="H15" s="391">
        <v>89.964321730551902</v>
      </c>
      <c r="I15" s="391">
        <v>62.766082633350997</v>
      </c>
      <c r="J15" s="391">
        <v>80.062313062964805</v>
      </c>
      <c r="K15" s="391">
        <v>68.384835992163005</v>
      </c>
      <c r="L15" s="391">
        <v>78.818323653685894</v>
      </c>
      <c r="M15" s="391">
        <v>56.657857929770998</v>
      </c>
      <c r="N15" s="391">
        <v>73.243254521165696</v>
      </c>
      <c r="O15" s="391">
        <v>53.431656356232402</v>
      </c>
      <c r="P15" s="391">
        <v>45.922380639729198</v>
      </c>
      <c r="Q15" s="391">
        <v>55.389855768567998</v>
      </c>
      <c r="R15" s="391">
        <v>53.014677355663501</v>
      </c>
      <c r="S15" s="391">
        <v>73.313148275105107</v>
      </c>
      <c r="T15" s="391">
        <v>72.206330685489704</v>
      </c>
      <c r="U15" s="391">
        <v>81.305851107845996</v>
      </c>
      <c r="V15" s="391">
        <v>89.722609882692595</v>
      </c>
      <c r="W15" s="391">
        <v>75.232291014465304</v>
      </c>
      <c r="X15" s="391">
        <v>59.557504225771602</v>
      </c>
      <c r="Y15" s="391">
        <v>67.636182584371596</v>
      </c>
      <c r="Z15" s="391">
        <v>88.753437236588098</v>
      </c>
      <c r="AA15" s="391">
        <v>72.620260267030801</v>
      </c>
      <c r="AB15" s="391">
        <v>63.612224411550997</v>
      </c>
      <c r="AC15" s="391">
        <v>85.971041340636205</v>
      </c>
      <c r="AD15" s="391">
        <v>62.093593441901703</v>
      </c>
      <c r="AE15" s="391">
        <v>69.220480216934604</v>
      </c>
      <c r="AF15" s="391">
        <v>74.370612940977395</v>
      </c>
      <c r="AG15" s="391">
        <v>56.090059013527899</v>
      </c>
      <c r="AH15" s="391">
        <v>52.498564893188998</v>
      </c>
      <c r="AI15" s="391">
        <v>78.594190252040903</v>
      </c>
      <c r="AJ15" s="391">
        <v>80.671722951504293</v>
      </c>
      <c r="AK15" s="391">
        <v>71.101020464181701</v>
      </c>
      <c r="AL15" s="391">
        <v>101.263436443578</v>
      </c>
      <c r="AM15" s="391">
        <v>119.96412675742501</v>
      </c>
      <c r="AN15" s="391">
        <v>104.90960349543199</v>
      </c>
      <c r="AO15" s="391">
        <v>54.858339295840999</v>
      </c>
      <c r="AP15" s="391">
        <v>63.474788518563798</v>
      </c>
      <c r="AQ15" s="391">
        <v>110.939301817692</v>
      </c>
      <c r="AR15" s="391">
        <v>76.958617013045895</v>
      </c>
      <c r="AS15" s="391">
        <v>121.65428884516101</v>
      </c>
      <c r="AT15" s="391">
        <v>136.28238501553599</v>
      </c>
      <c r="AU15" s="391">
        <v>134.79563542044801</v>
      </c>
      <c r="AV15" s="391">
        <v>124.047136426249</v>
      </c>
      <c r="AW15" s="391">
        <v>68.421874824479303</v>
      </c>
      <c r="AX15" s="391">
        <v>137.471092171794</v>
      </c>
      <c r="AY15" s="391">
        <v>66.186937155757704</v>
      </c>
      <c r="AZ15" s="391">
        <v>92.789758928385893</v>
      </c>
      <c r="BA15" s="391">
        <v>53.693534873592199</v>
      </c>
      <c r="BB15" s="391">
        <v>95.211295992238007</v>
      </c>
      <c r="BC15" s="391">
        <v>54.818483681816602</v>
      </c>
      <c r="BD15" s="391">
        <v>68.810447250226304</v>
      </c>
      <c r="BE15" s="391">
        <v>69.340849153927905</v>
      </c>
      <c r="BF15" s="391">
        <v>73.671507092949</v>
      </c>
      <c r="BG15" s="391">
        <v>79.4326210810639</v>
      </c>
      <c r="BH15" s="391">
        <v>50.968763374480801</v>
      </c>
      <c r="BI15" s="391">
        <v>78.0786372525925</v>
      </c>
      <c r="BJ15" s="391">
        <v>58.8892001869783</v>
      </c>
      <c r="BK15" s="391">
        <v>75.327032490758597</v>
      </c>
      <c r="BL15" s="391">
        <v>75.363614699205698</v>
      </c>
      <c r="BM15" s="391">
        <v>75.380683992191393</v>
      </c>
      <c r="BN15" s="391">
        <v>69.522728429842005</v>
      </c>
      <c r="BO15" s="391">
        <v>99.860457321884098</v>
      </c>
      <c r="BP15" s="391">
        <v>94.843050044663897</v>
      </c>
      <c r="BQ15" s="391">
        <v>96.615314507584699</v>
      </c>
      <c r="BR15" s="391">
        <v>57.419285675433201</v>
      </c>
      <c r="BS15" s="391">
        <v>65.2614967444336</v>
      </c>
      <c r="BT15" s="391">
        <v>80.090714876625</v>
      </c>
      <c r="BU15" s="391">
        <v>96.331932720174393</v>
      </c>
      <c r="BV15" s="391">
        <v>62.717801870286401</v>
      </c>
      <c r="BW15" s="391">
        <v>68.798205893219105</v>
      </c>
      <c r="BX15" s="391">
        <v>96.923931300895404</v>
      </c>
      <c r="BY15" s="391">
        <v>53.299329837658597</v>
      </c>
      <c r="BZ15" s="391">
        <v>63.766448388204303</v>
      </c>
      <c r="CA15" s="391">
        <v>74.955626032761103</v>
      </c>
      <c r="CB15" s="391">
        <v>73.987193066520206</v>
      </c>
      <c r="CC15" s="391">
        <v>69.204275937147798</v>
      </c>
      <c r="CD15" s="391">
        <v>88.383778289755497</v>
      </c>
      <c r="CE15" s="391">
        <v>73.027501855824198</v>
      </c>
      <c r="CF15" s="391">
        <v>89.7713005532663</v>
      </c>
      <c r="CG15" s="391">
        <v>80.386299823816998</v>
      </c>
      <c r="CH15" s="391">
        <v>89.904116229183401</v>
      </c>
      <c r="CI15" s="391">
        <v>80.933456852005193</v>
      </c>
      <c r="CJ15" s="391">
        <v>82.098757225374399</v>
      </c>
      <c r="CK15" s="391">
        <v>72.643636636894499</v>
      </c>
      <c r="CL15" s="391">
        <v>109.009418070316</v>
      </c>
      <c r="CM15" s="391">
        <v>95.2010971420804</v>
      </c>
      <c r="CN15" s="391">
        <v>90.012405650533097</v>
      </c>
      <c r="CO15" s="391">
        <v>138.22712859534499</v>
      </c>
      <c r="CP15" s="391">
        <v>82.026083575710402</v>
      </c>
      <c r="CQ15" s="391">
        <v>109.13035687968301</v>
      </c>
    </row>
    <row r="16" spans="1:95" s="12" customFormat="1" ht="15.75" customHeight="1" x14ac:dyDescent="0.3">
      <c r="A16" s="111" t="s">
        <v>53</v>
      </c>
      <c r="B16" s="112">
        <v>209</v>
      </c>
      <c r="C16" s="113" t="s">
        <v>179</v>
      </c>
      <c r="D16" s="390">
        <v>37.474312864336198</v>
      </c>
      <c r="E16" s="390">
        <v>37.486023058937498</v>
      </c>
      <c r="F16" s="390">
        <v>36.992836206956603</v>
      </c>
      <c r="G16" s="390">
        <v>32.244742629424302</v>
      </c>
      <c r="H16" s="390">
        <v>32.312700833491697</v>
      </c>
      <c r="I16" s="390">
        <v>37.620303348388298</v>
      </c>
      <c r="J16" s="390">
        <v>36.954004803405901</v>
      </c>
      <c r="K16" s="390">
        <v>58.814421707857001</v>
      </c>
      <c r="L16" s="390">
        <v>36.964473457779697</v>
      </c>
      <c r="M16" s="390">
        <v>34.694380337868999</v>
      </c>
      <c r="N16" s="390">
        <v>30.370550255225702</v>
      </c>
      <c r="O16" s="390">
        <v>36.5423777061186</v>
      </c>
      <c r="P16" s="390">
        <v>30.138051982655199</v>
      </c>
      <c r="Q16" s="390">
        <v>34.5610385185567</v>
      </c>
      <c r="R16" s="390">
        <v>33.292864928319702</v>
      </c>
      <c r="S16" s="390">
        <v>36.5593931192222</v>
      </c>
      <c r="T16" s="390">
        <v>34.228831640228201</v>
      </c>
      <c r="U16" s="390">
        <v>33.761562914224399</v>
      </c>
      <c r="V16" s="390">
        <v>43.469545947884697</v>
      </c>
      <c r="W16" s="390">
        <v>55.845223165055899</v>
      </c>
      <c r="X16" s="390">
        <v>62.679247768457401</v>
      </c>
      <c r="Y16" s="390">
        <v>60.472704980868102</v>
      </c>
      <c r="Z16" s="390">
        <v>60.359775763399099</v>
      </c>
      <c r="AA16" s="390">
        <v>62.399369976229501</v>
      </c>
      <c r="AB16" s="390">
        <v>57.9992864509287</v>
      </c>
      <c r="AC16" s="390">
        <v>60.180687017411998</v>
      </c>
      <c r="AD16" s="390">
        <v>59.175237589962798</v>
      </c>
      <c r="AE16" s="390">
        <v>50.428436575921999</v>
      </c>
      <c r="AF16" s="390">
        <v>51.562828909575998</v>
      </c>
      <c r="AG16" s="390">
        <v>41.383844032266602</v>
      </c>
      <c r="AH16" s="390">
        <v>56.507854192773799</v>
      </c>
      <c r="AI16" s="390">
        <v>57.724022389591497</v>
      </c>
      <c r="AJ16" s="390">
        <v>66.106166036395095</v>
      </c>
      <c r="AK16" s="390">
        <v>67.559311157463995</v>
      </c>
      <c r="AL16" s="390">
        <v>67.214717305855601</v>
      </c>
      <c r="AM16" s="390">
        <v>72.823691433838704</v>
      </c>
      <c r="AN16" s="390">
        <v>89.027672412653402</v>
      </c>
      <c r="AO16" s="390">
        <v>83.514603514705499</v>
      </c>
      <c r="AP16" s="390">
        <v>96.613883554102401</v>
      </c>
      <c r="AQ16" s="390">
        <v>108.15334394799</v>
      </c>
      <c r="AR16" s="390">
        <v>111.109352373375</v>
      </c>
      <c r="AS16" s="390">
        <v>132.20378257342401</v>
      </c>
      <c r="AT16" s="390">
        <v>100.86355351964001</v>
      </c>
      <c r="AU16" s="390">
        <v>100.482212483854</v>
      </c>
      <c r="AV16" s="390">
        <v>95.655268531893796</v>
      </c>
      <c r="AW16" s="390">
        <v>90.4095939662094</v>
      </c>
      <c r="AX16" s="390">
        <v>92.107287191854397</v>
      </c>
      <c r="AY16" s="390">
        <v>99.859445930297994</v>
      </c>
      <c r="AZ16" s="390">
        <v>97.615466286189601</v>
      </c>
      <c r="BA16" s="390">
        <v>85.572001035745899</v>
      </c>
      <c r="BB16" s="390">
        <v>106.75385576327101</v>
      </c>
      <c r="BC16" s="390">
        <v>96.736287035251394</v>
      </c>
      <c r="BD16" s="390">
        <v>110.205504380162</v>
      </c>
      <c r="BE16" s="390">
        <v>94.127747582631898</v>
      </c>
      <c r="BF16" s="390">
        <v>100.524797247501</v>
      </c>
      <c r="BG16" s="390">
        <v>91.5171111807297</v>
      </c>
      <c r="BH16" s="390">
        <v>96.240360414852702</v>
      </c>
      <c r="BI16" s="390">
        <v>97.061852942972493</v>
      </c>
      <c r="BJ16" s="390">
        <v>90.474505024553807</v>
      </c>
      <c r="BK16" s="390">
        <v>96.775615175964504</v>
      </c>
      <c r="BL16" s="390">
        <v>100.859655607956</v>
      </c>
      <c r="BM16" s="390">
        <v>95.611414056098099</v>
      </c>
      <c r="BN16" s="390">
        <v>104.399957457684</v>
      </c>
      <c r="BO16" s="390">
        <v>108.13478023955599</v>
      </c>
      <c r="BP16" s="390">
        <v>107.354226642787</v>
      </c>
      <c r="BQ16" s="390">
        <v>100.657215980193</v>
      </c>
      <c r="BR16" s="390">
        <v>117.591884148448</v>
      </c>
      <c r="BS16" s="390">
        <v>111.467578260715</v>
      </c>
      <c r="BT16" s="390">
        <v>106.824985371062</v>
      </c>
      <c r="BU16" s="390">
        <v>110.58858446221601</v>
      </c>
      <c r="BV16" s="390">
        <v>114.6591568165</v>
      </c>
      <c r="BW16" s="390">
        <v>122.54169212443</v>
      </c>
      <c r="BX16" s="390">
        <v>102.115203501249</v>
      </c>
      <c r="BY16" s="390">
        <v>99.570653204885701</v>
      </c>
      <c r="BZ16" s="390">
        <v>112.053814125448</v>
      </c>
      <c r="CA16" s="390">
        <v>112.35142494257001</v>
      </c>
      <c r="CB16" s="390">
        <v>128.06612857366699</v>
      </c>
      <c r="CC16" s="390">
        <v>114.705265186752</v>
      </c>
      <c r="CD16" s="390">
        <v>121.954286439233</v>
      </c>
      <c r="CE16" s="390">
        <v>125.66886630716699</v>
      </c>
      <c r="CF16" s="390">
        <v>127.344114040671</v>
      </c>
      <c r="CG16" s="390">
        <v>128.92467260787299</v>
      </c>
      <c r="CH16" s="390">
        <v>114.946356443548</v>
      </c>
      <c r="CI16" s="390">
        <v>126.856423333037</v>
      </c>
      <c r="CJ16" s="390">
        <v>118.47373720468801</v>
      </c>
      <c r="CK16" s="390">
        <v>114.366568446364</v>
      </c>
      <c r="CL16" s="390">
        <v>127.68715698694901</v>
      </c>
      <c r="CM16" s="390">
        <v>123.015696174561</v>
      </c>
      <c r="CN16" s="390">
        <v>126.350232564479</v>
      </c>
      <c r="CO16" s="390">
        <v>126.15781385075699</v>
      </c>
      <c r="CP16" s="390">
        <v>132.26344820677301</v>
      </c>
      <c r="CQ16" s="390">
        <v>127.12828794095201</v>
      </c>
    </row>
    <row r="17" spans="1:249" s="12" customFormat="1" ht="15.75" customHeight="1" x14ac:dyDescent="0.3">
      <c r="A17" s="114" t="s">
        <v>53</v>
      </c>
      <c r="B17" s="115">
        <v>211</v>
      </c>
      <c r="C17" s="116" t="s">
        <v>81</v>
      </c>
      <c r="D17" s="391">
        <v>120.486593761615</v>
      </c>
      <c r="E17" s="391">
        <v>109.416448919362</v>
      </c>
      <c r="F17" s="391">
        <v>145.659110044496</v>
      </c>
      <c r="G17" s="391">
        <v>139.86185954995</v>
      </c>
      <c r="H17" s="391">
        <v>117.856739651175</v>
      </c>
      <c r="I17" s="391">
        <v>102.626779036279</v>
      </c>
      <c r="J17" s="391">
        <v>108.35351470419801</v>
      </c>
      <c r="K17" s="391">
        <v>96.3430077076179</v>
      </c>
      <c r="L17" s="391">
        <v>100.330733146565</v>
      </c>
      <c r="M17" s="391">
        <v>87.890845296242503</v>
      </c>
      <c r="N17" s="391">
        <v>107.44887027433199</v>
      </c>
      <c r="O17" s="391">
        <v>98.3289103495391</v>
      </c>
      <c r="P17" s="391">
        <v>97.758834755123999</v>
      </c>
      <c r="Q17" s="391">
        <v>81.225082099939499</v>
      </c>
      <c r="R17" s="391">
        <v>96.040893986002104</v>
      </c>
      <c r="S17" s="391">
        <v>93.079681668977699</v>
      </c>
      <c r="T17" s="391">
        <v>102.344746043825</v>
      </c>
      <c r="U17" s="391">
        <v>98.660191796980698</v>
      </c>
      <c r="V17" s="391">
        <v>101.606236441055</v>
      </c>
      <c r="W17" s="391">
        <v>81.491422569812201</v>
      </c>
      <c r="X17" s="391">
        <v>110.12061089436401</v>
      </c>
      <c r="Y17" s="391">
        <v>95.989571062507096</v>
      </c>
      <c r="Z17" s="391">
        <v>111.268249905969</v>
      </c>
      <c r="AA17" s="391">
        <v>93.310204374221101</v>
      </c>
      <c r="AB17" s="391">
        <v>108.279184835507</v>
      </c>
      <c r="AC17" s="391">
        <v>99.022985608201395</v>
      </c>
      <c r="AD17" s="391">
        <v>123.672388000989</v>
      </c>
      <c r="AE17" s="391">
        <v>106.01653991136899</v>
      </c>
      <c r="AF17" s="391">
        <v>102.35198801038101</v>
      </c>
      <c r="AG17" s="391">
        <v>3.98545637850959</v>
      </c>
      <c r="AH17" s="391">
        <v>4.9684269198089801</v>
      </c>
      <c r="AI17" s="391">
        <v>19.991453179666902</v>
      </c>
      <c r="AJ17" s="391">
        <v>17.1605493902284</v>
      </c>
      <c r="AK17" s="391">
        <v>20.0182183049705</v>
      </c>
      <c r="AL17" s="391">
        <v>32.896515419861601</v>
      </c>
      <c r="AM17" s="391">
        <v>62.9308476640349</v>
      </c>
      <c r="AN17" s="391">
        <v>83.395661726402693</v>
      </c>
      <c r="AO17" s="391">
        <v>54.495780092189896</v>
      </c>
      <c r="AP17" s="391">
        <v>65.9577595657383</v>
      </c>
      <c r="AQ17" s="391">
        <v>79.779023426464505</v>
      </c>
      <c r="AR17" s="391">
        <v>88.405685449543199</v>
      </c>
      <c r="AS17" s="391">
        <v>105.459340351558</v>
      </c>
      <c r="AT17" s="391">
        <v>136.27703344562099</v>
      </c>
      <c r="AU17" s="391">
        <v>126.53244625406199</v>
      </c>
      <c r="AV17" s="391">
        <v>104.13653657147201</v>
      </c>
      <c r="AW17" s="391">
        <v>105.516384078031</v>
      </c>
      <c r="AX17" s="391">
        <v>109.82448826332001</v>
      </c>
      <c r="AY17" s="391">
        <v>140.219860775597</v>
      </c>
      <c r="AZ17" s="391">
        <v>144.16300787648001</v>
      </c>
      <c r="BA17" s="391">
        <v>108.75881270414401</v>
      </c>
      <c r="BB17" s="391">
        <v>108.00865934434201</v>
      </c>
      <c r="BC17" s="391">
        <v>122.84314104329</v>
      </c>
      <c r="BD17" s="391">
        <v>110.42637808204</v>
      </c>
      <c r="BE17" s="391">
        <v>119.788992091713</v>
      </c>
      <c r="BF17" s="391">
        <v>176.638878110131</v>
      </c>
      <c r="BG17" s="391">
        <v>151.07355017271999</v>
      </c>
      <c r="BH17" s="391">
        <v>113.50752517707301</v>
      </c>
      <c r="BI17" s="391">
        <v>114.911933180096</v>
      </c>
      <c r="BJ17" s="391">
        <v>106.404787303297</v>
      </c>
      <c r="BK17" s="391">
        <v>144.887827681635</v>
      </c>
      <c r="BL17" s="391">
        <v>157.06253022913299</v>
      </c>
      <c r="BM17" s="391">
        <v>112.18071556022301</v>
      </c>
      <c r="BN17" s="391">
        <v>109.693642739651</v>
      </c>
      <c r="BO17" s="391">
        <v>104.485720591708</v>
      </c>
      <c r="BP17" s="391">
        <v>111.728957928773</v>
      </c>
      <c r="BQ17" s="391">
        <v>116.141118029252</v>
      </c>
      <c r="BR17" s="391">
        <v>160.452153128112</v>
      </c>
      <c r="BS17" s="391">
        <v>156.03274378839899</v>
      </c>
      <c r="BT17" s="391">
        <v>129.34005052798099</v>
      </c>
      <c r="BU17" s="391">
        <v>124.022880464271</v>
      </c>
      <c r="BV17" s="391">
        <v>135.14908612125501</v>
      </c>
      <c r="BW17" s="391">
        <v>180.35754417059701</v>
      </c>
      <c r="BX17" s="391">
        <v>192.297443178804</v>
      </c>
      <c r="BY17" s="391">
        <v>128.53618569403599</v>
      </c>
      <c r="BZ17" s="391">
        <v>132.40136846101299</v>
      </c>
      <c r="CA17" s="391">
        <v>137.919557961404</v>
      </c>
      <c r="CB17" s="391">
        <v>134.297916459395</v>
      </c>
      <c r="CC17" s="391">
        <v>142.61404534226199</v>
      </c>
      <c r="CD17" s="391">
        <v>185.832997256086</v>
      </c>
      <c r="CE17" s="391">
        <v>176.786283595995</v>
      </c>
      <c r="CF17" s="391">
        <v>139.80499591553399</v>
      </c>
      <c r="CG17" s="391">
        <v>142.80097933409499</v>
      </c>
      <c r="CH17" s="391">
        <v>139.16106142683901</v>
      </c>
      <c r="CI17" s="391">
        <v>187.840094987849</v>
      </c>
      <c r="CJ17" s="391">
        <v>200.045610009596</v>
      </c>
      <c r="CK17" s="391">
        <v>145.909390981272</v>
      </c>
      <c r="CL17" s="391">
        <v>154.40671233857401</v>
      </c>
      <c r="CM17" s="391">
        <v>151.97500904245601</v>
      </c>
      <c r="CN17" s="391">
        <v>151.53436726589999</v>
      </c>
      <c r="CO17" s="391">
        <v>148.77249815642699</v>
      </c>
      <c r="CP17" s="391">
        <v>210.69939623432899</v>
      </c>
      <c r="CQ17" s="391">
        <v>199.863511753311</v>
      </c>
    </row>
    <row r="18" spans="1:249" s="12" customFormat="1" ht="15.75" customHeight="1" x14ac:dyDescent="0.3">
      <c r="A18" s="111" t="s">
        <v>53</v>
      </c>
      <c r="B18" s="112">
        <v>212</v>
      </c>
      <c r="C18" s="113" t="s">
        <v>82</v>
      </c>
      <c r="D18" s="390">
        <v>63.950603254610698</v>
      </c>
      <c r="E18" s="390">
        <v>63.869365809129199</v>
      </c>
      <c r="F18" s="390">
        <v>74.651166332881502</v>
      </c>
      <c r="G18" s="390">
        <v>77.419923574080201</v>
      </c>
      <c r="H18" s="390">
        <v>66.3082809226335</v>
      </c>
      <c r="I18" s="390">
        <v>69.082055507659305</v>
      </c>
      <c r="J18" s="390">
        <v>72.558213986824697</v>
      </c>
      <c r="K18" s="390">
        <v>84.592863170442598</v>
      </c>
      <c r="L18" s="390">
        <v>69.870141824203699</v>
      </c>
      <c r="M18" s="390">
        <v>67.968319699438297</v>
      </c>
      <c r="N18" s="390">
        <v>64.640820379485604</v>
      </c>
      <c r="O18" s="390">
        <v>70.5891255094173</v>
      </c>
      <c r="P18" s="390">
        <v>55.504402419236101</v>
      </c>
      <c r="Q18" s="390">
        <v>51.893219842932098</v>
      </c>
      <c r="R18" s="390">
        <v>54.883266220480202</v>
      </c>
      <c r="S18" s="390">
        <v>67.380085626976097</v>
      </c>
      <c r="T18" s="390">
        <v>57.490158494847897</v>
      </c>
      <c r="U18" s="390">
        <v>60.359974466905797</v>
      </c>
      <c r="V18" s="390">
        <v>62.866205502128203</v>
      </c>
      <c r="W18" s="390">
        <v>63.701093981449702</v>
      </c>
      <c r="X18" s="390">
        <v>69.689666659492005</v>
      </c>
      <c r="Y18" s="390">
        <v>70.668967836043194</v>
      </c>
      <c r="Z18" s="390">
        <v>70.738178352880794</v>
      </c>
      <c r="AA18" s="390">
        <v>78.6073935034388</v>
      </c>
      <c r="AB18" s="390">
        <v>65.731137697017303</v>
      </c>
      <c r="AC18" s="390">
        <v>60.648237091363498</v>
      </c>
      <c r="AD18" s="390">
        <v>68.370830067600807</v>
      </c>
      <c r="AE18" s="390">
        <v>71.542004955132199</v>
      </c>
      <c r="AF18" s="390">
        <v>65.494027311662805</v>
      </c>
      <c r="AG18" s="390">
        <v>85.769100943601501</v>
      </c>
      <c r="AH18" s="390">
        <v>81.728359845207294</v>
      </c>
      <c r="AI18" s="390">
        <v>95.683047256535403</v>
      </c>
      <c r="AJ18" s="390">
        <v>86.668819860110801</v>
      </c>
      <c r="AK18" s="390">
        <v>90.565283895068404</v>
      </c>
      <c r="AL18" s="390">
        <v>112.29420495165</v>
      </c>
      <c r="AM18" s="390">
        <v>113.88262164453199</v>
      </c>
      <c r="AN18" s="390">
        <v>86.244857963953194</v>
      </c>
      <c r="AO18" s="390">
        <v>89.829984704948899</v>
      </c>
      <c r="AP18" s="390">
        <v>94.733041688976897</v>
      </c>
      <c r="AQ18" s="390">
        <v>64.907605201751693</v>
      </c>
      <c r="AR18" s="390">
        <v>102.931633341799</v>
      </c>
      <c r="AS18" s="390">
        <v>81.898528314802903</v>
      </c>
      <c r="AT18" s="390">
        <v>97.379028773464398</v>
      </c>
      <c r="AU18" s="390">
        <v>107.492587649204</v>
      </c>
      <c r="AV18" s="390">
        <v>132.52281633289701</v>
      </c>
      <c r="AW18" s="390">
        <v>115.40485856133699</v>
      </c>
      <c r="AX18" s="390">
        <v>99.445654805152699</v>
      </c>
      <c r="AY18" s="390">
        <v>127.20940266171201</v>
      </c>
      <c r="AZ18" s="390">
        <v>91.401937861799794</v>
      </c>
      <c r="BA18" s="390">
        <v>77.839515793542503</v>
      </c>
      <c r="BB18" s="390">
        <v>88.649153219862697</v>
      </c>
      <c r="BC18" s="390">
        <v>98.806705383931998</v>
      </c>
      <c r="BD18" s="390">
        <v>103.351201962747</v>
      </c>
      <c r="BE18" s="390">
        <v>85.130653178201698</v>
      </c>
      <c r="BF18" s="390">
        <v>86.971346944061807</v>
      </c>
      <c r="BG18" s="390">
        <v>88.641986427579894</v>
      </c>
      <c r="BH18" s="390">
        <v>79.882786325362403</v>
      </c>
      <c r="BI18" s="390">
        <v>95.295251583172004</v>
      </c>
      <c r="BJ18" s="390">
        <v>135.94855331861601</v>
      </c>
      <c r="BK18" s="390">
        <v>90.358786173849793</v>
      </c>
      <c r="BL18" s="390">
        <v>94.629637705985104</v>
      </c>
      <c r="BM18" s="390">
        <v>89.057646753143601</v>
      </c>
      <c r="BN18" s="390">
        <v>82.570561480825106</v>
      </c>
      <c r="BO18" s="390">
        <v>102.148375061477</v>
      </c>
      <c r="BP18" s="390">
        <v>93.989920751013202</v>
      </c>
      <c r="BQ18" s="390">
        <v>65.508048758588004</v>
      </c>
      <c r="BR18" s="390">
        <v>85.362021885553403</v>
      </c>
      <c r="BS18" s="390">
        <v>86.4202990533269</v>
      </c>
      <c r="BT18" s="390">
        <v>96.180234733850497</v>
      </c>
      <c r="BU18" s="390">
        <v>105.941102115476</v>
      </c>
      <c r="BV18" s="390">
        <v>121.862669882088</v>
      </c>
      <c r="BW18" s="390">
        <v>117.42575646112</v>
      </c>
      <c r="BX18" s="390">
        <v>108.968663707559</v>
      </c>
      <c r="BY18" s="390">
        <v>99.842897982129799</v>
      </c>
      <c r="BZ18" s="390">
        <v>104.119979241857</v>
      </c>
      <c r="CA18" s="390">
        <v>123.20708428579999</v>
      </c>
      <c r="CB18" s="390">
        <v>113.31404714411499</v>
      </c>
      <c r="CC18" s="390">
        <v>100.720445358693</v>
      </c>
      <c r="CD18" s="390">
        <v>103.42038723474801</v>
      </c>
      <c r="CE18" s="390">
        <v>107.70289454851699</v>
      </c>
      <c r="CF18" s="390">
        <v>74.770082107958004</v>
      </c>
      <c r="CG18" s="390">
        <v>116.972067501334</v>
      </c>
      <c r="CH18" s="390">
        <v>111.68272729624501</v>
      </c>
      <c r="CI18" s="390">
        <v>113.48261039981701</v>
      </c>
      <c r="CJ18" s="390">
        <v>113.654115667805</v>
      </c>
      <c r="CK18" s="390">
        <v>116.521810209796</v>
      </c>
      <c r="CL18" s="390">
        <v>121.252092031713</v>
      </c>
      <c r="CM18" s="390">
        <v>140.180609248623</v>
      </c>
      <c r="CN18" s="390">
        <v>135.04117689534701</v>
      </c>
      <c r="CO18" s="390">
        <v>133.82927326944599</v>
      </c>
      <c r="CP18" s="390">
        <v>123.755269419691</v>
      </c>
      <c r="CQ18" s="390">
        <v>106.08465354681201</v>
      </c>
    </row>
    <row r="19" spans="1:249" s="12" customFormat="1" ht="15.75" customHeight="1" x14ac:dyDescent="0.3">
      <c r="A19" s="114" t="s">
        <v>53</v>
      </c>
      <c r="B19" s="115">
        <v>213</v>
      </c>
      <c r="C19" s="116" t="s">
        <v>83</v>
      </c>
      <c r="D19" s="391">
        <v>54.343367087103402</v>
      </c>
      <c r="E19" s="391">
        <v>43.961833600042397</v>
      </c>
      <c r="F19" s="391">
        <v>42.789274387328902</v>
      </c>
      <c r="G19" s="391">
        <v>38.5983091799026</v>
      </c>
      <c r="H19" s="391">
        <v>69.04063416951</v>
      </c>
      <c r="I19" s="391">
        <v>57.161031835813802</v>
      </c>
      <c r="J19" s="391">
        <v>37.473408390007599</v>
      </c>
      <c r="K19" s="391">
        <v>58.360513420847298</v>
      </c>
      <c r="L19" s="391">
        <v>59.873654829614999</v>
      </c>
      <c r="M19" s="391">
        <v>59.227222172769203</v>
      </c>
      <c r="N19" s="391">
        <v>63.136214830850399</v>
      </c>
      <c r="O19" s="391">
        <v>58.656805693782303</v>
      </c>
      <c r="P19" s="391">
        <v>54.221798342501003</v>
      </c>
      <c r="Q19" s="391">
        <v>55.4989511991485</v>
      </c>
      <c r="R19" s="391">
        <v>56.464740216348297</v>
      </c>
      <c r="S19" s="391">
        <v>66.245579317868504</v>
      </c>
      <c r="T19" s="391">
        <v>85.8827933653575</v>
      </c>
      <c r="U19" s="391">
        <v>73.515204467724999</v>
      </c>
      <c r="V19" s="391">
        <v>76.047946130802302</v>
      </c>
      <c r="W19" s="391">
        <v>80.395075752938695</v>
      </c>
      <c r="X19" s="391">
        <v>90.076346318728</v>
      </c>
      <c r="Y19" s="391">
        <v>77.756934572994297</v>
      </c>
      <c r="Z19" s="391">
        <v>80.977667491766297</v>
      </c>
      <c r="AA19" s="391">
        <v>60.4821590221012</v>
      </c>
      <c r="AB19" s="391">
        <v>85.043104883195497</v>
      </c>
      <c r="AC19" s="391">
        <v>43.303871076583398</v>
      </c>
      <c r="AD19" s="391">
        <v>50.571756302131298</v>
      </c>
      <c r="AE19" s="391">
        <v>48.787691806739097</v>
      </c>
      <c r="AF19" s="391">
        <v>44.612721012172202</v>
      </c>
      <c r="AG19" s="391">
        <v>13.9682849565678</v>
      </c>
      <c r="AH19" s="391">
        <v>16.1857969195094</v>
      </c>
      <c r="AI19" s="391">
        <v>29.689957833309801</v>
      </c>
      <c r="AJ19" s="391">
        <v>55.5026232016438</v>
      </c>
      <c r="AK19" s="391">
        <v>56.775775508230602</v>
      </c>
      <c r="AL19" s="391">
        <v>51.959666245179797</v>
      </c>
      <c r="AM19" s="391">
        <v>68.928115286203806</v>
      </c>
      <c r="AN19" s="391">
        <v>106.09531200854801</v>
      </c>
      <c r="AO19" s="391">
        <v>86.429489290296402</v>
      </c>
      <c r="AP19" s="391">
        <v>58.948820503027001</v>
      </c>
      <c r="AQ19" s="391">
        <v>132.35836776730699</v>
      </c>
      <c r="AR19" s="391">
        <v>101.83172038105501</v>
      </c>
      <c r="AS19" s="391">
        <v>68.473255592445895</v>
      </c>
      <c r="AT19" s="391">
        <v>103.098977317668</v>
      </c>
      <c r="AU19" s="391">
        <v>120.29602072125699</v>
      </c>
      <c r="AV19" s="391">
        <v>113.662593423997</v>
      </c>
      <c r="AW19" s="391">
        <v>93.645813202348705</v>
      </c>
      <c r="AX19" s="391">
        <v>108.62206226660599</v>
      </c>
      <c r="AY19" s="391">
        <v>106.537567525443</v>
      </c>
      <c r="AZ19" s="391">
        <v>101.230459101628</v>
      </c>
      <c r="BA19" s="391">
        <v>103.706253475389</v>
      </c>
      <c r="BB19" s="391">
        <v>97.426775076696799</v>
      </c>
      <c r="BC19" s="391">
        <v>106.62345117288601</v>
      </c>
      <c r="BD19" s="391">
        <v>107.26475400766</v>
      </c>
      <c r="BE19" s="391">
        <v>105.26913337257299</v>
      </c>
      <c r="BF19" s="391">
        <v>104.48104168216101</v>
      </c>
      <c r="BG19" s="391">
        <v>115.550111105845</v>
      </c>
      <c r="BH19" s="391">
        <v>108.50974590656701</v>
      </c>
      <c r="BI19" s="391">
        <v>104.918415766051</v>
      </c>
      <c r="BJ19" s="391">
        <v>111.59437877034</v>
      </c>
      <c r="BK19" s="391">
        <v>113.90925336918301</v>
      </c>
      <c r="BL19" s="391">
        <v>154.30539046485401</v>
      </c>
      <c r="BM19" s="391">
        <v>129.885273684932</v>
      </c>
      <c r="BN19" s="391">
        <v>130.90107100719101</v>
      </c>
      <c r="BO19" s="391">
        <v>141.69361368511801</v>
      </c>
      <c r="BP19" s="391">
        <v>143.74853345319701</v>
      </c>
      <c r="BQ19" s="391">
        <v>147.401191972611</v>
      </c>
      <c r="BR19" s="391">
        <v>146.037653457196</v>
      </c>
      <c r="BS19" s="391">
        <v>146.33803824251601</v>
      </c>
      <c r="BT19" s="391">
        <v>137.584084667789</v>
      </c>
      <c r="BU19" s="391">
        <v>136.885747066802</v>
      </c>
      <c r="BV19" s="391">
        <v>146.085961344445</v>
      </c>
      <c r="BW19" s="391">
        <v>152.144526663352</v>
      </c>
      <c r="BX19" s="391">
        <v>175.596766711459</v>
      </c>
      <c r="BY19" s="391">
        <v>152.80219130560999</v>
      </c>
      <c r="BZ19" s="391">
        <v>139.49698688717399</v>
      </c>
      <c r="CA19" s="391">
        <v>153.57518578447301</v>
      </c>
      <c r="CB19" s="391">
        <v>153.38096877944699</v>
      </c>
      <c r="CC19" s="391">
        <v>158.01116678604299</v>
      </c>
      <c r="CD19" s="391">
        <v>167.96328436817501</v>
      </c>
      <c r="CE19" s="391">
        <v>177.359533163495</v>
      </c>
      <c r="CF19" s="391">
        <v>154.81168367774899</v>
      </c>
      <c r="CG19" s="391">
        <v>163.437792157226</v>
      </c>
      <c r="CH19" s="391">
        <v>165.73042204572801</v>
      </c>
      <c r="CI19" s="391">
        <v>171.99343369620701</v>
      </c>
      <c r="CJ19" s="391">
        <v>207.57297661898099</v>
      </c>
      <c r="CK19" s="391">
        <v>183.47740074366601</v>
      </c>
      <c r="CL19" s="391">
        <v>162.07990561021401</v>
      </c>
      <c r="CM19" s="391">
        <v>179.74575008090599</v>
      </c>
      <c r="CN19" s="391">
        <v>174.07084801510601</v>
      </c>
      <c r="CO19" s="391">
        <v>184.59464753466401</v>
      </c>
      <c r="CP19" s="391">
        <v>185.08613032290901</v>
      </c>
      <c r="CQ19" s="391">
        <v>189.332947869218</v>
      </c>
    </row>
    <row r="20" spans="1:249" s="12" customFormat="1" ht="15.75" customHeight="1" x14ac:dyDescent="0.3">
      <c r="A20" s="111" t="s">
        <v>53</v>
      </c>
      <c r="B20" s="112">
        <v>222</v>
      </c>
      <c r="C20" s="113" t="s">
        <v>275</v>
      </c>
      <c r="D20" s="390">
        <v>0</v>
      </c>
      <c r="E20" s="390">
        <v>0</v>
      </c>
      <c r="F20" s="390">
        <v>0</v>
      </c>
      <c r="G20" s="390">
        <v>0</v>
      </c>
      <c r="H20" s="390">
        <v>0</v>
      </c>
      <c r="I20" s="390">
        <v>0</v>
      </c>
      <c r="J20" s="390">
        <v>0</v>
      </c>
      <c r="K20" s="390">
        <v>0</v>
      </c>
      <c r="L20" s="390">
        <v>0</v>
      </c>
      <c r="M20" s="390">
        <v>0</v>
      </c>
      <c r="N20" s="390">
        <v>0</v>
      </c>
      <c r="O20" s="390">
        <v>0</v>
      </c>
      <c r="P20" s="390">
        <v>0</v>
      </c>
      <c r="Q20" s="390">
        <v>0</v>
      </c>
      <c r="R20" s="390">
        <v>0</v>
      </c>
      <c r="S20" s="390">
        <v>0</v>
      </c>
      <c r="T20" s="390">
        <v>0</v>
      </c>
      <c r="U20" s="390">
        <v>0</v>
      </c>
      <c r="V20" s="390">
        <v>0</v>
      </c>
      <c r="W20" s="390">
        <v>0</v>
      </c>
      <c r="X20" s="390">
        <v>0</v>
      </c>
      <c r="Y20" s="390">
        <v>0</v>
      </c>
      <c r="Z20" s="390">
        <v>0</v>
      </c>
      <c r="AA20" s="390">
        <v>0</v>
      </c>
      <c r="AB20" s="390">
        <v>0</v>
      </c>
      <c r="AC20" s="390">
        <v>0</v>
      </c>
      <c r="AD20" s="390">
        <v>0</v>
      </c>
      <c r="AE20" s="390">
        <v>0</v>
      </c>
      <c r="AF20" s="390">
        <v>0</v>
      </c>
      <c r="AG20" s="390">
        <v>0</v>
      </c>
      <c r="AH20" s="390">
        <v>0</v>
      </c>
      <c r="AI20" s="390">
        <v>0</v>
      </c>
      <c r="AJ20" s="390">
        <v>0</v>
      </c>
      <c r="AK20" s="390">
        <v>0</v>
      </c>
      <c r="AL20" s="390">
        <v>0</v>
      </c>
      <c r="AM20" s="390">
        <v>0</v>
      </c>
      <c r="AN20" s="390">
        <v>0</v>
      </c>
      <c r="AO20" s="390">
        <v>0</v>
      </c>
      <c r="AP20" s="390">
        <v>0</v>
      </c>
      <c r="AQ20" s="390">
        <v>0</v>
      </c>
      <c r="AR20" s="390">
        <v>0</v>
      </c>
      <c r="AS20" s="390">
        <v>0</v>
      </c>
      <c r="AT20" s="390">
        <v>0</v>
      </c>
      <c r="AU20" s="390">
        <v>0</v>
      </c>
      <c r="AV20" s="390">
        <v>0</v>
      </c>
      <c r="AW20" s="390">
        <v>0</v>
      </c>
      <c r="AX20" s="390">
        <v>0</v>
      </c>
      <c r="AY20" s="390">
        <v>0</v>
      </c>
      <c r="AZ20" s="390">
        <v>0</v>
      </c>
      <c r="BA20" s="390">
        <v>0</v>
      </c>
      <c r="BB20" s="390">
        <v>0</v>
      </c>
      <c r="BC20" s="390">
        <v>0</v>
      </c>
      <c r="BD20" s="390">
        <v>0</v>
      </c>
      <c r="BE20" s="390">
        <v>0</v>
      </c>
      <c r="BF20" s="390">
        <v>0</v>
      </c>
      <c r="BG20" s="390">
        <v>0</v>
      </c>
      <c r="BH20" s="390">
        <v>0</v>
      </c>
      <c r="BI20" s="390">
        <v>0</v>
      </c>
      <c r="BJ20" s="390">
        <v>0</v>
      </c>
      <c r="BK20" s="390">
        <v>0</v>
      </c>
      <c r="BL20" s="390">
        <v>0</v>
      </c>
      <c r="BM20" s="390">
        <v>0</v>
      </c>
      <c r="BN20" s="390">
        <v>0</v>
      </c>
      <c r="BO20" s="390">
        <v>0</v>
      </c>
      <c r="BP20" s="390">
        <v>0</v>
      </c>
      <c r="BQ20" s="390">
        <v>0</v>
      </c>
      <c r="BR20" s="390">
        <v>0</v>
      </c>
      <c r="BS20" s="390">
        <v>0</v>
      </c>
      <c r="BT20" s="390">
        <v>0</v>
      </c>
      <c r="BU20" s="390">
        <v>0</v>
      </c>
      <c r="BV20" s="390">
        <v>0</v>
      </c>
      <c r="BW20" s="390">
        <v>0</v>
      </c>
      <c r="BX20" s="390">
        <v>0</v>
      </c>
      <c r="BY20" s="390">
        <v>0</v>
      </c>
      <c r="BZ20" s="390">
        <v>0</v>
      </c>
      <c r="CA20" s="390">
        <v>0</v>
      </c>
      <c r="CB20" s="390">
        <v>0</v>
      </c>
      <c r="CC20" s="390">
        <v>0</v>
      </c>
      <c r="CD20" s="390">
        <v>0</v>
      </c>
      <c r="CE20" s="390">
        <v>0</v>
      </c>
      <c r="CF20" s="390">
        <v>0</v>
      </c>
      <c r="CG20" s="390">
        <v>0</v>
      </c>
      <c r="CH20" s="390">
        <v>0</v>
      </c>
      <c r="CI20" s="390">
        <v>0</v>
      </c>
      <c r="CJ20" s="390">
        <v>0</v>
      </c>
      <c r="CK20" s="390">
        <v>0</v>
      </c>
      <c r="CL20" s="390">
        <v>0</v>
      </c>
      <c r="CM20" s="390">
        <v>0</v>
      </c>
      <c r="CN20" s="390">
        <v>0</v>
      </c>
      <c r="CO20" s="390">
        <v>0</v>
      </c>
      <c r="CP20" s="390">
        <v>0</v>
      </c>
      <c r="CQ20" s="390">
        <v>0</v>
      </c>
    </row>
    <row r="21" spans="1:249" s="12" customFormat="1" ht="15.75" customHeight="1" x14ac:dyDescent="0.3">
      <c r="A21" s="114" t="s">
        <v>53</v>
      </c>
      <c r="B21" s="115">
        <v>225</v>
      </c>
      <c r="C21" s="116" t="s">
        <v>248</v>
      </c>
      <c r="D21" s="391">
        <v>149.800703846576</v>
      </c>
      <c r="E21" s="391">
        <v>183.47014581595101</v>
      </c>
      <c r="F21" s="391">
        <v>162.00041770966001</v>
      </c>
      <c r="G21" s="391">
        <v>150.356582982866</v>
      </c>
      <c r="H21" s="391">
        <v>139.72354843041299</v>
      </c>
      <c r="I21" s="391">
        <v>125.085780802892</v>
      </c>
      <c r="J21" s="391">
        <v>151.64559849075999</v>
      </c>
      <c r="K21" s="391">
        <v>167.24345393998999</v>
      </c>
      <c r="L21" s="391">
        <v>98.628647248686804</v>
      </c>
      <c r="M21" s="391">
        <v>133.54314274909899</v>
      </c>
      <c r="N21" s="391">
        <v>124.689004615367</v>
      </c>
      <c r="O21" s="391">
        <v>55.967736474244703</v>
      </c>
      <c r="P21" s="391">
        <v>40.833975972449799</v>
      </c>
      <c r="Q21" s="391">
        <v>37.0233323641243</v>
      </c>
      <c r="R21" s="391">
        <v>53.631551434191898</v>
      </c>
      <c r="S21" s="391">
        <v>54.814347247812499</v>
      </c>
      <c r="T21" s="391">
        <v>59.437366772537999</v>
      </c>
      <c r="U21" s="391">
        <v>74.873926767304098</v>
      </c>
      <c r="V21" s="391">
        <v>70.765040844036307</v>
      </c>
      <c r="W21" s="391">
        <v>101.82015475657001</v>
      </c>
      <c r="X21" s="391">
        <v>73.620987211545994</v>
      </c>
      <c r="Y21" s="391">
        <v>53.399791981889798</v>
      </c>
      <c r="Z21" s="391">
        <v>66.720852167350102</v>
      </c>
      <c r="AA21" s="391">
        <v>51.688985017045702</v>
      </c>
      <c r="AB21" s="391">
        <v>64.239864889300605</v>
      </c>
      <c r="AC21" s="391">
        <v>44.354033398794201</v>
      </c>
      <c r="AD21" s="391">
        <v>52.8988301360164</v>
      </c>
      <c r="AE21" s="391">
        <v>50.282933723721499</v>
      </c>
      <c r="AF21" s="391">
        <v>49.475220410325797</v>
      </c>
      <c r="AG21" s="391">
        <v>40.478374070030803</v>
      </c>
      <c r="AH21" s="391">
        <v>39.272105697850698</v>
      </c>
      <c r="AI21" s="391">
        <v>42.860826145926701</v>
      </c>
      <c r="AJ21" s="391">
        <v>46.939771569639298</v>
      </c>
      <c r="AK21" s="391">
        <v>38.160222009276097</v>
      </c>
      <c r="AL21" s="391">
        <v>93.984162075986703</v>
      </c>
      <c r="AM21" s="391">
        <v>88.491553183143395</v>
      </c>
      <c r="AN21" s="391">
        <v>64.7681658134956</v>
      </c>
      <c r="AO21" s="391">
        <v>110.72546342691599</v>
      </c>
      <c r="AP21" s="391">
        <v>90.530802971733294</v>
      </c>
      <c r="AQ21" s="391">
        <v>124.93802863967301</v>
      </c>
      <c r="AR21" s="391">
        <v>190.57273469237199</v>
      </c>
      <c r="AS21" s="391">
        <v>91.367026640194794</v>
      </c>
      <c r="AT21" s="391">
        <v>87.478675090947206</v>
      </c>
      <c r="AU21" s="391">
        <v>86.693197993554804</v>
      </c>
      <c r="AV21" s="391">
        <v>100.71623861990901</v>
      </c>
      <c r="AW21" s="391">
        <v>89.184549767403496</v>
      </c>
      <c r="AX21" s="391">
        <v>94.853471638302906</v>
      </c>
      <c r="AY21" s="391">
        <v>68.171644705499403</v>
      </c>
      <c r="AZ21" s="391">
        <v>72.784205206242405</v>
      </c>
      <c r="BA21" s="391">
        <v>49.366516023073501</v>
      </c>
      <c r="BB21" s="391">
        <v>103.608646888027</v>
      </c>
      <c r="BC21" s="391">
        <v>74.312829933567002</v>
      </c>
      <c r="BD21" s="391">
        <v>106.452646817469</v>
      </c>
      <c r="BE21" s="391">
        <v>106.574565950306</v>
      </c>
      <c r="BF21" s="391">
        <v>100.80600906094099</v>
      </c>
      <c r="BG21" s="391">
        <v>105.25352495026701</v>
      </c>
      <c r="BH21" s="391">
        <v>117.886144213032</v>
      </c>
      <c r="BI21" s="391">
        <v>114.051755002825</v>
      </c>
      <c r="BJ21" s="391">
        <v>111.03669002599899</v>
      </c>
      <c r="BK21" s="391">
        <v>106.559898246036</v>
      </c>
      <c r="BL21" s="391">
        <v>85.787342094940399</v>
      </c>
      <c r="BM21" s="391">
        <v>85.4807960482825</v>
      </c>
      <c r="BN21" s="391">
        <v>91.312192189854102</v>
      </c>
      <c r="BO21" s="391">
        <v>117.09706007683801</v>
      </c>
      <c r="BP21" s="391">
        <v>102.611353254726</v>
      </c>
      <c r="BQ21" s="391">
        <v>100.203967346208</v>
      </c>
      <c r="BR21" s="391">
        <v>98.786129538759496</v>
      </c>
      <c r="BS21" s="391">
        <v>107.005750814758</v>
      </c>
      <c r="BT21" s="391">
        <v>103.441560776145</v>
      </c>
      <c r="BU21" s="391">
        <v>118.820547561331</v>
      </c>
      <c r="BV21" s="391">
        <v>107.933800230773</v>
      </c>
      <c r="BW21" s="391">
        <v>107.03038419896799</v>
      </c>
      <c r="BX21" s="391">
        <v>97.007408049848706</v>
      </c>
      <c r="BY21" s="391">
        <v>110.09525632969201</v>
      </c>
      <c r="BZ21" s="391">
        <v>103.39273097379601</v>
      </c>
      <c r="CA21" s="391">
        <v>106.12685380353</v>
      </c>
      <c r="CB21" s="391">
        <v>98.841874145404105</v>
      </c>
      <c r="CC21" s="391">
        <v>85.925845017884996</v>
      </c>
      <c r="CD21" s="391">
        <v>105.45912170199099</v>
      </c>
      <c r="CE21" s="391">
        <v>99.816727397717102</v>
      </c>
      <c r="CF21" s="391">
        <v>106.32357498371201</v>
      </c>
      <c r="CG21" s="391">
        <v>102.348626672655</v>
      </c>
      <c r="CH21" s="391">
        <v>103.451560301534</v>
      </c>
      <c r="CI21" s="391">
        <v>102.755072460243</v>
      </c>
      <c r="CJ21" s="391">
        <v>91.391367184263004</v>
      </c>
      <c r="CK21" s="391">
        <v>69.493220800199197</v>
      </c>
      <c r="CL21" s="391">
        <v>88.482313451715299</v>
      </c>
      <c r="CM21" s="391">
        <v>104.45814222203001</v>
      </c>
      <c r="CN21" s="391">
        <v>92.808885175341402</v>
      </c>
      <c r="CO21" s="391">
        <v>115.33950465580899</v>
      </c>
      <c r="CP21" s="391">
        <v>142.122003878519</v>
      </c>
      <c r="CQ21" s="391">
        <v>84.828308137215899</v>
      </c>
    </row>
    <row r="22" spans="1:249" s="12" customFormat="1" ht="15.75" customHeight="1" x14ac:dyDescent="0.3">
      <c r="A22" s="111" t="s">
        <v>53</v>
      </c>
      <c r="B22" s="112">
        <v>226</v>
      </c>
      <c r="C22" s="113" t="s">
        <v>276</v>
      </c>
      <c r="D22" s="390">
        <v>0</v>
      </c>
      <c r="E22" s="390">
        <v>0</v>
      </c>
      <c r="F22" s="390">
        <v>0</v>
      </c>
      <c r="G22" s="390">
        <v>0</v>
      </c>
      <c r="H22" s="390">
        <v>0.69504705703881897</v>
      </c>
      <c r="I22" s="390">
        <v>0.72893998093648404</v>
      </c>
      <c r="J22" s="390">
        <v>0</v>
      </c>
      <c r="K22" s="390">
        <v>0</v>
      </c>
      <c r="L22" s="390">
        <v>0</v>
      </c>
      <c r="M22" s="390">
        <v>0</v>
      </c>
      <c r="N22" s="390">
        <v>0</v>
      </c>
      <c r="O22" s="390">
        <v>0</v>
      </c>
      <c r="P22" s="390">
        <v>0</v>
      </c>
      <c r="Q22" s="390">
        <v>0</v>
      </c>
      <c r="R22" s="390">
        <v>25.4667488085719</v>
      </c>
      <c r="S22" s="390">
        <v>0</v>
      </c>
      <c r="T22" s="390">
        <v>0</v>
      </c>
      <c r="U22" s="390">
        <v>0</v>
      </c>
      <c r="V22" s="390">
        <v>0</v>
      </c>
      <c r="W22" s="390">
        <v>0</v>
      </c>
      <c r="X22" s="390">
        <v>0</v>
      </c>
      <c r="Y22" s="390">
        <v>0</v>
      </c>
      <c r="Z22" s="390">
        <v>0</v>
      </c>
      <c r="AA22" s="390">
        <v>0</v>
      </c>
      <c r="AB22" s="390">
        <v>0</v>
      </c>
      <c r="AC22" s="390">
        <v>0</v>
      </c>
      <c r="AD22" s="390">
        <v>0</v>
      </c>
      <c r="AE22" s="390">
        <v>0</v>
      </c>
      <c r="AF22" s="390">
        <v>0</v>
      </c>
      <c r="AG22" s="390">
        <v>0</v>
      </c>
      <c r="AH22" s="390">
        <v>0</v>
      </c>
      <c r="AI22" s="390">
        <v>0</v>
      </c>
      <c r="AJ22" s="390">
        <v>0</v>
      </c>
      <c r="AK22" s="390">
        <v>0</v>
      </c>
      <c r="AL22" s="390">
        <v>0</v>
      </c>
      <c r="AM22" s="390">
        <v>0</v>
      </c>
      <c r="AN22" s="390">
        <v>16.5355694528537</v>
      </c>
      <c r="AO22" s="390">
        <v>14.6322866485324</v>
      </c>
      <c r="AP22" s="390">
        <v>225.50042864512301</v>
      </c>
      <c r="AQ22" s="390">
        <v>0</v>
      </c>
      <c r="AR22" s="390">
        <v>0</v>
      </c>
      <c r="AS22" s="390">
        <v>14.462109011642401</v>
      </c>
      <c r="AT22" s="390">
        <v>29.7729719026797</v>
      </c>
      <c r="AU22" s="390">
        <v>15.3727017994719</v>
      </c>
      <c r="AV22" s="390">
        <v>0</v>
      </c>
      <c r="AW22" s="390">
        <v>0</v>
      </c>
      <c r="AX22" s="390">
        <v>0</v>
      </c>
      <c r="AY22" s="390">
        <v>883.72393253969699</v>
      </c>
      <c r="AZ22" s="390">
        <v>14.869244050854199</v>
      </c>
      <c r="BA22" s="390">
        <v>58.647546043904597</v>
      </c>
      <c r="BB22" s="390">
        <v>36.369200576255402</v>
      </c>
      <c r="BC22" s="390">
        <v>17.405956471284899</v>
      </c>
      <c r="BD22" s="390">
        <v>26.806737239950099</v>
      </c>
      <c r="BE22" s="390">
        <v>0</v>
      </c>
      <c r="BF22" s="390">
        <v>0</v>
      </c>
      <c r="BG22" s="390">
        <v>0</v>
      </c>
      <c r="BH22" s="390">
        <v>0</v>
      </c>
      <c r="BI22" s="390">
        <v>0</v>
      </c>
      <c r="BJ22" s="390">
        <v>0</v>
      </c>
      <c r="BK22" s="390">
        <v>0</v>
      </c>
      <c r="BL22" s="390">
        <v>0</v>
      </c>
      <c r="BM22" s="390">
        <v>0</v>
      </c>
      <c r="BN22" s="390">
        <v>0</v>
      </c>
      <c r="BO22" s="390">
        <v>0</v>
      </c>
      <c r="BP22" s="390">
        <v>32.2065791232693</v>
      </c>
      <c r="BQ22" s="390">
        <v>0</v>
      </c>
      <c r="BR22" s="390">
        <v>0</v>
      </c>
      <c r="BS22" s="390">
        <v>0</v>
      </c>
      <c r="BT22" s="390">
        <v>24.242855334897499</v>
      </c>
      <c r="BU22" s="390">
        <v>0</v>
      </c>
      <c r="BV22" s="390">
        <v>27.719710520022399</v>
      </c>
      <c r="BW22" s="390">
        <v>0</v>
      </c>
      <c r="BX22" s="390">
        <v>0</v>
      </c>
      <c r="BY22" s="390">
        <v>0</v>
      </c>
      <c r="BZ22" s="390">
        <v>0</v>
      </c>
      <c r="CA22" s="390">
        <v>0</v>
      </c>
      <c r="CB22" s="390">
        <v>0</v>
      </c>
      <c r="CC22" s="390">
        <v>266.93959735987403</v>
      </c>
      <c r="CD22" s="390">
        <v>1205.2611777971599</v>
      </c>
      <c r="CE22" s="390">
        <v>798.95542104885101</v>
      </c>
      <c r="CF22" s="390">
        <v>89.435306183997696</v>
      </c>
      <c r="CG22" s="390">
        <v>0</v>
      </c>
      <c r="CH22" s="390">
        <v>90.451304830880702</v>
      </c>
      <c r="CI22" s="390">
        <v>541.67937359140399</v>
      </c>
      <c r="CJ22" s="390">
        <v>2888.0362466319202</v>
      </c>
      <c r="CK22" s="390">
        <v>704.01069698901097</v>
      </c>
      <c r="CL22" s="390">
        <v>1022.53924808341</v>
      </c>
      <c r="CM22" s="390">
        <v>3121.2045791667701</v>
      </c>
      <c r="CN22" s="390">
        <v>1463.1991267183801</v>
      </c>
      <c r="CO22" s="390">
        <v>775.514190682655</v>
      </c>
      <c r="CP22" s="390">
        <v>1240.4976153093801</v>
      </c>
      <c r="CQ22" s="390">
        <v>1252.5852535379099</v>
      </c>
    </row>
    <row r="23" spans="1:249" s="12" customFormat="1" ht="15.75" customHeight="1" x14ac:dyDescent="0.3">
      <c r="A23" s="114" t="s">
        <v>53</v>
      </c>
      <c r="B23" s="115">
        <v>232</v>
      </c>
      <c r="C23" s="116" t="s">
        <v>85</v>
      </c>
      <c r="D23" s="391">
        <v>85.025617099590207</v>
      </c>
      <c r="E23" s="391">
        <v>88.583629009175894</v>
      </c>
      <c r="F23" s="391">
        <v>97.762076945236601</v>
      </c>
      <c r="G23" s="391">
        <v>158.90374449343099</v>
      </c>
      <c r="H23" s="391">
        <v>134.20636503501501</v>
      </c>
      <c r="I23" s="391">
        <v>125.844358324401</v>
      </c>
      <c r="J23" s="391">
        <v>151.65451506125299</v>
      </c>
      <c r="K23" s="391">
        <v>147.90860636887399</v>
      </c>
      <c r="L23" s="391">
        <v>103.070049247984</v>
      </c>
      <c r="M23" s="391">
        <v>121.02593293016599</v>
      </c>
      <c r="N23" s="391">
        <v>127.75344003383</v>
      </c>
      <c r="O23" s="391">
        <v>119.728295906404</v>
      </c>
      <c r="P23" s="391">
        <v>100.625804961524</v>
      </c>
      <c r="Q23" s="391">
        <v>92.161695638251899</v>
      </c>
      <c r="R23" s="391">
        <v>93.927570232712895</v>
      </c>
      <c r="S23" s="391">
        <v>102.53188494126999</v>
      </c>
      <c r="T23" s="391">
        <v>103.55299207341</v>
      </c>
      <c r="U23" s="391">
        <v>85.644997300472298</v>
      </c>
      <c r="V23" s="391">
        <v>95.940746497844302</v>
      </c>
      <c r="W23" s="391">
        <v>113.218696983463</v>
      </c>
      <c r="X23" s="391">
        <v>125.065995776655</v>
      </c>
      <c r="Y23" s="391">
        <v>139.86778995670801</v>
      </c>
      <c r="Z23" s="391">
        <v>130.89741394049901</v>
      </c>
      <c r="AA23" s="391">
        <v>107.113501324959</v>
      </c>
      <c r="AB23" s="391">
        <v>88.164487206620393</v>
      </c>
      <c r="AC23" s="391">
        <v>78.539341068053901</v>
      </c>
      <c r="AD23" s="391">
        <v>82.858612848996003</v>
      </c>
      <c r="AE23" s="391">
        <v>97.138357286815904</v>
      </c>
      <c r="AF23" s="391">
        <v>95.198081276614204</v>
      </c>
      <c r="AG23" s="391">
        <v>93.058117069914104</v>
      </c>
      <c r="AH23" s="391">
        <v>89.963368716734706</v>
      </c>
      <c r="AI23" s="391">
        <v>129.355841840946</v>
      </c>
      <c r="AJ23" s="391">
        <v>103.493746634681</v>
      </c>
      <c r="AK23" s="391">
        <v>123.117567949011</v>
      </c>
      <c r="AL23" s="391">
        <v>94.500637653137005</v>
      </c>
      <c r="AM23" s="391">
        <v>95.063457876414404</v>
      </c>
      <c r="AN23" s="391">
        <v>109.432728806352</v>
      </c>
      <c r="AO23" s="391">
        <v>119.914804672047</v>
      </c>
      <c r="AP23" s="391">
        <v>94.091482689664801</v>
      </c>
      <c r="AQ23" s="391">
        <v>94.328132882793795</v>
      </c>
      <c r="AR23" s="391">
        <v>107.28893585530599</v>
      </c>
      <c r="AS23" s="391">
        <v>98.749479858967902</v>
      </c>
      <c r="AT23" s="391">
        <v>94.124726381196993</v>
      </c>
      <c r="AU23" s="391">
        <v>87.195235899963706</v>
      </c>
      <c r="AV23" s="391">
        <v>104.924923634002</v>
      </c>
      <c r="AW23" s="391">
        <v>96.915070776292694</v>
      </c>
      <c r="AX23" s="391">
        <v>89.484093636734798</v>
      </c>
      <c r="AY23" s="391">
        <v>103.550384906678</v>
      </c>
      <c r="AZ23" s="391">
        <v>91.456230965715207</v>
      </c>
      <c r="BA23" s="391">
        <v>101.282550151617</v>
      </c>
      <c r="BB23" s="391">
        <v>88.546404037118606</v>
      </c>
      <c r="BC23" s="391">
        <v>91.182141615198603</v>
      </c>
      <c r="BD23" s="391">
        <v>99.974112571205694</v>
      </c>
      <c r="BE23" s="391">
        <v>85.566513541579695</v>
      </c>
      <c r="BF23" s="391">
        <v>102.666624344423</v>
      </c>
      <c r="BG23" s="391">
        <v>114.06691653468199</v>
      </c>
      <c r="BH23" s="391">
        <v>113.61413760760399</v>
      </c>
      <c r="BI23" s="391">
        <v>110.180987536134</v>
      </c>
      <c r="BJ23" s="391">
        <v>115.23047544337901</v>
      </c>
      <c r="BK23" s="391">
        <v>129.53996329966199</v>
      </c>
      <c r="BL23" s="391">
        <v>110.704590252808</v>
      </c>
      <c r="BM23" s="391">
        <v>123.12323967567499</v>
      </c>
      <c r="BN23" s="391">
        <v>109.141104569793</v>
      </c>
      <c r="BO23" s="391">
        <v>109.82780754407101</v>
      </c>
      <c r="BP23" s="391">
        <v>115.315610765274</v>
      </c>
      <c r="BQ23" s="391">
        <v>96.486993930031304</v>
      </c>
      <c r="BR23" s="391">
        <v>112.389605338005</v>
      </c>
      <c r="BS23" s="391">
        <v>118.619229805175</v>
      </c>
      <c r="BT23" s="391">
        <v>120.881141217303</v>
      </c>
      <c r="BU23" s="391">
        <v>108.67779019438601</v>
      </c>
      <c r="BV23" s="391">
        <v>107.60379601708701</v>
      </c>
      <c r="BW23" s="391">
        <v>114.397672786792</v>
      </c>
      <c r="BX23" s="391">
        <v>100.548208404912</v>
      </c>
      <c r="BY23" s="391">
        <v>104.18292583233099</v>
      </c>
      <c r="BZ23" s="391">
        <v>108.16745233336999</v>
      </c>
      <c r="CA23" s="391">
        <v>105.676655677385</v>
      </c>
      <c r="CB23" s="391">
        <v>205.37860941608599</v>
      </c>
      <c r="CC23" s="391">
        <v>122.641963855675</v>
      </c>
      <c r="CD23" s="391">
        <v>137.46537758802501</v>
      </c>
      <c r="CE23" s="391">
        <v>132.13211423695199</v>
      </c>
      <c r="CF23" s="391">
        <v>129.894175421884</v>
      </c>
      <c r="CG23" s="391">
        <v>132.02141869562999</v>
      </c>
      <c r="CH23" s="391">
        <v>139.71590441018901</v>
      </c>
      <c r="CI23" s="391">
        <v>110.952567549196</v>
      </c>
      <c r="CJ23" s="391">
        <v>115.825024258661</v>
      </c>
      <c r="CK23" s="391">
        <v>135.40239819387</v>
      </c>
      <c r="CL23" s="391">
        <v>124.336399086459</v>
      </c>
      <c r="CM23" s="391">
        <v>137.792151219472</v>
      </c>
      <c r="CN23" s="391">
        <v>185.39119246048099</v>
      </c>
      <c r="CO23" s="391">
        <v>132.85975302948</v>
      </c>
      <c r="CP23" s="391">
        <v>123.477531026367</v>
      </c>
      <c r="CQ23" s="391">
        <v>122.291040618728</v>
      </c>
    </row>
    <row r="24" spans="1:249" s="12" customFormat="1" ht="15.75" customHeight="1" x14ac:dyDescent="0.3">
      <c r="A24" s="111" t="s">
        <v>53</v>
      </c>
      <c r="B24" s="112">
        <v>246</v>
      </c>
      <c r="C24" s="113" t="s">
        <v>86</v>
      </c>
      <c r="D24" s="390">
        <v>87.393289056232206</v>
      </c>
      <c r="E24" s="390">
        <v>49.907737550873598</v>
      </c>
      <c r="F24" s="390">
        <v>39.867696768906001</v>
      </c>
      <c r="G24" s="390">
        <v>47.749728012355298</v>
      </c>
      <c r="H24" s="390">
        <v>17.816073957451</v>
      </c>
      <c r="I24" s="390">
        <v>41.865860656707298</v>
      </c>
      <c r="J24" s="390">
        <v>37.6703819243683</v>
      </c>
      <c r="K24" s="390">
        <v>26.559711025039199</v>
      </c>
      <c r="L24" s="390">
        <v>35.075128964388497</v>
      </c>
      <c r="M24" s="390">
        <v>59.339676350334301</v>
      </c>
      <c r="N24" s="390">
        <v>39.702760774636801</v>
      </c>
      <c r="O24" s="390">
        <v>35.553699753142197</v>
      </c>
      <c r="P24" s="390">
        <v>78.451955727951599</v>
      </c>
      <c r="Q24" s="390">
        <v>177.14791194519501</v>
      </c>
      <c r="R24" s="390">
        <v>74.425912126438405</v>
      </c>
      <c r="S24" s="390">
        <v>78.139349065902394</v>
      </c>
      <c r="T24" s="390">
        <v>79.944731452901607</v>
      </c>
      <c r="U24" s="390">
        <v>188.075313943889</v>
      </c>
      <c r="V24" s="390">
        <v>73.1216389520837</v>
      </c>
      <c r="W24" s="390">
        <v>77.049034496184305</v>
      </c>
      <c r="X24" s="390">
        <v>88.946234763455195</v>
      </c>
      <c r="Y24" s="390">
        <v>235.17854568828099</v>
      </c>
      <c r="Z24" s="390">
        <v>92.054552619332398</v>
      </c>
      <c r="AA24" s="390">
        <v>91.8399647981512</v>
      </c>
      <c r="AB24" s="390">
        <v>115.246914172407</v>
      </c>
      <c r="AC24" s="390">
        <v>308.84210956680403</v>
      </c>
      <c r="AD24" s="390">
        <v>120.795624740524</v>
      </c>
      <c r="AE24" s="390">
        <v>124.59830673611999</v>
      </c>
      <c r="AF24" s="390">
        <v>92.381015423264103</v>
      </c>
      <c r="AG24" s="390">
        <v>217.65321999356701</v>
      </c>
      <c r="AH24" s="390">
        <v>102.186603336744</v>
      </c>
      <c r="AI24" s="390">
        <v>150.23388568680801</v>
      </c>
      <c r="AJ24" s="390">
        <v>90.024291347697897</v>
      </c>
      <c r="AK24" s="390">
        <v>236.84647573215199</v>
      </c>
      <c r="AL24" s="390">
        <v>95.248554717062703</v>
      </c>
      <c r="AM24" s="390">
        <v>89.234757831571301</v>
      </c>
      <c r="AN24" s="390">
        <v>86.747860889955803</v>
      </c>
      <c r="AO24" s="390">
        <v>110.673966682837</v>
      </c>
      <c r="AP24" s="390">
        <v>86.266991792398301</v>
      </c>
      <c r="AQ24" s="390">
        <v>166.83047358586501</v>
      </c>
      <c r="AR24" s="390">
        <v>124.64691488334201</v>
      </c>
      <c r="AS24" s="390">
        <v>114.327974871078</v>
      </c>
      <c r="AT24" s="390">
        <v>74.602456357541399</v>
      </c>
      <c r="AU24" s="390">
        <v>83.482492991118605</v>
      </c>
      <c r="AV24" s="390">
        <v>76.350874839773994</v>
      </c>
      <c r="AW24" s="390">
        <v>112.56499980068899</v>
      </c>
      <c r="AX24" s="390">
        <v>57.345120474599703</v>
      </c>
      <c r="AY24" s="390">
        <v>106.15987283080101</v>
      </c>
      <c r="AZ24" s="390">
        <v>72.2163209707997</v>
      </c>
      <c r="BA24" s="390">
        <v>98.887462654677293</v>
      </c>
      <c r="BB24" s="390">
        <v>76.609916168719906</v>
      </c>
      <c r="BC24" s="390">
        <v>91.204884649100606</v>
      </c>
      <c r="BD24" s="390">
        <v>123.151265776846</v>
      </c>
      <c r="BE24" s="390">
        <v>83.569739527716607</v>
      </c>
      <c r="BF24" s="390">
        <v>89.680884708697803</v>
      </c>
      <c r="BG24" s="390">
        <v>80.6317216386322</v>
      </c>
      <c r="BH24" s="390">
        <v>90.987816891734795</v>
      </c>
      <c r="BI24" s="390">
        <v>81.8712716554531</v>
      </c>
      <c r="BJ24" s="390">
        <v>83.155224312377001</v>
      </c>
      <c r="BK24" s="390">
        <v>115.653558676663</v>
      </c>
      <c r="BL24" s="390">
        <v>84.742198202434096</v>
      </c>
      <c r="BM24" s="390">
        <v>117.462929898048</v>
      </c>
      <c r="BN24" s="390">
        <v>94.429326662308796</v>
      </c>
      <c r="BO24" s="390">
        <v>95.725379866897697</v>
      </c>
      <c r="BP24" s="390">
        <v>134.438568073173</v>
      </c>
      <c r="BQ24" s="390">
        <v>137.11750325523201</v>
      </c>
      <c r="BR24" s="390">
        <v>113.207915347924</v>
      </c>
      <c r="BS24" s="390">
        <v>112.235979729468</v>
      </c>
      <c r="BT24" s="390">
        <v>93.794514426115498</v>
      </c>
      <c r="BU24" s="390">
        <v>107.914201042092</v>
      </c>
      <c r="BV24" s="390">
        <v>93.428201583767603</v>
      </c>
      <c r="BW24" s="390">
        <v>112.142515903147</v>
      </c>
      <c r="BX24" s="390">
        <v>56.165011937960102</v>
      </c>
      <c r="BY24" s="390">
        <v>130.097821944857</v>
      </c>
      <c r="BZ24" s="390">
        <v>86.803378203328293</v>
      </c>
      <c r="CA24" s="390">
        <v>101.261080483109</v>
      </c>
      <c r="CB24" s="390">
        <v>130.08123886733199</v>
      </c>
      <c r="CC24" s="390">
        <v>96.003716301229801</v>
      </c>
      <c r="CD24" s="390">
        <v>94.131506000412898</v>
      </c>
      <c r="CE24" s="390">
        <v>88.321081630903095</v>
      </c>
      <c r="CF24" s="390">
        <v>88.122660452680293</v>
      </c>
      <c r="CG24" s="390">
        <v>90.329885532554101</v>
      </c>
      <c r="CH24" s="390">
        <v>85.983306966577004</v>
      </c>
      <c r="CI24" s="390">
        <v>84.281160142686304</v>
      </c>
      <c r="CJ24" s="390">
        <v>85.614313998919698</v>
      </c>
      <c r="CK24" s="390">
        <v>100.808341344363</v>
      </c>
      <c r="CL24" s="390">
        <v>111.92362703018</v>
      </c>
      <c r="CM24" s="390">
        <v>79.604484062577896</v>
      </c>
      <c r="CN24" s="390">
        <v>128.687801961053</v>
      </c>
      <c r="CO24" s="390">
        <v>95.458530376429593</v>
      </c>
      <c r="CP24" s="390">
        <v>78.191075235110603</v>
      </c>
      <c r="CQ24" s="390">
        <v>74.118292297756994</v>
      </c>
    </row>
    <row r="25" spans="1:249" s="12" customFormat="1" ht="15.75" customHeight="1" x14ac:dyDescent="0.3">
      <c r="A25" s="114" t="s">
        <v>54</v>
      </c>
      <c r="B25" s="115">
        <v>247</v>
      </c>
      <c r="C25" s="116" t="s">
        <v>88</v>
      </c>
      <c r="D25" s="391">
        <v>187.056638705312</v>
      </c>
      <c r="E25" s="391">
        <v>190.899945233789</v>
      </c>
      <c r="F25" s="391">
        <v>174.63607409243801</v>
      </c>
      <c r="G25" s="391">
        <v>146.11990493745901</v>
      </c>
      <c r="H25" s="391">
        <v>143.30300638399899</v>
      </c>
      <c r="I25" s="391">
        <v>128.572039939088</v>
      </c>
      <c r="J25" s="391">
        <v>167.291478567014</v>
      </c>
      <c r="K25" s="391">
        <v>142.00690463946299</v>
      </c>
      <c r="L25" s="391">
        <v>130.59742794424</v>
      </c>
      <c r="M25" s="391">
        <v>132.37120164966399</v>
      </c>
      <c r="N25" s="391">
        <v>110.439335028925</v>
      </c>
      <c r="O25" s="391">
        <v>109.30560934611</v>
      </c>
      <c r="P25" s="391">
        <v>92.003750044161194</v>
      </c>
      <c r="Q25" s="391">
        <v>95.015907535389502</v>
      </c>
      <c r="R25" s="391">
        <v>195.638406480339</v>
      </c>
      <c r="S25" s="391">
        <v>148.063452808921</v>
      </c>
      <c r="T25" s="391">
        <v>98.330952426482099</v>
      </c>
      <c r="U25" s="391">
        <v>137.31422284028099</v>
      </c>
      <c r="V25" s="391">
        <v>164.60435819398401</v>
      </c>
      <c r="W25" s="391">
        <v>204.584073386678</v>
      </c>
      <c r="X25" s="391">
        <v>180.346735119588</v>
      </c>
      <c r="Y25" s="391">
        <v>174.787969713618</v>
      </c>
      <c r="Z25" s="391">
        <v>142.61690440272099</v>
      </c>
      <c r="AA25" s="391">
        <v>135.00970571728001</v>
      </c>
      <c r="AB25" s="391">
        <v>128.00180281672201</v>
      </c>
      <c r="AC25" s="391">
        <v>126.468315988903</v>
      </c>
      <c r="AD25" s="391">
        <v>110.6560939189</v>
      </c>
      <c r="AE25" s="391">
        <v>95.315302695082707</v>
      </c>
      <c r="AF25" s="391">
        <v>117.49444633970499</v>
      </c>
      <c r="AG25" s="391">
        <v>57.039712399619198</v>
      </c>
      <c r="AH25" s="391">
        <v>63.389913227555802</v>
      </c>
      <c r="AI25" s="391">
        <v>77.043972681714493</v>
      </c>
      <c r="AJ25" s="391">
        <v>71.268333501813103</v>
      </c>
      <c r="AK25" s="391">
        <v>68.8135010496635</v>
      </c>
      <c r="AL25" s="391">
        <v>69.113191661458799</v>
      </c>
      <c r="AM25" s="391">
        <v>84.160407128564898</v>
      </c>
      <c r="AN25" s="391">
        <v>82.056577734203898</v>
      </c>
      <c r="AO25" s="391">
        <v>87.860231388787597</v>
      </c>
      <c r="AP25" s="391">
        <v>100.70974337691599</v>
      </c>
      <c r="AQ25" s="391">
        <v>97.953727030699298</v>
      </c>
      <c r="AR25" s="391">
        <v>90.089240235100903</v>
      </c>
      <c r="AS25" s="391">
        <v>112.09370793123</v>
      </c>
      <c r="AT25" s="391">
        <v>102.512353722493</v>
      </c>
      <c r="AU25" s="391">
        <v>110.312311297656</v>
      </c>
      <c r="AV25" s="391">
        <v>113.171887258084</v>
      </c>
      <c r="AW25" s="391">
        <v>89.6930671046713</v>
      </c>
      <c r="AX25" s="391">
        <v>105.95929241292301</v>
      </c>
      <c r="AY25" s="391">
        <v>107.58786050723501</v>
      </c>
      <c r="AZ25" s="391">
        <v>94.4639172942789</v>
      </c>
      <c r="BA25" s="391">
        <v>94.264685176198498</v>
      </c>
      <c r="BB25" s="391">
        <v>87.832647534157005</v>
      </c>
      <c r="BC25" s="391">
        <v>95.076291019114393</v>
      </c>
      <c r="BD25" s="391">
        <v>96.0404465412321</v>
      </c>
      <c r="BE25" s="391">
        <v>104.452701133752</v>
      </c>
      <c r="BF25" s="391">
        <v>119.827139118858</v>
      </c>
      <c r="BG25" s="391">
        <v>111.47978334262601</v>
      </c>
      <c r="BH25" s="391">
        <v>99.057533716264601</v>
      </c>
      <c r="BI25" s="391">
        <v>99.121126249907604</v>
      </c>
      <c r="BJ25" s="391">
        <v>101.409203030168</v>
      </c>
      <c r="BK25" s="391">
        <v>109.238695823047</v>
      </c>
      <c r="BL25" s="391">
        <v>99.7371476717463</v>
      </c>
      <c r="BM25" s="391">
        <v>88.538435677288902</v>
      </c>
      <c r="BN25" s="391">
        <v>96.772007700013006</v>
      </c>
      <c r="BO25" s="391">
        <v>101.685075293651</v>
      </c>
      <c r="BP25" s="391">
        <v>94.639543893893105</v>
      </c>
      <c r="BQ25" s="391">
        <v>93.467171133788995</v>
      </c>
      <c r="BR25" s="391">
        <v>93.011090582163504</v>
      </c>
      <c r="BS25" s="391">
        <v>96.133170886096494</v>
      </c>
      <c r="BT25" s="391">
        <v>92.376860454796798</v>
      </c>
      <c r="BU25" s="391">
        <v>88.297319396535102</v>
      </c>
      <c r="BV25" s="391">
        <v>93.097642546814797</v>
      </c>
      <c r="BW25" s="391">
        <v>111.68943333815599</v>
      </c>
      <c r="BX25" s="391">
        <v>91.617671414608907</v>
      </c>
      <c r="BY25" s="391">
        <v>82.142665793661095</v>
      </c>
      <c r="BZ25" s="391">
        <v>95.647753230167595</v>
      </c>
      <c r="CA25" s="391">
        <v>92.206639850541706</v>
      </c>
      <c r="CB25" s="391">
        <v>95.6939829521082</v>
      </c>
      <c r="CC25" s="391">
        <v>99.149852346219106</v>
      </c>
      <c r="CD25" s="391">
        <v>95.329435287179095</v>
      </c>
      <c r="CE25" s="391">
        <v>193.92542486953101</v>
      </c>
      <c r="CF25" s="391">
        <v>115.46394394219</v>
      </c>
      <c r="CG25" s="391">
        <v>74.635350154006503</v>
      </c>
      <c r="CH25" s="391">
        <v>64.469571423926993</v>
      </c>
      <c r="CI25" s="391">
        <v>83.7192167465832</v>
      </c>
      <c r="CJ25" s="391">
        <v>75.387424603716497</v>
      </c>
      <c r="CK25" s="391">
        <v>71.656160859776406</v>
      </c>
      <c r="CL25" s="391">
        <v>79.527577304624401</v>
      </c>
      <c r="CM25" s="391">
        <v>70.954461273438895</v>
      </c>
      <c r="CN25" s="391">
        <v>75.140711707290805</v>
      </c>
      <c r="CO25" s="391">
        <v>86.192675348097495</v>
      </c>
      <c r="CP25" s="391">
        <v>78.133082994382605</v>
      </c>
      <c r="CQ25" s="391">
        <v>79.737018953595197</v>
      </c>
    </row>
    <row r="26" spans="1:249" s="12" customFormat="1" ht="15.75" customHeight="1" x14ac:dyDescent="0.3">
      <c r="A26" s="111" t="s">
        <v>54</v>
      </c>
      <c r="B26" s="112">
        <v>263</v>
      </c>
      <c r="C26" s="113" t="s">
        <v>87</v>
      </c>
      <c r="D26" s="390">
        <v>39.154376922486598</v>
      </c>
      <c r="E26" s="390">
        <v>48.354117770701798</v>
      </c>
      <c r="F26" s="390">
        <v>45.844341465196003</v>
      </c>
      <c r="G26" s="390">
        <v>51.629242325076703</v>
      </c>
      <c r="H26" s="390">
        <v>38.233681922130103</v>
      </c>
      <c r="I26" s="390">
        <v>41.522934060106898</v>
      </c>
      <c r="J26" s="390">
        <v>43.927683890156899</v>
      </c>
      <c r="K26" s="390">
        <v>50.938192891776403</v>
      </c>
      <c r="L26" s="390">
        <v>34.746218831445297</v>
      </c>
      <c r="M26" s="390">
        <v>41.696779574402797</v>
      </c>
      <c r="N26" s="390">
        <v>38.077826088002901</v>
      </c>
      <c r="O26" s="390">
        <v>46.065885596976898</v>
      </c>
      <c r="P26" s="390">
        <v>32.355964315533903</v>
      </c>
      <c r="Q26" s="390">
        <v>37.587754594608001</v>
      </c>
      <c r="R26" s="390">
        <v>44.667532785323203</v>
      </c>
      <c r="S26" s="390">
        <v>49.516087717317198</v>
      </c>
      <c r="T26" s="390">
        <v>35.1852232250829</v>
      </c>
      <c r="U26" s="390">
        <v>42.658535354067901</v>
      </c>
      <c r="V26" s="390">
        <v>40.497425314477198</v>
      </c>
      <c r="W26" s="390">
        <v>47.743070839066398</v>
      </c>
      <c r="X26" s="390">
        <v>37.804118242775303</v>
      </c>
      <c r="Y26" s="390">
        <v>43.309389755290098</v>
      </c>
      <c r="Z26" s="390">
        <v>46.968873268585099</v>
      </c>
      <c r="AA26" s="390">
        <v>54.082736974528601</v>
      </c>
      <c r="AB26" s="390">
        <v>38.734590745655403</v>
      </c>
      <c r="AC26" s="390">
        <v>42.391440496270597</v>
      </c>
      <c r="AD26" s="390">
        <v>45.717634483851299</v>
      </c>
      <c r="AE26" s="390">
        <v>52.298756607202002</v>
      </c>
      <c r="AF26" s="390">
        <v>43.773219876250401</v>
      </c>
      <c r="AG26" s="390">
        <v>39.011221519669697</v>
      </c>
      <c r="AH26" s="390">
        <v>43.736471131799597</v>
      </c>
      <c r="AI26" s="390">
        <v>62.700967128091598</v>
      </c>
      <c r="AJ26" s="390">
        <v>50.860375765783999</v>
      </c>
      <c r="AK26" s="390">
        <v>53.038568781965303</v>
      </c>
      <c r="AL26" s="390">
        <v>48.578009301223098</v>
      </c>
      <c r="AM26" s="390">
        <v>63.838300043382198</v>
      </c>
      <c r="AN26" s="390">
        <v>82.213344530980393</v>
      </c>
      <c r="AO26" s="390">
        <v>93.879432619809506</v>
      </c>
      <c r="AP26" s="390">
        <v>101.796292792907</v>
      </c>
      <c r="AQ26" s="390">
        <v>102.70216580517901</v>
      </c>
      <c r="AR26" s="390">
        <v>89.877323617019897</v>
      </c>
      <c r="AS26" s="390">
        <v>106.781417346994</v>
      </c>
      <c r="AT26" s="390">
        <v>95.273164300714996</v>
      </c>
      <c r="AU26" s="390">
        <v>93.640530625203894</v>
      </c>
      <c r="AV26" s="390">
        <v>108.730013627912</v>
      </c>
      <c r="AW26" s="390">
        <v>104.232211687513</v>
      </c>
      <c r="AX26" s="390">
        <v>95.726070197687605</v>
      </c>
      <c r="AY26" s="390">
        <v>125.148032848081</v>
      </c>
      <c r="AZ26" s="390">
        <v>90.774035484362599</v>
      </c>
      <c r="BA26" s="390">
        <v>95.5412001699369</v>
      </c>
      <c r="BB26" s="390">
        <v>106.383364320406</v>
      </c>
      <c r="BC26" s="390">
        <v>105.581024305947</v>
      </c>
      <c r="BD26" s="390">
        <v>103.225301787494</v>
      </c>
      <c r="BE26" s="390">
        <v>122.64986856195</v>
      </c>
      <c r="BF26" s="390">
        <v>115.484585514757</v>
      </c>
      <c r="BG26" s="390">
        <v>125.30369525362001</v>
      </c>
      <c r="BH26" s="390">
        <v>114.744161647504</v>
      </c>
      <c r="BI26" s="390">
        <v>127.34013035316499</v>
      </c>
      <c r="BJ26" s="390">
        <v>123.525522146841</v>
      </c>
      <c r="BK26" s="390">
        <v>147.23854524017199</v>
      </c>
      <c r="BL26" s="390">
        <v>123.501999767062</v>
      </c>
      <c r="BM26" s="390">
        <v>130.74610348162301</v>
      </c>
      <c r="BN26" s="390">
        <v>130.07592830850299</v>
      </c>
      <c r="BO26" s="390">
        <v>144.710051637183</v>
      </c>
      <c r="BP26" s="390">
        <v>140.784307582666</v>
      </c>
      <c r="BQ26" s="390">
        <v>139.86559941971501</v>
      </c>
      <c r="BR26" s="390">
        <v>161.783336105232</v>
      </c>
      <c r="BS26" s="390">
        <v>154.76926932787299</v>
      </c>
      <c r="BT26" s="390">
        <v>138.23487944927399</v>
      </c>
      <c r="BU26" s="390">
        <v>144.81557649934601</v>
      </c>
      <c r="BV26" s="390">
        <v>137.92302207630499</v>
      </c>
      <c r="BW26" s="390">
        <v>188.97939388258399</v>
      </c>
      <c r="BX26" s="390">
        <v>133.23837729520599</v>
      </c>
      <c r="BY26" s="390">
        <v>145.43347202728</v>
      </c>
      <c r="BZ26" s="390">
        <v>149.37613913982401</v>
      </c>
      <c r="CA26" s="390">
        <v>147.04646175475</v>
      </c>
      <c r="CB26" s="390">
        <v>149.960401255297</v>
      </c>
      <c r="CC26" s="390">
        <v>155.15585742715999</v>
      </c>
      <c r="CD26" s="390">
        <v>170.98063090051099</v>
      </c>
      <c r="CE26" s="390">
        <v>155.983046343881</v>
      </c>
      <c r="CF26" s="390">
        <v>183.187019556623</v>
      </c>
      <c r="CG26" s="390">
        <v>168.80974193625801</v>
      </c>
      <c r="CH26" s="390">
        <v>163.69762627244</v>
      </c>
      <c r="CI26" s="390">
        <v>228.571636189419</v>
      </c>
      <c r="CJ26" s="390">
        <v>157.16755821490401</v>
      </c>
      <c r="CK26" s="390">
        <v>171.51647096540901</v>
      </c>
      <c r="CL26" s="390">
        <v>184.85673676327301</v>
      </c>
      <c r="CM26" s="390">
        <v>170.15772305154701</v>
      </c>
      <c r="CN26" s="390">
        <v>171.56430379310399</v>
      </c>
      <c r="CO26" s="390">
        <v>201.889192567408</v>
      </c>
      <c r="CP26" s="390">
        <v>187.53273525153401</v>
      </c>
      <c r="CQ26" s="390">
        <v>208.52055930291601</v>
      </c>
    </row>
    <row r="27" spans="1:249" s="12" customFormat="1" ht="15.75" customHeight="1" x14ac:dyDescent="0.3">
      <c r="A27" s="114" t="s">
        <v>52</v>
      </c>
      <c r="B27" s="115">
        <v>271</v>
      </c>
      <c r="C27" s="116" t="s">
        <v>246</v>
      </c>
      <c r="D27" s="391">
        <v>129.077433415927</v>
      </c>
      <c r="E27" s="391">
        <v>167.17478665505701</v>
      </c>
      <c r="F27" s="391">
        <v>137.166823735652</v>
      </c>
      <c r="G27" s="391">
        <v>155.64133418035701</v>
      </c>
      <c r="H27" s="391">
        <v>125.649980142763</v>
      </c>
      <c r="I27" s="391">
        <v>120.13789094769101</v>
      </c>
      <c r="J27" s="391">
        <v>145.63277574409301</v>
      </c>
      <c r="K27" s="391">
        <v>129.819409775238</v>
      </c>
      <c r="L27" s="391">
        <v>119.373288470548</v>
      </c>
      <c r="M27" s="391">
        <v>126.21736371945001</v>
      </c>
      <c r="N27" s="391">
        <v>141.369580949778</v>
      </c>
      <c r="O27" s="391">
        <v>113.57602247610301</v>
      </c>
      <c r="P27" s="391">
        <v>101.67464947275801</v>
      </c>
      <c r="Q27" s="391">
        <v>111.705161229476</v>
      </c>
      <c r="R27" s="391">
        <v>124.024952637951</v>
      </c>
      <c r="S27" s="391">
        <v>127.96956205781299</v>
      </c>
      <c r="T27" s="391">
        <v>112.75790970565301</v>
      </c>
      <c r="U27" s="391">
        <v>110.068824275067</v>
      </c>
      <c r="V27" s="391">
        <v>134.370101311132</v>
      </c>
      <c r="W27" s="391">
        <v>109.80861135167299</v>
      </c>
      <c r="X27" s="391">
        <v>121.47170107144299</v>
      </c>
      <c r="Y27" s="391">
        <v>118.515424750954</v>
      </c>
      <c r="Z27" s="391">
        <v>147.18963585267801</v>
      </c>
      <c r="AA27" s="391">
        <v>120.705731789354</v>
      </c>
      <c r="AB27" s="391">
        <v>107.259677278051</v>
      </c>
      <c r="AC27" s="391">
        <v>100.684726761774</v>
      </c>
      <c r="AD27" s="391">
        <v>99.850608400812305</v>
      </c>
      <c r="AE27" s="391">
        <v>101.87638211696699</v>
      </c>
      <c r="AF27" s="391">
        <v>101.15692239850399</v>
      </c>
      <c r="AG27" s="391">
        <v>94.624935639057</v>
      </c>
      <c r="AH27" s="391">
        <v>88.607743168768707</v>
      </c>
      <c r="AI27" s="391">
        <v>118.497723108814</v>
      </c>
      <c r="AJ27" s="391">
        <v>91.005074292153495</v>
      </c>
      <c r="AK27" s="391">
        <v>93.792221120129099</v>
      </c>
      <c r="AL27" s="391">
        <v>93.091354646171894</v>
      </c>
      <c r="AM27" s="391">
        <v>93.687984653534102</v>
      </c>
      <c r="AN27" s="391">
        <v>71.934054322128006</v>
      </c>
      <c r="AO27" s="391">
        <v>104.250782727237</v>
      </c>
      <c r="AP27" s="391">
        <v>99.405000954236698</v>
      </c>
      <c r="AQ27" s="391">
        <v>76.7542150084616</v>
      </c>
      <c r="AR27" s="391">
        <v>106.885501102193</v>
      </c>
      <c r="AS27" s="391">
        <v>113.228525099815</v>
      </c>
      <c r="AT27" s="391">
        <v>122.93997181704</v>
      </c>
      <c r="AU27" s="391">
        <v>133.192483083848</v>
      </c>
      <c r="AV27" s="391">
        <v>98.903060389744795</v>
      </c>
      <c r="AW27" s="391">
        <v>81.511618339207004</v>
      </c>
      <c r="AX27" s="391">
        <v>67.6398789154551</v>
      </c>
      <c r="AY27" s="391">
        <v>123.354908240632</v>
      </c>
      <c r="AZ27" s="391">
        <v>78.734722840093497</v>
      </c>
      <c r="BA27" s="391">
        <v>93.479061867361494</v>
      </c>
      <c r="BB27" s="391">
        <v>82.459436744021602</v>
      </c>
      <c r="BC27" s="391">
        <v>76.821396322712999</v>
      </c>
      <c r="BD27" s="391">
        <v>84.280150445562697</v>
      </c>
      <c r="BE27" s="391">
        <v>114.186951657636</v>
      </c>
      <c r="BF27" s="391">
        <v>93.988799160398997</v>
      </c>
      <c r="BG27" s="391">
        <v>110.535492787232</v>
      </c>
      <c r="BH27" s="391">
        <v>95.1101998345288</v>
      </c>
      <c r="BI27" s="391">
        <v>110.277127126572</v>
      </c>
      <c r="BJ27" s="391">
        <v>89.639804355323704</v>
      </c>
      <c r="BK27" s="391">
        <v>116.247762510711</v>
      </c>
      <c r="BL27" s="391">
        <v>95.768040519917804</v>
      </c>
      <c r="BM27" s="391">
        <v>84.373778482432598</v>
      </c>
      <c r="BN27" s="391">
        <v>106.455756917811</v>
      </c>
      <c r="BO27" s="391">
        <v>104.82853631571901</v>
      </c>
      <c r="BP27" s="391">
        <v>114.980987623657</v>
      </c>
      <c r="BQ27" s="391">
        <v>122.969359766045</v>
      </c>
      <c r="BR27" s="391">
        <v>93.015284184787006</v>
      </c>
      <c r="BS27" s="391">
        <v>86.572655293292001</v>
      </c>
      <c r="BT27" s="391">
        <v>99.181790302905696</v>
      </c>
      <c r="BU27" s="391">
        <v>82.910129538536907</v>
      </c>
      <c r="BV27" s="391">
        <v>111.58196106646299</v>
      </c>
      <c r="BW27" s="391">
        <v>124.639067118002</v>
      </c>
      <c r="BX27" s="391">
        <v>86.529378753279801</v>
      </c>
      <c r="BY27" s="391">
        <v>80.564909081779206</v>
      </c>
      <c r="BZ27" s="391">
        <v>91.3227820454062</v>
      </c>
      <c r="CA27" s="391">
        <v>71.426880823717795</v>
      </c>
      <c r="CB27" s="391">
        <v>113.367914007737</v>
      </c>
      <c r="CC27" s="391">
        <v>116.348546071657</v>
      </c>
      <c r="CD27" s="391">
        <v>87.734857371733</v>
      </c>
      <c r="CE27" s="391">
        <v>80.807726646100605</v>
      </c>
      <c r="CF27" s="391">
        <v>110.000749115292</v>
      </c>
      <c r="CG27" s="391">
        <v>146.99719863556101</v>
      </c>
      <c r="CH27" s="391">
        <v>83.679653314654402</v>
      </c>
      <c r="CI27" s="391">
        <v>125.027879993509</v>
      </c>
      <c r="CJ27" s="391">
        <v>87.285079972550093</v>
      </c>
      <c r="CK27" s="391">
        <v>94.485646649650107</v>
      </c>
      <c r="CL27" s="391">
        <v>109.11661571242399</v>
      </c>
      <c r="CM27" s="391">
        <v>115.284462638492</v>
      </c>
      <c r="CN27" s="391">
        <v>146.55680309269701</v>
      </c>
      <c r="CO27" s="391">
        <v>117.938278553719</v>
      </c>
      <c r="CP27" s="391">
        <v>140.16084481065499</v>
      </c>
      <c r="CQ27" s="391">
        <v>115.618423215967</v>
      </c>
      <c r="CR27" s="166"/>
      <c r="CS27" s="166"/>
      <c r="CT27" s="166"/>
      <c r="CU27" s="166"/>
      <c r="CV27" s="166"/>
      <c r="CW27" s="166"/>
      <c r="CX27" s="166"/>
      <c r="CY27" s="166"/>
      <c r="CZ27" s="166"/>
      <c r="DA27" s="166"/>
      <c r="DB27" s="166"/>
      <c r="DC27" s="166"/>
      <c r="DD27" s="166"/>
      <c r="DE27" s="166"/>
      <c r="DF27" s="166"/>
      <c r="DG27" s="166"/>
      <c r="DH27" s="166"/>
      <c r="DI27" s="166"/>
      <c r="DJ27" s="166"/>
      <c r="DK27" s="166"/>
      <c r="DL27" s="166"/>
      <c r="DM27" s="166"/>
      <c r="DN27" s="166"/>
      <c r="DO27" s="166"/>
      <c r="DP27" s="166"/>
      <c r="DQ27" s="166"/>
      <c r="DR27" s="166"/>
      <c r="DS27" s="166"/>
      <c r="DT27" s="166"/>
      <c r="DU27" s="166"/>
      <c r="DV27" s="166"/>
      <c r="DW27" s="166"/>
      <c r="DX27" s="166"/>
      <c r="DY27" s="166"/>
      <c r="DZ27" s="166"/>
      <c r="EA27" s="166"/>
      <c r="EB27" s="166"/>
      <c r="EC27" s="166"/>
      <c r="ED27" s="166"/>
      <c r="EE27" s="166"/>
      <c r="EF27" s="166"/>
      <c r="EG27" s="166"/>
      <c r="EH27" s="166"/>
      <c r="EI27" s="166"/>
      <c r="EJ27" s="166"/>
      <c r="EK27" s="166"/>
      <c r="EL27" s="166"/>
      <c r="EM27" s="166"/>
      <c r="EN27" s="166"/>
      <c r="EO27" s="166"/>
      <c r="EP27" s="166"/>
      <c r="EQ27" s="166"/>
      <c r="ER27" s="166"/>
      <c r="ES27" s="166"/>
      <c r="ET27" s="166"/>
      <c r="EU27" s="166"/>
      <c r="EV27" s="166"/>
      <c r="EW27" s="111"/>
      <c r="EX27" s="112"/>
      <c r="EY27" s="113"/>
      <c r="EZ27" s="166"/>
      <c r="FA27" s="166"/>
      <c r="FB27" s="166"/>
      <c r="FC27" s="166"/>
      <c r="FD27" s="166"/>
      <c r="FE27" s="166"/>
      <c r="FF27" s="166"/>
      <c r="FG27" s="166"/>
      <c r="FH27" s="166"/>
      <c r="FI27" s="166"/>
      <c r="FJ27" s="166"/>
      <c r="FK27" s="166"/>
      <c r="FL27" s="166"/>
      <c r="FM27" s="166"/>
      <c r="FN27" s="166"/>
      <c r="FO27" s="166"/>
      <c r="FP27" s="166"/>
      <c r="FQ27" s="166"/>
      <c r="FR27" s="166"/>
      <c r="FS27" s="166"/>
      <c r="FT27" s="166"/>
      <c r="FU27" s="166"/>
      <c r="FV27" s="166"/>
      <c r="FW27" s="166"/>
      <c r="FX27" s="166"/>
      <c r="FY27" s="166"/>
      <c r="FZ27" s="166"/>
      <c r="GA27" s="166"/>
      <c r="GB27" s="166"/>
      <c r="GC27" s="166"/>
      <c r="GD27" s="166"/>
      <c r="GE27" s="166"/>
      <c r="GF27" s="166"/>
      <c r="GG27" s="166"/>
      <c r="GH27" s="166"/>
      <c r="GI27" s="166"/>
      <c r="GJ27" s="166"/>
      <c r="GK27" s="166"/>
      <c r="GL27" s="166"/>
      <c r="GM27" s="166"/>
      <c r="GN27" s="166"/>
      <c r="GO27" s="166"/>
      <c r="GP27" s="166"/>
      <c r="GQ27" s="166"/>
      <c r="GR27" s="166"/>
      <c r="GS27" s="166"/>
      <c r="GT27" s="166"/>
      <c r="GU27" s="166"/>
      <c r="GV27" s="166"/>
      <c r="GW27" s="166"/>
      <c r="GX27" s="166"/>
      <c r="GY27" s="166"/>
      <c r="GZ27" s="166"/>
      <c r="HA27" s="166"/>
      <c r="HB27" s="166"/>
      <c r="HC27" s="166"/>
      <c r="HD27" s="166"/>
      <c r="HE27" s="166"/>
      <c r="HF27" s="166"/>
      <c r="HG27" s="166"/>
      <c r="HH27" s="166"/>
      <c r="HI27" s="166"/>
      <c r="HJ27" s="166"/>
      <c r="HK27" s="166"/>
      <c r="HL27" s="166"/>
      <c r="HM27" s="166"/>
      <c r="HN27" s="166"/>
      <c r="HO27" s="166"/>
      <c r="HP27" s="166"/>
      <c r="HQ27" s="166"/>
      <c r="HR27" s="166"/>
      <c r="HS27" s="166"/>
      <c r="HT27" s="166"/>
      <c r="HU27" s="111"/>
      <c r="HV27" s="112"/>
      <c r="HW27" s="113"/>
      <c r="HX27" s="166"/>
      <c r="HY27" s="166"/>
      <c r="HZ27" s="166"/>
      <c r="IA27" s="166"/>
      <c r="IB27" s="166"/>
      <c r="IC27" s="166"/>
      <c r="ID27" s="166"/>
      <c r="IE27" s="166"/>
      <c r="IF27" s="166"/>
      <c r="IG27" s="166"/>
      <c r="IH27" s="166"/>
      <c r="II27" s="166"/>
      <c r="IJ27" s="166"/>
      <c r="IK27" s="166"/>
      <c r="IL27" s="166"/>
      <c r="IM27" s="166"/>
      <c r="IN27" s="166"/>
      <c r="IO27" s="166"/>
    </row>
    <row r="28" spans="1:249" s="12" customFormat="1" ht="15.75" customHeight="1" x14ac:dyDescent="0.3">
      <c r="A28" s="111" t="s">
        <v>52</v>
      </c>
      <c r="B28" s="112">
        <v>272</v>
      </c>
      <c r="C28" s="113" t="s">
        <v>79</v>
      </c>
      <c r="D28" s="390">
        <v>78.795085564668796</v>
      </c>
      <c r="E28" s="390">
        <v>66.970700200245801</v>
      </c>
      <c r="F28" s="390">
        <v>703.48696104806095</v>
      </c>
      <c r="G28" s="390">
        <v>215.27495968593499</v>
      </c>
      <c r="H28" s="390">
        <v>148.01136307889001</v>
      </c>
      <c r="I28" s="390">
        <v>586.66423392062802</v>
      </c>
      <c r="J28" s="390">
        <v>78.985473120832296</v>
      </c>
      <c r="K28" s="390">
        <v>22.9722772954003</v>
      </c>
      <c r="L28" s="390">
        <v>212.93068868092999</v>
      </c>
      <c r="M28" s="390">
        <v>255.27384337859201</v>
      </c>
      <c r="N28" s="390">
        <v>534.26510292737998</v>
      </c>
      <c r="O28" s="390">
        <v>592.73039925402497</v>
      </c>
      <c r="P28" s="390">
        <v>516.24575844866001</v>
      </c>
      <c r="Q28" s="390">
        <v>404.411720887797</v>
      </c>
      <c r="R28" s="390">
        <v>92.145618301657706</v>
      </c>
      <c r="S28" s="390">
        <v>117.424741138551</v>
      </c>
      <c r="T28" s="390">
        <v>74.321381206848997</v>
      </c>
      <c r="U28" s="390">
        <v>16.476909252654998</v>
      </c>
      <c r="V28" s="390">
        <v>7.60076712873233</v>
      </c>
      <c r="W28" s="390">
        <v>67.915094037315697</v>
      </c>
      <c r="X28" s="390">
        <v>69.187230919215295</v>
      </c>
      <c r="Y28" s="390">
        <v>6.1714549285284104</v>
      </c>
      <c r="Z28" s="390">
        <v>37.186681266495299</v>
      </c>
      <c r="AA28" s="390">
        <v>252.50020672614801</v>
      </c>
      <c r="AB28" s="390">
        <v>28.571264659601798</v>
      </c>
      <c r="AC28" s="390">
        <v>70.600987547799505</v>
      </c>
      <c r="AD28" s="390">
        <v>47.159227594779303</v>
      </c>
      <c r="AE28" s="390">
        <v>3.3228462466405602</v>
      </c>
      <c r="AF28" s="390">
        <v>1.26889623697674</v>
      </c>
      <c r="AG28" s="390">
        <v>2.64296059372397</v>
      </c>
      <c r="AH28" s="390">
        <v>2.41207485990651</v>
      </c>
      <c r="AI28" s="390">
        <v>7.6717798116195102</v>
      </c>
      <c r="AJ28" s="390">
        <v>7.3033393133683902</v>
      </c>
      <c r="AK28" s="390">
        <v>9.49906351959166</v>
      </c>
      <c r="AL28" s="390">
        <v>12.3454172979642</v>
      </c>
      <c r="AM28" s="390">
        <v>26.6977667777657</v>
      </c>
      <c r="AN28" s="390">
        <v>75.407255776417202</v>
      </c>
      <c r="AO28" s="390">
        <v>70.339496335866698</v>
      </c>
      <c r="AP28" s="390">
        <v>85.992920421438697</v>
      </c>
      <c r="AQ28" s="390">
        <v>72.044878197875505</v>
      </c>
      <c r="AR28" s="390">
        <v>82.055047425296294</v>
      </c>
      <c r="AS28" s="390">
        <v>83.504235068121801</v>
      </c>
      <c r="AT28" s="390">
        <v>131.56303931330899</v>
      </c>
      <c r="AU28" s="390">
        <v>104.382792742584</v>
      </c>
      <c r="AV28" s="390">
        <v>123.60162025917499</v>
      </c>
      <c r="AW28" s="390">
        <v>95.472254523582706</v>
      </c>
      <c r="AX28" s="390">
        <v>189.797139401919</v>
      </c>
      <c r="AY28" s="390">
        <v>85.839320534413702</v>
      </c>
      <c r="AZ28" s="390">
        <v>60.532061463401</v>
      </c>
      <c r="BA28" s="390">
        <v>73.357616737551297</v>
      </c>
      <c r="BB28" s="390">
        <v>72.952558359128503</v>
      </c>
      <c r="BC28" s="390">
        <v>97.471683009258797</v>
      </c>
      <c r="BD28" s="390">
        <v>109.245060594626</v>
      </c>
      <c r="BE28" s="390">
        <v>95.892091508531607</v>
      </c>
      <c r="BF28" s="390">
        <v>96.473812488124196</v>
      </c>
      <c r="BG28" s="390">
        <v>63.776039360011403</v>
      </c>
      <c r="BH28" s="390">
        <v>107.72042011832799</v>
      </c>
      <c r="BI28" s="390">
        <v>122.493786284641</v>
      </c>
      <c r="BJ28" s="390">
        <v>164.45598268549199</v>
      </c>
      <c r="BK28" s="390">
        <v>123.510530869576</v>
      </c>
      <c r="BL28" s="390">
        <v>92.679521245247102</v>
      </c>
      <c r="BM28" s="390">
        <v>88.796437140120602</v>
      </c>
      <c r="BN28" s="390">
        <v>103.015652430811</v>
      </c>
      <c r="BO28" s="390">
        <v>72.297337102153804</v>
      </c>
      <c r="BP28" s="390">
        <v>120.466043776978</v>
      </c>
      <c r="BQ28" s="390">
        <v>133.35930615797901</v>
      </c>
      <c r="BR28" s="390">
        <v>134.58160908404</v>
      </c>
      <c r="BS28" s="390">
        <v>103.989722780834</v>
      </c>
      <c r="BT28" s="390">
        <v>125.546905420794</v>
      </c>
      <c r="BU28" s="390">
        <v>265.53340988200802</v>
      </c>
      <c r="BV28" s="390">
        <v>174.57074517156701</v>
      </c>
      <c r="BW28" s="390">
        <v>98.4837761620702</v>
      </c>
      <c r="BX28" s="390">
        <v>148.73258333375099</v>
      </c>
      <c r="BY28" s="390">
        <v>98.104859723955101</v>
      </c>
      <c r="BZ28" s="390">
        <v>178.99428695669101</v>
      </c>
      <c r="CA28" s="390">
        <v>141.871899499997</v>
      </c>
      <c r="CB28" s="390">
        <v>103.080744391838</v>
      </c>
      <c r="CC28" s="390">
        <v>95.688577377622806</v>
      </c>
      <c r="CD28" s="390">
        <v>143.37450094236499</v>
      </c>
      <c r="CE28" s="390">
        <v>111.23251306805901</v>
      </c>
      <c r="CF28" s="390">
        <v>176.58585919816201</v>
      </c>
      <c r="CG28" s="390">
        <v>64.049833344089905</v>
      </c>
      <c r="CH28" s="390">
        <v>209.1615550052</v>
      </c>
      <c r="CI28" s="390">
        <v>106.947914201538</v>
      </c>
      <c r="CJ28" s="390">
        <v>56.064424193967902</v>
      </c>
      <c r="CK28" s="390">
        <v>18.475794442422298</v>
      </c>
      <c r="CL28" s="390">
        <v>21.066079481747099</v>
      </c>
      <c r="CM28" s="390">
        <v>35.263262624450597</v>
      </c>
      <c r="CN28" s="390">
        <v>44.571008703340397</v>
      </c>
      <c r="CO28" s="390">
        <v>23.8633005927711</v>
      </c>
      <c r="CP28" s="390">
        <v>25.297996295327</v>
      </c>
      <c r="CQ28" s="390">
        <v>51.095765056307101</v>
      </c>
    </row>
    <row r="29" spans="1:249" s="12" customFormat="1" ht="15.75" customHeight="1" x14ac:dyDescent="0.3">
      <c r="A29" s="114" t="s">
        <v>52</v>
      </c>
      <c r="B29" s="115">
        <v>275</v>
      </c>
      <c r="C29" s="116" t="s">
        <v>277</v>
      </c>
      <c r="D29" s="391">
        <v>78.715783688061407</v>
      </c>
      <c r="E29" s="391">
        <v>73.738068603747806</v>
      </c>
      <c r="F29" s="391">
        <v>78.762198470257502</v>
      </c>
      <c r="G29" s="391">
        <v>115.627606184063</v>
      </c>
      <c r="H29" s="391">
        <v>83.097830299072896</v>
      </c>
      <c r="I29" s="391">
        <v>75.814134413571395</v>
      </c>
      <c r="J29" s="391">
        <v>89.519220130128403</v>
      </c>
      <c r="K29" s="391">
        <v>126.649989370602</v>
      </c>
      <c r="L29" s="391">
        <v>62.002866535318297</v>
      </c>
      <c r="M29" s="391">
        <v>89.033811234243103</v>
      </c>
      <c r="N29" s="391">
        <v>86.824696900940097</v>
      </c>
      <c r="O29" s="391">
        <v>131.379546167716</v>
      </c>
      <c r="P29" s="391">
        <v>66.960078727491407</v>
      </c>
      <c r="Q29" s="391">
        <v>102.6805851713</v>
      </c>
      <c r="R29" s="391">
        <v>86.468785755499198</v>
      </c>
      <c r="S29" s="391">
        <v>111.34976117477299</v>
      </c>
      <c r="T29" s="391">
        <v>97.909846112762807</v>
      </c>
      <c r="U29" s="391">
        <v>94.934709590314895</v>
      </c>
      <c r="V29" s="391">
        <v>80.490118825767297</v>
      </c>
      <c r="W29" s="391">
        <v>94.377675272891096</v>
      </c>
      <c r="X29" s="391">
        <v>91.838082119771002</v>
      </c>
      <c r="Y29" s="391">
        <v>112.14001346516601</v>
      </c>
      <c r="Z29" s="391">
        <v>101.501049236608</v>
      </c>
      <c r="AA29" s="391">
        <v>105.420820308079</v>
      </c>
      <c r="AB29" s="391">
        <v>79.855832607859597</v>
      </c>
      <c r="AC29" s="391">
        <v>105.59954558060301</v>
      </c>
      <c r="AD29" s="391">
        <v>100.64660127576499</v>
      </c>
      <c r="AE29" s="391">
        <v>128.92362843220101</v>
      </c>
      <c r="AF29" s="391">
        <v>88.160908097726207</v>
      </c>
      <c r="AG29" s="391">
        <v>84.977289055972093</v>
      </c>
      <c r="AH29" s="391">
        <v>84.019196014363104</v>
      </c>
      <c r="AI29" s="391">
        <v>114.88485820894201</v>
      </c>
      <c r="AJ29" s="391">
        <v>83.318531387417096</v>
      </c>
      <c r="AK29" s="391">
        <v>98.499157188856501</v>
      </c>
      <c r="AL29" s="391">
        <v>106.479112040541</v>
      </c>
      <c r="AM29" s="391">
        <v>119.115651884149</v>
      </c>
      <c r="AN29" s="391">
        <v>74.976661353750103</v>
      </c>
      <c r="AO29" s="391">
        <v>83.891154486854603</v>
      </c>
      <c r="AP29" s="391">
        <v>114.903698335003</v>
      </c>
      <c r="AQ29" s="391">
        <v>81.762265484412197</v>
      </c>
      <c r="AR29" s="391">
        <v>109.130126842335</v>
      </c>
      <c r="AS29" s="391">
        <v>94.8112265154097</v>
      </c>
      <c r="AT29" s="391">
        <v>87.008501608478198</v>
      </c>
      <c r="AU29" s="391">
        <v>93.528733589919398</v>
      </c>
      <c r="AV29" s="391">
        <v>105.440200221219</v>
      </c>
      <c r="AW29" s="391">
        <v>91.7592429337449</v>
      </c>
      <c r="AX29" s="391">
        <v>119.85148228123801</v>
      </c>
      <c r="AY29" s="391">
        <v>142.936706347636</v>
      </c>
      <c r="AZ29" s="391">
        <v>76.537364439508295</v>
      </c>
      <c r="BA29" s="391">
        <v>95.611320208589206</v>
      </c>
      <c r="BB29" s="391">
        <v>105.696084199711</v>
      </c>
      <c r="BC29" s="391">
        <v>101.27347667611799</v>
      </c>
      <c r="BD29" s="391">
        <v>97.306345850284103</v>
      </c>
      <c r="BE29" s="391">
        <v>124.77005082545701</v>
      </c>
      <c r="BF29" s="391">
        <v>91.796386732740899</v>
      </c>
      <c r="BG29" s="391">
        <v>109.552302350354</v>
      </c>
      <c r="BH29" s="391">
        <v>92.844012464650703</v>
      </c>
      <c r="BI29" s="391">
        <v>110.601097838632</v>
      </c>
      <c r="BJ29" s="391">
        <v>125.788345484543</v>
      </c>
      <c r="BK29" s="391">
        <v>196.99133434888699</v>
      </c>
      <c r="BL29" s="391">
        <v>98.873236622884804</v>
      </c>
      <c r="BM29" s="391">
        <v>85.053789853580994</v>
      </c>
      <c r="BN29" s="391">
        <v>96.773086501714104</v>
      </c>
      <c r="BO29" s="391">
        <v>97.857475302403699</v>
      </c>
      <c r="BP29" s="391">
        <v>115.240759357371</v>
      </c>
      <c r="BQ29" s="391">
        <v>128.389550972292</v>
      </c>
      <c r="BR29" s="391">
        <v>100.881735910979</v>
      </c>
      <c r="BS29" s="391">
        <v>92.636278709745099</v>
      </c>
      <c r="BT29" s="391">
        <v>104.06355830085</v>
      </c>
      <c r="BU29" s="391">
        <v>113.72726618980199</v>
      </c>
      <c r="BV29" s="391">
        <v>121.94503778405</v>
      </c>
      <c r="BW29" s="391">
        <v>197.423633035313</v>
      </c>
      <c r="BX29" s="391">
        <v>72.715695554197097</v>
      </c>
      <c r="BY29" s="391">
        <v>98.364547736599604</v>
      </c>
      <c r="BZ29" s="391">
        <v>109.11024346078401</v>
      </c>
      <c r="CA29" s="391">
        <v>110.90681721513999</v>
      </c>
      <c r="CB29" s="391">
        <v>112.672203978867</v>
      </c>
      <c r="CC29" s="391">
        <v>105.33774161644899</v>
      </c>
      <c r="CD29" s="391">
        <v>107.899254115489</v>
      </c>
      <c r="CE29" s="391">
        <v>101.21492836745399</v>
      </c>
      <c r="CF29" s="391">
        <v>130.63699663737299</v>
      </c>
      <c r="CG29" s="391">
        <v>120.836386262609</v>
      </c>
      <c r="CH29" s="391">
        <v>118.330338366107</v>
      </c>
      <c r="CI29" s="391">
        <v>203.85699717389701</v>
      </c>
      <c r="CJ29" s="391">
        <v>75.738115975237804</v>
      </c>
      <c r="CK29" s="391">
        <v>90.043646672060405</v>
      </c>
      <c r="CL29" s="391">
        <v>121.229026521761</v>
      </c>
      <c r="CM29" s="391">
        <v>134.16831235580599</v>
      </c>
      <c r="CN29" s="391">
        <v>121.47977864080001</v>
      </c>
      <c r="CO29" s="391">
        <v>151.971314234841</v>
      </c>
      <c r="CP29" s="391">
        <v>124.72251157465899</v>
      </c>
      <c r="CQ29" s="391">
        <v>123.48178426290001</v>
      </c>
    </row>
    <row r="30" spans="1:249" s="12" customFormat="1" ht="15.75" customHeight="1" x14ac:dyDescent="0.3">
      <c r="A30" s="111" t="s">
        <v>52</v>
      </c>
      <c r="B30" s="112">
        <v>276</v>
      </c>
      <c r="C30" s="113" t="s">
        <v>78</v>
      </c>
      <c r="D30" s="390">
        <v>29.390653009717798</v>
      </c>
      <c r="E30" s="390">
        <v>39.997024016478399</v>
      </c>
      <c r="F30" s="390">
        <v>41.010019492003899</v>
      </c>
      <c r="G30" s="390">
        <v>54.063454967669699</v>
      </c>
      <c r="H30" s="390">
        <v>60.206142064943599</v>
      </c>
      <c r="I30" s="390">
        <v>56.281788133857198</v>
      </c>
      <c r="J30" s="390">
        <v>150.73074973203001</v>
      </c>
      <c r="K30" s="390">
        <v>71.424000727102495</v>
      </c>
      <c r="L30" s="390">
        <v>56.356969718177197</v>
      </c>
      <c r="M30" s="390">
        <v>65.678845160604695</v>
      </c>
      <c r="N30" s="390">
        <v>56.993759495055201</v>
      </c>
      <c r="O30" s="390">
        <v>65.730118335924502</v>
      </c>
      <c r="P30" s="390">
        <v>42.681424114900999</v>
      </c>
      <c r="Q30" s="390">
        <v>53.248103135263499</v>
      </c>
      <c r="R30" s="390">
        <v>50.770943232192501</v>
      </c>
      <c r="S30" s="390">
        <v>63.817394523701097</v>
      </c>
      <c r="T30" s="390">
        <v>55.029123939927402</v>
      </c>
      <c r="U30" s="390">
        <v>65.117683574509201</v>
      </c>
      <c r="V30" s="390">
        <v>65.364723228264396</v>
      </c>
      <c r="W30" s="390">
        <v>69.4162795236508</v>
      </c>
      <c r="X30" s="390">
        <v>69.583418576916202</v>
      </c>
      <c r="Y30" s="390">
        <v>76.939072756629997</v>
      </c>
      <c r="Z30" s="390">
        <v>65.460390162536598</v>
      </c>
      <c r="AA30" s="390">
        <v>132.88097027682099</v>
      </c>
      <c r="AB30" s="390">
        <v>80.623734113832995</v>
      </c>
      <c r="AC30" s="390">
        <v>81.442219704055702</v>
      </c>
      <c r="AD30" s="390">
        <v>92.041201282135603</v>
      </c>
      <c r="AE30" s="390">
        <v>97.697522116040005</v>
      </c>
      <c r="AF30" s="390">
        <v>88.772272313918606</v>
      </c>
      <c r="AG30" s="390">
        <v>89.556855489012705</v>
      </c>
      <c r="AH30" s="390">
        <v>58.9938934820686</v>
      </c>
      <c r="AI30" s="390">
        <v>97.254162249834593</v>
      </c>
      <c r="AJ30" s="390">
        <v>93.863274599054293</v>
      </c>
      <c r="AK30" s="390">
        <v>95.537761543575002</v>
      </c>
      <c r="AL30" s="390">
        <v>90.6321463657697</v>
      </c>
      <c r="AM30" s="390">
        <v>99.683588349798001</v>
      </c>
      <c r="AN30" s="390">
        <v>84.071564392187497</v>
      </c>
      <c r="AO30" s="390">
        <v>90.490085431111794</v>
      </c>
      <c r="AP30" s="390">
        <v>113.115322661373</v>
      </c>
      <c r="AQ30" s="390">
        <v>123.93790661427801</v>
      </c>
      <c r="AR30" s="390">
        <v>91.522453370853</v>
      </c>
      <c r="AS30" s="390">
        <v>98.321162728768599</v>
      </c>
      <c r="AT30" s="390">
        <v>60.555371284693997</v>
      </c>
      <c r="AU30" s="390">
        <v>110.973628329443</v>
      </c>
      <c r="AV30" s="390">
        <v>97.020374230660195</v>
      </c>
      <c r="AW30" s="390">
        <v>103.708439739276</v>
      </c>
      <c r="AX30" s="390">
        <v>115.57092945305401</v>
      </c>
      <c r="AY30" s="390">
        <v>110.71276176430101</v>
      </c>
      <c r="AZ30" s="390">
        <v>75.722664656783806</v>
      </c>
      <c r="BA30" s="390">
        <v>100.25451322259001</v>
      </c>
      <c r="BB30" s="390">
        <v>124.663681860146</v>
      </c>
      <c r="BC30" s="390">
        <v>71.815292530036501</v>
      </c>
      <c r="BD30" s="390">
        <v>125.609517251971</v>
      </c>
      <c r="BE30" s="390">
        <v>112.056021504204</v>
      </c>
      <c r="BF30" s="390">
        <v>83.798896576683504</v>
      </c>
      <c r="BG30" s="390">
        <v>127.71675407484101</v>
      </c>
      <c r="BH30" s="390">
        <v>113.411841463793</v>
      </c>
      <c r="BI30" s="390">
        <v>141.40517951970301</v>
      </c>
      <c r="BJ30" s="390">
        <v>101.539070000774</v>
      </c>
      <c r="BK30" s="390">
        <v>179.730207427322</v>
      </c>
      <c r="BL30" s="390">
        <v>158.189591914646</v>
      </c>
      <c r="BM30" s="390">
        <v>102.60499205929899</v>
      </c>
      <c r="BN30" s="390">
        <v>117.10010871194</v>
      </c>
      <c r="BO30" s="390">
        <v>112.22342997620601</v>
      </c>
      <c r="BP30" s="390">
        <v>115.15823568121399</v>
      </c>
      <c r="BQ30" s="390">
        <v>111.826676068762</v>
      </c>
      <c r="BR30" s="390">
        <v>106.16474619190301</v>
      </c>
      <c r="BS30" s="390">
        <v>98.686011437978706</v>
      </c>
      <c r="BT30" s="390">
        <v>135.715276870982</v>
      </c>
      <c r="BU30" s="390">
        <v>125.03648593253899</v>
      </c>
      <c r="BV30" s="390">
        <v>112.881909444992</v>
      </c>
      <c r="BW30" s="390">
        <v>193.96657190186801</v>
      </c>
      <c r="BX30" s="390">
        <v>118.61048909017001</v>
      </c>
      <c r="BY30" s="390">
        <v>131.23907159964401</v>
      </c>
      <c r="BZ30" s="390">
        <v>151.32875214812901</v>
      </c>
      <c r="CA30" s="390">
        <v>129.44258087112999</v>
      </c>
      <c r="CB30" s="390">
        <v>155.453919539959</v>
      </c>
      <c r="CC30" s="390">
        <v>149.180961746268</v>
      </c>
      <c r="CD30" s="390">
        <v>116.57583056825101</v>
      </c>
      <c r="CE30" s="390">
        <v>114.517025244954</v>
      </c>
      <c r="CF30" s="390">
        <v>137.47176933705899</v>
      </c>
      <c r="CG30" s="390">
        <v>105.447175315252</v>
      </c>
      <c r="CH30" s="390">
        <v>147.433737738471</v>
      </c>
      <c r="CI30" s="390">
        <v>249.52790672477099</v>
      </c>
      <c r="CJ30" s="390">
        <v>139.01046672091499</v>
      </c>
      <c r="CK30" s="390">
        <v>114.503644645742</v>
      </c>
      <c r="CL30" s="390">
        <v>167.80762542702601</v>
      </c>
      <c r="CM30" s="390">
        <v>156.88612940359999</v>
      </c>
      <c r="CN30" s="390">
        <v>169.47573851289599</v>
      </c>
      <c r="CO30" s="390">
        <v>188.01140834621299</v>
      </c>
      <c r="CP30" s="390">
        <v>125.929545065193</v>
      </c>
      <c r="CQ30" s="390">
        <v>87.863744270263297</v>
      </c>
    </row>
    <row r="31" spans="1:249" s="12" customFormat="1" ht="15.75" customHeight="1" x14ac:dyDescent="0.3">
      <c r="A31" s="114" t="s">
        <v>52</v>
      </c>
      <c r="B31" s="115">
        <v>277</v>
      </c>
      <c r="C31" s="116" t="s">
        <v>74</v>
      </c>
      <c r="D31" s="391">
        <v>34.407509552924701</v>
      </c>
      <c r="E31" s="391">
        <v>42.944631569571897</v>
      </c>
      <c r="F31" s="391">
        <v>62.746748705120297</v>
      </c>
      <c r="G31" s="391">
        <v>58.232198072196098</v>
      </c>
      <c r="H31" s="391">
        <v>63.274772703767198</v>
      </c>
      <c r="I31" s="391">
        <v>47.9204950785753</v>
      </c>
      <c r="J31" s="391">
        <v>41.276187720408799</v>
      </c>
      <c r="K31" s="391">
        <v>48.464706636470403</v>
      </c>
      <c r="L31" s="391">
        <v>48.309485572451102</v>
      </c>
      <c r="M31" s="391">
        <v>37.176595997736101</v>
      </c>
      <c r="N31" s="391">
        <v>35.493225214187298</v>
      </c>
      <c r="O31" s="391">
        <v>56.9484663368737</v>
      </c>
      <c r="P31" s="391">
        <v>38.5289058376813</v>
      </c>
      <c r="Q31" s="391">
        <v>41.388731468655998</v>
      </c>
      <c r="R31" s="391">
        <v>48.037000669207004</v>
      </c>
      <c r="S31" s="391">
        <v>62.551333306199503</v>
      </c>
      <c r="T31" s="391">
        <v>39.181682700863</v>
      </c>
      <c r="U31" s="391">
        <v>54.1018332311736</v>
      </c>
      <c r="V31" s="391">
        <v>60.672384450026499</v>
      </c>
      <c r="W31" s="391">
        <v>73.345817406147702</v>
      </c>
      <c r="X31" s="391">
        <v>54.531637849134498</v>
      </c>
      <c r="Y31" s="391">
        <v>65.340122767681706</v>
      </c>
      <c r="Z31" s="391">
        <v>85.143133995667199</v>
      </c>
      <c r="AA31" s="391">
        <v>82.642828221243605</v>
      </c>
      <c r="AB31" s="391">
        <v>72.158051241517398</v>
      </c>
      <c r="AC31" s="391">
        <v>66.796808696860595</v>
      </c>
      <c r="AD31" s="391">
        <v>72.734943782837405</v>
      </c>
      <c r="AE31" s="391">
        <v>104.808831959797</v>
      </c>
      <c r="AF31" s="391">
        <v>56.4338430134571</v>
      </c>
      <c r="AG31" s="391">
        <v>56.383873307803398</v>
      </c>
      <c r="AH31" s="391">
        <v>78.138596418820796</v>
      </c>
      <c r="AI31" s="391">
        <v>93.129029432639001</v>
      </c>
      <c r="AJ31" s="391">
        <v>73.814336353988395</v>
      </c>
      <c r="AK31" s="391">
        <v>85.887387622913195</v>
      </c>
      <c r="AL31" s="391">
        <v>86.496317860164694</v>
      </c>
      <c r="AM31" s="391">
        <v>106.09032068330799</v>
      </c>
      <c r="AN31" s="391">
        <v>60.107866335817697</v>
      </c>
      <c r="AO31" s="391">
        <v>76.326318740860202</v>
      </c>
      <c r="AP31" s="391">
        <v>96.429545533883697</v>
      </c>
      <c r="AQ31" s="391">
        <v>78.179563001446894</v>
      </c>
      <c r="AR31" s="391">
        <v>103.023510940631</v>
      </c>
      <c r="AS31" s="391">
        <v>88.644836126616298</v>
      </c>
      <c r="AT31" s="391">
        <v>98.988572108172093</v>
      </c>
      <c r="AU31" s="391">
        <v>107.339361917243</v>
      </c>
      <c r="AV31" s="391">
        <v>90.523704796937693</v>
      </c>
      <c r="AW31" s="391">
        <v>110.68454167638301</v>
      </c>
      <c r="AX31" s="391">
        <v>118.00067756121</v>
      </c>
      <c r="AY31" s="391">
        <v>171.75150126079899</v>
      </c>
      <c r="AZ31" s="391">
        <v>55.8853636436329</v>
      </c>
      <c r="BA31" s="391">
        <v>70.167655377942694</v>
      </c>
      <c r="BB31" s="391">
        <v>73.9562173506161</v>
      </c>
      <c r="BC31" s="391">
        <v>85.341147550724401</v>
      </c>
      <c r="BD31" s="391">
        <v>76.086059672367995</v>
      </c>
      <c r="BE31" s="391">
        <v>108.498486620359</v>
      </c>
      <c r="BF31" s="391">
        <v>104.08336440830401</v>
      </c>
      <c r="BG31" s="391">
        <v>93.014465467498994</v>
      </c>
      <c r="BH31" s="391">
        <v>114.984662879529</v>
      </c>
      <c r="BI31" s="391">
        <v>126.606313870036</v>
      </c>
      <c r="BJ31" s="391">
        <v>110.411736444775</v>
      </c>
      <c r="BK31" s="391">
        <v>229.982797557629</v>
      </c>
      <c r="BL31" s="391">
        <v>70.262736074685293</v>
      </c>
      <c r="BM31" s="391">
        <v>86.623335245890601</v>
      </c>
      <c r="BN31" s="391">
        <v>106.31664369189301</v>
      </c>
      <c r="BO31" s="391">
        <v>169.959507323179</v>
      </c>
      <c r="BP31" s="391">
        <v>74.242886099923794</v>
      </c>
      <c r="BQ31" s="391">
        <v>105.299709013545</v>
      </c>
      <c r="BR31" s="391">
        <v>195.476761851807</v>
      </c>
      <c r="BS31" s="391">
        <v>95.666782421152703</v>
      </c>
      <c r="BT31" s="391">
        <v>118.20533862063699</v>
      </c>
      <c r="BU31" s="391">
        <v>131.57459130775601</v>
      </c>
      <c r="BV31" s="391">
        <v>176.03369330722001</v>
      </c>
      <c r="BW31" s="391">
        <v>199.97374139202799</v>
      </c>
      <c r="BX31" s="391">
        <v>77.672046260770003</v>
      </c>
      <c r="BY31" s="391">
        <v>103.591825326345</v>
      </c>
      <c r="BZ31" s="391">
        <v>110.441038188352</v>
      </c>
      <c r="CA31" s="391">
        <v>129.480490779777</v>
      </c>
      <c r="CB31" s="391">
        <v>115.38895340982501</v>
      </c>
      <c r="CC31" s="391">
        <v>192.31207522072501</v>
      </c>
      <c r="CD31" s="391">
        <v>148.11736938758301</v>
      </c>
      <c r="CE31" s="391">
        <v>141.181240286112</v>
      </c>
      <c r="CF31" s="391">
        <v>131.60990062262201</v>
      </c>
      <c r="CG31" s="391">
        <v>136.39677271203999</v>
      </c>
      <c r="CH31" s="391">
        <v>158.13209068707101</v>
      </c>
      <c r="CI31" s="391">
        <v>211.19964235869199</v>
      </c>
      <c r="CJ31" s="391">
        <v>117.7101524438</v>
      </c>
      <c r="CK31" s="391">
        <v>111.098664817848</v>
      </c>
      <c r="CL31" s="391">
        <v>128.32406512061499</v>
      </c>
      <c r="CM31" s="391">
        <v>149.42202770953801</v>
      </c>
      <c r="CN31" s="391">
        <v>114.78130986153199</v>
      </c>
      <c r="CO31" s="391">
        <v>108.09433933918</v>
      </c>
      <c r="CP31" s="391">
        <v>248.08145131519001</v>
      </c>
      <c r="CQ31" s="391">
        <v>138.511367294525</v>
      </c>
    </row>
    <row r="32" spans="1:249" s="12" customFormat="1" ht="15.75" customHeight="1" x14ac:dyDescent="0.3">
      <c r="A32" s="111" t="s">
        <v>52</v>
      </c>
      <c r="B32" s="112">
        <v>278</v>
      </c>
      <c r="C32" s="113" t="s">
        <v>73</v>
      </c>
      <c r="D32" s="390">
        <v>56.9983140656852</v>
      </c>
      <c r="E32" s="390">
        <v>65.534035911353797</v>
      </c>
      <c r="F32" s="390">
        <v>76.117891949732496</v>
      </c>
      <c r="G32" s="390">
        <v>83.943340721122993</v>
      </c>
      <c r="H32" s="390">
        <v>65.852524344410597</v>
      </c>
      <c r="I32" s="390">
        <v>91.6968838331683</v>
      </c>
      <c r="J32" s="390">
        <v>61.357899560573699</v>
      </c>
      <c r="K32" s="390">
        <v>95.928900839458805</v>
      </c>
      <c r="L32" s="390">
        <v>55.3858325137289</v>
      </c>
      <c r="M32" s="390">
        <v>59.8799002244847</v>
      </c>
      <c r="N32" s="390">
        <v>55.8468458407756</v>
      </c>
      <c r="O32" s="390">
        <v>72.811515783222106</v>
      </c>
      <c r="P32" s="390">
        <v>48.3742471687438</v>
      </c>
      <c r="Q32" s="390">
        <v>51.917218121102003</v>
      </c>
      <c r="R32" s="390">
        <v>63.477102244813899</v>
      </c>
      <c r="S32" s="390">
        <v>98.313699022230395</v>
      </c>
      <c r="T32" s="390">
        <v>80.693414774227904</v>
      </c>
      <c r="U32" s="390">
        <v>84.450874942376402</v>
      </c>
      <c r="V32" s="390">
        <v>91.752971497058098</v>
      </c>
      <c r="W32" s="390">
        <v>107.065777666169</v>
      </c>
      <c r="X32" s="390">
        <v>65.957995754355593</v>
      </c>
      <c r="Y32" s="390">
        <v>96.752568993841095</v>
      </c>
      <c r="Z32" s="390">
        <v>82.929115519757104</v>
      </c>
      <c r="AA32" s="390">
        <v>130.46715556477801</v>
      </c>
      <c r="AB32" s="390">
        <v>64.784090364449497</v>
      </c>
      <c r="AC32" s="390">
        <v>91.084666153672799</v>
      </c>
      <c r="AD32" s="390">
        <v>86.040933136851507</v>
      </c>
      <c r="AE32" s="390">
        <v>110.73543015744001</v>
      </c>
      <c r="AF32" s="390">
        <v>91.608229580763407</v>
      </c>
      <c r="AG32" s="390">
        <v>81.098659847837098</v>
      </c>
      <c r="AH32" s="390">
        <v>82.141666614241601</v>
      </c>
      <c r="AI32" s="390">
        <v>125.139235073435</v>
      </c>
      <c r="AJ32" s="390">
        <v>86.032015601362303</v>
      </c>
      <c r="AK32" s="390">
        <v>93.466897871191094</v>
      </c>
      <c r="AL32" s="390">
        <v>85.892564806875896</v>
      </c>
      <c r="AM32" s="390">
        <v>109.784252291586</v>
      </c>
      <c r="AN32" s="390">
        <v>87.644438925685094</v>
      </c>
      <c r="AO32" s="390">
        <v>84.995597030419702</v>
      </c>
      <c r="AP32" s="390">
        <v>92.657186483350898</v>
      </c>
      <c r="AQ32" s="390">
        <v>81.130748997363696</v>
      </c>
      <c r="AR32" s="390">
        <v>93.690164191863303</v>
      </c>
      <c r="AS32" s="390">
        <v>115.89552071780599</v>
      </c>
      <c r="AT32" s="390">
        <v>98.940953150025706</v>
      </c>
      <c r="AU32" s="390">
        <v>94.7881706557136</v>
      </c>
      <c r="AV32" s="390">
        <v>128.75685763864101</v>
      </c>
      <c r="AW32" s="390">
        <v>92.287804023480405</v>
      </c>
      <c r="AX32" s="390">
        <v>94.044230478915907</v>
      </c>
      <c r="AY32" s="390">
        <v>135.168327706735</v>
      </c>
      <c r="AZ32" s="390">
        <v>70.373150140382705</v>
      </c>
      <c r="BA32" s="390">
        <v>94.966614139912295</v>
      </c>
      <c r="BB32" s="390">
        <v>86.862685363657107</v>
      </c>
      <c r="BC32" s="390">
        <v>92.149192034472307</v>
      </c>
      <c r="BD32" s="390">
        <v>99.646999878506804</v>
      </c>
      <c r="BE32" s="390">
        <v>120.693960854491</v>
      </c>
      <c r="BF32" s="390">
        <v>100.006785410243</v>
      </c>
      <c r="BG32" s="390">
        <v>109.23789024878501</v>
      </c>
      <c r="BH32" s="390">
        <v>131.944974492672</v>
      </c>
      <c r="BI32" s="390">
        <v>126.09917966115</v>
      </c>
      <c r="BJ32" s="390">
        <v>120.89178173526901</v>
      </c>
      <c r="BK32" s="390">
        <v>203.39923988409799</v>
      </c>
      <c r="BL32" s="390">
        <v>110.900810891682</v>
      </c>
      <c r="BM32" s="390">
        <v>126.24231607224201</v>
      </c>
      <c r="BN32" s="390">
        <v>130.50399058077201</v>
      </c>
      <c r="BO32" s="390">
        <v>138.91913620018701</v>
      </c>
      <c r="BP32" s="390">
        <v>124.79786933951399</v>
      </c>
      <c r="BQ32" s="390">
        <v>154.20172538012901</v>
      </c>
      <c r="BR32" s="390">
        <v>142.646371051486</v>
      </c>
      <c r="BS32" s="390">
        <v>134.966759952899</v>
      </c>
      <c r="BT32" s="390">
        <v>153.38404448764399</v>
      </c>
      <c r="BU32" s="390">
        <v>133.286049030779</v>
      </c>
      <c r="BV32" s="390">
        <v>129.399649340081</v>
      </c>
      <c r="BW32" s="390">
        <v>153.766507496781</v>
      </c>
      <c r="BX32" s="390">
        <v>127.66822844661399</v>
      </c>
      <c r="BY32" s="390">
        <v>109.460623810881</v>
      </c>
      <c r="BZ32" s="390">
        <v>131.86713691145701</v>
      </c>
      <c r="CA32" s="390">
        <v>129.16109107934599</v>
      </c>
      <c r="CB32" s="390">
        <v>132.97412690191399</v>
      </c>
      <c r="CC32" s="390">
        <v>173.576395223655</v>
      </c>
      <c r="CD32" s="390">
        <v>158.66944487056401</v>
      </c>
      <c r="CE32" s="390">
        <v>160.18537401217</v>
      </c>
      <c r="CF32" s="390">
        <v>149.942886783288</v>
      </c>
      <c r="CG32" s="390">
        <v>174.98427755300801</v>
      </c>
      <c r="CH32" s="390">
        <v>165.065780623699</v>
      </c>
      <c r="CI32" s="390">
        <v>235.74498882277399</v>
      </c>
      <c r="CJ32" s="390">
        <v>112.09925320880301</v>
      </c>
      <c r="CK32" s="390">
        <v>147.288525304888</v>
      </c>
      <c r="CL32" s="390">
        <v>164.638814143377</v>
      </c>
      <c r="CM32" s="390">
        <v>186.262358311387</v>
      </c>
      <c r="CN32" s="390">
        <v>154.651856299163</v>
      </c>
      <c r="CO32" s="390">
        <v>183.20860896245401</v>
      </c>
      <c r="CP32" s="390">
        <v>163.66648294029901</v>
      </c>
      <c r="CQ32" s="390">
        <v>197.811367261583</v>
      </c>
    </row>
    <row r="33" spans="1:249" s="12" customFormat="1" ht="15.75" customHeight="1" x14ac:dyDescent="0.3">
      <c r="A33" s="114" t="s">
        <v>52</v>
      </c>
      <c r="B33" s="115">
        <v>279</v>
      </c>
      <c r="C33" s="116" t="s">
        <v>77</v>
      </c>
      <c r="D33" s="391">
        <v>71.768135388736894</v>
      </c>
      <c r="E33" s="391">
        <v>110.11648663866301</v>
      </c>
      <c r="F33" s="391">
        <v>99.429390537974996</v>
      </c>
      <c r="G33" s="391">
        <v>113.467125320663</v>
      </c>
      <c r="H33" s="391">
        <v>79.030214073127098</v>
      </c>
      <c r="I33" s="391">
        <v>128.30324085795201</v>
      </c>
      <c r="J33" s="391">
        <v>90.736583256573098</v>
      </c>
      <c r="K33" s="391">
        <v>124.44253365371399</v>
      </c>
      <c r="L33" s="391">
        <v>72.093171814938501</v>
      </c>
      <c r="M33" s="391">
        <v>102.03517696570501</v>
      </c>
      <c r="N33" s="391">
        <v>75.280045224780906</v>
      </c>
      <c r="O33" s="391">
        <v>86.887643089542095</v>
      </c>
      <c r="P33" s="391">
        <v>74.889136272210294</v>
      </c>
      <c r="Q33" s="391">
        <v>100.180297172217</v>
      </c>
      <c r="R33" s="391">
        <v>82.886342141639403</v>
      </c>
      <c r="S33" s="391">
        <v>95.857784530610203</v>
      </c>
      <c r="T33" s="391">
        <v>122.159249942909</v>
      </c>
      <c r="U33" s="391">
        <v>111.380118341721</v>
      </c>
      <c r="V33" s="391">
        <v>92.079862253083704</v>
      </c>
      <c r="W33" s="391">
        <v>95.8212688921829</v>
      </c>
      <c r="X33" s="391">
        <v>136.33726010685899</v>
      </c>
      <c r="Y33" s="391">
        <v>105.628033157912</v>
      </c>
      <c r="Z33" s="391">
        <v>106.308346486053</v>
      </c>
      <c r="AA33" s="391">
        <v>227.50054824884</v>
      </c>
      <c r="AB33" s="391">
        <v>156.581691249214</v>
      </c>
      <c r="AC33" s="391">
        <v>102.77994725751699</v>
      </c>
      <c r="AD33" s="391">
        <v>118.667360086203</v>
      </c>
      <c r="AE33" s="391">
        <v>68.514706173455707</v>
      </c>
      <c r="AF33" s="391">
        <v>157.757690165002</v>
      </c>
      <c r="AG33" s="391">
        <v>48.840757480126904</v>
      </c>
      <c r="AH33" s="391">
        <v>105.57867954267201</v>
      </c>
      <c r="AI33" s="391">
        <v>130.99255629304301</v>
      </c>
      <c r="AJ33" s="391">
        <v>136.40149824835299</v>
      </c>
      <c r="AK33" s="391">
        <v>131.88402265763301</v>
      </c>
      <c r="AL33" s="391">
        <v>142.067104813659</v>
      </c>
      <c r="AM33" s="391">
        <v>164.72688452309899</v>
      </c>
      <c r="AN33" s="391">
        <v>119.202521624773</v>
      </c>
      <c r="AO33" s="391">
        <v>139.678453396669</v>
      </c>
      <c r="AP33" s="391">
        <v>124.936649519802</v>
      </c>
      <c r="AQ33" s="391">
        <v>86.165240581467799</v>
      </c>
      <c r="AR33" s="391">
        <v>84.417840397403495</v>
      </c>
      <c r="AS33" s="391">
        <v>146.50017988262701</v>
      </c>
      <c r="AT33" s="391">
        <v>96.783668667092797</v>
      </c>
      <c r="AU33" s="391">
        <v>77.482884890308398</v>
      </c>
      <c r="AV33" s="391">
        <v>68.319340242109007</v>
      </c>
      <c r="AW33" s="391">
        <v>75.170076903639895</v>
      </c>
      <c r="AX33" s="391">
        <v>86.880531501457</v>
      </c>
      <c r="AY33" s="391">
        <v>94.462612392651096</v>
      </c>
      <c r="AZ33" s="391">
        <v>86.109823106483304</v>
      </c>
      <c r="BA33" s="391">
        <v>70.773699807302904</v>
      </c>
      <c r="BB33" s="391">
        <v>302.39477523104199</v>
      </c>
      <c r="BC33" s="391">
        <v>65.918936311649105</v>
      </c>
      <c r="BD33" s="391">
        <v>70.771936221711002</v>
      </c>
      <c r="BE33" s="391">
        <v>291.58361209627299</v>
      </c>
      <c r="BF33" s="391">
        <v>88.938313922776004</v>
      </c>
      <c r="BG33" s="391">
        <v>92.616179111702195</v>
      </c>
      <c r="BH33" s="391">
        <v>357.27723039982402</v>
      </c>
      <c r="BI33" s="391">
        <v>104.92188662604001</v>
      </c>
      <c r="BJ33" s="391">
        <v>322.93894527839399</v>
      </c>
      <c r="BK33" s="391">
        <v>219.98907798644899</v>
      </c>
      <c r="BL33" s="391">
        <v>91.304490771180895</v>
      </c>
      <c r="BM33" s="391">
        <v>383.453180598134</v>
      </c>
      <c r="BN33" s="391">
        <v>109.78554469251</v>
      </c>
      <c r="BO33" s="391">
        <v>122.40707599374799</v>
      </c>
      <c r="BP33" s="391">
        <v>107.99144084938099</v>
      </c>
      <c r="BQ33" s="391">
        <v>101.242737052523</v>
      </c>
      <c r="BR33" s="391">
        <v>123.407776847042</v>
      </c>
      <c r="BS33" s="391">
        <v>124.396247062516</v>
      </c>
      <c r="BT33" s="391">
        <v>123.756408280291</v>
      </c>
      <c r="BU33" s="391">
        <v>110.38577077059099</v>
      </c>
      <c r="BV33" s="391">
        <v>77.254707952508198</v>
      </c>
      <c r="BW33" s="391">
        <v>142.720152364711</v>
      </c>
      <c r="BX33" s="391">
        <v>88.908577134735495</v>
      </c>
      <c r="BY33" s="391">
        <v>73.690642813518295</v>
      </c>
      <c r="BZ33" s="391">
        <v>84.187995089242094</v>
      </c>
      <c r="CA33" s="391">
        <v>254.52605367931699</v>
      </c>
      <c r="CB33" s="391">
        <v>199.07070641348599</v>
      </c>
      <c r="CC33" s="391">
        <v>254.916743363997</v>
      </c>
      <c r="CD33" s="391">
        <v>182.40115273125801</v>
      </c>
      <c r="CE33" s="391">
        <v>167.04523958093199</v>
      </c>
      <c r="CF33" s="391">
        <v>190.75710048980901</v>
      </c>
      <c r="CG33" s="391">
        <v>232.190648192905</v>
      </c>
      <c r="CH33" s="391">
        <v>217.291452894597</v>
      </c>
      <c r="CI33" s="391">
        <v>251.23256714419699</v>
      </c>
      <c r="CJ33" s="391">
        <v>630.97349837439106</v>
      </c>
      <c r="CK33" s="391">
        <v>183.50931177653101</v>
      </c>
      <c r="CL33" s="391">
        <v>196.90460974207301</v>
      </c>
      <c r="CM33" s="391">
        <v>233.26443072215</v>
      </c>
      <c r="CN33" s="391">
        <v>216.37663099826099</v>
      </c>
      <c r="CO33" s="391">
        <v>248.108892175351</v>
      </c>
      <c r="CP33" s="391">
        <v>251.28303008474199</v>
      </c>
      <c r="CQ33" s="391">
        <v>143.74219167739099</v>
      </c>
    </row>
    <row r="34" spans="1:249" s="12" customFormat="1" ht="15.75" customHeight="1" x14ac:dyDescent="0.3">
      <c r="A34" s="111" t="s">
        <v>52</v>
      </c>
      <c r="B34" s="112">
        <v>280</v>
      </c>
      <c r="C34" s="113" t="s">
        <v>75</v>
      </c>
      <c r="D34" s="390">
        <v>76.972718742934802</v>
      </c>
      <c r="E34" s="390">
        <v>106.486495997624</v>
      </c>
      <c r="F34" s="390">
        <v>97.458798393332401</v>
      </c>
      <c r="G34" s="390">
        <v>133.34549301291401</v>
      </c>
      <c r="H34" s="390">
        <v>70.907861099098795</v>
      </c>
      <c r="I34" s="390">
        <v>95.854737202262896</v>
      </c>
      <c r="J34" s="390">
        <v>111.472738198448</v>
      </c>
      <c r="K34" s="390">
        <v>110.445238633646</v>
      </c>
      <c r="L34" s="390">
        <v>66.100889282662294</v>
      </c>
      <c r="M34" s="390">
        <v>101.267261031342</v>
      </c>
      <c r="N34" s="390">
        <v>76.394810941792599</v>
      </c>
      <c r="O34" s="390">
        <v>92.436847664017094</v>
      </c>
      <c r="P34" s="390">
        <v>57.116353914530301</v>
      </c>
      <c r="Q34" s="390">
        <v>88.504261093112504</v>
      </c>
      <c r="R34" s="390">
        <v>96.188602326172798</v>
      </c>
      <c r="S34" s="390">
        <v>124.712619599509</v>
      </c>
      <c r="T34" s="390">
        <v>88.045631896586002</v>
      </c>
      <c r="U34" s="390">
        <v>124.16880991113</v>
      </c>
      <c r="V34" s="390">
        <v>125.030769746096</v>
      </c>
      <c r="W34" s="390">
        <v>147.893678676723</v>
      </c>
      <c r="X34" s="390">
        <v>81.671348383639994</v>
      </c>
      <c r="Y34" s="390">
        <v>109.84314014022399</v>
      </c>
      <c r="Z34" s="390">
        <v>107.886029239812</v>
      </c>
      <c r="AA34" s="390">
        <v>137.075852485562</v>
      </c>
      <c r="AB34" s="390">
        <v>70.148072725580704</v>
      </c>
      <c r="AC34" s="390">
        <v>115.492965312609</v>
      </c>
      <c r="AD34" s="390">
        <v>125.366049334102</v>
      </c>
      <c r="AE34" s="390">
        <v>145.28345590733599</v>
      </c>
      <c r="AF34" s="390">
        <v>111.93129795287599</v>
      </c>
      <c r="AG34" s="390">
        <v>81.591547414599404</v>
      </c>
      <c r="AH34" s="390">
        <v>112.972444129229</v>
      </c>
      <c r="AI34" s="390">
        <v>96.8253047555542</v>
      </c>
      <c r="AJ34" s="390">
        <v>83.638236502829301</v>
      </c>
      <c r="AK34" s="390">
        <v>87.5787089412688</v>
      </c>
      <c r="AL34" s="390">
        <v>90.776799964517195</v>
      </c>
      <c r="AM34" s="390">
        <v>108.10720664687101</v>
      </c>
      <c r="AN34" s="390">
        <v>67.676085783126595</v>
      </c>
      <c r="AO34" s="390">
        <v>95.866376044025301</v>
      </c>
      <c r="AP34" s="390">
        <v>105.98713834055199</v>
      </c>
      <c r="AQ34" s="390">
        <v>102.186059836475</v>
      </c>
      <c r="AR34" s="390">
        <v>87.702664998497497</v>
      </c>
      <c r="AS34" s="390">
        <v>101.040447498926</v>
      </c>
      <c r="AT34" s="390">
        <v>86.954594492641704</v>
      </c>
      <c r="AU34" s="390">
        <v>85.097126649349306</v>
      </c>
      <c r="AV34" s="390">
        <v>88.3033318483306</v>
      </c>
      <c r="AW34" s="390">
        <v>125.117438827595</v>
      </c>
      <c r="AX34" s="390">
        <v>139.37000629168799</v>
      </c>
      <c r="AY34" s="390">
        <v>114.698729388793</v>
      </c>
      <c r="AZ34" s="390">
        <v>55.734654455185201</v>
      </c>
      <c r="BA34" s="390">
        <v>91.268278886296301</v>
      </c>
      <c r="BB34" s="390">
        <v>89.241833141555503</v>
      </c>
      <c r="BC34" s="390">
        <v>80.291137066094393</v>
      </c>
      <c r="BD34" s="390">
        <v>74.935587327191101</v>
      </c>
      <c r="BE34" s="390">
        <v>116.90070408375</v>
      </c>
      <c r="BF34" s="390">
        <v>110.94564751956899</v>
      </c>
      <c r="BG34" s="390">
        <v>122.564800331737</v>
      </c>
      <c r="BH34" s="390">
        <v>133.89982923788401</v>
      </c>
      <c r="BI34" s="390">
        <v>134.79066091052101</v>
      </c>
      <c r="BJ34" s="390">
        <v>159.09795968035499</v>
      </c>
      <c r="BK34" s="390">
        <v>200.994350350578</v>
      </c>
      <c r="BL34" s="390">
        <v>113.84546417827301</v>
      </c>
      <c r="BM34" s="390">
        <v>150.45154400471</v>
      </c>
      <c r="BN34" s="390">
        <v>160.416090512323</v>
      </c>
      <c r="BO34" s="390">
        <v>158.879016645056</v>
      </c>
      <c r="BP34" s="390">
        <v>157.855452583747</v>
      </c>
      <c r="BQ34" s="390">
        <v>158.40550919778099</v>
      </c>
      <c r="BR34" s="390">
        <v>185.07237320495199</v>
      </c>
      <c r="BS34" s="390">
        <v>168.67183479031101</v>
      </c>
      <c r="BT34" s="390">
        <v>172.10658943810799</v>
      </c>
      <c r="BU34" s="390">
        <v>177.62657097497299</v>
      </c>
      <c r="BV34" s="390">
        <v>175.096584029269</v>
      </c>
      <c r="BW34" s="390">
        <v>267.69283187909798</v>
      </c>
      <c r="BX34" s="390">
        <v>149.74971082852599</v>
      </c>
      <c r="BY34" s="390">
        <v>174.453691532449</v>
      </c>
      <c r="BZ34" s="390">
        <v>207.36533563488501</v>
      </c>
      <c r="CA34" s="390">
        <v>203.364400572916</v>
      </c>
      <c r="CB34" s="390">
        <v>199.37367440003899</v>
      </c>
      <c r="CC34" s="390">
        <v>229.32875419811501</v>
      </c>
      <c r="CD34" s="390">
        <v>220.069298878316</v>
      </c>
      <c r="CE34" s="390">
        <v>220.69368397170601</v>
      </c>
      <c r="CF34" s="390">
        <v>220.86726514237799</v>
      </c>
      <c r="CG34" s="390">
        <v>269.69850940497599</v>
      </c>
      <c r="CH34" s="390">
        <v>249.85165341507499</v>
      </c>
      <c r="CI34" s="390">
        <v>273.27921461452797</v>
      </c>
      <c r="CJ34" s="390">
        <v>162.27092353088199</v>
      </c>
      <c r="CK34" s="390">
        <v>247.49062340056801</v>
      </c>
      <c r="CL34" s="390">
        <v>233.76157785082901</v>
      </c>
      <c r="CM34" s="390">
        <v>239.30995149232399</v>
      </c>
      <c r="CN34" s="390">
        <v>267.24280324131598</v>
      </c>
      <c r="CO34" s="390">
        <v>281.06710963894898</v>
      </c>
      <c r="CP34" s="390">
        <v>282.57046739808999</v>
      </c>
      <c r="CQ34" s="390">
        <v>315.86788616700898</v>
      </c>
    </row>
    <row r="35" spans="1:249" s="12" customFormat="1" ht="15.75" customHeight="1" x14ac:dyDescent="0.3">
      <c r="A35" s="114" t="s">
        <v>52</v>
      </c>
      <c r="B35" s="115">
        <v>282</v>
      </c>
      <c r="C35" s="116" t="s">
        <v>278</v>
      </c>
      <c r="D35" s="391">
        <v>11.5604333497797</v>
      </c>
      <c r="E35" s="391">
        <v>0</v>
      </c>
      <c r="F35" s="391">
        <v>0</v>
      </c>
      <c r="G35" s="391">
        <v>0</v>
      </c>
      <c r="H35" s="391">
        <v>0.53326906415377495</v>
      </c>
      <c r="I35" s="391">
        <v>0</v>
      </c>
      <c r="J35" s="391">
        <v>5.2488713240469904</v>
      </c>
      <c r="K35" s="391">
        <v>17.430534565168699</v>
      </c>
      <c r="L35" s="391">
        <v>0</v>
      </c>
      <c r="M35" s="391">
        <v>1.83014407301451</v>
      </c>
      <c r="N35" s="391">
        <v>4.6088583770855402</v>
      </c>
      <c r="O35" s="391">
        <v>0.276988266168888</v>
      </c>
      <c r="P35" s="391">
        <v>8.7230155012062198</v>
      </c>
      <c r="Q35" s="391">
        <v>0</v>
      </c>
      <c r="R35" s="391">
        <v>31.922328367308701</v>
      </c>
      <c r="S35" s="391">
        <v>3.1406326854539399</v>
      </c>
      <c r="T35" s="391">
        <v>183.1106989379</v>
      </c>
      <c r="U35" s="391">
        <v>2.5385877875987499</v>
      </c>
      <c r="V35" s="391">
        <v>26.8699286796557</v>
      </c>
      <c r="W35" s="391">
        <v>0</v>
      </c>
      <c r="X35" s="391">
        <v>19.7954060012088</v>
      </c>
      <c r="Y35" s="391">
        <v>18.5162724244401</v>
      </c>
      <c r="Z35" s="391">
        <v>0</v>
      </c>
      <c r="AA35" s="391">
        <v>6.4646984014722699</v>
      </c>
      <c r="AB35" s="391">
        <v>0</v>
      </c>
      <c r="AC35" s="391">
        <v>4.35141070386819</v>
      </c>
      <c r="AD35" s="391">
        <v>8.9488594972792102E-2</v>
      </c>
      <c r="AE35" s="391">
        <v>1.15634971556141</v>
      </c>
      <c r="AF35" s="391">
        <v>13.5216857421317</v>
      </c>
      <c r="AG35" s="391">
        <v>2.86189736719456</v>
      </c>
      <c r="AH35" s="391">
        <v>6.7990435160246703</v>
      </c>
      <c r="AI35" s="391">
        <v>0</v>
      </c>
      <c r="AJ35" s="391">
        <v>2.7048050698070201</v>
      </c>
      <c r="AK35" s="391">
        <v>24.456334851709698</v>
      </c>
      <c r="AL35" s="391">
        <v>80.374068296376393</v>
      </c>
      <c r="AM35" s="391">
        <v>0</v>
      </c>
      <c r="AN35" s="391">
        <v>130.11321414384301</v>
      </c>
      <c r="AO35" s="391">
        <v>31.262584391468199</v>
      </c>
      <c r="AP35" s="391">
        <v>50.530811875403302</v>
      </c>
      <c r="AQ35" s="391">
        <v>18.423547155077401</v>
      </c>
      <c r="AR35" s="391">
        <v>227.00472841217001</v>
      </c>
      <c r="AS35" s="391">
        <v>156.85761584527401</v>
      </c>
      <c r="AT35" s="391">
        <v>153.02852314092399</v>
      </c>
      <c r="AU35" s="391">
        <v>22.5168214015406</v>
      </c>
      <c r="AV35" s="391">
        <v>238.24385514584</v>
      </c>
      <c r="AW35" s="391">
        <v>13.352205423019001</v>
      </c>
      <c r="AX35" s="391">
        <v>3.3771258300718001</v>
      </c>
      <c r="AY35" s="391">
        <v>155.28896723536801</v>
      </c>
      <c r="AZ35" s="391">
        <v>14.347803187042899</v>
      </c>
      <c r="BA35" s="391">
        <v>15.2488017776475</v>
      </c>
      <c r="BB35" s="391">
        <v>8.7402613318893199</v>
      </c>
      <c r="BC35" s="391">
        <v>33.852712132382997</v>
      </c>
      <c r="BD35" s="391">
        <v>10.218604245224199</v>
      </c>
      <c r="BE35" s="391">
        <v>6.9353453956248696</v>
      </c>
      <c r="BF35" s="391">
        <v>294.02757793407801</v>
      </c>
      <c r="BG35" s="391">
        <v>2.1316506448862098</v>
      </c>
      <c r="BH35" s="391">
        <v>3.58908234753412</v>
      </c>
      <c r="BI35" s="391">
        <v>0</v>
      </c>
      <c r="BJ35" s="391">
        <v>431.990083839318</v>
      </c>
      <c r="BK35" s="391">
        <v>1.0561685161568299</v>
      </c>
      <c r="BL35" s="391">
        <v>83.856300812485799</v>
      </c>
      <c r="BM35" s="391">
        <v>5.35372082960511</v>
      </c>
      <c r="BN35" s="391">
        <v>4.7590484656791796</v>
      </c>
      <c r="BO35" s="391">
        <v>46.216082859045798</v>
      </c>
      <c r="BP35" s="391">
        <v>269.25083875767899</v>
      </c>
      <c r="BQ35" s="391">
        <v>352.260210431075</v>
      </c>
      <c r="BR35" s="391">
        <v>4.9142818134783202</v>
      </c>
      <c r="BS35" s="391">
        <v>957.97242499785602</v>
      </c>
      <c r="BT35" s="391">
        <v>322.87674540107298</v>
      </c>
      <c r="BU35" s="391">
        <v>79.493387321429196</v>
      </c>
      <c r="BV35" s="391">
        <v>0</v>
      </c>
      <c r="BW35" s="391">
        <v>19.5581231173243</v>
      </c>
      <c r="BX35" s="391">
        <v>0</v>
      </c>
      <c r="BY35" s="391">
        <v>0</v>
      </c>
      <c r="BZ35" s="391">
        <v>9.3733341794271805</v>
      </c>
      <c r="CA35" s="391">
        <v>0</v>
      </c>
      <c r="CB35" s="391">
        <v>958.64498591999495</v>
      </c>
      <c r="CC35" s="391">
        <v>39.190085276419197</v>
      </c>
      <c r="CD35" s="391">
        <v>293.73043136435803</v>
      </c>
      <c r="CE35" s="391">
        <v>0</v>
      </c>
      <c r="CF35" s="391">
        <v>10.1478375451339</v>
      </c>
      <c r="CG35" s="391">
        <v>380.51723770775197</v>
      </c>
      <c r="CH35" s="391">
        <v>1471.29062603382</v>
      </c>
      <c r="CI35" s="391">
        <v>76.126393727543501</v>
      </c>
      <c r="CJ35" s="391">
        <v>0</v>
      </c>
      <c r="CK35" s="391">
        <v>13.482261566567299</v>
      </c>
      <c r="CL35" s="391">
        <v>10.1028772076378</v>
      </c>
      <c r="CM35" s="391">
        <v>0</v>
      </c>
      <c r="CN35" s="391">
        <v>9.4865215981637192</v>
      </c>
      <c r="CO35" s="391">
        <v>0</v>
      </c>
      <c r="CP35" s="391">
        <v>10.354493213126601</v>
      </c>
      <c r="CQ35" s="391">
        <v>0</v>
      </c>
    </row>
    <row r="36" spans="1:249" s="12" customFormat="1" ht="15.75" customHeight="1" x14ac:dyDescent="0.3">
      <c r="A36" s="111" t="s">
        <v>52</v>
      </c>
      <c r="B36" s="112">
        <v>283</v>
      </c>
      <c r="C36" s="113" t="s">
        <v>279</v>
      </c>
      <c r="D36" s="390">
        <v>91.809007797938605</v>
      </c>
      <c r="E36" s="390">
        <v>114.699038144505</v>
      </c>
      <c r="F36" s="390">
        <v>186.371046035658</v>
      </c>
      <c r="G36" s="390">
        <v>222.92901853540701</v>
      </c>
      <c r="H36" s="390">
        <v>78.865608386215499</v>
      </c>
      <c r="I36" s="390">
        <v>171.980533710846</v>
      </c>
      <c r="J36" s="390">
        <v>147.69562190315</v>
      </c>
      <c r="K36" s="390">
        <v>306.934964799086</v>
      </c>
      <c r="L36" s="390">
        <v>121.619460083028</v>
      </c>
      <c r="M36" s="390">
        <v>126.32994605968899</v>
      </c>
      <c r="N36" s="390">
        <v>81.347842237267699</v>
      </c>
      <c r="O36" s="390">
        <v>75.431666492680193</v>
      </c>
      <c r="P36" s="390">
        <v>74.147701579300005</v>
      </c>
      <c r="Q36" s="390">
        <v>67.684944151212605</v>
      </c>
      <c r="R36" s="390">
        <v>71.227509861499897</v>
      </c>
      <c r="S36" s="390">
        <v>66.777739012073695</v>
      </c>
      <c r="T36" s="390">
        <v>107.54467876435901</v>
      </c>
      <c r="U36" s="390">
        <v>108.379584803554</v>
      </c>
      <c r="V36" s="390">
        <v>86.374751134824507</v>
      </c>
      <c r="W36" s="390">
        <v>95.934471439524103</v>
      </c>
      <c r="X36" s="390">
        <v>78.397658083564906</v>
      </c>
      <c r="Y36" s="390">
        <v>66.291997951094999</v>
      </c>
      <c r="Z36" s="390">
        <v>86.810884083669393</v>
      </c>
      <c r="AA36" s="390">
        <v>100.24602877149</v>
      </c>
      <c r="AB36" s="390">
        <v>43.3561333942746</v>
      </c>
      <c r="AC36" s="390">
        <v>68.284218604736097</v>
      </c>
      <c r="AD36" s="390">
        <v>99.162735102226193</v>
      </c>
      <c r="AE36" s="390">
        <v>178.27178129000799</v>
      </c>
      <c r="AF36" s="390">
        <v>91.366629466167495</v>
      </c>
      <c r="AG36" s="390">
        <v>105.11004213627101</v>
      </c>
      <c r="AH36" s="390">
        <v>85.043642881766104</v>
      </c>
      <c r="AI36" s="390">
        <v>109.117867855775</v>
      </c>
      <c r="AJ36" s="390">
        <v>152.74082883923501</v>
      </c>
      <c r="AK36" s="390">
        <v>122.951309135743</v>
      </c>
      <c r="AL36" s="390">
        <v>101.83408815168301</v>
      </c>
      <c r="AM36" s="390">
        <v>127.913477368372</v>
      </c>
      <c r="AN36" s="390">
        <v>51.3239822683298</v>
      </c>
      <c r="AO36" s="390">
        <v>80.196042431846195</v>
      </c>
      <c r="AP36" s="390">
        <v>94.361806600589404</v>
      </c>
      <c r="AQ36" s="390">
        <v>73.370371171784598</v>
      </c>
      <c r="AR36" s="390">
        <v>93.902680040225206</v>
      </c>
      <c r="AS36" s="390">
        <v>105.305394991878</v>
      </c>
      <c r="AT36" s="390">
        <v>143.47960384382799</v>
      </c>
      <c r="AU36" s="390">
        <v>176.091524619702</v>
      </c>
      <c r="AV36" s="390">
        <v>97.499648425914899</v>
      </c>
      <c r="AW36" s="390">
        <v>100.29268762039899</v>
      </c>
      <c r="AX36" s="390">
        <v>80.648190303883396</v>
      </c>
      <c r="AY36" s="390">
        <v>103.52806768161901</v>
      </c>
      <c r="AZ36" s="390">
        <v>30.040519841934099</v>
      </c>
      <c r="BA36" s="390">
        <v>71.2992570026518</v>
      </c>
      <c r="BB36" s="390">
        <v>72.006211708529307</v>
      </c>
      <c r="BC36" s="390">
        <v>82.553477331696996</v>
      </c>
      <c r="BD36" s="390">
        <v>68.361263439908697</v>
      </c>
      <c r="BE36" s="390">
        <v>140.053130809457</v>
      </c>
      <c r="BF36" s="390">
        <v>86.097879995669103</v>
      </c>
      <c r="BG36" s="390">
        <v>98.747393838924694</v>
      </c>
      <c r="BH36" s="390">
        <v>118.773397109092</v>
      </c>
      <c r="BI36" s="390">
        <v>102.506707321381</v>
      </c>
      <c r="BJ36" s="390">
        <v>116.21858944097001</v>
      </c>
      <c r="BK36" s="390">
        <v>151.366030163495</v>
      </c>
      <c r="BL36" s="390">
        <v>36.469471022034199</v>
      </c>
      <c r="BM36" s="390">
        <v>132.307489654672</v>
      </c>
      <c r="BN36" s="390">
        <v>144.14110740772</v>
      </c>
      <c r="BO36" s="390">
        <v>146.26993828175799</v>
      </c>
      <c r="BP36" s="390">
        <v>193.58753752665299</v>
      </c>
      <c r="BQ36" s="390">
        <v>118.712207999494</v>
      </c>
      <c r="BR36" s="390">
        <v>114.52601503447799</v>
      </c>
      <c r="BS36" s="390">
        <v>132.00035734019701</v>
      </c>
      <c r="BT36" s="390">
        <v>141.10815361376399</v>
      </c>
      <c r="BU36" s="390">
        <v>130.30628194508699</v>
      </c>
      <c r="BV36" s="390">
        <v>104.868450357876</v>
      </c>
      <c r="BW36" s="390">
        <v>150.21077718189301</v>
      </c>
      <c r="BX36" s="390">
        <v>53.324822723669598</v>
      </c>
      <c r="BY36" s="390">
        <v>98.2020207652278</v>
      </c>
      <c r="BZ36" s="390">
        <v>116.89907242195601</v>
      </c>
      <c r="CA36" s="390">
        <v>147.00099750471199</v>
      </c>
      <c r="CB36" s="390">
        <v>182.08039226556201</v>
      </c>
      <c r="CC36" s="390">
        <v>157.442491721929</v>
      </c>
      <c r="CD36" s="390">
        <v>120.457015382641</v>
      </c>
      <c r="CE36" s="390">
        <v>130.889279855578</v>
      </c>
      <c r="CF36" s="390">
        <v>137.918701120854</v>
      </c>
      <c r="CG36" s="390">
        <v>96.171329940325407</v>
      </c>
      <c r="CH36" s="390">
        <v>103.063818111866</v>
      </c>
      <c r="CI36" s="390">
        <v>159.79615315785301</v>
      </c>
      <c r="CJ36" s="390">
        <v>74.731733756917606</v>
      </c>
      <c r="CK36" s="390">
        <v>119.43572021044299</v>
      </c>
      <c r="CL36" s="390">
        <v>130.42873376900999</v>
      </c>
      <c r="CM36" s="390">
        <v>157.335097565355</v>
      </c>
      <c r="CN36" s="390">
        <v>139.57408011147899</v>
      </c>
      <c r="CO36" s="390">
        <v>140.860689662162</v>
      </c>
      <c r="CP36" s="390">
        <v>180.03708023458501</v>
      </c>
      <c r="CQ36" s="390">
        <v>166.142237298617</v>
      </c>
    </row>
    <row r="37" spans="1:249" s="12" customFormat="1" ht="15.75" customHeight="1" x14ac:dyDescent="0.3">
      <c r="A37" s="114" t="s">
        <v>56</v>
      </c>
      <c r="B37" s="115">
        <v>288</v>
      </c>
      <c r="C37" s="116" t="s">
        <v>96</v>
      </c>
      <c r="D37" s="391">
        <v>44.449789517582303</v>
      </c>
      <c r="E37" s="391">
        <v>66.931728013854496</v>
      </c>
      <c r="F37" s="391">
        <v>25.869563628456401</v>
      </c>
      <c r="G37" s="391">
        <v>40.500950208759299</v>
      </c>
      <c r="H37" s="391">
        <v>59.151936986894903</v>
      </c>
      <c r="I37" s="391">
        <v>117.98969152842901</v>
      </c>
      <c r="J37" s="391">
        <v>32.532808064308199</v>
      </c>
      <c r="K37" s="391">
        <v>42.804965082072499</v>
      </c>
      <c r="L37" s="391">
        <v>37.789313145974397</v>
      </c>
      <c r="M37" s="391">
        <v>71.145275423550501</v>
      </c>
      <c r="N37" s="391">
        <v>81.624744351838601</v>
      </c>
      <c r="O37" s="391">
        <v>34.948980803016298</v>
      </c>
      <c r="P37" s="391">
        <v>56.881787477438799</v>
      </c>
      <c r="Q37" s="391">
        <v>151.64796642744</v>
      </c>
      <c r="R37" s="391">
        <v>104.231001802094</v>
      </c>
      <c r="S37" s="391">
        <v>74.183567844426804</v>
      </c>
      <c r="T37" s="391">
        <v>63.766146499121398</v>
      </c>
      <c r="U37" s="391">
        <v>97.131170896266099</v>
      </c>
      <c r="V37" s="391">
        <v>65.3452712852921</v>
      </c>
      <c r="W37" s="391">
        <v>109.16149547616</v>
      </c>
      <c r="X37" s="391">
        <v>145.765992914713</v>
      </c>
      <c r="Y37" s="391">
        <v>101.583236945895</v>
      </c>
      <c r="Z37" s="391">
        <v>178.06538062726699</v>
      </c>
      <c r="AA37" s="391">
        <v>118.54193433443299</v>
      </c>
      <c r="AB37" s="391">
        <v>113.189001262663</v>
      </c>
      <c r="AC37" s="391">
        <v>150.88404079304399</v>
      </c>
      <c r="AD37" s="391">
        <v>121.092160706939</v>
      </c>
      <c r="AE37" s="391">
        <v>85.771270373071403</v>
      </c>
      <c r="AF37" s="391">
        <v>65.902171904712304</v>
      </c>
      <c r="AG37" s="391">
        <v>33.094068135740002</v>
      </c>
      <c r="AH37" s="391">
        <v>63.7733818483104</v>
      </c>
      <c r="AI37" s="391">
        <v>93.236865783370902</v>
      </c>
      <c r="AJ37" s="391">
        <v>68.080150746177296</v>
      </c>
      <c r="AK37" s="391">
        <v>109.832677241258</v>
      </c>
      <c r="AL37" s="391">
        <v>129.194556200335</v>
      </c>
      <c r="AM37" s="391">
        <v>110.403571677739</v>
      </c>
      <c r="AN37" s="391">
        <v>49.448677933140402</v>
      </c>
      <c r="AO37" s="391">
        <v>76.771568020705104</v>
      </c>
      <c r="AP37" s="391">
        <v>138.714809833792</v>
      </c>
      <c r="AQ37" s="391">
        <v>93.231667148401996</v>
      </c>
      <c r="AR37" s="391">
        <v>97.876068142856397</v>
      </c>
      <c r="AS37" s="391">
        <v>116.194255796177</v>
      </c>
      <c r="AT37" s="391">
        <v>122.69898893192899</v>
      </c>
      <c r="AU37" s="391">
        <v>152.845936474166</v>
      </c>
      <c r="AV37" s="391">
        <v>92.047959795568204</v>
      </c>
      <c r="AW37" s="391">
        <v>96.431973522283599</v>
      </c>
      <c r="AX37" s="391">
        <v>94.108680514144197</v>
      </c>
      <c r="AY37" s="391">
        <v>69.629413886836502</v>
      </c>
      <c r="AZ37" s="391">
        <v>40.113567565527198</v>
      </c>
      <c r="BA37" s="391">
        <v>83.790906149886297</v>
      </c>
      <c r="BB37" s="391">
        <v>130.50880315648499</v>
      </c>
      <c r="BC37" s="391">
        <v>134.707074476326</v>
      </c>
      <c r="BD37" s="391">
        <v>99.114326577362803</v>
      </c>
      <c r="BE37" s="391">
        <v>115.892266596081</v>
      </c>
      <c r="BF37" s="391">
        <v>104.770210507481</v>
      </c>
      <c r="BG37" s="391">
        <v>164.902362440188</v>
      </c>
      <c r="BH37" s="391">
        <v>108.696844179777</v>
      </c>
      <c r="BI37" s="391">
        <v>123.358055356988</v>
      </c>
      <c r="BJ37" s="391">
        <v>115.69357620261</v>
      </c>
      <c r="BK37" s="391">
        <v>94.2667042033179</v>
      </c>
      <c r="BL37" s="391">
        <v>103.350933082379</v>
      </c>
      <c r="BM37" s="391">
        <v>164.26252601873099</v>
      </c>
      <c r="BN37" s="391">
        <v>154.936883001447</v>
      </c>
      <c r="BO37" s="391">
        <v>185.80176060690599</v>
      </c>
      <c r="BP37" s="391">
        <v>181.72838649699099</v>
      </c>
      <c r="BQ37" s="391">
        <v>183.763769946151</v>
      </c>
      <c r="BR37" s="391">
        <v>165.829410351153</v>
      </c>
      <c r="BS37" s="391">
        <v>240.423503586236</v>
      </c>
      <c r="BT37" s="391">
        <v>173.13438219220299</v>
      </c>
      <c r="BU37" s="391">
        <v>51.938395463386797</v>
      </c>
      <c r="BV37" s="391">
        <v>112.656535645329</v>
      </c>
      <c r="BW37" s="391">
        <v>116.206673287032</v>
      </c>
      <c r="BX37" s="391">
        <v>100.22301052686601</v>
      </c>
      <c r="BY37" s="391">
        <v>50.009178634281398</v>
      </c>
      <c r="BZ37" s="391">
        <v>87.916576882551595</v>
      </c>
      <c r="CA37" s="391">
        <v>61.302878580455499</v>
      </c>
      <c r="CB37" s="391">
        <v>62.398823154715402</v>
      </c>
      <c r="CC37" s="391">
        <v>157.90391181253301</v>
      </c>
      <c r="CD37" s="391">
        <v>255.68941430393301</v>
      </c>
      <c r="CE37" s="391">
        <v>153.244841168585</v>
      </c>
      <c r="CF37" s="391">
        <v>135.93816969326599</v>
      </c>
      <c r="CG37" s="391">
        <v>98.769134313486205</v>
      </c>
      <c r="CH37" s="391">
        <v>74.312986683797305</v>
      </c>
      <c r="CI37" s="391">
        <v>95.956713177717205</v>
      </c>
      <c r="CJ37" s="391">
        <v>78.981322200035095</v>
      </c>
      <c r="CK37" s="391">
        <v>65.857800617898107</v>
      </c>
      <c r="CL37" s="391">
        <v>108.246609127382</v>
      </c>
      <c r="CM37" s="391">
        <v>130.33419234139501</v>
      </c>
      <c r="CN37" s="391">
        <v>155.51268055563801</v>
      </c>
      <c r="CO37" s="391">
        <v>134.33127808008001</v>
      </c>
      <c r="CP37" s="391">
        <v>119.571832716038</v>
      </c>
      <c r="CQ37" s="391">
        <v>80.7471701437603</v>
      </c>
    </row>
    <row r="38" spans="1:249" s="12" customFormat="1" ht="15.75" customHeight="1" x14ac:dyDescent="0.3">
      <c r="A38" s="111" t="s">
        <v>54</v>
      </c>
      <c r="B38" s="112">
        <v>889</v>
      </c>
      <c r="C38" s="113" t="s">
        <v>90</v>
      </c>
      <c r="D38" s="390">
        <v>129.56364118171899</v>
      </c>
      <c r="E38" s="390">
        <v>133.53449151712201</v>
      </c>
      <c r="F38" s="390">
        <v>70.157994619942102</v>
      </c>
      <c r="G38" s="390">
        <v>88.020004264713506</v>
      </c>
      <c r="H38" s="390">
        <v>95.395843843752402</v>
      </c>
      <c r="I38" s="390">
        <v>121.191061456724</v>
      </c>
      <c r="J38" s="390">
        <v>121.708678053108</v>
      </c>
      <c r="K38" s="390">
        <v>148.56446185261299</v>
      </c>
      <c r="L38" s="390">
        <v>99.139354153713697</v>
      </c>
      <c r="M38" s="390">
        <v>169.93633726023401</v>
      </c>
      <c r="N38" s="390">
        <v>58.434124219213402</v>
      </c>
      <c r="O38" s="390">
        <v>62.178005959458197</v>
      </c>
      <c r="P38" s="390">
        <v>55.889073042326103</v>
      </c>
      <c r="Q38" s="390">
        <v>130.94893727701799</v>
      </c>
      <c r="R38" s="390">
        <v>96.3926136964824</v>
      </c>
      <c r="S38" s="390">
        <v>65.630689095789805</v>
      </c>
      <c r="T38" s="390">
        <v>102.047553957266</v>
      </c>
      <c r="U38" s="390">
        <v>83.813215816185206</v>
      </c>
      <c r="V38" s="390">
        <v>101.471839209812</v>
      </c>
      <c r="W38" s="390">
        <v>90.516726625414805</v>
      </c>
      <c r="X38" s="390">
        <v>72.330828824791695</v>
      </c>
      <c r="Y38" s="390">
        <v>78.475641811211403</v>
      </c>
      <c r="Z38" s="390">
        <v>84.860275512740202</v>
      </c>
      <c r="AA38" s="390">
        <v>87.492534765662199</v>
      </c>
      <c r="AB38" s="390">
        <v>101.881738537411</v>
      </c>
      <c r="AC38" s="390">
        <v>84.738747802770902</v>
      </c>
      <c r="AD38" s="390">
        <v>91.580146040258697</v>
      </c>
      <c r="AE38" s="390">
        <v>78.300510497391699</v>
      </c>
      <c r="AF38" s="390">
        <v>64.215936269615995</v>
      </c>
      <c r="AG38" s="390">
        <v>73.714389408929406</v>
      </c>
      <c r="AH38" s="390">
        <v>80.3158356396127</v>
      </c>
      <c r="AI38" s="390">
        <v>66.480498382730502</v>
      </c>
      <c r="AJ38" s="390">
        <v>80.472404013855794</v>
      </c>
      <c r="AK38" s="390">
        <v>86.900382284937706</v>
      </c>
      <c r="AL38" s="390">
        <v>83.842699584672602</v>
      </c>
      <c r="AM38" s="390">
        <v>99.232716892779493</v>
      </c>
      <c r="AN38" s="390">
        <v>76.943537625764293</v>
      </c>
      <c r="AO38" s="390">
        <v>95.380441055173705</v>
      </c>
      <c r="AP38" s="390">
        <v>95.8395817608437</v>
      </c>
      <c r="AQ38" s="390">
        <v>114.669127972382</v>
      </c>
      <c r="AR38" s="390">
        <v>94.704191624177597</v>
      </c>
      <c r="AS38" s="390">
        <v>113.187030931175</v>
      </c>
      <c r="AT38" s="390">
        <v>86.585517214315999</v>
      </c>
      <c r="AU38" s="390">
        <v>97.806750264125796</v>
      </c>
      <c r="AV38" s="390">
        <v>102.05735730497901</v>
      </c>
      <c r="AW38" s="390">
        <v>112.53065438845699</v>
      </c>
      <c r="AX38" s="390">
        <v>88.418365376017107</v>
      </c>
      <c r="AY38" s="390">
        <v>121.877444482588</v>
      </c>
      <c r="AZ38" s="390">
        <v>94.545038215729207</v>
      </c>
      <c r="BA38" s="390">
        <v>118.684503056118</v>
      </c>
      <c r="BB38" s="390">
        <v>66.528182931678302</v>
      </c>
      <c r="BC38" s="390">
        <v>113.16904887713299</v>
      </c>
      <c r="BD38" s="390">
        <v>89.095790641338198</v>
      </c>
      <c r="BE38" s="390">
        <v>112.689013793196</v>
      </c>
      <c r="BF38" s="390">
        <v>104.462420645563</v>
      </c>
      <c r="BG38" s="390">
        <v>110.21262666539</v>
      </c>
      <c r="BH38" s="390">
        <v>110.880319070159</v>
      </c>
      <c r="BI38" s="390">
        <v>113.979359024411</v>
      </c>
      <c r="BJ38" s="390">
        <v>109.1252327994</v>
      </c>
      <c r="BK38" s="390">
        <v>148.70725106288199</v>
      </c>
      <c r="BL38" s="390">
        <v>101.24607890673499</v>
      </c>
      <c r="BM38" s="390">
        <v>136.54629666055101</v>
      </c>
      <c r="BN38" s="390">
        <v>75.963966088702506</v>
      </c>
      <c r="BO38" s="390">
        <v>108.193192603402</v>
      </c>
      <c r="BP38" s="390">
        <v>142.955584723383</v>
      </c>
      <c r="BQ38" s="390">
        <v>111.934156092018</v>
      </c>
      <c r="BR38" s="390">
        <v>107.19542735362801</v>
      </c>
      <c r="BS38" s="390">
        <v>137.20181179977999</v>
      </c>
      <c r="BT38" s="390">
        <v>101.20980486297201</v>
      </c>
      <c r="BU38" s="390">
        <v>98.154396380297996</v>
      </c>
      <c r="BV38" s="390">
        <v>111.15425294831201</v>
      </c>
      <c r="BW38" s="390">
        <v>130.24254299197301</v>
      </c>
      <c r="BX38" s="390">
        <v>98.341844590804101</v>
      </c>
      <c r="BY38" s="390">
        <v>94.917366565631696</v>
      </c>
      <c r="BZ38" s="390">
        <v>89.1077243769885</v>
      </c>
      <c r="CA38" s="390">
        <v>124.526482664024</v>
      </c>
      <c r="CB38" s="390">
        <v>110.748639825048</v>
      </c>
      <c r="CC38" s="390">
        <v>103.456995492788</v>
      </c>
      <c r="CD38" s="390">
        <v>130.73691488515499</v>
      </c>
      <c r="CE38" s="390">
        <v>119.28919300987999</v>
      </c>
      <c r="CF38" s="390">
        <v>105.91136489825</v>
      </c>
      <c r="CG38" s="390">
        <v>109.16166289028899</v>
      </c>
      <c r="CH38" s="390">
        <v>119.41008811598</v>
      </c>
      <c r="CI38" s="390">
        <v>114.522321212059</v>
      </c>
      <c r="CJ38" s="390">
        <v>148.67555513801301</v>
      </c>
      <c r="CK38" s="390">
        <v>148.433141099268</v>
      </c>
      <c r="CL38" s="390">
        <v>109.980861292851</v>
      </c>
      <c r="CM38" s="390">
        <v>127.82888797597001</v>
      </c>
      <c r="CN38" s="390">
        <v>138.67116312492101</v>
      </c>
      <c r="CO38" s="390">
        <v>129.877108051492</v>
      </c>
      <c r="CP38" s="390">
        <v>151.026079999301</v>
      </c>
      <c r="CQ38" s="390">
        <v>159.90468476095501</v>
      </c>
    </row>
    <row r="39" spans="1:249" s="12" customFormat="1" ht="15.75" customHeight="1" x14ac:dyDescent="0.3">
      <c r="A39" s="114" t="s">
        <v>54</v>
      </c>
      <c r="B39" s="115">
        <v>890</v>
      </c>
      <c r="C39" s="116" t="s">
        <v>89</v>
      </c>
      <c r="D39" s="391">
        <v>10.9843600992349</v>
      </c>
      <c r="E39" s="391">
        <v>14.845893646996799</v>
      </c>
      <c r="F39" s="391">
        <v>16.9277671405832</v>
      </c>
      <c r="G39" s="391">
        <v>17.5017310533669</v>
      </c>
      <c r="H39" s="391">
        <v>12.9440522464635</v>
      </c>
      <c r="I39" s="391">
        <v>12.703982392216201</v>
      </c>
      <c r="J39" s="391">
        <v>14.5779462156286</v>
      </c>
      <c r="K39" s="391">
        <v>13.037460509611901</v>
      </c>
      <c r="L39" s="391">
        <v>18.071542327201598</v>
      </c>
      <c r="M39" s="391">
        <v>18.615397506541601</v>
      </c>
      <c r="N39" s="391">
        <v>19.647551924153401</v>
      </c>
      <c r="O39" s="391">
        <v>18.186406380523099</v>
      </c>
      <c r="P39" s="391">
        <v>21.395538694469501</v>
      </c>
      <c r="Q39" s="391">
        <v>22.875094582806799</v>
      </c>
      <c r="R39" s="391">
        <v>47.100254466801601</v>
      </c>
      <c r="S39" s="391">
        <v>51.392573502084602</v>
      </c>
      <c r="T39" s="391">
        <v>55.794428738857199</v>
      </c>
      <c r="U39" s="391">
        <v>53.712290938816302</v>
      </c>
      <c r="V39" s="391">
        <v>56.855299121163299</v>
      </c>
      <c r="W39" s="391">
        <v>61.7022654985144</v>
      </c>
      <c r="X39" s="391">
        <v>75.109510952160505</v>
      </c>
      <c r="Y39" s="391">
        <v>63.086373511816802</v>
      </c>
      <c r="Z39" s="391">
        <v>57.116415958540699</v>
      </c>
      <c r="AA39" s="391">
        <v>52.754743444371798</v>
      </c>
      <c r="AB39" s="391">
        <v>62.438116796436297</v>
      </c>
      <c r="AC39" s="391">
        <v>58.144978598287302</v>
      </c>
      <c r="AD39" s="391">
        <v>66.141508640944906</v>
      </c>
      <c r="AE39" s="391">
        <v>65.337629445288798</v>
      </c>
      <c r="AF39" s="391">
        <v>70.803685396635004</v>
      </c>
      <c r="AG39" s="391">
        <v>61.148279304229398</v>
      </c>
      <c r="AH39" s="391">
        <v>78.492859644502602</v>
      </c>
      <c r="AI39" s="391">
        <v>86.184030775487201</v>
      </c>
      <c r="AJ39" s="391">
        <v>103.43339080315999</v>
      </c>
      <c r="AK39" s="391">
        <v>80.100313159808096</v>
      </c>
      <c r="AL39" s="391">
        <v>74.737885642839004</v>
      </c>
      <c r="AM39" s="391">
        <v>107.213514467278</v>
      </c>
      <c r="AN39" s="391">
        <v>72.950967027080793</v>
      </c>
      <c r="AO39" s="391">
        <v>113.25891421898601</v>
      </c>
      <c r="AP39" s="391">
        <v>121.95150794756201</v>
      </c>
      <c r="AQ39" s="391">
        <v>110.044505229138</v>
      </c>
      <c r="AR39" s="391">
        <v>107.69920912867499</v>
      </c>
      <c r="AS39" s="391">
        <v>89.375094679533902</v>
      </c>
      <c r="AT39" s="391">
        <v>103.288363957889</v>
      </c>
      <c r="AU39" s="391">
        <v>95.608922503991593</v>
      </c>
      <c r="AV39" s="391">
        <v>107.731184795338</v>
      </c>
      <c r="AW39" s="391">
        <v>76.022362927181504</v>
      </c>
      <c r="AX39" s="391">
        <v>78.109273700385401</v>
      </c>
      <c r="AY39" s="391">
        <v>123.959693884239</v>
      </c>
      <c r="AZ39" s="391">
        <v>76.432278510658406</v>
      </c>
      <c r="BA39" s="391">
        <v>87.745457171428399</v>
      </c>
      <c r="BB39" s="391">
        <v>110.409197165649</v>
      </c>
      <c r="BC39" s="391">
        <v>101.260480339841</v>
      </c>
      <c r="BD39" s="391">
        <v>99.029451342038797</v>
      </c>
      <c r="BE39" s="391">
        <v>94.617281183585405</v>
      </c>
      <c r="BF39" s="391">
        <v>126.379534193624</v>
      </c>
      <c r="BG39" s="391">
        <v>103.892863402393</v>
      </c>
      <c r="BH39" s="391">
        <v>91.466038394235596</v>
      </c>
      <c r="BI39" s="391">
        <v>122.881894185497</v>
      </c>
      <c r="BJ39" s="391">
        <v>133.97382259347199</v>
      </c>
      <c r="BK39" s="391">
        <v>117.98332402815799</v>
      </c>
      <c r="BL39" s="391">
        <v>125.690774712723</v>
      </c>
      <c r="BM39" s="391">
        <v>116.155381208696</v>
      </c>
      <c r="BN39" s="391">
        <v>133.98545356429099</v>
      </c>
      <c r="BO39" s="391">
        <v>143.907552978062</v>
      </c>
      <c r="BP39" s="391">
        <v>95.2961143580022</v>
      </c>
      <c r="BQ39" s="391">
        <v>111.06209885513999</v>
      </c>
      <c r="BR39" s="391">
        <v>104.470191539033</v>
      </c>
      <c r="BS39" s="391">
        <v>119.23272062872</v>
      </c>
      <c r="BT39" s="391">
        <v>74.119266083023305</v>
      </c>
      <c r="BU39" s="391">
        <v>114.551778569665</v>
      </c>
      <c r="BV39" s="391">
        <v>86.856100363183899</v>
      </c>
      <c r="BW39" s="391">
        <v>81.347018807934603</v>
      </c>
      <c r="BX39" s="391">
        <v>102.606265500359</v>
      </c>
      <c r="BY39" s="391">
        <v>81.011507213682805</v>
      </c>
      <c r="BZ39" s="391">
        <v>97.388082827524798</v>
      </c>
      <c r="CA39" s="391">
        <v>122.653277544323</v>
      </c>
      <c r="CB39" s="391">
        <v>81.518482523748702</v>
      </c>
      <c r="CC39" s="391">
        <v>121.78361764504599</v>
      </c>
      <c r="CD39" s="391">
        <v>125.009197080072</v>
      </c>
      <c r="CE39" s="391">
        <v>126.283069042021</v>
      </c>
      <c r="CF39" s="391">
        <v>94.787978376146</v>
      </c>
      <c r="CG39" s="391">
        <v>106.14246181142801</v>
      </c>
      <c r="CH39" s="391">
        <v>145.54802598906801</v>
      </c>
      <c r="CI39" s="391">
        <v>107.43695860691901</v>
      </c>
      <c r="CJ39" s="391">
        <v>123.094850899807</v>
      </c>
      <c r="CK39" s="391">
        <v>113.403934083439</v>
      </c>
      <c r="CL39" s="391">
        <v>115.49260259822501</v>
      </c>
      <c r="CM39" s="391">
        <v>136.908649502061</v>
      </c>
      <c r="CN39" s="391">
        <v>114.720861339791</v>
      </c>
      <c r="CO39" s="391">
        <v>117.170090700392</v>
      </c>
      <c r="CP39" s="391">
        <v>136.669756425901</v>
      </c>
      <c r="CQ39" s="391">
        <v>116.065813100428</v>
      </c>
    </row>
    <row r="40" spans="1:249" s="12" customFormat="1" ht="15.75" customHeight="1" x14ac:dyDescent="0.3">
      <c r="A40" s="111" t="s">
        <v>55</v>
      </c>
      <c r="B40" s="112">
        <v>891</v>
      </c>
      <c r="C40" s="113" t="s">
        <v>93</v>
      </c>
      <c r="D40" s="390">
        <v>108.58260705551101</v>
      </c>
      <c r="E40" s="390">
        <v>102.266231148798</v>
      </c>
      <c r="F40" s="390">
        <v>122.186447459229</v>
      </c>
      <c r="G40" s="390">
        <v>106.335341157266</v>
      </c>
      <c r="H40" s="390">
        <v>161.14184248058999</v>
      </c>
      <c r="I40" s="390">
        <v>136.11031101539299</v>
      </c>
      <c r="J40" s="390">
        <v>162.08777814605901</v>
      </c>
      <c r="K40" s="390">
        <v>184.782711999431</v>
      </c>
      <c r="L40" s="390">
        <v>150.14485738214699</v>
      </c>
      <c r="M40" s="390">
        <v>131.48890426456401</v>
      </c>
      <c r="N40" s="390">
        <v>158.80217498834099</v>
      </c>
      <c r="O40" s="390">
        <v>186.736735499964</v>
      </c>
      <c r="P40" s="390">
        <v>130.291355485358</v>
      </c>
      <c r="Q40" s="390">
        <v>134.38135339788701</v>
      </c>
      <c r="R40" s="390">
        <v>82.483660861662997</v>
      </c>
      <c r="S40" s="390">
        <v>119.746216404566</v>
      </c>
      <c r="T40" s="390">
        <v>156.907834302418</v>
      </c>
      <c r="U40" s="390">
        <v>153.77413772519901</v>
      </c>
      <c r="V40" s="390">
        <v>145.76529243971501</v>
      </c>
      <c r="W40" s="390">
        <v>189.02660887382501</v>
      </c>
      <c r="X40" s="390">
        <v>140.76853617441799</v>
      </c>
      <c r="Y40" s="390">
        <v>163.951734402835</v>
      </c>
      <c r="Z40" s="390">
        <v>127.40244786546199</v>
      </c>
      <c r="AA40" s="390">
        <v>130.04676231040301</v>
      </c>
      <c r="AB40" s="390">
        <v>129.203640041082</v>
      </c>
      <c r="AC40" s="390">
        <v>114.52357039002401</v>
      </c>
      <c r="AD40" s="390">
        <v>96.977907014964998</v>
      </c>
      <c r="AE40" s="390">
        <v>86.992456263990107</v>
      </c>
      <c r="AF40" s="390">
        <v>52.818544402847898</v>
      </c>
      <c r="AG40" s="390">
        <v>53.900078677693799</v>
      </c>
      <c r="AH40" s="390">
        <v>53.763172443192801</v>
      </c>
      <c r="AI40" s="390">
        <v>73.1422265369836</v>
      </c>
      <c r="AJ40" s="390">
        <v>111.688960660844</v>
      </c>
      <c r="AK40" s="390">
        <v>94.712374136060404</v>
      </c>
      <c r="AL40" s="390">
        <v>95.233669924707399</v>
      </c>
      <c r="AM40" s="390">
        <v>80.3474725542155</v>
      </c>
      <c r="AN40" s="390">
        <v>78.126265839237803</v>
      </c>
      <c r="AO40" s="390">
        <v>67.743619921367099</v>
      </c>
      <c r="AP40" s="390">
        <v>144.43028905145599</v>
      </c>
      <c r="AQ40" s="390">
        <v>78.765175521564103</v>
      </c>
      <c r="AR40" s="390">
        <v>67.509268606291698</v>
      </c>
      <c r="AS40" s="390">
        <v>65.036706826735596</v>
      </c>
      <c r="AT40" s="390">
        <v>73.750983468938898</v>
      </c>
      <c r="AU40" s="390">
        <v>60.337811957789398</v>
      </c>
      <c r="AV40" s="390">
        <v>111.848399044644</v>
      </c>
      <c r="AW40" s="390">
        <v>79.814677643117307</v>
      </c>
      <c r="AX40" s="390">
        <v>69.315458867312799</v>
      </c>
      <c r="AY40" s="390">
        <v>303.32134325154499</v>
      </c>
      <c r="AZ40" s="390">
        <v>77.255791683992896</v>
      </c>
      <c r="BA40" s="390">
        <v>160.98254590513699</v>
      </c>
      <c r="BB40" s="390">
        <v>232.34956234637099</v>
      </c>
      <c r="BC40" s="390">
        <v>138.67989755772001</v>
      </c>
      <c r="BD40" s="390">
        <v>96.390225305494397</v>
      </c>
      <c r="BE40" s="390">
        <v>103.369375256323</v>
      </c>
      <c r="BF40" s="390">
        <v>142.234062508937</v>
      </c>
      <c r="BG40" s="390">
        <v>98.613404114040307</v>
      </c>
      <c r="BH40" s="390">
        <v>137.321517765761</v>
      </c>
      <c r="BI40" s="390">
        <v>92.285069372139006</v>
      </c>
      <c r="BJ40" s="390">
        <v>99.809013743833404</v>
      </c>
      <c r="BK40" s="390">
        <v>277.49699350639497</v>
      </c>
      <c r="BL40" s="390">
        <v>99.498297258270597</v>
      </c>
      <c r="BM40" s="390">
        <v>95.059042459530005</v>
      </c>
      <c r="BN40" s="390">
        <v>293.10397485564101</v>
      </c>
      <c r="BO40" s="390">
        <v>172.84752966102801</v>
      </c>
      <c r="BP40" s="390">
        <v>103.341406984297</v>
      </c>
      <c r="BQ40" s="390">
        <v>99.859137978252605</v>
      </c>
      <c r="BR40" s="390">
        <v>81.223560671602399</v>
      </c>
      <c r="BS40" s="390">
        <v>102.269987182771</v>
      </c>
      <c r="BT40" s="390">
        <v>96.544797642662502</v>
      </c>
      <c r="BU40" s="390">
        <v>97.081443723455294</v>
      </c>
      <c r="BV40" s="390">
        <v>97.879962409209298</v>
      </c>
      <c r="BW40" s="390">
        <v>234.572795158557</v>
      </c>
      <c r="BX40" s="390">
        <v>60.704312075692002</v>
      </c>
      <c r="BY40" s="390">
        <v>132.469198343914</v>
      </c>
      <c r="BZ40" s="390">
        <v>96.3111025432069</v>
      </c>
      <c r="CA40" s="390">
        <v>91.119599303215793</v>
      </c>
      <c r="CB40" s="390">
        <v>91.094093565194498</v>
      </c>
      <c r="CC40" s="390">
        <v>97.712442844628896</v>
      </c>
      <c r="CD40" s="390">
        <v>107.90007843377199</v>
      </c>
      <c r="CE40" s="390">
        <v>99.972305408922693</v>
      </c>
      <c r="CF40" s="390">
        <v>94.770162939088706</v>
      </c>
      <c r="CG40" s="390">
        <v>94.347279327915601</v>
      </c>
      <c r="CH40" s="390">
        <v>110.27004683945</v>
      </c>
      <c r="CI40" s="390">
        <v>246.813445846967</v>
      </c>
      <c r="CJ40" s="390">
        <v>78.702356424691999</v>
      </c>
      <c r="CK40" s="390">
        <v>139.070543529914</v>
      </c>
      <c r="CL40" s="390">
        <v>109.88225557104801</v>
      </c>
      <c r="CM40" s="390">
        <v>104.80618786864299</v>
      </c>
      <c r="CN40" s="390">
        <v>127.490293682789</v>
      </c>
      <c r="CO40" s="390">
        <v>107.37024243582501</v>
      </c>
      <c r="CP40" s="390">
        <v>99.704846559230205</v>
      </c>
      <c r="CQ40" s="390">
        <v>102.920410050873</v>
      </c>
    </row>
    <row r="41" spans="1:249" s="12" customFormat="1" ht="15.75" customHeight="1" x14ac:dyDescent="0.3">
      <c r="A41" s="114" t="s">
        <v>55</v>
      </c>
      <c r="B41" s="115">
        <v>892</v>
      </c>
      <c r="C41" s="116" t="s">
        <v>94</v>
      </c>
      <c r="D41" s="391">
        <v>0</v>
      </c>
      <c r="E41" s="391">
        <v>60.365856404856999</v>
      </c>
      <c r="F41" s="391">
        <v>56.295108830130303</v>
      </c>
      <c r="G41" s="391">
        <v>41.186706063457599</v>
      </c>
      <c r="H41" s="391">
        <v>1.16367417428709</v>
      </c>
      <c r="I41" s="391">
        <v>0</v>
      </c>
      <c r="J41" s="391">
        <v>0</v>
      </c>
      <c r="K41" s="391">
        <v>173.502527564123</v>
      </c>
      <c r="L41" s="391">
        <v>0</v>
      </c>
      <c r="M41" s="391">
        <v>0</v>
      </c>
      <c r="N41" s="391">
        <v>0</v>
      </c>
      <c r="O41" s="391">
        <v>0</v>
      </c>
      <c r="P41" s="391">
        <v>0</v>
      </c>
      <c r="Q41" s="391">
        <v>0</v>
      </c>
      <c r="R41" s="391">
        <v>0</v>
      </c>
      <c r="S41" s="391">
        <v>170.55053188817001</v>
      </c>
      <c r="T41" s="391">
        <v>0</v>
      </c>
      <c r="U41" s="391">
        <v>0</v>
      </c>
      <c r="V41" s="391">
        <v>0</v>
      </c>
      <c r="W41" s="391">
        <v>0</v>
      </c>
      <c r="X41" s="391">
        <v>61.069753248246201</v>
      </c>
      <c r="Y41" s="391">
        <v>0</v>
      </c>
      <c r="Z41" s="391">
        <v>0</v>
      </c>
      <c r="AA41" s="391">
        <v>0</v>
      </c>
      <c r="AB41" s="391">
        <v>0</v>
      </c>
      <c r="AC41" s="391">
        <v>0</v>
      </c>
      <c r="AD41" s="391">
        <v>0</v>
      </c>
      <c r="AE41" s="391">
        <v>0.177280630732606</v>
      </c>
      <c r="AF41" s="391">
        <v>0.102380574011896</v>
      </c>
      <c r="AG41" s="391">
        <v>0</v>
      </c>
      <c r="AH41" s="391">
        <v>0</v>
      </c>
      <c r="AI41" s="391">
        <v>0</v>
      </c>
      <c r="AJ41" s="391">
        <v>0</v>
      </c>
      <c r="AK41" s="391">
        <v>0</v>
      </c>
      <c r="AL41" s="391">
        <v>0</v>
      </c>
      <c r="AM41" s="391">
        <v>0</v>
      </c>
      <c r="AN41" s="391">
        <v>63.577597181173303</v>
      </c>
      <c r="AO41" s="391">
        <v>33.214163014410403</v>
      </c>
      <c r="AP41" s="391">
        <v>45.986929832827101</v>
      </c>
      <c r="AQ41" s="391">
        <v>13.1890939526208</v>
      </c>
      <c r="AR41" s="391">
        <v>68.536920658829999</v>
      </c>
      <c r="AS41" s="391">
        <v>55.278220126591201</v>
      </c>
      <c r="AT41" s="391">
        <v>58.734782091226201</v>
      </c>
      <c r="AU41" s="391">
        <v>98.641679077663795</v>
      </c>
      <c r="AV41" s="391">
        <v>225.259048443647</v>
      </c>
      <c r="AW41" s="391">
        <v>116.91508571036201</v>
      </c>
      <c r="AX41" s="391">
        <v>96.069935732515404</v>
      </c>
      <c r="AY41" s="391">
        <v>324.596544178133</v>
      </c>
      <c r="AZ41" s="391">
        <v>68.799662205212798</v>
      </c>
      <c r="BA41" s="391">
        <v>77.467605574221906</v>
      </c>
      <c r="BB41" s="391">
        <v>151.23562598016201</v>
      </c>
      <c r="BC41" s="391">
        <v>123.09682737395499</v>
      </c>
      <c r="BD41" s="391">
        <v>96.141813208822597</v>
      </c>
      <c r="BE41" s="391">
        <v>90.077500838143095</v>
      </c>
      <c r="BF41" s="391">
        <v>122.99340217845599</v>
      </c>
      <c r="BG41" s="391">
        <v>96.121291942465405</v>
      </c>
      <c r="BH41" s="391">
        <v>93.884578298217903</v>
      </c>
      <c r="BI41" s="391">
        <v>96.052165456312494</v>
      </c>
      <c r="BJ41" s="391">
        <v>95.3390512229699</v>
      </c>
      <c r="BK41" s="391">
        <v>62.579053589374098</v>
      </c>
      <c r="BL41" s="391">
        <v>84.925553729586696</v>
      </c>
      <c r="BM41" s="391">
        <v>110.695825164957</v>
      </c>
      <c r="BN41" s="391">
        <v>85.675047363951094</v>
      </c>
      <c r="BO41" s="391">
        <v>85.021299216503294</v>
      </c>
      <c r="BP41" s="391">
        <v>84.789490562589407</v>
      </c>
      <c r="BQ41" s="391">
        <v>87.090669266560397</v>
      </c>
      <c r="BR41" s="391">
        <v>173.281137576736</v>
      </c>
      <c r="BS41" s="391">
        <v>84.909766902376901</v>
      </c>
      <c r="BT41" s="391">
        <v>173.62912714916499</v>
      </c>
      <c r="BU41" s="391">
        <v>88.796641601006698</v>
      </c>
      <c r="BV41" s="391">
        <v>85.3012354170816</v>
      </c>
      <c r="BW41" s="391">
        <v>278.90120924825902</v>
      </c>
      <c r="BX41" s="391">
        <v>270.348833781547</v>
      </c>
      <c r="BY41" s="391">
        <v>335.50166714577301</v>
      </c>
      <c r="BZ41" s="391">
        <v>253.05323090840599</v>
      </c>
      <c r="CA41" s="391">
        <v>99.806885542842195</v>
      </c>
      <c r="CB41" s="391">
        <v>135.86258993269399</v>
      </c>
      <c r="CC41" s="391">
        <v>351.73613416346001</v>
      </c>
      <c r="CD41" s="391">
        <v>193.32956686678401</v>
      </c>
      <c r="CE41" s="391">
        <v>98.099299599650394</v>
      </c>
      <c r="CF41" s="391">
        <v>333.40115394703901</v>
      </c>
      <c r="CG41" s="391">
        <v>173.07174418502601</v>
      </c>
      <c r="CH41" s="391">
        <v>146.27386951356399</v>
      </c>
      <c r="CI41" s="391">
        <v>85.412577678279405</v>
      </c>
      <c r="CJ41" s="391">
        <v>399.88606240613598</v>
      </c>
      <c r="CK41" s="391">
        <v>248.49893179664301</v>
      </c>
      <c r="CL41" s="391">
        <v>141.901095249609</v>
      </c>
      <c r="CM41" s="391">
        <v>152.43915991389699</v>
      </c>
      <c r="CN41" s="391">
        <v>143.30800443046701</v>
      </c>
      <c r="CO41" s="391">
        <v>127.92664445953299</v>
      </c>
      <c r="CP41" s="391">
        <v>139.19746952766101</v>
      </c>
      <c r="CQ41" s="391">
        <v>170.77584235208701</v>
      </c>
      <c r="CR41" s="166"/>
      <c r="CS41" s="166"/>
      <c r="CT41" s="166"/>
      <c r="CU41" s="166"/>
      <c r="CV41" s="166"/>
      <c r="CW41" s="166"/>
      <c r="CX41" s="166"/>
      <c r="CY41" s="166"/>
      <c r="CZ41" s="166"/>
      <c r="DA41" s="166"/>
      <c r="DB41" s="166"/>
      <c r="DC41" s="166"/>
      <c r="DD41" s="166"/>
      <c r="DE41" s="166"/>
      <c r="DF41" s="166"/>
      <c r="DG41" s="166"/>
      <c r="DH41" s="166"/>
      <c r="DI41" s="166"/>
      <c r="DJ41" s="166"/>
      <c r="DK41" s="166"/>
      <c r="DL41" s="166"/>
      <c r="DM41" s="166"/>
      <c r="DN41" s="166"/>
      <c r="DO41" s="166"/>
      <c r="DP41" s="166"/>
      <c r="DQ41" s="166"/>
      <c r="DR41" s="166"/>
      <c r="DS41" s="166"/>
      <c r="DT41" s="166"/>
      <c r="DU41" s="166"/>
      <c r="DV41" s="166"/>
      <c r="DW41" s="166"/>
      <c r="DX41" s="166"/>
      <c r="DY41" s="166"/>
      <c r="DZ41" s="166"/>
      <c r="EA41" s="166"/>
      <c r="EB41" s="166"/>
      <c r="EC41" s="166"/>
      <c r="ED41" s="166"/>
      <c r="EE41" s="166"/>
      <c r="EF41" s="166"/>
      <c r="EG41" s="166"/>
      <c r="EH41" s="166"/>
      <c r="EI41" s="166"/>
      <c r="EJ41" s="166"/>
      <c r="EK41" s="166"/>
      <c r="EL41" s="166"/>
      <c r="EM41" s="166"/>
      <c r="EN41" s="166"/>
      <c r="EO41" s="166"/>
      <c r="EP41" s="166"/>
      <c r="EQ41" s="166"/>
      <c r="ER41" s="166"/>
      <c r="ES41" s="166"/>
      <c r="ET41" s="166"/>
      <c r="EU41" s="166"/>
      <c r="EV41" s="166"/>
      <c r="EW41" s="111"/>
      <c r="EX41" s="112"/>
      <c r="EY41" s="113"/>
      <c r="EZ41" s="166"/>
      <c r="FA41" s="166"/>
      <c r="FB41" s="166"/>
      <c r="FC41" s="166"/>
      <c r="FD41" s="166"/>
      <c r="FE41" s="166"/>
      <c r="FF41" s="166"/>
      <c r="FG41" s="166"/>
      <c r="FH41" s="166"/>
      <c r="FI41" s="166"/>
      <c r="FJ41" s="166"/>
      <c r="FK41" s="166"/>
      <c r="FL41" s="166"/>
      <c r="FM41" s="166"/>
      <c r="FN41" s="166"/>
      <c r="FO41" s="166"/>
      <c r="FP41" s="166"/>
      <c r="FQ41" s="166"/>
      <c r="FR41" s="166"/>
      <c r="FS41" s="166"/>
      <c r="FT41" s="166"/>
      <c r="FU41" s="166"/>
      <c r="FV41" s="166"/>
      <c r="FW41" s="166"/>
      <c r="FX41" s="166"/>
      <c r="FY41" s="166"/>
      <c r="FZ41" s="166"/>
      <c r="GA41" s="166"/>
      <c r="GB41" s="166"/>
      <c r="GC41" s="166"/>
      <c r="GD41" s="166"/>
      <c r="GE41" s="166"/>
      <c r="GF41" s="166"/>
      <c r="GG41" s="166"/>
      <c r="GH41" s="166"/>
      <c r="GI41" s="166"/>
      <c r="GJ41" s="166"/>
      <c r="GK41" s="166"/>
      <c r="GL41" s="166"/>
      <c r="GM41" s="166"/>
      <c r="GN41" s="166"/>
      <c r="GO41" s="166"/>
      <c r="GP41" s="166"/>
      <c r="GQ41" s="166"/>
      <c r="GR41" s="166"/>
      <c r="GS41" s="166"/>
      <c r="GT41" s="166"/>
      <c r="GU41" s="166"/>
      <c r="GV41" s="166"/>
      <c r="GW41" s="166"/>
      <c r="GX41" s="166"/>
      <c r="GY41" s="166"/>
      <c r="GZ41" s="166"/>
      <c r="HA41" s="166"/>
      <c r="HB41" s="166"/>
      <c r="HC41" s="166"/>
      <c r="HD41" s="166"/>
      <c r="HE41" s="166"/>
      <c r="HF41" s="166"/>
      <c r="HG41" s="166"/>
      <c r="HH41" s="166"/>
      <c r="HI41" s="166"/>
      <c r="HJ41" s="166"/>
      <c r="HK41" s="166"/>
      <c r="HL41" s="166"/>
      <c r="HM41" s="166"/>
      <c r="HN41" s="166"/>
      <c r="HO41" s="166"/>
      <c r="HP41" s="166"/>
      <c r="HQ41" s="166"/>
      <c r="HR41" s="166"/>
      <c r="HS41" s="166"/>
      <c r="HT41" s="166"/>
      <c r="HU41" s="113"/>
      <c r="HV41" s="112"/>
      <c r="HW41" s="113"/>
      <c r="HX41" s="166"/>
      <c r="HY41" s="166"/>
      <c r="HZ41" s="166"/>
      <c r="IA41" s="166"/>
      <c r="IB41" s="166"/>
      <c r="IC41" s="166"/>
      <c r="ID41" s="166"/>
      <c r="IE41" s="166"/>
      <c r="IF41" s="166"/>
      <c r="IG41" s="166"/>
      <c r="IH41" s="166"/>
      <c r="II41" s="166"/>
      <c r="IJ41" s="166"/>
      <c r="IK41" s="166"/>
      <c r="IL41" s="166"/>
      <c r="IM41" s="166"/>
      <c r="IN41" s="166"/>
      <c r="IO41" s="166"/>
    </row>
    <row r="42" spans="1:249" s="12" customFormat="1" ht="15.75" customHeight="1" x14ac:dyDescent="0.3">
      <c r="A42" s="111" t="s">
        <v>55</v>
      </c>
      <c r="B42" s="112">
        <v>893</v>
      </c>
      <c r="C42" s="113" t="s">
        <v>92</v>
      </c>
      <c r="D42" s="390">
        <v>147.66167608833501</v>
      </c>
      <c r="E42" s="390">
        <v>215.23356822331499</v>
      </c>
      <c r="F42" s="390">
        <v>220.94227035682599</v>
      </c>
      <c r="G42" s="390">
        <v>240.33255818714599</v>
      </c>
      <c r="H42" s="390">
        <v>207.28866949868399</v>
      </c>
      <c r="I42" s="390">
        <v>200.32470939866801</v>
      </c>
      <c r="J42" s="390">
        <v>128.80612934675901</v>
      </c>
      <c r="K42" s="390">
        <v>250.75428316590401</v>
      </c>
      <c r="L42" s="390">
        <v>198.048007987407</v>
      </c>
      <c r="M42" s="390">
        <v>273.34911139082402</v>
      </c>
      <c r="N42" s="390">
        <v>101.607206184586</v>
      </c>
      <c r="O42" s="390">
        <v>136.644177587407</v>
      </c>
      <c r="P42" s="390">
        <v>162.59094630903999</v>
      </c>
      <c r="Q42" s="390">
        <v>196.61769919578001</v>
      </c>
      <c r="R42" s="390">
        <v>286.97228949302001</v>
      </c>
      <c r="S42" s="390">
        <v>160.570754380344</v>
      </c>
      <c r="T42" s="390">
        <v>237.365928927966</v>
      </c>
      <c r="U42" s="390">
        <v>439.13767607802998</v>
      </c>
      <c r="V42" s="390">
        <v>398.33362039657101</v>
      </c>
      <c r="W42" s="390">
        <v>319.17156950306099</v>
      </c>
      <c r="X42" s="390">
        <v>304.41295216961799</v>
      </c>
      <c r="Y42" s="390">
        <v>346.10129237364498</v>
      </c>
      <c r="Z42" s="390">
        <v>359.08521307947001</v>
      </c>
      <c r="AA42" s="390">
        <v>322.33262130296703</v>
      </c>
      <c r="AB42" s="390">
        <v>228.61772670292899</v>
      </c>
      <c r="AC42" s="390">
        <v>252.376273014981</v>
      </c>
      <c r="AD42" s="390">
        <v>223.28175796626999</v>
      </c>
      <c r="AE42" s="390">
        <v>247.04703101814201</v>
      </c>
      <c r="AF42" s="390">
        <v>233.70694903693399</v>
      </c>
      <c r="AG42" s="390">
        <v>128.41880793953601</v>
      </c>
      <c r="AH42" s="390">
        <v>174.07871191628601</v>
      </c>
      <c r="AI42" s="390">
        <v>161.882439822294</v>
      </c>
      <c r="AJ42" s="390">
        <v>132.70103243814901</v>
      </c>
      <c r="AK42" s="390">
        <v>139.487734056665</v>
      </c>
      <c r="AL42" s="390">
        <v>176.04573088735401</v>
      </c>
      <c r="AM42" s="390">
        <v>175.92671506601801</v>
      </c>
      <c r="AN42" s="390">
        <v>67.184409658329798</v>
      </c>
      <c r="AO42" s="390">
        <v>69.782162280290606</v>
      </c>
      <c r="AP42" s="390">
        <v>72.6537804222896</v>
      </c>
      <c r="AQ42" s="390">
        <v>113.202133789641</v>
      </c>
      <c r="AR42" s="390">
        <v>109.453065492626</v>
      </c>
      <c r="AS42" s="390">
        <v>154.55978744300899</v>
      </c>
      <c r="AT42" s="390">
        <v>109.530655662922</v>
      </c>
      <c r="AU42" s="390">
        <v>135.29219746034801</v>
      </c>
      <c r="AV42" s="390">
        <v>89.413464565623002</v>
      </c>
      <c r="AW42" s="390">
        <v>74.239978793001796</v>
      </c>
      <c r="AX42" s="390">
        <v>112.239152608995</v>
      </c>
      <c r="AY42" s="390">
        <v>92.449211822924994</v>
      </c>
      <c r="AZ42" s="390">
        <v>150.85796111205801</v>
      </c>
      <c r="BA42" s="390">
        <v>174.06922675740699</v>
      </c>
      <c r="BB42" s="390">
        <v>125.33363341881901</v>
      </c>
      <c r="BC42" s="390">
        <v>119.24574568909701</v>
      </c>
      <c r="BD42" s="390">
        <v>138.00075206014799</v>
      </c>
      <c r="BE42" s="390">
        <v>159.80328538879999</v>
      </c>
      <c r="BF42" s="390">
        <v>175.038706590299</v>
      </c>
      <c r="BG42" s="390">
        <v>209.499328169888</v>
      </c>
      <c r="BH42" s="390">
        <v>132.226134846734</v>
      </c>
      <c r="BI42" s="390">
        <v>126.36553899590901</v>
      </c>
      <c r="BJ42" s="390">
        <v>182.16377435805401</v>
      </c>
      <c r="BK42" s="390">
        <v>243.02131885915</v>
      </c>
      <c r="BL42" s="390">
        <v>198.95559557757599</v>
      </c>
      <c r="BM42" s="390">
        <v>163.49233363602499</v>
      </c>
      <c r="BN42" s="390">
        <v>257.65233400278697</v>
      </c>
      <c r="BO42" s="390">
        <v>212.14471615783401</v>
      </c>
      <c r="BP42" s="390">
        <v>232.95285449108999</v>
      </c>
      <c r="BQ42" s="390">
        <v>184.36658427465099</v>
      </c>
      <c r="BR42" s="390">
        <v>175.71099299621699</v>
      </c>
      <c r="BS42" s="390">
        <v>216.823474538082</v>
      </c>
      <c r="BT42" s="390">
        <v>156.92990242164299</v>
      </c>
      <c r="BU42" s="390">
        <v>156.49200648480701</v>
      </c>
      <c r="BV42" s="390">
        <v>157.76394578303999</v>
      </c>
      <c r="BW42" s="390">
        <v>286.23886991376997</v>
      </c>
      <c r="BX42" s="390">
        <v>183.92409191535401</v>
      </c>
      <c r="BY42" s="390">
        <v>179.27037165638299</v>
      </c>
      <c r="BZ42" s="390">
        <v>423.71072109213799</v>
      </c>
      <c r="CA42" s="390">
        <v>170.01394051369101</v>
      </c>
      <c r="CB42" s="390">
        <v>156.67128065249099</v>
      </c>
      <c r="CC42" s="390">
        <v>166.19824156478401</v>
      </c>
      <c r="CD42" s="390">
        <v>202.325152346929</v>
      </c>
      <c r="CE42" s="390">
        <v>175.872539554783</v>
      </c>
      <c r="CF42" s="390">
        <v>215.09710570962</v>
      </c>
      <c r="CG42" s="390">
        <v>169.99077084318199</v>
      </c>
      <c r="CH42" s="390">
        <v>225.936104609165</v>
      </c>
      <c r="CI42" s="390">
        <v>331.94401778286999</v>
      </c>
      <c r="CJ42" s="390">
        <v>363.90581226136402</v>
      </c>
      <c r="CK42" s="390">
        <v>195.79271872936599</v>
      </c>
      <c r="CL42" s="390">
        <v>214.47940313902799</v>
      </c>
      <c r="CM42" s="390">
        <v>212.750039955472</v>
      </c>
      <c r="CN42" s="390">
        <v>249.184484291638</v>
      </c>
      <c r="CO42" s="390">
        <v>270.96955504488699</v>
      </c>
      <c r="CP42" s="390">
        <v>192.78537634655501</v>
      </c>
      <c r="CQ42" s="390">
        <v>219.78642176765101</v>
      </c>
    </row>
    <row r="43" spans="1:249" s="12" customFormat="1" ht="15.75" customHeight="1" x14ac:dyDescent="0.3">
      <c r="A43" s="114" t="s">
        <v>55</v>
      </c>
      <c r="B43" s="115">
        <v>894</v>
      </c>
      <c r="C43" s="318" t="s">
        <v>91</v>
      </c>
      <c r="D43" s="391">
        <v>56.541170718207901</v>
      </c>
      <c r="E43" s="391">
        <v>77.650498288983698</v>
      </c>
      <c r="F43" s="391">
        <v>75.298884957270204</v>
      </c>
      <c r="G43" s="391">
        <v>80.702963240371304</v>
      </c>
      <c r="H43" s="391">
        <v>51.122644588152099</v>
      </c>
      <c r="I43" s="391">
        <v>41.435250434234703</v>
      </c>
      <c r="J43" s="391">
        <v>58.852725703584603</v>
      </c>
      <c r="K43" s="391">
        <v>68.253454737834005</v>
      </c>
      <c r="L43" s="391">
        <v>52.299058963284402</v>
      </c>
      <c r="M43" s="391">
        <v>38.690217861845603</v>
      </c>
      <c r="N43" s="391">
        <v>32.382853874494401</v>
      </c>
      <c r="O43" s="391">
        <v>52.1453702644096</v>
      </c>
      <c r="P43" s="391">
        <v>25.663437849481401</v>
      </c>
      <c r="Q43" s="391">
        <v>48.545023692513297</v>
      </c>
      <c r="R43" s="391">
        <v>40.381670379100598</v>
      </c>
      <c r="S43" s="391">
        <v>46.8815167899659</v>
      </c>
      <c r="T43" s="391">
        <v>45.524136583524701</v>
      </c>
      <c r="U43" s="391">
        <v>50.273053860814599</v>
      </c>
      <c r="V43" s="391">
        <v>46.831697664701501</v>
      </c>
      <c r="W43" s="391">
        <v>49.209532418667301</v>
      </c>
      <c r="X43" s="391">
        <v>40.195847149989397</v>
      </c>
      <c r="Y43" s="391">
        <v>40.241999421860299</v>
      </c>
      <c r="Z43" s="391">
        <v>43.640421834390899</v>
      </c>
      <c r="AA43" s="391">
        <v>51.164185262125798</v>
      </c>
      <c r="AB43" s="391">
        <v>45.652817336823503</v>
      </c>
      <c r="AC43" s="391">
        <v>53.686686213118101</v>
      </c>
      <c r="AD43" s="391">
        <v>55.837632459936202</v>
      </c>
      <c r="AE43" s="391">
        <v>62.052116621751203</v>
      </c>
      <c r="AF43" s="391">
        <v>60.660602472022703</v>
      </c>
      <c r="AG43" s="391">
        <v>59.786656234943003</v>
      </c>
      <c r="AH43" s="391">
        <v>63.837590373142902</v>
      </c>
      <c r="AI43" s="391">
        <v>58.5238518428284</v>
      </c>
      <c r="AJ43" s="391">
        <v>68.226290137872894</v>
      </c>
      <c r="AK43" s="391">
        <v>82.968818520328597</v>
      </c>
      <c r="AL43" s="391">
        <v>79.241309114333305</v>
      </c>
      <c r="AM43" s="391">
        <v>93.257227359359206</v>
      </c>
      <c r="AN43" s="391">
        <v>90.028702260958497</v>
      </c>
      <c r="AO43" s="391">
        <v>72.641697669013993</v>
      </c>
      <c r="AP43" s="391">
        <v>121.94624008027399</v>
      </c>
      <c r="AQ43" s="391">
        <v>98.196697709084702</v>
      </c>
      <c r="AR43" s="391">
        <v>72.717519456054006</v>
      </c>
      <c r="AS43" s="391">
        <v>133.02051550022799</v>
      </c>
      <c r="AT43" s="391">
        <v>89.585818805106896</v>
      </c>
      <c r="AU43" s="391">
        <v>94.830679323235302</v>
      </c>
      <c r="AV43" s="391">
        <v>111.944965010007</v>
      </c>
      <c r="AW43" s="391">
        <v>68.003774297156099</v>
      </c>
      <c r="AX43" s="391">
        <v>71.950003762161501</v>
      </c>
      <c r="AY43" s="391">
        <v>175.13338612671899</v>
      </c>
      <c r="AZ43" s="391">
        <v>99.2974479055882</v>
      </c>
      <c r="BA43" s="391">
        <v>51.975972430787401</v>
      </c>
      <c r="BB43" s="391">
        <v>139.487775261877</v>
      </c>
      <c r="BC43" s="391">
        <v>101.185976444967</v>
      </c>
      <c r="BD43" s="391">
        <v>150.17047969117201</v>
      </c>
      <c r="BE43" s="391">
        <v>134.10096926707499</v>
      </c>
      <c r="BF43" s="391">
        <v>131.390887518082</v>
      </c>
      <c r="BG43" s="391">
        <v>105.757581851007</v>
      </c>
      <c r="BH43" s="391">
        <v>156.64290161140201</v>
      </c>
      <c r="BI43" s="391">
        <v>117.724464295031</v>
      </c>
      <c r="BJ43" s="391">
        <v>109.99953142259</v>
      </c>
      <c r="BK43" s="391">
        <v>255.3039483323</v>
      </c>
      <c r="BL43" s="391">
        <v>130.462343623039</v>
      </c>
      <c r="BM43" s="391">
        <v>126.193920579959</v>
      </c>
      <c r="BN43" s="391">
        <v>104.47071576227</v>
      </c>
      <c r="BO43" s="391">
        <v>113.332977371371</v>
      </c>
      <c r="BP43" s="391">
        <v>151.848856604991</v>
      </c>
      <c r="BQ43" s="391">
        <v>173.41067987396099</v>
      </c>
      <c r="BR43" s="391">
        <v>142.748087531907</v>
      </c>
      <c r="BS43" s="391">
        <v>105.104338209315</v>
      </c>
      <c r="BT43" s="391">
        <v>98.165793175848293</v>
      </c>
      <c r="BU43" s="391">
        <v>122.031313354679</v>
      </c>
      <c r="BV43" s="391">
        <v>123.05360706095099</v>
      </c>
      <c r="BW43" s="391">
        <v>119.581004488693</v>
      </c>
      <c r="BX43" s="391">
        <v>123.52322919051601</v>
      </c>
      <c r="BY43" s="391">
        <v>107.79292407513</v>
      </c>
      <c r="BZ43" s="391">
        <v>98.969202740609404</v>
      </c>
      <c r="CA43" s="391">
        <v>117.54343258079</v>
      </c>
      <c r="CB43" s="391">
        <v>89.621373513457996</v>
      </c>
      <c r="CC43" s="391">
        <v>106.989030600251</v>
      </c>
      <c r="CD43" s="391">
        <v>157.02651787826201</v>
      </c>
      <c r="CE43" s="391">
        <v>107.627629109027</v>
      </c>
      <c r="CF43" s="391">
        <v>116.098565701425</v>
      </c>
      <c r="CG43" s="391">
        <v>136.863551268637</v>
      </c>
      <c r="CH43" s="391">
        <v>136.54892056645301</v>
      </c>
      <c r="CI43" s="391">
        <v>171.34305911617301</v>
      </c>
      <c r="CJ43" s="391">
        <v>118.101046751868</v>
      </c>
      <c r="CK43" s="391">
        <v>151.36835721051699</v>
      </c>
      <c r="CL43" s="391">
        <v>174.45107964511601</v>
      </c>
      <c r="CM43" s="391">
        <v>134.68170932991001</v>
      </c>
      <c r="CN43" s="391">
        <v>122.663169563148</v>
      </c>
      <c r="CO43" s="391">
        <v>133.08158386163299</v>
      </c>
      <c r="CP43" s="391">
        <v>116.91332126009</v>
      </c>
      <c r="CQ43" s="391">
        <v>111.751622682834</v>
      </c>
    </row>
    <row r="44" spans="1:249" s="12" customFormat="1" ht="15.75" customHeight="1" x14ac:dyDescent="0.3">
      <c r="A44" s="111" t="s">
        <v>56</v>
      </c>
      <c r="B44" s="112">
        <v>895</v>
      </c>
      <c r="C44" s="113" t="s">
        <v>98</v>
      </c>
      <c r="D44" s="390">
        <v>101.455597618344</v>
      </c>
      <c r="E44" s="390">
        <v>171.35361530825799</v>
      </c>
      <c r="F44" s="390">
        <v>140.10102962085199</v>
      </c>
      <c r="G44" s="390">
        <v>185.15853073593999</v>
      </c>
      <c r="H44" s="390">
        <v>75.964895618497906</v>
      </c>
      <c r="I44" s="390">
        <v>131.739057189036</v>
      </c>
      <c r="J44" s="390">
        <v>169.100627877504</v>
      </c>
      <c r="K44" s="390">
        <v>187.99803434065501</v>
      </c>
      <c r="L44" s="390">
        <v>162.078122590319</v>
      </c>
      <c r="M44" s="390">
        <v>159.22685873902799</v>
      </c>
      <c r="N44" s="390">
        <v>81.616375550594896</v>
      </c>
      <c r="O44" s="390">
        <v>95.931181397301799</v>
      </c>
      <c r="P44" s="390">
        <v>111.75016552547901</v>
      </c>
      <c r="Q44" s="390">
        <v>182.21815358756999</v>
      </c>
      <c r="R44" s="390">
        <v>139.371757247446</v>
      </c>
      <c r="S44" s="390">
        <v>246.096945564783</v>
      </c>
      <c r="T44" s="390">
        <v>109.765223979467</v>
      </c>
      <c r="U44" s="390">
        <v>184.26918513776599</v>
      </c>
      <c r="V44" s="390">
        <v>83.5258292140755</v>
      </c>
      <c r="W44" s="390">
        <v>124.82651959021899</v>
      </c>
      <c r="X44" s="390">
        <v>102.462199389186</v>
      </c>
      <c r="Y44" s="390">
        <v>132.348632864796</v>
      </c>
      <c r="Z44" s="390">
        <v>111.409609086198</v>
      </c>
      <c r="AA44" s="390">
        <v>154.72430010018201</v>
      </c>
      <c r="AB44" s="390">
        <v>72.296529794083895</v>
      </c>
      <c r="AC44" s="390">
        <v>106.707899382747</v>
      </c>
      <c r="AD44" s="390">
        <v>83.733630134691097</v>
      </c>
      <c r="AE44" s="390">
        <v>139.23235966723399</v>
      </c>
      <c r="AF44" s="390">
        <v>61.380128127073299</v>
      </c>
      <c r="AG44" s="390">
        <v>99.066027590240694</v>
      </c>
      <c r="AH44" s="390">
        <v>71.759254260949803</v>
      </c>
      <c r="AI44" s="390">
        <v>105.560401906683</v>
      </c>
      <c r="AJ44" s="390">
        <v>66.303396509254</v>
      </c>
      <c r="AK44" s="390">
        <v>78.559605422788906</v>
      </c>
      <c r="AL44" s="390">
        <v>78.095849938774705</v>
      </c>
      <c r="AM44" s="390">
        <v>168.13028535314601</v>
      </c>
      <c r="AN44" s="390">
        <v>84.757697260056304</v>
      </c>
      <c r="AO44" s="390">
        <v>80.617022948259901</v>
      </c>
      <c r="AP44" s="390">
        <v>61.428983018497597</v>
      </c>
      <c r="AQ44" s="390">
        <v>82.002972815027604</v>
      </c>
      <c r="AR44" s="390">
        <v>144.58109755456601</v>
      </c>
      <c r="AS44" s="390">
        <v>161.25151844938199</v>
      </c>
      <c r="AT44" s="390">
        <v>98.882890465659898</v>
      </c>
      <c r="AU44" s="390">
        <v>101.01185069373901</v>
      </c>
      <c r="AV44" s="390">
        <v>92.778760197787904</v>
      </c>
      <c r="AW44" s="390">
        <v>63.664900788020702</v>
      </c>
      <c r="AX44" s="390">
        <v>81.396722259572002</v>
      </c>
      <c r="AY44" s="390">
        <v>147.62558354943201</v>
      </c>
      <c r="AZ44" s="390">
        <v>102.675180687615</v>
      </c>
      <c r="BA44" s="390">
        <v>104.229339900878</v>
      </c>
      <c r="BB44" s="390">
        <v>79.789355164573607</v>
      </c>
      <c r="BC44" s="390">
        <v>82.618159808474005</v>
      </c>
      <c r="BD44" s="390">
        <v>105.39590804355301</v>
      </c>
      <c r="BE44" s="390">
        <v>182.581726867675</v>
      </c>
      <c r="BF44" s="390">
        <v>172.029711776342</v>
      </c>
      <c r="BG44" s="390">
        <v>147.10287796905399</v>
      </c>
      <c r="BH44" s="390">
        <v>98.752858953092698</v>
      </c>
      <c r="BI44" s="390">
        <v>108.697643566629</v>
      </c>
      <c r="BJ44" s="390">
        <v>103.397694971159</v>
      </c>
      <c r="BK44" s="390">
        <v>228.84366288271499</v>
      </c>
      <c r="BL44" s="390">
        <v>156.18886976340599</v>
      </c>
      <c r="BM44" s="390">
        <v>123.989154981959</v>
      </c>
      <c r="BN44" s="390">
        <v>113.092547432979</v>
      </c>
      <c r="BO44" s="390">
        <v>141.383687257378</v>
      </c>
      <c r="BP44" s="390">
        <v>86.940952079099105</v>
      </c>
      <c r="BQ44" s="390">
        <v>168.53026055919099</v>
      </c>
      <c r="BR44" s="390">
        <v>140.968451918016</v>
      </c>
      <c r="BS44" s="390">
        <v>134.781137980111</v>
      </c>
      <c r="BT44" s="390">
        <v>133.367863578472</v>
      </c>
      <c r="BU44" s="390">
        <v>130.113306616362</v>
      </c>
      <c r="BV44" s="390">
        <v>121.58430505596399</v>
      </c>
      <c r="BW44" s="390">
        <v>132.29745942396599</v>
      </c>
      <c r="BX44" s="390">
        <v>128.494648130938</v>
      </c>
      <c r="BY44" s="390">
        <v>147.976901409752</v>
      </c>
      <c r="BZ44" s="390">
        <v>61.931923204623601</v>
      </c>
      <c r="CA44" s="390">
        <v>80.817458202257995</v>
      </c>
      <c r="CB44" s="390">
        <v>106.83461924804099</v>
      </c>
      <c r="CC44" s="390">
        <v>166.20622775770099</v>
      </c>
      <c r="CD44" s="390">
        <v>172.515165928183</v>
      </c>
      <c r="CE44" s="390">
        <v>85.715955963003694</v>
      </c>
      <c r="CF44" s="390">
        <v>89.085865059750503</v>
      </c>
      <c r="CG44" s="390">
        <v>103.00122573537899</v>
      </c>
      <c r="CH44" s="390">
        <v>204.086232410901</v>
      </c>
      <c r="CI44" s="390">
        <v>444.08673493683</v>
      </c>
      <c r="CJ44" s="390">
        <v>121.785292473073</v>
      </c>
      <c r="CK44" s="390">
        <v>135.24321912587999</v>
      </c>
      <c r="CL44" s="390">
        <v>106.24755050130899</v>
      </c>
      <c r="CM44" s="390">
        <v>82.706437542992802</v>
      </c>
      <c r="CN44" s="390">
        <v>115.159753855201</v>
      </c>
      <c r="CO44" s="390">
        <v>173.528231367725</v>
      </c>
      <c r="CP44" s="390">
        <v>165.67734924931901</v>
      </c>
      <c r="CQ44" s="390">
        <v>171.254269539142</v>
      </c>
    </row>
    <row r="45" spans="1:249" s="12" customFormat="1" ht="15.75" customHeight="1" x14ac:dyDescent="0.3">
      <c r="A45" s="114" t="s">
        <v>56</v>
      </c>
      <c r="B45" s="115">
        <v>896</v>
      </c>
      <c r="C45" s="116" t="s">
        <v>95</v>
      </c>
      <c r="D45" s="391">
        <v>79.849959295875706</v>
      </c>
      <c r="E45" s="391">
        <v>112.116064163738</v>
      </c>
      <c r="F45" s="391">
        <v>111.51523411871</v>
      </c>
      <c r="G45" s="391">
        <v>90.940032859071593</v>
      </c>
      <c r="H45" s="391">
        <v>91.167607894792098</v>
      </c>
      <c r="I45" s="391">
        <v>97.862491149442505</v>
      </c>
      <c r="J45" s="391">
        <v>88.071916158538102</v>
      </c>
      <c r="K45" s="391">
        <v>81.985830232503105</v>
      </c>
      <c r="L45" s="391">
        <v>75.257223154425603</v>
      </c>
      <c r="M45" s="391">
        <v>93.3055616147781</v>
      </c>
      <c r="N45" s="391">
        <v>80.119405513386496</v>
      </c>
      <c r="O45" s="391">
        <v>99.445641867525097</v>
      </c>
      <c r="P45" s="391">
        <v>74.664744841216901</v>
      </c>
      <c r="Q45" s="391">
        <v>111.81621609245801</v>
      </c>
      <c r="R45" s="391">
        <v>113.406555804486</v>
      </c>
      <c r="S45" s="391">
        <v>142.158428746787</v>
      </c>
      <c r="T45" s="391">
        <v>113.54175672311</v>
      </c>
      <c r="U45" s="391">
        <v>110.301034800746</v>
      </c>
      <c r="V45" s="391">
        <v>100.344848263473</v>
      </c>
      <c r="W45" s="391">
        <v>155.881498321588</v>
      </c>
      <c r="X45" s="391">
        <v>168.74987515003301</v>
      </c>
      <c r="Y45" s="391">
        <v>141.838323440778</v>
      </c>
      <c r="Z45" s="391">
        <v>139.673406443939</v>
      </c>
      <c r="AA45" s="391">
        <v>128.61434581044301</v>
      </c>
      <c r="AB45" s="391">
        <v>168.66309523331</v>
      </c>
      <c r="AC45" s="391">
        <v>136.10332182949901</v>
      </c>
      <c r="AD45" s="391">
        <v>198.61789316899001</v>
      </c>
      <c r="AE45" s="391">
        <v>197.88236960646299</v>
      </c>
      <c r="AF45" s="391">
        <v>138.31506346892201</v>
      </c>
      <c r="AG45" s="391">
        <v>80.0196257953735</v>
      </c>
      <c r="AH45" s="391">
        <v>45.3962128564444</v>
      </c>
      <c r="AI45" s="391">
        <v>63.981608837499302</v>
      </c>
      <c r="AJ45" s="391">
        <v>78.117153855796602</v>
      </c>
      <c r="AK45" s="391">
        <v>69.993746432323505</v>
      </c>
      <c r="AL45" s="391">
        <v>72.616061490324199</v>
      </c>
      <c r="AM45" s="391">
        <v>104.949015112686</v>
      </c>
      <c r="AN45" s="391">
        <v>108.295558691533</v>
      </c>
      <c r="AO45" s="391">
        <v>154.504025594995</v>
      </c>
      <c r="AP45" s="391">
        <v>123.696616478134</v>
      </c>
      <c r="AQ45" s="391">
        <v>68.626370642234804</v>
      </c>
      <c r="AR45" s="391">
        <v>70.265136897808503</v>
      </c>
      <c r="AS45" s="391">
        <v>106.90281065881</v>
      </c>
      <c r="AT45" s="391">
        <v>85.715498534444706</v>
      </c>
      <c r="AU45" s="391">
        <v>96.297658520697198</v>
      </c>
      <c r="AV45" s="391">
        <v>111.50973165519601</v>
      </c>
      <c r="AW45" s="391">
        <v>104.585863018341</v>
      </c>
      <c r="AX45" s="391">
        <v>73.270083196501304</v>
      </c>
      <c r="AY45" s="391">
        <v>96.330646111304702</v>
      </c>
      <c r="AZ45" s="391">
        <v>61.601889557200899</v>
      </c>
      <c r="BA45" s="391">
        <v>57.827639784911597</v>
      </c>
      <c r="BB45" s="391">
        <v>141.935399599536</v>
      </c>
      <c r="BC45" s="391">
        <v>105.941861441764</v>
      </c>
      <c r="BD45" s="391">
        <v>60.336221202185897</v>
      </c>
      <c r="BE45" s="391">
        <v>126.75364713052301</v>
      </c>
      <c r="BF45" s="391">
        <v>154.03132981489699</v>
      </c>
      <c r="BG45" s="391">
        <v>124.423263207864</v>
      </c>
      <c r="BH45" s="391">
        <v>120.816082438816</v>
      </c>
      <c r="BI45" s="391">
        <v>165.943409627801</v>
      </c>
      <c r="BJ45" s="391">
        <v>116.669395747328</v>
      </c>
      <c r="BK45" s="391">
        <v>120.08638972508</v>
      </c>
      <c r="BL45" s="391">
        <v>169.73937141130901</v>
      </c>
      <c r="BM45" s="391">
        <v>226.084745613021</v>
      </c>
      <c r="BN45" s="391">
        <v>185.85937019103</v>
      </c>
      <c r="BO45" s="391">
        <v>160.589603711411</v>
      </c>
      <c r="BP45" s="391">
        <v>148.32328637925099</v>
      </c>
      <c r="BQ45" s="391">
        <v>114.433793755734</v>
      </c>
      <c r="BR45" s="391">
        <v>122.416880169034</v>
      </c>
      <c r="BS45" s="391">
        <v>130.44969588657301</v>
      </c>
      <c r="BT45" s="391">
        <v>116.043581274842</v>
      </c>
      <c r="BU45" s="391">
        <v>152.10780268235601</v>
      </c>
      <c r="BV45" s="391">
        <v>212.05772759267799</v>
      </c>
      <c r="BW45" s="391">
        <v>257.90240638417703</v>
      </c>
      <c r="BX45" s="391">
        <v>203.27342777489801</v>
      </c>
      <c r="BY45" s="391">
        <v>224.71296948975299</v>
      </c>
      <c r="BZ45" s="391">
        <v>177.920614167362</v>
      </c>
      <c r="CA45" s="391">
        <v>163.147505046513</v>
      </c>
      <c r="CB45" s="391">
        <v>226.11370776324199</v>
      </c>
      <c r="CC45" s="391">
        <v>178.09582791491999</v>
      </c>
      <c r="CD45" s="391">
        <v>231.47610823319701</v>
      </c>
      <c r="CE45" s="391">
        <v>170.37679514003901</v>
      </c>
      <c r="CF45" s="391">
        <v>196.94646904920199</v>
      </c>
      <c r="CG45" s="391">
        <v>226.196948571512</v>
      </c>
      <c r="CH45" s="391">
        <v>156.796281799306</v>
      </c>
      <c r="CI45" s="391">
        <v>284.83648722519598</v>
      </c>
      <c r="CJ45" s="391">
        <v>194.68531416182901</v>
      </c>
      <c r="CK45" s="391">
        <v>173.893473799866</v>
      </c>
      <c r="CL45" s="391">
        <v>215.97641436167001</v>
      </c>
      <c r="CM45" s="391">
        <v>180.14090469230999</v>
      </c>
      <c r="CN45" s="391">
        <v>226.97667050822099</v>
      </c>
      <c r="CO45" s="391">
        <v>231.40196063223701</v>
      </c>
      <c r="CP45" s="391">
        <v>299.88575223376603</v>
      </c>
      <c r="CQ45" s="391">
        <v>273.02962360455001</v>
      </c>
    </row>
    <row r="46" spans="1:249" s="12" customFormat="1" ht="15.75" customHeight="1" x14ac:dyDescent="0.3">
      <c r="A46" s="111" t="s">
        <v>56</v>
      </c>
      <c r="B46" s="112">
        <v>897</v>
      </c>
      <c r="C46" s="113" t="s">
        <v>97</v>
      </c>
      <c r="D46" s="390">
        <v>45.711866066168902</v>
      </c>
      <c r="E46" s="390">
        <v>80.959697363596007</v>
      </c>
      <c r="F46" s="390">
        <v>321.10055673231199</v>
      </c>
      <c r="G46" s="390">
        <v>128.12311953296501</v>
      </c>
      <c r="H46" s="390">
        <v>116.89987626001</v>
      </c>
      <c r="I46" s="390">
        <v>543.47148464957502</v>
      </c>
      <c r="J46" s="390">
        <v>146.93114303618901</v>
      </c>
      <c r="K46" s="390">
        <v>81.249807908834796</v>
      </c>
      <c r="L46" s="390">
        <v>106.38205295773101</v>
      </c>
      <c r="M46" s="390">
        <v>62.934914240584902</v>
      </c>
      <c r="N46" s="390">
        <v>141.752100486812</v>
      </c>
      <c r="O46" s="390">
        <v>51.962506970601602</v>
      </c>
      <c r="P46" s="390">
        <v>97.211670078838495</v>
      </c>
      <c r="Q46" s="390">
        <v>86.229908249925202</v>
      </c>
      <c r="R46" s="390">
        <v>96.370994659608897</v>
      </c>
      <c r="S46" s="390">
        <v>106.87884621278199</v>
      </c>
      <c r="T46" s="390">
        <v>107.39221696453301</v>
      </c>
      <c r="U46" s="390">
        <v>69.271761213777907</v>
      </c>
      <c r="V46" s="390">
        <v>137.86250527057501</v>
      </c>
      <c r="W46" s="390">
        <v>58.3129045370424</v>
      </c>
      <c r="X46" s="390">
        <v>73.403045840528804</v>
      </c>
      <c r="Y46" s="390">
        <v>69.803686544649594</v>
      </c>
      <c r="Z46" s="390">
        <v>72.278895151516394</v>
      </c>
      <c r="AA46" s="390">
        <v>92.761704185862996</v>
      </c>
      <c r="AB46" s="390">
        <v>380.17836344084498</v>
      </c>
      <c r="AC46" s="390">
        <v>302.44983056671799</v>
      </c>
      <c r="AD46" s="390">
        <v>658.30623038367401</v>
      </c>
      <c r="AE46" s="390">
        <v>197.612901043921</v>
      </c>
      <c r="AF46" s="390">
        <v>557.14950143304804</v>
      </c>
      <c r="AG46" s="390">
        <v>259.10372649159098</v>
      </c>
      <c r="AH46" s="390">
        <v>259.03344731004103</v>
      </c>
      <c r="AI46" s="390">
        <v>322.911380127992</v>
      </c>
      <c r="AJ46" s="390">
        <v>160.562196302047</v>
      </c>
      <c r="AK46" s="390">
        <v>36.959813906507101</v>
      </c>
      <c r="AL46" s="390">
        <v>57.624763330710998</v>
      </c>
      <c r="AM46" s="390">
        <v>147.45331065195001</v>
      </c>
      <c r="AN46" s="390">
        <v>223.79375964341199</v>
      </c>
      <c r="AO46" s="390">
        <v>63.4894543721989</v>
      </c>
      <c r="AP46" s="390">
        <v>81.418558878561399</v>
      </c>
      <c r="AQ46" s="390">
        <v>63.442482637869901</v>
      </c>
      <c r="AR46" s="390">
        <v>75.389340019253794</v>
      </c>
      <c r="AS46" s="390">
        <v>73.5142166169706</v>
      </c>
      <c r="AT46" s="390">
        <v>56.721485351511703</v>
      </c>
      <c r="AU46" s="390">
        <v>306.52882224953299</v>
      </c>
      <c r="AV46" s="390">
        <v>31.546884557703802</v>
      </c>
      <c r="AW46" s="390">
        <v>105.45888727522301</v>
      </c>
      <c r="AX46" s="390">
        <v>36.909392428392103</v>
      </c>
      <c r="AY46" s="390">
        <v>81.786715969369993</v>
      </c>
      <c r="AZ46" s="390">
        <v>71.978042324901494</v>
      </c>
      <c r="BA46" s="390">
        <v>111.786534435116</v>
      </c>
      <c r="BB46" s="390">
        <v>136.528329456379</v>
      </c>
      <c r="BC46" s="390">
        <v>67.081050856645106</v>
      </c>
      <c r="BD46" s="390">
        <v>170.73579004034801</v>
      </c>
      <c r="BE46" s="390">
        <v>100.568604896865</v>
      </c>
      <c r="BF46" s="390">
        <v>167.921501736724</v>
      </c>
      <c r="BG46" s="390">
        <v>127.285127756173</v>
      </c>
      <c r="BH46" s="390">
        <v>123.14144921613099</v>
      </c>
      <c r="BI46" s="390">
        <v>85.081915780224804</v>
      </c>
      <c r="BJ46" s="390">
        <v>249.99948637041101</v>
      </c>
      <c r="BK46" s="390">
        <v>94.451681822888304</v>
      </c>
      <c r="BL46" s="390">
        <v>201.948673184559</v>
      </c>
      <c r="BM46" s="390">
        <v>274.557381622261</v>
      </c>
      <c r="BN46" s="390">
        <v>129.006204434111</v>
      </c>
      <c r="BO46" s="390">
        <v>96.686351372697999</v>
      </c>
      <c r="BP46" s="390">
        <v>105.936427218042</v>
      </c>
      <c r="BQ46" s="390">
        <v>99.656152772172405</v>
      </c>
      <c r="BR46" s="390">
        <v>91.922543778636907</v>
      </c>
      <c r="BS46" s="390">
        <v>136.65738585040799</v>
      </c>
      <c r="BT46" s="390">
        <v>120.61844524206801</v>
      </c>
      <c r="BU46" s="390">
        <v>97.325622400930996</v>
      </c>
      <c r="BV46" s="390">
        <v>115.271342683293</v>
      </c>
      <c r="BW46" s="390">
        <v>339.35341837513897</v>
      </c>
      <c r="BX46" s="390">
        <v>156.34242811204601</v>
      </c>
      <c r="BY46" s="390">
        <v>152.05358702257601</v>
      </c>
      <c r="BZ46" s="390">
        <v>247.22458317668799</v>
      </c>
      <c r="CA46" s="390">
        <v>433.72123648172402</v>
      </c>
      <c r="CB46" s="390">
        <v>177.48651374952601</v>
      </c>
      <c r="CC46" s="390">
        <v>85.300878603362307</v>
      </c>
      <c r="CD46" s="390">
        <v>208.04124925050101</v>
      </c>
      <c r="CE46" s="390">
        <v>102.79235157455101</v>
      </c>
      <c r="CF46" s="390">
        <v>130.95637694748399</v>
      </c>
      <c r="CG46" s="390">
        <v>214.44806809540501</v>
      </c>
      <c r="CH46" s="390">
        <v>95.607166014212197</v>
      </c>
      <c r="CI46" s="390">
        <v>46.194164331032702</v>
      </c>
      <c r="CJ46" s="390">
        <v>420.99855033801202</v>
      </c>
      <c r="CK46" s="390">
        <v>478.88203740315299</v>
      </c>
      <c r="CL46" s="390">
        <v>864.15591563097803</v>
      </c>
      <c r="CM46" s="390">
        <v>416.43816326127398</v>
      </c>
      <c r="CN46" s="390">
        <v>99.0395741175289</v>
      </c>
      <c r="CO46" s="390">
        <v>139.97107838236701</v>
      </c>
      <c r="CP46" s="390">
        <v>711.22627351821495</v>
      </c>
      <c r="CQ46" s="390">
        <v>483.088471216345</v>
      </c>
    </row>
    <row r="47" spans="1:249" s="12" customFormat="1" ht="15.75" customHeight="1" x14ac:dyDescent="0.3">
      <c r="A47" s="114" t="s">
        <v>52</v>
      </c>
      <c r="B47" s="115">
        <v>2841</v>
      </c>
      <c r="C47" s="116" t="s">
        <v>72</v>
      </c>
      <c r="D47" s="391">
        <v>20.794772076367401</v>
      </c>
      <c r="E47" s="391">
        <v>21.234389036173098</v>
      </c>
      <c r="F47" s="391">
        <v>21.551053090912099</v>
      </c>
      <c r="G47" s="391">
        <v>22.395049505016299</v>
      </c>
      <c r="H47" s="391">
        <v>22.7983735507677</v>
      </c>
      <c r="I47" s="391">
        <v>23.369647912315202</v>
      </c>
      <c r="J47" s="391">
        <v>25.414456507331</v>
      </c>
      <c r="K47" s="391">
        <v>25.4199936161591</v>
      </c>
      <c r="L47" s="391">
        <v>21.625684587366901</v>
      </c>
      <c r="M47" s="391">
        <v>24.720155210173001</v>
      </c>
      <c r="N47" s="391">
        <v>22.217940331369</v>
      </c>
      <c r="O47" s="391">
        <v>22.1311921573738</v>
      </c>
      <c r="P47" s="391">
        <v>19.340930537946601</v>
      </c>
      <c r="Q47" s="391">
        <v>22.7152109059003</v>
      </c>
      <c r="R47" s="391">
        <v>24.468710612273</v>
      </c>
      <c r="S47" s="391">
        <v>26.861803726259001</v>
      </c>
      <c r="T47" s="391">
        <v>28.829915694481201</v>
      </c>
      <c r="U47" s="391">
        <v>29.3914362461135</v>
      </c>
      <c r="V47" s="391">
        <v>30.221216206544099</v>
      </c>
      <c r="W47" s="391">
        <v>33.615435778435597</v>
      </c>
      <c r="X47" s="391">
        <v>37.445649697917197</v>
      </c>
      <c r="Y47" s="391">
        <v>36.396594461526703</v>
      </c>
      <c r="Z47" s="391">
        <v>36.879644484673101</v>
      </c>
      <c r="AA47" s="391">
        <v>42.058168905718702</v>
      </c>
      <c r="AB47" s="391">
        <v>41.4014603729645</v>
      </c>
      <c r="AC47" s="391">
        <v>48.487082374764498</v>
      </c>
      <c r="AD47" s="391">
        <v>51.196523225866301</v>
      </c>
      <c r="AE47" s="391">
        <v>50.034579951615399</v>
      </c>
      <c r="AF47" s="391">
        <v>54.631596518528397</v>
      </c>
      <c r="AG47" s="391">
        <v>51.695268763239703</v>
      </c>
      <c r="AH47" s="391">
        <v>81.527682163425098</v>
      </c>
      <c r="AI47" s="391">
        <v>90.062499270561901</v>
      </c>
      <c r="AJ47" s="391">
        <v>90.761681207908694</v>
      </c>
      <c r="AK47" s="391">
        <v>88.840772705113906</v>
      </c>
      <c r="AL47" s="391">
        <v>100.32026966609899</v>
      </c>
      <c r="AM47" s="391">
        <v>102.49377278367901</v>
      </c>
      <c r="AN47" s="391">
        <v>90.466010112597004</v>
      </c>
      <c r="AO47" s="391">
        <v>96.089409183212993</v>
      </c>
      <c r="AP47" s="391">
        <v>99.939983224643399</v>
      </c>
      <c r="AQ47" s="391">
        <v>100.56119385449099</v>
      </c>
      <c r="AR47" s="391">
        <v>96.112532861006201</v>
      </c>
      <c r="AS47" s="391">
        <v>101.22500008672399</v>
      </c>
      <c r="AT47" s="391">
        <v>101.46794591227101</v>
      </c>
      <c r="AU47" s="391">
        <v>98.965272787381807</v>
      </c>
      <c r="AV47" s="391">
        <v>105.717046705746</v>
      </c>
      <c r="AW47" s="391">
        <v>100.580189800569</v>
      </c>
      <c r="AX47" s="391">
        <v>104.341755471955</v>
      </c>
      <c r="AY47" s="391">
        <v>104.533659999402</v>
      </c>
      <c r="AZ47" s="391">
        <v>90.454329352984999</v>
      </c>
      <c r="BA47" s="391">
        <v>96.767609351908902</v>
      </c>
      <c r="BB47" s="391">
        <v>93.815774161291898</v>
      </c>
      <c r="BC47" s="391">
        <v>95.822030196304695</v>
      </c>
      <c r="BD47" s="391">
        <v>100.35169184818299</v>
      </c>
      <c r="BE47" s="391">
        <v>92.962373224102805</v>
      </c>
      <c r="BF47" s="391">
        <v>96.504410657640406</v>
      </c>
      <c r="BG47" s="391">
        <v>98.658052343584899</v>
      </c>
      <c r="BH47" s="391">
        <v>99.734324292519702</v>
      </c>
      <c r="BI47" s="391">
        <v>106.216480023182</v>
      </c>
      <c r="BJ47" s="391">
        <v>97.802248093304499</v>
      </c>
      <c r="BK47" s="391">
        <v>120.854356228206</v>
      </c>
      <c r="BL47" s="391">
        <v>105.244355133236</v>
      </c>
      <c r="BM47" s="391">
        <v>99.8044650728731</v>
      </c>
      <c r="BN47" s="391">
        <v>95.635381712873794</v>
      </c>
      <c r="BO47" s="391">
        <v>99.943129731225895</v>
      </c>
      <c r="BP47" s="391">
        <v>102.17758432460499</v>
      </c>
      <c r="BQ47" s="391">
        <v>99.679029684830596</v>
      </c>
      <c r="BR47" s="391">
        <v>99.465117334123093</v>
      </c>
      <c r="BS47" s="391">
        <v>94.922856245764393</v>
      </c>
      <c r="BT47" s="391">
        <v>108.707813673079</v>
      </c>
      <c r="BU47" s="391">
        <v>107.50961124029</v>
      </c>
      <c r="BV47" s="391">
        <v>97.276543457843005</v>
      </c>
      <c r="BW47" s="391">
        <v>116.90019103109</v>
      </c>
      <c r="BX47" s="391">
        <v>92.175362764917395</v>
      </c>
      <c r="BY47" s="391">
        <v>97.907569907250902</v>
      </c>
      <c r="BZ47" s="391">
        <v>110.151133391553</v>
      </c>
      <c r="CA47" s="391">
        <v>99.055651766153005</v>
      </c>
      <c r="CB47" s="391">
        <v>97.669772129748296</v>
      </c>
      <c r="CC47" s="391">
        <v>107.747632869482</v>
      </c>
      <c r="CD47" s="391">
        <v>107.09018731684699</v>
      </c>
      <c r="CE47" s="391">
        <v>98.645171149247702</v>
      </c>
      <c r="CF47" s="391">
        <v>103.70588300449801</v>
      </c>
      <c r="CG47" s="391">
        <v>112.45410589657401</v>
      </c>
      <c r="CH47" s="391">
        <v>109.835199581099</v>
      </c>
      <c r="CI47" s="391">
        <v>125.280138306315</v>
      </c>
      <c r="CJ47" s="391">
        <v>98.447231400261998</v>
      </c>
      <c r="CK47" s="391">
        <v>98.484474465542206</v>
      </c>
      <c r="CL47" s="391">
        <v>106.934741797217</v>
      </c>
      <c r="CM47" s="391">
        <v>106.219414417149</v>
      </c>
      <c r="CN47" s="391">
        <v>105.002338966116</v>
      </c>
      <c r="CO47" s="391">
        <v>106.544879401995</v>
      </c>
      <c r="CP47" s="391">
        <v>102.856932122196</v>
      </c>
      <c r="CQ47" s="391">
        <v>121.691696438253</v>
      </c>
    </row>
    <row r="48" spans="1:249" s="12" customFormat="1" ht="15.75" customHeight="1" x14ac:dyDescent="0.3">
      <c r="A48" s="111" t="s">
        <v>52</v>
      </c>
      <c r="B48" s="112">
        <v>2842</v>
      </c>
      <c r="C48" s="113" t="s">
        <v>245</v>
      </c>
      <c r="D48" s="390">
        <v>237.43934940057099</v>
      </c>
      <c r="E48" s="390">
        <v>264.984821013935</v>
      </c>
      <c r="F48" s="390">
        <v>254.66410342160799</v>
      </c>
      <c r="G48" s="390">
        <v>309.73226430200498</v>
      </c>
      <c r="H48" s="390">
        <v>187.03067730398101</v>
      </c>
      <c r="I48" s="390">
        <v>233.32854328747001</v>
      </c>
      <c r="J48" s="390">
        <v>309.91628021854501</v>
      </c>
      <c r="K48" s="390">
        <v>240.11366382482601</v>
      </c>
      <c r="L48" s="390">
        <v>202.16506007734301</v>
      </c>
      <c r="M48" s="390">
        <v>171.181497047736</v>
      </c>
      <c r="N48" s="390">
        <v>195.52014340973801</v>
      </c>
      <c r="O48" s="390">
        <v>183.28546964089</v>
      </c>
      <c r="P48" s="390">
        <v>119.110806353596</v>
      </c>
      <c r="Q48" s="390">
        <v>135.88310486233101</v>
      </c>
      <c r="R48" s="390">
        <v>156.31088569415601</v>
      </c>
      <c r="S48" s="390">
        <v>167.86106815256801</v>
      </c>
      <c r="T48" s="390">
        <v>135.18298939949099</v>
      </c>
      <c r="U48" s="390">
        <v>156.86544668180599</v>
      </c>
      <c r="V48" s="390">
        <v>195.408140172065</v>
      </c>
      <c r="W48" s="390">
        <v>181.811257090331</v>
      </c>
      <c r="X48" s="390">
        <v>181.64590603743099</v>
      </c>
      <c r="Y48" s="390">
        <v>188.35539881891401</v>
      </c>
      <c r="Z48" s="390">
        <v>193.42205786658599</v>
      </c>
      <c r="AA48" s="390">
        <v>189.79029810145701</v>
      </c>
      <c r="AB48" s="390">
        <v>119.500090877896</v>
      </c>
      <c r="AC48" s="390">
        <v>149.444976204108</v>
      </c>
      <c r="AD48" s="390">
        <v>158.546543072513</v>
      </c>
      <c r="AE48" s="390">
        <v>257.05976808467602</v>
      </c>
      <c r="AF48" s="390">
        <v>120.753407749678</v>
      </c>
      <c r="AG48" s="390">
        <v>55.380848972533599</v>
      </c>
      <c r="AH48" s="390">
        <v>36.008249579355301</v>
      </c>
      <c r="AI48" s="390">
        <v>80.088935559619003</v>
      </c>
      <c r="AJ48" s="390">
        <v>55.750083761204003</v>
      </c>
      <c r="AK48" s="390">
        <v>64.982660418966802</v>
      </c>
      <c r="AL48" s="390">
        <v>76.973386394986605</v>
      </c>
      <c r="AM48" s="390">
        <v>212.809587619414</v>
      </c>
      <c r="AN48" s="390">
        <v>45.547917878466301</v>
      </c>
      <c r="AO48" s="390">
        <v>51.377422430307298</v>
      </c>
      <c r="AP48" s="390">
        <v>73.425962766518893</v>
      </c>
      <c r="AQ48" s="390">
        <v>94.166297863204406</v>
      </c>
      <c r="AR48" s="390">
        <v>80.851814679563304</v>
      </c>
      <c r="AS48" s="390">
        <v>102.67108127153899</v>
      </c>
      <c r="AT48" s="390">
        <v>140.84614854066101</v>
      </c>
      <c r="AU48" s="390">
        <v>152.61976265442701</v>
      </c>
      <c r="AV48" s="390">
        <v>130.52298135867099</v>
      </c>
      <c r="AW48" s="390">
        <v>99.826642723413798</v>
      </c>
      <c r="AX48" s="390">
        <v>99.405011649126294</v>
      </c>
      <c r="AY48" s="390">
        <v>128.73895618410199</v>
      </c>
      <c r="AZ48" s="390">
        <v>104.198374706718</v>
      </c>
      <c r="BA48" s="390">
        <v>97.977972761651799</v>
      </c>
      <c r="BB48" s="390">
        <v>93.7643400773362</v>
      </c>
      <c r="BC48" s="390">
        <v>96.452594739155899</v>
      </c>
      <c r="BD48" s="390">
        <v>85.824069625968306</v>
      </c>
      <c r="BE48" s="390">
        <v>95.761321285568002</v>
      </c>
      <c r="BF48" s="390">
        <v>109.563044665021</v>
      </c>
      <c r="BG48" s="390">
        <v>123.949841517026</v>
      </c>
      <c r="BH48" s="390">
        <v>139.46479348594499</v>
      </c>
      <c r="BI48" s="390">
        <v>131.979360659485</v>
      </c>
      <c r="BJ48" s="390">
        <v>116.824594253879</v>
      </c>
      <c r="BK48" s="390">
        <v>289.85863222034499</v>
      </c>
      <c r="BL48" s="390">
        <v>147.55221313803801</v>
      </c>
      <c r="BM48" s="390">
        <v>149.911427189818</v>
      </c>
      <c r="BN48" s="390">
        <v>134.35431943119599</v>
      </c>
      <c r="BO48" s="390">
        <v>140.39075113928601</v>
      </c>
      <c r="BP48" s="390">
        <v>119.319990199975</v>
      </c>
      <c r="BQ48" s="390">
        <v>105.149876810454</v>
      </c>
      <c r="BR48" s="390">
        <v>118.37795492165699</v>
      </c>
      <c r="BS48" s="390">
        <v>123.007035073162</v>
      </c>
      <c r="BT48" s="390">
        <v>108.621217207024</v>
      </c>
      <c r="BU48" s="390">
        <v>118.64276579081999</v>
      </c>
      <c r="BV48" s="390">
        <v>108.784411120792</v>
      </c>
      <c r="BW48" s="390">
        <v>258.451019827854</v>
      </c>
      <c r="BX48" s="390">
        <v>134.88504715323799</v>
      </c>
      <c r="BY48" s="390">
        <v>153.027146172795</v>
      </c>
      <c r="BZ48" s="390">
        <v>157.449600159281</v>
      </c>
      <c r="CA48" s="390">
        <v>125.50343320997401</v>
      </c>
      <c r="CB48" s="390">
        <v>141.61829894389501</v>
      </c>
      <c r="CC48" s="390">
        <v>125.72967562258</v>
      </c>
      <c r="CD48" s="390">
        <v>129.18334034639099</v>
      </c>
      <c r="CE48" s="390">
        <v>134.01743295449501</v>
      </c>
      <c r="CF48" s="390">
        <v>128.48411788590099</v>
      </c>
      <c r="CG48" s="390">
        <v>133.87275121952101</v>
      </c>
      <c r="CH48" s="390">
        <v>150.89348552922999</v>
      </c>
      <c r="CI48" s="390">
        <v>347.23348234471302</v>
      </c>
      <c r="CJ48" s="390">
        <v>150.76016192818801</v>
      </c>
      <c r="CK48" s="390">
        <v>175.72780583116699</v>
      </c>
      <c r="CL48" s="390">
        <v>150.036286757423</v>
      </c>
      <c r="CM48" s="390">
        <v>138.87462290002</v>
      </c>
      <c r="CN48" s="390">
        <v>114.250626482738</v>
      </c>
      <c r="CO48" s="390">
        <v>116.06604865688401</v>
      </c>
      <c r="CP48" s="390">
        <v>144.36203084163199</v>
      </c>
      <c r="CQ48" s="390">
        <v>164.13610846928199</v>
      </c>
    </row>
    <row r="49" spans="1:249" s="12" customFormat="1" ht="15.75" customHeight="1" x14ac:dyDescent="0.3">
      <c r="A49" s="114" t="s">
        <v>52</v>
      </c>
      <c r="B49" s="115">
        <v>2843</v>
      </c>
      <c r="C49" s="116" t="s">
        <v>247</v>
      </c>
      <c r="D49" s="391">
        <v>54.8463717026778</v>
      </c>
      <c r="E49" s="391">
        <v>60.112749054633902</v>
      </c>
      <c r="F49" s="391">
        <v>65.466722247580705</v>
      </c>
      <c r="G49" s="391">
        <v>54.6464268059893</v>
      </c>
      <c r="H49" s="391">
        <v>57.887142564186803</v>
      </c>
      <c r="I49" s="391">
        <v>60.475488527973702</v>
      </c>
      <c r="J49" s="391">
        <v>61.738433212410001</v>
      </c>
      <c r="K49" s="391">
        <v>53.132463504350198</v>
      </c>
      <c r="L49" s="391">
        <v>39.432031517437601</v>
      </c>
      <c r="M49" s="391">
        <v>31.0137985120496</v>
      </c>
      <c r="N49" s="391">
        <v>34.227764437165497</v>
      </c>
      <c r="O49" s="391">
        <v>29.663282485476799</v>
      </c>
      <c r="P49" s="391">
        <v>28.563214551749201</v>
      </c>
      <c r="Q49" s="391">
        <v>35.771938312260502</v>
      </c>
      <c r="R49" s="391">
        <v>33.576426999879899</v>
      </c>
      <c r="S49" s="391">
        <v>33.128815555168401</v>
      </c>
      <c r="T49" s="391">
        <v>37.5167200264614</v>
      </c>
      <c r="U49" s="391">
        <v>33.691563700836603</v>
      </c>
      <c r="V49" s="391">
        <v>35.477593449465303</v>
      </c>
      <c r="W49" s="391">
        <v>33.209344609979297</v>
      </c>
      <c r="X49" s="391">
        <v>38.853724252080397</v>
      </c>
      <c r="Y49" s="391">
        <v>44.759273813625803</v>
      </c>
      <c r="Z49" s="391">
        <v>39.820382002353199</v>
      </c>
      <c r="AA49" s="391">
        <v>39.123640696843701</v>
      </c>
      <c r="AB49" s="391">
        <v>42.337794596529697</v>
      </c>
      <c r="AC49" s="391">
        <v>39.212191522310498</v>
      </c>
      <c r="AD49" s="391">
        <v>46.8043583511325</v>
      </c>
      <c r="AE49" s="391">
        <v>49.2456671227662</v>
      </c>
      <c r="AF49" s="391">
        <v>48.364622083531003</v>
      </c>
      <c r="AG49" s="391">
        <v>49.209606768971</v>
      </c>
      <c r="AH49" s="391">
        <v>38.648924459478401</v>
      </c>
      <c r="AI49" s="391">
        <v>51.997092206795003</v>
      </c>
      <c r="AJ49" s="391">
        <v>46.173250464630598</v>
      </c>
      <c r="AK49" s="391">
        <v>47.202277662690101</v>
      </c>
      <c r="AL49" s="391">
        <v>58.550069263239997</v>
      </c>
      <c r="AM49" s="391">
        <v>78.185896688031505</v>
      </c>
      <c r="AN49" s="391">
        <v>86.015340736801306</v>
      </c>
      <c r="AO49" s="391">
        <v>91.307226868714807</v>
      </c>
      <c r="AP49" s="391">
        <v>105.382847635144</v>
      </c>
      <c r="AQ49" s="391">
        <v>98.566643498078903</v>
      </c>
      <c r="AR49" s="391">
        <v>124.852373245043</v>
      </c>
      <c r="AS49" s="391">
        <v>108.198792212605</v>
      </c>
      <c r="AT49" s="391">
        <v>89.530443985788907</v>
      </c>
      <c r="AU49" s="391">
        <v>88.863216274337105</v>
      </c>
      <c r="AV49" s="391">
        <v>106.880005949051</v>
      </c>
      <c r="AW49" s="391">
        <v>116.403552042391</v>
      </c>
      <c r="AX49" s="391">
        <v>84.735138327364396</v>
      </c>
      <c r="AY49" s="391">
        <v>99.2644192246796</v>
      </c>
      <c r="AZ49" s="391">
        <v>74.574193031559901</v>
      </c>
      <c r="BA49" s="391">
        <v>83.086902503525494</v>
      </c>
      <c r="BB49" s="391">
        <v>99.619410725482993</v>
      </c>
      <c r="BC49" s="391">
        <v>95.322898467973005</v>
      </c>
      <c r="BD49" s="391">
        <v>89.327509944184101</v>
      </c>
      <c r="BE49" s="391">
        <v>89.391057645314206</v>
      </c>
      <c r="BF49" s="391">
        <v>78.639087480961194</v>
      </c>
      <c r="BG49" s="391">
        <v>90.539254583954801</v>
      </c>
      <c r="BH49" s="391">
        <v>77.757200203681407</v>
      </c>
      <c r="BI49" s="391">
        <v>87.0913996608449</v>
      </c>
      <c r="BJ49" s="391">
        <v>109.052954974831</v>
      </c>
      <c r="BK49" s="391">
        <v>97.884053545512103</v>
      </c>
      <c r="BL49" s="391">
        <v>82.066623758890799</v>
      </c>
      <c r="BM49" s="391">
        <v>81.302009709281094</v>
      </c>
      <c r="BN49" s="391">
        <v>101.838140463587</v>
      </c>
      <c r="BO49" s="391">
        <v>113.34305544760799</v>
      </c>
      <c r="BP49" s="391">
        <v>114.79902590889699</v>
      </c>
      <c r="BQ49" s="391">
        <v>79.188571625717003</v>
      </c>
      <c r="BR49" s="391">
        <v>81.697963635190803</v>
      </c>
      <c r="BS49" s="391">
        <v>88.967319435663995</v>
      </c>
      <c r="BT49" s="391">
        <v>100.93601019185</v>
      </c>
      <c r="BU49" s="391">
        <v>97.394383183066395</v>
      </c>
      <c r="BV49" s="391">
        <v>91.617933999144299</v>
      </c>
      <c r="BW49" s="391">
        <v>93.433750684663195</v>
      </c>
      <c r="BX49" s="391">
        <v>99.528670443779404</v>
      </c>
      <c r="BY49" s="391">
        <v>82.333895081875596</v>
      </c>
      <c r="BZ49" s="391">
        <v>95.408338872839906</v>
      </c>
      <c r="CA49" s="391">
        <v>100.90270577860601</v>
      </c>
      <c r="CB49" s="391">
        <v>102.448884398147</v>
      </c>
      <c r="CC49" s="391">
        <v>90.2406879166994</v>
      </c>
      <c r="CD49" s="391">
        <v>102.094417151431</v>
      </c>
      <c r="CE49" s="391">
        <v>108.086857547081</v>
      </c>
      <c r="CF49" s="391">
        <v>108.78708298819301</v>
      </c>
      <c r="CG49" s="391">
        <v>114.48520452543499</v>
      </c>
      <c r="CH49" s="391">
        <v>122.54800863147599</v>
      </c>
      <c r="CI49" s="391">
        <v>131.07602472047799</v>
      </c>
      <c r="CJ49" s="391">
        <v>79.684075928231707</v>
      </c>
      <c r="CK49" s="391">
        <v>100.529534532729</v>
      </c>
      <c r="CL49" s="391">
        <v>106.274891121609</v>
      </c>
      <c r="CM49" s="391">
        <v>120.116458606457</v>
      </c>
      <c r="CN49" s="391">
        <v>100.083567789445</v>
      </c>
      <c r="CO49" s="391">
        <v>128.269488291676</v>
      </c>
      <c r="CP49" s="391">
        <v>99.602366534755205</v>
      </c>
      <c r="CQ49" s="391">
        <v>113.36908933055901</v>
      </c>
    </row>
    <row r="50" spans="1:249" s="12" customFormat="1" ht="15.75" customHeight="1" x14ac:dyDescent="0.3">
      <c r="A50" s="169" t="s">
        <v>52</v>
      </c>
      <c r="B50" s="170">
        <v>2844</v>
      </c>
      <c r="C50" s="171" t="s">
        <v>76</v>
      </c>
      <c r="D50" s="392">
        <v>346.85864460064101</v>
      </c>
      <c r="E50" s="392">
        <v>312.39575708730501</v>
      </c>
      <c r="F50" s="392">
        <v>239.34286183274199</v>
      </c>
      <c r="G50" s="392">
        <v>413.52443886263501</v>
      </c>
      <c r="H50" s="392">
        <v>224.47582946402599</v>
      </c>
      <c r="I50" s="392">
        <v>228.34823702415801</v>
      </c>
      <c r="J50" s="392">
        <v>281.13405430090302</v>
      </c>
      <c r="K50" s="392">
        <v>303.60094419225902</v>
      </c>
      <c r="L50" s="392">
        <v>239.81223881310601</v>
      </c>
      <c r="M50" s="392">
        <v>241.80038543355701</v>
      </c>
      <c r="N50" s="392">
        <v>228.13399857818899</v>
      </c>
      <c r="O50" s="392">
        <v>329.00821415391698</v>
      </c>
      <c r="P50" s="392">
        <v>213.54494174452699</v>
      </c>
      <c r="Q50" s="392">
        <v>204.14652384598699</v>
      </c>
      <c r="R50" s="392">
        <v>201.71361308169199</v>
      </c>
      <c r="S50" s="392">
        <v>290.49482256212599</v>
      </c>
      <c r="T50" s="392">
        <v>247.46280062827199</v>
      </c>
      <c r="U50" s="392">
        <v>277.90789255304799</v>
      </c>
      <c r="V50" s="392">
        <v>253.62484877697801</v>
      </c>
      <c r="W50" s="392">
        <v>331.62118388283801</v>
      </c>
      <c r="X50" s="392">
        <v>221.23794663788499</v>
      </c>
      <c r="Y50" s="392">
        <v>278.196619267465</v>
      </c>
      <c r="Z50" s="392">
        <v>235.11531746160301</v>
      </c>
      <c r="AA50" s="392">
        <v>264.84782808594099</v>
      </c>
      <c r="AB50" s="392">
        <v>232.82311495829401</v>
      </c>
      <c r="AC50" s="392">
        <v>249.25643720446601</v>
      </c>
      <c r="AD50" s="392">
        <v>222.50486221605399</v>
      </c>
      <c r="AE50" s="392">
        <v>361.68525911629399</v>
      </c>
      <c r="AF50" s="392">
        <v>241.83823270618001</v>
      </c>
      <c r="AG50" s="392">
        <v>300.63652325471901</v>
      </c>
      <c r="AH50" s="392">
        <v>271.63984739237497</v>
      </c>
      <c r="AI50" s="392">
        <v>313.03678631955898</v>
      </c>
      <c r="AJ50" s="392">
        <v>350.99706312692302</v>
      </c>
      <c r="AK50" s="392">
        <v>399.92682307969801</v>
      </c>
      <c r="AL50" s="392">
        <v>259.03064650309199</v>
      </c>
      <c r="AM50" s="392">
        <v>398.92923232468002</v>
      </c>
      <c r="AN50" s="392">
        <v>92.0594521559985</v>
      </c>
      <c r="AO50" s="392">
        <v>75.631094904694706</v>
      </c>
      <c r="AP50" s="392">
        <v>102.234783808901</v>
      </c>
      <c r="AQ50" s="392">
        <v>116.377065031592</v>
      </c>
      <c r="AR50" s="392">
        <v>85.806262651746493</v>
      </c>
      <c r="AS50" s="392">
        <v>113.389314157596</v>
      </c>
      <c r="AT50" s="392">
        <v>112.59876120458701</v>
      </c>
      <c r="AU50" s="392">
        <v>93.0619999294492</v>
      </c>
      <c r="AV50" s="392">
        <v>96.669246880559399</v>
      </c>
      <c r="AW50" s="392">
        <v>94.698241901542204</v>
      </c>
      <c r="AX50" s="392">
        <v>81.760346343009203</v>
      </c>
      <c r="AY50" s="392">
        <v>135.71343103032399</v>
      </c>
      <c r="AZ50" s="392">
        <v>72.0607680419172</v>
      </c>
      <c r="BA50" s="392">
        <v>71.711057143196697</v>
      </c>
      <c r="BB50" s="392">
        <v>89.568679117522507</v>
      </c>
      <c r="BC50" s="392">
        <v>84.999850051564096</v>
      </c>
      <c r="BD50" s="392">
        <v>79.720661353918203</v>
      </c>
      <c r="BE50" s="392">
        <v>91.230204730941296</v>
      </c>
      <c r="BF50" s="392">
        <v>97.694062997572601</v>
      </c>
      <c r="BG50" s="392">
        <v>85.912012085804506</v>
      </c>
      <c r="BH50" s="392">
        <v>93.8136295631259</v>
      </c>
      <c r="BI50" s="392">
        <v>96.638533848894795</v>
      </c>
      <c r="BJ50" s="392">
        <v>96.019649844980506</v>
      </c>
      <c r="BK50" s="392">
        <v>118.581559283811</v>
      </c>
      <c r="BL50" s="392">
        <v>89.544856154600694</v>
      </c>
      <c r="BM50" s="392">
        <v>89.160696079734095</v>
      </c>
      <c r="BN50" s="392">
        <v>120.234374773722</v>
      </c>
      <c r="BO50" s="392">
        <v>97.098600770073702</v>
      </c>
      <c r="BP50" s="392">
        <v>102.591127870617</v>
      </c>
      <c r="BQ50" s="392">
        <v>106.835121525454</v>
      </c>
      <c r="BR50" s="392">
        <v>105.917895302286</v>
      </c>
      <c r="BS50" s="392">
        <v>97.017784917630905</v>
      </c>
      <c r="BT50" s="392">
        <v>97.838640189987601</v>
      </c>
      <c r="BU50" s="392">
        <v>97.859003035088193</v>
      </c>
      <c r="BV50" s="392">
        <v>92.601474453428196</v>
      </c>
      <c r="BW50" s="392">
        <v>131.68282871098199</v>
      </c>
      <c r="BX50" s="392">
        <v>121.453530320675</v>
      </c>
      <c r="BY50" s="392">
        <v>90.979730479769898</v>
      </c>
      <c r="BZ50" s="392">
        <v>102.930839259222</v>
      </c>
      <c r="CA50" s="392">
        <v>109.75960621420001</v>
      </c>
      <c r="CB50" s="392">
        <v>137.80926393439699</v>
      </c>
      <c r="CC50" s="392">
        <v>146.91821787779199</v>
      </c>
      <c r="CD50" s="392">
        <v>148.012447945719</v>
      </c>
      <c r="CE50" s="392">
        <v>146.82727405147301</v>
      </c>
      <c r="CF50" s="392">
        <v>155.62490973679499</v>
      </c>
      <c r="CG50" s="392">
        <v>164.42628688486801</v>
      </c>
      <c r="CH50" s="392">
        <v>147.06900815889699</v>
      </c>
      <c r="CI50" s="392">
        <v>201.742889884731</v>
      </c>
      <c r="CJ50" s="392">
        <v>159.65647578244401</v>
      </c>
      <c r="CK50" s="392">
        <v>152.51360582692601</v>
      </c>
      <c r="CL50" s="392">
        <v>168.52821515857801</v>
      </c>
      <c r="CM50" s="392">
        <v>186.75095489146301</v>
      </c>
      <c r="CN50" s="392">
        <v>170.91196164547</v>
      </c>
      <c r="CO50" s="392">
        <v>186.77962457104601</v>
      </c>
      <c r="CP50" s="392">
        <v>190.43747202973901</v>
      </c>
      <c r="CQ50" s="392">
        <v>198.21903596273799</v>
      </c>
    </row>
    <row r="51" spans="1:249" x14ac:dyDescent="0.35">
      <c r="A51" s="117"/>
      <c r="B51" s="117"/>
      <c r="C51" s="117"/>
      <c r="D51" s="132"/>
      <c r="E51" s="132"/>
      <c r="F51" s="132"/>
      <c r="G51" s="132"/>
      <c r="H51" s="132"/>
      <c r="I51" s="132"/>
      <c r="J51" s="132"/>
      <c r="K51" s="132"/>
      <c r="L51" s="132"/>
      <c r="M51" s="132"/>
      <c r="N51" s="132"/>
      <c r="O51" s="132"/>
      <c r="P51" s="132"/>
      <c r="Q51" s="132"/>
      <c r="R51" s="132"/>
      <c r="S51" s="132"/>
      <c r="T51" s="132"/>
      <c r="U51" s="132"/>
      <c r="V51" s="132"/>
      <c r="W51" s="132"/>
      <c r="X51" s="132"/>
      <c r="Y51" s="132"/>
      <c r="Z51" s="132"/>
      <c r="AA51" s="132"/>
      <c r="AB51" s="132"/>
      <c r="AC51" s="132"/>
      <c r="AD51" s="132"/>
      <c r="AE51" s="132"/>
      <c r="AF51" s="132"/>
      <c r="AG51" s="132"/>
      <c r="AH51" s="132"/>
      <c r="AI51" s="132"/>
      <c r="AJ51" s="132"/>
      <c r="AK51" s="132"/>
      <c r="AL51" s="132"/>
      <c r="AM51" s="132"/>
      <c r="AN51" s="132"/>
      <c r="AO51" s="132"/>
      <c r="AP51" s="132"/>
      <c r="AQ51" s="132"/>
      <c r="AR51" s="132"/>
      <c r="AS51" s="132"/>
      <c r="AT51" s="132"/>
      <c r="AU51" s="132"/>
      <c r="AV51" s="132"/>
      <c r="AW51" s="132"/>
      <c r="AX51" s="132"/>
      <c r="AY51" s="132"/>
      <c r="AZ51" s="132"/>
      <c r="BA51" s="132"/>
      <c r="BB51" s="132"/>
    </row>
    <row r="52" spans="1:249" x14ac:dyDescent="0.35">
      <c r="A52" s="39" t="s">
        <v>59</v>
      </c>
      <c r="B52" s="71"/>
      <c r="C52" s="71"/>
      <c r="D52" s="159"/>
      <c r="E52" s="159"/>
      <c r="F52" s="159"/>
      <c r="G52" s="159"/>
      <c r="H52" s="159"/>
      <c r="I52" s="159"/>
      <c r="J52" s="159"/>
      <c r="K52" s="159"/>
      <c r="L52" s="159"/>
      <c r="M52" s="159"/>
      <c r="N52" s="156"/>
    </row>
    <row r="53" spans="1:249" x14ac:dyDescent="0.35">
      <c r="A53" s="199" t="s">
        <v>60</v>
      </c>
      <c r="B53" s="72"/>
      <c r="C53" s="72"/>
      <c r="N53" s="157"/>
    </row>
    <row r="54" spans="1:249" x14ac:dyDescent="0.35">
      <c r="A54" s="354" t="s">
        <v>280</v>
      </c>
      <c r="B54" s="72"/>
      <c r="C54" s="72"/>
      <c r="N54" s="157"/>
    </row>
    <row r="55" spans="1:249" s="118" customFormat="1" x14ac:dyDescent="0.25">
      <c r="A55" s="355" t="s">
        <v>281</v>
      </c>
      <c r="B55" s="73"/>
      <c r="C55" s="73"/>
      <c r="D55" s="127"/>
      <c r="E55" s="127"/>
      <c r="F55" s="127"/>
      <c r="G55" s="127"/>
      <c r="H55" s="127"/>
      <c r="I55" s="127"/>
      <c r="J55" s="127"/>
      <c r="K55" s="127"/>
      <c r="L55" s="127"/>
      <c r="M55" s="127"/>
      <c r="N55" s="157"/>
      <c r="O55" s="127"/>
      <c r="P55" s="127"/>
      <c r="Q55" s="127"/>
      <c r="R55" s="127"/>
      <c r="S55" s="127"/>
      <c r="T55" s="127"/>
      <c r="U55" s="127"/>
      <c r="V55" s="127"/>
      <c r="W55" s="127"/>
      <c r="X55" s="127"/>
      <c r="Y55" s="127"/>
      <c r="Z55" s="127"/>
      <c r="AA55" s="127"/>
      <c r="AB55" s="127"/>
      <c r="AC55" s="127"/>
      <c r="AD55" s="127"/>
      <c r="AE55" s="127"/>
      <c r="AF55" s="127"/>
      <c r="AG55" s="127"/>
      <c r="AH55" s="127"/>
      <c r="AI55" s="127"/>
      <c r="AJ55" s="127"/>
      <c r="AK55" s="127"/>
      <c r="AL55" s="127"/>
      <c r="AM55" s="127"/>
      <c r="AN55" s="127"/>
      <c r="AO55" s="127"/>
      <c r="AP55" s="127"/>
      <c r="AQ55" s="127"/>
      <c r="AR55" s="127"/>
      <c r="AS55" s="127"/>
      <c r="AT55" s="127"/>
      <c r="AU55" s="127"/>
      <c r="AV55" s="127"/>
      <c r="AW55" s="127"/>
      <c r="AX55" s="127"/>
      <c r="AY55" s="127"/>
      <c r="AZ55" s="167"/>
      <c r="BA55" s="167"/>
      <c r="BB55" s="167"/>
      <c r="BC55" s="167"/>
      <c r="BD55" s="167"/>
      <c r="BE55" s="167"/>
      <c r="BF55" s="167"/>
      <c r="BG55" s="167"/>
      <c r="BH55" s="167"/>
      <c r="BI55" s="167"/>
      <c r="BJ55" s="167"/>
      <c r="BK55" s="167"/>
      <c r="BL55" s="167"/>
      <c r="BM55" s="167"/>
      <c r="BN55" s="167"/>
      <c r="BO55" s="167"/>
      <c r="BP55" s="167"/>
      <c r="BQ55" s="167"/>
      <c r="BR55" s="167"/>
      <c r="BS55" s="167"/>
      <c r="BT55" s="167"/>
      <c r="BU55" s="167"/>
      <c r="BV55" s="167"/>
      <c r="BW55" s="167"/>
      <c r="BX55" s="167"/>
      <c r="BY55" s="167"/>
      <c r="BZ55" s="167"/>
      <c r="CA55" s="167"/>
      <c r="CB55" s="167"/>
      <c r="CC55" s="167"/>
      <c r="CD55" s="167"/>
      <c r="CE55" s="167"/>
      <c r="CF55" s="167"/>
    </row>
    <row r="56" spans="1:249" x14ac:dyDescent="0.35">
      <c r="A56" s="355" t="s">
        <v>282</v>
      </c>
      <c r="B56" s="74"/>
      <c r="C56" s="74"/>
      <c r="D56" s="122"/>
      <c r="E56" s="122"/>
      <c r="F56" s="122"/>
      <c r="G56" s="122"/>
      <c r="H56" s="122"/>
      <c r="I56" s="122"/>
      <c r="J56" s="122"/>
      <c r="K56" s="122"/>
      <c r="L56" s="122"/>
      <c r="M56" s="122"/>
      <c r="N56" s="313"/>
      <c r="O56" s="122"/>
      <c r="P56" s="122"/>
      <c r="Q56" s="122"/>
      <c r="R56" s="122"/>
      <c r="S56" s="122"/>
      <c r="T56" s="122"/>
      <c r="U56" s="122"/>
      <c r="V56" s="122"/>
      <c r="W56" s="122"/>
      <c r="X56" s="122"/>
      <c r="Y56" s="122"/>
      <c r="Z56" s="122"/>
      <c r="AA56" s="122"/>
      <c r="AB56" s="122"/>
      <c r="AC56" s="122"/>
      <c r="AD56" s="122"/>
      <c r="AE56" s="122"/>
      <c r="AF56" s="122"/>
      <c r="AG56" s="122"/>
      <c r="AH56" s="122"/>
      <c r="AI56" s="122"/>
      <c r="AJ56" s="122"/>
      <c r="AK56" s="122"/>
      <c r="AL56" s="122"/>
      <c r="AM56" s="122"/>
      <c r="AN56" s="122"/>
      <c r="AO56" s="122"/>
      <c r="AP56" s="122"/>
      <c r="AQ56" s="122"/>
      <c r="AR56" s="122"/>
      <c r="AS56" s="122"/>
      <c r="AT56" s="122"/>
      <c r="AU56" s="122"/>
      <c r="AV56" s="122"/>
      <c r="AW56" s="122"/>
      <c r="AX56" s="122"/>
      <c r="AY56" s="122"/>
      <c r="AZ56" s="314"/>
      <c r="BA56" s="314"/>
      <c r="BB56" s="314"/>
      <c r="BC56" s="314"/>
      <c r="BD56" s="314"/>
      <c r="BE56" s="314"/>
      <c r="BF56" s="314"/>
      <c r="BG56" s="314"/>
      <c r="BH56" s="314"/>
      <c r="BI56" s="314"/>
      <c r="BJ56" s="314"/>
      <c r="BK56" s="314"/>
      <c r="BL56" s="314"/>
      <c r="BM56" s="314"/>
      <c r="BN56" s="314"/>
      <c r="BO56" s="314"/>
      <c r="BP56" s="314"/>
      <c r="BQ56" s="314"/>
      <c r="BR56" s="314"/>
      <c r="BS56" s="314"/>
      <c r="BT56" s="314"/>
      <c r="BU56" s="314"/>
      <c r="BV56" s="314"/>
      <c r="BW56" s="314"/>
      <c r="BX56" s="314"/>
      <c r="BY56" s="314"/>
      <c r="BZ56" s="314"/>
      <c r="CA56" s="314"/>
      <c r="CB56" s="314"/>
      <c r="CC56" s="314"/>
      <c r="CD56" s="314"/>
      <c r="CE56" s="314"/>
      <c r="CF56" s="314"/>
      <c r="CG56" s="118"/>
      <c r="CH56" s="118"/>
      <c r="CI56" s="118"/>
      <c r="CJ56" s="118"/>
      <c r="CK56" s="118"/>
      <c r="CL56" s="118"/>
      <c r="CM56" s="118"/>
      <c r="CN56" s="118"/>
      <c r="CO56" s="118"/>
      <c r="CP56" s="118"/>
      <c r="CQ56" s="118"/>
      <c r="CR56" s="118"/>
      <c r="CS56" s="118"/>
      <c r="CT56" s="118"/>
      <c r="CU56" s="118"/>
      <c r="CV56" s="118"/>
      <c r="CW56" s="118"/>
      <c r="CX56" s="118"/>
      <c r="CY56" s="118"/>
      <c r="CZ56" s="118"/>
      <c r="DA56" s="118"/>
      <c r="DB56" s="118"/>
      <c r="DC56" s="118"/>
      <c r="DD56" s="118"/>
      <c r="DE56" s="118"/>
      <c r="DF56" s="118"/>
      <c r="DG56" s="118"/>
      <c r="DH56" s="118"/>
      <c r="DI56" s="118"/>
      <c r="DJ56" s="118"/>
      <c r="DK56" s="118"/>
      <c r="DL56" s="118"/>
      <c r="DM56" s="118"/>
      <c r="DN56" s="118"/>
      <c r="DO56" s="118"/>
      <c r="DP56" s="118"/>
      <c r="DQ56" s="118"/>
      <c r="DR56" s="118"/>
      <c r="DS56" s="118"/>
      <c r="DT56" s="118"/>
      <c r="DU56" s="118"/>
      <c r="DV56" s="118"/>
      <c r="DW56" s="118"/>
      <c r="DX56" s="118"/>
      <c r="DY56" s="118"/>
      <c r="DZ56" s="118"/>
      <c r="EA56" s="118"/>
      <c r="EB56" s="118"/>
      <c r="EC56" s="118"/>
      <c r="ED56" s="118"/>
      <c r="EE56" s="118"/>
      <c r="EF56" s="118"/>
      <c r="EG56" s="118"/>
      <c r="EH56" s="118"/>
      <c r="EI56" s="118"/>
      <c r="EJ56" s="118"/>
      <c r="EK56" s="118"/>
      <c r="EL56" s="118"/>
      <c r="EM56" s="118"/>
      <c r="EN56" s="118"/>
      <c r="EO56" s="118"/>
      <c r="EP56" s="118"/>
      <c r="EQ56" s="118"/>
      <c r="ER56" s="118"/>
      <c r="ES56" s="118"/>
      <c r="ET56" s="118"/>
      <c r="EU56" s="118"/>
      <c r="EV56" s="118"/>
      <c r="EW56" s="118"/>
      <c r="EX56" s="118"/>
      <c r="EY56" s="118"/>
      <c r="EZ56" s="118"/>
      <c r="FA56" s="118"/>
      <c r="FB56" s="118"/>
      <c r="FC56" s="118"/>
      <c r="FD56" s="118"/>
      <c r="FE56" s="118"/>
      <c r="FF56" s="118"/>
      <c r="FG56" s="118"/>
      <c r="FH56" s="118"/>
      <c r="FI56" s="118"/>
      <c r="FJ56" s="118"/>
      <c r="FK56" s="118"/>
      <c r="FL56" s="118"/>
      <c r="FM56" s="118"/>
      <c r="FN56" s="118"/>
      <c r="FO56" s="118"/>
      <c r="FP56" s="118"/>
      <c r="FQ56" s="118"/>
      <c r="FR56" s="118"/>
      <c r="FS56" s="118"/>
      <c r="FT56" s="118"/>
      <c r="FU56" s="118"/>
      <c r="FV56" s="118"/>
      <c r="FW56" s="118"/>
      <c r="FX56" s="118"/>
      <c r="FY56" s="118"/>
      <c r="FZ56" s="118"/>
      <c r="GA56" s="118"/>
      <c r="GB56" s="118"/>
      <c r="GC56" s="118"/>
      <c r="GD56" s="118"/>
      <c r="GE56" s="118"/>
      <c r="GF56" s="118"/>
      <c r="GG56" s="118"/>
      <c r="GH56" s="118"/>
      <c r="GI56" s="118"/>
      <c r="GJ56" s="118"/>
      <c r="GK56" s="118"/>
      <c r="GL56" s="118"/>
      <c r="GM56" s="118"/>
      <c r="GN56" s="118"/>
      <c r="GO56" s="118"/>
      <c r="GP56" s="118"/>
      <c r="GQ56" s="118"/>
      <c r="GR56" s="118"/>
      <c r="GS56" s="118"/>
      <c r="GT56" s="118"/>
      <c r="GU56" s="118"/>
      <c r="GV56" s="118"/>
      <c r="GW56" s="118"/>
      <c r="GX56" s="118"/>
      <c r="GY56" s="118"/>
      <c r="GZ56" s="118"/>
      <c r="HA56" s="118"/>
      <c r="HB56" s="118"/>
      <c r="HC56" s="118"/>
      <c r="HD56" s="118"/>
      <c r="HE56" s="118"/>
      <c r="HF56" s="118"/>
      <c r="HG56" s="118"/>
      <c r="HH56" s="118"/>
      <c r="HI56" s="118"/>
      <c r="HJ56" s="118"/>
      <c r="HK56" s="118"/>
      <c r="HL56" s="118"/>
      <c r="HM56" s="118"/>
      <c r="HN56" s="118"/>
      <c r="HO56" s="118"/>
      <c r="HP56" s="118"/>
      <c r="HQ56" s="118"/>
      <c r="HR56" s="118"/>
      <c r="HS56" s="118"/>
      <c r="HT56" s="118"/>
      <c r="HU56" s="118"/>
      <c r="HV56" s="118"/>
      <c r="HW56" s="118"/>
      <c r="HX56" s="118"/>
      <c r="HY56" s="118"/>
      <c r="HZ56" s="118"/>
      <c r="IA56" s="118"/>
      <c r="IB56" s="118"/>
      <c r="IC56" s="118"/>
      <c r="ID56" s="118"/>
      <c r="IE56" s="118"/>
      <c r="IF56" s="118"/>
      <c r="IG56" s="118"/>
      <c r="IH56" s="118"/>
      <c r="II56" s="118"/>
      <c r="IJ56" s="118"/>
      <c r="IK56" s="118"/>
      <c r="IL56" s="118"/>
      <c r="IM56" s="118"/>
      <c r="IN56" s="118"/>
      <c r="IO56" s="118"/>
    </row>
    <row r="57" spans="1:249" x14ac:dyDescent="0.35">
      <c r="A57" s="105" t="s">
        <v>113</v>
      </c>
      <c r="B57" s="73"/>
      <c r="C57" s="73"/>
      <c r="N57" s="157"/>
    </row>
    <row r="58" spans="1:249" x14ac:dyDescent="0.35">
      <c r="A58" s="175" t="s">
        <v>283</v>
      </c>
      <c r="B58" s="164"/>
      <c r="C58" s="73"/>
      <c r="N58" s="157"/>
    </row>
    <row r="59" spans="1:249" x14ac:dyDescent="0.35">
      <c r="A59" s="175" t="s">
        <v>284</v>
      </c>
      <c r="B59" s="118"/>
      <c r="C59" s="118"/>
      <c r="D59" s="167"/>
      <c r="E59" s="167"/>
      <c r="F59" s="167"/>
      <c r="G59" s="167"/>
      <c r="H59" s="167"/>
      <c r="I59" s="167"/>
      <c r="J59" s="167"/>
      <c r="K59" s="167"/>
      <c r="L59" s="167"/>
      <c r="M59" s="167"/>
      <c r="N59" s="168"/>
      <c r="O59" s="167"/>
      <c r="P59" s="167"/>
      <c r="Q59" s="167"/>
      <c r="R59" s="167"/>
      <c r="S59" s="167"/>
      <c r="T59" s="167"/>
      <c r="U59" s="167"/>
      <c r="V59" s="167"/>
      <c r="W59" s="167"/>
      <c r="X59" s="167"/>
      <c r="Y59" s="167"/>
      <c r="Z59" s="167"/>
      <c r="AA59" s="167"/>
      <c r="AB59" s="167"/>
      <c r="AC59" s="167"/>
      <c r="AD59" s="167"/>
      <c r="AE59" s="167"/>
      <c r="AF59" s="167"/>
      <c r="AG59" s="167"/>
      <c r="AH59" s="167"/>
      <c r="AI59" s="167"/>
      <c r="AJ59" s="167"/>
      <c r="AK59" s="167"/>
      <c r="AL59" s="167"/>
      <c r="AM59" s="167"/>
      <c r="AN59" s="167"/>
      <c r="AO59" s="167"/>
      <c r="AP59" s="167"/>
      <c r="AQ59" s="167"/>
      <c r="AR59" s="167"/>
      <c r="AS59" s="167"/>
      <c r="AT59" s="167"/>
      <c r="AU59" s="167"/>
      <c r="AV59" s="167"/>
      <c r="AW59" s="167"/>
      <c r="AX59" s="167"/>
      <c r="AY59" s="167"/>
    </row>
    <row r="60" spans="1:249" x14ac:dyDescent="0.35">
      <c r="A60" s="176" t="s">
        <v>285</v>
      </c>
      <c r="B60" s="118"/>
      <c r="C60" s="118"/>
      <c r="D60" s="167"/>
      <c r="E60" s="167"/>
      <c r="F60" s="167"/>
      <c r="G60" s="167"/>
      <c r="H60" s="167"/>
      <c r="I60" s="167"/>
      <c r="J60" s="167"/>
      <c r="K60" s="167"/>
      <c r="L60" s="167"/>
      <c r="M60" s="167"/>
      <c r="N60" s="168"/>
      <c r="O60" s="167"/>
      <c r="P60" s="167"/>
      <c r="Q60" s="167"/>
      <c r="R60" s="167"/>
      <c r="S60" s="167"/>
      <c r="T60" s="167"/>
      <c r="U60" s="167"/>
      <c r="V60" s="167"/>
      <c r="W60" s="167"/>
      <c r="X60" s="167"/>
      <c r="Y60" s="167"/>
      <c r="Z60" s="167"/>
      <c r="AA60" s="167"/>
      <c r="AB60" s="167"/>
      <c r="AC60" s="167"/>
      <c r="AD60" s="167"/>
      <c r="AE60" s="167"/>
      <c r="AF60" s="167"/>
      <c r="AG60" s="167"/>
      <c r="AH60" s="167"/>
      <c r="AI60" s="167"/>
      <c r="AJ60" s="167"/>
      <c r="AK60" s="167"/>
      <c r="AL60" s="167"/>
      <c r="AM60" s="167"/>
      <c r="AN60" s="167"/>
      <c r="AO60" s="167"/>
      <c r="AP60" s="167"/>
      <c r="AQ60" s="167"/>
      <c r="AR60" s="167"/>
      <c r="AS60" s="167"/>
      <c r="AT60" s="167"/>
      <c r="AU60" s="167"/>
      <c r="AV60" s="167"/>
      <c r="AW60" s="167"/>
      <c r="AX60" s="167"/>
      <c r="AY60" s="167"/>
    </row>
    <row r="61" spans="1:249" s="38" customFormat="1" ht="15" customHeight="1" x14ac:dyDescent="0.25">
      <c r="A61" s="182" t="s">
        <v>67</v>
      </c>
      <c r="B61" s="140"/>
      <c r="C61" s="140"/>
      <c r="D61" s="141"/>
      <c r="E61" s="141"/>
      <c r="F61" s="141"/>
      <c r="G61" s="141"/>
      <c r="H61" s="141"/>
      <c r="I61" s="141"/>
      <c r="J61" s="141"/>
      <c r="K61" s="141"/>
      <c r="L61" s="141"/>
      <c r="M61" s="141"/>
      <c r="N61" s="142"/>
      <c r="O61" s="125"/>
      <c r="P61" s="125"/>
      <c r="Q61" s="125"/>
      <c r="R61" s="125"/>
      <c r="S61" s="125"/>
      <c r="T61" s="125"/>
      <c r="U61" s="125"/>
      <c r="V61" s="125"/>
      <c r="W61" s="125"/>
      <c r="X61" s="125"/>
      <c r="Y61" s="125"/>
      <c r="Z61" s="125"/>
      <c r="AA61" s="125"/>
      <c r="AB61" s="125"/>
      <c r="AC61" s="125"/>
      <c r="AD61" s="125"/>
      <c r="AE61" s="125"/>
      <c r="AF61" s="125"/>
      <c r="AG61" s="125"/>
      <c r="AH61" s="125"/>
      <c r="AI61" s="125"/>
      <c r="AJ61" s="125"/>
      <c r="AK61" s="125"/>
      <c r="AL61" s="125"/>
      <c r="AM61" s="125"/>
      <c r="AN61" s="125"/>
      <c r="AO61" s="125"/>
      <c r="AP61" s="125"/>
      <c r="AQ61" s="125"/>
      <c r="AR61" s="125"/>
      <c r="AS61" s="125"/>
      <c r="AT61" s="125"/>
      <c r="AU61" s="125"/>
      <c r="AV61" s="125"/>
      <c r="AW61" s="125"/>
      <c r="AX61" s="125"/>
      <c r="AY61" s="125"/>
      <c r="AZ61" s="125"/>
      <c r="BA61" s="125"/>
      <c r="BB61" s="125"/>
      <c r="BC61" s="125"/>
      <c r="BD61" s="125"/>
      <c r="BE61" s="125"/>
      <c r="BF61" s="125"/>
      <c r="BG61" s="125"/>
      <c r="BH61" s="125"/>
      <c r="BI61" s="125"/>
      <c r="BJ61" s="125"/>
      <c r="BK61" s="125"/>
      <c r="BL61" s="125"/>
      <c r="BM61" s="125"/>
      <c r="BN61" s="125"/>
      <c r="BO61" s="125"/>
      <c r="BP61" s="125"/>
      <c r="BQ61" s="125"/>
      <c r="BR61" s="125"/>
      <c r="BS61" s="125"/>
      <c r="BT61" s="125"/>
      <c r="BU61" s="125"/>
      <c r="BV61" s="125"/>
      <c r="BW61" s="125"/>
      <c r="BX61" s="125"/>
      <c r="BY61" s="125"/>
      <c r="BZ61" s="125"/>
      <c r="CA61" s="125"/>
      <c r="CB61" s="125"/>
      <c r="CC61" s="125"/>
      <c r="CD61" s="125"/>
      <c r="CE61" s="125"/>
      <c r="CF61" s="125"/>
    </row>
  </sheetData>
  <mergeCells count="20">
    <mergeCell ref="AB6:AE6"/>
    <mergeCell ref="AF6:AI6"/>
    <mergeCell ref="AJ6:AM6"/>
    <mergeCell ref="A1:E2"/>
    <mergeCell ref="A3:E4"/>
    <mergeCell ref="A6:A7"/>
    <mergeCell ref="B6:B7"/>
    <mergeCell ref="C6:C7"/>
    <mergeCell ref="D6:G6"/>
    <mergeCell ref="A5:E5"/>
    <mergeCell ref="H6:K6"/>
    <mergeCell ref="L6:O6"/>
    <mergeCell ref="P6:S6"/>
    <mergeCell ref="T6:W6"/>
    <mergeCell ref="X6:AA6"/>
    <mergeCell ref="BX6:CI6"/>
    <mergeCell ref="AN6:AY6"/>
    <mergeCell ref="AZ6:BK6"/>
    <mergeCell ref="BL6:BW6"/>
    <mergeCell ref="CJ6:CQ6"/>
  </mergeCells>
  <phoneticPr fontId="36" type="noConversion"/>
  <pageMargins left="0.7" right="0.7" top="0.75" bottom="0.75" header="0.3" footer="0.3"/>
  <pageSetup paperSize="9" orientation="portrait" horizontalDpi="1200" verticalDpi="1200"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o" ma:contentTypeID="0x010100310A63E75EA4F0498AAD37135BCB4C51" ma:contentTypeVersion="18" ma:contentTypeDescription="Crear nuevo documento." ma:contentTypeScope="" ma:versionID="b38c9d4d4312aa37bec069611abc2ff3">
  <xsd:schema xmlns:xsd="http://www.w3.org/2001/XMLSchema" xmlns:xs="http://www.w3.org/2001/XMLSchema" xmlns:p="http://schemas.microsoft.com/office/2006/metadata/properties" xmlns:ns1="http://schemas.microsoft.com/sharepoint/v3" xmlns:ns2="2709a891-bb75-48d9-aac1-152d324f48c9" xmlns:ns3="30b49ad3-373e-4200-8527-1fbd26cb4f49" targetNamespace="http://schemas.microsoft.com/office/2006/metadata/properties" ma:root="true" ma:fieldsID="17d1e78ea8e235d63e4d54c7246a53fc" ns1:_="" ns2:_="" ns3:_="">
    <xsd:import namespace="http://schemas.microsoft.com/sharepoint/v3"/>
    <xsd:import namespace="2709a891-bb75-48d9-aac1-152d324f48c9"/>
    <xsd:import namespace="30b49ad3-373e-4200-8527-1fbd26cb4f49"/>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3:SharedWithUsers" minOccurs="0"/>
                <xsd:element ref="ns3:SharedWithDetails" minOccurs="0"/>
                <xsd:element ref="ns2:lcf76f155ced4ddcb4097134ff3c332f" minOccurs="0"/>
                <xsd:element ref="ns3:TaxCatchAll" minOccurs="0"/>
                <xsd:element ref="ns2:MediaServiceGenerationTime" minOccurs="0"/>
                <xsd:element ref="ns2:MediaServiceEventHashCode" minOccurs="0"/>
                <xsd:element ref="ns2:MediaServiceObjectDetectorVersions" minOccurs="0"/>
                <xsd:element ref="ns2:MediaServiceOCR" minOccurs="0"/>
                <xsd:element ref="ns2:MediaServiceDateTaken" minOccurs="0"/>
                <xsd:element ref="ns2:MediaLengthInSeconds" minOccurs="0"/>
                <xsd:element ref="ns2:MediaServiceLocation" minOccurs="0"/>
                <xsd:element ref="ns1:_ip_UnifiedCompliancePolicyProperties" minOccurs="0"/>
                <xsd:element ref="ns1:_ip_UnifiedCompliancePolicyUIAction"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3" nillable="true" ma:displayName="Propiedades de la Directiva de cumplimiento unificado" ma:hidden="true" ma:internalName="_ip_UnifiedCompliancePolicyProperties">
      <xsd:simpleType>
        <xsd:restriction base="dms:Note"/>
      </xsd:simpleType>
    </xsd:element>
    <xsd:element name="_ip_UnifiedCompliancePolicyUIAction" ma:index="24" nillable="true" ma:displayName="Acción de IU de la Directiva de cumplimiento unificado"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709a891-bb75-48d9-aac1-152d324f48c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lcf76f155ced4ddcb4097134ff3c332f" ma:index="14" nillable="true" ma:taxonomy="true" ma:internalName="lcf76f155ced4ddcb4097134ff3c332f" ma:taxonomyFieldName="MediaServiceImageTags" ma:displayName="Etiquetas de imagen" ma:readOnly="false" ma:fieldId="{5cf76f15-5ced-4ddc-b409-7134ff3c332f}" ma:taxonomyMulti="true" ma:sspId="ea9b580d-3441-472b-b633-05114d4a3dc4" ma:termSetId="09814cd3-568e-fe90-9814-8d621ff8fb84" ma:anchorId="fba54fb3-c3e1-fe81-a776-ca4b69148c4d" ma:open="true" ma:isKeyword="false">
      <xsd:complexType>
        <xsd:sequence>
          <xsd:element ref="pc:Terms" minOccurs="0" maxOccurs="1"/>
        </xsd:sequence>
      </xsd:complex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Location" ma:index="22" nillable="true" ma:displayName="Location" ma:description="" ma:indexed="true" ma:internalName="MediaServiceLocation" ma:readOnly="true">
      <xsd:simpleType>
        <xsd:restriction base="dms:Text"/>
      </xsd:simpleType>
    </xsd:element>
    <xsd:element name="MediaServiceBillingMetadata" ma:index="25"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b49ad3-373e-4200-8527-1fbd26cb4f49" elementFormDefault="qualified">
    <xsd:import namespace="http://schemas.microsoft.com/office/2006/documentManagement/types"/>
    <xsd:import namespace="http://schemas.microsoft.com/office/infopath/2007/PartnerControls"/>
    <xsd:element name="SharedWithUsers" ma:index="11"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Detalles de uso compartido" ma:internalName="SharedWithDetails" ma:readOnly="true">
      <xsd:simpleType>
        <xsd:restriction base="dms:Note">
          <xsd:maxLength value="255"/>
        </xsd:restriction>
      </xsd:simpleType>
    </xsd:element>
    <xsd:element name="TaxCatchAll" ma:index="15" nillable="true" ma:displayName="Taxonomy Catch All Column" ma:hidden="true" ma:list="{61d7b06f-4a5c-4890-8901-7892361cb07a}" ma:internalName="TaxCatchAll" ma:showField="CatchAllData" ma:web="30b49ad3-373e-4200-8527-1fbd26cb4f4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TaxCatchAll xmlns="30b49ad3-373e-4200-8527-1fbd26cb4f49" xsi:nil="true"/>
    <_ip_UnifiedCompliancePolicyProperties xmlns="http://schemas.microsoft.com/sharepoint/v3" xsi:nil="true"/>
    <lcf76f155ced4ddcb4097134ff3c332f xmlns="2709a891-bb75-48d9-aac1-152d324f48c9">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LongProperties xmlns="http://schemas.microsoft.com/office/2006/metadata/longProperties"/>
</file>

<file path=customXml/itemProps1.xml><?xml version="1.0" encoding="utf-8"?>
<ds:datastoreItem xmlns:ds="http://schemas.openxmlformats.org/officeDocument/2006/customXml" ds:itemID="{AF859A77-3BC3-43B5-A3B8-BC09E79CEF5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2709a891-bb75-48d9-aac1-152d324f48c9"/>
    <ds:schemaRef ds:uri="30b49ad3-373e-4200-8527-1fbd26cb4f4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0B916DB-C6DE-406C-8204-D9B452E04353}">
  <ds:schemaRefs>
    <ds:schemaRef ds:uri="http://schemas.microsoft.com/office/2006/metadata/properties"/>
    <ds:schemaRef ds:uri="http://schemas.microsoft.com/office/infopath/2007/PartnerControls"/>
    <ds:schemaRef ds:uri="http://schemas.microsoft.com/sharepoint/v3"/>
    <ds:schemaRef ds:uri="30b49ad3-373e-4200-8527-1fbd26cb4f49"/>
    <ds:schemaRef ds:uri="2709a891-bb75-48d9-aac1-152d324f48c9"/>
  </ds:schemaRefs>
</ds:datastoreItem>
</file>

<file path=customXml/itemProps3.xml><?xml version="1.0" encoding="utf-8"?>
<ds:datastoreItem xmlns:ds="http://schemas.openxmlformats.org/officeDocument/2006/customXml" ds:itemID="{CA445C16-33FA-47B8-88BB-33D2045B4056}">
  <ds:schemaRefs>
    <ds:schemaRef ds:uri="http://schemas.microsoft.com/sharepoint/v3/contenttype/forms"/>
  </ds:schemaRefs>
</ds:datastoreItem>
</file>

<file path=customXml/itemProps4.xml><?xml version="1.0" encoding="utf-8"?>
<ds:datastoreItem xmlns:ds="http://schemas.openxmlformats.org/officeDocument/2006/customXml" ds:itemID="{7025E9A2-496B-44AC-B142-FE4831C26CB8}">
  <ds:schemaRefs>
    <ds:schemaRef ds:uri="http://schemas.microsoft.com/office/2006/metadata/longPropertie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Hojas de cálculo</vt:lpstr>
      </vt:variant>
      <vt:variant>
        <vt:i4>14</vt:i4>
      </vt:variant>
    </vt:vector>
  </HeadingPairs>
  <TitlesOfParts>
    <vt:vector size="14" baseType="lpstr">
      <vt:lpstr>Índice</vt:lpstr>
      <vt:lpstr>Cuadro 1</vt:lpstr>
      <vt:lpstr>Cuadro 2</vt:lpstr>
      <vt:lpstr>Cuadro 2.1</vt:lpstr>
      <vt:lpstr>Cuadro 3</vt:lpstr>
      <vt:lpstr>Cuadro 3.1</vt:lpstr>
      <vt:lpstr>Cuadro 4</vt:lpstr>
      <vt:lpstr>Cuadro 5</vt:lpstr>
      <vt:lpstr>Cuadro 6</vt:lpstr>
      <vt:lpstr>Cuadro 7</vt:lpstr>
      <vt:lpstr>Cuadro 8</vt:lpstr>
      <vt:lpstr>Cuadro 8.1</vt:lpstr>
      <vt:lpstr>Cuadro 9</vt:lpstr>
      <vt:lpstr>Cuadro 10</vt:lpstr>
    </vt:vector>
  </TitlesOfParts>
  <Manager/>
  <Company>DANE</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LMChaparroC</dc:creator>
  <cp:keywords/>
  <dc:description/>
  <cp:lastModifiedBy>Adriana de los Angeles Useche Gomez</cp:lastModifiedBy>
  <cp:revision/>
  <dcterms:created xsi:type="dcterms:W3CDTF">2007-01-25T17:17:56Z</dcterms:created>
  <dcterms:modified xsi:type="dcterms:W3CDTF">2026-10-29T21:58:31Z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diaServiceImageTags">
    <vt:lpwstr/>
  </property>
  <property fmtid="{D5CDD505-2E9C-101B-9397-08002B2CF9AE}" pid="3" name="lcf76f155ced4ddcb4097134ff3c332f">
    <vt:lpwstr/>
  </property>
  <property fmtid="{D5CDD505-2E9C-101B-9397-08002B2CF9AE}" pid="4" name="TaxCatchAll">
    <vt:lpwstr/>
  </property>
  <property fmtid="{D5CDD505-2E9C-101B-9397-08002B2CF9AE}" pid="5" name="_ip_UnifiedCompliancePolicyUIAction">
    <vt:lpwstr/>
  </property>
  <property fmtid="{D5CDD505-2E9C-101B-9397-08002B2CF9AE}" pid="6" name="_ip_UnifiedCompliancePolicyProperties">
    <vt:lpwstr/>
  </property>
  <property fmtid="{D5CDD505-2E9C-101B-9397-08002B2CF9AE}" pid="7" name="ContentTypeId">
    <vt:lpwstr>0x010100310A63E75EA4F0498AAD37135BCB4C51</vt:lpwstr>
  </property>
</Properties>
</file>