
<file path=[Content_Types].xml><?xml version="1.0" encoding="utf-8"?>
<Types xmlns="http://schemas.openxmlformats.org/package/2006/content-types">
  <Default Extension="png" ContentType="image/png"/>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0730"/>
  <workbookPr/>
  <mc:AlternateContent xmlns:mc="http://schemas.openxmlformats.org/markup-compatibility/2006">
    <mc:Choice Requires="x15">
      <x15ac:absPath xmlns:x15ac="http://schemas.microsoft.com/office/spreadsheetml/2010/11/ac" url="D:\Datos\Desktop\ERIKA DIAZ SANCHEZ\MTCES\EMCES_2026\EMCES_DIC_2025_ENE_2026\PRODUCTOS_DIC2025_ENE2026\"/>
    </mc:Choice>
  </mc:AlternateContent>
  <xr:revisionPtr revIDLastSave="0" documentId="13_ncr:1_{889741B5-2A18-4025-A345-4F22D8DF7157}" xr6:coauthVersionLast="36" xr6:coauthVersionMax="47" xr10:uidLastSave="{00000000-0000-0000-0000-000000000000}"/>
  <bookViews>
    <workbookView xWindow="0" yWindow="0" windowWidth="20490" windowHeight="6345" tabRatio="815" xr2:uid="{0212AC5C-704F-47CA-A98C-3FB888C1241B}"/>
  </bookViews>
  <sheets>
    <sheet name="Índice" sheetId="519" r:id="rId1"/>
    <sheet name="Cuadro 1" sheetId="524" r:id="rId2"/>
    <sheet name="Cuadro 2" sheetId="520" r:id="rId3"/>
    <sheet name="Cuadro 2.1" sheetId="523" r:id="rId4"/>
    <sheet name="Cuadro 3" sheetId="522" r:id="rId5"/>
    <sheet name="Cuadro 3.1" sheetId="525" r:id="rId6"/>
    <sheet name="Cuadro 4" sheetId="526" r:id="rId7"/>
    <sheet name="Cuadro 5" sheetId="527" r:id="rId8"/>
    <sheet name="Cuadro 6" sheetId="528" r:id="rId9"/>
    <sheet name="Cuadro 7" sheetId="529" r:id="rId10"/>
    <sheet name="Cuadro 8" sheetId="530" r:id="rId11"/>
    <sheet name="Cuadro 8.1" sheetId="531" r:id="rId12"/>
    <sheet name="Cuadro 9" sheetId="532" r:id="rId13"/>
    <sheet name="Cuadro 10" sheetId="533" r:id="rId14"/>
  </sheets>
  <calcPr calcId="179021"/>
  <extLst>
    <ext xmlns:x15="http://schemas.microsoft.com/office/spreadsheetml/2010/11/main" uri="{140A7094-0E35-4892-8432-C4D2E57EDEB5}">
      <x15:workbookPr chartTrackingRefBase="1"/>
    </ext>
  </extLst>
</workbook>
</file>

<file path=xl/sharedStrings.xml><?xml version="1.0" encoding="utf-8"?>
<sst xmlns="http://schemas.openxmlformats.org/spreadsheetml/2006/main" count="2392" uniqueCount="306">
  <si>
    <t>ENCUESTA MENSUAL DE COMERCIO EXTERIOR DE SERVICIOS - EMCES</t>
  </si>
  <si>
    <t xml:space="preserve"> Temática - Comercio
Exportaciones de Servicios</t>
  </si>
  <si>
    <t>Cuadro 1.</t>
  </si>
  <si>
    <t>Exportaciones de servicios según agrupación CABPS</t>
  </si>
  <si>
    <t>Cuadro 2.</t>
  </si>
  <si>
    <t>Exportaciones de servicios según agrupación y códigos CABPS</t>
  </si>
  <si>
    <t>Cuadro 2.1.</t>
  </si>
  <si>
    <t>Variación y contribución anual de las Exportaciones de servicios según agrupación y códigos CABPS</t>
  </si>
  <si>
    <t>Cuadro 3.</t>
  </si>
  <si>
    <t>Exportaciones de servicios según países</t>
  </si>
  <si>
    <t>Cuadro 3.1.</t>
  </si>
  <si>
    <t>Variación y contribución anual de las Exportaciones, según agrupaciones, por  países</t>
  </si>
  <si>
    <t>Cuadro 4.</t>
  </si>
  <si>
    <t>Exportaciones de servicios según principales CABPS y países</t>
  </si>
  <si>
    <t>Cuadro 5.</t>
  </si>
  <si>
    <t>Exportaciones de servicios según principales CABPS y CPC</t>
  </si>
  <si>
    <t>Cuadro 6.</t>
  </si>
  <si>
    <t>Exportaciones de servicios según modos de suministro y agrupación CABPS</t>
  </si>
  <si>
    <t>Cuadro 7.</t>
  </si>
  <si>
    <t>Exportaciones de servicios según principales países y códigos CABPS</t>
  </si>
  <si>
    <t>Cuadro 8.</t>
  </si>
  <si>
    <t>Exportaciones de servicios según departamentos</t>
  </si>
  <si>
    <t>Cuadro 8.1.</t>
  </si>
  <si>
    <t>Variación y contribución anual de las Exportaciones, según agrupaciones, por departamento</t>
  </si>
  <si>
    <t>Cuadro 9.</t>
  </si>
  <si>
    <t>Exportaciones de servicios según vinculo comercial y principales países</t>
  </si>
  <si>
    <t>Cuadro 10.</t>
  </si>
  <si>
    <t>Índices empalmados de la Muestra Trimestral de Comercio Exterior de Servicios</t>
  </si>
  <si>
    <t>Miles de dólares</t>
  </si>
  <si>
    <t>Agrupaciones CABPS</t>
  </si>
  <si>
    <t>2022(p)</t>
  </si>
  <si>
    <t>2023(p)</t>
  </si>
  <si>
    <t>2024(p)</t>
  </si>
  <si>
    <t>2025(p)</t>
  </si>
  <si>
    <t>Enero</t>
  </si>
  <si>
    <t>Febrero</t>
  </si>
  <si>
    <t>Marzo</t>
  </si>
  <si>
    <t>Abril</t>
  </si>
  <si>
    <t>Mayo</t>
  </si>
  <si>
    <t>Junio</t>
  </si>
  <si>
    <t>Julio</t>
  </si>
  <si>
    <t>Agosto</t>
  </si>
  <si>
    <t>Septiembre</t>
  </si>
  <si>
    <t>Octubre</t>
  </si>
  <si>
    <t>Noviembre</t>
  </si>
  <si>
    <t>Diciembre</t>
  </si>
  <si>
    <t>TOTAL</t>
  </si>
  <si>
    <r>
      <rPr>
        <b/>
        <sz val="8"/>
        <rFont val="Segoe UI"/>
        <family val="2"/>
        <charset val="1"/>
      </rPr>
      <t>Fuente:</t>
    </r>
    <r>
      <rPr>
        <sz val="8"/>
        <rFont val="Segoe UI"/>
        <family val="2"/>
        <charset val="1"/>
      </rPr>
      <t xml:space="preserve"> DANE - EMCES. Cálculos: DANE</t>
    </r>
  </si>
  <si>
    <r>
      <rPr>
        <b/>
        <vertAlign val="superscript"/>
        <sz val="8"/>
        <rFont val="Segoe UI"/>
        <family val="2"/>
      </rPr>
      <t>p</t>
    </r>
    <r>
      <rPr>
        <sz val="8"/>
        <rFont val="Segoe UI"/>
        <family val="2"/>
        <charset val="1"/>
      </rPr>
      <t xml:space="preserve"> Información provisional</t>
    </r>
  </si>
  <si>
    <r>
      <rPr>
        <b/>
        <sz val="8"/>
        <color rgb="FF000000"/>
        <rFont val="Segoe UI"/>
        <family val="2"/>
      </rPr>
      <t>Nota 1</t>
    </r>
    <r>
      <rPr>
        <sz val="8"/>
        <color rgb="FF000000"/>
        <rFont val="Segoe UI"/>
        <family val="2"/>
      </rPr>
      <t xml:space="preserve">: No se publica información para la agrupación de </t>
    </r>
    <r>
      <rPr>
        <b/>
        <sz val="8"/>
        <color rgb="FF000000"/>
        <rFont val="Segoe UI"/>
        <family val="2"/>
      </rPr>
      <t>"Construcción"</t>
    </r>
    <r>
      <rPr>
        <sz val="8"/>
        <color rgb="FF000000"/>
        <rFont val="Segoe UI"/>
        <family val="2"/>
      </rPr>
      <t>, por reserva estadística.</t>
    </r>
  </si>
  <si>
    <r>
      <rPr>
        <b/>
        <sz val="8"/>
        <color indexed="8"/>
        <rFont val="Segoe UI"/>
        <family val="2"/>
        <charset val="1"/>
      </rPr>
      <t>Nota 2</t>
    </r>
    <r>
      <rPr>
        <sz val="8"/>
        <color indexed="8"/>
        <rFont val="Segoe UI"/>
        <family val="2"/>
        <charset val="1"/>
      </rPr>
      <t>: Como parte del proceso de producción estadística el DANE realiza análisis y actualización continua de la información en cada una de las fases del proceso; como consecuencia se presentan cambios en la serie histórica por actualización de la información recibida de parte de las fuentes informantes.</t>
    </r>
  </si>
  <si>
    <r>
      <rPr>
        <b/>
        <sz val="8"/>
        <rFont val="Segoe UI"/>
        <family val="2"/>
        <charset val="1"/>
      </rPr>
      <t>Nota 3</t>
    </r>
    <r>
      <rPr>
        <sz val="8"/>
        <rFont val="Segoe UI"/>
        <family val="2"/>
        <charset val="1"/>
      </rPr>
      <t>: La Encuesta Mensual de Comercio Exterior de Servicios- EMCES es una operación estadística con diseño no probabilístico, donde las fuentes seleccionadas son las empresas que realizan transacciones de comercio exterior de servicios. Adicionalmente se complementa la información con registros administrativos de la DIAN, Cancillería y Migración Colombia.  </t>
    </r>
  </si>
  <si>
    <r>
      <rPr>
        <b/>
        <sz val="8"/>
        <color indexed="8"/>
        <rFont val="Segoe UI"/>
        <family val="2"/>
        <charset val="1"/>
      </rPr>
      <t>Nota 4:</t>
    </r>
    <r>
      <rPr>
        <sz val="8"/>
        <color indexed="8"/>
        <rFont val="Segoe UI"/>
        <family val="2"/>
        <charset val="1"/>
      </rPr>
      <t> Actualmente la Encuesta Mensual de Comercio Exterior de Servicios- EMCES no cuenta con la información necesaria para incluir las agrupaciones de</t>
    </r>
    <r>
      <rPr>
        <b/>
        <sz val="8"/>
        <color rgb="FF000000"/>
        <rFont val="Segoe UI"/>
        <family val="2"/>
      </rPr>
      <t xml:space="preserve"> "Servicios financieros" y "Servicios de seguros y pensiones"</t>
    </r>
    <r>
      <rPr>
        <sz val="8"/>
        <color indexed="8"/>
        <rFont val="Segoe UI"/>
        <family val="2"/>
        <charset val="1"/>
      </rPr>
      <t>.</t>
    </r>
  </si>
  <si>
    <r>
      <rPr>
        <b/>
        <sz val="8"/>
        <color indexed="8"/>
        <rFont val="Segoe UI"/>
        <family val="2"/>
        <charset val="1"/>
      </rPr>
      <t>Nota 5</t>
    </r>
    <r>
      <rPr>
        <sz val="8"/>
        <color indexed="8"/>
        <rFont val="Segoe UI"/>
        <family val="2"/>
        <charset val="1"/>
      </rPr>
      <t xml:space="preserve">: No se presenta información para la agrupación de </t>
    </r>
    <r>
      <rPr>
        <b/>
        <sz val="8"/>
        <color rgb="FF000000"/>
        <rFont val="Segoe UI"/>
        <family val="2"/>
      </rPr>
      <t>"Servicios de viajes"</t>
    </r>
    <r>
      <rPr>
        <sz val="8"/>
        <color indexed="8"/>
        <rFont val="Segoe UI"/>
        <family val="2"/>
        <charset val="1"/>
      </rPr>
      <t xml:space="preserve"> en las exportaciones e importaciones debido a
que no se cuenta con la información de la fuente.</t>
    </r>
  </si>
  <si>
    <r>
      <rPr>
        <b/>
        <sz val="8"/>
        <color indexed="8"/>
        <rFont val="Segoe UI"/>
        <family val="2"/>
        <charset val="1"/>
      </rPr>
      <t>Nota 6</t>
    </r>
    <r>
      <rPr>
        <sz val="8"/>
        <color indexed="8"/>
        <rFont val="Segoe UI"/>
        <family val="2"/>
        <charset val="1"/>
      </rPr>
      <t>: La información reportada por el Banco de la República de Colombia en la Balanza de Pagos y la información reportada por el DANE en la Encuesta Mensual de Comercio Exterior de Servicios, no es comparable.</t>
    </r>
  </si>
  <si>
    <t>Código CABPS</t>
  </si>
  <si>
    <t>Descriptiva Código CABPS</t>
  </si>
  <si>
    <r>
      <rPr>
        <vertAlign val="superscript"/>
        <sz val="8"/>
        <rFont val="Segoe UI"/>
        <family val="2"/>
        <charset val="1"/>
      </rPr>
      <t>p</t>
    </r>
    <r>
      <rPr>
        <sz val="8"/>
        <rFont val="Segoe UI"/>
        <family val="2"/>
        <charset val="1"/>
      </rPr>
      <t xml:space="preserve"> Información provisional</t>
    </r>
  </si>
  <si>
    <r>
      <rPr>
        <b/>
        <sz val="8"/>
        <color indexed="8"/>
        <rFont val="Segoe UI"/>
        <family val="2"/>
        <charset val="1"/>
      </rPr>
      <t>Nota 5</t>
    </r>
    <r>
      <rPr>
        <sz val="8"/>
        <color indexed="8"/>
        <rFont val="Segoe UI"/>
        <family val="2"/>
        <charset val="1"/>
      </rPr>
      <t>: No se presenta información para la agrupación de servicios de viajes en las exportaciones e importaciones debido a
que no se cuenta con la información de la fuente.</t>
    </r>
  </si>
  <si>
    <t xml:space="preserve">Variación (%) </t>
  </si>
  <si>
    <t xml:space="preserve">Contribución a la agrupación </t>
  </si>
  <si>
    <r>
      <rPr>
        <b/>
        <sz val="8"/>
        <color theme="1"/>
        <rFont val="Segoe UI"/>
        <family val="2"/>
      </rPr>
      <t>*</t>
    </r>
    <r>
      <rPr>
        <sz val="8"/>
        <color theme="1"/>
        <rFont val="Segoe UI"/>
        <family val="2"/>
        <charset val="1"/>
      </rPr>
      <t xml:space="preserve"> Variación superior al 1.000%</t>
    </r>
  </si>
  <si>
    <r>
      <rPr>
        <b/>
        <sz val="8"/>
        <color theme="1"/>
        <rFont val="Segoe UI"/>
        <family val="2"/>
      </rPr>
      <t xml:space="preserve">** </t>
    </r>
    <r>
      <rPr>
        <sz val="8"/>
        <color theme="1"/>
        <rFont val="Segoe UI"/>
        <family val="2"/>
        <charset val="1"/>
      </rPr>
      <t>No se puede calcular la variación por no registrar información en el periodo base de comparación</t>
    </r>
  </si>
  <si>
    <r>
      <rPr>
        <b/>
        <sz val="8"/>
        <color indexed="8"/>
        <rFont val="Segoe UI"/>
        <family val="2"/>
        <charset val="1"/>
      </rPr>
      <t>Nota 4:</t>
    </r>
    <r>
      <rPr>
        <sz val="8"/>
        <color indexed="8"/>
        <rFont val="Segoe UI"/>
        <family val="2"/>
        <charset val="1"/>
      </rPr>
      <t xml:space="preserve"> Actualmente la Encuesta Mensual de Comercio Exterior de Servicios- EMCES no cuenta con la información necesaria para incluir las agrupaciones de </t>
    </r>
    <r>
      <rPr>
        <b/>
        <sz val="8"/>
        <color rgb="FF000000"/>
        <rFont val="Segoe UI"/>
        <family val="2"/>
      </rPr>
      <t>"Servicios financieros" y "Servicios de seguros y pensiones"</t>
    </r>
    <r>
      <rPr>
        <sz val="8"/>
        <color indexed="8"/>
        <rFont val="Segoe UI"/>
        <family val="2"/>
        <charset val="1"/>
      </rPr>
      <t>.</t>
    </r>
  </si>
  <si>
    <t>Grupo de país</t>
  </si>
  <si>
    <t>País</t>
  </si>
  <si>
    <r>
      <rPr>
        <b/>
        <sz val="8"/>
        <color indexed="8"/>
        <rFont val="Segoe UI"/>
        <family val="2"/>
        <charset val="1"/>
      </rPr>
      <t>Nota 1</t>
    </r>
    <r>
      <rPr>
        <sz val="8"/>
        <color indexed="8"/>
        <rFont val="Segoe UI"/>
        <family val="2"/>
        <charset val="1"/>
      </rPr>
      <t>: Como parte del proceso de producción estadística el DANE realiza análisis y actualización continua de la información en cada una de las fases del proceso; como consecuencia se presentan cambios en la serie histórica por actualización de la información recibida de parte de las fuentes informantes.</t>
    </r>
  </si>
  <si>
    <r>
      <rPr>
        <b/>
        <sz val="8"/>
        <rFont val="Segoe UI"/>
        <family val="2"/>
        <charset val="1"/>
      </rPr>
      <t>Nota 2</t>
    </r>
    <r>
      <rPr>
        <sz val="8"/>
        <rFont val="Segoe UI"/>
        <family val="2"/>
        <charset val="1"/>
      </rPr>
      <t>: La Encuesta Mensual de Comercio Exterior de Servicios- EMCES es una operación estadística con diseño no probabilístico, donde las fuentes seleccionadas son las empresas que realizan transacciones de comercio exterior de servicios. Adicionalmente se complementa la información con registros administrativos de la DIAN, Cancillería y Migración Colombia.  </t>
    </r>
  </si>
  <si>
    <r>
      <rPr>
        <b/>
        <sz val="8"/>
        <color indexed="8"/>
        <rFont val="Segoe UI"/>
        <family val="2"/>
        <charset val="1"/>
      </rPr>
      <t>Nota 3:</t>
    </r>
    <r>
      <rPr>
        <sz val="8"/>
        <color indexed="8"/>
        <rFont val="Segoe UI"/>
        <family val="2"/>
        <charset val="1"/>
      </rPr>
      <t xml:space="preserve"> Actualmente la Encuesta Mensual de Comercio Exterior de Servicios- EMCES no cuenta con la información necesaria para incluir las agrupaciones de </t>
    </r>
    <r>
      <rPr>
        <b/>
        <sz val="8"/>
        <color rgb="FF000000"/>
        <rFont val="Segoe UI"/>
        <family val="2"/>
      </rPr>
      <t>"Servicios financieros" y "Servicios de seguros y pensiones</t>
    </r>
    <r>
      <rPr>
        <sz val="8"/>
        <color indexed="8"/>
        <rFont val="Segoe UI"/>
        <family val="2"/>
        <charset val="1"/>
      </rPr>
      <t>".</t>
    </r>
  </si>
  <si>
    <r>
      <rPr>
        <b/>
        <sz val="8"/>
        <color theme="1"/>
        <rFont val="Segoe UI"/>
        <family val="2"/>
      </rPr>
      <t>**</t>
    </r>
    <r>
      <rPr>
        <sz val="8"/>
        <color theme="1"/>
        <rFont val="Segoe UI"/>
        <family val="2"/>
        <charset val="1"/>
      </rPr>
      <t xml:space="preserve"> No se puede calcular la variación por no registrar información en el periodo base de comparación</t>
    </r>
  </si>
  <si>
    <t>Código CPC</t>
  </si>
  <si>
    <t>Descriptiva Código CPC</t>
  </si>
  <si>
    <r>
      <rPr>
        <b/>
        <sz val="8"/>
        <rFont val="Segoe UI"/>
        <family val="2"/>
        <charset val="1"/>
      </rPr>
      <t>*CPC</t>
    </r>
    <r>
      <rPr>
        <sz val="8"/>
        <rFont val="Segoe UI"/>
        <family val="2"/>
        <charset val="1"/>
      </rPr>
      <t>: Hace referencia a la Clasificación Central de Productos, Versión 2,1 Adaptada para Colombia ( CPC Ver.2,1 A.C 2022)</t>
    </r>
  </si>
  <si>
    <r>
      <rPr>
        <b/>
        <sz val="8"/>
        <color indexed="8"/>
        <rFont val="Segoe UI"/>
        <family val="2"/>
        <charset val="1"/>
      </rPr>
      <t>Nota 3:</t>
    </r>
    <r>
      <rPr>
        <sz val="8"/>
        <color indexed="8"/>
        <rFont val="Segoe UI"/>
        <family val="2"/>
        <charset val="1"/>
      </rPr>
      <t xml:space="preserve"> Actualmente la Encuesta Mensual de Comercio Exterior de Servicios- EMCES no cuenta con la información necesaria para incluir las agrupaciones de </t>
    </r>
    <r>
      <rPr>
        <b/>
        <sz val="8"/>
        <color rgb="FF000000"/>
        <rFont val="Segoe UI"/>
        <family val="2"/>
      </rPr>
      <t>"Servicios financieros" y "Servicios de seguros y pensiones"</t>
    </r>
    <r>
      <rPr>
        <sz val="8"/>
        <color indexed="8"/>
        <rFont val="Segoe UI"/>
        <family val="2"/>
        <charset val="1"/>
      </rPr>
      <t>.</t>
    </r>
  </si>
  <si>
    <t>Modo de Suministro</t>
  </si>
  <si>
    <t>Agrupación</t>
  </si>
  <si>
    <t xml:space="preserve"> </t>
  </si>
  <si>
    <t>Código  CABPS</t>
  </si>
  <si>
    <t>Descriptiva código CABPS</t>
  </si>
  <si>
    <t>Departamento</t>
  </si>
  <si>
    <r>
      <rPr>
        <b/>
        <sz val="8"/>
        <rFont val="Segoe UI"/>
        <family val="2"/>
        <charset val="1"/>
      </rPr>
      <t>Nota 3</t>
    </r>
    <r>
      <rPr>
        <sz val="8"/>
        <rFont val="Segoe UI"/>
        <family val="2"/>
        <charset val="1"/>
      </rPr>
      <t>: La Encuesta Mensual de Comercio Exterior de Servicios- EMCES es una operación estadística con diseño no probabilístico, en donde las fuentes seleccionadas son las empresas que realizan transacciones de comercio exterior de servicios. Adicionalmente se complementa la información con registros administrativos de la DIAN, Cancillería y Migración Colombia.  </t>
    </r>
  </si>
  <si>
    <r>
      <rPr>
        <b/>
        <sz val="8"/>
        <color indexed="8"/>
        <rFont val="Segoe UI"/>
        <family val="2"/>
        <charset val="1"/>
      </rPr>
      <t>Nota 4:</t>
    </r>
    <r>
      <rPr>
        <sz val="8"/>
        <color indexed="8"/>
        <rFont val="Segoe UI"/>
        <family val="2"/>
        <charset val="1"/>
      </rPr>
      <t> Actualmente la Encuesta Mensual de Comercio Exterior de Servicios- EMCES no cuenta con la información necesaria para incluir las agrupaciones de "</t>
    </r>
    <r>
      <rPr>
        <b/>
        <sz val="8"/>
        <color rgb="FF000000"/>
        <rFont val="Segoe UI"/>
        <family val="2"/>
      </rPr>
      <t>Servicios financieros y Servicios de seguros y pensiones"</t>
    </r>
    <r>
      <rPr>
        <sz val="8"/>
        <color indexed="8"/>
        <rFont val="Segoe UI"/>
        <family val="2"/>
        <charset val="1"/>
      </rPr>
      <t>.</t>
    </r>
  </si>
  <si>
    <r>
      <rPr>
        <b/>
        <sz val="8"/>
        <color indexed="8"/>
        <rFont val="Segoe UI"/>
        <family val="2"/>
        <charset val="1"/>
      </rPr>
      <t>Nota 5</t>
    </r>
    <r>
      <rPr>
        <sz val="8"/>
        <color indexed="8"/>
        <rFont val="Segoe UI"/>
        <family val="2"/>
        <charset val="1"/>
      </rPr>
      <t xml:space="preserve">: No se presenta información para la agrupación de </t>
    </r>
    <r>
      <rPr>
        <b/>
        <sz val="8"/>
        <color rgb="FF000000"/>
        <rFont val="Segoe UI"/>
        <family val="2"/>
      </rPr>
      <t>"Servicios de viajes</t>
    </r>
    <r>
      <rPr>
        <sz val="8"/>
        <color indexed="8"/>
        <rFont val="Segoe UI"/>
        <family val="2"/>
        <charset val="1"/>
      </rPr>
      <t>" en las exportaciones e importaciones debido a
que no se cuenta con la información de la fuente.</t>
    </r>
  </si>
  <si>
    <r>
      <rPr>
        <b/>
        <sz val="8"/>
        <rFont val="Segoe UI"/>
        <family val="2"/>
        <charset val="1"/>
      </rPr>
      <t>*Vinculo comercial</t>
    </r>
    <r>
      <rPr>
        <sz val="8"/>
        <rFont val="Segoe UI"/>
        <family val="2"/>
        <charset val="1"/>
      </rPr>
      <t xml:space="preserve">: Hace referencia a Filiales, sucursales, subsidiarias y agencias comerciales. </t>
    </r>
  </si>
  <si>
    <t>Códigos CABPS</t>
  </si>
  <si>
    <t>I Trim</t>
  </si>
  <si>
    <t>II Trim</t>
  </si>
  <si>
    <t>III Trim</t>
  </si>
  <si>
    <t>IV Trim</t>
  </si>
  <si>
    <r>
      <t>*</t>
    </r>
    <r>
      <rPr>
        <sz val="8"/>
        <rFont val="Segoe UI"/>
        <family val="2"/>
        <charset val="1"/>
      </rPr>
      <t xml:space="preserve"> Importaciones de servicios recolectados por encuesta a empresa</t>
    </r>
    <r>
      <rPr>
        <b/>
        <sz val="8"/>
        <rFont val="Segoe UI"/>
        <family val="2"/>
        <charset val="1"/>
      </rPr>
      <t xml:space="preserve"> </t>
    </r>
    <r>
      <rPr>
        <sz val="8"/>
        <rFont val="Segoe UI"/>
        <family val="2"/>
        <charset val="1"/>
      </rPr>
      <t>a partir del año 2022</t>
    </r>
  </si>
  <si>
    <r>
      <rPr>
        <b/>
        <sz val="8"/>
        <color indexed="8"/>
        <rFont val="Segoe UI"/>
        <family val="2"/>
        <charset val="1"/>
      </rPr>
      <t>Nota 1</t>
    </r>
    <r>
      <rPr>
        <sz val="8"/>
        <color indexed="8"/>
        <rFont val="Segoe UI"/>
        <family val="2"/>
        <charset val="1"/>
      </rPr>
      <t>: Debido al cambio de periodicidad de difusión de información a partir del año 2023 la publicación de los índices es mensual.</t>
    </r>
  </si>
  <si>
    <r>
      <rPr>
        <b/>
        <sz val="8"/>
        <rFont val="Segoe UI"/>
        <family val="2"/>
        <charset val="1"/>
      </rPr>
      <t>Nota 5:</t>
    </r>
    <r>
      <rPr>
        <sz val="8"/>
        <rFont val="Segoe UI"/>
        <family val="2"/>
        <charset val="1"/>
      </rPr>
      <t xml:space="preserve"> La Encuesta Mensual de Comercio Exterior de Servicios- EMCES cuenta con la información de nuevos códigos CABPS (105, 106 y 107) dentro de la agrupación de </t>
    </r>
    <r>
      <rPr>
        <b/>
        <sz val="8"/>
        <rFont val="Segoe UI"/>
        <family val="2"/>
      </rPr>
      <t>"Servicios de Mantenimiento"</t>
    </r>
    <r>
      <rPr>
        <sz val="8"/>
        <rFont val="Segoe UI"/>
        <family val="2"/>
        <charset val="1"/>
      </rPr>
      <t xml:space="preserve"> como parte de las mejoras metodológicas de la operación estadística.</t>
    </r>
  </si>
  <si>
    <r>
      <rPr>
        <b/>
        <sz val="8"/>
        <rFont val="Segoe UI"/>
        <family val="2"/>
        <charset val="1"/>
      </rPr>
      <t>Nota 6:</t>
    </r>
    <r>
      <rPr>
        <sz val="8"/>
        <rFont val="Segoe UI"/>
        <family val="2"/>
        <charset val="1"/>
      </rPr>
      <t> La Encuesta Mensual de Comercio Exterior de Servicios presenta una ampliación en el número de fuentes de información por lo cual en su serie se presentan datos en códigos CABPS que anteriormente no registraban esta información.</t>
    </r>
  </si>
  <si>
    <r>
      <rPr>
        <b/>
        <sz val="8"/>
        <rFont val="Segoe UI"/>
        <family val="2"/>
        <charset val="1"/>
      </rPr>
      <t>Nota 7:</t>
    </r>
    <r>
      <rPr>
        <sz val="8"/>
        <rFont val="Segoe UI"/>
        <family val="2"/>
        <charset val="1"/>
      </rPr>
      <t xml:space="preserve"> Para el cálculo de la agrupación </t>
    </r>
    <r>
      <rPr>
        <b/>
        <sz val="8"/>
        <rFont val="Segoe UI"/>
        <family val="2"/>
      </rPr>
      <t>"Servicios de Viajes"</t>
    </r>
    <r>
      <rPr>
        <sz val="8"/>
        <rFont val="Segoe UI"/>
        <family val="2"/>
        <charset val="1"/>
      </rPr>
      <t xml:space="preserve"> la Encuesta Mensual de Comercio Exterior de Servicios no cuenta con la serie de los registros de la fuente primaria de información.</t>
    </r>
  </si>
  <si>
    <t>Enero 2022p - Enero 2026p.</t>
  </si>
  <si>
    <t>Enero 2022p -Enero 2026p.</t>
  </si>
  <si>
    <t>I Trimestre de 2013 - Enero 2026p.</t>
  </si>
  <si>
    <t>Enero 2025p -Enero 2026p.</t>
  </si>
  <si>
    <t xml:space="preserve">Exportaciones de servicios según agrupación CABPS
Miles de dólares
Enero 2022p - Enero 2026p </t>
  </si>
  <si>
    <t>Actualizado el 28 de abril de 2026</t>
  </si>
  <si>
    <t>Series de índices empalmados de las exportaciones de la Muestra Trimestral de Comercio Exterior de Servicios
I Trim 2013 - IV Trim 2021
Enero 2022p - Enero 2026p 
Base 2022=100</t>
  </si>
  <si>
    <t xml:space="preserve">Exportaciones de servicios según vinculo comercial* y principales países
Miles de dólares
Enero 2022p - Enero 2026p </t>
  </si>
  <si>
    <t>Enero
Miles de dólares</t>
  </si>
  <si>
    <t xml:space="preserve">Variación y contribución anual de las exportaciones, según agrupaciones, por departamento
Miles de dólares
Enero 2025p - Enero 2026p </t>
  </si>
  <si>
    <t xml:space="preserve">Exportaciones de servicios según departamentos
Miles de dólares
Enero 2022p -Enero 2026p </t>
  </si>
  <si>
    <t xml:space="preserve">Exportaciones de servicios según principales países y códigos CABPS
Miles de dólares
Enero 2022p - Enero 2026p </t>
  </si>
  <si>
    <t xml:space="preserve">Exportaciones de servicios según modos de suministro y agrupación CABPS
Miles de dólares
Enero 2022p - Enero 2026p  </t>
  </si>
  <si>
    <t xml:space="preserve">Exportaciones de servicios según principales CABPS y CPC*
Miles de dólares
Enero 2022p - Enero 2026p </t>
  </si>
  <si>
    <t xml:space="preserve">Exportaciones de servicios según principales CABPS y países
Miles de dólares
Enero 2022p - Enero 2026p </t>
  </si>
  <si>
    <t xml:space="preserve">Variación y contribución anual de las exportaciones, según agrupaciones, por  países
Miles de dólares
Enero 2025p - Enero 2026p </t>
  </si>
  <si>
    <t xml:space="preserve">Variación y contribución anual de las exportaciones de servicios según agrupación y códigos CABPS
Miles de dólares
Enero 2025p - Enero 2026p </t>
  </si>
  <si>
    <t xml:space="preserve">Exportaciones de servicios según agrupación y códigos CABPS
Miles de dólares
Enero 2022p - Enero 2026p </t>
  </si>
  <si>
    <t>2026(p)</t>
  </si>
  <si>
    <t xml:space="preserve">Exportaciones de servicios según países
Miles de dólares
Enero 2022p - Enero 2026p </t>
  </si>
  <si>
    <t>2026(P)</t>
  </si>
  <si>
    <t>Servicios de transporte</t>
  </si>
  <si>
    <t>Otros servicios empresariales</t>
  </si>
  <si>
    <t>Servicios de telecomunicaciones, informática e información</t>
  </si>
  <si>
    <t>Cargos por el uso de propiedad intelectual</t>
  </si>
  <si>
    <t>Servicios personales, culturales y de esparcimiento</t>
  </si>
  <si>
    <t>Servicios de mantenimiento y reparación</t>
  </si>
  <si>
    <t>Manufactura de insumos físicos propiedad de terceros</t>
  </si>
  <si>
    <t/>
  </si>
  <si>
    <t>Transporte aéreo de pasajeros</t>
  </si>
  <si>
    <t>Transporte aéreo de carga</t>
  </si>
  <si>
    <t>Otros servicios de transporte marítimo</t>
  </si>
  <si>
    <t>Transporte marítimo de carga</t>
  </si>
  <si>
    <t>Otros servicios de apoyo y auxiliares de transporte</t>
  </si>
  <si>
    <t>Transporte de carga por carretera</t>
  </si>
  <si>
    <t>Demás CABPS</t>
  </si>
  <si>
    <t>Servicios de callcenter</t>
  </si>
  <si>
    <t>Investigación y desarrollo I+D</t>
  </si>
  <si>
    <t>Servicios de consultoría empresarial en administración de empresas y relaciones publicas</t>
  </si>
  <si>
    <t>Servicios de publicidad estudios de mercado y encuestas de opinión publica</t>
  </si>
  <si>
    <t>Servicios contables , de auditoria de teneduría de libros y asesoramiento tributario</t>
  </si>
  <si>
    <t>Otros servicios</t>
  </si>
  <si>
    <t>Colocación de personal</t>
  </si>
  <si>
    <t>Servicios de arrendamientos de explotación</t>
  </si>
  <si>
    <t>Servicios de informática</t>
  </si>
  <si>
    <t>Servicios de telecomunicaciones</t>
  </si>
  <si>
    <t>Otros servicios de suministro de información</t>
  </si>
  <si>
    <t>Servicios de agencias de noticias</t>
  </si>
  <si>
    <t>Licencias para reproducir y /o distribuir productos audiovisuales conexos y otras regalías n.i.o.p.</t>
  </si>
  <si>
    <t>Licencias para reproducir y/o distribuir programas informáticos</t>
  </si>
  <si>
    <t>Derechos de concesión de licencias de franquicia y marca registrada</t>
  </si>
  <si>
    <t>Licencias para aplicar los resultados de la investigación y el desarrollo</t>
  </si>
  <si>
    <t>Servicios de salud</t>
  </si>
  <si>
    <t>Servicios de audiovisuales y conexos</t>
  </si>
  <si>
    <t>Servicios de educación</t>
  </si>
  <si>
    <t>Otros servicios personales</t>
  </si>
  <si>
    <t>Mantenimiento y reparación transporte aéreo</t>
  </si>
  <si>
    <t>Mantenimiento y reparación transporte marítimo</t>
  </si>
  <si>
    <t>Mantenimiento y las reparaciones realizados a equipos industriales</t>
  </si>
  <si>
    <t>Mantenimiento y reparación sobre otros equipos de transporte</t>
  </si>
  <si>
    <t>Mantenimiento y las reparaciones realizados a otros equipos y bienes</t>
  </si>
  <si>
    <t>Mantenimiento y las reparaciones realizados a equipos de oficina, eléctricos y de precisión</t>
  </si>
  <si>
    <t>Aladi</t>
  </si>
  <si>
    <t>Comunidad Andina</t>
  </si>
  <si>
    <t>Ecuador</t>
  </si>
  <si>
    <t>Perú</t>
  </si>
  <si>
    <t>Bolivia</t>
  </si>
  <si>
    <t>Resto de Aladi</t>
  </si>
  <si>
    <t>Brasil</t>
  </si>
  <si>
    <t>México</t>
  </si>
  <si>
    <t>Chile</t>
  </si>
  <si>
    <t>Uruguay</t>
  </si>
  <si>
    <t>Argentina</t>
  </si>
  <si>
    <t>Panamá</t>
  </si>
  <si>
    <t>Venezuela</t>
  </si>
  <si>
    <t>Paraguay</t>
  </si>
  <si>
    <t>Cuba</t>
  </si>
  <si>
    <t>Otros Paises</t>
  </si>
  <si>
    <t>Estados Unidos</t>
  </si>
  <si>
    <t>Canadá</t>
  </si>
  <si>
    <t>Puerto Rico</t>
  </si>
  <si>
    <t>Unión Europea</t>
  </si>
  <si>
    <t>España</t>
  </si>
  <si>
    <t>Francia</t>
  </si>
  <si>
    <t>Alemania</t>
  </si>
  <si>
    <t>Países Bajos</t>
  </si>
  <si>
    <t>Dinamarca</t>
  </si>
  <si>
    <t>Irlanda</t>
  </si>
  <si>
    <t>Suecia</t>
  </si>
  <si>
    <t>Italia</t>
  </si>
  <si>
    <t>Portugal</t>
  </si>
  <si>
    <t>Luxemburgo</t>
  </si>
  <si>
    <t>Demás países</t>
  </si>
  <si>
    <t>El Salvador</t>
  </si>
  <si>
    <t>Suiza</t>
  </si>
  <si>
    <t>Reino Unido</t>
  </si>
  <si>
    <t>Costa Rica</t>
  </si>
  <si>
    <t>República Dominicana</t>
  </si>
  <si>
    <t>Guatemala</t>
  </si>
  <si>
    <t>Singapur</t>
  </si>
  <si>
    <t>China</t>
  </si>
  <si>
    <t>Hong Kong</t>
  </si>
  <si>
    <t>India</t>
  </si>
  <si>
    <t>Sudáfrica</t>
  </si>
  <si>
    <t>Surinam</t>
  </si>
  <si>
    <t>Vírgenes (británicas), Islas</t>
  </si>
  <si>
    <t>San Martín (Parte Holandesa)</t>
  </si>
  <si>
    <t>Bélgica</t>
  </si>
  <si>
    <t>Aruba</t>
  </si>
  <si>
    <t>Trinidad y Tobago</t>
  </si>
  <si>
    <t>Turcas y Caicos, Islas</t>
  </si>
  <si>
    <t>Lituania</t>
  </si>
  <si>
    <t>Curazao</t>
  </si>
  <si>
    <t>Israel</t>
  </si>
  <si>
    <t>*</t>
  </si>
  <si>
    <t>**</t>
  </si>
  <si>
    <t>Corea</t>
  </si>
  <si>
    <t>Otros servicios de transporte aéreos</t>
  </si>
  <si>
    <t>Servicios arquitectónicos ingeniería y otros servicios técnicos</t>
  </si>
  <si>
    <t>Guyana</t>
  </si>
  <si>
    <t>64241</t>
  </si>
  <si>
    <t>Servicios de transporte aéreo de pasajeros, excepto los servicios de aerotaxi</t>
  </si>
  <si>
    <t>Demás CPC</t>
  </si>
  <si>
    <t>83132</t>
  </si>
  <si>
    <t>Servicios de soporte en tecnologías de la información (TI)</t>
  </si>
  <si>
    <t>83141</t>
  </si>
  <si>
    <t>Servicios de diseño y desarrollo de aplicaciones en tecnologías de la información (TI)</t>
  </si>
  <si>
    <t>83131</t>
  </si>
  <si>
    <t>Servicios de consultoría en tecnologías de la información (TI)</t>
  </si>
  <si>
    <t>73311</t>
  </si>
  <si>
    <t>Derechos de uso de programas informáticos</t>
  </si>
  <si>
    <t>84392</t>
  </si>
  <si>
    <t>Servicios de software en línea (on-line)</t>
  </si>
  <si>
    <t>83142</t>
  </si>
  <si>
    <t>Servicios de diseño y desarrollo de redes y sistemas en tecnologías de la información (TI)</t>
  </si>
  <si>
    <t>83151</t>
  </si>
  <si>
    <t>Servicios de alojamiento de sitios web (hosting)</t>
  </si>
  <si>
    <t>83143</t>
  </si>
  <si>
    <t>Software originales</t>
  </si>
  <si>
    <t>83162</t>
  </si>
  <si>
    <t>Servicios de administración de sistemas informáticos</t>
  </si>
  <si>
    <t>85931</t>
  </si>
  <si>
    <t>Servicios de centros de llamadas telefónicas (call center)</t>
  </si>
  <si>
    <t>65310</t>
  </si>
  <si>
    <t>Servicios de transporte de carga por vía aérea</t>
  </si>
  <si>
    <t>81115</t>
  </si>
  <si>
    <t>Servicios de investigación básica en ciencias médicas y farmacia</t>
  </si>
  <si>
    <t>81125</t>
  </si>
  <si>
    <t>Servicios de investigación aplicada en ciencias médicas y farmacia</t>
  </si>
  <si>
    <t>83990</t>
  </si>
  <si>
    <t>Otros servicios profesionales, técnicos y empresariales n.c.p.</t>
  </si>
  <si>
    <t>83129</t>
  </si>
  <si>
    <t>Otros servicios de consultoría empresarial</t>
  </si>
  <si>
    <t>83117</t>
  </si>
  <si>
    <t>Servicios de gestión de desarrollo empresarial</t>
  </si>
  <si>
    <t>83118</t>
  </si>
  <si>
    <t>Servicios de gestión y administración empresarial (oficina central)</t>
  </si>
  <si>
    <t>83115</t>
  </si>
  <si>
    <t>Servicios de consultoría en gestión administrativa</t>
  </si>
  <si>
    <t>83111</t>
  </si>
  <si>
    <t>Servicios de consultoría en gestión estratégica</t>
  </si>
  <si>
    <t>83112</t>
  </si>
  <si>
    <t>Servicios de consultoría en gestión financiera</t>
  </si>
  <si>
    <t>67990</t>
  </si>
  <si>
    <t>Otros servicios de apoyo al transporte n.c.p.</t>
  </si>
  <si>
    <t>67521</t>
  </si>
  <si>
    <t>Servicios marítimos de practicaje y atraque</t>
  </si>
  <si>
    <t>67912</t>
  </si>
  <si>
    <t>Otros servicios de agencias de transporte de carga</t>
  </si>
  <si>
    <t>67511</t>
  </si>
  <si>
    <t>Servicios de operación de puertos y vías de navegación marítima (excepto manipulación de carga)</t>
  </si>
  <si>
    <t>83611</t>
  </si>
  <si>
    <t>Servicios integrales de publicidad</t>
  </si>
  <si>
    <t>83619</t>
  </si>
  <si>
    <t>Otros servicios de publicidad</t>
  </si>
  <si>
    <t>83700</t>
  </si>
  <si>
    <t>Servicios de investigación de mercados y encuestas de opinión pública</t>
  </si>
  <si>
    <t>83612</t>
  </si>
  <si>
    <t>Servicios de marketing directo o publicidad por correo electrónico direccionado</t>
  </si>
  <si>
    <t>83635</t>
  </si>
  <si>
    <t>Servicios de venta de espacio o tiempo publicitario en Internet (excepto a comisión)</t>
  </si>
  <si>
    <t>67690</t>
  </si>
  <si>
    <t>Otros servicios complementarios para el transporte aéreo</t>
  </si>
  <si>
    <t>83310</t>
  </si>
  <si>
    <t>Servicios de asesoría en ingeniería</t>
  </si>
  <si>
    <t>83329</t>
  </si>
  <si>
    <t>Otros servicios de ingeniería en proyectos n.c.p.</t>
  </si>
  <si>
    <t>83449</t>
  </si>
  <si>
    <t>Otros servicios de ensayos y análisis técnicos</t>
  </si>
  <si>
    <t>Suministro transfronterizo</t>
  </si>
  <si>
    <t>Demás agrupaciones</t>
  </si>
  <si>
    <t>Consumo en el extranjero</t>
  </si>
  <si>
    <t>Presencia de Persona física</t>
  </si>
  <si>
    <t>Otros servicios relacionados con el comercio</t>
  </si>
  <si>
    <t>Agencias de viajes</t>
  </si>
  <si>
    <t>Servicios jurídicos</t>
  </si>
  <si>
    <t>Servicios agrícolas y mineros</t>
  </si>
  <si>
    <t>Antioquia</t>
  </si>
  <si>
    <t>Atlántico</t>
  </si>
  <si>
    <t>Bogotá, D.C.</t>
  </si>
  <si>
    <t>Bolívar</t>
  </si>
  <si>
    <t>Caldas</t>
  </si>
  <si>
    <t>Cundinamarca</t>
  </si>
  <si>
    <t>Magdalena</t>
  </si>
  <si>
    <t>Risaralda</t>
  </si>
  <si>
    <t>Santander</t>
  </si>
  <si>
    <t>Valle del Cauca</t>
  </si>
  <si>
    <t>Demás departamentos</t>
  </si>
  <si>
    <t>Otros servicios de transporte ferroviario</t>
  </si>
  <si>
    <t>Otros servicios de transporte por carretera</t>
  </si>
  <si>
    <t>Servicios de postales y de mensajería</t>
  </si>
  <si>
    <t>Tratamiento de residuos y descontaminación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164" formatCode="_ * #,##0.00_ ;_ * \-#,##0.00_ ;_ * &quot;-&quot;??_ ;_ @_ "/>
    <numFmt numFmtId="165" formatCode="_-* #,##0.00\ _P_t_s_-;\-* #,##0.00\ _P_t_s_-;_-* &quot;-&quot;??\ _P_t_s_-;_-@_-"/>
    <numFmt numFmtId="166" formatCode="0.0"/>
    <numFmt numFmtId="167" formatCode="_-* #,##0.00\ [$€]_-;\-* #,##0.00\ [$€]_-;_-* &quot;-&quot;??\ [$€]_-;_-@_-"/>
    <numFmt numFmtId="168" formatCode="_-* #,##0\ _P_t_s_-;\-* #,##0\ _P_t_s_-;_-* &quot;-&quot;??\ _P_t_s_-;_-@_-"/>
    <numFmt numFmtId="169" formatCode="_(* #,##0_);_(* \(#,##0\);_(* &quot;-&quot;??_);_(@_)"/>
  </numFmts>
  <fonts count="46" x14ac:knownFonts="1">
    <font>
      <sz val="10"/>
      <name val="Arial"/>
    </font>
    <font>
      <sz val="10"/>
      <name val="Arial"/>
      <family val="2"/>
    </font>
    <font>
      <u/>
      <sz val="10"/>
      <color indexed="12"/>
      <name val="Arial"/>
      <family val="2"/>
    </font>
    <font>
      <sz val="10"/>
      <name val="Arial"/>
      <family val="2"/>
    </font>
    <font>
      <sz val="8"/>
      <name val="Arial"/>
      <family val="2"/>
    </font>
    <font>
      <sz val="10"/>
      <name val="Arial"/>
      <family val="2"/>
    </font>
    <font>
      <sz val="10"/>
      <name val="Arial"/>
      <family val="2"/>
    </font>
    <font>
      <sz val="10"/>
      <name val="Segoe UI"/>
      <family val="2"/>
      <charset val="1"/>
    </font>
    <font>
      <b/>
      <sz val="12"/>
      <name val="Segoe UI"/>
      <family val="2"/>
      <charset val="1"/>
    </font>
    <font>
      <sz val="11"/>
      <name val="Segoe UI"/>
      <family val="2"/>
      <charset val="1"/>
    </font>
    <font>
      <sz val="9"/>
      <name val="Segoe UI"/>
      <family val="2"/>
      <charset val="1"/>
    </font>
    <font>
      <b/>
      <sz val="9"/>
      <name val="Segoe UI"/>
      <family val="2"/>
      <charset val="1"/>
    </font>
    <font>
      <sz val="8"/>
      <name val="Segoe UI"/>
      <family val="2"/>
      <charset val="1"/>
    </font>
    <font>
      <b/>
      <sz val="8"/>
      <name val="Segoe UI"/>
      <family val="2"/>
      <charset val="1"/>
    </font>
    <font>
      <b/>
      <u/>
      <sz val="11"/>
      <color indexed="12"/>
      <name val="Segoe UI"/>
      <family val="2"/>
      <charset val="1"/>
    </font>
    <font>
      <b/>
      <sz val="11"/>
      <name val="Segoe UI"/>
      <family val="2"/>
      <charset val="1"/>
    </font>
    <font>
      <sz val="12"/>
      <name val="Segoe UI"/>
      <family val="2"/>
      <charset val="1"/>
    </font>
    <font>
      <vertAlign val="superscript"/>
      <sz val="8"/>
      <name val="Segoe UI"/>
      <family val="2"/>
      <charset val="1"/>
    </font>
    <font>
      <sz val="8"/>
      <color indexed="8"/>
      <name val="Segoe UI"/>
      <family val="2"/>
      <charset val="1"/>
    </font>
    <font>
      <b/>
      <sz val="8"/>
      <color indexed="8"/>
      <name val="Segoe UI"/>
      <family val="2"/>
      <charset val="1"/>
    </font>
    <font>
      <sz val="11"/>
      <color theme="1"/>
      <name val="Calibri"/>
      <family val="2"/>
      <scheme val="minor"/>
    </font>
    <font>
      <b/>
      <sz val="11"/>
      <color rgb="FFFA7D00"/>
      <name val="Calibri"/>
      <family val="2"/>
      <scheme val="minor"/>
    </font>
    <font>
      <sz val="11"/>
      <color rgb="FF9C6500"/>
      <name val="Calibri"/>
      <family val="2"/>
      <scheme val="minor"/>
    </font>
    <font>
      <b/>
      <sz val="11"/>
      <color rgb="FF3F3F3F"/>
      <name val="Calibri"/>
      <family val="2"/>
      <scheme val="minor"/>
    </font>
    <font>
      <b/>
      <sz val="11"/>
      <color theme="1"/>
      <name val="Calibri"/>
      <family val="2"/>
      <scheme val="minor"/>
    </font>
    <font>
      <sz val="10"/>
      <color theme="4" tint="-0.249977111117893"/>
      <name val="Segoe UI"/>
      <family val="2"/>
      <charset val="1"/>
    </font>
    <font>
      <b/>
      <sz val="11"/>
      <color rgb="FFB6004B"/>
      <name val="Segoe UI"/>
      <family val="2"/>
      <charset val="1"/>
    </font>
    <font>
      <sz val="11"/>
      <color rgb="FFB6004B"/>
      <name val="Segoe UI"/>
      <family val="2"/>
      <charset val="1"/>
    </font>
    <font>
      <b/>
      <sz val="14"/>
      <color theme="0"/>
      <name val="Segoe UI"/>
      <family val="2"/>
      <charset val="1"/>
    </font>
    <font>
      <sz val="8"/>
      <color theme="1"/>
      <name val="Segoe UI"/>
      <family val="2"/>
      <charset val="1"/>
    </font>
    <font>
      <b/>
      <sz val="12"/>
      <color theme="0"/>
      <name val="Segoe UI"/>
      <family val="2"/>
      <charset val="1"/>
    </font>
    <font>
      <b/>
      <sz val="12"/>
      <color rgb="FF404040"/>
      <name val="Segoe UI"/>
      <family val="2"/>
      <charset val="1"/>
    </font>
    <font>
      <b/>
      <sz val="8"/>
      <color rgb="FF000000"/>
      <name val="Segoe UI"/>
      <family val="2"/>
    </font>
    <font>
      <sz val="8"/>
      <color rgb="FF000000"/>
      <name val="Segoe UI"/>
      <family val="2"/>
    </font>
    <font>
      <sz val="9"/>
      <color theme="1"/>
      <name val="Segoe UI"/>
      <family val="2"/>
      <charset val="1"/>
    </font>
    <font>
      <sz val="9"/>
      <name val="Arial"/>
      <family val="2"/>
    </font>
    <font>
      <sz val="8"/>
      <name val="Arial"/>
      <family val="2"/>
    </font>
    <font>
      <b/>
      <sz val="8"/>
      <name val="Segoe UI"/>
      <family val="2"/>
    </font>
    <font>
      <b/>
      <vertAlign val="superscript"/>
      <sz val="8"/>
      <name val="Segoe UI"/>
      <family val="2"/>
    </font>
    <font>
      <sz val="8"/>
      <name val="Segoe UI"/>
      <family val="2"/>
    </font>
    <font>
      <b/>
      <sz val="8"/>
      <color theme="1"/>
      <name val="Segoe UI"/>
      <family val="2"/>
    </font>
    <font>
      <sz val="8"/>
      <color theme="1"/>
      <name val="Segoe UI"/>
      <family val="2"/>
    </font>
    <font>
      <sz val="10"/>
      <name val="Segoe UI"/>
      <family val="2"/>
    </font>
    <font>
      <sz val="9"/>
      <name val="Segoe UI"/>
      <family val="2"/>
    </font>
    <font>
      <b/>
      <sz val="9"/>
      <name val="Segoe UI"/>
      <family val="2"/>
    </font>
    <font>
      <b/>
      <sz val="9"/>
      <color theme="1"/>
      <name val="Calibri"/>
      <family val="2"/>
      <scheme val="minor"/>
    </font>
  </fonts>
  <fills count="10">
    <fill>
      <patternFill patternType="none"/>
    </fill>
    <fill>
      <patternFill patternType="gray125"/>
    </fill>
    <fill>
      <patternFill patternType="solid">
        <fgColor indexed="9"/>
        <bgColor indexed="64"/>
      </patternFill>
    </fill>
    <fill>
      <patternFill patternType="solid">
        <fgColor rgb="FFF2F2F2"/>
      </patternFill>
    </fill>
    <fill>
      <patternFill patternType="solid">
        <fgColor rgb="FFFFEB9C"/>
      </patternFill>
    </fill>
    <fill>
      <patternFill patternType="solid">
        <fgColor rgb="FFFFFFCC"/>
      </patternFill>
    </fill>
    <fill>
      <patternFill patternType="solid">
        <fgColor theme="0"/>
        <bgColor indexed="64"/>
      </patternFill>
    </fill>
    <fill>
      <patternFill patternType="solid">
        <fgColor theme="0" tint="-0.14999847407452621"/>
        <bgColor indexed="64"/>
      </patternFill>
    </fill>
    <fill>
      <patternFill patternType="solid">
        <fgColor theme="0" tint="-0.249977111117893"/>
        <bgColor indexed="64"/>
      </patternFill>
    </fill>
    <fill>
      <patternFill patternType="solid">
        <fgColor rgb="FFB6004B"/>
        <bgColor indexed="64"/>
      </patternFill>
    </fill>
  </fills>
  <borders count="21">
    <border>
      <left/>
      <right/>
      <top/>
      <bottom/>
      <diagonal/>
    </border>
    <border>
      <left/>
      <right/>
      <top/>
      <bottom style="thin">
        <color indexed="64"/>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right/>
      <top style="thin">
        <color indexed="64"/>
      </top>
      <bottom/>
      <diagonal/>
    </border>
    <border>
      <left style="thin">
        <color indexed="64"/>
      </left>
      <right/>
      <top style="thin">
        <color indexed="64"/>
      </top>
      <bottom style="thin">
        <color indexed="64"/>
      </bottom>
      <diagonal/>
    </border>
    <border>
      <left/>
      <right style="thin">
        <color indexed="64"/>
      </right>
      <top style="thin">
        <color indexed="64"/>
      </top>
      <bottom/>
      <diagonal/>
    </border>
    <border>
      <left style="thin">
        <color rgb="FF7F7F7F"/>
      </left>
      <right style="thin">
        <color rgb="FF7F7F7F"/>
      </right>
      <top style="thin">
        <color rgb="FF7F7F7F"/>
      </top>
      <bottom style="thin">
        <color rgb="FF7F7F7F"/>
      </bottom>
      <diagonal/>
    </border>
    <border>
      <left style="thin">
        <color rgb="FFB2B2B2"/>
      </left>
      <right style="thin">
        <color rgb="FFB2B2B2"/>
      </right>
      <top style="thin">
        <color rgb="FFB2B2B2"/>
      </top>
      <bottom style="thin">
        <color rgb="FFB2B2B2"/>
      </bottom>
      <diagonal/>
    </border>
    <border>
      <left style="thin">
        <color rgb="FF3F3F3F"/>
      </left>
      <right style="thin">
        <color rgb="FF3F3F3F"/>
      </right>
      <top style="thin">
        <color rgb="FF3F3F3F"/>
      </top>
      <bottom style="thin">
        <color rgb="FF3F3F3F"/>
      </bottom>
      <diagonal/>
    </border>
    <border>
      <left/>
      <right/>
      <top style="thin">
        <color theme="4"/>
      </top>
      <bottom style="double">
        <color theme="4"/>
      </bottom>
      <diagonal/>
    </border>
    <border>
      <left style="thin">
        <color rgb="FF000000"/>
      </left>
      <right/>
      <top style="thin">
        <color rgb="FF000000"/>
      </top>
      <bottom/>
      <diagonal/>
    </border>
    <border>
      <left/>
      <right/>
      <top style="thin">
        <color rgb="FF000000"/>
      </top>
      <bottom/>
      <diagonal/>
    </border>
    <border>
      <left style="thin">
        <color rgb="FF000000"/>
      </left>
      <right/>
      <top/>
      <bottom/>
      <diagonal/>
    </border>
    <border>
      <left style="thin">
        <color rgb="FF000000"/>
      </left>
      <right/>
      <top/>
      <bottom style="thin">
        <color rgb="FF000000"/>
      </bottom>
      <diagonal/>
    </border>
    <border>
      <left/>
      <right/>
      <top/>
      <bottom style="thin">
        <color rgb="FF000000"/>
      </bottom>
      <diagonal/>
    </border>
  </borders>
  <cellStyleXfs count="17">
    <xf numFmtId="0" fontId="0" fillId="0" borderId="0"/>
    <xf numFmtId="0" fontId="21" fillId="3" borderId="12" applyNumberFormat="0" applyAlignment="0" applyProtection="0"/>
    <xf numFmtId="167" fontId="1" fillId="0" borderId="0" applyFont="0" applyFill="0" applyBorder="0" applyAlignment="0" applyProtection="0"/>
    <xf numFmtId="167" fontId="5" fillId="0" borderId="0" applyFont="0" applyFill="0" applyBorder="0" applyAlignment="0" applyProtection="0"/>
    <xf numFmtId="0" fontId="2" fillId="0" borderId="0" applyNumberFormat="0" applyFill="0" applyBorder="0" applyAlignment="0" applyProtection="0">
      <alignment vertical="top"/>
      <protection locked="0"/>
    </xf>
    <xf numFmtId="165" fontId="1" fillId="0" borderId="0" applyFont="0" applyFill="0" applyBorder="0" applyAlignment="0" applyProtection="0"/>
    <xf numFmtId="164" fontId="6" fillId="0" borderId="0" applyFont="0" applyFill="0" applyBorder="0" applyAlignment="0" applyProtection="0"/>
    <xf numFmtId="165" fontId="3" fillId="0" borderId="0" applyFont="0" applyFill="0" applyBorder="0" applyAlignment="0" applyProtection="0"/>
    <xf numFmtId="0" fontId="22" fillId="4" borderId="0" applyNumberFormat="0" applyBorder="0" applyAlignment="0" applyProtection="0"/>
    <xf numFmtId="0" fontId="20" fillId="0" borderId="0"/>
    <xf numFmtId="0" fontId="3" fillId="0" borderId="0"/>
    <xf numFmtId="0" fontId="20" fillId="5" borderId="13" applyNumberFormat="0" applyFont="0" applyAlignment="0" applyProtection="0"/>
    <xf numFmtId="9" fontId="5" fillId="0" borderId="0" applyFont="0" applyFill="0" applyBorder="0" applyAlignment="0" applyProtection="0"/>
    <xf numFmtId="9" fontId="6" fillId="0" borderId="0" applyFont="0" applyFill="0" applyBorder="0" applyAlignment="0" applyProtection="0"/>
    <xf numFmtId="9" fontId="3" fillId="0" borderId="0" applyFont="0" applyFill="0" applyBorder="0" applyAlignment="0" applyProtection="0"/>
    <xf numFmtId="0" fontId="23" fillId="3" borderId="14" applyNumberFormat="0" applyAlignment="0" applyProtection="0"/>
    <xf numFmtId="0" fontId="24" fillId="0" borderId="15" applyNumberFormat="0" applyFill="0" applyAlignment="0" applyProtection="0"/>
  </cellStyleXfs>
  <cellXfs count="422">
    <xf numFmtId="0" fontId="0" fillId="0" borderId="0" xfId="0"/>
    <xf numFmtId="0" fontId="25" fillId="6" borderId="0" xfId="0" applyFont="1" applyFill="1" applyAlignment="1">
      <alignment horizontal="center"/>
    </xf>
    <xf numFmtId="0" fontId="7" fillId="6" borderId="0" xfId="0" applyFont="1" applyFill="1"/>
    <xf numFmtId="0" fontId="25" fillId="6" borderId="1" xfId="0" applyFont="1" applyFill="1" applyBorder="1"/>
    <xf numFmtId="0" fontId="26" fillId="6" borderId="2" xfId="0" applyFont="1" applyFill="1" applyBorder="1" applyAlignment="1">
      <alignment horizontal="right" vertical="center"/>
    </xf>
    <xf numFmtId="0" fontId="9" fillId="6" borderId="3" xfId="0" applyFont="1" applyFill="1" applyBorder="1" applyAlignment="1">
      <alignment vertical="center"/>
    </xf>
    <xf numFmtId="0" fontId="9" fillId="6" borderId="0" xfId="0" applyFont="1" applyFill="1" applyAlignment="1">
      <alignment vertical="center"/>
    </xf>
    <xf numFmtId="0" fontId="27" fillId="6" borderId="4" xfId="0" applyFont="1" applyFill="1" applyBorder="1" applyAlignment="1">
      <alignment horizontal="right" vertical="center"/>
    </xf>
    <xf numFmtId="0" fontId="9" fillId="6" borderId="1" xfId="0" applyFont="1" applyFill="1" applyBorder="1" applyAlignment="1">
      <alignment vertical="center"/>
    </xf>
    <xf numFmtId="0" fontId="9" fillId="6" borderId="5" xfId="0" applyFont="1" applyFill="1" applyBorder="1" applyAlignment="1">
      <alignment vertical="center"/>
    </xf>
    <xf numFmtId="0" fontId="25" fillId="6" borderId="0" xfId="0" applyFont="1" applyFill="1"/>
    <xf numFmtId="0" fontId="7" fillId="6" borderId="0" xfId="0" applyFont="1" applyFill="1" applyAlignment="1">
      <alignment horizontal="left" vertical="top"/>
    </xf>
    <xf numFmtId="0" fontId="10" fillId="0" borderId="0" xfId="0" applyFont="1"/>
    <xf numFmtId="0" fontId="7" fillId="0" borderId="0" xfId="0" applyFont="1"/>
    <xf numFmtId="0" fontId="14" fillId="6" borderId="0" xfId="4" quotePrefix="1" applyFont="1" applyFill="1" applyBorder="1" applyAlignment="1" applyProtection="1">
      <alignment vertical="center"/>
    </xf>
    <xf numFmtId="0" fontId="16" fillId="6" borderId="0" xfId="0" applyFont="1" applyFill="1" applyAlignment="1">
      <alignment horizontal="left" vertical="top"/>
    </xf>
    <xf numFmtId="0" fontId="25" fillId="7" borderId="6" xfId="0" applyFont="1" applyFill="1" applyBorder="1"/>
    <xf numFmtId="0" fontId="7" fillId="7" borderId="6" xfId="0" applyFont="1" applyFill="1" applyBorder="1"/>
    <xf numFmtId="0" fontId="7" fillId="7" borderId="7" xfId="0" applyFont="1" applyFill="1" applyBorder="1"/>
    <xf numFmtId="0" fontId="7" fillId="2" borderId="0" xfId="0" applyFont="1" applyFill="1" applyAlignment="1">
      <alignment vertical="top"/>
    </xf>
    <xf numFmtId="0" fontId="28" fillId="0" borderId="0" xfId="0" applyFont="1" applyAlignment="1">
      <alignment vertical="top"/>
    </xf>
    <xf numFmtId="0" fontId="11" fillId="2" borderId="0" xfId="0" applyFont="1" applyFill="1" applyAlignment="1">
      <alignment vertical="top" wrapText="1"/>
    </xf>
    <xf numFmtId="0" fontId="10" fillId="6" borderId="0" xfId="0" applyFont="1" applyFill="1" applyAlignment="1">
      <alignment horizontal="right"/>
    </xf>
    <xf numFmtId="0" fontId="10" fillId="2" borderId="2" xfId="0" applyFont="1" applyFill="1" applyBorder="1" applyAlignment="1">
      <alignment vertical="top" wrapText="1"/>
    </xf>
    <xf numFmtId="168" fontId="10" fillId="2" borderId="0" xfId="5" applyNumberFormat="1" applyFont="1" applyFill="1" applyBorder="1" applyAlignment="1">
      <alignment vertical="top"/>
    </xf>
    <xf numFmtId="168" fontId="10" fillId="2" borderId="0" xfId="5" applyNumberFormat="1" applyFont="1" applyFill="1" applyBorder="1" applyAlignment="1">
      <alignment horizontal="right" vertical="top" wrapText="1"/>
    </xf>
    <xf numFmtId="168" fontId="10" fillId="6" borderId="0" xfId="5" applyNumberFormat="1" applyFont="1" applyFill="1" applyAlignment="1">
      <alignment horizontal="right" vertical="top" wrapText="1"/>
    </xf>
    <xf numFmtId="0" fontId="10" fillId="6" borderId="0" xfId="0" applyFont="1" applyFill="1" applyAlignment="1">
      <alignment horizontal="left" vertical="top"/>
    </xf>
    <xf numFmtId="0" fontId="10" fillId="7" borderId="2" xfId="0" applyFont="1" applyFill="1" applyBorder="1" applyAlignment="1">
      <alignment vertical="center"/>
    </xf>
    <xf numFmtId="168" fontId="10" fillId="7" borderId="0" xfId="5" applyNumberFormat="1" applyFont="1" applyFill="1" applyBorder="1" applyAlignment="1">
      <alignment vertical="center"/>
    </xf>
    <xf numFmtId="168" fontId="10" fillId="7" borderId="0" xfId="5" applyNumberFormat="1" applyFont="1" applyFill="1" applyBorder="1" applyAlignment="1">
      <alignment horizontal="right" vertical="center" wrapText="1"/>
    </xf>
    <xf numFmtId="0" fontId="10" fillId="0" borderId="0" xfId="0" applyFont="1" applyAlignment="1">
      <alignment horizontal="left" vertical="top"/>
    </xf>
    <xf numFmtId="0" fontId="10" fillId="7" borderId="2" xfId="0" applyFont="1" applyFill="1" applyBorder="1" applyAlignment="1">
      <alignment vertical="top" wrapText="1"/>
    </xf>
    <xf numFmtId="168" fontId="10" fillId="7" borderId="0" xfId="5" applyNumberFormat="1" applyFont="1" applyFill="1" applyBorder="1" applyAlignment="1">
      <alignment vertical="top"/>
    </xf>
    <xf numFmtId="168" fontId="10" fillId="7" borderId="0" xfId="5" applyNumberFormat="1" applyFont="1" applyFill="1" applyBorder="1" applyAlignment="1">
      <alignment horizontal="right" vertical="top" wrapText="1"/>
    </xf>
    <xf numFmtId="168" fontId="10" fillId="7" borderId="0" xfId="5" applyNumberFormat="1" applyFont="1" applyFill="1" applyAlignment="1">
      <alignment horizontal="right" vertical="top" wrapText="1"/>
    </xf>
    <xf numFmtId="0" fontId="9" fillId="0" borderId="2" xfId="0" applyFont="1" applyBorder="1" applyAlignment="1">
      <alignment vertical="top" wrapText="1"/>
    </xf>
    <xf numFmtId="0" fontId="9" fillId="0" borderId="0" xfId="0" applyFont="1" applyAlignment="1">
      <alignment vertical="top" wrapText="1"/>
    </xf>
    <xf numFmtId="0" fontId="7" fillId="0" borderId="0" xfId="0" applyFont="1" applyAlignment="1">
      <alignment horizontal="left" vertical="top"/>
    </xf>
    <xf numFmtId="0" fontId="12" fillId="6" borderId="8" xfId="9" applyFont="1" applyFill="1" applyBorder="1"/>
    <xf numFmtId="0" fontId="9" fillId="0" borderId="9" xfId="0" applyFont="1" applyBorder="1" applyAlignment="1">
      <alignment vertical="top" wrapText="1"/>
    </xf>
    <xf numFmtId="0" fontId="7" fillId="0" borderId="9" xfId="0" applyFont="1" applyBorder="1" applyAlignment="1">
      <alignment horizontal="left" vertical="top"/>
    </xf>
    <xf numFmtId="0" fontId="12" fillId="6" borderId="2" xfId="9" applyFont="1" applyFill="1" applyBorder="1"/>
    <xf numFmtId="0" fontId="12" fillId="0" borderId="2" xfId="0" applyFont="1" applyBorder="1"/>
    <xf numFmtId="0" fontId="7" fillId="6" borderId="3" xfId="0" applyFont="1" applyFill="1" applyBorder="1" applyAlignment="1">
      <alignment horizontal="left" vertical="top"/>
    </xf>
    <xf numFmtId="0" fontId="7" fillId="0" borderId="0" xfId="0" applyFont="1" applyAlignment="1">
      <alignment vertical="top"/>
    </xf>
    <xf numFmtId="0" fontId="7" fillId="6" borderId="0" xfId="0" applyFont="1" applyFill="1" applyAlignment="1">
      <alignment vertical="top"/>
    </xf>
    <xf numFmtId="0" fontId="8" fillId="8" borderId="1" xfId="0" applyFont="1" applyFill="1" applyBorder="1" applyAlignment="1">
      <alignment horizontal="center" vertical="center" wrapText="1"/>
    </xf>
    <xf numFmtId="0" fontId="8" fillId="8" borderId="6" xfId="0" applyFont="1" applyFill="1" applyBorder="1" applyAlignment="1">
      <alignment horizontal="center" vertical="center"/>
    </xf>
    <xf numFmtId="0" fontId="11" fillId="2" borderId="1" xfId="0" applyFont="1" applyFill="1" applyBorder="1" applyAlignment="1">
      <alignment vertical="top" wrapText="1"/>
    </xf>
    <xf numFmtId="0" fontId="10" fillId="2" borderId="1" xfId="0" applyFont="1" applyFill="1" applyBorder="1" applyAlignment="1">
      <alignment vertical="top" wrapText="1"/>
    </xf>
    <xf numFmtId="168" fontId="11" fillId="2" borderId="1" xfId="5" applyNumberFormat="1" applyFont="1" applyFill="1" applyBorder="1" applyAlignment="1">
      <alignment vertical="top"/>
    </xf>
    <xf numFmtId="168" fontId="11" fillId="6" borderId="1" xfId="5" applyNumberFormat="1" applyFont="1" applyFill="1" applyBorder="1" applyAlignment="1">
      <alignment horizontal="right" vertical="top" wrapText="1"/>
    </xf>
    <xf numFmtId="166" fontId="11" fillId="2" borderId="1" xfId="5" applyNumberFormat="1" applyFont="1" applyFill="1" applyBorder="1" applyAlignment="1">
      <alignment horizontal="center" vertical="top"/>
    </xf>
    <xf numFmtId="166" fontId="11" fillId="6" borderId="1" xfId="5" applyNumberFormat="1" applyFont="1" applyFill="1" applyBorder="1" applyAlignment="1">
      <alignment horizontal="center" vertical="top"/>
    </xf>
    <xf numFmtId="0" fontId="10" fillId="7" borderId="0" xfId="0" applyFont="1" applyFill="1" applyAlignment="1">
      <alignment vertical="top" wrapText="1"/>
    </xf>
    <xf numFmtId="166" fontId="10" fillId="7" borderId="0" xfId="5" applyNumberFormat="1" applyFont="1" applyFill="1" applyBorder="1" applyAlignment="1">
      <alignment horizontal="center" vertical="top"/>
    </xf>
    <xf numFmtId="0" fontId="11" fillId="6" borderId="0" xfId="0" applyFont="1" applyFill="1" applyAlignment="1">
      <alignment vertical="center"/>
    </xf>
    <xf numFmtId="168" fontId="10" fillId="6" borderId="0" xfId="5" applyNumberFormat="1" applyFont="1" applyFill="1" applyBorder="1" applyAlignment="1">
      <alignment horizontal="right" vertical="top" wrapText="1"/>
    </xf>
    <xf numFmtId="166" fontId="10" fillId="2" borderId="0" xfId="5" applyNumberFormat="1" applyFont="1" applyFill="1" applyBorder="1" applyAlignment="1">
      <alignment horizontal="center" vertical="top"/>
    </xf>
    <xf numFmtId="166" fontId="10" fillId="6" borderId="0" xfId="5" applyNumberFormat="1" applyFont="1" applyFill="1" applyBorder="1" applyAlignment="1">
      <alignment horizontal="center" vertical="top"/>
    </xf>
    <xf numFmtId="0" fontId="10" fillId="0" borderId="0" xfId="0" applyFont="1" applyAlignment="1">
      <alignment vertical="top" wrapText="1"/>
    </xf>
    <xf numFmtId="168" fontId="10" fillId="0" borderId="0" xfId="5" applyNumberFormat="1" applyFont="1" applyFill="1" applyBorder="1" applyAlignment="1">
      <alignment vertical="top"/>
    </xf>
    <xf numFmtId="166" fontId="10" fillId="0" borderId="0" xfId="5" applyNumberFormat="1" applyFont="1" applyFill="1" applyBorder="1" applyAlignment="1">
      <alignment horizontal="center" vertical="top"/>
    </xf>
    <xf numFmtId="166" fontId="10" fillId="7" borderId="0" xfId="5" applyNumberFormat="1" applyFont="1" applyFill="1" applyAlignment="1">
      <alignment horizontal="center" vertical="top"/>
    </xf>
    <xf numFmtId="0" fontId="10" fillId="7" borderId="0" xfId="0" applyFont="1" applyFill="1" applyAlignment="1">
      <alignment vertical="center"/>
    </xf>
    <xf numFmtId="166" fontId="10" fillId="7" borderId="0" xfId="5" applyNumberFormat="1" applyFont="1" applyFill="1" applyBorder="1" applyAlignment="1">
      <alignment horizontal="center" vertical="center"/>
    </xf>
    <xf numFmtId="0" fontId="11" fillId="0" borderId="1" xfId="0" applyFont="1" applyBorder="1" applyAlignment="1">
      <alignment vertical="top" wrapText="1"/>
    </xf>
    <xf numFmtId="168" fontId="10" fillId="0" borderId="0" xfId="5" applyNumberFormat="1" applyFont="1" applyFill="1" applyBorder="1" applyAlignment="1">
      <alignment horizontal="right" vertical="top" wrapText="1"/>
    </xf>
    <xf numFmtId="0" fontId="7" fillId="2" borderId="0" xfId="0" applyFont="1" applyFill="1" applyAlignment="1">
      <alignment vertical="top" wrapText="1"/>
    </xf>
    <xf numFmtId="168" fontId="7" fillId="2" borderId="0" xfId="5" applyNumberFormat="1" applyFont="1" applyFill="1" applyBorder="1" applyAlignment="1">
      <alignment vertical="top"/>
    </xf>
    <xf numFmtId="168" fontId="7" fillId="6" borderId="0" xfId="5" applyNumberFormat="1" applyFont="1" applyFill="1" applyBorder="1" applyAlignment="1">
      <alignment horizontal="right" vertical="top" wrapText="1"/>
    </xf>
    <xf numFmtId="0" fontId="7" fillId="0" borderId="0" xfId="0" applyFont="1" applyAlignment="1">
      <alignment vertical="top" wrapText="1"/>
    </xf>
    <xf numFmtId="0" fontId="12" fillId="6" borderId="9" xfId="9" applyFont="1" applyFill="1" applyBorder="1"/>
    <xf numFmtId="0" fontId="12" fillId="6" borderId="0" xfId="9" applyFont="1" applyFill="1"/>
    <xf numFmtId="0" fontId="29" fillId="0" borderId="0" xfId="0" applyFont="1" applyAlignment="1">
      <alignment vertical="center"/>
    </xf>
    <xf numFmtId="0" fontId="12" fillId="0" borderId="0" xfId="0" applyFont="1" applyAlignment="1">
      <alignment vertical="center"/>
    </xf>
    <xf numFmtId="0" fontId="8" fillId="0" borderId="0" xfId="0" applyFont="1" applyAlignment="1">
      <alignment horizontal="left" vertical="top"/>
    </xf>
    <xf numFmtId="0" fontId="16" fillId="0" borderId="0" xfId="0" applyFont="1" applyAlignment="1">
      <alignment horizontal="left" vertical="top"/>
    </xf>
    <xf numFmtId="0" fontId="9" fillId="0" borderId="0" xfId="0" applyFont="1" applyAlignment="1">
      <alignment horizontal="left" vertical="top" wrapText="1"/>
    </xf>
    <xf numFmtId="0" fontId="10" fillId="2" borderId="6" xfId="0" applyFont="1" applyFill="1" applyBorder="1" applyAlignment="1">
      <alignment vertical="top" wrapText="1"/>
    </xf>
    <xf numFmtId="168" fontId="11" fillId="2" borderId="6" xfId="5" applyNumberFormat="1" applyFont="1" applyFill="1" applyBorder="1" applyAlignment="1">
      <alignment horizontal="right" vertical="top" wrapText="1"/>
    </xf>
    <xf numFmtId="168" fontId="11" fillId="6" borderId="6" xfId="5" applyNumberFormat="1" applyFont="1" applyFill="1" applyBorder="1" applyAlignment="1">
      <alignment horizontal="right" vertical="top" wrapText="1"/>
    </xf>
    <xf numFmtId="1" fontId="10" fillId="7" borderId="0" xfId="5" applyNumberFormat="1" applyFont="1" applyFill="1" applyBorder="1" applyAlignment="1">
      <alignment horizontal="right" vertical="top" wrapText="1"/>
    </xf>
    <xf numFmtId="0" fontId="10" fillId="7" borderId="1" xfId="0" applyFont="1" applyFill="1" applyBorder="1" applyAlignment="1">
      <alignment vertical="top" wrapText="1"/>
    </xf>
    <xf numFmtId="0" fontId="15" fillId="2" borderId="0" xfId="0" applyFont="1" applyFill="1" applyAlignment="1">
      <alignment vertical="top" wrapText="1"/>
    </xf>
    <xf numFmtId="0" fontId="10" fillId="2" borderId="4" xfId="0" applyFont="1" applyFill="1" applyBorder="1" applyAlignment="1">
      <alignment vertical="top" wrapText="1"/>
    </xf>
    <xf numFmtId="168" fontId="10" fillId="2" borderId="1" xfId="5" applyNumberFormat="1" applyFont="1" applyFill="1" applyBorder="1" applyAlignment="1">
      <alignment horizontal="right" vertical="top" wrapText="1"/>
    </xf>
    <xf numFmtId="168" fontId="10" fillId="6" borderId="1" xfId="5" applyNumberFormat="1" applyFont="1" applyFill="1" applyBorder="1" applyAlignment="1">
      <alignment horizontal="right" vertical="top" wrapText="1"/>
    </xf>
    <xf numFmtId="0" fontId="8" fillId="0" borderId="2" xfId="0" applyFont="1" applyBorder="1" applyAlignment="1">
      <alignment vertical="top"/>
    </xf>
    <xf numFmtId="0" fontId="8" fillId="0" borderId="0" xfId="0" applyFont="1" applyAlignment="1">
      <alignment vertical="top"/>
    </xf>
    <xf numFmtId="0" fontId="11" fillId="0" borderId="0" xfId="0" applyFont="1" applyAlignment="1">
      <alignment horizontal="left" vertical="top"/>
    </xf>
    <xf numFmtId="168" fontId="10" fillId="7" borderId="1" xfId="5" applyNumberFormat="1" applyFont="1" applyFill="1" applyBorder="1" applyAlignment="1">
      <alignment horizontal="right" vertical="top" wrapText="1"/>
    </xf>
    <xf numFmtId="168" fontId="10" fillId="0" borderId="0" xfId="5" applyNumberFormat="1" applyFont="1" applyFill="1" applyBorder="1" applyAlignment="1">
      <alignment horizontal="right" vertical="center" wrapText="1"/>
    </xf>
    <xf numFmtId="0" fontId="11" fillId="0" borderId="0" xfId="0" applyFont="1" applyAlignment="1">
      <alignment vertical="center"/>
    </xf>
    <xf numFmtId="166" fontId="10" fillId="7" borderId="1" xfId="5" applyNumberFormat="1" applyFont="1" applyFill="1" applyBorder="1" applyAlignment="1">
      <alignment horizontal="center" vertical="top"/>
    </xf>
    <xf numFmtId="168" fontId="11" fillId="0" borderId="6" xfId="5" applyNumberFormat="1" applyFont="1" applyFill="1" applyBorder="1" applyAlignment="1">
      <alignment horizontal="right" vertical="top" wrapText="1"/>
    </xf>
    <xf numFmtId="168" fontId="10" fillId="7" borderId="0" xfId="5" applyNumberFormat="1" applyFont="1" applyFill="1" applyBorder="1" applyAlignment="1">
      <alignment vertical="top" wrapText="1"/>
    </xf>
    <xf numFmtId="168" fontId="10" fillId="2" borderId="0" xfId="5" applyNumberFormat="1" applyFont="1" applyFill="1" applyBorder="1" applyAlignment="1">
      <alignment vertical="top" wrapText="1"/>
    </xf>
    <xf numFmtId="168" fontId="10" fillId="0" borderId="0" xfId="5" applyNumberFormat="1" applyFont="1" applyFill="1" applyBorder="1" applyAlignment="1">
      <alignment vertical="top" wrapText="1"/>
    </xf>
    <xf numFmtId="0" fontId="10" fillId="0" borderId="2" xfId="0" applyFont="1" applyBorder="1" applyAlignment="1">
      <alignment vertical="top" wrapText="1"/>
    </xf>
    <xf numFmtId="168" fontId="10" fillId="7" borderId="1" xfId="5" applyNumberFormat="1" applyFont="1" applyFill="1" applyBorder="1" applyAlignment="1">
      <alignment vertical="top"/>
    </xf>
    <xf numFmtId="168" fontId="7" fillId="0" borderId="0" xfId="5" applyNumberFormat="1" applyFont="1" applyFill="1" applyBorder="1" applyAlignment="1">
      <alignment vertical="top"/>
    </xf>
    <xf numFmtId="166" fontId="7" fillId="0" borderId="0" xfId="5" applyNumberFormat="1" applyFont="1" applyFill="1" applyBorder="1" applyAlignment="1">
      <alignment horizontal="center" vertical="top"/>
    </xf>
    <xf numFmtId="0" fontId="11" fillId="0" borderId="6" xfId="0" applyFont="1" applyBorder="1" applyAlignment="1">
      <alignment vertical="top" wrapText="1"/>
    </xf>
    <xf numFmtId="168" fontId="7" fillId="0" borderId="0" xfId="5" applyNumberFormat="1" applyFont="1" applyFill="1" applyBorder="1" applyAlignment="1">
      <alignment horizontal="right" vertical="top" wrapText="1"/>
    </xf>
    <xf numFmtId="169" fontId="11" fillId="6" borderId="1" xfId="5" applyNumberFormat="1" applyFont="1" applyFill="1" applyBorder="1"/>
    <xf numFmtId="169" fontId="10" fillId="0" borderId="0" xfId="5" applyNumberFormat="1" applyFont="1" applyFill="1" applyBorder="1"/>
    <xf numFmtId="1" fontId="10" fillId="0" borderId="0" xfId="5" applyNumberFormat="1" applyFont="1" applyFill="1" applyBorder="1" applyAlignment="1">
      <alignment horizontal="right" vertical="top" wrapText="1"/>
    </xf>
    <xf numFmtId="0" fontId="18" fillId="0" borderId="2" xfId="0" applyFont="1" applyBorder="1" applyAlignment="1">
      <alignment vertical="center"/>
    </xf>
    <xf numFmtId="168" fontId="10" fillId="0" borderId="0" xfId="5" applyNumberFormat="1" applyFont="1" applyFill="1" applyBorder="1" applyAlignment="1">
      <alignment horizontal="left" vertical="top"/>
    </xf>
    <xf numFmtId="168" fontId="10" fillId="0" borderId="2" xfId="5" applyNumberFormat="1" applyFont="1" applyFill="1" applyBorder="1" applyAlignment="1">
      <alignment horizontal="left" vertical="center"/>
    </xf>
    <xf numFmtId="168" fontId="10" fillId="7" borderId="2" xfId="5" applyNumberFormat="1" applyFont="1" applyFill="1" applyBorder="1" applyAlignment="1">
      <alignment horizontal="left" vertical="center"/>
    </xf>
    <xf numFmtId="168" fontId="10" fillId="7" borderId="4" xfId="5" applyNumberFormat="1" applyFont="1" applyFill="1" applyBorder="1" applyAlignment="1">
      <alignment horizontal="left" vertical="center"/>
    </xf>
    <xf numFmtId="168" fontId="7" fillId="0" borderId="0" xfId="5" applyNumberFormat="1" applyFont="1" applyFill="1" applyBorder="1" applyAlignment="1">
      <alignment horizontal="left" vertical="center"/>
    </xf>
    <xf numFmtId="1" fontId="10" fillId="0" borderId="2" xfId="0" applyNumberFormat="1" applyFont="1" applyBorder="1" applyAlignment="1">
      <alignment horizontal="left" vertical="center" wrapText="1"/>
    </xf>
    <xf numFmtId="1" fontId="10" fillId="0" borderId="0" xfId="0" applyNumberFormat="1" applyFont="1" applyAlignment="1">
      <alignment horizontal="center"/>
    </xf>
    <xf numFmtId="1" fontId="10" fillId="0" borderId="0" xfId="0" applyNumberFormat="1" applyFont="1" applyAlignment="1">
      <alignment horizontal="left" vertical="center" wrapText="1"/>
    </xf>
    <xf numFmtId="1" fontId="10" fillId="7" borderId="2" xfId="0" applyNumberFormat="1" applyFont="1" applyFill="1" applyBorder="1" applyAlignment="1">
      <alignment horizontal="left" vertical="center" wrapText="1"/>
    </xf>
    <xf numFmtId="1" fontId="10" fillId="7" borderId="0" xfId="0" applyNumberFormat="1" applyFont="1" applyFill="1" applyAlignment="1">
      <alignment horizontal="center"/>
    </xf>
    <xf numFmtId="1" fontId="10" fillId="7" borderId="0" xfId="0" applyNumberFormat="1" applyFont="1" applyFill="1" applyAlignment="1">
      <alignment horizontal="left" vertical="center" wrapText="1"/>
    </xf>
    <xf numFmtId="0" fontId="10" fillId="0" borderId="0" xfId="0" applyFont="1" applyAlignment="1">
      <alignment horizontal="center" vertical="center"/>
    </xf>
    <xf numFmtId="0" fontId="13" fillId="0" borderId="0" xfId="0" applyFont="1" applyAlignment="1">
      <alignment vertical="center"/>
    </xf>
    <xf numFmtId="0" fontId="7" fillId="2" borderId="9" xfId="0" applyFont="1" applyFill="1" applyBorder="1" applyAlignment="1">
      <alignment vertical="top" wrapText="1"/>
    </xf>
    <xf numFmtId="168" fontId="7" fillId="6" borderId="9" xfId="5" applyNumberFormat="1" applyFont="1" applyFill="1" applyBorder="1" applyAlignment="1">
      <alignment horizontal="right" vertical="top" wrapText="1"/>
    </xf>
    <xf numFmtId="0" fontId="15" fillId="2" borderId="0" xfId="0" applyFont="1" applyFill="1" applyAlignment="1">
      <alignment horizontal="right" vertical="top" wrapText="1"/>
    </xf>
    <xf numFmtId="0" fontId="8" fillId="8" borderId="1" xfId="0" applyFont="1" applyFill="1" applyBorder="1" applyAlignment="1">
      <alignment horizontal="right" vertical="center" wrapText="1"/>
    </xf>
    <xf numFmtId="0" fontId="9" fillId="0" borderId="0" xfId="0" applyFont="1" applyAlignment="1">
      <alignment horizontal="right" vertical="top" wrapText="1"/>
    </xf>
    <xf numFmtId="0" fontId="7" fillId="0" borderId="0" xfId="0" applyFont="1" applyAlignment="1">
      <alignment horizontal="right" vertical="top"/>
    </xf>
    <xf numFmtId="0" fontId="7" fillId="2" borderId="0" xfId="0" applyFont="1" applyFill="1" applyAlignment="1">
      <alignment horizontal="right" vertical="top" wrapText="1"/>
    </xf>
    <xf numFmtId="0" fontId="28" fillId="0" borderId="0" xfId="0" applyFont="1" applyAlignment="1">
      <alignment horizontal="right" vertical="top" wrapText="1"/>
    </xf>
    <xf numFmtId="0" fontId="7" fillId="6" borderId="0" xfId="0" applyFont="1" applyFill="1" applyAlignment="1">
      <alignment horizontal="right" vertical="top" wrapText="1"/>
    </xf>
    <xf numFmtId="0" fontId="10" fillId="6" borderId="0" xfId="0" applyFont="1" applyFill="1" applyAlignment="1">
      <alignment horizontal="right" wrapText="1"/>
    </xf>
    <xf numFmtId="0" fontId="7" fillId="0" borderId="0" xfId="0" applyFont="1" applyAlignment="1">
      <alignment horizontal="right" vertical="top" wrapText="1"/>
    </xf>
    <xf numFmtId="0" fontId="8" fillId="0" borderId="0" xfId="0" applyFont="1" applyAlignment="1">
      <alignment horizontal="right" vertical="top" wrapText="1"/>
    </xf>
    <xf numFmtId="0" fontId="8" fillId="8" borderId="1" xfId="0" applyFont="1" applyFill="1" applyBorder="1" applyAlignment="1">
      <alignment horizontal="center" vertical="top" wrapText="1"/>
    </xf>
    <xf numFmtId="0" fontId="9" fillId="0" borderId="9" xfId="0" applyFont="1" applyBorder="1" applyAlignment="1">
      <alignment horizontal="right" vertical="top" wrapText="1"/>
    </xf>
    <xf numFmtId="0" fontId="8" fillId="8" borderId="6" xfId="0" applyFont="1" applyFill="1" applyBorder="1" applyAlignment="1">
      <alignment horizontal="center" vertical="top" wrapText="1"/>
    </xf>
    <xf numFmtId="0" fontId="10" fillId="0" borderId="0" xfId="0" applyFont="1" applyAlignment="1">
      <alignment horizontal="right" vertical="top" wrapText="1"/>
    </xf>
    <xf numFmtId="0" fontId="10" fillId="6" borderId="0" xfId="0" applyFont="1" applyFill="1" applyAlignment="1">
      <alignment horizontal="right" vertical="top" wrapText="1"/>
    </xf>
    <xf numFmtId="0" fontId="16" fillId="6" borderId="0" xfId="0" applyFont="1" applyFill="1" applyAlignment="1">
      <alignment horizontal="right" vertical="top" wrapText="1"/>
    </xf>
    <xf numFmtId="0" fontId="0" fillId="0" borderId="0" xfId="0" applyAlignment="1">
      <alignment horizontal="right" vertical="top" wrapText="1"/>
    </xf>
    <xf numFmtId="0" fontId="10" fillId="0" borderId="1" xfId="0" applyFont="1" applyBorder="1" applyAlignment="1">
      <alignment horizontal="right" vertical="top" wrapText="1"/>
    </xf>
    <xf numFmtId="0" fontId="9" fillId="0" borderId="11" xfId="0" applyFont="1" applyBorder="1" applyAlignment="1">
      <alignment horizontal="right" vertical="top" wrapText="1"/>
    </xf>
    <xf numFmtId="0" fontId="9" fillId="0" borderId="3" xfId="0" applyFont="1" applyBorder="1" applyAlignment="1">
      <alignment horizontal="right" vertical="top" wrapText="1"/>
    </xf>
    <xf numFmtId="0" fontId="12" fillId="0" borderId="0" xfId="0" applyFont="1"/>
    <xf numFmtId="0" fontId="9" fillId="0" borderId="1" xfId="0" applyFont="1" applyBorder="1" applyAlignment="1">
      <alignment vertical="top" wrapText="1"/>
    </xf>
    <xf numFmtId="0" fontId="9" fillId="0" borderId="1" xfId="0" applyFont="1" applyBorder="1" applyAlignment="1">
      <alignment horizontal="right" vertical="top" wrapText="1"/>
    </xf>
    <xf numFmtId="0" fontId="9" fillId="0" borderId="5" xfId="0" applyFont="1" applyBorder="1" applyAlignment="1">
      <alignment horizontal="right" vertical="top" wrapText="1"/>
    </xf>
    <xf numFmtId="0" fontId="7" fillId="6" borderId="9" xfId="0" applyFont="1" applyFill="1" applyBorder="1" applyAlignment="1">
      <alignment horizontal="left" vertical="top"/>
    </xf>
    <xf numFmtId="0" fontId="7" fillId="6" borderId="11" xfId="0" applyFont="1" applyFill="1" applyBorder="1" applyAlignment="1">
      <alignment horizontal="left" vertical="top"/>
    </xf>
    <xf numFmtId="0" fontId="9" fillId="6" borderId="0" xfId="0" applyFont="1" applyFill="1" applyAlignment="1">
      <alignment vertical="top" wrapText="1"/>
    </xf>
    <xf numFmtId="0" fontId="7" fillId="6" borderId="1" xfId="0" applyFont="1" applyFill="1" applyBorder="1" applyAlignment="1">
      <alignment horizontal="left" vertical="top"/>
    </xf>
    <xf numFmtId="0" fontId="7" fillId="6" borderId="5" xfId="0" applyFont="1" applyFill="1" applyBorder="1" applyAlignment="1">
      <alignment horizontal="left" vertical="top"/>
    </xf>
    <xf numFmtId="0" fontId="11" fillId="2" borderId="0" xfId="0" applyFont="1" applyFill="1" applyAlignment="1">
      <alignment horizontal="right" vertical="top" wrapText="1"/>
    </xf>
    <xf numFmtId="0" fontId="16" fillId="0" borderId="0" xfId="0" applyFont="1" applyAlignment="1">
      <alignment horizontal="right" vertical="top" wrapText="1"/>
    </xf>
    <xf numFmtId="0" fontId="7" fillId="6" borderId="3" xfId="0" applyFont="1" applyFill="1" applyBorder="1" applyAlignment="1">
      <alignment horizontal="right" vertical="top" wrapText="1"/>
    </xf>
    <xf numFmtId="0" fontId="7" fillId="6" borderId="5" xfId="0" applyFont="1" applyFill="1" applyBorder="1" applyAlignment="1">
      <alignment horizontal="right" vertical="top" wrapText="1"/>
    </xf>
    <xf numFmtId="0" fontId="7" fillId="0" borderId="11" xfId="0" applyFont="1" applyBorder="1" applyAlignment="1">
      <alignment horizontal="left" vertical="top"/>
    </xf>
    <xf numFmtId="0" fontId="7" fillId="0" borderId="3" xfId="0" applyFont="1" applyBorder="1" applyAlignment="1">
      <alignment horizontal="left" vertical="top"/>
    </xf>
    <xf numFmtId="0" fontId="9" fillId="0" borderId="5" xfId="0" applyFont="1" applyBorder="1" applyAlignment="1">
      <alignment vertical="top" wrapText="1"/>
    </xf>
    <xf numFmtId="0" fontId="8" fillId="0" borderId="9" xfId="0" applyFont="1" applyBorder="1" applyAlignment="1">
      <alignment vertical="top"/>
    </xf>
    <xf numFmtId="0" fontId="8" fillId="0" borderId="9" xfId="0" applyFont="1" applyBorder="1" applyAlignment="1">
      <alignment horizontal="right" vertical="top" wrapText="1"/>
    </xf>
    <xf numFmtId="0" fontId="7" fillId="0" borderId="11" xfId="0" applyFont="1" applyBorder="1" applyAlignment="1">
      <alignment horizontal="right" vertical="top" wrapText="1"/>
    </xf>
    <xf numFmtId="0" fontId="7" fillId="0" borderId="3" xfId="0" applyFont="1" applyBorder="1" applyAlignment="1">
      <alignment horizontal="right" vertical="top" wrapText="1"/>
    </xf>
    <xf numFmtId="0" fontId="7" fillId="6" borderId="1" xfId="0" applyFont="1" applyFill="1" applyBorder="1" applyAlignment="1">
      <alignment horizontal="right" vertical="top" wrapText="1"/>
    </xf>
    <xf numFmtId="0" fontId="7" fillId="0" borderId="9" xfId="0" applyFont="1" applyBorder="1" applyAlignment="1">
      <alignment horizontal="right" vertical="top" wrapText="1"/>
    </xf>
    <xf numFmtId="0" fontId="10" fillId="0" borderId="9" xfId="0" applyFont="1" applyBorder="1" applyAlignment="1">
      <alignment horizontal="left" vertical="top"/>
    </xf>
    <xf numFmtId="0" fontId="10" fillId="0" borderId="11" xfId="0" applyFont="1" applyBorder="1" applyAlignment="1">
      <alignment horizontal="left" vertical="top"/>
    </xf>
    <xf numFmtId="0" fontId="10" fillId="0" borderId="3" xfId="0" applyFont="1" applyBorder="1" applyAlignment="1">
      <alignment horizontal="left" vertical="top"/>
    </xf>
    <xf numFmtId="168" fontId="7" fillId="0" borderId="0" xfId="5" applyNumberFormat="1" applyFont="1" applyFill="1" applyBorder="1" applyAlignment="1">
      <alignment horizontal="right" vertical="center" wrapText="1"/>
    </xf>
    <xf numFmtId="0" fontId="18" fillId="0" borderId="0" xfId="0" applyFont="1" applyAlignment="1">
      <alignment vertical="center"/>
    </xf>
    <xf numFmtId="0" fontId="30" fillId="0" borderId="0" xfId="0" applyFont="1" applyAlignment="1">
      <alignment horizontal="right" vertical="top" wrapText="1"/>
    </xf>
    <xf numFmtId="166" fontId="10" fillId="0" borderId="0" xfId="14" applyNumberFormat="1" applyFont="1" applyFill="1" applyBorder="1" applyAlignment="1">
      <alignment horizontal="right" vertical="top" wrapText="1"/>
    </xf>
    <xf numFmtId="166" fontId="10" fillId="7" borderId="0" xfId="14" applyNumberFormat="1" applyFont="1" applyFill="1" applyBorder="1" applyAlignment="1">
      <alignment horizontal="right" vertical="top" wrapText="1"/>
    </xf>
    <xf numFmtId="0" fontId="13" fillId="0" borderId="0" xfId="0" applyFont="1" applyAlignment="1">
      <alignment horizontal="right" vertical="top" wrapText="1"/>
    </xf>
    <xf numFmtId="0" fontId="13" fillId="0" borderId="3" xfId="0" applyFont="1" applyBorder="1" applyAlignment="1">
      <alignment horizontal="right" vertical="top" wrapText="1"/>
    </xf>
    <xf numFmtId="1" fontId="10" fillId="0" borderId="4" xfId="0" applyNumberFormat="1" applyFont="1" applyBorder="1" applyAlignment="1">
      <alignment horizontal="left" vertical="center" wrapText="1"/>
    </xf>
    <xf numFmtId="1" fontId="10" fillId="0" borderId="1" xfId="0" applyNumberFormat="1" applyFont="1" applyBorder="1" applyAlignment="1">
      <alignment horizontal="center"/>
    </xf>
    <xf numFmtId="1" fontId="10" fillId="0" borderId="1" xfId="0" applyNumberFormat="1" applyFont="1" applyBorder="1" applyAlignment="1">
      <alignment horizontal="left" vertical="center" wrapText="1"/>
    </xf>
    <xf numFmtId="166" fontId="10" fillId="0" borderId="1" xfId="14" applyNumberFormat="1" applyFont="1" applyFill="1" applyBorder="1" applyAlignment="1">
      <alignment horizontal="right" vertical="top" wrapText="1"/>
    </xf>
    <xf numFmtId="0" fontId="29" fillId="0" borderId="2" xfId="0" applyFont="1" applyBorder="1" applyAlignment="1">
      <alignment vertical="center"/>
    </xf>
    <xf numFmtId="0" fontId="12" fillId="0" borderId="2" xfId="0" applyFont="1" applyBorder="1" applyAlignment="1">
      <alignment vertical="center"/>
    </xf>
    <xf numFmtId="0" fontId="12" fillId="0" borderId="8" xfId="9" applyFont="1" applyBorder="1"/>
    <xf numFmtId="0" fontId="13" fillId="6" borderId="2" xfId="9" applyFont="1" applyFill="1" applyBorder="1"/>
    <xf numFmtId="0" fontId="18" fillId="0" borderId="2" xfId="10" applyFont="1" applyBorder="1" applyAlignment="1">
      <alignment vertical="center"/>
    </xf>
    <xf numFmtId="0" fontId="12" fillId="0" borderId="2" xfId="10" applyFont="1" applyBorder="1" applyAlignment="1">
      <alignment vertical="center"/>
    </xf>
    <xf numFmtId="0" fontId="12" fillId="6" borderId="2" xfId="10" applyFont="1" applyFill="1" applyBorder="1"/>
    <xf numFmtId="0" fontId="12" fillId="6" borderId="16" xfId="9" applyFont="1" applyFill="1" applyBorder="1"/>
    <xf numFmtId="0" fontId="9" fillId="0" borderId="17" xfId="0" applyFont="1" applyBorder="1" applyAlignment="1">
      <alignment horizontal="right" vertical="top" wrapText="1"/>
    </xf>
    <xf numFmtId="0" fontId="29" fillId="0" borderId="18" xfId="0" applyFont="1" applyBorder="1" applyAlignment="1">
      <alignment vertical="center"/>
    </xf>
    <xf numFmtId="0" fontId="12" fillId="0" borderId="18" xfId="0" applyFont="1" applyBorder="1" applyAlignment="1">
      <alignment vertical="center"/>
    </xf>
    <xf numFmtId="0" fontId="18" fillId="0" borderId="18" xfId="0" applyFont="1" applyBorder="1" applyAlignment="1">
      <alignment vertical="center"/>
    </xf>
    <xf numFmtId="0" fontId="13" fillId="0" borderId="19" xfId="10" applyFont="1" applyBorder="1"/>
    <xf numFmtId="0" fontId="9" fillId="0" borderId="20" xfId="0" applyFont="1" applyBorder="1" applyAlignment="1">
      <alignment horizontal="right" vertical="top" wrapText="1"/>
    </xf>
    <xf numFmtId="0" fontId="12" fillId="6" borderId="17" xfId="9" applyFont="1" applyFill="1" applyBorder="1"/>
    <xf numFmtId="0" fontId="9" fillId="0" borderId="17" xfId="0" applyFont="1" applyBorder="1" applyAlignment="1">
      <alignment vertical="top" wrapText="1"/>
    </xf>
    <xf numFmtId="0" fontId="7" fillId="0" borderId="17" xfId="0" applyFont="1" applyBorder="1" applyAlignment="1">
      <alignment horizontal="left" vertical="top"/>
    </xf>
    <xf numFmtId="0" fontId="9" fillId="0" borderId="20" xfId="0" applyFont="1" applyBorder="1" applyAlignment="1">
      <alignment vertical="top" wrapText="1"/>
    </xf>
    <xf numFmtId="0" fontId="7" fillId="6" borderId="20" xfId="0" applyFont="1" applyFill="1" applyBorder="1" applyAlignment="1">
      <alignment horizontal="left" vertical="top"/>
    </xf>
    <xf numFmtId="0" fontId="7" fillId="0" borderId="17" xfId="0" applyFont="1" applyBorder="1" applyAlignment="1">
      <alignment vertical="top" wrapText="1"/>
    </xf>
    <xf numFmtId="168" fontId="7" fillId="0" borderId="17" xfId="5" applyNumberFormat="1" applyFont="1" applyFill="1" applyBorder="1" applyAlignment="1">
      <alignment horizontal="right" vertical="top" wrapText="1"/>
    </xf>
    <xf numFmtId="168" fontId="7" fillId="0" borderId="17" xfId="5" applyNumberFormat="1" applyFont="1" applyFill="1" applyBorder="1" applyAlignment="1">
      <alignment horizontal="right" vertical="center" wrapText="1"/>
    </xf>
    <xf numFmtId="0" fontId="12" fillId="0" borderId="18" xfId="0" applyFont="1" applyBorder="1"/>
    <xf numFmtId="0" fontId="9" fillId="6" borderId="1" xfId="0" applyFont="1" applyFill="1" applyBorder="1" applyAlignment="1">
      <alignment vertical="top" wrapText="1"/>
    </xf>
    <xf numFmtId="0" fontId="33" fillId="0" borderId="18" xfId="0" applyFont="1" applyBorder="1" applyAlignment="1">
      <alignment vertical="center"/>
    </xf>
    <xf numFmtId="0" fontId="35" fillId="0" borderId="0" xfId="0" applyFont="1"/>
    <xf numFmtId="168" fontId="7" fillId="0" borderId="9" xfId="5" applyNumberFormat="1" applyFont="1" applyFill="1" applyBorder="1" applyAlignment="1">
      <alignment horizontal="right" vertical="center" wrapText="1"/>
    </xf>
    <xf numFmtId="168" fontId="7" fillId="0" borderId="11" xfId="5" applyNumberFormat="1" applyFont="1" applyFill="1" applyBorder="1" applyAlignment="1">
      <alignment horizontal="right" vertical="center" wrapText="1"/>
    </xf>
    <xf numFmtId="168" fontId="7" fillId="0" borderId="3" xfId="5" applyNumberFormat="1" applyFont="1" applyFill="1" applyBorder="1" applyAlignment="1">
      <alignment horizontal="right" vertical="center" wrapText="1"/>
    </xf>
    <xf numFmtId="0" fontId="39" fillId="6" borderId="2" xfId="9" applyFont="1" applyFill="1" applyBorder="1"/>
    <xf numFmtId="0" fontId="39" fillId="6" borderId="18" xfId="9" applyFont="1" applyFill="1" applyBorder="1"/>
    <xf numFmtId="0" fontId="41" fillId="6" borderId="2" xfId="9" applyFont="1" applyFill="1" applyBorder="1"/>
    <xf numFmtId="0" fontId="9" fillId="0" borderId="2" xfId="0" applyFont="1" applyBorder="1" applyAlignment="1">
      <alignment horizontal="right" vertical="top" wrapText="1"/>
    </xf>
    <xf numFmtId="0" fontId="8" fillId="0" borderId="2" xfId="0" applyFont="1" applyBorder="1" applyAlignment="1">
      <alignment horizontal="right" vertical="top" wrapText="1"/>
    </xf>
    <xf numFmtId="0" fontId="7" fillId="6" borderId="2" xfId="0" applyFont="1" applyFill="1" applyBorder="1" applyAlignment="1">
      <alignment horizontal="right" vertical="top" wrapText="1"/>
    </xf>
    <xf numFmtId="168" fontId="7" fillId="0" borderId="9" xfId="5" applyNumberFormat="1" applyFont="1" applyFill="1" applyBorder="1" applyAlignment="1">
      <alignment horizontal="right" vertical="top" wrapText="1"/>
    </xf>
    <xf numFmtId="168" fontId="7" fillId="0" borderId="11" xfId="5" applyNumberFormat="1" applyFont="1" applyFill="1" applyBorder="1" applyAlignment="1">
      <alignment horizontal="right" vertical="top" wrapText="1"/>
    </xf>
    <xf numFmtId="0" fontId="41" fillId="6" borderId="18" xfId="9" applyFont="1" applyFill="1" applyBorder="1"/>
    <xf numFmtId="0" fontId="9" fillId="0" borderId="0" xfId="0" applyFont="1" applyAlignment="1">
      <alignment horizontal="right" vertical="top"/>
    </xf>
    <xf numFmtId="0" fontId="7" fillId="6" borderId="0" xfId="0" applyFont="1" applyFill="1" applyAlignment="1">
      <alignment horizontal="right" vertical="top"/>
    </xf>
    <xf numFmtId="0" fontId="7" fillId="6" borderId="3" xfId="0" applyFont="1" applyFill="1" applyBorder="1" applyAlignment="1">
      <alignment horizontal="right" vertical="top"/>
    </xf>
    <xf numFmtId="0" fontId="39" fillId="0" borderId="2" xfId="9" applyFont="1" applyBorder="1"/>
    <xf numFmtId="0" fontId="11" fillId="0" borderId="1" xfId="0" applyFont="1" applyBorder="1" applyAlignment="1">
      <alignment vertical="center" wrapText="1"/>
    </xf>
    <xf numFmtId="0" fontId="28" fillId="0" borderId="0" xfId="0" applyFont="1" applyAlignment="1">
      <alignment vertical="center"/>
    </xf>
    <xf numFmtId="0" fontId="42" fillId="0" borderId="0" xfId="0" applyFont="1" applyAlignment="1">
      <alignment horizontal="left" vertical="top"/>
    </xf>
    <xf numFmtId="0" fontId="16" fillId="0" borderId="0" xfId="0" applyFont="1" applyAlignment="1">
      <alignment vertical="center"/>
    </xf>
    <xf numFmtId="0" fontId="10" fillId="2" borderId="0" xfId="0" applyFont="1" applyFill="1" applyAlignment="1">
      <alignment vertical="top" wrapText="1"/>
    </xf>
    <xf numFmtId="0" fontId="11" fillId="7" borderId="0" xfId="0" applyFont="1" applyFill="1" applyAlignment="1">
      <alignment vertical="top" wrapText="1"/>
    </xf>
    <xf numFmtId="168" fontId="11" fillId="7" borderId="0" xfId="5" applyNumberFormat="1" applyFont="1" applyFill="1" applyBorder="1" applyAlignment="1">
      <alignment horizontal="right" vertical="top" wrapText="1"/>
    </xf>
    <xf numFmtId="0" fontId="10" fillId="6" borderId="0" xfId="0" applyFont="1" applyFill="1" applyAlignment="1">
      <alignment vertical="top" wrapText="1"/>
    </xf>
    <xf numFmtId="0" fontId="11" fillId="7" borderId="0" xfId="0" applyFont="1" applyFill="1" applyAlignment="1">
      <alignment horizontal="left"/>
    </xf>
    <xf numFmtId="0" fontId="11" fillId="0" borderId="0" xfId="0" applyFont="1" applyAlignment="1">
      <alignment vertical="top" wrapText="1"/>
    </xf>
    <xf numFmtId="168" fontId="11" fillId="0" borderId="0" xfId="5" applyNumberFormat="1" applyFont="1" applyFill="1" applyBorder="1" applyAlignment="1">
      <alignment horizontal="right" vertical="top" wrapText="1"/>
    </xf>
    <xf numFmtId="0" fontId="11" fillId="0" borderId="0" xfId="0" applyFont="1" applyAlignment="1">
      <alignment horizontal="left"/>
    </xf>
    <xf numFmtId="0" fontId="34" fillId="7" borderId="0" xfId="0" applyFont="1" applyFill="1"/>
    <xf numFmtId="0" fontId="10" fillId="0" borderId="0" xfId="0" applyFont="1" applyAlignment="1">
      <alignment vertical="center"/>
    </xf>
    <xf numFmtId="0" fontId="10" fillId="7" borderId="0" xfId="0" applyFont="1" applyFill="1" applyAlignment="1">
      <alignment wrapText="1"/>
    </xf>
    <xf numFmtId="0" fontId="10" fillId="7" borderId="0" xfId="0" applyFont="1" applyFill="1"/>
    <xf numFmtId="168" fontId="10" fillId="7" borderId="0" xfId="5" applyNumberFormat="1" applyFont="1" applyFill="1" applyBorder="1" applyAlignment="1">
      <alignment horizontal="left" vertical="top"/>
    </xf>
    <xf numFmtId="0" fontId="43" fillId="7" borderId="2" xfId="0" applyFont="1" applyFill="1" applyBorder="1" applyAlignment="1">
      <alignment vertical="center"/>
    </xf>
    <xf numFmtId="0" fontId="43" fillId="7" borderId="0" xfId="0" applyFont="1" applyFill="1" applyAlignment="1">
      <alignment vertical="center"/>
    </xf>
    <xf numFmtId="168" fontId="43" fillId="7" borderId="0" xfId="5" applyNumberFormat="1" applyFont="1" applyFill="1" applyBorder="1" applyAlignment="1">
      <alignment horizontal="right" vertical="top"/>
    </xf>
    <xf numFmtId="168" fontId="43" fillId="7" borderId="0" xfId="5" applyNumberFormat="1" applyFont="1" applyFill="1" applyBorder="1" applyAlignment="1">
      <alignment horizontal="right" vertical="top" wrapText="1"/>
    </xf>
    <xf numFmtId="0" fontId="43" fillId="2" borderId="0" xfId="0" applyFont="1" applyFill="1" applyAlignment="1">
      <alignment vertical="top" wrapText="1"/>
    </xf>
    <xf numFmtId="168" fontId="43" fillId="2" borderId="0" xfId="5" applyNumberFormat="1" applyFont="1" applyFill="1" applyBorder="1" applyAlignment="1">
      <alignment horizontal="right" vertical="top"/>
    </xf>
    <xf numFmtId="168" fontId="43" fillId="2" borderId="0" xfId="5" applyNumberFormat="1" applyFont="1" applyFill="1" applyBorder="1" applyAlignment="1">
      <alignment horizontal="right" vertical="top" wrapText="1"/>
    </xf>
    <xf numFmtId="168" fontId="43" fillId="6" borderId="0" xfId="5" applyNumberFormat="1" applyFont="1" applyFill="1" applyBorder="1" applyAlignment="1">
      <alignment horizontal="right" vertical="top" wrapText="1"/>
    </xf>
    <xf numFmtId="0" fontId="43" fillId="7" borderId="0" xfId="0" applyFont="1" applyFill="1" applyAlignment="1">
      <alignment vertical="top" wrapText="1"/>
    </xf>
    <xf numFmtId="1" fontId="43" fillId="7" borderId="0" xfId="5" applyNumberFormat="1" applyFont="1" applyFill="1" applyBorder="1" applyAlignment="1">
      <alignment horizontal="right" vertical="top" wrapText="1"/>
    </xf>
    <xf numFmtId="168" fontId="43" fillId="0" borderId="0" xfId="5" applyNumberFormat="1" applyFont="1" applyFill="1" applyBorder="1" applyAlignment="1">
      <alignment horizontal="right" vertical="top" wrapText="1"/>
    </xf>
    <xf numFmtId="0" fontId="44" fillId="2" borderId="10" xfId="0" applyFont="1" applyFill="1" applyBorder="1" applyAlignment="1">
      <alignment vertical="top" wrapText="1"/>
    </xf>
    <xf numFmtId="0" fontId="44" fillId="2" borderId="6" xfId="0" applyFont="1" applyFill="1" applyBorder="1" applyAlignment="1">
      <alignment vertical="top" wrapText="1"/>
    </xf>
    <xf numFmtId="168" fontId="44" fillId="2" borderId="6" xfId="5" applyNumberFormat="1" applyFont="1" applyFill="1" applyBorder="1" applyAlignment="1">
      <alignment horizontal="right" vertical="top"/>
    </xf>
    <xf numFmtId="168" fontId="44" fillId="2" borderId="6" xfId="5" applyNumberFormat="1" applyFont="1" applyFill="1" applyBorder="1" applyAlignment="1">
      <alignment horizontal="right" vertical="top" wrapText="1"/>
    </xf>
    <xf numFmtId="168" fontId="44" fillId="6" borderId="6" xfId="5" applyNumberFormat="1" applyFont="1" applyFill="1" applyBorder="1" applyAlignment="1">
      <alignment horizontal="right" vertical="top" wrapText="1"/>
    </xf>
    <xf numFmtId="0" fontId="44" fillId="6" borderId="0" xfId="0" applyFont="1" applyFill="1" applyAlignment="1">
      <alignment horizontal="left" vertical="top"/>
    </xf>
    <xf numFmtId="0" fontId="44" fillId="0" borderId="0" xfId="0" applyFont="1" applyAlignment="1">
      <alignment horizontal="left" vertical="top"/>
    </xf>
    <xf numFmtId="0" fontId="43" fillId="7" borderId="1" xfId="0" applyFont="1" applyFill="1" applyBorder="1" applyAlignment="1">
      <alignment vertical="top" wrapText="1"/>
    </xf>
    <xf numFmtId="168" fontId="43" fillId="7" borderId="1" xfId="5" applyNumberFormat="1" applyFont="1" applyFill="1" applyBorder="1" applyAlignment="1">
      <alignment horizontal="right" vertical="top"/>
    </xf>
    <xf numFmtId="168" fontId="43" fillId="7" borderId="1" xfId="5" applyNumberFormat="1" applyFont="1" applyFill="1" applyBorder="1" applyAlignment="1">
      <alignment horizontal="right" vertical="top" wrapText="1"/>
    </xf>
    <xf numFmtId="0" fontId="43" fillId="7" borderId="2" xfId="0" applyFont="1" applyFill="1" applyBorder="1" applyAlignment="1">
      <alignment vertical="top" wrapText="1"/>
    </xf>
    <xf numFmtId="0" fontId="43" fillId="7" borderId="0" xfId="0" applyFont="1" applyFill="1" applyAlignment="1">
      <alignment horizontal="left" vertical="top" wrapText="1"/>
    </xf>
    <xf numFmtId="166" fontId="43" fillId="7" borderId="0" xfId="5" applyNumberFormat="1" applyFont="1" applyFill="1" applyBorder="1" applyAlignment="1">
      <alignment horizontal="center" vertical="center"/>
    </xf>
    <xf numFmtId="166" fontId="43" fillId="2" borderId="0" xfId="5" applyNumberFormat="1" applyFont="1" applyFill="1" applyBorder="1" applyAlignment="1">
      <alignment horizontal="center" vertical="center"/>
    </xf>
    <xf numFmtId="166" fontId="43" fillId="6" borderId="0" xfId="5" applyNumberFormat="1" applyFont="1" applyFill="1" applyBorder="1" applyAlignment="1">
      <alignment horizontal="center" vertical="center"/>
    </xf>
    <xf numFmtId="0" fontId="43" fillId="0" borderId="0" xfId="0" applyFont="1" applyAlignment="1">
      <alignment vertical="top" wrapText="1"/>
    </xf>
    <xf numFmtId="166" fontId="43" fillId="0" borderId="0" xfId="5" applyNumberFormat="1" applyFont="1" applyFill="1" applyBorder="1" applyAlignment="1">
      <alignment horizontal="center" vertical="center"/>
    </xf>
    <xf numFmtId="0" fontId="43" fillId="6" borderId="0" xfId="0" applyFont="1" applyFill="1" applyAlignment="1">
      <alignment vertical="top" wrapText="1"/>
    </xf>
    <xf numFmtId="166" fontId="43" fillId="7" borderId="0" xfId="0" applyNumberFormat="1" applyFont="1" applyFill="1" applyAlignment="1">
      <alignment horizontal="center" vertical="center"/>
    </xf>
    <xf numFmtId="166" fontId="43" fillId="7" borderId="0" xfId="5" applyNumberFormat="1" applyFont="1" applyFill="1" applyBorder="1" applyAlignment="1">
      <alignment horizontal="center" vertical="center" wrapText="1"/>
    </xf>
    <xf numFmtId="166" fontId="43" fillId="0" borderId="0" xfId="0" applyNumberFormat="1" applyFont="1" applyAlignment="1">
      <alignment horizontal="center" vertical="center"/>
    </xf>
    <xf numFmtId="166" fontId="43" fillId="0" borderId="0" xfId="5" applyNumberFormat="1" applyFont="1" applyFill="1" applyBorder="1" applyAlignment="1">
      <alignment horizontal="center" vertical="center" wrapText="1"/>
    </xf>
    <xf numFmtId="0" fontId="44" fillId="2" borderId="1" xfId="0" applyFont="1" applyFill="1" applyBorder="1" applyAlignment="1">
      <alignment vertical="top" wrapText="1"/>
    </xf>
    <xf numFmtId="168" fontId="44" fillId="6" borderId="1" xfId="5" applyNumberFormat="1" applyFont="1" applyFill="1" applyBorder="1" applyAlignment="1">
      <alignment horizontal="right" vertical="top" wrapText="1"/>
    </xf>
    <xf numFmtId="166" fontId="44" fillId="2" borderId="1" xfId="5" applyNumberFormat="1" applyFont="1" applyFill="1" applyBorder="1" applyAlignment="1">
      <alignment horizontal="center" vertical="center"/>
    </xf>
    <xf numFmtId="166" fontId="44" fillId="6" borderId="1" xfId="5" applyNumberFormat="1" applyFont="1" applyFill="1" applyBorder="1" applyAlignment="1">
      <alignment horizontal="center" vertical="center"/>
    </xf>
    <xf numFmtId="166" fontId="43" fillId="7" borderId="1" xfId="5" applyNumberFormat="1" applyFont="1" applyFill="1" applyBorder="1" applyAlignment="1">
      <alignment horizontal="center" vertical="center"/>
    </xf>
    <xf numFmtId="169" fontId="43" fillId="0" borderId="0" xfId="5" applyNumberFormat="1" applyFont="1" applyFill="1" applyBorder="1" applyAlignment="1"/>
    <xf numFmtId="169" fontId="43" fillId="7" borderId="0" xfId="5" applyNumberFormat="1" applyFont="1" applyFill="1" applyBorder="1" applyAlignment="1"/>
    <xf numFmtId="168" fontId="44" fillId="0" borderId="6" xfId="5" applyNumberFormat="1" applyFont="1" applyFill="1" applyBorder="1" applyAlignment="1">
      <alignment horizontal="right" vertical="top" wrapText="1"/>
    </xf>
    <xf numFmtId="168" fontId="43" fillId="0" borderId="1" xfId="5" applyNumberFormat="1" applyFont="1" applyFill="1" applyBorder="1" applyAlignment="1">
      <alignment horizontal="right" vertical="top" wrapText="1"/>
    </xf>
    <xf numFmtId="169" fontId="43" fillId="0" borderId="0" xfId="5" applyNumberFormat="1" applyFont="1" applyFill="1" applyBorder="1" applyAlignment="1">
      <alignment vertical="top" wrapText="1"/>
    </xf>
    <xf numFmtId="169" fontId="44" fillId="6" borderId="1" xfId="5" applyNumberFormat="1" applyFont="1" applyFill="1" applyBorder="1" applyAlignment="1">
      <alignment vertical="top"/>
    </xf>
    <xf numFmtId="169" fontId="44" fillId="6" borderId="1" xfId="5" applyNumberFormat="1" applyFont="1" applyFill="1" applyBorder="1"/>
    <xf numFmtId="0" fontId="44" fillId="0" borderId="10" xfId="0" applyFont="1" applyBorder="1" applyAlignment="1">
      <alignment vertical="top" wrapText="1"/>
    </xf>
    <xf numFmtId="0" fontId="44" fillId="0" borderId="6" xfId="0" applyFont="1" applyBorder="1" applyAlignment="1">
      <alignment vertical="top" wrapText="1"/>
    </xf>
    <xf numFmtId="166" fontId="44" fillId="0" borderId="6" xfId="5" applyNumberFormat="1" applyFont="1" applyFill="1" applyBorder="1" applyAlignment="1">
      <alignment horizontal="center" vertical="center"/>
    </xf>
    <xf numFmtId="0" fontId="44" fillId="0" borderId="0" xfId="0" applyFont="1" applyAlignment="1">
      <alignment vertical="center"/>
    </xf>
    <xf numFmtId="168" fontId="44" fillId="0" borderId="0" xfId="5" applyNumberFormat="1" applyFont="1" applyFill="1" applyBorder="1" applyAlignment="1">
      <alignment horizontal="left" vertical="top"/>
    </xf>
    <xf numFmtId="166" fontId="43" fillId="0" borderId="1" xfId="5" applyNumberFormat="1" applyFont="1" applyFill="1" applyBorder="1" applyAlignment="1">
      <alignment horizontal="center" vertical="center"/>
    </xf>
    <xf numFmtId="168" fontId="44" fillId="2" borderId="1" xfId="5" applyNumberFormat="1" applyFont="1" applyFill="1" applyBorder="1" applyAlignment="1">
      <alignment horizontal="right" vertical="top"/>
    </xf>
    <xf numFmtId="168" fontId="44" fillId="2" borderId="1" xfId="5" applyNumberFormat="1" applyFont="1" applyFill="1" applyBorder="1" applyAlignment="1">
      <alignment horizontal="right" vertical="top" wrapText="1"/>
    </xf>
    <xf numFmtId="0" fontId="44" fillId="7" borderId="1" xfId="0" applyFont="1" applyFill="1" applyBorder="1" applyAlignment="1">
      <alignment vertical="top" wrapText="1"/>
    </xf>
    <xf numFmtId="168" fontId="44" fillId="7" borderId="1" xfId="5" applyNumberFormat="1" applyFont="1" applyFill="1" applyBorder="1" applyAlignment="1">
      <alignment horizontal="right" vertical="top"/>
    </xf>
    <xf numFmtId="168" fontId="44" fillId="7" borderId="1" xfId="5" applyNumberFormat="1" applyFont="1" applyFill="1" applyBorder="1" applyAlignment="1">
      <alignment horizontal="right" vertical="top" wrapText="1"/>
    </xf>
    <xf numFmtId="0" fontId="44" fillId="6" borderId="1" xfId="0" applyFont="1" applyFill="1" applyBorder="1" applyAlignment="1">
      <alignment horizontal="left" vertical="top" wrapText="1"/>
    </xf>
    <xf numFmtId="0" fontId="44" fillId="0" borderId="1" xfId="0" applyFont="1" applyBorder="1" applyAlignment="1">
      <alignment vertical="top" wrapText="1"/>
    </xf>
    <xf numFmtId="168" fontId="44" fillId="0" borderId="1" xfId="5" applyNumberFormat="1" applyFont="1" applyFill="1" applyBorder="1" applyAlignment="1">
      <alignment horizontal="right" vertical="top" wrapText="1"/>
    </xf>
    <xf numFmtId="166" fontId="44" fillId="0" borderId="1" xfId="5" applyNumberFormat="1" applyFont="1" applyFill="1" applyBorder="1" applyAlignment="1">
      <alignment horizontal="center" vertical="center"/>
    </xf>
    <xf numFmtId="0" fontId="44" fillId="7" borderId="1" xfId="0" applyFont="1" applyFill="1" applyBorder="1" applyAlignment="1">
      <alignment horizontal="left" vertical="top" wrapText="1"/>
    </xf>
    <xf numFmtId="166" fontId="44" fillId="7" borderId="1" xfId="5" applyNumberFormat="1" applyFont="1" applyFill="1" applyBorder="1" applyAlignment="1">
      <alignment horizontal="center" vertical="center"/>
    </xf>
    <xf numFmtId="166" fontId="44" fillId="0" borderId="1" xfId="0" applyNumberFormat="1" applyFont="1" applyBorder="1" applyAlignment="1">
      <alignment horizontal="center" vertical="center"/>
    </xf>
    <xf numFmtId="166" fontId="44" fillId="0" borderId="1" xfId="5" applyNumberFormat="1" applyFont="1" applyFill="1" applyBorder="1" applyAlignment="1">
      <alignment horizontal="center" vertical="center" wrapText="1"/>
    </xf>
    <xf numFmtId="0" fontId="44" fillId="6" borderId="10" xfId="0" applyFont="1" applyFill="1" applyBorder="1" applyAlignment="1">
      <alignment vertical="center"/>
    </xf>
    <xf numFmtId="0" fontId="44" fillId="6" borderId="6" xfId="0" applyFont="1" applyFill="1" applyBorder="1" applyAlignment="1">
      <alignment vertical="center"/>
    </xf>
    <xf numFmtId="168" fontId="44" fillId="6" borderId="6" xfId="5" applyNumberFormat="1" applyFont="1" applyFill="1" applyBorder="1" applyAlignment="1">
      <alignment horizontal="right" vertical="center" wrapText="1"/>
    </xf>
    <xf numFmtId="0" fontId="44" fillId="6" borderId="1" xfId="0" applyFont="1" applyFill="1" applyBorder="1" applyAlignment="1">
      <alignment vertical="top" wrapText="1"/>
    </xf>
    <xf numFmtId="0" fontId="44" fillId="7" borderId="1" xfId="0" applyFont="1" applyFill="1" applyBorder="1" applyAlignment="1">
      <alignment horizontal="left"/>
    </xf>
    <xf numFmtId="0" fontId="44" fillId="7" borderId="1" xfId="0" applyFont="1" applyFill="1" applyBorder="1" applyAlignment="1">
      <alignment vertical="center"/>
    </xf>
    <xf numFmtId="168" fontId="44" fillId="7" borderId="1" xfId="5" applyNumberFormat="1" applyFont="1" applyFill="1" applyBorder="1" applyAlignment="1">
      <alignment horizontal="right" vertical="center" wrapText="1"/>
    </xf>
    <xf numFmtId="166" fontId="11" fillId="0" borderId="1" xfId="0" applyNumberFormat="1" applyFont="1" applyBorder="1" applyAlignment="1">
      <alignment horizontal="center" vertical="center"/>
    </xf>
    <xf numFmtId="166" fontId="11" fillId="0" borderId="1" xfId="5" applyNumberFormat="1" applyFont="1" applyFill="1" applyBorder="1" applyAlignment="1">
      <alignment horizontal="center" vertical="center" wrapText="1"/>
    </xf>
    <xf numFmtId="168" fontId="11" fillId="0" borderId="1" xfId="5" applyNumberFormat="1" applyFont="1" applyFill="1" applyBorder="1" applyAlignment="1">
      <alignment vertical="top"/>
    </xf>
    <xf numFmtId="168" fontId="11" fillId="0" borderId="1" xfId="5" applyNumberFormat="1" applyFont="1" applyFill="1" applyBorder="1" applyAlignment="1">
      <alignment horizontal="right" vertical="top" wrapText="1"/>
    </xf>
    <xf numFmtId="166" fontId="11" fillId="0" borderId="1" xfId="5" applyNumberFormat="1" applyFont="1" applyFill="1" applyBorder="1" applyAlignment="1">
      <alignment horizontal="center" vertical="top"/>
    </xf>
    <xf numFmtId="0" fontId="10" fillId="0" borderId="1" xfId="0" applyFont="1" applyBorder="1" applyAlignment="1">
      <alignment vertical="top" wrapText="1"/>
    </xf>
    <xf numFmtId="168" fontId="11" fillId="2" borderId="1" xfId="5" applyNumberFormat="1" applyFont="1" applyFill="1" applyBorder="1" applyAlignment="1">
      <alignment horizontal="right" vertical="top" wrapText="1"/>
    </xf>
    <xf numFmtId="0" fontId="11" fillId="0" borderId="1" xfId="0" applyFont="1" applyBorder="1" applyAlignment="1">
      <alignment vertical="top"/>
    </xf>
    <xf numFmtId="0" fontId="44" fillId="7" borderId="1" xfId="0" applyFont="1" applyFill="1" applyBorder="1" applyAlignment="1">
      <alignment vertical="top"/>
    </xf>
    <xf numFmtId="0" fontId="44" fillId="7" borderId="1" xfId="0" applyFont="1" applyFill="1" applyBorder="1" applyAlignment="1">
      <alignment horizontal="right" vertical="top"/>
    </xf>
    <xf numFmtId="0" fontId="44" fillId="0" borderId="1" xfId="0" applyFont="1" applyBorder="1" applyAlignment="1">
      <alignment vertical="top"/>
    </xf>
    <xf numFmtId="0" fontId="44" fillId="0" borderId="1" xfId="0" applyFont="1" applyBorder="1" applyAlignment="1">
      <alignment horizontal="right" vertical="top"/>
    </xf>
    <xf numFmtId="169" fontId="44" fillId="6" borderId="1" xfId="5" applyNumberFormat="1" applyFont="1" applyFill="1" applyBorder="1" applyAlignment="1">
      <alignment vertical="top" wrapText="1"/>
    </xf>
    <xf numFmtId="0" fontId="45" fillId="0" borderId="1" xfId="0" applyFont="1" applyBorder="1"/>
    <xf numFmtId="168" fontId="43" fillId="0" borderId="0" xfId="5" applyNumberFormat="1" applyFont="1" applyFill="1" applyBorder="1" applyAlignment="1">
      <alignment horizontal="right" vertical="top"/>
    </xf>
    <xf numFmtId="0" fontId="43" fillId="0" borderId="0" xfId="0" applyFont="1" applyAlignment="1">
      <alignment horizontal="left" vertical="top"/>
    </xf>
    <xf numFmtId="0" fontId="10" fillId="7" borderId="0" xfId="0" applyFont="1" applyFill="1" applyAlignment="1">
      <alignment vertical="top"/>
    </xf>
    <xf numFmtId="168" fontId="10" fillId="0" borderId="1" xfId="5" applyNumberFormat="1" applyFont="1" applyFill="1" applyBorder="1" applyAlignment="1">
      <alignment horizontal="right" vertical="top" wrapText="1"/>
    </xf>
    <xf numFmtId="0" fontId="8" fillId="8" borderId="6" xfId="0" applyFont="1" applyFill="1" applyBorder="1" applyAlignment="1">
      <alignment horizontal="center" vertical="center" wrapText="1"/>
    </xf>
    <xf numFmtId="0" fontId="8" fillId="8" borderId="1" xfId="0" applyFont="1" applyFill="1" applyBorder="1" applyAlignment="1">
      <alignment horizontal="center" vertical="center" wrapText="1"/>
    </xf>
    <xf numFmtId="0" fontId="8" fillId="8" borderId="6" xfId="0" applyFont="1" applyFill="1" applyBorder="1" applyAlignment="1">
      <alignment horizontal="center" vertical="top" wrapText="1"/>
    </xf>
    <xf numFmtId="0" fontId="8" fillId="8" borderId="1" xfId="0" applyFont="1" applyFill="1" applyBorder="1" applyAlignment="1">
      <alignment horizontal="center" vertical="center" wrapText="1"/>
    </xf>
    <xf numFmtId="0" fontId="10" fillId="6" borderId="1" xfId="0" applyFont="1" applyFill="1" applyBorder="1" applyAlignment="1">
      <alignment horizontal="right"/>
    </xf>
    <xf numFmtId="0" fontId="43" fillId="2" borderId="0" xfId="0" applyFont="1" applyFill="1" applyBorder="1" applyAlignment="1">
      <alignment vertical="top" wrapText="1"/>
    </xf>
    <xf numFmtId="0" fontId="43" fillId="0" borderId="0" xfId="0" applyFont="1" applyBorder="1" applyAlignment="1">
      <alignment horizontal="left" vertical="top"/>
    </xf>
    <xf numFmtId="0" fontId="43" fillId="7" borderId="0" xfId="0" applyFont="1" applyFill="1" applyBorder="1" applyAlignment="1">
      <alignment vertical="top" wrapText="1"/>
    </xf>
    <xf numFmtId="0" fontId="43" fillId="6" borderId="0" xfId="0" applyFont="1" applyFill="1" applyBorder="1" applyAlignment="1">
      <alignment horizontal="left" vertical="top"/>
    </xf>
    <xf numFmtId="0" fontId="8" fillId="8" borderId="0" xfId="0" applyFont="1" applyFill="1" applyBorder="1" applyAlignment="1">
      <alignment horizontal="center" vertical="center" wrapText="1"/>
    </xf>
    <xf numFmtId="0" fontId="43" fillId="0" borderId="0" xfId="0" applyFont="1" applyBorder="1" applyAlignment="1">
      <alignment vertical="top"/>
    </xf>
    <xf numFmtId="0" fontId="43" fillId="0" borderId="0" xfId="0" applyFont="1" applyBorder="1" applyAlignment="1">
      <alignment horizontal="right" vertical="top"/>
    </xf>
    <xf numFmtId="0" fontId="43" fillId="7" borderId="0" xfId="0" applyFont="1" applyFill="1" applyBorder="1" applyAlignment="1">
      <alignment vertical="top"/>
    </xf>
    <xf numFmtId="0" fontId="43" fillId="7" borderId="0" xfId="0" applyFont="1" applyFill="1" applyBorder="1" applyAlignment="1">
      <alignment horizontal="right" vertical="top"/>
    </xf>
    <xf numFmtId="0" fontId="42" fillId="0" borderId="0" xfId="0" applyFont="1" applyBorder="1" applyAlignment="1">
      <alignment horizontal="left" vertical="top"/>
    </xf>
    <xf numFmtId="0" fontId="44" fillId="0" borderId="0" xfId="0" applyFont="1" applyBorder="1" applyAlignment="1">
      <alignment horizontal="left" vertical="top"/>
    </xf>
    <xf numFmtId="0" fontId="44" fillId="7" borderId="1" xfId="0" applyFont="1" applyFill="1" applyBorder="1" applyAlignment="1">
      <alignment horizontal="right" vertical="center"/>
    </xf>
    <xf numFmtId="0" fontId="43" fillId="0" borderId="0" xfId="0" applyFont="1" applyBorder="1" applyAlignment="1">
      <alignment vertical="top" wrapText="1"/>
    </xf>
    <xf numFmtId="0" fontId="12" fillId="6" borderId="10" xfId="9" applyFont="1" applyFill="1" applyBorder="1"/>
    <xf numFmtId="0" fontId="10" fillId="0" borderId="6" xfId="0" applyFont="1" applyBorder="1" applyAlignment="1">
      <alignment horizontal="left" vertical="top"/>
    </xf>
    <xf numFmtId="0" fontId="43" fillId="0" borderId="0" xfId="0" applyFont="1" applyFill="1" applyAlignment="1">
      <alignment vertical="top" wrapText="1"/>
    </xf>
    <xf numFmtId="0" fontId="10" fillId="0" borderId="0" xfId="0" applyFont="1" applyFill="1" applyAlignment="1">
      <alignment horizontal="left" vertical="top"/>
    </xf>
    <xf numFmtId="0" fontId="43" fillId="0" borderId="0" xfId="0" applyFont="1" applyFill="1" applyBorder="1" applyAlignment="1">
      <alignment vertical="top" wrapText="1"/>
    </xf>
    <xf numFmtId="0" fontId="43" fillId="0" borderId="1" xfId="0" applyFont="1" applyFill="1" applyBorder="1" applyAlignment="1">
      <alignment vertical="top" wrapText="1"/>
    </xf>
    <xf numFmtId="1" fontId="10" fillId="0" borderId="0" xfId="0" applyNumberFormat="1" applyFont="1" applyBorder="1" applyAlignment="1">
      <alignment horizontal="left" vertical="center" wrapText="1"/>
    </xf>
    <xf numFmtId="0" fontId="43" fillId="7" borderId="0" xfId="0" applyNumberFormat="1" applyFont="1" applyFill="1" applyAlignment="1">
      <alignment horizontal="left" vertical="top" wrapText="1"/>
    </xf>
    <xf numFmtId="0" fontId="43" fillId="7" borderId="0" xfId="0" applyNumberFormat="1" applyFont="1" applyFill="1" applyAlignment="1">
      <alignment horizontal="left" vertical="center"/>
    </xf>
    <xf numFmtId="0" fontId="43" fillId="2" borderId="0" xfId="0" applyNumberFormat="1" applyFont="1" applyFill="1" applyAlignment="1">
      <alignment horizontal="left" vertical="top" wrapText="1"/>
    </xf>
    <xf numFmtId="0" fontId="44" fillId="2" borderId="1" xfId="0" applyFont="1" applyFill="1" applyBorder="1" applyAlignment="1">
      <alignment horizontal="left" vertical="top" wrapText="1"/>
    </xf>
    <xf numFmtId="0" fontId="43" fillId="2" borderId="0" xfId="0" applyNumberFormat="1" applyFont="1" applyFill="1" applyBorder="1" applyAlignment="1">
      <alignment horizontal="left" vertical="top" wrapText="1"/>
    </xf>
    <xf numFmtId="0" fontId="43" fillId="7" borderId="0" xfId="0" applyNumberFormat="1" applyFont="1" applyFill="1" applyBorder="1" applyAlignment="1">
      <alignment horizontal="left" vertical="top" wrapText="1"/>
    </xf>
    <xf numFmtId="0" fontId="43" fillId="0" borderId="0" xfId="0" applyNumberFormat="1" applyFont="1" applyAlignment="1">
      <alignment horizontal="left" vertical="top" wrapText="1"/>
    </xf>
    <xf numFmtId="0" fontId="43" fillId="7" borderId="1" xfId="0" applyNumberFormat="1" applyFont="1" applyFill="1" applyBorder="1" applyAlignment="1">
      <alignment horizontal="left" vertical="top" wrapText="1"/>
    </xf>
    <xf numFmtId="0" fontId="43" fillId="6" borderId="0" xfId="0" applyNumberFormat="1" applyFont="1" applyFill="1" applyAlignment="1">
      <alignment horizontal="left" vertical="top" wrapText="1"/>
    </xf>
    <xf numFmtId="0" fontId="43" fillId="6" borderId="0" xfId="0" applyNumberFormat="1" applyFont="1" applyFill="1" applyBorder="1" applyAlignment="1">
      <alignment horizontal="left" vertical="top" wrapText="1"/>
    </xf>
    <xf numFmtId="0" fontId="43" fillId="7" borderId="0" xfId="0" applyNumberFormat="1" applyFont="1" applyFill="1" applyAlignment="1">
      <alignment horizontal="center" vertical="top" wrapText="1"/>
    </xf>
    <xf numFmtId="0" fontId="43" fillId="6" borderId="0" xfId="0" applyNumberFormat="1" applyFont="1" applyFill="1" applyAlignment="1">
      <alignment horizontal="center" vertical="top" wrapText="1"/>
    </xf>
    <xf numFmtId="0" fontId="43" fillId="0" borderId="0" xfId="5" applyNumberFormat="1" applyFont="1" applyFill="1" applyBorder="1" applyAlignment="1">
      <alignment horizontal="center" vertical="top" wrapText="1"/>
    </xf>
    <xf numFmtId="0" fontId="43" fillId="7" borderId="0" xfId="0" applyFont="1" applyFill="1" applyAlignment="1">
      <alignment horizontal="center" vertical="top" wrapText="1"/>
    </xf>
    <xf numFmtId="169" fontId="44" fillId="6" borderId="1" xfId="5" applyNumberFormat="1" applyFont="1" applyFill="1" applyBorder="1" applyAlignment="1">
      <alignment horizontal="center" vertical="top" wrapText="1"/>
    </xf>
    <xf numFmtId="0" fontId="43" fillId="2" borderId="0" xfId="0" applyNumberFormat="1" applyFont="1" applyFill="1" applyAlignment="1">
      <alignment horizontal="center" vertical="top" wrapText="1"/>
    </xf>
    <xf numFmtId="0" fontId="43" fillId="7" borderId="1" xfId="0" applyFont="1" applyFill="1" applyBorder="1" applyAlignment="1">
      <alignment horizontal="center" vertical="top" wrapText="1"/>
    </xf>
    <xf numFmtId="0" fontId="31" fillId="7" borderId="8" xfId="0" applyFont="1" applyFill="1" applyBorder="1" applyAlignment="1">
      <alignment horizontal="center" vertical="center" wrapText="1"/>
    </xf>
    <xf numFmtId="0" fontId="31" fillId="7" borderId="9" xfId="0" applyFont="1" applyFill="1" applyBorder="1" applyAlignment="1">
      <alignment horizontal="center" vertical="center" wrapText="1"/>
    </xf>
    <xf numFmtId="0" fontId="31" fillId="7" borderId="11" xfId="0" applyFont="1" applyFill="1" applyBorder="1" applyAlignment="1">
      <alignment horizontal="center" vertical="center" wrapText="1"/>
    </xf>
    <xf numFmtId="0" fontId="31" fillId="7" borderId="2" xfId="0" applyFont="1" applyFill="1" applyBorder="1" applyAlignment="1">
      <alignment horizontal="center" vertical="center" wrapText="1"/>
    </xf>
    <xf numFmtId="0" fontId="31" fillId="7" borderId="0" xfId="0" applyFont="1" applyFill="1" applyAlignment="1">
      <alignment horizontal="center" vertical="center" wrapText="1"/>
    </xf>
    <xf numFmtId="0" fontId="31" fillId="7" borderId="3" xfId="0" applyFont="1" applyFill="1" applyBorder="1" applyAlignment="1">
      <alignment horizontal="center" vertical="center" wrapText="1"/>
    </xf>
    <xf numFmtId="0" fontId="28" fillId="9" borderId="8" xfId="0" applyFont="1" applyFill="1" applyBorder="1" applyAlignment="1">
      <alignment horizontal="center" vertical="center" wrapText="1"/>
    </xf>
    <xf numFmtId="0" fontId="28" fillId="9" borderId="9" xfId="0" applyFont="1" applyFill="1" applyBorder="1" applyAlignment="1">
      <alignment horizontal="center" vertical="center" wrapText="1"/>
    </xf>
    <xf numFmtId="0" fontId="28" fillId="9" borderId="11" xfId="0" applyFont="1" applyFill="1" applyBorder="1" applyAlignment="1">
      <alignment horizontal="center" vertical="center" wrapText="1"/>
    </xf>
    <xf numFmtId="0" fontId="28" fillId="9" borderId="4" xfId="0" applyFont="1" applyFill="1" applyBorder="1" applyAlignment="1">
      <alignment horizontal="center" vertical="center" wrapText="1"/>
    </xf>
    <xf numFmtId="0" fontId="28" fillId="9" borderId="1" xfId="0" applyFont="1" applyFill="1" applyBorder="1" applyAlignment="1">
      <alignment horizontal="center" vertical="center" wrapText="1"/>
    </xf>
    <xf numFmtId="0" fontId="28" fillId="9" borderId="5" xfId="0" applyFont="1" applyFill="1" applyBorder="1" applyAlignment="1">
      <alignment horizontal="center" vertical="center" wrapText="1"/>
    </xf>
    <xf numFmtId="0" fontId="25" fillId="6" borderId="0" xfId="0" applyFont="1" applyFill="1" applyAlignment="1">
      <alignment horizontal="center"/>
    </xf>
    <xf numFmtId="0" fontId="8" fillId="8" borderId="6" xfId="0" applyFont="1" applyFill="1" applyBorder="1" applyAlignment="1">
      <alignment horizontal="center" vertical="center" wrapText="1"/>
    </xf>
    <xf numFmtId="0" fontId="28" fillId="9" borderId="2" xfId="0" applyFont="1" applyFill="1" applyBorder="1" applyAlignment="1">
      <alignment horizontal="left" vertical="top"/>
    </xf>
    <xf numFmtId="0" fontId="28" fillId="9" borderId="0" xfId="0" applyFont="1" applyFill="1" applyAlignment="1">
      <alignment horizontal="left" vertical="top"/>
    </xf>
    <xf numFmtId="0" fontId="8" fillId="8" borderId="8" xfId="0" applyFont="1" applyFill="1" applyBorder="1" applyAlignment="1">
      <alignment horizontal="center" vertical="center"/>
    </xf>
    <xf numFmtId="0" fontId="8" fillId="8" borderId="4" xfId="0" applyFont="1" applyFill="1" applyBorder="1" applyAlignment="1">
      <alignment horizontal="center" vertical="center"/>
    </xf>
    <xf numFmtId="0" fontId="11" fillId="2" borderId="4" xfId="0" applyFont="1" applyFill="1" applyBorder="1" applyAlignment="1">
      <alignment horizontal="left" vertical="top" wrapText="1"/>
    </xf>
    <xf numFmtId="0" fontId="11" fillId="2" borderId="1" xfId="0" applyFont="1" applyFill="1" applyBorder="1" applyAlignment="1">
      <alignment horizontal="left" vertical="top" wrapText="1"/>
    </xf>
    <xf numFmtId="0" fontId="28" fillId="9" borderId="0" xfId="0" applyFont="1" applyFill="1" applyAlignment="1">
      <alignment horizontal="left" vertical="center"/>
    </xf>
    <xf numFmtId="0" fontId="11" fillId="0" borderId="4" xfId="0" applyFont="1" applyBorder="1" applyAlignment="1">
      <alignment horizontal="left" vertical="center" wrapText="1"/>
    </xf>
    <xf numFmtId="0" fontId="11" fillId="0" borderId="1" xfId="0" applyFont="1" applyBorder="1" applyAlignment="1">
      <alignment horizontal="left" vertical="center" wrapText="1"/>
    </xf>
    <xf numFmtId="0" fontId="10" fillId="0" borderId="0" xfId="0" applyFont="1" applyAlignment="1">
      <alignment horizontal="center"/>
    </xf>
    <xf numFmtId="0" fontId="8" fillId="8" borderId="6" xfId="0" applyFont="1" applyFill="1" applyBorder="1" applyAlignment="1">
      <alignment horizontal="center" vertical="center"/>
    </xf>
    <xf numFmtId="0" fontId="8" fillId="8" borderId="9" xfId="0" applyFont="1" applyFill="1" applyBorder="1" applyAlignment="1">
      <alignment horizontal="center" vertical="center" wrapText="1"/>
    </xf>
    <xf numFmtId="0" fontId="8" fillId="8" borderId="1" xfId="0" applyFont="1" applyFill="1" applyBorder="1" applyAlignment="1">
      <alignment horizontal="center" vertical="center" wrapText="1"/>
    </xf>
    <xf numFmtId="0" fontId="8" fillId="8" borderId="1" xfId="0" applyFont="1" applyFill="1" applyBorder="1" applyAlignment="1">
      <alignment horizontal="center" vertical="center"/>
    </xf>
    <xf numFmtId="0" fontId="9" fillId="0" borderId="2" xfId="0" applyFont="1" applyBorder="1" applyAlignment="1">
      <alignment horizontal="left" vertical="top" wrapText="1"/>
    </xf>
    <xf numFmtId="0" fontId="9" fillId="0" borderId="0" xfId="0" applyFont="1" applyAlignment="1">
      <alignment horizontal="left" vertical="top" wrapText="1"/>
    </xf>
    <xf numFmtId="0" fontId="8" fillId="0" borderId="2" xfId="0" applyFont="1" applyBorder="1" applyAlignment="1">
      <alignment horizontal="left" vertical="top"/>
    </xf>
    <xf numFmtId="0" fontId="8" fillId="0" borderId="0" xfId="0" applyFont="1" applyAlignment="1">
      <alignment horizontal="left" vertical="top"/>
    </xf>
    <xf numFmtId="166" fontId="8" fillId="8" borderId="9" xfId="5" applyNumberFormat="1" applyFont="1" applyFill="1" applyBorder="1" applyAlignment="1">
      <alignment horizontal="center" vertical="center" wrapText="1"/>
    </xf>
    <xf numFmtId="166" fontId="8" fillId="8" borderId="1" xfId="5" applyNumberFormat="1" applyFont="1" applyFill="1" applyBorder="1" applyAlignment="1">
      <alignment horizontal="center" vertical="center" wrapText="1"/>
    </xf>
    <xf numFmtId="166" fontId="8" fillId="8" borderId="9" xfId="0" applyNumberFormat="1" applyFont="1" applyFill="1" applyBorder="1" applyAlignment="1">
      <alignment horizontal="center" vertical="center" wrapText="1"/>
    </xf>
    <xf numFmtId="166" fontId="8" fillId="8" borderId="1" xfId="0" applyNumberFormat="1" applyFont="1" applyFill="1" applyBorder="1" applyAlignment="1">
      <alignment horizontal="center" vertical="center" wrapText="1"/>
    </xf>
    <xf numFmtId="0" fontId="8" fillId="8" borderId="8" xfId="0" applyFont="1" applyFill="1" applyBorder="1" applyAlignment="1">
      <alignment horizontal="left" vertical="center"/>
    </xf>
    <xf numFmtId="0" fontId="8" fillId="8" borderId="4" xfId="0" applyFont="1" applyFill="1" applyBorder="1" applyAlignment="1">
      <alignment horizontal="left" vertical="center"/>
    </xf>
    <xf numFmtId="0" fontId="8" fillId="8" borderId="9" xfId="0" applyFont="1" applyFill="1" applyBorder="1" applyAlignment="1">
      <alignment horizontal="center" vertical="center"/>
    </xf>
    <xf numFmtId="0" fontId="11" fillId="0" borderId="1" xfId="0" applyFont="1" applyBorder="1" applyAlignment="1">
      <alignment horizontal="center" vertical="top"/>
    </xf>
    <xf numFmtId="0" fontId="11" fillId="0" borderId="1" xfId="0" applyFont="1" applyBorder="1" applyAlignment="1">
      <alignment horizontal="left" vertical="top" wrapText="1"/>
    </xf>
    <xf numFmtId="0" fontId="44" fillId="7" borderId="1" xfId="0" applyFont="1" applyFill="1" applyBorder="1" applyAlignment="1">
      <alignment horizontal="left" vertical="top"/>
    </xf>
    <xf numFmtId="0" fontId="44" fillId="0" borderId="1" xfId="0" applyFont="1" applyBorder="1" applyAlignment="1">
      <alignment horizontal="left" vertical="top"/>
    </xf>
    <xf numFmtId="0" fontId="8" fillId="8" borderId="0" xfId="0" applyFont="1" applyFill="1" applyBorder="1" applyAlignment="1">
      <alignment horizontal="center" vertical="center" wrapText="1"/>
    </xf>
    <xf numFmtId="169" fontId="44" fillId="6" borderId="1" xfId="5" applyNumberFormat="1" applyFont="1" applyFill="1" applyBorder="1" applyAlignment="1">
      <alignment horizontal="left"/>
    </xf>
    <xf numFmtId="0" fontId="44" fillId="0" borderId="1" xfId="0" applyFont="1" applyBorder="1" applyAlignment="1">
      <alignment horizontal="left" vertical="top" wrapText="1"/>
    </xf>
    <xf numFmtId="0" fontId="8" fillId="8" borderId="6" xfId="0" applyFont="1" applyFill="1" applyBorder="1" applyAlignment="1">
      <alignment horizontal="center" vertical="top" wrapText="1"/>
    </xf>
    <xf numFmtId="0" fontId="8" fillId="8" borderId="8" xfId="0" applyFont="1" applyFill="1" applyBorder="1" applyAlignment="1">
      <alignment horizontal="center" vertical="center" wrapText="1"/>
    </xf>
    <xf numFmtId="0" fontId="8" fillId="8" borderId="4" xfId="0" applyFont="1" applyFill="1" applyBorder="1" applyAlignment="1">
      <alignment horizontal="center" vertical="center" wrapText="1"/>
    </xf>
    <xf numFmtId="0" fontId="11" fillId="0" borderId="4" xfId="0" applyFont="1" applyBorder="1" applyAlignment="1">
      <alignment horizontal="left" vertical="top" wrapText="1"/>
    </xf>
    <xf numFmtId="0" fontId="42" fillId="7" borderId="1" xfId="0" applyFont="1" applyFill="1" applyBorder="1" applyAlignment="1">
      <alignment horizontal="left" vertical="top"/>
    </xf>
  </cellXfs>
  <cellStyles count="17">
    <cellStyle name="Cálculo 2" xfId="1" xr:uid="{A73811AD-C804-4A55-8960-A1266979F46D}"/>
    <cellStyle name="Euro" xfId="2" xr:uid="{AFA83642-6890-41AC-826F-D7AA238E10CE}"/>
    <cellStyle name="Euro 2" xfId="3" xr:uid="{E411194E-52C9-4583-B23F-F86683E94606}"/>
    <cellStyle name="Hipervínculo" xfId="4" builtinId="8"/>
    <cellStyle name="Millares" xfId="5" builtinId="3"/>
    <cellStyle name="Millares 2" xfId="6" xr:uid="{3965E55C-3B06-4D58-89EB-A2C2AC9E6123}"/>
    <cellStyle name="Millares 3" xfId="7" xr:uid="{D30F7A5B-91AD-45EF-ABD3-5258E38C498D}"/>
    <cellStyle name="Neutral" xfId="8" builtinId="28" customBuiltin="1"/>
    <cellStyle name="Normal" xfId="0" builtinId="0"/>
    <cellStyle name="Normal 2" xfId="9" xr:uid="{AB7CB78B-72F4-42CD-A848-77B0E56F4607}"/>
    <cellStyle name="Normal 2 2" xfId="10" xr:uid="{DF377A06-9BA2-41CF-B7A9-1CCC30789DC0}"/>
    <cellStyle name="Notas 2" xfId="11" xr:uid="{66EE3B6A-25D3-49DA-B69E-92778E8F15E5}"/>
    <cellStyle name="Porcentaje 2" xfId="12" xr:uid="{7AFD4927-3B46-4F80-948E-4FB70696CF10}"/>
    <cellStyle name="Porcentaje 3" xfId="13" xr:uid="{572D9820-A7EC-4D85-B524-BAD21174F258}"/>
    <cellStyle name="Porcentaje 4" xfId="14" xr:uid="{D37E594E-906C-4E4E-AD2B-1E63B7D4B853}"/>
    <cellStyle name="Salida 2" xfId="15" xr:uid="{4C5DB469-7690-4976-B806-2965527C0765}"/>
    <cellStyle name="Total" xfId="16" builtinId="25" customBuiltin="1"/>
  </cellStyles>
  <dxfs count="0"/>
  <tableStyles count="0" defaultTableStyle="TableStyleMedium9" defaultPivotStyle="PivotStyleLight16"/>
  <colors>
    <indexedColors>
      <rgbColor rgb="00000000"/>
      <rgbColor rgb="00FFFFFF"/>
      <rgbColor rgb="00FF0000"/>
      <rgbColor rgb="0000FF00"/>
      <rgbColor rgb="000000FF"/>
      <rgbColor rgb="00FFFF00"/>
      <rgbColor rgb="00FF00FF"/>
      <rgbColor rgb="0000FFFF"/>
      <rgbColor rgb="00000000"/>
      <rgbColor rgb="00FFFFFF"/>
      <rgbColor rgb="00FF0000"/>
      <rgbColor rgb="0000FF00"/>
      <rgbColor rgb="000000FF"/>
      <rgbColor rgb="00FFFF00"/>
      <rgbColor rgb="00FF00FF"/>
      <rgbColor rgb="0000FFFF"/>
      <rgbColor rgb="00800000"/>
      <rgbColor rgb="00008000"/>
      <rgbColor rgb="00000080"/>
      <rgbColor rgb="00808000"/>
      <rgbColor rgb="00800080"/>
      <rgbColor rgb="00008080"/>
      <rgbColor rgb="00C0C0C0"/>
      <rgbColor rgb="00808080"/>
      <rgbColor rgb="009999FF"/>
      <rgbColor rgb="00993366"/>
      <rgbColor rgb="00FFFFCC"/>
      <rgbColor rgb="00CCFFFF"/>
      <rgbColor rgb="00660066"/>
      <rgbColor rgb="00FF8080"/>
      <rgbColor rgb="000066CC"/>
      <rgbColor rgb="00CCCCFF"/>
      <rgbColor rgb="00000080"/>
      <rgbColor rgb="00FF00FF"/>
      <rgbColor rgb="00FFFF00"/>
      <rgbColor rgb="0000FFFF"/>
      <rgbColor rgb="00800080"/>
      <rgbColor rgb="00800000"/>
      <rgbColor rgb="00008080"/>
      <rgbColor rgb="000000FF"/>
      <rgbColor rgb="0000CCFF"/>
      <rgbColor rgb="00CCFFFF"/>
      <rgbColor rgb="00CCFFCC"/>
      <rgbColor rgb="00FFFF99"/>
      <rgbColor rgb="0099CCFF"/>
      <rgbColor rgb="00DDDDDD"/>
      <rgbColor rgb="00CC99FF"/>
      <rgbColor rgb="00FFCC99"/>
      <rgbColor rgb="003366FF"/>
      <rgbColor rgb="0033CCCC"/>
      <rgbColor rgb="0099CC00"/>
      <rgbColor rgb="00FFCC00"/>
      <rgbColor rgb="00FF9900"/>
      <rgbColor rgb="00FF6600"/>
      <rgbColor rgb="00666699"/>
      <rgbColor rgb="00969696"/>
      <rgbColor rgb="00003366"/>
      <rgbColor rgb="00339966"/>
      <rgbColor rgb="00003300"/>
      <rgbColor rgb="00333300"/>
      <rgbColor rgb="00993300"/>
      <rgbColor rgb="00993366"/>
      <rgbColor rgb="00333399"/>
      <rgbColor rgb="00333333"/>
    </indexed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haredStrings" Target="sharedStrings.xml"/><Relationship Id="rId2" Type="http://schemas.openxmlformats.org/officeDocument/2006/relationships/worksheet" Target="worksheets/sheet2.xml"/><Relationship Id="rId16" Type="http://schemas.openxmlformats.org/officeDocument/2006/relationships/styles" Target="styles.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theme" Target="theme/theme1.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3.png"/></Relationships>
</file>

<file path=xl/drawings/_rels/drawing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5.png"/></Relationships>
</file>

<file path=xl/drawings/_rels/drawing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5.png"/></Relationships>
</file>

<file path=xl/drawings/_rels/drawing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xl/drawings/_rels/drawing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xl/drawings/_rels/drawing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1</xdr:row>
      <xdr:rowOff>200025</xdr:rowOff>
    </xdr:from>
    <xdr:to>
      <xdr:col>6</xdr:col>
      <xdr:colOff>962025</xdr:colOff>
      <xdr:row>1</xdr:row>
      <xdr:rowOff>238125</xdr:rowOff>
    </xdr:to>
    <xdr:pic>
      <xdr:nvPicPr>
        <xdr:cNvPr id="24443907" name="Imagen 12">
          <a:extLst>
            <a:ext uri="{FF2B5EF4-FFF2-40B4-BE49-F238E27FC236}">
              <a16:creationId xmlns:a16="http://schemas.microsoft.com/office/drawing/2014/main" id="{49A46E44-81D8-8F55-B1D8-F5F279F0625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2815" t="45454" r="978" b="19910"/>
        <a:stretch>
          <a:fillRect/>
        </a:stretch>
      </xdr:blipFill>
      <xdr:spPr bwMode="auto">
        <a:xfrm>
          <a:off x="0" y="962025"/>
          <a:ext cx="6772275" cy="38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114300</xdr:colOff>
      <xdr:row>0</xdr:row>
      <xdr:rowOff>123825</xdr:rowOff>
    </xdr:from>
    <xdr:to>
      <xdr:col>2</xdr:col>
      <xdr:colOff>114300</xdr:colOff>
      <xdr:row>1</xdr:row>
      <xdr:rowOff>38100</xdr:rowOff>
    </xdr:to>
    <xdr:pic>
      <xdr:nvPicPr>
        <xdr:cNvPr id="24443908" name="Imagen 2">
          <a:extLst>
            <a:ext uri="{FF2B5EF4-FFF2-40B4-BE49-F238E27FC236}">
              <a16:creationId xmlns:a16="http://schemas.microsoft.com/office/drawing/2014/main" id="{7AFFB1AF-5A96-5E67-5A05-DD5EC5591FF3}"/>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3499" t="23700" b="26404"/>
        <a:stretch>
          <a:fillRect/>
        </a:stretch>
      </xdr:blipFill>
      <xdr:spPr bwMode="auto">
        <a:xfrm>
          <a:off x="114300" y="123825"/>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19050</xdr:colOff>
      <xdr:row>0</xdr:row>
      <xdr:rowOff>752475</xdr:rowOff>
    </xdr:from>
    <xdr:to>
      <xdr:col>5</xdr:col>
      <xdr:colOff>952500</xdr:colOff>
      <xdr:row>1</xdr:row>
      <xdr:rowOff>38100</xdr:rowOff>
    </xdr:to>
    <xdr:pic>
      <xdr:nvPicPr>
        <xdr:cNvPr id="24433023" name="Imagen 6">
          <a:extLst>
            <a:ext uri="{FF2B5EF4-FFF2-40B4-BE49-F238E27FC236}">
              <a16:creationId xmlns:a16="http://schemas.microsoft.com/office/drawing/2014/main" id="{DB5E436B-B197-14F9-ECCD-C1454BC6433A}"/>
            </a:ext>
          </a:extLst>
        </xdr:cNvPr>
        <xdr:cNvPicPr preferRelativeResize="0">
          <a:picLocks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2815" t="45454" r="978" b="19910"/>
        <a:stretch>
          <a:fillRect/>
        </a:stretch>
      </xdr:blipFill>
      <xdr:spPr bwMode="auto">
        <a:xfrm>
          <a:off x="19050" y="752475"/>
          <a:ext cx="8277225" cy="4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104775</xdr:colOff>
      <xdr:row>0</xdr:row>
      <xdr:rowOff>0</xdr:rowOff>
    </xdr:from>
    <xdr:to>
      <xdr:col>0</xdr:col>
      <xdr:colOff>1866900</xdr:colOff>
      <xdr:row>0</xdr:row>
      <xdr:rowOff>676275</xdr:rowOff>
    </xdr:to>
    <xdr:pic>
      <xdr:nvPicPr>
        <xdr:cNvPr id="24433024" name="Imagen 2">
          <a:extLst>
            <a:ext uri="{FF2B5EF4-FFF2-40B4-BE49-F238E27FC236}">
              <a16:creationId xmlns:a16="http://schemas.microsoft.com/office/drawing/2014/main" id="{90A70E1C-C315-328E-1F17-EE2CA43A7B75}"/>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3499" t="23700" b="26404"/>
        <a:stretch>
          <a:fillRect/>
        </a:stretch>
      </xdr:blipFill>
      <xdr:spPr bwMode="auto">
        <a:xfrm>
          <a:off x="104775" y="0"/>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57150</xdr:colOff>
      <xdr:row>0</xdr:row>
      <xdr:rowOff>714375</xdr:rowOff>
    </xdr:from>
    <xdr:to>
      <xdr:col>3</xdr:col>
      <xdr:colOff>104775</xdr:colOff>
      <xdr:row>1</xdr:row>
      <xdr:rowOff>0</xdr:rowOff>
    </xdr:to>
    <xdr:pic>
      <xdr:nvPicPr>
        <xdr:cNvPr id="24427009" name="Imagen 6">
          <a:extLst>
            <a:ext uri="{FF2B5EF4-FFF2-40B4-BE49-F238E27FC236}">
              <a16:creationId xmlns:a16="http://schemas.microsoft.com/office/drawing/2014/main" id="{B46A5384-890F-CF37-9861-73301C187AC7}"/>
            </a:ext>
          </a:extLst>
        </xdr:cNvPr>
        <xdr:cNvPicPr preferRelativeResize="0">
          <a:picLocks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2815" t="19910" r="978" b="45454"/>
        <a:stretch>
          <a:fillRect/>
        </a:stretch>
      </xdr:blipFill>
      <xdr:spPr bwMode="auto">
        <a:xfrm>
          <a:off x="57150" y="714375"/>
          <a:ext cx="9086850" cy="4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171450</xdr:colOff>
      <xdr:row>0</xdr:row>
      <xdr:rowOff>19050</xdr:rowOff>
    </xdr:from>
    <xdr:to>
      <xdr:col>0</xdr:col>
      <xdr:colOff>1933575</xdr:colOff>
      <xdr:row>0</xdr:row>
      <xdr:rowOff>695325</xdr:rowOff>
    </xdr:to>
    <xdr:pic>
      <xdr:nvPicPr>
        <xdr:cNvPr id="24427010" name="Imagen 2">
          <a:extLst>
            <a:ext uri="{FF2B5EF4-FFF2-40B4-BE49-F238E27FC236}">
              <a16:creationId xmlns:a16="http://schemas.microsoft.com/office/drawing/2014/main" id="{CF0A9AF5-6DAE-E3F5-BE67-3D8CD87433A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3499" t="23700" b="26404"/>
        <a:stretch>
          <a:fillRect/>
        </a:stretch>
      </xdr:blipFill>
      <xdr:spPr bwMode="auto">
        <a:xfrm>
          <a:off x="171450" y="19050"/>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1</xdr:row>
      <xdr:rowOff>47625</xdr:rowOff>
    </xdr:from>
    <xdr:to>
      <xdr:col>4</xdr:col>
      <xdr:colOff>104775</xdr:colOff>
      <xdr:row>1</xdr:row>
      <xdr:rowOff>114300</xdr:rowOff>
    </xdr:to>
    <xdr:pic>
      <xdr:nvPicPr>
        <xdr:cNvPr id="24432009" name="Imagen 6">
          <a:extLst>
            <a:ext uri="{FF2B5EF4-FFF2-40B4-BE49-F238E27FC236}">
              <a16:creationId xmlns:a16="http://schemas.microsoft.com/office/drawing/2014/main" id="{E95B8C24-8368-910B-8E0A-053D6F06407D}"/>
            </a:ext>
          </a:extLst>
        </xdr:cNvPr>
        <xdr:cNvPicPr preferRelativeResize="0">
          <a:picLocks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2815" t="45454" r="978" b="19910"/>
        <a:stretch>
          <a:fillRect/>
        </a:stretch>
      </xdr:blipFill>
      <xdr:spPr bwMode="auto">
        <a:xfrm>
          <a:off x="0" y="809625"/>
          <a:ext cx="9639300" cy="6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104775</xdr:colOff>
      <xdr:row>0</xdr:row>
      <xdr:rowOff>0</xdr:rowOff>
    </xdr:from>
    <xdr:to>
      <xdr:col>0</xdr:col>
      <xdr:colOff>1857375</xdr:colOff>
      <xdr:row>0</xdr:row>
      <xdr:rowOff>676275</xdr:rowOff>
    </xdr:to>
    <xdr:pic>
      <xdr:nvPicPr>
        <xdr:cNvPr id="24432010" name="Imagen 2">
          <a:extLst>
            <a:ext uri="{FF2B5EF4-FFF2-40B4-BE49-F238E27FC236}">
              <a16:creationId xmlns:a16="http://schemas.microsoft.com/office/drawing/2014/main" id="{BA0191B9-5B83-D095-B7F1-B336B24776CB}"/>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3499" t="23700" b="26404"/>
        <a:stretch>
          <a:fillRect/>
        </a:stretch>
      </xdr:blipFill>
      <xdr:spPr bwMode="auto">
        <a:xfrm>
          <a:off x="10477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104775</xdr:colOff>
      <xdr:row>0</xdr:row>
      <xdr:rowOff>200025</xdr:rowOff>
    </xdr:from>
    <xdr:to>
      <xdr:col>0</xdr:col>
      <xdr:colOff>1847850</xdr:colOff>
      <xdr:row>1</xdr:row>
      <xdr:rowOff>114300</xdr:rowOff>
    </xdr:to>
    <xdr:pic>
      <xdr:nvPicPr>
        <xdr:cNvPr id="24430985" name="Imagen 2">
          <a:extLst>
            <a:ext uri="{FF2B5EF4-FFF2-40B4-BE49-F238E27FC236}">
              <a16:creationId xmlns:a16="http://schemas.microsoft.com/office/drawing/2014/main" id="{576BA06E-A353-9E77-62BE-6BEEC90E388B}"/>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104775" y="200025"/>
          <a:ext cx="174307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200025</xdr:rowOff>
    </xdr:from>
    <xdr:to>
      <xdr:col>7</xdr:col>
      <xdr:colOff>0</xdr:colOff>
      <xdr:row>1</xdr:row>
      <xdr:rowOff>276225</xdr:rowOff>
    </xdr:to>
    <xdr:pic>
      <xdr:nvPicPr>
        <xdr:cNvPr id="24430986" name="Imagen 6">
          <a:extLst>
            <a:ext uri="{FF2B5EF4-FFF2-40B4-BE49-F238E27FC236}">
              <a16:creationId xmlns:a16="http://schemas.microsoft.com/office/drawing/2014/main" id="{7DEC88BF-DB5A-C1AF-0BBA-322A498460F6}"/>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962025"/>
          <a:ext cx="9458325" cy="7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104775</xdr:colOff>
      <xdr:row>0</xdr:row>
      <xdr:rowOff>0</xdr:rowOff>
    </xdr:from>
    <xdr:to>
      <xdr:col>0</xdr:col>
      <xdr:colOff>1857375</xdr:colOff>
      <xdr:row>0</xdr:row>
      <xdr:rowOff>676275</xdr:rowOff>
    </xdr:to>
    <xdr:pic>
      <xdr:nvPicPr>
        <xdr:cNvPr id="24434017" name="Imagen 2">
          <a:extLst>
            <a:ext uri="{FF2B5EF4-FFF2-40B4-BE49-F238E27FC236}">
              <a16:creationId xmlns:a16="http://schemas.microsoft.com/office/drawing/2014/main" id="{9D8E5D31-42D9-EAB4-D679-B5A2F0478F95}"/>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10477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9525</xdr:rowOff>
    </xdr:from>
    <xdr:to>
      <xdr:col>6</xdr:col>
      <xdr:colOff>0</xdr:colOff>
      <xdr:row>1</xdr:row>
      <xdr:rowOff>104775</xdr:rowOff>
    </xdr:to>
    <xdr:pic>
      <xdr:nvPicPr>
        <xdr:cNvPr id="24434018" name="Imagen 6">
          <a:extLst>
            <a:ext uri="{FF2B5EF4-FFF2-40B4-BE49-F238E27FC236}">
              <a16:creationId xmlns:a16="http://schemas.microsoft.com/office/drawing/2014/main" id="{299FD3EB-C9CF-DA91-F465-F5322E005DBD}"/>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71525"/>
          <a:ext cx="9134475" cy="95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95250</xdr:colOff>
      <xdr:row>0</xdr:row>
      <xdr:rowOff>0</xdr:rowOff>
    </xdr:from>
    <xdr:to>
      <xdr:col>1</xdr:col>
      <xdr:colOff>352425</xdr:colOff>
      <xdr:row>0</xdr:row>
      <xdr:rowOff>676275</xdr:rowOff>
    </xdr:to>
    <xdr:pic>
      <xdr:nvPicPr>
        <xdr:cNvPr id="24435037" name="Imagen 2">
          <a:extLst>
            <a:ext uri="{FF2B5EF4-FFF2-40B4-BE49-F238E27FC236}">
              <a16:creationId xmlns:a16="http://schemas.microsoft.com/office/drawing/2014/main" id="{BF85CFF9-812B-0A08-4655-985B7FD96534}"/>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95250"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9525</xdr:rowOff>
    </xdr:from>
    <xdr:to>
      <xdr:col>3</xdr:col>
      <xdr:colOff>19050</xdr:colOff>
      <xdr:row>1</xdr:row>
      <xdr:rowOff>66675</xdr:rowOff>
    </xdr:to>
    <xdr:pic>
      <xdr:nvPicPr>
        <xdr:cNvPr id="24435038" name="Imagen 6">
          <a:extLst>
            <a:ext uri="{FF2B5EF4-FFF2-40B4-BE49-F238E27FC236}">
              <a16:creationId xmlns:a16="http://schemas.microsoft.com/office/drawing/2014/main" id="{CC0D8836-4E61-2669-778C-69676DD29893}"/>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71525"/>
          <a:ext cx="6248400" cy="5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0</xdr:col>
      <xdr:colOff>104775</xdr:colOff>
      <xdr:row>0</xdr:row>
      <xdr:rowOff>0</xdr:rowOff>
    </xdr:from>
    <xdr:to>
      <xdr:col>1</xdr:col>
      <xdr:colOff>971550</xdr:colOff>
      <xdr:row>0</xdr:row>
      <xdr:rowOff>676275</xdr:rowOff>
    </xdr:to>
    <xdr:pic>
      <xdr:nvPicPr>
        <xdr:cNvPr id="24436053" name="Imagen 2">
          <a:extLst>
            <a:ext uri="{FF2B5EF4-FFF2-40B4-BE49-F238E27FC236}">
              <a16:creationId xmlns:a16="http://schemas.microsoft.com/office/drawing/2014/main" id="{D28A8DB6-FA2B-92EB-F7EA-4EF4CF3A2DFA}"/>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104775" y="0"/>
          <a:ext cx="174307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9525</xdr:rowOff>
    </xdr:from>
    <xdr:to>
      <xdr:col>4</xdr:col>
      <xdr:colOff>57150</xdr:colOff>
      <xdr:row>1</xdr:row>
      <xdr:rowOff>66675</xdr:rowOff>
    </xdr:to>
    <xdr:pic>
      <xdr:nvPicPr>
        <xdr:cNvPr id="24436054" name="Imagen 6">
          <a:extLst>
            <a:ext uri="{FF2B5EF4-FFF2-40B4-BE49-F238E27FC236}">
              <a16:creationId xmlns:a16="http://schemas.microsoft.com/office/drawing/2014/main" id="{913F4C00-BC0C-6E34-1F32-D4F16C1BC70D}"/>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71525"/>
          <a:ext cx="10467975" cy="5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85725</xdr:colOff>
      <xdr:row>0</xdr:row>
      <xdr:rowOff>0</xdr:rowOff>
    </xdr:from>
    <xdr:to>
      <xdr:col>0</xdr:col>
      <xdr:colOff>1838325</xdr:colOff>
      <xdr:row>0</xdr:row>
      <xdr:rowOff>676275</xdr:rowOff>
    </xdr:to>
    <xdr:pic>
      <xdr:nvPicPr>
        <xdr:cNvPr id="24437071" name="Imagen 2">
          <a:extLst>
            <a:ext uri="{FF2B5EF4-FFF2-40B4-BE49-F238E27FC236}">
              <a16:creationId xmlns:a16="http://schemas.microsoft.com/office/drawing/2014/main" id="{947C3950-C503-06C4-3AC0-D1D0A9C6C93A}"/>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8572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9525</xdr:rowOff>
    </xdr:from>
    <xdr:to>
      <xdr:col>1</xdr:col>
      <xdr:colOff>5095875</xdr:colOff>
      <xdr:row>1</xdr:row>
      <xdr:rowOff>57150</xdr:rowOff>
    </xdr:to>
    <xdr:pic>
      <xdr:nvPicPr>
        <xdr:cNvPr id="24437072" name="Imagen 6">
          <a:extLst>
            <a:ext uri="{FF2B5EF4-FFF2-40B4-BE49-F238E27FC236}">
              <a16:creationId xmlns:a16="http://schemas.microsoft.com/office/drawing/2014/main" id="{C3EC5498-A6CD-74AD-C34C-FFE765114C45}"/>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71525"/>
          <a:ext cx="8924925" cy="4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104775</xdr:colOff>
      <xdr:row>0</xdr:row>
      <xdr:rowOff>0</xdr:rowOff>
    </xdr:from>
    <xdr:to>
      <xdr:col>1</xdr:col>
      <xdr:colOff>247650</xdr:colOff>
      <xdr:row>0</xdr:row>
      <xdr:rowOff>676275</xdr:rowOff>
    </xdr:to>
    <xdr:pic>
      <xdr:nvPicPr>
        <xdr:cNvPr id="24438087" name="Imagen 2">
          <a:extLst>
            <a:ext uri="{FF2B5EF4-FFF2-40B4-BE49-F238E27FC236}">
              <a16:creationId xmlns:a16="http://schemas.microsoft.com/office/drawing/2014/main" id="{9CA993BF-E11A-4705-7462-AC31A60EDF4D}"/>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10477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0</xdr:rowOff>
    </xdr:from>
    <xdr:to>
      <xdr:col>3</xdr:col>
      <xdr:colOff>9525</xdr:colOff>
      <xdr:row>1</xdr:row>
      <xdr:rowOff>47625</xdr:rowOff>
    </xdr:to>
    <xdr:pic>
      <xdr:nvPicPr>
        <xdr:cNvPr id="24438088" name="Imagen 6">
          <a:extLst>
            <a:ext uri="{FF2B5EF4-FFF2-40B4-BE49-F238E27FC236}">
              <a16:creationId xmlns:a16="http://schemas.microsoft.com/office/drawing/2014/main" id="{4011A908-0482-DB7F-CA8A-AEFA53A6F183}"/>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62000"/>
          <a:ext cx="7877175" cy="4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0</xdr:col>
      <xdr:colOff>66675</xdr:colOff>
      <xdr:row>0</xdr:row>
      <xdr:rowOff>28575</xdr:rowOff>
    </xdr:from>
    <xdr:to>
      <xdr:col>0</xdr:col>
      <xdr:colOff>1819275</xdr:colOff>
      <xdr:row>0</xdr:row>
      <xdr:rowOff>704850</xdr:rowOff>
    </xdr:to>
    <xdr:pic>
      <xdr:nvPicPr>
        <xdr:cNvPr id="24439085" name="Imagen 2">
          <a:extLst>
            <a:ext uri="{FF2B5EF4-FFF2-40B4-BE49-F238E27FC236}">
              <a16:creationId xmlns:a16="http://schemas.microsoft.com/office/drawing/2014/main" id="{67B252C8-C4C0-A158-631D-D318928152F4}"/>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66675" y="28575"/>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9525</xdr:rowOff>
    </xdr:from>
    <xdr:to>
      <xdr:col>4</xdr:col>
      <xdr:colOff>104775</xdr:colOff>
      <xdr:row>1</xdr:row>
      <xdr:rowOff>47625</xdr:rowOff>
    </xdr:to>
    <xdr:pic>
      <xdr:nvPicPr>
        <xdr:cNvPr id="24439086" name="Imagen 6">
          <a:extLst>
            <a:ext uri="{FF2B5EF4-FFF2-40B4-BE49-F238E27FC236}">
              <a16:creationId xmlns:a16="http://schemas.microsoft.com/office/drawing/2014/main" id="{58AD2684-8C59-FA90-4828-2C472D527E52}"/>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71525"/>
          <a:ext cx="6829425" cy="38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2.xml><?xml version="1.0" encoding="utf-8"?>
<xdr:wsDr xmlns:xdr="http://schemas.openxmlformats.org/drawingml/2006/spreadsheetDrawing" xmlns:a="http://schemas.openxmlformats.org/drawingml/2006/main">
  <xdr:twoCellAnchor editAs="oneCell">
    <xdr:from>
      <xdr:col>0</xdr:col>
      <xdr:colOff>66675</xdr:colOff>
      <xdr:row>0</xdr:row>
      <xdr:rowOff>0</xdr:rowOff>
    </xdr:from>
    <xdr:to>
      <xdr:col>0</xdr:col>
      <xdr:colOff>1828800</xdr:colOff>
      <xdr:row>0</xdr:row>
      <xdr:rowOff>676275</xdr:rowOff>
    </xdr:to>
    <xdr:pic>
      <xdr:nvPicPr>
        <xdr:cNvPr id="24440107" name="Imagen 2">
          <a:extLst>
            <a:ext uri="{FF2B5EF4-FFF2-40B4-BE49-F238E27FC236}">
              <a16:creationId xmlns:a16="http://schemas.microsoft.com/office/drawing/2014/main" id="{774A8ACE-E809-01A7-B33F-2426197FA48E}"/>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66675" y="0"/>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752475</xdr:rowOff>
    </xdr:from>
    <xdr:to>
      <xdr:col>5</xdr:col>
      <xdr:colOff>1143000</xdr:colOff>
      <xdr:row>1</xdr:row>
      <xdr:rowOff>57150</xdr:rowOff>
    </xdr:to>
    <xdr:pic>
      <xdr:nvPicPr>
        <xdr:cNvPr id="24440108" name="Imagen 6">
          <a:extLst>
            <a:ext uri="{FF2B5EF4-FFF2-40B4-BE49-F238E27FC236}">
              <a16:creationId xmlns:a16="http://schemas.microsoft.com/office/drawing/2014/main" id="{0F9AD879-E69D-11A3-FD4E-1A46AD41F451}"/>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52475"/>
          <a:ext cx="9477375" cy="6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3.xml><?xml version="1.0" encoding="utf-8"?>
<xdr:wsDr xmlns:xdr="http://schemas.openxmlformats.org/drawingml/2006/spreadsheetDrawing" xmlns:a="http://schemas.openxmlformats.org/drawingml/2006/main">
  <xdr:twoCellAnchor editAs="oneCell">
    <xdr:from>
      <xdr:col>0</xdr:col>
      <xdr:colOff>66675</xdr:colOff>
      <xdr:row>0</xdr:row>
      <xdr:rowOff>0</xdr:rowOff>
    </xdr:from>
    <xdr:to>
      <xdr:col>0</xdr:col>
      <xdr:colOff>1828800</xdr:colOff>
      <xdr:row>0</xdr:row>
      <xdr:rowOff>676275</xdr:rowOff>
    </xdr:to>
    <xdr:pic>
      <xdr:nvPicPr>
        <xdr:cNvPr id="24441123" name="Imagen 2">
          <a:extLst>
            <a:ext uri="{FF2B5EF4-FFF2-40B4-BE49-F238E27FC236}">
              <a16:creationId xmlns:a16="http://schemas.microsoft.com/office/drawing/2014/main" id="{9ACD8AFF-5896-D85B-7BA1-87F04B84991F}"/>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66675" y="0"/>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752475</xdr:rowOff>
    </xdr:from>
    <xdr:to>
      <xdr:col>7</xdr:col>
      <xdr:colOff>47625</xdr:colOff>
      <xdr:row>1</xdr:row>
      <xdr:rowOff>57150</xdr:rowOff>
    </xdr:to>
    <xdr:pic>
      <xdr:nvPicPr>
        <xdr:cNvPr id="24441124" name="Imagen 6">
          <a:extLst>
            <a:ext uri="{FF2B5EF4-FFF2-40B4-BE49-F238E27FC236}">
              <a16:creationId xmlns:a16="http://schemas.microsoft.com/office/drawing/2014/main" id="{FFC2AF79-4D1D-30B8-032A-9189BF57CF24}"/>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52475"/>
          <a:ext cx="8296275" cy="6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4.xml><?xml version="1.0" encoding="utf-8"?>
<xdr:wsDr xmlns:xdr="http://schemas.openxmlformats.org/drawingml/2006/spreadsheetDrawing" xmlns:a="http://schemas.openxmlformats.org/drawingml/2006/main">
  <xdr:twoCellAnchor editAs="oneCell">
    <xdr:from>
      <xdr:col>0</xdr:col>
      <xdr:colOff>66675</xdr:colOff>
      <xdr:row>0</xdr:row>
      <xdr:rowOff>0</xdr:rowOff>
    </xdr:from>
    <xdr:to>
      <xdr:col>0</xdr:col>
      <xdr:colOff>1819275</xdr:colOff>
      <xdr:row>0</xdr:row>
      <xdr:rowOff>676275</xdr:rowOff>
    </xdr:to>
    <xdr:pic>
      <xdr:nvPicPr>
        <xdr:cNvPr id="24442135" name="Imagen 2">
          <a:extLst>
            <a:ext uri="{FF2B5EF4-FFF2-40B4-BE49-F238E27FC236}">
              <a16:creationId xmlns:a16="http://schemas.microsoft.com/office/drawing/2014/main" id="{70FBA85D-1037-20EC-4559-C919F55AD571}"/>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6667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752475</xdr:rowOff>
    </xdr:from>
    <xdr:to>
      <xdr:col>4</xdr:col>
      <xdr:colOff>603131</xdr:colOff>
      <xdr:row>1</xdr:row>
      <xdr:rowOff>38100</xdr:rowOff>
    </xdr:to>
    <xdr:pic>
      <xdr:nvPicPr>
        <xdr:cNvPr id="24442136" name="Imagen 6">
          <a:extLst>
            <a:ext uri="{FF2B5EF4-FFF2-40B4-BE49-F238E27FC236}">
              <a16:creationId xmlns:a16="http://schemas.microsoft.com/office/drawing/2014/main" id="{DAB32FA8-4617-0802-DB49-983CF1CF4852}"/>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52475"/>
          <a:ext cx="10458450" cy="4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theme/theme1.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FF"/>
        </a:solidFill>
        <a:ln w="9525" cap="flat" cmpd="sng" algn="ctr">
          <a:solidFill>
            <a:srgbClr val="000000"/>
          </a:solidFill>
          <a:prstDash val="solid"/>
          <a:round/>
          <a:headEnd type="none" w="med" len="med"/>
          <a:tailEnd type="none" w="med" len="med"/>
        </a:ln>
        <a:effectLst/>
      </a:spPr>
      <a:bodyPr vertOverflow="clip" wrap="square" lIns="18288" tIns="0" rIns="0" bIns="0" upright="1"/>
      <a:lstStyle/>
    </a:spDef>
    <a:lnDef>
      <a:spPr bwMode="auto">
        <a:xfrm>
          <a:off x="0" y="0"/>
          <a:ext cx="1" cy="1"/>
        </a:xfrm>
        <a:custGeom>
          <a:avLst/>
          <a:gdLst/>
          <a:ahLst/>
          <a:cxnLst/>
          <a:rect l="0" t="0" r="0" b="0"/>
          <a:pathLst/>
        </a:custGeom>
        <a:solidFill>
          <a:srgbClr val="FFFFFF"/>
        </a:solidFill>
        <a:ln w="9525" cap="flat" cmpd="sng" algn="ctr">
          <a:solidFill>
            <a:srgbClr val="000000"/>
          </a:solidFill>
          <a:prstDash val="solid"/>
          <a:round/>
          <a:headEnd type="none" w="med" len="med"/>
          <a:tailEnd type="none" w="med" len="med"/>
        </a:ln>
        <a:effectLst/>
      </a:spPr>
      <a:bodyPr vertOverflow="clip" wrap="square" lIns="18288" tIns="0" rIns="0" bIns="0" upright="1"/>
      <a:lstStyle/>
    </a:lnDef>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1.bin"/></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9.xml"/></Relationships>
</file>

<file path=xl/worksheets/_rels/sheet10.xml.rels><?xml version="1.0" encoding="UTF-8" standalone="yes"?>
<Relationships xmlns="http://schemas.openxmlformats.org/package/2006/relationships"><Relationship Id="rId1" Type="http://schemas.openxmlformats.org/officeDocument/2006/relationships/drawing" Target="../drawings/drawing10.xml"/></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11.xml"/></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2.bin"/></Relationships>
</file>

<file path=xl/worksheets/_rels/sheet13.xml.rels><?xml version="1.0" encoding="UTF-8" standalone="yes"?>
<Relationships xmlns="http://schemas.openxmlformats.org/package/2006/relationships"><Relationship Id="rId1" Type="http://schemas.openxmlformats.org/officeDocument/2006/relationships/drawing" Target="../drawings/drawing13.xml"/></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03F85CE-CBC2-44F2-9EC7-0B4D0F0AECFB}">
  <sheetPr>
    <tabColor rgb="FFFF0000"/>
  </sheetPr>
  <dimension ref="A1:G35"/>
  <sheetViews>
    <sheetView tabSelected="1" zoomScaleNormal="100" workbookViewId="0">
      <selection sqref="A1:G1"/>
    </sheetView>
  </sheetViews>
  <sheetFormatPr baseColWidth="10" defaultColWidth="11.42578125" defaultRowHeight="14.25" x14ac:dyDescent="0.25"/>
  <cols>
    <col min="1" max="1" width="14.42578125" style="10" customWidth="1"/>
    <col min="2" max="2" width="12" style="2" customWidth="1"/>
    <col min="3" max="4" width="14.42578125" style="2" customWidth="1"/>
    <col min="5" max="5" width="17.42578125" style="2" customWidth="1"/>
    <col min="6" max="6" width="14.42578125" style="2" customWidth="1"/>
    <col min="7" max="7" width="35" style="2" customWidth="1"/>
    <col min="8" max="8" width="14.42578125" style="2" customWidth="1"/>
    <col min="9" max="16384" width="11.42578125" style="2"/>
  </cols>
  <sheetData>
    <row r="1" spans="1:7" ht="60" customHeight="1" x14ac:dyDescent="0.25">
      <c r="A1" s="383"/>
      <c r="B1" s="383"/>
      <c r="C1" s="383"/>
      <c r="D1" s="383"/>
      <c r="E1" s="383"/>
      <c r="F1" s="383"/>
      <c r="G1" s="383"/>
    </row>
    <row r="2" spans="1:7" ht="20.25" customHeight="1" x14ac:dyDescent="0.25">
      <c r="A2" s="1"/>
      <c r="B2" s="1"/>
      <c r="C2" s="1"/>
      <c r="D2" s="1"/>
      <c r="E2" s="1"/>
      <c r="F2" s="1"/>
      <c r="G2" s="1"/>
    </row>
    <row r="3" spans="1:7" ht="15" customHeight="1" x14ac:dyDescent="0.25">
      <c r="A3" s="3"/>
      <c r="B3" s="3"/>
      <c r="C3" s="3"/>
      <c r="D3" s="3"/>
      <c r="E3" s="3"/>
      <c r="F3" s="3"/>
      <c r="G3" s="3"/>
    </row>
    <row r="4" spans="1:7" ht="21.75" customHeight="1" x14ac:dyDescent="0.25">
      <c r="A4" s="377" t="s">
        <v>0</v>
      </c>
      <c r="B4" s="378"/>
      <c r="C4" s="378"/>
      <c r="D4" s="378"/>
      <c r="E4" s="378"/>
      <c r="F4" s="378"/>
      <c r="G4" s="379"/>
    </row>
    <row r="5" spans="1:7" ht="12" customHeight="1" x14ac:dyDescent="0.25">
      <c r="A5" s="380"/>
      <c r="B5" s="381"/>
      <c r="C5" s="381"/>
      <c r="D5" s="381"/>
      <c r="E5" s="381"/>
      <c r="F5" s="381"/>
      <c r="G5" s="382"/>
    </row>
    <row r="6" spans="1:7" ht="15" customHeight="1" x14ac:dyDescent="0.25">
      <c r="A6" s="371" t="s">
        <v>1</v>
      </c>
      <c r="B6" s="372"/>
      <c r="C6" s="372"/>
      <c r="D6" s="372"/>
      <c r="E6" s="372"/>
      <c r="F6" s="372"/>
      <c r="G6" s="373"/>
    </row>
    <row r="7" spans="1:7" ht="15" customHeight="1" x14ac:dyDescent="0.25">
      <c r="A7" s="374"/>
      <c r="B7" s="375"/>
      <c r="C7" s="375"/>
      <c r="D7" s="375"/>
      <c r="E7" s="375"/>
      <c r="F7" s="375"/>
      <c r="G7" s="376"/>
    </row>
    <row r="8" spans="1:7" ht="15" customHeight="1" x14ac:dyDescent="0.25">
      <c r="A8" s="374"/>
      <c r="B8" s="375"/>
      <c r="C8" s="375"/>
      <c r="D8" s="375"/>
      <c r="E8" s="375"/>
      <c r="F8" s="375"/>
      <c r="G8" s="376"/>
    </row>
    <row r="9" spans="1:7" s="6" customFormat="1" ht="27" customHeight="1" x14ac:dyDescent="0.2">
      <c r="A9" s="4" t="s">
        <v>2</v>
      </c>
      <c r="B9" s="14" t="s">
        <v>3</v>
      </c>
      <c r="G9" s="5"/>
    </row>
    <row r="10" spans="1:7" s="6" customFormat="1" ht="27" customHeight="1" x14ac:dyDescent="0.2">
      <c r="A10" s="7"/>
      <c r="B10" s="8" t="s">
        <v>94</v>
      </c>
      <c r="C10" s="8"/>
      <c r="D10" s="8"/>
      <c r="E10" s="8"/>
      <c r="F10" s="8"/>
      <c r="G10" s="9"/>
    </row>
    <row r="11" spans="1:7" s="6" customFormat="1" ht="27" customHeight="1" x14ac:dyDescent="0.2">
      <c r="A11" s="4" t="s">
        <v>4</v>
      </c>
      <c r="B11" s="14" t="s">
        <v>5</v>
      </c>
      <c r="C11" s="14"/>
      <c r="G11" s="5"/>
    </row>
    <row r="12" spans="1:7" s="6" customFormat="1" ht="27" customHeight="1" x14ac:dyDescent="0.2">
      <c r="A12" s="7"/>
      <c r="B12" s="8" t="s">
        <v>94</v>
      </c>
      <c r="C12" s="8"/>
      <c r="D12" s="8"/>
      <c r="E12" s="8"/>
      <c r="F12" s="8"/>
      <c r="G12" s="9"/>
    </row>
    <row r="13" spans="1:7" s="6" customFormat="1" ht="27" customHeight="1" x14ac:dyDescent="0.2">
      <c r="A13" s="4" t="s">
        <v>6</v>
      </c>
      <c r="B13" s="14" t="s">
        <v>7</v>
      </c>
      <c r="C13" s="14"/>
      <c r="G13" s="5"/>
    </row>
    <row r="14" spans="1:7" s="6" customFormat="1" ht="27" customHeight="1" x14ac:dyDescent="0.2">
      <c r="A14" s="7"/>
      <c r="B14" s="8" t="s">
        <v>97</v>
      </c>
      <c r="C14" s="8"/>
      <c r="D14" s="8"/>
      <c r="E14" s="8"/>
      <c r="F14" s="8"/>
      <c r="G14" s="9"/>
    </row>
    <row r="15" spans="1:7" ht="18" customHeight="1" x14ac:dyDescent="0.25">
      <c r="A15" s="4" t="s">
        <v>8</v>
      </c>
      <c r="B15" s="14" t="s">
        <v>9</v>
      </c>
      <c r="C15" s="14"/>
      <c r="D15" s="6"/>
      <c r="E15" s="6"/>
      <c r="F15" s="6"/>
      <c r="G15" s="5"/>
    </row>
    <row r="16" spans="1:7" ht="18" customHeight="1" x14ac:dyDescent="0.25">
      <c r="A16" s="7"/>
      <c r="B16" s="8" t="s">
        <v>95</v>
      </c>
      <c r="C16" s="8"/>
      <c r="D16" s="8"/>
      <c r="E16" s="8"/>
      <c r="F16" s="8"/>
      <c r="G16" s="9"/>
    </row>
    <row r="17" spans="1:7" ht="18" customHeight="1" x14ac:dyDescent="0.25">
      <c r="A17" s="4" t="s">
        <v>10</v>
      </c>
      <c r="B17" s="14" t="s">
        <v>11</v>
      </c>
      <c r="C17" s="14"/>
      <c r="D17" s="6"/>
      <c r="E17" s="6"/>
      <c r="F17" s="6"/>
      <c r="G17" s="5"/>
    </row>
    <row r="18" spans="1:7" ht="18" customHeight="1" x14ac:dyDescent="0.25">
      <c r="A18" s="7"/>
      <c r="B18" s="8" t="s">
        <v>97</v>
      </c>
      <c r="C18" s="8"/>
      <c r="D18" s="8"/>
      <c r="E18" s="8"/>
      <c r="F18" s="8"/>
      <c r="G18" s="9"/>
    </row>
    <row r="19" spans="1:7" ht="18" customHeight="1" x14ac:dyDescent="0.25">
      <c r="A19" s="4" t="s">
        <v>12</v>
      </c>
      <c r="B19" s="14" t="s">
        <v>13</v>
      </c>
      <c r="C19" s="14"/>
      <c r="D19" s="6"/>
      <c r="E19" s="6"/>
      <c r="F19" s="6"/>
      <c r="G19" s="5"/>
    </row>
    <row r="20" spans="1:7" ht="18" customHeight="1" x14ac:dyDescent="0.25">
      <c r="A20" s="7"/>
      <c r="B20" s="8" t="s">
        <v>94</v>
      </c>
      <c r="C20" s="8"/>
      <c r="D20" s="8"/>
      <c r="E20" s="8"/>
      <c r="F20" s="8"/>
      <c r="G20" s="9"/>
    </row>
    <row r="21" spans="1:7" ht="18" customHeight="1" x14ac:dyDescent="0.25">
      <c r="A21" s="4" t="s">
        <v>14</v>
      </c>
      <c r="B21" s="14" t="s">
        <v>15</v>
      </c>
      <c r="C21" s="14"/>
      <c r="D21" s="6"/>
      <c r="E21" s="6"/>
      <c r="F21" s="6"/>
      <c r="G21" s="5"/>
    </row>
    <row r="22" spans="1:7" ht="18" customHeight="1" x14ac:dyDescent="0.25">
      <c r="A22" s="7"/>
      <c r="B22" s="8" t="s">
        <v>94</v>
      </c>
      <c r="C22" s="8"/>
      <c r="D22" s="8"/>
      <c r="E22" s="8"/>
      <c r="F22" s="8"/>
      <c r="G22" s="9"/>
    </row>
    <row r="23" spans="1:7" ht="18" customHeight="1" x14ac:dyDescent="0.25">
      <c r="A23" s="4" t="s">
        <v>16</v>
      </c>
      <c r="B23" s="14" t="s">
        <v>17</v>
      </c>
      <c r="C23" s="14"/>
      <c r="D23" s="6"/>
      <c r="E23" s="6"/>
      <c r="F23" s="6"/>
      <c r="G23" s="5"/>
    </row>
    <row r="24" spans="1:7" ht="18" customHeight="1" x14ac:dyDescent="0.25">
      <c r="A24" s="7"/>
      <c r="B24" s="8" t="s">
        <v>94</v>
      </c>
      <c r="C24" s="8"/>
      <c r="D24" s="8"/>
      <c r="E24" s="8"/>
      <c r="F24" s="8"/>
      <c r="G24" s="9"/>
    </row>
    <row r="25" spans="1:7" ht="18" customHeight="1" x14ac:dyDescent="0.25">
      <c r="A25" s="4" t="s">
        <v>18</v>
      </c>
      <c r="B25" s="14" t="s">
        <v>19</v>
      </c>
      <c r="C25" s="14"/>
      <c r="D25" s="6"/>
      <c r="E25" s="6"/>
      <c r="F25" s="6"/>
      <c r="G25" s="5"/>
    </row>
    <row r="26" spans="1:7" ht="18" customHeight="1" x14ac:dyDescent="0.25">
      <c r="A26" s="7"/>
      <c r="B26" s="8" t="s">
        <v>94</v>
      </c>
      <c r="C26" s="8"/>
      <c r="D26" s="8"/>
      <c r="E26" s="8"/>
      <c r="F26" s="8"/>
      <c r="G26" s="9"/>
    </row>
    <row r="27" spans="1:7" ht="18" customHeight="1" x14ac:dyDescent="0.25">
      <c r="A27" s="4" t="s">
        <v>20</v>
      </c>
      <c r="B27" s="14" t="s">
        <v>21</v>
      </c>
      <c r="C27" s="14"/>
      <c r="D27" s="6"/>
      <c r="E27" s="6"/>
      <c r="F27" s="6"/>
      <c r="G27" s="5"/>
    </row>
    <row r="28" spans="1:7" ht="18" customHeight="1" x14ac:dyDescent="0.25">
      <c r="A28" s="7"/>
      <c r="B28" s="8" t="s">
        <v>94</v>
      </c>
      <c r="C28" s="8"/>
      <c r="D28" s="8"/>
      <c r="E28" s="8"/>
      <c r="F28" s="8"/>
      <c r="G28" s="9"/>
    </row>
    <row r="29" spans="1:7" ht="18" customHeight="1" x14ac:dyDescent="0.25">
      <c r="A29" s="4" t="s">
        <v>22</v>
      </c>
      <c r="B29" s="14" t="s">
        <v>23</v>
      </c>
      <c r="C29" s="14"/>
      <c r="D29" s="6"/>
      <c r="E29" s="6"/>
      <c r="F29" s="6"/>
      <c r="G29" s="5"/>
    </row>
    <row r="30" spans="1:7" ht="18" customHeight="1" x14ac:dyDescent="0.25">
      <c r="A30" s="7"/>
      <c r="B30" s="8" t="s">
        <v>97</v>
      </c>
      <c r="C30" s="8"/>
      <c r="D30" s="8"/>
      <c r="E30" s="8"/>
      <c r="F30" s="8"/>
      <c r="G30" s="9"/>
    </row>
    <row r="31" spans="1:7" ht="18" customHeight="1" x14ac:dyDescent="0.25">
      <c r="A31" s="4" t="s">
        <v>24</v>
      </c>
      <c r="B31" s="14" t="s">
        <v>25</v>
      </c>
      <c r="C31" s="14"/>
      <c r="D31" s="6"/>
      <c r="E31" s="6"/>
      <c r="F31" s="6"/>
      <c r="G31" s="5"/>
    </row>
    <row r="32" spans="1:7" ht="18" customHeight="1" x14ac:dyDescent="0.25">
      <c r="A32" s="7"/>
      <c r="B32" s="8" t="s">
        <v>94</v>
      </c>
      <c r="C32" s="8"/>
      <c r="D32" s="8"/>
      <c r="E32" s="8"/>
      <c r="F32" s="8"/>
      <c r="G32" s="9"/>
    </row>
    <row r="33" spans="1:7" ht="18" customHeight="1" x14ac:dyDescent="0.25">
      <c r="A33" s="4" t="s">
        <v>26</v>
      </c>
      <c r="B33" s="14" t="s">
        <v>27</v>
      </c>
      <c r="C33" s="14"/>
      <c r="D33" s="6"/>
      <c r="E33" s="6"/>
      <c r="F33" s="6"/>
      <c r="G33" s="5"/>
    </row>
    <row r="34" spans="1:7" ht="18" customHeight="1" x14ac:dyDescent="0.25">
      <c r="A34" s="7"/>
      <c r="B34" s="8" t="s">
        <v>96</v>
      </c>
      <c r="C34" s="8"/>
      <c r="D34" s="8"/>
      <c r="E34" s="8"/>
      <c r="F34" s="8"/>
      <c r="G34" s="9"/>
    </row>
    <row r="35" spans="1:7" x14ac:dyDescent="0.25">
      <c r="A35" s="16"/>
      <c r="B35" s="17"/>
      <c r="C35" s="17"/>
      <c r="D35" s="17"/>
      <c r="E35" s="17"/>
      <c r="F35" s="17"/>
      <c r="G35" s="18"/>
    </row>
  </sheetData>
  <mergeCells count="3">
    <mergeCell ref="A6:G8"/>
    <mergeCell ref="A4:G5"/>
    <mergeCell ref="A1:G1"/>
  </mergeCells>
  <phoneticPr fontId="4" type="noConversion"/>
  <hyperlinks>
    <hyperlink ref="B9" location="'Cuadro 1'!A1" display="Importaciones de servicios según agrupación CABPS" xr:uid="{C15283C8-C204-421D-9D5D-BE5BBDF7E83E}"/>
    <hyperlink ref="B11" location="'Cuadro 2'!A1" display="Importaciones de servicios según agrupación y códigos CABPS" xr:uid="{ACADD163-6F82-472D-BF19-E957554E68A2}"/>
    <hyperlink ref="B13" location="'Cuadro 2.1'!A1" display="Variación y contribución anual de las Importaciones de servicios según agrupación y códigos CABPS" xr:uid="{BF0B7A2F-78ED-4966-A323-C820A7C926E1}"/>
    <hyperlink ref="C11" location="'Item 1'!A1" display="Item 1" xr:uid="{7A6B72E4-1B1D-42DF-BE86-057FA57B32E8}"/>
    <hyperlink ref="C13" location="Item 2'!A1" display="Item 2" xr:uid="{CB0BDFF4-9262-48D5-AF0F-C14993B346F2}"/>
    <hyperlink ref="B15" location="'Cuadro 3'!A1" display="Importaciones de servicios según países" xr:uid="{C55DEFCA-A2D6-4080-AF79-1EB5CF81834B}"/>
    <hyperlink ref="C15" location="Item 2'!A1" display="Item 2" xr:uid="{B2427961-D8E6-426B-BE15-ED3C7460F5FB}"/>
    <hyperlink ref="B17" location="'Cuadro 3.1'!A1" display="Variación y contribución anual de las Importaciones, según agrupaciones, por  países" xr:uid="{F5FEA192-DDFF-4C3E-9FB5-86D2B74D5180}"/>
    <hyperlink ref="C17" location="Item 2'!A1" display="Item 2" xr:uid="{1A014F1C-B81D-45C2-A1CC-59FBA82CDE24}"/>
    <hyperlink ref="B19" location="'Cuadro 4'!A1" display="Importaciones de servicios según principales CABPS y países" xr:uid="{99701206-BD89-4320-9D3B-DE1A9E116E1C}"/>
    <hyperlink ref="C19" location="Item 2'!A1" display="Item 2" xr:uid="{D38B158E-CBB0-48D0-A729-1CF84A1983C2}"/>
    <hyperlink ref="B21" location="'Cuadro 5'!A1" display="Importaciones de servicios según principales CABPS y CPC" xr:uid="{6EE0325C-2C75-40BE-BEF4-1B0228EE5666}"/>
    <hyperlink ref="C21" location="Item 2'!A1" display="Item 2" xr:uid="{84F88F4A-E249-49DD-A13E-089E772157A0}"/>
    <hyperlink ref="B23" location="'Cuadro 6'!A1" display="Importaciones de servicios según modos de suministro y agrupación CABPS" xr:uid="{4D772FAC-80C4-4BB4-984C-0E360715397B}"/>
    <hyperlink ref="C23" location="Item 2'!A1" display="Item 2" xr:uid="{2357937E-E268-4779-93EA-61A7C84F6944}"/>
    <hyperlink ref="B25" location="'Cuadro 7'!A1" display="Importaciones de servicios según principales países y códigos CABPS" xr:uid="{417910F1-478C-4AA0-A0C2-EE1F29D09674}"/>
    <hyperlink ref="C25" location="Item 2'!A1" display="Item 2" xr:uid="{5F411831-A450-4C5F-A6C2-E1BD76128E5B}"/>
    <hyperlink ref="B27" location="'Cuadro 8'!A1" display="Importaciones de servicios según departamentos" xr:uid="{DD6A202D-0899-46AA-988D-F9F1440C5198}"/>
    <hyperlink ref="C27" location="Item 2'!A1" display="Item 2" xr:uid="{AA26ED1E-B951-4709-A816-A9D429AF0352}"/>
    <hyperlink ref="B29" location="'Cuadro 8.1'!A1" display="Variación y contribución anual de las Importaciones, según agrupaciones, por departamento" xr:uid="{D0C8411C-1E5A-4527-8BA8-F606F8538795}"/>
    <hyperlink ref="C29" location="Item 2'!A1" display="Item 2" xr:uid="{23E04990-54B9-4EDB-8BAD-AC6DF230796B}"/>
    <hyperlink ref="B31" location="'Cuadro 9'!A1" display="Importaciones de servicios según vinculo comercial y principales paises" xr:uid="{502B6F66-98F6-47ED-8487-6B5F8BCCF446}"/>
    <hyperlink ref="C31" location="Item 2'!A1" display="Item 2" xr:uid="{FAC83FB2-2381-4428-953C-DDAF6696C62F}"/>
    <hyperlink ref="B33" location="'Cuadro 10'!A1" display="Índices empalmados de la Muestra Trimestral de Comercio Exterior de Servicios" xr:uid="{5D6534B6-4804-406D-A04D-05A7E02A8972}"/>
    <hyperlink ref="C33" location="Item 2'!A1" display="Item 2" xr:uid="{1E467E5A-A592-4598-A675-E14ADCF4164D}"/>
  </hyperlinks>
  <pageMargins left="0.7" right="0.7" top="0.75" bottom="0.75" header="0.3" footer="0.3"/>
  <pageSetup orientation="portrait"/>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AB32D71-0CD9-4084-B8AD-7CA55B9DF57A}">
  <dimension ref="A1:BB42"/>
  <sheetViews>
    <sheetView showGridLines="0" zoomScaleNormal="100" workbookViewId="0"/>
  </sheetViews>
  <sheetFormatPr baseColWidth="10" defaultColWidth="11.42578125" defaultRowHeight="14.25" x14ac:dyDescent="0.2"/>
  <cols>
    <col min="1" max="1" width="51.28515625" style="38" customWidth="1"/>
    <col min="2" max="14" width="14.7109375" style="133" customWidth="1"/>
    <col min="15" max="49" width="14.7109375" style="131" customWidth="1"/>
    <col min="50" max="50" width="13.42578125" style="11" customWidth="1"/>
    <col min="51" max="52" width="15.5703125" style="11" customWidth="1"/>
    <col min="53" max="54" width="14.85546875" style="11" customWidth="1"/>
    <col min="55" max="16384" width="11.42578125" style="11"/>
  </cols>
  <sheetData>
    <row r="1" spans="1:54" s="19" customFormat="1" ht="60" customHeight="1" x14ac:dyDescent="0.2">
      <c r="B1" s="129"/>
      <c r="C1" s="129"/>
      <c r="D1" s="129"/>
      <c r="E1" s="129"/>
      <c r="F1" s="129"/>
      <c r="G1" s="129"/>
      <c r="H1" s="129"/>
      <c r="I1" s="129"/>
      <c r="J1" s="129"/>
      <c r="K1" s="129"/>
      <c r="L1" s="129"/>
      <c r="M1" s="129"/>
      <c r="N1" s="129"/>
      <c r="O1" s="129"/>
      <c r="P1" s="129"/>
      <c r="Q1" s="129"/>
      <c r="R1" s="129"/>
      <c r="S1" s="129"/>
      <c r="T1" s="129"/>
      <c r="U1" s="129"/>
      <c r="V1" s="129"/>
      <c r="W1" s="129"/>
      <c r="X1" s="129"/>
      <c r="Y1" s="129"/>
      <c r="Z1" s="129"/>
      <c r="AA1" s="129"/>
      <c r="AB1" s="129"/>
      <c r="AC1" s="129"/>
      <c r="AD1" s="129"/>
      <c r="AE1" s="129"/>
      <c r="AF1" s="129"/>
      <c r="AG1" s="129"/>
      <c r="AH1" s="129"/>
      <c r="AI1" s="129"/>
      <c r="AJ1" s="129"/>
      <c r="AK1" s="129"/>
      <c r="AL1" s="129"/>
      <c r="AM1" s="129"/>
      <c r="AN1" s="129"/>
      <c r="AO1" s="129"/>
      <c r="AP1" s="129"/>
      <c r="AQ1" s="129"/>
      <c r="AR1" s="129"/>
      <c r="AS1" s="129"/>
      <c r="AT1" s="129"/>
      <c r="AU1" s="129"/>
      <c r="AV1" s="129"/>
      <c r="AW1" s="129"/>
    </row>
    <row r="2" spans="1:54" s="19" customFormat="1" ht="30.75" customHeight="1" x14ac:dyDescent="0.2">
      <c r="B2" s="129"/>
      <c r="C2" s="129"/>
      <c r="D2" s="129"/>
      <c r="E2" s="129"/>
      <c r="F2" s="129"/>
      <c r="G2" s="129"/>
      <c r="H2" s="129"/>
      <c r="I2" s="129"/>
      <c r="J2" s="129"/>
      <c r="K2" s="129"/>
      <c r="L2" s="129"/>
      <c r="M2" s="129"/>
      <c r="N2" s="129"/>
      <c r="O2" s="129"/>
      <c r="P2" s="129"/>
      <c r="Q2" s="129"/>
      <c r="R2" s="129"/>
      <c r="S2" s="129"/>
      <c r="T2" s="129"/>
      <c r="U2" s="129"/>
      <c r="V2" s="129"/>
      <c r="W2" s="129"/>
      <c r="X2" s="129"/>
      <c r="Y2" s="129"/>
      <c r="Z2" s="129"/>
      <c r="AA2" s="129"/>
      <c r="AB2" s="129"/>
      <c r="AC2" s="129"/>
      <c r="AD2" s="129"/>
      <c r="AE2" s="129"/>
      <c r="AF2" s="129"/>
      <c r="AG2" s="129"/>
      <c r="AH2" s="129"/>
      <c r="AI2" s="129"/>
      <c r="AJ2" s="129"/>
      <c r="AK2" s="129"/>
      <c r="AL2" s="129"/>
      <c r="AM2" s="129"/>
      <c r="AN2" s="129"/>
      <c r="AO2" s="129"/>
      <c r="AP2" s="129"/>
      <c r="AQ2" s="129"/>
      <c r="AR2" s="129"/>
      <c r="AS2" s="129"/>
      <c r="AT2" s="129"/>
      <c r="AU2" s="129"/>
      <c r="AV2" s="129"/>
      <c r="AW2" s="129"/>
    </row>
    <row r="3" spans="1:54" ht="22.5" customHeight="1" x14ac:dyDescent="0.2">
      <c r="A3" s="385" t="s">
        <v>0</v>
      </c>
      <c r="B3" s="386"/>
      <c r="C3" s="386"/>
      <c r="D3" s="386"/>
      <c r="E3" s="386"/>
      <c r="F3" s="386"/>
      <c r="G3" s="130"/>
      <c r="H3" s="130"/>
      <c r="I3" s="130"/>
      <c r="J3" s="130"/>
      <c r="K3" s="130"/>
      <c r="L3" s="130"/>
      <c r="M3" s="130"/>
      <c r="N3" s="130"/>
    </row>
    <row r="4" spans="1:54" ht="54" customHeight="1" x14ac:dyDescent="0.2">
      <c r="A4" s="389" t="s">
        <v>98</v>
      </c>
      <c r="B4" s="390"/>
      <c r="C4" s="390"/>
      <c r="D4" s="390"/>
      <c r="E4" s="390"/>
      <c r="F4" s="390"/>
      <c r="G4" s="125"/>
      <c r="H4" s="125"/>
      <c r="I4" s="125"/>
      <c r="J4" s="125"/>
      <c r="K4" s="125"/>
      <c r="L4" s="125"/>
      <c r="M4" s="125"/>
      <c r="N4" s="125"/>
      <c r="P4" s="132"/>
      <c r="T4" s="132"/>
      <c r="U4" s="132"/>
      <c r="W4" s="132"/>
      <c r="AH4" s="132"/>
      <c r="AJ4" s="132"/>
      <c r="AK4" s="132"/>
      <c r="AO4" s="132"/>
      <c r="AP4" s="132"/>
      <c r="AQ4" s="132"/>
      <c r="AR4" s="132"/>
      <c r="AS4" s="132"/>
      <c r="AT4" s="132"/>
      <c r="AU4" s="132"/>
      <c r="AV4" s="132"/>
      <c r="AW4" s="132"/>
      <c r="AX4" s="132"/>
      <c r="AY4" s="132"/>
      <c r="AZ4" s="132"/>
      <c r="BA4" s="132"/>
      <c r="BB4" s="132" t="s">
        <v>28</v>
      </c>
    </row>
    <row r="5" spans="1:54" s="15" customFormat="1" ht="20.25" customHeight="1" x14ac:dyDescent="0.2">
      <c r="A5" s="387" t="s">
        <v>29</v>
      </c>
      <c r="B5" s="384" t="s">
        <v>30</v>
      </c>
      <c r="C5" s="384"/>
      <c r="D5" s="384"/>
      <c r="E5" s="384"/>
      <c r="F5" s="384"/>
      <c r="G5" s="384"/>
      <c r="H5" s="384"/>
      <c r="I5" s="384"/>
      <c r="J5" s="384"/>
      <c r="K5" s="384"/>
      <c r="L5" s="384"/>
      <c r="M5" s="384"/>
      <c r="N5" s="384"/>
      <c r="O5" s="384" t="s">
        <v>31</v>
      </c>
      <c r="P5" s="384"/>
      <c r="Q5" s="384"/>
      <c r="R5" s="384"/>
      <c r="S5" s="384"/>
      <c r="T5" s="384"/>
      <c r="U5" s="384"/>
      <c r="V5" s="384"/>
      <c r="W5" s="384"/>
      <c r="X5" s="384"/>
      <c r="Y5" s="384"/>
      <c r="Z5" s="384"/>
      <c r="AA5" s="384"/>
      <c r="AB5" s="384" t="s">
        <v>32</v>
      </c>
      <c r="AC5" s="384"/>
      <c r="AD5" s="384"/>
      <c r="AE5" s="384"/>
      <c r="AF5" s="384"/>
      <c r="AG5" s="384"/>
      <c r="AH5" s="384"/>
      <c r="AI5" s="384"/>
      <c r="AJ5" s="384"/>
      <c r="AK5" s="384"/>
      <c r="AL5" s="384"/>
      <c r="AM5" s="384"/>
      <c r="AN5" s="384"/>
      <c r="AO5" s="384" t="s">
        <v>33</v>
      </c>
      <c r="AP5" s="384"/>
      <c r="AQ5" s="384"/>
      <c r="AR5" s="384"/>
      <c r="AS5" s="384"/>
      <c r="AT5" s="384"/>
      <c r="AU5" s="384"/>
      <c r="AV5" s="384"/>
      <c r="AW5" s="384"/>
      <c r="AX5" s="384"/>
      <c r="AY5" s="384"/>
      <c r="AZ5" s="384"/>
      <c r="BA5" s="384"/>
      <c r="BB5" s="329" t="s">
        <v>112</v>
      </c>
    </row>
    <row r="6" spans="1:54" s="15" customFormat="1" ht="33.75" customHeight="1" x14ac:dyDescent="0.2">
      <c r="A6" s="388"/>
      <c r="B6" s="47" t="s">
        <v>34</v>
      </c>
      <c r="C6" s="47" t="s">
        <v>35</v>
      </c>
      <c r="D6" s="47" t="s">
        <v>36</v>
      </c>
      <c r="E6" s="47" t="s">
        <v>37</v>
      </c>
      <c r="F6" s="47" t="s">
        <v>38</v>
      </c>
      <c r="G6" s="47" t="s">
        <v>39</v>
      </c>
      <c r="H6" s="47" t="s">
        <v>40</v>
      </c>
      <c r="I6" s="47" t="s">
        <v>41</v>
      </c>
      <c r="J6" s="47" t="s">
        <v>42</v>
      </c>
      <c r="K6" s="47" t="s">
        <v>43</v>
      </c>
      <c r="L6" s="47" t="s">
        <v>44</v>
      </c>
      <c r="M6" s="47" t="s">
        <v>45</v>
      </c>
      <c r="N6" s="47" t="s">
        <v>46</v>
      </c>
      <c r="O6" s="47" t="s">
        <v>34</v>
      </c>
      <c r="P6" s="47" t="s">
        <v>35</v>
      </c>
      <c r="Q6" s="47" t="s">
        <v>36</v>
      </c>
      <c r="R6" s="47" t="s">
        <v>37</v>
      </c>
      <c r="S6" s="47" t="s">
        <v>38</v>
      </c>
      <c r="T6" s="47" t="s">
        <v>39</v>
      </c>
      <c r="U6" s="47" t="s">
        <v>40</v>
      </c>
      <c r="V6" s="47" t="s">
        <v>41</v>
      </c>
      <c r="W6" s="47" t="s">
        <v>42</v>
      </c>
      <c r="X6" s="47" t="s">
        <v>43</v>
      </c>
      <c r="Y6" s="47" t="s">
        <v>44</v>
      </c>
      <c r="Z6" s="47" t="s">
        <v>45</v>
      </c>
      <c r="AA6" s="47" t="s">
        <v>46</v>
      </c>
      <c r="AB6" s="47" t="s">
        <v>34</v>
      </c>
      <c r="AC6" s="47" t="s">
        <v>35</v>
      </c>
      <c r="AD6" s="47" t="s">
        <v>36</v>
      </c>
      <c r="AE6" s="47" t="s">
        <v>37</v>
      </c>
      <c r="AF6" s="47" t="s">
        <v>38</v>
      </c>
      <c r="AG6" s="47" t="s">
        <v>39</v>
      </c>
      <c r="AH6" s="47" t="s">
        <v>40</v>
      </c>
      <c r="AI6" s="47" t="s">
        <v>41</v>
      </c>
      <c r="AJ6" s="47" t="s">
        <v>42</v>
      </c>
      <c r="AK6" s="47" t="s">
        <v>43</v>
      </c>
      <c r="AL6" s="47" t="s">
        <v>44</v>
      </c>
      <c r="AM6" s="47" t="s">
        <v>45</v>
      </c>
      <c r="AN6" s="47" t="s">
        <v>46</v>
      </c>
      <c r="AO6" s="47" t="s">
        <v>34</v>
      </c>
      <c r="AP6" s="47" t="s">
        <v>35</v>
      </c>
      <c r="AQ6" s="47" t="s">
        <v>36</v>
      </c>
      <c r="AR6" s="47" t="s">
        <v>37</v>
      </c>
      <c r="AS6" s="47" t="s">
        <v>38</v>
      </c>
      <c r="AT6" s="47" t="s">
        <v>39</v>
      </c>
      <c r="AU6" s="47" t="s">
        <v>40</v>
      </c>
      <c r="AV6" s="47" t="s">
        <v>41</v>
      </c>
      <c r="AW6" s="47" t="s">
        <v>42</v>
      </c>
      <c r="AX6" s="47" t="s">
        <v>43</v>
      </c>
      <c r="AY6" s="47" t="s">
        <v>44</v>
      </c>
      <c r="AZ6" s="330" t="s">
        <v>45</v>
      </c>
      <c r="BA6" s="330" t="s">
        <v>46</v>
      </c>
      <c r="BB6" s="330" t="s">
        <v>34</v>
      </c>
    </row>
    <row r="7" spans="1:54" s="27" customFormat="1" ht="15.75" customHeight="1" x14ac:dyDescent="0.2">
      <c r="A7" s="23" t="s">
        <v>115</v>
      </c>
      <c r="B7" s="25">
        <v>159516.14642491189</v>
      </c>
      <c r="C7" s="25">
        <v>132746.79418297703</v>
      </c>
      <c r="D7" s="25">
        <v>144827.51046462636</v>
      </c>
      <c r="E7" s="25">
        <v>153545.92145638954</v>
      </c>
      <c r="F7" s="25">
        <v>178585.84232790608</v>
      </c>
      <c r="G7" s="25">
        <v>184121.08498911656</v>
      </c>
      <c r="H7" s="25">
        <v>215063.1473935394</v>
      </c>
      <c r="I7" s="25">
        <v>213451.60114946545</v>
      </c>
      <c r="J7" s="25">
        <v>206114.53296673435</v>
      </c>
      <c r="K7" s="25">
        <v>193540.26109427091</v>
      </c>
      <c r="L7" s="25">
        <v>191017.3845752526</v>
      </c>
      <c r="M7" s="25">
        <v>233536.31402204226</v>
      </c>
      <c r="N7" s="25">
        <v>2206066.5410472322</v>
      </c>
      <c r="O7" s="26">
        <v>215684.28856883879</v>
      </c>
      <c r="P7" s="26">
        <v>174013.2382907955</v>
      </c>
      <c r="Q7" s="26">
        <v>184516.81778570934</v>
      </c>
      <c r="R7" s="25">
        <v>200350.3340139655</v>
      </c>
      <c r="S7" s="25">
        <v>197051.17777283903</v>
      </c>
      <c r="T7" s="25">
        <v>189888.08388290435</v>
      </c>
      <c r="U7" s="25">
        <v>242888.57603592632</v>
      </c>
      <c r="V7" s="25">
        <v>220694.97535188487</v>
      </c>
      <c r="W7" s="25">
        <v>182536.81947119409</v>
      </c>
      <c r="X7" s="25">
        <v>192952.3394285042</v>
      </c>
      <c r="Y7" s="25">
        <v>206578.37331559634</v>
      </c>
      <c r="Z7" s="25">
        <v>218610.9128215056</v>
      </c>
      <c r="AA7" s="25">
        <v>2425765.9367396645</v>
      </c>
      <c r="AB7" s="25">
        <v>234075.48635288153</v>
      </c>
      <c r="AC7" s="25">
        <v>189933.64264734607</v>
      </c>
      <c r="AD7" s="25">
        <v>184762.56563421758</v>
      </c>
      <c r="AE7" s="25">
        <v>194315.74951443347</v>
      </c>
      <c r="AF7" s="25">
        <v>197191.56736650498</v>
      </c>
      <c r="AG7" s="25">
        <v>183678.5216576627</v>
      </c>
      <c r="AH7" s="25">
        <v>235096.70008093014</v>
      </c>
      <c r="AI7" s="25">
        <v>231082.92780521826</v>
      </c>
      <c r="AJ7" s="25">
        <v>211492.31536411689</v>
      </c>
      <c r="AK7" s="25">
        <v>213913.57492387877</v>
      </c>
      <c r="AL7" s="25">
        <v>232125.87705734739</v>
      </c>
      <c r="AM7" s="25">
        <v>272505.2312052389</v>
      </c>
      <c r="AN7" s="25">
        <v>2580174.1596097765</v>
      </c>
      <c r="AO7" s="25">
        <v>274737.61355016701</v>
      </c>
      <c r="AP7" s="25">
        <v>212090.36034835633</v>
      </c>
      <c r="AQ7" s="25">
        <v>218569.15807892344</v>
      </c>
      <c r="AR7" s="25">
        <v>236103.96167522532</v>
      </c>
      <c r="AS7" s="25">
        <v>234451.87896407183</v>
      </c>
      <c r="AT7" s="25">
        <v>228551.70888953202</v>
      </c>
      <c r="AU7" s="25">
        <v>271902.60465001123</v>
      </c>
      <c r="AV7" s="25">
        <v>266747.93108714028</v>
      </c>
      <c r="AW7" s="25">
        <v>215027.49621897071</v>
      </c>
      <c r="AX7" s="25">
        <v>241850.71708853269</v>
      </c>
      <c r="AY7" s="25">
        <v>233448.37178610658</v>
      </c>
      <c r="AZ7" s="25">
        <v>277995.28821332427</v>
      </c>
      <c r="BA7" s="25">
        <v>2911477.0905503617</v>
      </c>
      <c r="BB7" s="25">
        <v>290296.88435974368</v>
      </c>
    </row>
    <row r="8" spans="1:54" s="31" customFormat="1" ht="15.75" customHeight="1" x14ac:dyDescent="0.2">
      <c r="A8" s="28" t="s">
        <v>116</v>
      </c>
      <c r="B8" s="30">
        <v>180991.17311100414</v>
      </c>
      <c r="C8" s="30">
        <v>197323.53318246279</v>
      </c>
      <c r="D8" s="30">
        <v>215304.10002629098</v>
      </c>
      <c r="E8" s="30">
        <v>204662.39599321713</v>
      </c>
      <c r="F8" s="30">
        <v>207383.94458100785</v>
      </c>
      <c r="G8" s="30">
        <v>221653.22329470649</v>
      </c>
      <c r="H8" s="30">
        <v>215100.21418489021</v>
      </c>
      <c r="I8" s="30">
        <v>215872.65379124449</v>
      </c>
      <c r="J8" s="30">
        <v>223402.41440654229</v>
      </c>
      <c r="K8" s="30">
        <v>216003.65881057078</v>
      </c>
      <c r="L8" s="30">
        <v>223716.70970146669</v>
      </c>
      <c r="M8" s="30">
        <v>254851.85492099609</v>
      </c>
      <c r="N8" s="30">
        <v>2576265.8760043997</v>
      </c>
      <c r="O8" s="30">
        <v>172015.16959092402</v>
      </c>
      <c r="P8" s="30">
        <v>195415.33701987218</v>
      </c>
      <c r="Q8" s="30">
        <v>208792.70809521285</v>
      </c>
      <c r="R8" s="30">
        <v>195416.75880549563</v>
      </c>
      <c r="S8" s="30">
        <v>202496.22825154563</v>
      </c>
      <c r="T8" s="30">
        <v>228888.94110162652</v>
      </c>
      <c r="U8" s="30">
        <v>208949.97287417197</v>
      </c>
      <c r="V8" s="30">
        <v>217167.38702322633</v>
      </c>
      <c r="W8" s="30">
        <v>243732.96225661159</v>
      </c>
      <c r="X8" s="30">
        <v>241973.1599026107</v>
      </c>
      <c r="Y8" s="30">
        <v>240867.8151837659</v>
      </c>
      <c r="Z8" s="30">
        <v>330707.99179870711</v>
      </c>
      <c r="AA8" s="30">
        <v>2686424.4319037707</v>
      </c>
      <c r="AB8" s="30">
        <v>219049.47656912138</v>
      </c>
      <c r="AC8" s="30">
        <v>237230.76851585662</v>
      </c>
      <c r="AD8" s="30">
        <v>229193.30839351803</v>
      </c>
      <c r="AE8" s="30">
        <v>249993.33693648048</v>
      </c>
      <c r="AF8" s="30">
        <v>228664.77366893529</v>
      </c>
      <c r="AG8" s="30">
        <v>237428.25705797016</v>
      </c>
      <c r="AH8" s="30">
        <v>256845.78009984412</v>
      </c>
      <c r="AI8" s="30">
        <v>223265.65788678671</v>
      </c>
      <c r="AJ8" s="30">
        <v>252900.54712378769</v>
      </c>
      <c r="AK8" s="30">
        <v>249383.16965522556</v>
      </c>
      <c r="AL8" s="30">
        <v>244810.6786500286</v>
      </c>
      <c r="AM8" s="30">
        <v>311231.61389876041</v>
      </c>
      <c r="AN8" s="30">
        <v>2939997.3684563152</v>
      </c>
      <c r="AO8" s="30">
        <v>210887.74984555028</v>
      </c>
      <c r="AP8" s="30">
        <v>221327.04314530574</v>
      </c>
      <c r="AQ8" s="30">
        <v>250892.30123493582</v>
      </c>
      <c r="AR8" s="30">
        <v>249653.68652892113</v>
      </c>
      <c r="AS8" s="30">
        <v>245136.9977683296</v>
      </c>
      <c r="AT8" s="30">
        <v>289509.17328963679</v>
      </c>
      <c r="AU8" s="30">
        <v>264625.16873884993</v>
      </c>
      <c r="AV8" s="30">
        <v>255076.93076262207</v>
      </c>
      <c r="AW8" s="30">
        <v>262384.65949190874</v>
      </c>
      <c r="AX8" s="30">
        <v>277066.71466578892</v>
      </c>
      <c r="AY8" s="30">
        <v>280442.58743862674</v>
      </c>
      <c r="AZ8" s="30">
        <v>356028.1783946873</v>
      </c>
      <c r="BA8" s="30">
        <v>3163031.1913051629</v>
      </c>
      <c r="BB8" s="30">
        <v>256147.66441860035</v>
      </c>
    </row>
    <row r="9" spans="1:54" s="27" customFormat="1" ht="15.75" customHeight="1" x14ac:dyDescent="0.2">
      <c r="A9" s="23" t="s">
        <v>117</v>
      </c>
      <c r="B9" s="25">
        <v>97725.894906731191</v>
      </c>
      <c r="C9" s="25">
        <v>112243.9879912765</v>
      </c>
      <c r="D9" s="25">
        <v>122421.9672441264</v>
      </c>
      <c r="E9" s="25">
        <v>122406.63183936905</v>
      </c>
      <c r="F9" s="25">
        <v>108307.65836630645</v>
      </c>
      <c r="G9" s="25">
        <v>127495.80798301492</v>
      </c>
      <c r="H9" s="25">
        <v>115224.87572737559</v>
      </c>
      <c r="I9" s="25">
        <v>114413.12635062933</v>
      </c>
      <c r="J9" s="25">
        <v>130478.35799606897</v>
      </c>
      <c r="K9" s="25">
        <v>121074.42695921646</v>
      </c>
      <c r="L9" s="25">
        <v>114973.06563519964</v>
      </c>
      <c r="M9" s="25">
        <v>146892.44244983004</v>
      </c>
      <c r="N9" s="25">
        <v>1433658.2434491445</v>
      </c>
      <c r="O9" s="26">
        <v>108268.89201177938</v>
      </c>
      <c r="P9" s="26">
        <v>113633.32479802483</v>
      </c>
      <c r="Q9" s="26">
        <v>124415.71143263427</v>
      </c>
      <c r="R9" s="25">
        <v>124438.07386630413</v>
      </c>
      <c r="S9" s="25">
        <v>122003.94953326391</v>
      </c>
      <c r="T9" s="25">
        <v>142468.55835776872</v>
      </c>
      <c r="U9" s="25">
        <v>139097.36084392719</v>
      </c>
      <c r="V9" s="25">
        <v>146561.86086553757</v>
      </c>
      <c r="W9" s="25">
        <v>133651.60725944754</v>
      </c>
      <c r="X9" s="25">
        <v>147770.98605111943</v>
      </c>
      <c r="Y9" s="25">
        <v>144814.43373769999</v>
      </c>
      <c r="Z9" s="25">
        <v>168945.59175369819</v>
      </c>
      <c r="AA9" s="25">
        <v>1616070.3505112051</v>
      </c>
      <c r="AB9" s="25">
        <v>144100.79668144012</v>
      </c>
      <c r="AC9" s="25">
        <v>149378.95392964585</v>
      </c>
      <c r="AD9" s="25">
        <v>150316.80182424723</v>
      </c>
      <c r="AE9" s="25">
        <v>166214.07454707957</v>
      </c>
      <c r="AF9" s="25">
        <v>159053.6265727508</v>
      </c>
      <c r="AG9" s="25">
        <v>158498.23215512946</v>
      </c>
      <c r="AH9" s="25">
        <v>180027.19780681291</v>
      </c>
      <c r="AI9" s="25">
        <v>174288.88989726026</v>
      </c>
      <c r="AJ9" s="25">
        <v>154990.48738445019</v>
      </c>
      <c r="AK9" s="25">
        <v>162912.29659713033</v>
      </c>
      <c r="AL9" s="25">
        <v>155423.88279609801</v>
      </c>
      <c r="AM9" s="25">
        <v>208617.28274512416</v>
      </c>
      <c r="AN9" s="25">
        <v>1963822.5229371688</v>
      </c>
      <c r="AO9" s="25">
        <v>151273.41344902141</v>
      </c>
      <c r="AP9" s="25">
        <v>160952.45653036906</v>
      </c>
      <c r="AQ9" s="25">
        <v>167724.84112224521</v>
      </c>
      <c r="AR9" s="25">
        <v>168263.05860915713</v>
      </c>
      <c r="AS9" s="25">
        <v>160135.57873434376</v>
      </c>
      <c r="AT9" s="25">
        <v>168029.06298951761</v>
      </c>
      <c r="AU9" s="25">
        <v>183466.49435847567</v>
      </c>
      <c r="AV9" s="25">
        <v>184804.48277794337</v>
      </c>
      <c r="AW9" s="25">
        <v>196291.70558627031</v>
      </c>
      <c r="AX9" s="25">
        <v>176396.0799080657</v>
      </c>
      <c r="AY9" s="25">
        <v>171753.18696808408</v>
      </c>
      <c r="AZ9" s="25">
        <v>236365.89500152008</v>
      </c>
      <c r="BA9" s="25">
        <v>2125456.2560350136</v>
      </c>
      <c r="BB9" s="25">
        <v>165431.60625367274</v>
      </c>
    </row>
    <row r="10" spans="1:54" s="31" customFormat="1" ht="15.75" customHeight="1" x14ac:dyDescent="0.2">
      <c r="A10" s="32" t="s">
        <v>118</v>
      </c>
      <c r="B10" s="34">
        <v>11575.000826692223</v>
      </c>
      <c r="C10" s="34">
        <v>9746.2891707515373</v>
      </c>
      <c r="D10" s="34">
        <v>15939.237432247977</v>
      </c>
      <c r="E10" s="34">
        <v>13331.883726313492</v>
      </c>
      <c r="F10" s="34">
        <v>10666.549838567713</v>
      </c>
      <c r="G10" s="34">
        <v>17384.873471430295</v>
      </c>
      <c r="H10" s="34">
        <v>12399.021071693513</v>
      </c>
      <c r="I10" s="34">
        <v>13258.883324717712</v>
      </c>
      <c r="J10" s="34">
        <v>14980.610772658878</v>
      </c>
      <c r="K10" s="34">
        <v>9728.3439957679693</v>
      </c>
      <c r="L10" s="34">
        <v>10719.341735844722</v>
      </c>
      <c r="M10" s="34">
        <v>24691.795378743343</v>
      </c>
      <c r="N10" s="34">
        <v>164421.83074542938</v>
      </c>
      <c r="O10" s="35">
        <v>14287.893767395673</v>
      </c>
      <c r="P10" s="35">
        <v>11817.795231737749</v>
      </c>
      <c r="Q10" s="35">
        <v>20498.715770135892</v>
      </c>
      <c r="R10" s="34">
        <v>14964.544233598675</v>
      </c>
      <c r="S10" s="34">
        <v>19247.238188308944</v>
      </c>
      <c r="T10" s="34">
        <v>18314.265094718448</v>
      </c>
      <c r="U10" s="34">
        <v>19134.580034301071</v>
      </c>
      <c r="V10" s="34">
        <v>16618.970657488942</v>
      </c>
      <c r="W10" s="34">
        <v>20484.58200823368</v>
      </c>
      <c r="X10" s="34">
        <v>15817.253092793229</v>
      </c>
      <c r="Y10" s="34">
        <v>16444.202302760521</v>
      </c>
      <c r="Z10" s="34">
        <v>34852.57451566861</v>
      </c>
      <c r="AA10" s="34">
        <v>222482.61489714144</v>
      </c>
      <c r="AB10" s="34">
        <v>18745.028146203866</v>
      </c>
      <c r="AC10" s="34">
        <v>17516.43524185658</v>
      </c>
      <c r="AD10" s="34">
        <v>21129.972955695393</v>
      </c>
      <c r="AE10" s="34">
        <v>18767.449641978455</v>
      </c>
      <c r="AF10" s="34">
        <v>21639.102053330622</v>
      </c>
      <c r="AG10" s="34">
        <v>22678.92971128651</v>
      </c>
      <c r="AH10" s="34">
        <v>19228.129807938956</v>
      </c>
      <c r="AI10" s="34">
        <v>16837.432019216732</v>
      </c>
      <c r="AJ10" s="34">
        <v>14828.507140485035</v>
      </c>
      <c r="AK10" s="34">
        <v>17027.640858742376</v>
      </c>
      <c r="AL10" s="34">
        <v>17173.845718687877</v>
      </c>
      <c r="AM10" s="34">
        <v>22531.891058095589</v>
      </c>
      <c r="AN10" s="34">
        <v>228104.364353518</v>
      </c>
      <c r="AO10" s="34">
        <v>17350.49732807056</v>
      </c>
      <c r="AP10" s="34">
        <v>17285.163095483229</v>
      </c>
      <c r="AQ10" s="34">
        <v>20943.215521741644</v>
      </c>
      <c r="AR10" s="34">
        <v>16800.896440870405</v>
      </c>
      <c r="AS10" s="34">
        <v>13910.092354248243</v>
      </c>
      <c r="AT10" s="34">
        <v>16189.377633104736</v>
      </c>
      <c r="AU10" s="34">
        <v>21725.831693826796</v>
      </c>
      <c r="AV10" s="34">
        <v>14411.955239254474</v>
      </c>
      <c r="AW10" s="34">
        <v>18052.064243340246</v>
      </c>
      <c r="AX10" s="34">
        <v>18780.837516179352</v>
      </c>
      <c r="AY10" s="34">
        <v>20253.461182432307</v>
      </c>
      <c r="AZ10" s="34">
        <v>28476.093293033049</v>
      </c>
      <c r="BA10" s="34">
        <v>224179.48554158505</v>
      </c>
      <c r="BB10" s="34">
        <v>22429.030692667988</v>
      </c>
    </row>
    <row r="11" spans="1:54" s="31" customFormat="1" ht="15.75" customHeight="1" x14ac:dyDescent="0.2">
      <c r="A11" s="23" t="s">
        <v>119</v>
      </c>
      <c r="B11" s="25">
        <v>7659.3092966179775</v>
      </c>
      <c r="C11" s="25">
        <v>9771.5394624848232</v>
      </c>
      <c r="D11" s="25">
        <v>12347.762313836449</v>
      </c>
      <c r="E11" s="25">
        <v>8323.8751147963903</v>
      </c>
      <c r="F11" s="25">
        <v>9290.3517406778374</v>
      </c>
      <c r="G11" s="25">
        <v>11516.183948779797</v>
      </c>
      <c r="H11" s="25">
        <v>10620.748736466037</v>
      </c>
      <c r="I11" s="25">
        <v>13759.881200323376</v>
      </c>
      <c r="J11" s="25">
        <v>9419.3302586341251</v>
      </c>
      <c r="K11" s="25">
        <v>9520.7787481256655</v>
      </c>
      <c r="L11" s="25">
        <v>8381.1416685081276</v>
      </c>
      <c r="M11" s="25">
        <v>8460.7660330169401</v>
      </c>
      <c r="N11" s="25">
        <v>119071.66852226756</v>
      </c>
      <c r="O11" s="26">
        <v>5299.4746013169897</v>
      </c>
      <c r="P11" s="26">
        <v>7904.5906707658114</v>
      </c>
      <c r="Q11" s="26">
        <v>12792.965014406591</v>
      </c>
      <c r="R11" s="25">
        <v>11748.363867598415</v>
      </c>
      <c r="S11" s="25">
        <v>9118.2222872423536</v>
      </c>
      <c r="T11" s="25">
        <v>12355.831466309717</v>
      </c>
      <c r="U11" s="25">
        <v>12695.593750579716</v>
      </c>
      <c r="V11" s="25">
        <v>14888.488563525199</v>
      </c>
      <c r="W11" s="25">
        <v>11092.144527992599</v>
      </c>
      <c r="X11" s="25">
        <v>13115.351987460517</v>
      </c>
      <c r="Y11" s="25">
        <v>11972.198457398372</v>
      </c>
      <c r="Z11" s="25">
        <v>11365.993112961831</v>
      </c>
      <c r="AA11" s="25">
        <v>134349.2183075581</v>
      </c>
      <c r="AB11" s="25">
        <v>13009.705295423957</v>
      </c>
      <c r="AC11" s="25">
        <v>18081.108894306944</v>
      </c>
      <c r="AD11" s="25">
        <v>15709.25630252335</v>
      </c>
      <c r="AE11" s="25">
        <v>16900.072096288935</v>
      </c>
      <c r="AF11" s="25">
        <v>15784.304571238212</v>
      </c>
      <c r="AG11" s="25">
        <v>15761.370902372797</v>
      </c>
      <c r="AH11" s="25">
        <v>14480.813583776475</v>
      </c>
      <c r="AI11" s="25">
        <v>19089.142117466432</v>
      </c>
      <c r="AJ11" s="25">
        <v>14660.563984695176</v>
      </c>
      <c r="AK11" s="25">
        <v>8774.9336094497103</v>
      </c>
      <c r="AL11" s="25">
        <v>13994.739271684068</v>
      </c>
      <c r="AM11" s="25">
        <v>15400.751199497699</v>
      </c>
      <c r="AN11" s="25">
        <v>181646.76182872374</v>
      </c>
      <c r="AO11" s="25">
        <v>12198.420334386765</v>
      </c>
      <c r="AP11" s="25">
        <v>14561.877687471995</v>
      </c>
      <c r="AQ11" s="25">
        <v>11662.820711123135</v>
      </c>
      <c r="AR11" s="25">
        <v>10724.971847504585</v>
      </c>
      <c r="AS11" s="25">
        <v>11669.008274293545</v>
      </c>
      <c r="AT11" s="25">
        <v>15963.516381466827</v>
      </c>
      <c r="AU11" s="25">
        <v>23562.182214138127</v>
      </c>
      <c r="AV11" s="25">
        <v>14726.463651480659</v>
      </c>
      <c r="AW11" s="25">
        <v>14710.210207913284</v>
      </c>
      <c r="AX11" s="25">
        <v>13909.47839417622</v>
      </c>
      <c r="AY11" s="25">
        <v>11016.82970097416</v>
      </c>
      <c r="AZ11" s="25">
        <v>17954.860244159689</v>
      </c>
      <c r="BA11" s="25">
        <v>172660.63964908902</v>
      </c>
      <c r="BB11" s="25">
        <v>11817.606472076117</v>
      </c>
    </row>
    <row r="12" spans="1:54" s="31" customFormat="1" ht="15.75" customHeight="1" x14ac:dyDescent="0.2">
      <c r="A12" s="32" t="s">
        <v>120</v>
      </c>
      <c r="B12" s="34">
        <v>2531.5266949005581</v>
      </c>
      <c r="C12" s="34">
        <v>3424.3670158996915</v>
      </c>
      <c r="D12" s="34">
        <v>3327.0943457295793</v>
      </c>
      <c r="E12" s="34">
        <v>3895.5310096383269</v>
      </c>
      <c r="F12" s="34">
        <v>3688.1379269494068</v>
      </c>
      <c r="G12" s="34">
        <v>5212.5113845475435</v>
      </c>
      <c r="H12" s="34">
        <v>3966.6321644631776</v>
      </c>
      <c r="I12" s="34">
        <v>3848.0381547136835</v>
      </c>
      <c r="J12" s="34">
        <v>4682.8185168386035</v>
      </c>
      <c r="K12" s="34">
        <v>4967.7557122175785</v>
      </c>
      <c r="L12" s="34">
        <v>6837.950546895122</v>
      </c>
      <c r="M12" s="34">
        <v>3639.1596624729432</v>
      </c>
      <c r="N12" s="34">
        <v>50021.523135266216</v>
      </c>
      <c r="O12" s="35">
        <v>2871.0099012583305</v>
      </c>
      <c r="P12" s="35">
        <v>3988.5359753701382</v>
      </c>
      <c r="Q12" s="35">
        <v>3983.120003400214</v>
      </c>
      <c r="R12" s="34">
        <v>4943.7010782855332</v>
      </c>
      <c r="S12" s="34">
        <v>5715.3500329253202</v>
      </c>
      <c r="T12" s="34">
        <v>4402.9170871549195</v>
      </c>
      <c r="U12" s="34">
        <v>4195.3642618846625</v>
      </c>
      <c r="V12" s="34">
        <v>5042.4283915375217</v>
      </c>
      <c r="W12" s="34">
        <v>5250.776512232711</v>
      </c>
      <c r="X12" s="34">
        <v>6823.864927904664</v>
      </c>
      <c r="Y12" s="34">
        <v>4866.7862455013465</v>
      </c>
      <c r="Z12" s="34">
        <v>4351.3146560195382</v>
      </c>
      <c r="AA12" s="34">
        <v>56435.169073474899</v>
      </c>
      <c r="AB12" s="34">
        <v>4253.4857710560191</v>
      </c>
      <c r="AC12" s="34">
        <v>4130.6866438418592</v>
      </c>
      <c r="AD12" s="34">
        <v>4669.8666893562813</v>
      </c>
      <c r="AE12" s="34">
        <v>5149.154346554823</v>
      </c>
      <c r="AF12" s="34">
        <v>5114.6208938111167</v>
      </c>
      <c r="AG12" s="34">
        <v>5614.8287930361075</v>
      </c>
      <c r="AH12" s="34">
        <v>4920.1701983417897</v>
      </c>
      <c r="AI12" s="34">
        <v>5565.0601978973755</v>
      </c>
      <c r="AJ12" s="34">
        <v>5518.049486261456</v>
      </c>
      <c r="AK12" s="34">
        <v>3803.20204637284</v>
      </c>
      <c r="AL12" s="34">
        <v>4191.56277311351</v>
      </c>
      <c r="AM12" s="34">
        <v>5192.7582181528996</v>
      </c>
      <c r="AN12" s="34">
        <v>58123.446057796078</v>
      </c>
      <c r="AO12" s="34">
        <v>40034.630270703623</v>
      </c>
      <c r="AP12" s="34">
        <v>5636.4374568490439</v>
      </c>
      <c r="AQ12" s="34">
        <v>4933.9683107441842</v>
      </c>
      <c r="AR12" s="34">
        <v>14647.360440720891</v>
      </c>
      <c r="AS12" s="34">
        <v>5027.5026288367917</v>
      </c>
      <c r="AT12" s="34">
        <v>6315.3881497220154</v>
      </c>
      <c r="AU12" s="34">
        <v>13982.22057240432</v>
      </c>
      <c r="AV12" s="34">
        <v>4055.2307424514092</v>
      </c>
      <c r="AW12" s="34">
        <v>11071.330157574355</v>
      </c>
      <c r="AX12" s="34">
        <v>11731.677231092539</v>
      </c>
      <c r="AY12" s="34">
        <v>4956.5132873474167</v>
      </c>
      <c r="AZ12" s="34">
        <v>31709.464040818952</v>
      </c>
      <c r="BA12" s="34">
        <v>154101.72328926556</v>
      </c>
      <c r="BB12" s="34">
        <v>10815.087352474628</v>
      </c>
    </row>
    <row r="13" spans="1:54" s="31" customFormat="1" ht="15.75" customHeight="1" x14ac:dyDescent="0.2">
      <c r="A13" s="86" t="s">
        <v>121</v>
      </c>
      <c r="B13" s="87">
        <v>2407.8603269184696</v>
      </c>
      <c r="C13" s="87">
        <v>2594.5590063464474</v>
      </c>
      <c r="D13" s="87">
        <v>2939.6806959362766</v>
      </c>
      <c r="E13" s="87">
        <v>1996.2269791947351</v>
      </c>
      <c r="F13" s="87">
        <v>3636.6164261980707</v>
      </c>
      <c r="G13" s="87">
        <v>3905.8968140227089</v>
      </c>
      <c r="H13" s="87">
        <v>4777.0564728817099</v>
      </c>
      <c r="I13" s="87">
        <v>5560.1604145778383</v>
      </c>
      <c r="J13" s="87">
        <v>4677.8379714596385</v>
      </c>
      <c r="K13" s="87">
        <v>4297.6889263086168</v>
      </c>
      <c r="L13" s="87">
        <v>2040.1451774433829</v>
      </c>
      <c r="M13" s="87">
        <v>3701.5534358223595</v>
      </c>
      <c r="N13" s="87">
        <v>42535.282647110253</v>
      </c>
      <c r="O13" s="88">
        <v>1845.0680475485879</v>
      </c>
      <c r="P13" s="88">
        <v>2883.4288182923051</v>
      </c>
      <c r="Q13" s="88">
        <v>4521.4679617974261</v>
      </c>
      <c r="R13" s="87">
        <v>5092.5118779150935</v>
      </c>
      <c r="S13" s="87">
        <v>2831.5997568898047</v>
      </c>
      <c r="T13" s="87">
        <v>3043.5344105236286</v>
      </c>
      <c r="U13" s="87">
        <v>4193.9214840418736</v>
      </c>
      <c r="V13" s="87">
        <v>5397.0263608619416</v>
      </c>
      <c r="W13" s="87">
        <v>7202.6845160494395</v>
      </c>
      <c r="X13" s="87">
        <v>10548.24661945799</v>
      </c>
      <c r="Y13" s="87">
        <v>2579.0415381976859</v>
      </c>
      <c r="Z13" s="87">
        <v>2966.7073360019767</v>
      </c>
      <c r="AA13" s="87">
        <v>53105.238727577758</v>
      </c>
      <c r="AB13" s="87">
        <v>2018.7802937397842</v>
      </c>
      <c r="AC13" s="87">
        <v>2273.6216594663265</v>
      </c>
      <c r="AD13" s="87">
        <v>2306.9411809033172</v>
      </c>
      <c r="AE13" s="87">
        <v>3862.707673247864</v>
      </c>
      <c r="AF13" s="87">
        <v>3982.3177045728407</v>
      </c>
      <c r="AG13" s="87">
        <v>1769.8019465236569</v>
      </c>
      <c r="AH13" s="87">
        <v>2644.963705180041</v>
      </c>
      <c r="AI13" s="87">
        <v>3199.3868855783699</v>
      </c>
      <c r="AJ13" s="87">
        <v>3541.2811295156994</v>
      </c>
      <c r="AK13" s="87">
        <v>2835.317580780662</v>
      </c>
      <c r="AL13" s="87">
        <v>1917.3816306827564</v>
      </c>
      <c r="AM13" s="87">
        <v>3286.3428253177999</v>
      </c>
      <c r="AN13" s="87">
        <v>33638.844215509118</v>
      </c>
      <c r="AO13" s="87">
        <v>2820.6829556296966</v>
      </c>
      <c r="AP13" s="87">
        <v>3422.7250814568974</v>
      </c>
      <c r="AQ13" s="87">
        <v>3702.4206801879318</v>
      </c>
      <c r="AR13" s="87">
        <v>2829.9932714367815</v>
      </c>
      <c r="AS13" s="87">
        <v>3184.8978679063034</v>
      </c>
      <c r="AT13" s="87">
        <v>2397.775854566316</v>
      </c>
      <c r="AU13" s="87">
        <v>2783.3844364428278</v>
      </c>
      <c r="AV13" s="87">
        <v>2780.4668949713464</v>
      </c>
      <c r="AW13" s="87">
        <v>2149.0528813842811</v>
      </c>
      <c r="AX13" s="87">
        <v>2887.9729503892213</v>
      </c>
      <c r="AY13" s="87">
        <v>2801.3656672726715</v>
      </c>
      <c r="AZ13" s="87">
        <v>2651.5913004422587</v>
      </c>
      <c r="BA13" s="87">
        <v>34412.329842086539</v>
      </c>
      <c r="BB13" s="87">
        <v>1700.6971768393132</v>
      </c>
    </row>
    <row r="14" spans="1:54" s="38" customFormat="1" ht="15" customHeight="1" x14ac:dyDescent="0.2">
      <c r="A14" s="37"/>
      <c r="B14" s="127"/>
      <c r="C14" s="127"/>
      <c r="D14" s="127"/>
      <c r="E14" s="127"/>
      <c r="F14" s="127"/>
      <c r="G14" s="127"/>
      <c r="H14" s="127"/>
      <c r="I14" s="127"/>
      <c r="J14" s="127"/>
      <c r="K14" s="127"/>
      <c r="L14" s="127"/>
      <c r="M14" s="127"/>
      <c r="N14" s="127"/>
      <c r="O14" s="133"/>
      <c r="P14" s="133"/>
      <c r="Q14" s="133"/>
      <c r="R14" s="133"/>
      <c r="S14" s="133"/>
      <c r="T14" s="133"/>
      <c r="U14" s="133"/>
      <c r="V14" s="133"/>
      <c r="W14" s="133"/>
      <c r="X14" s="133"/>
      <c r="Y14" s="133"/>
      <c r="Z14" s="133"/>
      <c r="AA14" s="133"/>
      <c r="AB14" s="133"/>
      <c r="AC14" s="133"/>
      <c r="AD14" s="133"/>
      <c r="AE14" s="133"/>
      <c r="AF14" s="133"/>
      <c r="AG14" s="133"/>
      <c r="AH14" s="133"/>
      <c r="AI14" s="133"/>
      <c r="AJ14" s="133"/>
      <c r="AK14" s="133"/>
      <c r="AL14" s="133"/>
      <c r="AM14" s="133"/>
      <c r="AN14" s="133"/>
      <c r="AO14" s="133"/>
      <c r="AP14" s="133"/>
      <c r="AQ14" s="133"/>
      <c r="AR14" s="133"/>
      <c r="AS14" s="133"/>
      <c r="AT14" s="133"/>
      <c r="AU14" s="133"/>
      <c r="AV14" s="133"/>
      <c r="AW14" s="133"/>
    </row>
    <row r="15" spans="1:54" s="38" customFormat="1" ht="15" customHeight="1" x14ac:dyDescent="0.15">
      <c r="A15" s="188" t="s">
        <v>47</v>
      </c>
      <c r="B15" s="189"/>
      <c r="C15" s="189"/>
      <c r="D15" s="189"/>
      <c r="E15" s="189"/>
      <c r="F15" s="189"/>
      <c r="G15" s="189"/>
      <c r="H15" s="189"/>
      <c r="I15" s="189"/>
      <c r="J15" s="189"/>
      <c r="K15" s="189"/>
      <c r="L15" s="189"/>
      <c r="M15" s="189"/>
      <c r="N15" s="189"/>
      <c r="O15" s="166"/>
      <c r="P15" s="163"/>
      <c r="Q15" s="133"/>
      <c r="R15" s="133"/>
      <c r="S15" s="133"/>
      <c r="T15" s="133"/>
      <c r="U15" s="133"/>
      <c r="V15" s="133"/>
      <c r="W15" s="133"/>
      <c r="X15" s="133"/>
      <c r="Y15" s="133"/>
      <c r="Z15" s="133"/>
      <c r="AA15" s="133"/>
      <c r="AB15" s="133"/>
      <c r="AC15" s="133"/>
      <c r="AD15" s="133"/>
      <c r="AE15" s="133"/>
      <c r="AF15" s="133"/>
      <c r="AG15" s="133"/>
      <c r="AH15" s="133"/>
      <c r="AI15" s="133"/>
      <c r="AJ15" s="133"/>
      <c r="AK15" s="133"/>
      <c r="AL15" s="133"/>
      <c r="AM15" s="133"/>
      <c r="AN15" s="133"/>
      <c r="AO15" s="133"/>
      <c r="AP15" s="133"/>
      <c r="AQ15" s="133"/>
      <c r="AR15" s="133"/>
      <c r="AS15" s="133"/>
      <c r="AT15" s="133"/>
      <c r="AU15" s="133"/>
      <c r="AV15" s="133"/>
      <c r="AW15" s="133"/>
    </row>
    <row r="16" spans="1:54" s="38" customFormat="1" ht="15" customHeight="1" x14ac:dyDescent="0.15">
      <c r="A16" s="211" t="s">
        <v>48</v>
      </c>
      <c r="B16" s="127"/>
      <c r="C16" s="127"/>
      <c r="D16" s="127"/>
      <c r="E16" s="127"/>
      <c r="F16" s="127"/>
      <c r="G16" s="127"/>
      <c r="H16" s="127"/>
      <c r="I16" s="127"/>
      <c r="J16" s="127"/>
      <c r="K16" s="127"/>
      <c r="L16" s="127"/>
      <c r="M16" s="127"/>
      <c r="N16" s="127"/>
      <c r="O16" s="133"/>
      <c r="P16" s="164"/>
      <c r="Q16" s="133"/>
      <c r="R16" s="133"/>
      <c r="S16" s="133"/>
      <c r="T16" s="133"/>
      <c r="U16" s="133"/>
      <c r="V16" s="133"/>
      <c r="W16" s="133"/>
      <c r="X16" s="133"/>
      <c r="Y16" s="133"/>
      <c r="Z16" s="133"/>
      <c r="AA16" s="133"/>
      <c r="AB16" s="133"/>
      <c r="AC16" s="133"/>
      <c r="AD16" s="133"/>
      <c r="AE16" s="133"/>
      <c r="AF16" s="133"/>
      <c r="AG16" s="133"/>
      <c r="AH16" s="133"/>
      <c r="AI16" s="133"/>
      <c r="AJ16" s="133"/>
      <c r="AK16" s="133"/>
      <c r="AL16" s="133"/>
      <c r="AM16" s="133"/>
      <c r="AN16" s="133"/>
      <c r="AO16" s="133"/>
      <c r="AP16" s="133"/>
      <c r="AQ16" s="133"/>
      <c r="AR16" s="133"/>
      <c r="AS16" s="133"/>
      <c r="AT16" s="133"/>
      <c r="AU16" s="133"/>
      <c r="AV16" s="133"/>
      <c r="AW16" s="133"/>
    </row>
    <row r="17" spans="1:49" s="38" customFormat="1" ht="15" customHeight="1" x14ac:dyDescent="0.2">
      <c r="A17" s="205" t="s">
        <v>49</v>
      </c>
      <c r="B17" s="127"/>
      <c r="C17" s="127"/>
      <c r="D17" s="127"/>
      <c r="E17" s="127"/>
      <c r="F17" s="127"/>
      <c r="G17" s="127"/>
      <c r="H17" s="127"/>
      <c r="I17" s="127"/>
      <c r="J17" s="127"/>
      <c r="K17" s="127"/>
      <c r="L17" s="127"/>
      <c r="M17" s="127"/>
      <c r="N17" s="127"/>
      <c r="O17" s="131"/>
      <c r="P17" s="156"/>
      <c r="Q17" s="131"/>
      <c r="R17" s="131"/>
      <c r="S17" s="131"/>
      <c r="T17" s="131"/>
      <c r="U17" s="131"/>
      <c r="V17" s="131"/>
      <c r="W17" s="131"/>
      <c r="X17" s="131"/>
      <c r="Y17" s="131"/>
      <c r="Z17" s="131"/>
      <c r="AA17" s="131"/>
      <c r="AB17" s="131"/>
      <c r="AC17" s="131"/>
      <c r="AD17" s="131"/>
      <c r="AE17" s="131"/>
      <c r="AF17" s="131"/>
      <c r="AG17" s="131"/>
      <c r="AH17" s="131"/>
      <c r="AI17" s="131"/>
      <c r="AJ17" s="131"/>
      <c r="AK17" s="131"/>
      <c r="AL17" s="131"/>
      <c r="AM17" s="131"/>
      <c r="AN17" s="131"/>
      <c r="AO17" s="131"/>
      <c r="AP17" s="131"/>
      <c r="AQ17" s="131"/>
      <c r="AR17" s="131"/>
      <c r="AS17" s="131"/>
      <c r="AT17" s="131"/>
      <c r="AU17" s="131"/>
      <c r="AV17" s="131"/>
      <c r="AW17" s="131"/>
    </row>
    <row r="18" spans="1:49" ht="15" customHeight="1" x14ac:dyDescent="0.2">
      <c r="A18" s="190" t="s">
        <v>50</v>
      </c>
      <c r="B18" s="127"/>
      <c r="C18" s="127"/>
      <c r="D18" s="127"/>
      <c r="E18" s="127"/>
      <c r="F18" s="127"/>
      <c r="G18" s="127"/>
      <c r="H18" s="127"/>
      <c r="I18" s="127"/>
      <c r="J18" s="127"/>
      <c r="K18" s="127"/>
      <c r="L18" s="127"/>
      <c r="M18" s="127"/>
      <c r="N18" s="127"/>
      <c r="P18" s="156"/>
    </row>
    <row r="19" spans="1:49" ht="15" customHeight="1" x14ac:dyDescent="0.2">
      <c r="A19" s="191" t="s">
        <v>51</v>
      </c>
      <c r="B19" s="127"/>
      <c r="C19" s="127"/>
      <c r="D19" s="127"/>
      <c r="E19" s="127"/>
      <c r="F19" s="127"/>
      <c r="G19" s="127"/>
      <c r="H19" s="127"/>
      <c r="I19" s="127"/>
      <c r="J19" s="127"/>
      <c r="K19" s="127"/>
      <c r="L19" s="127"/>
      <c r="M19" s="127"/>
      <c r="N19" s="127"/>
      <c r="P19" s="156"/>
    </row>
    <row r="20" spans="1:49" ht="15" customHeight="1" x14ac:dyDescent="0.2">
      <c r="A20" s="192" t="s">
        <v>52</v>
      </c>
      <c r="B20" s="127"/>
      <c r="C20" s="127"/>
      <c r="D20" s="127"/>
      <c r="E20" s="127"/>
      <c r="F20" s="127"/>
      <c r="G20" s="127"/>
      <c r="H20" s="127"/>
      <c r="I20" s="127"/>
      <c r="J20" s="127"/>
      <c r="K20" s="127"/>
      <c r="L20" s="127"/>
      <c r="M20" s="127"/>
      <c r="N20" s="127"/>
      <c r="P20" s="156"/>
    </row>
    <row r="21" spans="1:49" ht="15" customHeight="1" x14ac:dyDescent="0.2">
      <c r="A21" s="192" t="s">
        <v>53</v>
      </c>
      <c r="B21" s="219"/>
      <c r="C21" s="219"/>
      <c r="D21" s="219"/>
      <c r="E21" s="219"/>
      <c r="F21" s="219"/>
      <c r="G21" s="219"/>
      <c r="H21" s="219"/>
      <c r="I21" s="219"/>
      <c r="J21" s="219"/>
      <c r="K21" s="219"/>
      <c r="L21" s="219"/>
      <c r="M21" s="219"/>
      <c r="N21" s="219"/>
      <c r="O21" s="220"/>
      <c r="P21" s="221"/>
      <c r="Q21" s="220"/>
      <c r="R21" s="220"/>
      <c r="S21" s="220"/>
      <c r="T21" s="220"/>
      <c r="U21" s="220"/>
      <c r="V21" s="220"/>
      <c r="W21" s="220"/>
      <c r="X21" s="220"/>
      <c r="Y21" s="220"/>
      <c r="Z21" s="220"/>
      <c r="AA21" s="220"/>
      <c r="AB21" s="220"/>
      <c r="AC21" s="220"/>
      <c r="AD21" s="220"/>
      <c r="AE21" s="220"/>
      <c r="AF21" s="220"/>
      <c r="AG21" s="220"/>
      <c r="AH21" s="220"/>
      <c r="AI21" s="220"/>
      <c r="AJ21" s="220"/>
      <c r="AK21" s="220"/>
      <c r="AL21" s="220"/>
      <c r="AM21" s="220"/>
      <c r="AN21" s="220"/>
      <c r="AO21" s="220"/>
      <c r="AP21" s="220"/>
      <c r="AQ21" s="220"/>
      <c r="AR21" s="220"/>
      <c r="AS21" s="220"/>
      <c r="AT21" s="220"/>
      <c r="AU21" s="220"/>
      <c r="AV21" s="220"/>
      <c r="AW21" s="220"/>
    </row>
    <row r="22" spans="1:49" ht="15" customHeight="1" x14ac:dyDescent="0.2">
      <c r="A22" s="190" t="s">
        <v>54</v>
      </c>
      <c r="B22" s="127"/>
      <c r="C22" s="127"/>
      <c r="D22" s="127"/>
      <c r="E22" s="127"/>
      <c r="F22" s="127"/>
      <c r="G22" s="127"/>
      <c r="H22" s="127"/>
      <c r="I22" s="127"/>
      <c r="J22" s="127"/>
      <c r="K22" s="127"/>
      <c r="L22" s="127"/>
      <c r="M22" s="127"/>
      <c r="N22" s="127"/>
      <c r="P22" s="156"/>
    </row>
    <row r="23" spans="1:49" ht="15" customHeight="1" x14ac:dyDescent="0.15">
      <c r="A23" s="193" t="s">
        <v>99</v>
      </c>
      <c r="B23" s="194"/>
      <c r="C23" s="194"/>
      <c r="D23" s="194"/>
      <c r="E23" s="194"/>
      <c r="F23" s="194"/>
      <c r="G23" s="194"/>
      <c r="H23" s="194"/>
      <c r="I23" s="194"/>
      <c r="J23" s="194"/>
      <c r="K23" s="194"/>
      <c r="L23" s="194"/>
      <c r="M23" s="194"/>
      <c r="N23" s="194"/>
      <c r="O23" s="165"/>
      <c r="P23" s="157"/>
    </row>
    <row r="24" spans="1:49" ht="16.5" x14ac:dyDescent="0.2">
      <c r="A24" s="36"/>
      <c r="B24" s="127"/>
      <c r="C24" s="127"/>
      <c r="D24" s="127"/>
      <c r="E24" s="127"/>
      <c r="F24" s="127"/>
      <c r="G24" s="127"/>
      <c r="H24" s="127"/>
      <c r="I24" s="127"/>
      <c r="J24" s="127"/>
      <c r="K24" s="127"/>
      <c r="L24" s="127"/>
      <c r="M24" s="127"/>
      <c r="N24" s="127"/>
    </row>
    <row r="25" spans="1:49" ht="16.5" x14ac:dyDescent="0.2">
      <c r="A25" s="36"/>
      <c r="B25" s="127"/>
      <c r="C25" s="127"/>
      <c r="D25" s="127"/>
      <c r="E25" s="127"/>
      <c r="F25" s="127"/>
      <c r="G25" s="127"/>
      <c r="H25" s="127"/>
      <c r="I25" s="127"/>
      <c r="J25" s="127"/>
      <c r="K25" s="127"/>
      <c r="L25" s="127"/>
      <c r="M25" s="127"/>
      <c r="N25" s="127"/>
    </row>
    <row r="26" spans="1:49" ht="16.5" x14ac:dyDescent="0.2">
      <c r="A26" s="36"/>
      <c r="B26" s="127"/>
      <c r="C26" s="127"/>
      <c r="D26" s="127"/>
      <c r="E26" s="127"/>
      <c r="F26" s="127"/>
      <c r="G26" s="127"/>
      <c r="H26" s="127"/>
      <c r="I26" s="127"/>
      <c r="J26" s="127"/>
      <c r="K26" s="127"/>
      <c r="L26" s="127"/>
      <c r="M26" s="127"/>
      <c r="N26" s="127"/>
    </row>
    <row r="27" spans="1:49" ht="17.25" x14ac:dyDescent="0.2">
      <c r="A27" s="89"/>
      <c r="B27" s="134"/>
      <c r="C27" s="134"/>
      <c r="D27" s="134"/>
      <c r="E27" s="134"/>
      <c r="F27" s="134"/>
      <c r="G27" s="134"/>
      <c r="H27" s="134"/>
      <c r="I27" s="134"/>
      <c r="J27" s="134"/>
      <c r="K27" s="134"/>
      <c r="L27" s="134"/>
      <c r="M27" s="134"/>
      <c r="N27" s="134"/>
    </row>
    <row r="28" spans="1:49" ht="16.5" x14ac:dyDescent="0.2">
      <c r="A28" s="36"/>
      <c r="B28" s="127"/>
      <c r="C28" s="127"/>
      <c r="D28" s="127"/>
      <c r="E28" s="127"/>
      <c r="F28" s="127"/>
      <c r="G28" s="127"/>
      <c r="H28" s="127"/>
      <c r="I28" s="127"/>
      <c r="J28" s="127"/>
      <c r="K28" s="127"/>
      <c r="L28" s="127"/>
      <c r="M28" s="127"/>
      <c r="N28" s="127"/>
    </row>
    <row r="29" spans="1:49" ht="16.5" x14ac:dyDescent="0.2">
      <c r="A29" s="36"/>
      <c r="B29" s="127"/>
      <c r="C29" s="127"/>
      <c r="D29" s="127"/>
      <c r="E29" s="127"/>
      <c r="F29" s="127"/>
      <c r="G29" s="127"/>
      <c r="H29" s="127"/>
      <c r="I29" s="127"/>
      <c r="J29" s="127"/>
      <c r="K29" s="127"/>
      <c r="L29" s="127"/>
      <c r="M29" s="127"/>
      <c r="N29" s="127"/>
    </row>
    <row r="30" spans="1:49" ht="16.5" x14ac:dyDescent="0.2">
      <c r="A30" s="36"/>
      <c r="B30" s="127"/>
      <c r="C30" s="127"/>
      <c r="D30" s="127"/>
      <c r="E30" s="127"/>
      <c r="F30" s="127"/>
      <c r="G30" s="127"/>
      <c r="H30" s="127"/>
      <c r="I30" s="127"/>
      <c r="J30" s="127"/>
      <c r="K30" s="127"/>
      <c r="L30" s="127"/>
      <c r="M30" s="127"/>
      <c r="N30" s="127"/>
    </row>
    <row r="31" spans="1:49" ht="17.25" x14ac:dyDescent="0.2">
      <c r="A31" s="89"/>
      <c r="B31" s="134"/>
      <c r="C31" s="134"/>
      <c r="D31" s="134"/>
      <c r="E31" s="134"/>
      <c r="F31" s="134"/>
      <c r="G31" s="134"/>
      <c r="H31" s="134"/>
      <c r="I31" s="134"/>
      <c r="J31" s="134"/>
      <c r="K31" s="134"/>
      <c r="L31" s="134"/>
      <c r="M31" s="134"/>
      <c r="N31" s="134"/>
    </row>
    <row r="32" spans="1:49" ht="16.5" x14ac:dyDescent="0.2">
      <c r="A32" s="36"/>
      <c r="B32" s="127"/>
      <c r="C32" s="127"/>
      <c r="D32" s="127"/>
      <c r="E32" s="127"/>
      <c r="F32" s="127"/>
      <c r="G32" s="127"/>
      <c r="H32" s="127"/>
      <c r="I32" s="127"/>
      <c r="J32" s="127"/>
      <c r="K32" s="127"/>
      <c r="L32" s="127"/>
      <c r="M32" s="127"/>
      <c r="N32" s="127"/>
    </row>
    <row r="33" spans="1:14" ht="16.5" x14ac:dyDescent="0.2">
      <c r="A33" s="36"/>
      <c r="B33" s="127"/>
      <c r="C33" s="127"/>
      <c r="D33" s="127"/>
      <c r="E33" s="127"/>
      <c r="F33" s="127"/>
      <c r="G33" s="127"/>
      <c r="H33" s="127"/>
      <c r="I33" s="127"/>
      <c r="J33" s="127"/>
      <c r="K33" s="127"/>
      <c r="L33" s="127"/>
      <c r="M33" s="127"/>
      <c r="N33" s="127"/>
    </row>
    <row r="34" spans="1:14" ht="16.5" x14ac:dyDescent="0.2">
      <c r="A34" s="36"/>
      <c r="B34" s="127"/>
      <c r="C34" s="127"/>
      <c r="D34" s="127"/>
      <c r="E34" s="127"/>
      <c r="F34" s="127"/>
      <c r="G34" s="127"/>
      <c r="H34" s="127"/>
      <c r="I34" s="127"/>
      <c r="J34" s="127"/>
      <c r="K34" s="127"/>
      <c r="L34" s="127"/>
      <c r="M34" s="127"/>
      <c r="N34" s="127"/>
    </row>
    <row r="35" spans="1:14" ht="17.25" x14ac:dyDescent="0.2">
      <c r="A35" s="89"/>
      <c r="B35" s="134"/>
      <c r="C35" s="134"/>
      <c r="D35" s="134"/>
      <c r="E35" s="134"/>
      <c r="F35" s="134"/>
      <c r="G35" s="134"/>
      <c r="H35" s="134"/>
      <c r="I35" s="134"/>
      <c r="J35" s="134"/>
      <c r="K35" s="134"/>
      <c r="L35" s="134"/>
      <c r="M35" s="134"/>
      <c r="N35" s="134"/>
    </row>
    <row r="36" spans="1:14" ht="16.5" x14ac:dyDescent="0.2">
      <c r="A36" s="36"/>
      <c r="B36" s="127"/>
      <c r="C36" s="127"/>
      <c r="D36" s="127"/>
      <c r="E36" s="127"/>
      <c r="F36" s="127"/>
      <c r="G36" s="127"/>
      <c r="H36" s="127"/>
      <c r="I36" s="127"/>
      <c r="J36" s="127"/>
      <c r="K36" s="127"/>
      <c r="L36" s="127"/>
      <c r="M36" s="127"/>
      <c r="N36" s="127"/>
    </row>
    <row r="37" spans="1:14" ht="16.5" x14ac:dyDescent="0.2">
      <c r="A37" s="36"/>
      <c r="B37" s="127"/>
      <c r="C37" s="127"/>
      <c r="D37" s="127"/>
      <c r="E37" s="127"/>
      <c r="F37" s="127"/>
      <c r="G37" s="127"/>
      <c r="H37" s="127"/>
      <c r="I37" s="127"/>
      <c r="J37" s="127"/>
      <c r="K37" s="127"/>
      <c r="L37" s="127"/>
      <c r="M37" s="127"/>
      <c r="N37" s="127"/>
    </row>
    <row r="38" spans="1:14" ht="16.5" x14ac:dyDescent="0.2">
      <c r="A38" s="36"/>
      <c r="B38" s="127"/>
      <c r="C38" s="127"/>
      <c r="D38" s="127"/>
      <c r="E38" s="127"/>
      <c r="F38" s="127"/>
      <c r="G38" s="127"/>
      <c r="H38" s="127"/>
      <c r="I38" s="127"/>
      <c r="J38" s="127"/>
      <c r="K38" s="127"/>
      <c r="L38" s="127"/>
      <c r="M38" s="127"/>
      <c r="N38" s="127"/>
    </row>
    <row r="39" spans="1:14" ht="17.25" x14ac:dyDescent="0.2">
      <c r="A39" s="89"/>
      <c r="B39" s="134"/>
      <c r="C39" s="134"/>
      <c r="D39" s="134"/>
      <c r="E39" s="134"/>
      <c r="F39" s="134"/>
      <c r="G39" s="134"/>
      <c r="H39" s="134"/>
      <c r="I39" s="134"/>
      <c r="J39" s="134"/>
      <c r="K39" s="134"/>
      <c r="L39" s="134"/>
      <c r="M39" s="134"/>
      <c r="N39" s="134"/>
    </row>
    <row r="40" spans="1:14" ht="16.5" x14ac:dyDescent="0.2">
      <c r="A40" s="36"/>
      <c r="B40" s="127"/>
      <c r="C40" s="127"/>
      <c r="D40" s="127"/>
      <c r="E40" s="127"/>
      <c r="F40" s="127"/>
      <c r="G40" s="127"/>
      <c r="H40" s="127"/>
      <c r="I40" s="127"/>
      <c r="J40" s="127"/>
      <c r="K40" s="127"/>
      <c r="L40" s="127"/>
      <c r="M40" s="127"/>
      <c r="N40" s="127"/>
    </row>
    <row r="41" spans="1:14" ht="16.5" x14ac:dyDescent="0.2">
      <c r="A41" s="36"/>
      <c r="B41" s="127"/>
      <c r="C41" s="127"/>
      <c r="D41" s="127"/>
      <c r="E41" s="127"/>
      <c r="F41" s="127"/>
      <c r="G41" s="127"/>
      <c r="H41" s="127"/>
      <c r="I41" s="127"/>
      <c r="J41" s="127"/>
      <c r="K41" s="127"/>
      <c r="L41" s="127"/>
      <c r="M41" s="127"/>
      <c r="N41" s="127"/>
    </row>
    <row r="42" spans="1:14" ht="16.5" x14ac:dyDescent="0.2">
      <c r="A42" s="36"/>
      <c r="B42" s="127"/>
      <c r="C42" s="127"/>
      <c r="D42" s="127"/>
      <c r="E42" s="127"/>
      <c r="F42" s="127"/>
      <c r="G42" s="127"/>
      <c r="H42" s="127"/>
      <c r="I42" s="127"/>
      <c r="J42" s="127"/>
      <c r="K42" s="127"/>
      <c r="L42" s="127"/>
      <c r="M42" s="127"/>
      <c r="N42" s="127"/>
    </row>
  </sheetData>
  <mergeCells count="7">
    <mergeCell ref="AO5:BA5"/>
    <mergeCell ref="A3:F3"/>
    <mergeCell ref="A5:A6"/>
    <mergeCell ref="B5:N5"/>
    <mergeCell ref="O5:AA5"/>
    <mergeCell ref="AB5:AN5"/>
    <mergeCell ref="A4:F4"/>
  </mergeCells>
  <phoneticPr fontId="36" type="noConversion"/>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8D12D38-A5BC-41CA-8DFA-42AD45E565C4}">
  <sheetPr>
    <pageSetUpPr fitToPage="1"/>
  </sheetPr>
  <dimension ref="A1:BD58"/>
  <sheetViews>
    <sheetView showGridLines="0" zoomScaleNormal="100" workbookViewId="0">
      <selection sqref="A1:G2"/>
    </sheetView>
  </sheetViews>
  <sheetFormatPr baseColWidth="10" defaultColWidth="11.42578125" defaultRowHeight="14.25" x14ac:dyDescent="0.25"/>
  <cols>
    <col min="1" max="1" width="51.28515625" style="13" customWidth="1"/>
    <col min="2" max="2" width="12" style="13" customWidth="1"/>
    <col min="3" max="3" width="72.28515625" style="13" bestFit="1" customWidth="1"/>
    <col min="4" max="7" width="14.7109375" style="128" customWidth="1"/>
    <col min="8" max="51" width="14.7109375" style="133" customWidth="1"/>
    <col min="52" max="52" width="13" style="13" bestFit="1" customWidth="1"/>
    <col min="53" max="55" width="13.7109375" style="13" customWidth="1"/>
    <col min="56" max="56" width="15.140625" style="13" customWidth="1"/>
    <col min="57" max="16384" width="11.42578125" style="13"/>
  </cols>
  <sheetData>
    <row r="1" spans="1:56" s="12" customFormat="1" ht="60" customHeight="1" x14ac:dyDescent="0.2">
      <c r="A1" s="394"/>
      <c r="B1" s="394"/>
      <c r="C1" s="394"/>
      <c r="D1" s="394"/>
      <c r="E1" s="394"/>
      <c r="F1" s="394"/>
      <c r="G1" s="394"/>
      <c r="H1" s="138"/>
      <c r="I1" s="138"/>
      <c r="J1" s="138"/>
      <c r="K1" s="138"/>
      <c r="L1" s="138"/>
      <c r="M1" s="138"/>
      <c r="N1" s="138"/>
      <c r="O1" s="138"/>
      <c r="P1" s="138"/>
      <c r="Q1" s="138"/>
      <c r="R1" s="138"/>
      <c r="S1" s="138"/>
      <c r="T1" s="138"/>
      <c r="U1" s="138"/>
      <c r="V1" s="138"/>
      <c r="W1" s="138"/>
      <c r="X1" s="138"/>
      <c r="Y1" s="138"/>
      <c r="Z1" s="138"/>
      <c r="AA1" s="138"/>
      <c r="AB1" s="138"/>
      <c r="AC1" s="138"/>
      <c r="AD1" s="138"/>
      <c r="AE1" s="138"/>
      <c r="AF1" s="138"/>
      <c r="AG1" s="138"/>
      <c r="AH1" s="138"/>
      <c r="AI1" s="138"/>
      <c r="AJ1" s="138"/>
      <c r="AK1" s="138"/>
      <c r="AL1" s="138"/>
      <c r="AM1" s="138"/>
      <c r="AN1" s="138"/>
      <c r="AO1" s="138"/>
      <c r="AP1" s="138"/>
      <c r="AQ1" s="138"/>
      <c r="AR1" s="138"/>
      <c r="AS1" s="138"/>
      <c r="AT1" s="138"/>
      <c r="AU1" s="138"/>
      <c r="AV1" s="138"/>
      <c r="AW1" s="138"/>
      <c r="AX1" s="138"/>
      <c r="AY1" s="138"/>
    </row>
    <row r="2" spans="1:56" s="12" customFormat="1" ht="30.75" customHeight="1" x14ac:dyDescent="0.2">
      <c r="A2" s="394"/>
      <c r="B2" s="394"/>
      <c r="C2" s="394"/>
      <c r="D2" s="394"/>
      <c r="E2" s="394"/>
      <c r="F2" s="394"/>
      <c r="G2" s="394"/>
      <c r="H2" s="138"/>
      <c r="I2" s="138"/>
      <c r="J2" s="138"/>
      <c r="K2" s="138"/>
      <c r="L2" s="138"/>
      <c r="M2" s="138"/>
      <c r="N2" s="138"/>
      <c r="O2" s="138"/>
      <c r="P2" s="138"/>
      <c r="Q2" s="138"/>
      <c r="R2" s="138"/>
      <c r="S2" s="138"/>
      <c r="T2" s="138"/>
      <c r="U2" s="138"/>
      <c r="V2" s="138"/>
      <c r="W2" s="138"/>
      <c r="X2" s="138"/>
      <c r="Y2" s="138"/>
      <c r="Z2" s="138"/>
      <c r="AA2" s="138"/>
      <c r="AB2" s="138"/>
      <c r="AC2" s="138"/>
      <c r="AD2" s="138"/>
      <c r="AE2" s="138"/>
      <c r="AF2" s="138"/>
      <c r="AG2" s="138"/>
      <c r="AH2" s="138"/>
      <c r="AI2" s="138"/>
      <c r="AJ2" s="138"/>
      <c r="AK2" s="138"/>
      <c r="AL2" s="138"/>
      <c r="AM2" s="138"/>
      <c r="AN2" s="138"/>
      <c r="AO2" s="138"/>
      <c r="AP2" s="138"/>
      <c r="AQ2" s="138"/>
      <c r="AR2" s="138"/>
      <c r="AS2" s="138"/>
      <c r="AT2" s="138"/>
      <c r="AU2" s="138"/>
      <c r="AV2" s="138"/>
      <c r="AW2" s="138"/>
      <c r="AX2" s="138"/>
      <c r="AY2" s="138"/>
    </row>
    <row r="3" spans="1:56" s="12" customFormat="1" ht="22.5" customHeight="1" x14ac:dyDescent="0.2">
      <c r="A3" s="391" t="s">
        <v>0</v>
      </c>
      <c r="B3" s="391"/>
      <c r="C3" s="391"/>
      <c r="D3" s="224"/>
      <c r="E3" s="224"/>
      <c r="F3" s="224"/>
      <c r="G3" s="224"/>
      <c r="H3" s="138"/>
      <c r="I3" s="138"/>
      <c r="J3" s="138"/>
      <c r="K3" s="138"/>
      <c r="L3" s="138"/>
      <c r="M3" s="138"/>
      <c r="N3" s="138"/>
      <c r="O3" s="138"/>
      <c r="P3" s="138"/>
      <c r="Q3" s="138"/>
      <c r="R3" s="138"/>
      <c r="S3" s="138"/>
      <c r="T3" s="138"/>
      <c r="U3" s="138"/>
      <c r="V3" s="138"/>
      <c r="W3" s="138"/>
      <c r="X3" s="138"/>
      <c r="Y3" s="138"/>
      <c r="Z3" s="138"/>
      <c r="AA3" s="138"/>
      <c r="AB3" s="138"/>
      <c r="AC3" s="138"/>
      <c r="AD3" s="138"/>
      <c r="AE3" s="138"/>
      <c r="AF3" s="138"/>
      <c r="AG3" s="138"/>
      <c r="AH3" s="138"/>
      <c r="AI3" s="138"/>
      <c r="AJ3" s="138"/>
      <c r="AK3" s="138"/>
      <c r="AL3" s="138"/>
      <c r="AM3" s="138"/>
      <c r="AN3" s="138"/>
      <c r="AO3" s="138"/>
      <c r="AP3" s="138"/>
      <c r="AQ3" s="138"/>
      <c r="AR3" s="138"/>
      <c r="AS3" s="138"/>
      <c r="AT3" s="138"/>
      <c r="AU3" s="138"/>
      <c r="AV3" s="138"/>
      <c r="AW3" s="138"/>
      <c r="AX3" s="138"/>
      <c r="AY3" s="138"/>
    </row>
    <row r="4" spans="1:56" s="12" customFormat="1" ht="54" customHeight="1" x14ac:dyDescent="0.2">
      <c r="A4" s="392" t="s">
        <v>111</v>
      </c>
      <c r="B4" s="393"/>
      <c r="C4" s="393"/>
      <c r="D4" s="223"/>
      <c r="E4" s="223"/>
      <c r="F4" s="223"/>
      <c r="G4" s="223"/>
      <c r="H4" s="142"/>
      <c r="I4" s="138"/>
      <c r="J4" s="138"/>
      <c r="K4" s="138"/>
      <c r="L4" s="138"/>
      <c r="M4" s="138"/>
      <c r="N4" s="138"/>
      <c r="O4" s="138"/>
      <c r="P4" s="138"/>
      <c r="Q4" s="138"/>
      <c r="R4" s="138"/>
      <c r="S4" s="138"/>
      <c r="T4" s="138"/>
      <c r="U4" s="138"/>
      <c r="V4" s="138"/>
      <c r="W4" s="138"/>
      <c r="X4" s="138"/>
      <c r="Y4" s="138"/>
      <c r="Z4" s="138"/>
      <c r="AA4" s="138"/>
      <c r="AB4" s="138"/>
      <c r="AC4" s="138"/>
      <c r="AD4" s="138"/>
      <c r="AE4" s="138"/>
      <c r="AF4" s="138"/>
      <c r="AG4" s="138"/>
      <c r="AH4" s="138"/>
      <c r="AI4" s="138"/>
      <c r="AJ4" s="138"/>
      <c r="AK4" s="138"/>
      <c r="AL4" s="138"/>
      <c r="AM4" s="138"/>
      <c r="AN4" s="138"/>
      <c r="AO4" s="138"/>
      <c r="AP4" s="138"/>
      <c r="AQ4" s="132"/>
      <c r="AR4" s="132"/>
      <c r="AS4" s="132"/>
      <c r="AT4" s="132"/>
      <c r="AU4" s="132"/>
      <c r="AV4" s="132"/>
      <c r="AW4" s="132"/>
      <c r="AX4" s="132"/>
      <c r="AY4" s="132"/>
      <c r="AZ4" s="132"/>
      <c r="BA4" s="132"/>
      <c r="BB4" s="132"/>
      <c r="BC4" s="132"/>
      <c r="BD4" s="132" t="s">
        <v>28</v>
      </c>
    </row>
    <row r="5" spans="1:56" s="15" customFormat="1" ht="20.25" customHeight="1" x14ac:dyDescent="0.2">
      <c r="A5" s="387" t="s">
        <v>29</v>
      </c>
      <c r="B5" s="396" t="s">
        <v>55</v>
      </c>
      <c r="C5" s="396" t="s">
        <v>56</v>
      </c>
      <c r="D5" s="395" t="s">
        <v>30</v>
      </c>
      <c r="E5" s="395"/>
      <c r="F5" s="395"/>
      <c r="G5" s="395"/>
      <c r="H5" s="398"/>
      <c r="I5" s="395"/>
      <c r="J5" s="395"/>
      <c r="K5" s="395"/>
      <c r="L5" s="395"/>
      <c r="M5" s="395"/>
      <c r="N5" s="395"/>
      <c r="O5" s="395"/>
      <c r="P5" s="395"/>
      <c r="Q5" s="384" t="s">
        <v>31</v>
      </c>
      <c r="R5" s="384"/>
      <c r="S5" s="384"/>
      <c r="T5" s="384"/>
      <c r="U5" s="384"/>
      <c r="V5" s="384"/>
      <c r="W5" s="384"/>
      <c r="X5" s="384"/>
      <c r="Y5" s="384"/>
      <c r="Z5" s="384"/>
      <c r="AA5" s="384"/>
      <c r="AB5" s="384"/>
      <c r="AC5" s="384"/>
      <c r="AD5" s="395" t="s">
        <v>32</v>
      </c>
      <c r="AE5" s="395"/>
      <c r="AF5" s="395"/>
      <c r="AG5" s="395"/>
      <c r="AH5" s="395"/>
      <c r="AI5" s="395"/>
      <c r="AJ5" s="395"/>
      <c r="AK5" s="395"/>
      <c r="AL5" s="395"/>
      <c r="AM5" s="395"/>
      <c r="AN5" s="395"/>
      <c r="AO5" s="395"/>
      <c r="AP5" s="395"/>
      <c r="AQ5" s="384" t="s">
        <v>33</v>
      </c>
      <c r="AR5" s="384"/>
      <c r="AS5" s="384"/>
      <c r="AT5" s="384"/>
      <c r="AU5" s="384"/>
      <c r="AV5" s="384"/>
      <c r="AW5" s="384"/>
      <c r="AX5" s="384"/>
      <c r="AY5" s="384"/>
      <c r="AZ5" s="384"/>
      <c r="BA5" s="384"/>
      <c r="BB5" s="384"/>
      <c r="BC5" s="384"/>
      <c r="BD5" s="329" t="s">
        <v>112</v>
      </c>
    </row>
    <row r="6" spans="1:56" s="15" customFormat="1" ht="33.75" customHeight="1" x14ac:dyDescent="0.2">
      <c r="A6" s="388"/>
      <c r="B6" s="397"/>
      <c r="C6" s="397"/>
      <c r="D6" s="47" t="s">
        <v>34</v>
      </c>
      <c r="E6" s="47" t="s">
        <v>35</v>
      </c>
      <c r="F6" s="47" t="s">
        <v>36</v>
      </c>
      <c r="G6" s="47" t="s">
        <v>37</v>
      </c>
      <c r="H6" s="47" t="s">
        <v>38</v>
      </c>
      <c r="I6" s="47" t="s">
        <v>39</v>
      </c>
      <c r="J6" s="47" t="s">
        <v>40</v>
      </c>
      <c r="K6" s="47" t="s">
        <v>41</v>
      </c>
      <c r="L6" s="47" t="s">
        <v>42</v>
      </c>
      <c r="M6" s="47" t="s">
        <v>43</v>
      </c>
      <c r="N6" s="47" t="s">
        <v>44</v>
      </c>
      <c r="O6" s="47" t="s">
        <v>45</v>
      </c>
      <c r="P6" s="47" t="s">
        <v>46</v>
      </c>
      <c r="Q6" s="47" t="s">
        <v>34</v>
      </c>
      <c r="R6" s="47" t="s">
        <v>35</v>
      </c>
      <c r="S6" s="47" t="s">
        <v>36</v>
      </c>
      <c r="T6" s="47" t="s">
        <v>37</v>
      </c>
      <c r="U6" s="47" t="s">
        <v>38</v>
      </c>
      <c r="V6" s="47" t="s">
        <v>39</v>
      </c>
      <c r="W6" s="47" t="s">
        <v>40</v>
      </c>
      <c r="X6" s="47" t="s">
        <v>41</v>
      </c>
      <c r="Y6" s="47" t="s">
        <v>42</v>
      </c>
      <c r="Z6" s="47" t="s">
        <v>43</v>
      </c>
      <c r="AA6" s="47" t="s">
        <v>44</v>
      </c>
      <c r="AB6" s="47" t="s">
        <v>45</v>
      </c>
      <c r="AC6" s="47" t="s">
        <v>46</v>
      </c>
      <c r="AD6" s="47" t="s">
        <v>34</v>
      </c>
      <c r="AE6" s="47" t="s">
        <v>35</v>
      </c>
      <c r="AF6" s="47" t="s">
        <v>36</v>
      </c>
      <c r="AG6" s="47" t="s">
        <v>37</v>
      </c>
      <c r="AH6" s="47" t="s">
        <v>38</v>
      </c>
      <c r="AI6" s="47" t="s">
        <v>39</v>
      </c>
      <c r="AJ6" s="47" t="s">
        <v>40</v>
      </c>
      <c r="AK6" s="47" t="s">
        <v>41</v>
      </c>
      <c r="AL6" s="47" t="s">
        <v>42</v>
      </c>
      <c r="AM6" s="47" t="s">
        <v>43</v>
      </c>
      <c r="AN6" s="47" t="s">
        <v>44</v>
      </c>
      <c r="AO6" s="47" t="s">
        <v>45</v>
      </c>
      <c r="AP6" s="47" t="s">
        <v>46</v>
      </c>
      <c r="AQ6" s="47" t="s">
        <v>34</v>
      </c>
      <c r="AR6" s="47" t="s">
        <v>35</v>
      </c>
      <c r="AS6" s="47" t="s">
        <v>36</v>
      </c>
      <c r="AT6" s="47" t="s">
        <v>37</v>
      </c>
      <c r="AU6" s="47" t="s">
        <v>38</v>
      </c>
      <c r="AV6" s="47" t="s">
        <v>39</v>
      </c>
      <c r="AW6" s="47" t="s">
        <v>40</v>
      </c>
      <c r="AX6" s="47" t="s">
        <v>41</v>
      </c>
      <c r="AY6" s="47" t="s">
        <v>42</v>
      </c>
      <c r="AZ6" s="47" t="s">
        <v>43</v>
      </c>
      <c r="BA6" s="47" t="s">
        <v>44</v>
      </c>
      <c r="BB6" s="330" t="s">
        <v>45</v>
      </c>
      <c r="BC6" s="330" t="s">
        <v>46</v>
      </c>
      <c r="BD6" s="330" t="s">
        <v>34</v>
      </c>
    </row>
    <row r="7" spans="1:56" s="256" customFormat="1" ht="15.75" customHeight="1" x14ac:dyDescent="0.2">
      <c r="A7" s="251" t="s">
        <v>115</v>
      </c>
      <c r="B7" s="252" t="s">
        <v>122</v>
      </c>
      <c r="C7" s="252" t="s">
        <v>122</v>
      </c>
      <c r="D7" s="253">
        <v>159516.14642491168</v>
      </c>
      <c r="E7" s="254">
        <v>132746.79418297717</v>
      </c>
      <c r="F7" s="254">
        <v>144827.51046462616</v>
      </c>
      <c r="G7" s="254">
        <v>153545.92145638942</v>
      </c>
      <c r="H7" s="254">
        <v>178585.84232790626</v>
      </c>
      <c r="I7" s="254">
        <v>184121.08498911664</v>
      </c>
      <c r="J7" s="254">
        <v>215063.14739353923</v>
      </c>
      <c r="K7" s="254">
        <v>213451.60114946569</v>
      </c>
      <c r="L7" s="254">
        <v>206114.5329667347</v>
      </c>
      <c r="M7" s="254">
        <v>193540.26109427106</v>
      </c>
      <c r="N7" s="254">
        <v>191017.38457525265</v>
      </c>
      <c r="O7" s="254">
        <v>233536.31402204253</v>
      </c>
      <c r="P7" s="254">
        <v>2206066.5410472327</v>
      </c>
      <c r="Q7" s="255">
        <v>215684.28856883873</v>
      </c>
      <c r="R7" s="255">
        <v>174013.23829079582</v>
      </c>
      <c r="S7" s="255">
        <v>184516.81778570934</v>
      </c>
      <c r="T7" s="255">
        <v>200350.33401396542</v>
      </c>
      <c r="U7" s="255">
        <v>197051.17777283891</v>
      </c>
      <c r="V7" s="255">
        <v>189888.08388290458</v>
      </c>
      <c r="W7" s="255">
        <v>242888.57603592629</v>
      </c>
      <c r="X7" s="255">
        <v>220694.97535188473</v>
      </c>
      <c r="Y7" s="255">
        <v>182536.81947119412</v>
      </c>
      <c r="Z7" s="255">
        <v>192952.33942850411</v>
      </c>
      <c r="AA7" s="255">
        <v>206578.3733155962</v>
      </c>
      <c r="AB7" s="255">
        <v>218610.91282150554</v>
      </c>
      <c r="AC7" s="255">
        <v>2425765.9367396641</v>
      </c>
      <c r="AD7" s="255">
        <v>234075.48635288145</v>
      </c>
      <c r="AE7" s="255">
        <v>189933.64264734622</v>
      </c>
      <c r="AF7" s="255">
        <v>184762.56563421767</v>
      </c>
      <c r="AG7" s="255">
        <v>194315.74951443321</v>
      </c>
      <c r="AH7" s="255">
        <v>197191.56736650522</v>
      </c>
      <c r="AI7" s="255">
        <v>183678.52165766296</v>
      </c>
      <c r="AJ7" s="255">
        <v>235096.70008093008</v>
      </c>
      <c r="AK7" s="255">
        <v>231082.92780521829</v>
      </c>
      <c r="AL7" s="255">
        <v>211492.31536411657</v>
      </c>
      <c r="AM7" s="255">
        <v>213913.57492387854</v>
      </c>
      <c r="AN7" s="255">
        <v>232125.87705734742</v>
      </c>
      <c r="AO7" s="255">
        <v>272505.23120523884</v>
      </c>
      <c r="AP7" s="255">
        <v>2580174.1596097765</v>
      </c>
      <c r="AQ7" s="255">
        <v>274737.61355016695</v>
      </c>
      <c r="AR7" s="255">
        <v>212090.36034835698</v>
      </c>
      <c r="AS7" s="255">
        <v>218569.15807892344</v>
      </c>
      <c r="AT7" s="255">
        <v>236103.96167522529</v>
      </c>
      <c r="AU7" s="255">
        <v>234451.87896407177</v>
      </c>
      <c r="AV7" s="255">
        <v>228551.70888953179</v>
      </c>
      <c r="AW7" s="255">
        <v>271902.60465001175</v>
      </c>
      <c r="AX7" s="255">
        <v>266747.93108714017</v>
      </c>
      <c r="AY7" s="255">
        <v>215027.49621897039</v>
      </c>
      <c r="AZ7" s="255">
        <v>241850.71708853255</v>
      </c>
      <c r="BA7" s="255">
        <v>233448.37178610641</v>
      </c>
      <c r="BB7" s="255">
        <v>277995.28821332433</v>
      </c>
      <c r="BC7" s="255">
        <v>2911477.0905503617</v>
      </c>
      <c r="BD7" s="255">
        <v>290296.88435974385</v>
      </c>
    </row>
    <row r="8" spans="1:56" s="31" customFormat="1" ht="15.75" customHeight="1" x14ac:dyDescent="0.2">
      <c r="A8" s="240" t="s">
        <v>122</v>
      </c>
      <c r="B8" s="355">
        <v>211</v>
      </c>
      <c r="C8" s="241" t="s">
        <v>123</v>
      </c>
      <c r="D8" s="242">
        <v>73135.909438083152</v>
      </c>
      <c r="E8" s="243">
        <v>47791.4360899936</v>
      </c>
      <c r="F8" s="243">
        <v>57843.305400759011</v>
      </c>
      <c r="G8" s="243">
        <v>69964.208108554187</v>
      </c>
      <c r="H8" s="243">
        <v>77529.57493234289</v>
      </c>
      <c r="I8" s="243">
        <v>92485.203734640396</v>
      </c>
      <c r="J8" s="243">
        <v>119511.54976463411</v>
      </c>
      <c r="K8" s="243">
        <v>110965.79052968152</v>
      </c>
      <c r="L8" s="243">
        <v>91325.137905532043</v>
      </c>
      <c r="M8" s="243">
        <v>92535.229655977804</v>
      </c>
      <c r="N8" s="243">
        <v>96313.329271984258</v>
      </c>
      <c r="O8" s="243">
        <v>122969.31071485185</v>
      </c>
      <c r="P8" s="243">
        <v>1052369.9855470348</v>
      </c>
      <c r="Q8" s="243">
        <v>126427.35209615668</v>
      </c>
      <c r="R8" s="243">
        <v>95378.758461310252</v>
      </c>
      <c r="S8" s="243">
        <v>94720.892727633589</v>
      </c>
      <c r="T8" s="243">
        <v>107730.36213689992</v>
      </c>
      <c r="U8" s="243">
        <v>96841.171588506593</v>
      </c>
      <c r="V8" s="243">
        <v>105051.94989687501</v>
      </c>
      <c r="W8" s="243">
        <v>154907.87800316932</v>
      </c>
      <c r="X8" s="243">
        <v>132487.72484317026</v>
      </c>
      <c r="Y8" s="243">
        <v>99543.26052506316</v>
      </c>
      <c r="Z8" s="243">
        <v>100774.89121659941</v>
      </c>
      <c r="AA8" s="243">
        <v>93314.337063754909</v>
      </c>
      <c r="AB8" s="243">
        <v>127063.00093605331</v>
      </c>
      <c r="AC8" s="243">
        <v>1334241.5794951923</v>
      </c>
      <c r="AD8" s="243">
        <v>137739.91055601128</v>
      </c>
      <c r="AE8" s="243">
        <v>98379.68167730642</v>
      </c>
      <c r="AF8" s="243">
        <v>96198.58102044015</v>
      </c>
      <c r="AG8" s="243">
        <v>91631.363557472621</v>
      </c>
      <c r="AH8" s="243">
        <v>97983.501533906499</v>
      </c>
      <c r="AI8" s="243">
        <v>101852.85558488345</v>
      </c>
      <c r="AJ8" s="243">
        <v>140712.52505701807</v>
      </c>
      <c r="AK8" s="243">
        <v>136836.8136045514</v>
      </c>
      <c r="AL8" s="243">
        <v>113427.98925398676</v>
      </c>
      <c r="AM8" s="243">
        <v>108764.96410140558</v>
      </c>
      <c r="AN8" s="243">
        <v>118522.3681734336</v>
      </c>
      <c r="AO8" s="243">
        <v>158169.05512675809</v>
      </c>
      <c r="AP8" s="243">
        <v>1400219.6092471739</v>
      </c>
      <c r="AQ8" s="243">
        <v>168640.04791567483</v>
      </c>
      <c r="AR8" s="243">
        <v>112723.01990091937</v>
      </c>
      <c r="AS8" s="243">
        <v>116112.68851143637</v>
      </c>
      <c r="AT8" s="243">
        <v>120952.00268208004</v>
      </c>
      <c r="AU8" s="243">
        <v>117775.91366947553</v>
      </c>
      <c r="AV8" s="243">
        <v>125068.95069636733</v>
      </c>
      <c r="AW8" s="243">
        <v>162970.89053045772</v>
      </c>
      <c r="AX8" s="243">
        <v>155037.14892735914</v>
      </c>
      <c r="AY8" s="243">
        <v>122605.48460919506</v>
      </c>
      <c r="AZ8" s="243">
        <v>125232.88713160346</v>
      </c>
      <c r="BA8" s="243">
        <v>122040.77016872751</v>
      </c>
      <c r="BB8" s="243">
        <v>164731.06503959696</v>
      </c>
      <c r="BC8" s="243">
        <v>1613890.8697828932</v>
      </c>
      <c r="BD8" s="243">
        <v>175434.99642878823</v>
      </c>
    </row>
    <row r="9" spans="1:56" s="27" customFormat="1" ht="15.75" customHeight="1" x14ac:dyDescent="0.2">
      <c r="A9" s="244" t="s">
        <v>122</v>
      </c>
      <c r="B9" s="356">
        <v>212</v>
      </c>
      <c r="C9" s="244" t="s">
        <v>124</v>
      </c>
      <c r="D9" s="245">
        <v>47956.240002064696</v>
      </c>
      <c r="E9" s="246">
        <v>49949.740860989776</v>
      </c>
      <c r="F9" s="246">
        <v>52676.073572536727</v>
      </c>
      <c r="G9" s="246">
        <v>36091.713367021366</v>
      </c>
      <c r="H9" s="246">
        <v>57234.880187372968</v>
      </c>
      <c r="I9" s="246">
        <v>45539.474148384972</v>
      </c>
      <c r="J9" s="246">
        <v>54147.368147792236</v>
      </c>
      <c r="K9" s="246">
        <v>59770.987551545171</v>
      </c>
      <c r="L9" s="246">
        <v>73688.984315635083</v>
      </c>
      <c r="M9" s="246">
        <v>64170.586226542771</v>
      </c>
      <c r="N9" s="246">
        <v>55296.510442299601</v>
      </c>
      <c r="O9" s="246">
        <v>70734.473782936955</v>
      </c>
      <c r="P9" s="246">
        <v>667257.03260512231</v>
      </c>
      <c r="Q9" s="247">
        <v>50823.821526685235</v>
      </c>
      <c r="R9" s="247">
        <v>43282.47027318224</v>
      </c>
      <c r="S9" s="247">
        <v>49293.142433702</v>
      </c>
      <c r="T9" s="247">
        <v>54941.224196642543</v>
      </c>
      <c r="U9" s="247">
        <v>57468.180281529225</v>
      </c>
      <c r="V9" s="247">
        <v>47336.689186185555</v>
      </c>
      <c r="W9" s="247">
        <v>48360.202402971037</v>
      </c>
      <c r="X9" s="247">
        <v>49289.157356575408</v>
      </c>
      <c r="Y9" s="247">
        <v>44418.625799741945</v>
      </c>
      <c r="Z9" s="247">
        <v>52988.688993954951</v>
      </c>
      <c r="AA9" s="247">
        <v>75593.856895282588</v>
      </c>
      <c r="AB9" s="247">
        <v>50243.779610136466</v>
      </c>
      <c r="AC9" s="247">
        <v>624039.83895658934</v>
      </c>
      <c r="AD9" s="247">
        <v>52618.57604349454</v>
      </c>
      <c r="AE9" s="247">
        <v>49520.284252748141</v>
      </c>
      <c r="AF9" s="247">
        <v>45913.156528528481</v>
      </c>
      <c r="AG9" s="247">
        <v>56799.351357463442</v>
      </c>
      <c r="AH9" s="247">
        <v>52262.863012593072</v>
      </c>
      <c r="AI9" s="247">
        <v>36425.588522005935</v>
      </c>
      <c r="AJ9" s="247">
        <v>47465.341183773198</v>
      </c>
      <c r="AK9" s="247">
        <v>48053.793585975145</v>
      </c>
      <c r="AL9" s="247">
        <v>53480.781686477632</v>
      </c>
      <c r="AM9" s="247">
        <v>58908.287857073919</v>
      </c>
      <c r="AN9" s="247">
        <v>67761.436242383148</v>
      </c>
      <c r="AO9" s="247">
        <v>65294.301506382137</v>
      </c>
      <c r="AP9" s="247">
        <v>634503.76177889877</v>
      </c>
      <c r="AQ9" s="247">
        <v>60591.755993709172</v>
      </c>
      <c r="AR9" s="247">
        <v>55517.396528543235</v>
      </c>
      <c r="AS9" s="247">
        <v>57895.656986523842</v>
      </c>
      <c r="AT9" s="247">
        <v>68508.994547060225</v>
      </c>
      <c r="AU9" s="247">
        <v>63007.995708215763</v>
      </c>
      <c r="AV9" s="247">
        <v>56005.354577256774</v>
      </c>
      <c r="AW9" s="247">
        <v>57506.650580942129</v>
      </c>
      <c r="AX9" s="247">
        <v>59887.928182854608</v>
      </c>
      <c r="AY9" s="247">
        <v>41575.719262497812</v>
      </c>
      <c r="AZ9" s="247">
        <v>65042.02888218841</v>
      </c>
      <c r="BA9" s="247">
        <v>62100.904340782959</v>
      </c>
      <c r="BB9" s="247">
        <v>63101.724889720659</v>
      </c>
      <c r="BC9" s="247">
        <v>710742.11048029561</v>
      </c>
      <c r="BD9" s="247">
        <v>63197.089969882283</v>
      </c>
    </row>
    <row r="10" spans="1:56" s="31" customFormat="1" ht="15.75" customHeight="1" x14ac:dyDescent="0.2">
      <c r="A10" s="248" t="s">
        <v>122</v>
      </c>
      <c r="B10" s="354">
        <v>209</v>
      </c>
      <c r="C10" s="248" t="s">
        <v>125</v>
      </c>
      <c r="D10" s="242">
        <v>18950.403877468878</v>
      </c>
      <c r="E10" s="243">
        <v>17776.89367115717</v>
      </c>
      <c r="F10" s="243">
        <v>20565.20252528548</v>
      </c>
      <c r="G10" s="243">
        <v>23021.488633481527</v>
      </c>
      <c r="H10" s="243">
        <v>23650.703707942739</v>
      </c>
      <c r="I10" s="243">
        <v>28140.857847917712</v>
      </c>
      <c r="J10" s="243">
        <v>21469.786010514763</v>
      </c>
      <c r="K10" s="243">
        <v>21388.613871028752</v>
      </c>
      <c r="L10" s="243">
        <v>20361.152016701348</v>
      </c>
      <c r="M10" s="243">
        <v>19244.559288445813</v>
      </c>
      <c r="N10" s="243">
        <v>19605.929763649245</v>
      </c>
      <c r="O10" s="243">
        <v>21256.051967617768</v>
      </c>
      <c r="P10" s="243">
        <v>255431.6431812112</v>
      </c>
      <c r="Q10" s="243">
        <v>20777.493970773485</v>
      </c>
      <c r="R10" s="243">
        <v>18214.671423998487</v>
      </c>
      <c r="S10" s="243">
        <v>22723.51300946674</v>
      </c>
      <c r="T10" s="243">
        <v>20590.876460951105</v>
      </c>
      <c r="U10" s="243">
        <v>23458.271025806236</v>
      </c>
      <c r="V10" s="243">
        <v>20035.766790650177</v>
      </c>
      <c r="W10" s="243">
        <v>21397.44769516998</v>
      </c>
      <c r="X10" s="243">
        <v>19480.305073409509</v>
      </c>
      <c r="Y10" s="243">
        <v>20485.694500931499</v>
      </c>
      <c r="Z10" s="243">
        <v>20660.219673062664</v>
      </c>
      <c r="AA10" s="243">
        <v>19257.216769138715</v>
      </c>
      <c r="AB10" s="243">
        <v>20599.055192114774</v>
      </c>
      <c r="AC10" s="243">
        <v>247680.53158547339</v>
      </c>
      <c r="AD10" s="243">
        <v>21468.956302192735</v>
      </c>
      <c r="AE10" s="243">
        <v>20351.817166023568</v>
      </c>
      <c r="AF10" s="243">
        <v>22222.543901220648</v>
      </c>
      <c r="AG10" s="243">
        <v>23017.537168024188</v>
      </c>
      <c r="AH10" s="243">
        <v>22851.388761512644</v>
      </c>
      <c r="AI10" s="243">
        <v>21425.865063222318</v>
      </c>
      <c r="AJ10" s="243">
        <v>25030.573573493635</v>
      </c>
      <c r="AK10" s="243">
        <v>23726.955563803913</v>
      </c>
      <c r="AL10" s="243">
        <v>22738.734621782743</v>
      </c>
      <c r="AM10" s="243">
        <v>23539.853205223226</v>
      </c>
      <c r="AN10" s="243">
        <v>24406.314026175627</v>
      </c>
      <c r="AO10" s="243">
        <v>26084.188147957786</v>
      </c>
      <c r="AP10" s="243">
        <v>276864.72750063299</v>
      </c>
      <c r="AQ10" s="243">
        <v>21736.211853423152</v>
      </c>
      <c r="AR10" s="243">
        <v>21194.579633958736</v>
      </c>
      <c r="AS10" s="243">
        <v>23851.74155565436</v>
      </c>
      <c r="AT10" s="243">
        <v>23915.090905692639</v>
      </c>
      <c r="AU10" s="243">
        <v>27260.118047856715</v>
      </c>
      <c r="AV10" s="243">
        <v>24416.128640157141</v>
      </c>
      <c r="AW10" s="243">
        <v>25959.153148471236</v>
      </c>
      <c r="AX10" s="243">
        <v>26749.837514633025</v>
      </c>
      <c r="AY10" s="243">
        <v>27106.430249053341</v>
      </c>
      <c r="AZ10" s="243">
        <v>27442.867475690473</v>
      </c>
      <c r="BA10" s="243">
        <v>24467.447253390612</v>
      </c>
      <c r="BB10" s="243">
        <v>27002.620550040887</v>
      </c>
      <c r="BC10" s="243">
        <v>301102.22682802234</v>
      </c>
      <c r="BD10" s="243">
        <v>25140.340801098911</v>
      </c>
    </row>
    <row r="11" spans="1:56" s="31" customFormat="1" ht="15.75" customHeight="1" x14ac:dyDescent="0.2">
      <c r="A11" s="244" t="s">
        <v>122</v>
      </c>
      <c r="B11" s="356">
        <v>208</v>
      </c>
      <c r="C11" s="244" t="s">
        <v>126</v>
      </c>
      <c r="D11" s="245">
        <v>4451.3669376335292</v>
      </c>
      <c r="E11" s="246">
        <v>2327.6667689018677</v>
      </c>
      <c r="F11" s="246">
        <v>2693.2670181821577</v>
      </c>
      <c r="G11" s="246">
        <v>4707.210052670961</v>
      </c>
      <c r="H11" s="246">
        <v>3265.3926039553594</v>
      </c>
      <c r="I11" s="246">
        <v>5161.8523104059423</v>
      </c>
      <c r="J11" s="246">
        <v>5782.5297458722534</v>
      </c>
      <c r="K11" s="246">
        <v>5719.4462170854385</v>
      </c>
      <c r="L11" s="246">
        <v>5263.3820298440269</v>
      </c>
      <c r="M11" s="246">
        <v>2903.1743639927886</v>
      </c>
      <c r="N11" s="246">
        <v>5832.9671849397382</v>
      </c>
      <c r="O11" s="246">
        <v>2808.3448411011868</v>
      </c>
      <c r="P11" s="246">
        <v>50916.600074585243</v>
      </c>
      <c r="Q11" s="247">
        <v>3937.115871978167</v>
      </c>
      <c r="R11" s="247">
        <v>2278.2435347912424</v>
      </c>
      <c r="S11" s="247">
        <v>4039.8629005164503</v>
      </c>
      <c r="T11" s="247">
        <v>2325.9756752685275</v>
      </c>
      <c r="U11" s="247">
        <v>2919.6616863275954</v>
      </c>
      <c r="V11" s="247">
        <v>2942.166904335576</v>
      </c>
      <c r="W11" s="247">
        <v>3125.9188862863803</v>
      </c>
      <c r="X11" s="247">
        <v>3370.3658337171669</v>
      </c>
      <c r="Y11" s="247">
        <v>2162.6301175288377</v>
      </c>
      <c r="Z11" s="247">
        <v>3312.9156227990543</v>
      </c>
      <c r="AA11" s="247">
        <v>2498.698212193804</v>
      </c>
      <c r="AB11" s="247">
        <v>3196.1636567810392</v>
      </c>
      <c r="AC11" s="247">
        <v>36109.718902523848</v>
      </c>
      <c r="AD11" s="247">
        <v>3197.7158581788231</v>
      </c>
      <c r="AE11" s="247">
        <v>3198.4401168159138</v>
      </c>
      <c r="AF11" s="247">
        <v>2949.8841329635507</v>
      </c>
      <c r="AG11" s="247">
        <v>4237.1291406029668</v>
      </c>
      <c r="AH11" s="247">
        <v>4024.2380408150211</v>
      </c>
      <c r="AI11" s="247">
        <v>4099.4361082191363</v>
      </c>
      <c r="AJ11" s="247">
        <v>2436.3290044203277</v>
      </c>
      <c r="AK11" s="247">
        <v>2769.077941670977</v>
      </c>
      <c r="AL11" s="247">
        <v>3398.2890825506256</v>
      </c>
      <c r="AM11" s="247">
        <v>4087.412077270812</v>
      </c>
      <c r="AN11" s="247">
        <v>2661.1476961553726</v>
      </c>
      <c r="AO11" s="247">
        <v>2919.1422794283426</v>
      </c>
      <c r="AP11" s="247">
        <v>39978.24147909187</v>
      </c>
      <c r="AQ11" s="247">
        <v>4112.5308730868892</v>
      </c>
      <c r="AR11" s="247">
        <v>2261.517217989559</v>
      </c>
      <c r="AS11" s="247">
        <v>2705.642292299066</v>
      </c>
      <c r="AT11" s="247">
        <v>3180.4046950418897</v>
      </c>
      <c r="AU11" s="247">
        <v>3139.3136000076129</v>
      </c>
      <c r="AV11" s="247">
        <v>2936.3720344524968</v>
      </c>
      <c r="AW11" s="247">
        <v>3750.1679102169101</v>
      </c>
      <c r="AX11" s="247">
        <v>3098.5934220325289</v>
      </c>
      <c r="AY11" s="247">
        <v>3809.0411737050431</v>
      </c>
      <c r="AZ11" s="247">
        <v>3410.830899670827</v>
      </c>
      <c r="BA11" s="247">
        <v>3814.6766092503003</v>
      </c>
      <c r="BB11" s="247">
        <v>3434.0470459893741</v>
      </c>
      <c r="BC11" s="247">
        <v>39653.137773742492</v>
      </c>
      <c r="BD11" s="247">
        <v>3483.4913235540466</v>
      </c>
    </row>
    <row r="12" spans="1:56" s="31" customFormat="1" ht="15.75" customHeight="1" x14ac:dyDescent="0.2">
      <c r="A12" s="248" t="s">
        <v>122</v>
      </c>
      <c r="B12" s="354">
        <v>232</v>
      </c>
      <c r="C12" s="248" t="s">
        <v>127</v>
      </c>
      <c r="D12" s="242">
        <v>3164.0226441085865</v>
      </c>
      <c r="E12" s="243">
        <v>3467.0903438550909</v>
      </c>
      <c r="F12" s="243">
        <v>2720.4620143820284</v>
      </c>
      <c r="G12" s="243">
        <v>2727.3042687784969</v>
      </c>
      <c r="H12" s="243">
        <v>3102.0392729967193</v>
      </c>
      <c r="I12" s="243">
        <v>2855.1384377941531</v>
      </c>
      <c r="J12" s="243">
        <v>2721.4231874600359</v>
      </c>
      <c r="K12" s="243">
        <v>2521.0711992211727</v>
      </c>
      <c r="L12" s="243">
        <v>3033.6887138838856</v>
      </c>
      <c r="M12" s="243">
        <v>2802.1002659469232</v>
      </c>
      <c r="N12" s="243">
        <v>2587.2488207360475</v>
      </c>
      <c r="O12" s="243">
        <v>2993.9467490631564</v>
      </c>
      <c r="P12" s="243">
        <v>34695.535918226298</v>
      </c>
      <c r="Q12" s="243">
        <v>2645.1742790582971</v>
      </c>
      <c r="R12" s="243">
        <v>2928.5362356180494</v>
      </c>
      <c r="S12" s="243">
        <v>2560.2184365683115</v>
      </c>
      <c r="T12" s="243">
        <v>2636.7252241942942</v>
      </c>
      <c r="U12" s="243">
        <v>2890.5860450654795</v>
      </c>
      <c r="V12" s="243">
        <v>2474.2176076475098</v>
      </c>
      <c r="W12" s="243">
        <v>2968.625383106923</v>
      </c>
      <c r="X12" s="243">
        <v>3298.010666425308</v>
      </c>
      <c r="Y12" s="243">
        <v>3284.9194934857751</v>
      </c>
      <c r="Z12" s="243">
        <v>3185.9944919390982</v>
      </c>
      <c r="AA12" s="243">
        <v>3332.8118369015751</v>
      </c>
      <c r="AB12" s="243">
        <v>3745.9559528875875</v>
      </c>
      <c r="AC12" s="243">
        <v>35951.775652898206</v>
      </c>
      <c r="AD12" s="243">
        <v>3200.7959061906872</v>
      </c>
      <c r="AE12" s="243">
        <v>3559.8556537797936</v>
      </c>
      <c r="AF12" s="243">
        <v>3155.5909281301115</v>
      </c>
      <c r="AG12" s="243">
        <v>3175.4455345544516</v>
      </c>
      <c r="AH12" s="243">
        <v>3334.1140960323191</v>
      </c>
      <c r="AI12" s="243">
        <v>2789.7233029509016</v>
      </c>
      <c r="AJ12" s="243">
        <v>3249.5146573667034</v>
      </c>
      <c r="AK12" s="243">
        <v>3429.6314569148117</v>
      </c>
      <c r="AL12" s="243">
        <v>3495.0299807842771</v>
      </c>
      <c r="AM12" s="243">
        <v>3142.1951443356461</v>
      </c>
      <c r="AN12" s="243">
        <v>3111.1428080402825</v>
      </c>
      <c r="AO12" s="243">
        <v>3307.5738042797079</v>
      </c>
      <c r="AP12" s="243">
        <v>38950.613273359697</v>
      </c>
      <c r="AQ12" s="243">
        <v>2907.1449801882795</v>
      </c>
      <c r="AR12" s="243">
        <v>3012.2353710679622</v>
      </c>
      <c r="AS12" s="243">
        <v>3127.4397730128953</v>
      </c>
      <c r="AT12" s="243">
        <v>3055.4235023106089</v>
      </c>
      <c r="AU12" s="243">
        <v>5938.1007665259876</v>
      </c>
      <c r="AV12" s="243">
        <v>3545.9405516969773</v>
      </c>
      <c r="AW12" s="243">
        <v>3974.5291213482315</v>
      </c>
      <c r="AX12" s="243">
        <v>3820.3287628827866</v>
      </c>
      <c r="AY12" s="243">
        <v>3755.6233574319817</v>
      </c>
      <c r="AZ12" s="243">
        <v>3817.1282286078608</v>
      </c>
      <c r="BA12" s="243">
        <v>4039.598483175997</v>
      </c>
      <c r="BB12" s="243">
        <v>3130.613561291244</v>
      </c>
      <c r="BC12" s="243">
        <v>44124.106459540824</v>
      </c>
      <c r="BD12" s="243">
        <v>3217.1474181930157</v>
      </c>
    </row>
    <row r="13" spans="1:56" s="31" customFormat="1" ht="15.75" customHeight="1" x14ac:dyDescent="0.2">
      <c r="A13" s="244" t="s">
        <v>122</v>
      </c>
      <c r="B13" s="356">
        <v>225</v>
      </c>
      <c r="C13" s="244" t="s">
        <v>128</v>
      </c>
      <c r="D13" s="245">
        <v>559.45143929135111</v>
      </c>
      <c r="E13" s="246">
        <v>956.41923933381372</v>
      </c>
      <c r="F13" s="246">
        <v>781.98274393906934</v>
      </c>
      <c r="G13" s="246">
        <v>1079.1838716872373</v>
      </c>
      <c r="H13" s="246">
        <v>1646.1202718067511</v>
      </c>
      <c r="I13" s="246">
        <v>789.20583770765654</v>
      </c>
      <c r="J13" s="246">
        <v>755.61921620348517</v>
      </c>
      <c r="K13" s="246">
        <v>748.83445879763292</v>
      </c>
      <c r="L13" s="246">
        <v>869.96202452561124</v>
      </c>
      <c r="M13" s="246">
        <v>770.35414085369473</v>
      </c>
      <c r="N13" s="246">
        <v>819.32088956535972</v>
      </c>
      <c r="O13" s="246">
        <v>588.84985039059745</v>
      </c>
      <c r="P13" s="246">
        <v>10365.303984102258</v>
      </c>
      <c r="Q13" s="247">
        <v>628.69201016998386</v>
      </c>
      <c r="R13" s="247">
        <v>426.41578767934345</v>
      </c>
      <c r="S13" s="247">
        <v>894.94593364659011</v>
      </c>
      <c r="T13" s="247">
        <v>641.89589348359698</v>
      </c>
      <c r="U13" s="247">
        <v>919.51170347945435</v>
      </c>
      <c r="V13" s="247">
        <v>920.56481087389614</v>
      </c>
      <c r="W13" s="247">
        <v>870.737439450686</v>
      </c>
      <c r="X13" s="247">
        <v>909.15398458984203</v>
      </c>
      <c r="Y13" s="247">
        <v>1018.2714335681615</v>
      </c>
      <c r="Z13" s="247">
        <v>985.150925437198</v>
      </c>
      <c r="AA13" s="247">
        <v>959.10753792334856</v>
      </c>
      <c r="AB13" s="247">
        <v>920.43811486263792</v>
      </c>
      <c r="AC13" s="247">
        <v>10094.885575164739</v>
      </c>
      <c r="AD13" s="247">
        <v>741.00989900185732</v>
      </c>
      <c r="AE13" s="247">
        <v>738.36202986957915</v>
      </c>
      <c r="AF13" s="247">
        <v>788.73219125217179</v>
      </c>
      <c r="AG13" s="247">
        <v>1011.4555194509255</v>
      </c>
      <c r="AH13" s="247">
        <v>886.33155725444919</v>
      </c>
      <c r="AI13" s="247">
        <v>865.53715163041852</v>
      </c>
      <c r="AJ13" s="247">
        <v>853.29021840178802</v>
      </c>
      <c r="AK13" s="247">
        <v>924.28927936838886</v>
      </c>
      <c r="AL13" s="247">
        <v>893.50268502894266</v>
      </c>
      <c r="AM13" s="247">
        <v>1026.3425791922286</v>
      </c>
      <c r="AN13" s="247">
        <v>932.30554129277846</v>
      </c>
      <c r="AO13" s="247">
        <v>924.50205646463144</v>
      </c>
      <c r="AP13" s="247">
        <v>10585.660708208159</v>
      </c>
      <c r="AQ13" s="247">
        <v>837.92606095544181</v>
      </c>
      <c r="AR13" s="247">
        <v>950.97566588742609</v>
      </c>
      <c r="AS13" s="247">
        <v>893.0809052415849</v>
      </c>
      <c r="AT13" s="247">
        <v>916.69758379163898</v>
      </c>
      <c r="AU13" s="247">
        <v>853.77172656290895</v>
      </c>
      <c r="AV13" s="247">
        <v>742.20625308436399</v>
      </c>
      <c r="AW13" s="247">
        <v>910.92987861464803</v>
      </c>
      <c r="AX13" s="247">
        <v>862.19226847967218</v>
      </c>
      <c r="AY13" s="247">
        <v>918.39681281888943</v>
      </c>
      <c r="AZ13" s="247">
        <v>884.0621898478862</v>
      </c>
      <c r="BA13" s="247">
        <v>893.58905846256823</v>
      </c>
      <c r="BB13" s="247">
        <v>706.15770926362632</v>
      </c>
      <c r="BC13" s="247">
        <v>10369.986113010655</v>
      </c>
      <c r="BD13" s="247">
        <v>633.06936528456606</v>
      </c>
    </row>
    <row r="14" spans="1:56" s="31" customFormat="1" ht="15.75" customHeight="1" x14ac:dyDescent="0.2">
      <c r="A14" s="248" t="s">
        <v>122</v>
      </c>
      <c r="B14" s="262" t="s">
        <v>122</v>
      </c>
      <c r="C14" s="248" t="s">
        <v>129</v>
      </c>
      <c r="D14" s="242">
        <v>11298.752086261507</v>
      </c>
      <c r="E14" s="243">
        <v>10477.547208745855</v>
      </c>
      <c r="F14" s="243">
        <v>7547.2171895417223</v>
      </c>
      <c r="G14" s="243">
        <v>15954.813154195628</v>
      </c>
      <c r="H14" s="243">
        <v>12157.131351488828</v>
      </c>
      <c r="I14" s="243">
        <v>9149.3526722658262</v>
      </c>
      <c r="J14" s="243">
        <v>10674.87132106235</v>
      </c>
      <c r="K14" s="243">
        <v>12336.857322105991</v>
      </c>
      <c r="L14" s="243">
        <v>11572.225960612674</v>
      </c>
      <c r="M14" s="243">
        <v>11114.257152511269</v>
      </c>
      <c r="N14" s="243">
        <v>10562.078202078399</v>
      </c>
      <c r="O14" s="243">
        <v>12185.336116081022</v>
      </c>
      <c r="P14" s="243">
        <v>135030.43973695106</v>
      </c>
      <c r="Q14" s="243">
        <v>10444.638814016882</v>
      </c>
      <c r="R14" s="243">
        <v>11504.142574216194</v>
      </c>
      <c r="S14" s="243">
        <v>10284.242344175667</v>
      </c>
      <c r="T14" s="243">
        <v>11483.274426525411</v>
      </c>
      <c r="U14" s="243">
        <v>12553.795442124341</v>
      </c>
      <c r="V14" s="243">
        <v>11126.72868633687</v>
      </c>
      <c r="W14" s="243">
        <v>11257.766225771958</v>
      </c>
      <c r="X14" s="243">
        <v>11860.257593997241</v>
      </c>
      <c r="Y14" s="243">
        <v>11623.417600874738</v>
      </c>
      <c r="Z14" s="243">
        <v>11044.478504711742</v>
      </c>
      <c r="AA14" s="243">
        <v>11622.345000401278</v>
      </c>
      <c r="AB14" s="243">
        <v>12842.519358669717</v>
      </c>
      <c r="AC14" s="243">
        <v>137647.60657182202</v>
      </c>
      <c r="AD14" s="243">
        <v>15108.5217878115</v>
      </c>
      <c r="AE14" s="243">
        <v>14185.201750802811</v>
      </c>
      <c r="AF14" s="243">
        <v>13534.076931682555</v>
      </c>
      <c r="AG14" s="243">
        <v>14443.467236864621</v>
      </c>
      <c r="AH14" s="243">
        <v>15849.130364391202</v>
      </c>
      <c r="AI14" s="243">
        <v>16219.5159247508</v>
      </c>
      <c r="AJ14" s="243">
        <v>15349.126386456366</v>
      </c>
      <c r="AK14" s="243">
        <v>15342.366372933659</v>
      </c>
      <c r="AL14" s="243">
        <v>14057.988053505585</v>
      </c>
      <c r="AM14" s="243">
        <v>14444.519959377139</v>
      </c>
      <c r="AN14" s="243">
        <v>14731.16256986661</v>
      </c>
      <c r="AO14" s="243">
        <v>15806.468283968145</v>
      </c>
      <c r="AP14" s="243">
        <v>179071.54562241095</v>
      </c>
      <c r="AQ14" s="243">
        <v>15911.995873129192</v>
      </c>
      <c r="AR14" s="243">
        <v>16430.636029990674</v>
      </c>
      <c r="AS14" s="243">
        <v>13982.908054755319</v>
      </c>
      <c r="AT14" s="243">
        <v>15575.347759248272</v>
      </c>
      <c r="AU14" s="243">
        <v>16476.665445427254</v>
      </c>
      <c r="AV14" s="243">
        <v>15836.75613651668</v>
      </c>
      <c r="AW14" s="243">
        <v>16830.283479960897</v>
      </c>
      <c r="AX14" s="243">
        <v>17291.902008898407</v>
      </c>
      <c r="AY14" s="243">
        <v>15256.800754268259</v>
      </c>
      <c r="AZ14" s="243">
        <v>16020.912280923587</v>
      </c>
      <c r="BA14" s="243">
        <v>16091.385872316439</v>
      </c>
      <c r="BB14" s="243">
        <v>15889.059417421613</v>
      </c>
      <c r="BC14" s="243">
        <v>191594.65311285658</v>
      </c>
      <c r="BD14" s="243">
        <v>19190.749052942752</v>
      </c>
    </row>
    <row r="15" spans="1:56" s="257" customFormat="1" ht="15.75" customHeight="1" x14ac:dyDescent="0.2">
      <c r="A15" s="273" t="s">
        <v>116</v>
      </c>
      <c r="B15" s="357" t="s">
        <v>122</v>
      </c>
      <c r="C15" s="273" t="s">
        <v>122</v>
      </c>
      <c r="D15" s="291">
        <v>180991.1731110042</v>
      </c>
      <c r="E15" s="292">
        <v>197323.53318246274</v>
      </c>
      <c r="F15" s="292">
        <v>215304.10002629089</v>
      </c>
      <c r="G15" s="292">
        <v>204662.39599321692</v>
      </c>
      <c r="H15" s="292">
        <v>207383.94458100799</v>
      </c>
      <c r="I15" s="292">
        <v>221653.22329470629</v>
      </c>
      <c r="J15" s="292">
        <v>215100.21418489024</v>
      </c>
      <c r="K15" s="292">
        <v>215872.65379124481</v>
      </c>
      <c r="L15" s="292">
        <v>223402.4144065424</v>
      </c>
      <c r="M15" s="292">
        <v>216003.65881057107</v>
      </c>
      <c r="N15" s="292">
        <v>223716.70970146701</v>
      </c>
      <c r="O15" s="292">
        <v>254851.85492099554</v>
      </c>
      <c r="P15" s="292">
        <v>2576265.8760044002</v>
      </c>
      <c r="Q15" s="274">
        <v>172015.16959092367</v>
      </c>
      <c r="R15" s="274">
        <v>195415.33701987204</v>
      </c>
      <c r="S15" s="274">
        <v>208792.70809521267</v>
      </c>
      <c r="T15" s="274">
        <v>195416.75880549601</v>
      </c>
      <c r="U15" s="274">
        <v>202496.22825154537</v>
      </c>
      <c r="V15" s="274">
        <v>228888.94110162638</v>
      </c>
      <c r="W15" s="274">
        <v>208949.97287417192</v>
      </c>
      <c r="X15" s="274">
        <v>217167.38702322694</v>
      </c>
      <c r="Y15" s="274">
        <v>243732.96225661106</v>
      </c>
      <c r="Z15" s="274">
        <v>241973.15990261102</v>
      </c>
      <c r="AA15" s="274">
        <v>240867.81518376604</v>
      </c>
      <c r="AB15" s="274">
        <v>330707.99179870728</v>
      </c>
      <c r="AC15" s="274">
        <v>2686424.4319037707</v>
      </c>
      <c r="AD15" s="274">
        <v>219049.47656912165</v>
      </c>
      <c r="AE15" s="274">
        <v>237230.76851585691</v>
      </c>
      <c r="AF15" s="274">
        <v>229193.30839351763</v>
      </c>
      <c r="AG15" s="274">
        <v>249993.33693648025</v>
      </c>
      <c r="AH15" s="274">
        <v>228664.77366893546</v>
      </c>
      <c r="AI15" s="274">
        <v>237428.25705797042</v>
      </c>
      <c r="AJ15" s="274">
        <v>256845.78009984424</v>
      </c>
      <c r="AK15" s="274">
        <v>223265.65788678679</v>
      </c>
      <c r="AL15" s="274">
        <v>252900.54712378691</v>
      </c>
      <c r="AM15" s="274">
        <v>249383.16965522498</v>
      </c>
      <c r="AN15" s="274">
        <v>244810.67865002897</v>
      </c>
      <c r="AO15" s="274">
        <v>311231.61389876012</v>
      </c>
      <c r="AP15" s="274">
        <v>2939997.3684563143</v>
      </c>
      <c r="AQ15" s="274">
        <v>210887.74984555051</v>
      </c>
      <c r="AR15" s="274">
        <v>221327.04314530571</v>
      </c>
      <c r="AS15" s="274">
        <v>250892.30123493591</v>
      </c>
      <c r="AT15" s="274">
        <v>249653.68652892089</v>
      </c>
      <c r="AU15" s="274">
        <v>245136.99776833027</v>
      </c>
      <c r="AV15" s="274">
        <v>289509.17328963726</v>
      </c>
      <c r="AW15" s="274">
        <v>264625.16873884946</v>
      </c>
      <c r="AX15" s="274">
        <v>255076.93076262187</v>
      </c>
      <c r="AY15" s="274">
        <v>262384.65949190821</v>
      </c>
      <c r="AZ15" s="274">
        <v>277066.71466578852</v>
      </c>
      <c r="BA15" s="274">
        <v>280442.58743862633</v>
      </c>
      <c r="BB15" s="274">
        <v>356028.17839468684</v>
      </c>
      <c r="BC15" s="274">
        <v>3163031.1913051619</v>
      </c>
      <c r="BD15" s="274">
        <v>256147.66441860015</v>
      </c>
    </row>
    <row r="16" spans="1:56" s="31" customFormat="1" ht="15.75" customHeight="1" x14ac:dyDescent="0.2">
      <c r="A16" s="248" t="s">
        <v>122</v>
      </c>
      <c r="B16" s="354">
        <v>2841</v>
      </c>
      <c r="C16" s="248" t="s">
        <v>130</v>
      </c>
      <c r="D16" s="242">
        <v>103991.37556749396</v>
      </c>
      <c r="E16" s="243">
        <v>110455.51612139345</v>
      </c>
      <c r="F16" s="243">
        <v>114881.78064653889</v>
      </c>
      <c r="G16" s="243">
        <v>115595.86705130686</v>
      </c>
      <c r="H16" s="243">
        <v>110482.09696715962</v>
      </c>
      <c r="I16" s="243">
        <v>116358.91742916986</v>
      </c>
      <c r="J16" s="243">
        <v>116638.18552727214</v>
      </c>
      <c r="K16" s="243">
        <v>113761.34348981371</v>
      </c>
      <c r="L16" s="243">
        <v>121522.55962411105</v>
      </c>
      <c r="M16" s="243">
        <v>115617.70303766613</v>
      </c>
      <c r="N16" s="243">
        <v>119941.65175573295</v>
      </c>
      <c r="O16" s="243">
        <v>120162.24748845027</v>
      </c>
      <c r="P16" s="243">
        <v>1379409.2447061089</v>
      </c>
      <c r="Q16" s="243">
        <v>103977.94844433223</v>
      </c>
      <c r="R16" s="243">
        <v>111235.11244011049</v>
      </c>
      <c r="S16" s="243">
        <v>107841.9551477889</v>
      </c>
      <c r="T16" s="243">
        <v>110148.16191607557</v>
      </c>
      <c r="U16" s="243">
        <v>115355.04288106898</v>
      </c>
      <c r="V16" s="243">
        <v>106860.96419595582</v>
      </c>
      <c r="W16" s="243">
        <v>110932.56351338662</v>
      </c>
      <c r="X16" s="243">
        <v>113408.19122286672</v>
      </c>
      <c r="Y16" s="243">
        <v>114645.37411968224</v>
      </c>
      <c r="Z16" s="243">
        <v>122096.66207009954</v>
      </c>
      <c r="AA16" s="243">
        <v>112424.43764412054</v>
      </c>
      <c r="AB16" s="243">
        <v>138923.01353682729</v>
      </c>
      <c r="AC16" s="243">
        <v>1367849.427132315</v>
      </c>
      <c r="AD16" s="243">
        <v>120979.19701993164</v>
      </c>
      <c r="AE16" s="243">
        <v>114726.00148705769</v>
      </c>
      <c r="AF16" s="243">
        <v>109933.6080464464</v>
      </c>
      <c r="AG16" s="243">
        <v>114885.39758009576</v>
      </c>
      <c r="AH16" s="243">
        <v>117453.92034924842</v>
      </c>
      <c r="AI16" s="243">
        <v>114581.81254215838</v>
      </c>
      <c r="AJ16" s="243">
        <v>114335.9186470561</v>
      </c>
      <c r="AK16" s="243">
        <v>109114.55453276369</v>
      </c>
      <c r="AL16" s="243">
        <v>124960.46929369494</v>
      </c>
      <c r="AM16" s="243">
        <v>123583.12636634684</v>
      </c>
      <c r="AN16" s="243">
        <v>111820.13611567022</v>
      </c>
      <c r="AO16" s="243">
        <v>134377.670180163</v>
      </c>
      <c r="AP16" s="243">
        <v>1410751.812160633</v>
      </c>
      <c r="AQ16" s="243">
        <v>105956.28961005532</v>
      </c>
      <c r="AR16" s="243">
        <v>112545.505880643</v>
      </c>
      <c r="AS16" s="243">
        <v>126619.57642930337</v>
      </c>
      <c r="AT16" s="243">
        <v>113865.23482218363</v>
      </c>
      <c r="AU16" s="243">
        <v>110252.05453706307</v>
      </c>
      <c r="AV16" s="243">
        <v>121810.55843091883</v>
      </c>
      <c r="AW16" s="243">
        <v>120995.39626563722</v>
      </c>
      <c r="AX16" s="243">
        <v>111382.10345664174</v>
      </c>
      <c r="AY16" s="243">
        <v>117098.32079449053</v>
      </c>
      <c r="AZ16" s="243">
        <v>118941.28522003283</v>
      </c>
      <c r="BA16" s="243">
        <v>124156.54066760273</v>
      </c>
      <c r="BB16" s="243">
        <v>140928.45023464179</v>
      </c>
      <c r="BC16" s="243">
        <v>1424551.3163492142</v>
      </c>
      <c r="BD16" s="243">
        <v>111382.09258249705</v>
      </c>
    </row>
    <row r="17" spans="1:56" s="335" customFormat="1" ht="15.75" customHeight="1" x14ac:dyDescent="0.2">
      <c r="A17" s="334" t="s">
        <v>122</v>
      </c>
      <c r="B17" s="358">
        <v>279</v>
      </c>
      <c r="C17" s="334" t="s">
        <v>131</v>
      </c>
      <c r="D17" s="245">
        <v>7198.3005546499999</v>
      </c>
      <c r="E17" s="247">
        <v>8434.7837181067025</v>
      </c>
      <c r="F17" s="247">
        <v>7544.5681960104166</v>
      </c>
      <c r="G17" s="247">
        <v>5203.2733084417496</v>
      </c>
      <c r="H17" s="247">
        <v>5097.7527914031998</v>
      </c>
      <c r="I17" s="247">
        <v>8846.7283387257103</v>
      </c>
      <c r="J17" s="247">
        <v>5844.4899180942566</v>
      </c>
      <c r="K17" s="247">
        <v>4678.9705928995927</v>
      </c>
      <c r="L17" s="247">
        <v>4125.6102476266178</v>
      </c>
      <c r="M17" s="247">
        <v>4539.3067100696571</v>
      </c>
      <c r="N17" s="247">
        <v>5246.4676885262807</v>
      </c>
      <c r="O17" s="247">
        <v>5704.3279446732531</v>
      </c>
      <c r="P17" s="247">
        <v>72464.580009227429</v>
      </c>
      <c r="Q17" s="247">
        <v>5199.9268050668188</v>
      </c>
      <c r="R17" s="247">
        <v>4273.8220268627892</v>
      </c>
      <c r="S17" s="247">
        <v>18260.758653418488</v>
      </c>
      <c r="T17" s="247">
        <v>3980.6566953988877</v>
      </c>
      <c r="U17" s="247">
        <v>4273.7155289550965</v>
      </c>
      <c r="V17" s="247">
        <v>17607.90332344158</v>
      </c>
      <c r="W17" s="247">
        <v>5370.7313042856567</v>
      </c>
      <c r="X17" s="247">
        <v>5592.8271011574043</v>
      </c>
      <c r="Y17" s="247">
        <v>21574.953706486034</v>
      </c>
      <c r="Z17" s="247">
        <v>6335.9337067764709</v>
      </c>
      <c r="AA17" s="247">
        <v>19501.362531851406</v>
      </c>
      <c r="AB17" s="247">
        <v>13284.513452420984</v>
      </c>
      <c r="AC17" s="247">
        <v>125257.10483612161</v>
      </c>
      <c r="AD17" s="247">
        <v>5513.6179805750044</v>
      </c>
      <c r="AE17" s="247">
        <v>23155.644737705174</v>
      </c>
      <c r="AF17" s="247">
        <v>6629.6361560225005</v>
      </c>
      <c r="AG17" s="247">
        <v>7391.8144600371243</v>
      </c>
      <c r="AH17" s="247">
        <v>6521.2953381180869</v>
      </c>
      <c r="AI17" s="247">
        <v>6113.7603495797593</v>
      </c>
      <c r="AJ17" s="247">
        <v>7452.2439325778232</v>
      </c>
      <c r="AK17" s="247">
        <v>7511.9348317577287</v>
      </c>
      <c r="AL17" s="247">
        <v>7473.2967912348086</v>
      </c>
      <c r="AM17" s="247">
        <v>6665.882098238133</v>
      </c>
      <c r="AN17" s="247">
        <v>4665.1916379283575</v>
      </c>
      <c r="AO17" s="247">
        <v>8618.463249968132</v>
      </c>
      <c r="AP17" s="247">
        <v>97712.781563742639</v>
      </c>
      <c r="AQ17" s="247">
        <v>5368.9355844055053</v>
      </c>
      <c r="AR17" s="247">
        <v>4449.9679017429971</v>
      </c>
      <c r="AS17" s="247">
        <v>5083.8730883006901</v>
      </c>
      <c r="AT17" s="247">
        <v>15370.102984398145</v>
      </c>
      <c r="AU17" s="247">
        <v>12021.312610327877</v>
      </c>
      <c r="AV17" s="247">
        <v>15393.695620993367</v>
      </c>
      <c r="AW17" s="247">
        <v>11014.685771557964</v>
      </c>
      <c r="AX17" s="247">
        <v>10087.385940644186</v>
      </c>
      <c r="AY17" s="247">
        <v>11519.277642310006</v>
      </c>
      <c r="AZ17" s="247">
        <v>14021.331502807641</v>
      </c>
      <c r="BA17" s="247">
        <v>13121.611561334854</v>
      </c>
      <c r="BB17" s="247">
        <v>15108.327576922844</v>
      </c>
      <c r="BC17" s="247">
        <v>132560.50778574607</v>
      </c>
      <c r="BD17" s="247">
        <v>38102.691297210964</v>
      </c>
    </row>
    <row r="18" spans="1:56" s="335" customFormat="1" ht="15.75" customHeight="1" x14ac:dyDescent="0.2">
      <c r="A18" s="336" t="s">
        <v>122</v>
      </c>
      <c r="B18" s="359">
        <v>277</v>
      </c>
      <c r="C18" s="336" t="s">
        <v>132</v>
      </c>
      <c r="D18" s="242">
        <v>14917.059556521948</v>
      </c>
      <c r="E18" s="243">
        <v>18942.016982414763</v>
      </c>
      <c r="F18" s="243">
        <v>23931.065290203653</v>
      </c>
      <c r="G18" s="243">
        <v>19401.939687559825</v>
      </c>
      <c r="H18" s="243">
        <v>25567.495960251246</v>
      </c>
      <c r="I18" s="243">
        <v>21999.119331340622</v>
      </c>
      <c r="J18" s="243">
        <v>24566.142762461823</v>
      </c>
      <c r="K18" s="243">
        <v>26638.562860571968</v>
      </c>
      <c r="L18" s="243">
        <v>22465.403843903507</v>
      </c>
      <c r="M18" s="243">
        <v>27468.749114274757</v>
      </c>
      <c r="N18" s="243">
        <v>29284.405556109603</v>
      </c>
      <c r="O18" s="243">
        <v>42623.828284230687</v>
      </c>
      <c r="P18" s="243">
        <v>297805.78922984441</v>
      </c>
      <c r="Q18" s="243">
        <v>13911.929323755163</v>
      </c>
      <c r="R18" s="243">
        <v>17416.54583356106</v>
      </c>
      <c r="S18" s="243">
        <v>18388.081381582251</v>
      </c>
      <c r="T18" s="243">
        <v>21193.71914767097</v>
      </c>
      <c r="U18" s="243">
        <v>18889.936825169549</v>
      </c>
      <c r="V18" s="243">
        <v>26948.756888342916</v>
      </c>
      <c r="W18" s="243">
        <v>26290.445790700112</v>
      </c>
      <c r="X18" s="243">
        <v>23103.864124383435</v>
      </c>
      <c r="Y18" s="243">
        <v>28536.107192854179</v>
      </c>
      <c r="Z18" s="243">
        <v>31865.809708826524</v>
      </c>
      <c r="AA18" s="243">
        <v>27409.174777289707</v>
      </c>
      <c r="AB18" s="243">
        <v>57645.762756927405</v>
      </c>
      <c r="AC18" s="243">
        <v>311600.13375106326</v>
      </c>
      <c r="AD18" s="243">
        <v>17624.063438933455</v>
      </c>
      <c r="AE18" s="243">
        <v>21737.404925561033</v>
      </c>
      <c r="AF18" s="243">
        <v>26639.927622082072</v>
      </c>
      <c r="AG18" s="243">
        <v>41531.070615545294</v>
      </c>
      <c r="AH18" s="243">
        <v>18490.498960743964</v>
      </c>
      <c r="AI18" s="243">
        <v>26148.347883003829</v>
      </c>
      <c r="AJ18" s="243">
        <v>48535.707039174464</v>
      </c>
      <c r="AK18" s="243">
        <v>23756.017710096017</v>
      </c>
      <c r="AL18" s="243">
        <v>29395.90573168913</v>
      </c>
      <c r="AM18" s="243">
        <v>32675.721467195195</v>
      </c>
      <c r="AN18" s="243">
        <v>43682.224381647982</v>
      </c>
      <c r="AO18" s="243">
        <v>50285.274603644983</v>
      </c>
      <c r="AP18" s="243">
        <v>380502.16437931743</v>
      </c>
      <c r="AQ18" s="243">
        <v>19505.563633498969</v>
      </c>
      <c r="AR18" s="243">
        <v>25835.898599508866</v>
      </c>
      <c r="AS18" s="243">
        <v>27600.360444352045</v>
      </c>
      <c r="AT18" s="243">
        <v>32274.095088577062</v>
      </c>
      <c r="AU18" s="243">
        <v>28504.427169524944</v>
      </c>
      <c r="AV18" s="243">
        <v>49683.529305808574</v>
      </c>
      <c r="AW18" s="243">
        <v>37499.585984942052</v>
      </c>
      <c r="AX18" s="243">
        <v>39005.670194470673</v>
      </c>
      <c r="AY18" s="243">
        <v>34693.52540571319</v>
      </c>
      <c r="AZ18" s="243">
        <v>37748.892841600398</v>
      </c>
      <c r="BA18" s="243">
        <v>39210.068471493207</v>
      </c>
      <c r="BB18" s="243">
        <v>53779.471504038644</v>
      </c>
      <c r="BC18" s="243">
        <v>425341.08864352864</v>
      </c>
      <c r="BD18" s="243">
        <v>29443.81615708231</v>
      </c>
    </row>
    <row r="19" spans="1:56" s="335" customFormat="1" ht="15.75" customHeight="1" x14ac:dyDescent="0.2">
      <c r="A19" s="334" t="s">
        <v>122</v>
      </c>
      <c r="B19" s="358">
        <v>278</v>
      </c>
      <c r="C19" s="334" t="s">
        <v>133</v>
      </c>
      <c r="D19" s="245">
        <v>18885.002601056047</v>
      </c>
      <c r="E19" s="246">
        <v>18332.049718974195</v>
      </c>
      <c r="F19" s="246">
        <v>19681.931711210524</v>
      </c>
      <c r="G19" s="246">
        <v>17394.314816152571</v>
      </c>
      <c r="H19" s="246">
        <v>20065.772949101072</v>
      </c>
      <c r="I19" s="246">
        <v>24897.897661578801</v>
      </c>
      <c r="J19" s="246">
        <v>21208.212618316244</v>
      </c>
      <c r="K19" s="246">
        <v>20347.462938411441</v>
      </c>
      <c r="L19" s="246">
        <v>27636.264905361219</v>
      </c>
      <c r="M19" s="246">
        <v>19805.356859473963</v>
      </c>
      <c r="N19" s="246">
        <v>20111.412111327318</v>
      </c>
      <c r="O19" s="246">
        <v>28776.447989773333</v>
      </c>
      <c r="P19" s="246">
        <v>257142.12688073673</v>
      </c>
      <c r="Q19" s="247">
        <v>15083.077624256237</v>
      </c>
      <c r="R19" s="247">
        <v>20360.571608514278</v>
      </c>
      <c r="S19" s="247">
        <v>18630.769951814978</v>
      </c>
      <c r="T19" s="247">
        <v>19763.80352454646</v>
      </c>
      <c r="U19" s="247">
        <v>21400.86820096464</v>
      </c>
      <c r="V19" s="247">
        <v>25738.20056347979</v>
      </c>
      <c r="W19" s="247">
        <v>21370.939509112064</v>
      </c>
      <c r="X19" s="247">
        <v>23430.388256456954</v>
      </c>
      <c r="Y19" s="247">
        <v>28273.376622187468</v>
      </c>
      <c r="Z19" s="247">
        <v>27100.001084835432</v>
      </c>
      <c r="AA19" s="247">
        <v>25922.251913808799</v>
      </c>
      <c r="AB19" s="247">
        <v>43512.558191821336</v>
      </c>
      <c r="AC19" s="247">
        <v>290586.8070517985</v>
      </c>
      <c r="AD19" s="247">
        <v>23914.059529714108</v>
      </c>
      <c r="AE19" s="247">
        <v>27106.784892800304</v>
      </c>
      <c r="AF19" s="247">
        <v>28077.908000615917</v>
      </c>
      <c r="AG19" s="247">
        <v>29888.246184955246</v>
      </c>
      <c r="AH19" s="247">
        <v>26862.759987900845</v>
      </c>
      <c r="AI19" s="247">
        <v>33197.525871321275</v>
      </c>
      <c r="AJ19" s="247">
        <v>30755.404484956503</v>
      </c>
      <c r="AK19" s="247">
        <v>29092.53686010071</v>
      </c>
      <c r="AL19" s="247">
        <v>33050.817064735507</v>
      </c>
      <c r="AM19" s="247">
        <v>28663.893850291912</v>
      </c>
      <c r="AN19" s="247">
        <v>27537.701052559023</v>
      </c>
      <c r="AO19" s="247">
        <v>33287.184044811271</v>
      </c>
      <c r="AP19" s="247">
        <v>351434.82182476262</v>
      </c>
      <c r="AQ19" s="247">
        <v>27544.441084515991</v>
      </c>
      <c r="AR19" s="247">
        <v>23609.812376603419</v>
      </c>
      <c r="AS19" s="247">
        <v>28442.462360359532</v>
      </c>
      <c r="AT19" s="247">
        <v>27868.982725348444</v>
      </c>
      <c r="AU19" s="247">
        <v>28694.573414728144</v>
      </c>
      <c r="AV19" s="247">
        <v>37452.075183623703</v>
      </c>
      <c r="AW19" s="247">
        <v>33537.880656787413</v>
      </c>
      <c r="AX19" s="247">
        <v>33825.615526547852</v>
      </c>
      <c r="AY19" s="247">
        <v>32171.583354769547</v>
      </c>
      <c r="AZ19" s="247">
        <v>37691.460326766719</v>
      </c>
      <c r="BA19" s="247">
        <v>35355.821586095168</v>
      </c>
      <c r="BB19" s="247">
        <v>51226.598637989227</v>
      </c>
      <c r="BC19" s="247">
        <v>397421.30723413511</v>
      </c>
      <c r="BD19" s="247">
        <v>24164.9384172629</v>
      </c>
    </row>
    <row r="20" spans="1:56" s="31" customFormat="1" ht="15.75" customHeight="1" x14ac:dyDescent="0.2">
      <c r="A20" s="248" t="s">
        <v>122</v>
      </c>
      <c r="B20" s="354">
        <v>276</v>
      </c>
      <c r="C20" s="248" t="s">
        <v>134</v>
      </c>
      <c r="D20" s="242">
        <v>5964.9329411451572</v>
      </c>
      <c r="E20" s="243">
        <v>6420.331242048791</v>
      </c>
      <c r="F20" s="243">
        <v>8025.6067455048778</v>
      </c>
      <c r="G20" s="243">
        <v>8793.4762147566216</v>
      </c>
      <c r="H20" s="243">
        <v>6493.5784282486129</v>
      </c>
      <c r="I20" s="243">
        <v>6975.9513411293838</v>
      </c>
      <c r="J20" s="243">
        <v>4296.443530589434</v>
      </c>
      <c r="K20" s="243">
        <v>7873.6521201478672</v>
      </c>
      <c r="L20" s="243">
        <v>6883.6595392826375</v>
      </c>
      <c r="M20" s="243">
        <v>7358.1821980828754</v>
      </c>
      <c r="N20" s="243">
        <v>8199.8336669151558</v>
      </c>
      <c r="O20" s="243">
        <v>7855.143465302318</v>
      </c>
      <c r="P20" s="243">
        <v>85140.791433153732</v>
      </c>
      <c r="Q20" s="243">
        <v>5372.5729985882308</v>
      </c>
      <c r="R20" s="243">
        <v>7113.1238337640452</v>
      </c>
      <c r="S20" s="243">
        <v>8844.9704471197965</v>
      </c>
      <c r="T20" s="243">
        <v>5095.3423691756334</v>
      </c>
      <c r="U20" s="243">
        <v>8912.0780919743283</v>
      </c>
      <c r="V20" s="243">
        <v>7950.4486297653611</v>
      </c>
      <c r="W20" s="243">
        <v>5945.5869798031918</v>
      </c>
      <c r="X20" s="243">
        <v>9061.5879343378456</v>
      </c>
      <c r="Y20" s="243">
        <v>8046.644950098892</v>
      </c>
      <c r="Z20" s="243">
        <v>10032.790747545583</v>
      </c>
      <c r="AA20" s="243">
        <v>7204.2639843768875</v>
      </c>
      <c r="AB20" s="243">
        <v>12751.976754005935</v>
      </c>
      <c r="AC20" s="243">
        <v>96331.387720555736</v>
      </c>
      <c r="AD20" s="243">
        <v>11223.655876750514</v>
      </c>
      <c r="AE20" s="243">
        <v>7279.8918574343052</v>
      </c>
      <c r="AF20" s="243">
        <v>8308.3299438690683</v>
      </c>
      <c r="AG20" s="243">
        <v>7962.3263712644148</v>
      </c>
      <c r="AH20" s="243">
        <v>8170.5527716201768</v>
      </c>
      <c r="AI20" s="243">
        <v>7934.1764198611145</v>
      </c>
      <c r="AJ20" s="243">
        <v>7532.458760898794</v>
      </c>
      <c r="AK20" s="243">
        <v>7001.8375976756315</v>
      </c>
      <c r="AL20" s="243">
        <v>9629.0884019708428</v>
      </c>
      <c r="AM20" s="243">
        <v>8871.4211419306412</v>
      </c>
      <c r="AN20" s="243">
        <v>8009.0459238601843</v>
      </c>
      <c r="AO20" s="243">
        <v>13762.056202750611</v>
      </c>
      <c r="AP20" s="243">
        <v>105684.8412698863</v>
      </c>
      <c r="AQ20" s="243">
        <v>8415.4924278421022</v>
      </c>
      <c r="AR20" s="243">
        <v>9311.4986857883468</v>
      </c>
      <c r="AS20" s="243">
        <v>10736.874770402728</v>
      </c>
      <c r="AT20" s="243">
        <v>9184.0364837650013</v>
      </c>
      <c r="AU20" s="243">
        <v>10673.944301966516</v>
      </c>
      <c r="AV20" s="243">
        <v>10229.105212362256</v>
      </c>
      <c r="AW20" s="243">
        <v>7906.1729586596866</v>
      </c>
      <c r="AX20" s="243">
        <v>7792.7809218731318</v>
      </c>
      <c r="AY20" s="243">
        <v>9349.9461528341781</v>
      </c>
      <c r="AZ20" s="243">
        <v>7072.9423534971547</v>
      </c>
      <c r="BA20" s="243">
        <v>10081.462950816787</v>
      </c>
      <c r="BB20" s="243">
        <v>17356.453409064125</v>
      </c>
      <c r="BC20" s="243">
        <v>118110.71062887201</v>
      </c>
      <c r="BD20" s="243">
        <v>9489.1140110757588</v>
      </c>
    </row>
    <row r="21" spans="1:56" s="31" customFormat="1" ht="15.75" customHeight="1" x14ac:dyDescent="0.2">
      <c r="A21" s="244" t="s">
        <v>122</v>
      </c>
      <c r="B21" s="356">
        <v>2844</v>
      </c>
      <c r="C21" s="244" t="s">
        <v>135</v>
      </c>
      <c r="D21" s="245">
        <v>7484.4145123604585</v>
      </c>
      <c r="E21" s="246">
        <v>6110.3696256195362</v>
      </c>
      <c r="F21" s="246">
        <v>8288.0682972624691</v>
      </c>
      <c r="G21" s="246">
        <v>9428.7571098412791</v>
      </c>
      <c r="H21" s="246">
        <v>6995.7065689190058</v>
      </c>
      <c r="I21" s="246">
        <v>9182.1016256370694</v>
      </c>
      <c r="J21" s="246">
        <v>9314.2194966425159</v>
      </c>
      <c r="K21" s="246">
        <v>7707.7029968308871</v>
      </c>
      <c r="L21" s="246">
        <v>7920.1069829791277</v>
      </c>
      <c r="M21" s="246">
        <v>7691.1509483032423</v>
      </c>
      <c r="N21" s="246">
        <v>6778.3791617608167</v>
      </c>
      <c r="O21" s="246">
        <v>11135.753821276163</v>
      </c>
      <c r="P21" s="246">
        <v>98036.731147432569</v>
      </c>
      <c r="Q21" s="247">
        <v>5996.0885623800841</v>
      </c>
      <c r="R21" s="247">
        <v>5992.8395895229396</v>
      </c>
      <c r="S21" s="247">
        <v>7344.9066051560394</v>
      </c>
      <c r="T21" s="247">
        <v>6974.992851127422</v>
      </c>
      <c r="U21" s="247">
        <v>6476.6989790451771</v>
      </c>
      <c r="V21" s="247">
        <v>7497.7844135249197</v>
      </c>
      <c r="W21" s="247">
        <v>7546.6705557038076</v>
      </c>
      <c r="X21" s="247">
        <v>7182.403833702816</v>
      </c>
      <c r="Y21" s="247">
        <v>7696.4974251599961</v>
      </c>
      <c r="Z21" s="247">
        <v>7366.7511921539171</v>
      </c>
      <c r="AA21" s="247">
        <v>7776.2849635213788</v>
      </c>
      <c r="AB21" s="247">
        <v>9185.6017370486206</v>
      </c>
      <c r="AC21" s="247">
        <v>87037.520708047115</v>
      </c>
      <c r="AD21" s="247">
        <v>7325.1583374200181</v>
      </c>
      <c r="AE21" s="247">
        <v>7231.6326884998543</v>
      </c>
      <c r="AF21" s="247">
        <v>9748.8907020685565</v>
      </c>
      <c r="AG21" s="247">
        <v>7986.4103046161063</v>
      </c>
      <c r="AH21" s="247">
        <v>8299.2767091566129</v>
      </c>
      <c r="AI21" s="247">
        <v>8757.6799787726122</v>
      </c>
      <c r="AJ21" s="247">
        <v>8644.2103361315021</v>
      </c>
      <c r="AK21" s="247">
        <v>7938.7552472567504</v>
      </c>
      <c r="AL21" s="247">
        <v>7884.9791033105848</v>
      </c>
      <c r="AM21" s="247">
        <v>7993.0609820958853</v>
      </c>
      <c r="AN21" s="247">
        <v>7662.3104671122765</v>
      </c>
      <c r="AO21" s="247">
        <v>10023.086862142865</v>
      </c>
      <c r="AP21" s="247">
        <v>99495.45171858363</v>
      </c>
      <c r="AQ21" s="247">
        <v>9810.7211931377515</v>
      </c>
      <c r="AR21" s="247">
        <v>7241.7757307674938</v>
      </c>
      <c r="AS21" s="247">
        <v>8299.7994813629703</v>
      </c>
      <c r="AT21" s="247">
        <v>8826.2249779537469</v>
      </c>
      <c r="AU21" s="247">
        <v>8373.3028621988469</v>
      </c>
      <c r="AV21" s="247">
        <v>10944.661044115766</v>
      </c>
      <c r="AW21" s="247">
        <v>8889.2196294813803</v>
      </c>
      <c r="AX21" s="247">
        <v>8838.3118395113434</v>
      </c>
      <c r="AY21" s="247">
        <v>9325.1608300730186</v>
      </c>
      <c r="AZ21" s="247">
        <v>9448.8299396862913</v>
      </c>
      <c r="BA21" s="247">
        <v>8171.7773194038373</v>
      </c>
      <c r="BB21" s="247">
        <v>12217.345867774315</v>
      </c>
      <c r="BC21" s="247">
        <v>110387.13071546674</v>
      </c>
      <c r="BD21" s="247">
        <v>8974.4379381420295</v>
      </c>
    </row>
    <row r="22" spans="1:56" s="31" customFormat="1" ht="15.75" customHeight="1" x14ac:dyDescent="0.2">
      <c r="A22" s="248" t="s">
        <v>122</v>
      </c>
      <c r="B22" s="354">
        <v>2843</v>
      </c>
      <c r="C22" s="248" t="s">
        <v>136</v>
      </c>
      <c r="D22" s="242">
        <v>4202.1755232961859</v>
      </c>
      <c r="E22" s="243">
        <v>4460.7042250965042</v>
      </c>
      <c r="F22" s="243">
        <v>5148.351667439123</v>
      </c>
      <c r="G22" s="243">
        <v>4815.3542516152193</v>
      </c>
      <c r="H22" s="243">
        <v>6099.5118124468563</v>
      </c>
      <c r="I22" s="243">
        <v>5285.9212367392311</v>
      </c>
      <c r="J22" s="243">
        <v>4373.9016445697453</v>
      </c>
      <c r="K22" s="243">
        <v>4341.3050410626238</v>
      </c>
      <c r="L22" s="243">
        <v>5221.4935275690386</v>
      </c>
      <c r="M22" s="243">
        <v>5686.7548628798058</v>
      </c>
      <c r="N22" s="243">
        <v>4139.6327816908033</v>
      </c>
      <c r="O22" s="243">
        <v>4849.4432414855737</v>
      </c>
      <c r="P22" s="243">
        <v>58624.549815890707</v>
      </c>
      <c r="Q22" s="243">
        <v>3643.232078632112</v>
      </c>
      <c r="R22" s="243">
        <v>4059.1102123883184</v>
      </c>
      <c r="S22" s="243">
        <v>4866.7859222547995</v>
      </c>
      <c r="T22" s="243">
        <v>4656.8850081923156</v>
      </c>
      <c r="U22" s="243">
        <v>4363.987547210244</v>
      </c>
      <c r="V22" s="243">
        <v>4367.0920933524039</v>
      </c>
      <c r="W22" s="243">
        <v>3841.8175845864976</v>
      </c>
      <c r="X22" s="243">
        <v>4423.1858672088902</v>
      </c>
      <c r="Y22" s="243">
        <v>3798.7340474040898</v>
      </c>
      <c r="Z22" s="243">
        <v>4254.7450816273731</v>
      </c>
      <c r="AA22" s="243">
        <v>5327.650326243388</v>
      </c>
      <c r="AB22" s="243">
        <v>4782.0071443834913</v>
      </c>
      <c r="AC22" s="243">
        <v>52385.232913483924</v>
      </c>
      <c r="AD22" s="243">
        <v>4009.2657273125456</v>
      </c>
      <c r="AE22" s="243">
        <v>3971.9114319448186</v>
      </c>
      <c r="AF22" s="243">
        <v>4975.179282304357</v>
      </c>
      <c r="AG22" s="243">
        <v>5537.2380003113258</v>
      </c>
      <c r="AH22" s="243">
        <v>5608.3676776765315</v>
      </c>
      <c r="AI22" s="243">
        <v>3868.6619684342309</v>
      </c>
      <c r="AJ22" s="243">
        <v>3991.2552824900617</v>
      </c>
      <c r="AK22" s="243">
        <v>4346.3908752019543</v>
      </c>
      <c r="AL22" s="243">
        <v>4931.1067980911357</v>
      </c>
      <c r="AM22" s="243">
        <v>4758.084890586355</v>
      </c>
      <c r="AN22" s="243">
        <v>4475.8834464681877</v>
      </c>
      <c r="AO22" s="243">
        <v>4564.5929762487904</v>
      </c>
      <c r="AP22" s="243">
        <v>55037.938357070292</v>
      </c>
      <c r="AQ22" s="243">
        <v>4862.3529154505941</v>
      </c>
      <c r="AR22" s="243">
        <v>4022.3229448031102</v>
      </c>
      <c r="AS22" s="243">
        <v>4661.0590959184856</v>
      </c>
      <c r="AT22" s="243">
        <v>4929.4797512300647</v>
      </c>
      <c r="AU22" s="243">
        <v>5005.016439151349</v>
      </c>
      <c r="AV22" s="243">
        <v>4408.5997534939925</v>
      </c>
      <c r="AW22" s="243">
        <v>4987.6993701820156</v>
      </c>
      <c r="AX22" s="243">
        <v>5164.3040044071204</v>
      </c>
      <c r="AY22" s="243">
        <v>5201.6900157360187</v>
      </c>
      <c r="AZ22" s="243">
        <v>5479.1967919660046</v>
      </c>
      <c r="BA22" s="243">
        <v>5851.8061724427871</v>
      </c>
      <c r="BB22" s="243">
        <v>6234.4773750734112</v>
      </c>
      <c r="BC22" s="243">
        <v>60808.00462985495</v>
      </c>
      <c r="BD22" s="243">
        <v>3503.0587326744594</v>
      </c>
    </row>
    <row r="23" spans="1:56" s="31" customFormat="1" ht="15.75" customHeight="1" x14ac:dyDescent="0.2">
      <c r="A23" s="266" t="s">
        <v>122</v>
      </c>
      <c r="B23" s="360">
        <v>272</v>
      </c>
      <c r="C23" s="266" t="s">
        <v>137</v>
      </c>
      <c r="D23" s="325">
        <v>331.43355693006015</v>
      </c>
      <c r="E23" s="250">
        <v>309.1594996161644</v>
      </c>
      <c r="F23" s="250">
        <v>377.96017362820425</v>
      </c>
      <c r="G23" s="250">
        <v>316.65507508340414</v>
      </c>
      <c r="H23" s="250">
        <v>360.65224695175732</v>
      </c>
      <c r="I23" s="250">
        <v>367.02178540233888</v>
      </c>
      <c r="J23" s="250">
        <v>578.25212747996738</v>
      </c>
      <c r="K23" s="250">
        <v>458.78821506971622</v>
      </c>
      <c r="L23" s="250">
        <v>543.25971981105408</v>
      </c>
      <c r="M23" s="250">
        <v>419.62419370761609</v>
      </c>
      <c r="N23" s="250">
        <v>834.20541378196526</v>
      </c>
      <c r="O23" s="250">
        <v>377.28506409959743</v>
      </c>
      <c r="P23" s="250">
        <v>5274.2970715618467</v>
      </c>
      <c r="Q23" s="250">
        <v>266.05339542668139</v>
      </c>
      <c r="R23" s="250">
        <v>322.42488594635239</v>
      </c>
      <c r="S23" s="250">
        <v>320.64455409708006</v>
      </c>
      <c r="T23" s="250">
        <v>428.41217687994839</v>
      </c>
      <c r="U23" s="250">
        <v>480.15908598069291</v>
      </c>
      <c r="V23" s="250">
        <v>421.46948119115729</v>
      </c>
      <c r="W23" s="250">
        <v>424.02628890710008</v>
      </c>
      <c r="X23" s="250">
        <v>280.31148136026741</v>
      </c>
      <c r="Y23" s="250">
        <v>473.45791364792524</v>
      </c>
      <c r="Z23" s="250">
        <v>538.39051523800322</v>
      </c>
      <c r="AA23" s="250">
        <v>722.8247565657623</v>
      </c>
      <c r="AB23" s="250">
        <v>542.85935939371291</v>
      </c>
      <c r="AC23" s="250">
        <v>5221.0338946346837</v>
      </c>
      <c r="AD23" s="250">
        <v>407.34943958130037</v>
      </c>
      <c r="AE23" s="250">
        <v>390.28232364438639</v>
      </c>
      <c r="AF23" s="250">
        <v>452.77929495071771</v>
      </c>
      <c r="AG23" s="250">
        <v>317.76469446634115</v>
      </c>
      <c r="AH23" s="250">
        <v>529.47808492963122</v>
      </c>
      <c r="AI23" s="250">
        <v>586.14716494545735</v>
      </c>
      <c r="AJ23" s="250">
        <v>591.51948889836069</v>
      </c>
      <c r="AK23" s="250">
        <v>457.06057527956818</v>
      </c>
      <c r="AL23" s="250">
        <v>551.80972967045295</v>
      </c>
      <c r="AM23" s="250">
        <v>1167.0850717854225</v>
      </c>
      <c r="AN23" s="250">
        <v>767.28164169897173</v>
      </c>
      <c r="AO23" s="250">
        <v>432.86057683996586</v>
      </c>
      <c r="AP23" s="250">
        <v>6651.4180866905763</v>
      </c>
      <c r="AQ23" s="250">
        <v>653.71652393585794</v>
      </c>
      <c r="AR23" s="250">
        <v>431.19514529003504</v>
      </c>
      <c r="AS23" s="250">
        <v>786.72420293497817</v>
      </c>
      <c r="AT23" s="250">
        <v>623.56212005812722</v>
      </c>
      <c r="AU23" s="250">
        <v>453.06539023357396</v>
      </c>
      <c r="AV23" s="250">
        <v>420.57498620392903</v>
      </c>
      <c r="AW23" s="250">
        <v>630.16642538079861</v>
      </c>
      <c r="AX23" s="250">
        <v>488.89443161443853</v>
      </c>
      <c r="AY23" s="250">
        <v>800.20942264212169</v>
      </c>
      <c r="AZ23" s="250">
        <v>281.51487370063137</v>
      </c>
      <c r="BA23" s="250">
        <v>919.31681420603854</v>
      </c>
      <c r="BB23" s="250">
        <v>470.88720485971913</v>
      </c>
      <c r="BC23" s="250">
        <v>6959.8275410602491</v>
      </c>
      <c r="BD23" s="250">
        <v>246.55292258554462</v>
      </c>
    </row>
    <row r="24" spans="1:56" s="31" customFormat="1" ht="15.75" customHeight="1" x14ac:dyDescent="0.2">
      <c r="A24" s="248" t="s">
        <v>122</v>
      </c>
      <c r="B24" s="262" t="s">
        <v>122</v>
      </c>
      <c r="C24" s="248" t="s">
        <v>129</v>
      </c>
      <c r="D24" s="242">
        <v>18016.478297550395</v>
      </c>
      <c r="E24" s="243">
        <v>23858.602049192632</v>
      </c>
      <c r="F24" s="243">
        <v>27424.767298492712</v>
      </c>
      <c r="G24" s="243">
        <v>23712.758478459418</v>
      </c>
      <c r="H24" s="243">
        <v>26221.376856526593</v>
      </c>
      <c r="I24" s="243">
        <v>27739.564544983274</v>
      </c>
      <c r="J24" s="243">
        <v>28280.366559464088</v>
      </c>
      <c r="K24" s="243">
        <v>30064.865536436988</v>
      </c>
      <c r="L24" s="243">
        <v>27084.056015898161</v>
      </c>
      <c r="M24" s="243">
        <v>27416.83088611305</v>
      </c>
      <c r="N24" s="243">
        <v>29180.72156562216</v>
      </c>
      <c r="O24" s="243">
        <v>33367.377621704349</v>
      </c>
      <c r="P24" s="243">
        <v>322367.76571044378</v>
      </c>
      <c r="Q24" s="243">
        <v>18564.340358486126</v>
      </c>
      <c r="R24" s="243">
        <v>24641.786589201718</v>
      </c>
      <c r="S24" s="243">
        <v>24293.835431980315</v>
      </c>
      <c r="T24" s="243">
        <v>23174.785116428829</v>
      </c>
      <c r="U24" s="243">
        <v>22343.741111176681</v>
      </c>
      <c r="V24" s="243">
        <v>31496.32151257246</v>
      </c>
      <c r="W24" s="243">
        <v>27227.191347686858</v>
      </c>
      <c r="X24" s="243">
        <v>30684.627201752584</v>
      </c>
      <c r="Y24" s="243">
        <v>30687.816279090257</v>
      </c>
      <c r="Z24" s="243">
        <v>32382.075795508154</v>
      </c>
      <c r="AA24" s="243">
        <v>34579.564285988134</v>
      </c>
      <c r="AB24" s="243">
        <v>50079.698865878483</v>
      </c>
      <c r="AC24" s="243">
        <v>350155.78389575065</v>
      </c>
      <c r="AD24" s="243">
        <v>28053.109218903068</v>
      </c>
      <c r="AE24" s="243">
        <v>31631.214171209322</v>
      </c>
      <c r="AF24" s="243">
        <v>34427.049345158026</v>
      </c>
      <c r="AG24" s="243">
        <v>34493.068725188656</v>
      </c>
      <c r="AH24" s="243">
        <v>36728.623789541169</v>
      </c>
      <c r="AI24" s="243">
        <v>36240.144879893793</v>
      </c>
      <c r="AJ24" s="243">
        <v>35007.062127660654</v>
      </c>
      <c r="AK24" s="243">
        <v>34046.569656654719</v>
      </c>
      <c r="AL24" s="243">
        <v>35023.074209389524</v>
      </c>
      <c r="AM24" s="243">
        <v>35004.89378675459</v>
      </c>
      <c r="AN24" s="243">
        <v>36190.903983083816</v>
      </c>
      <c r="AO24" s="243">
        <v>55880.425202190454</v>
      </c>
      <c r="AP24" s="243">
        <v>432726.1390956277</v>
      </c>
      <c r="AQ24" s="243">
        <v>28770.236872708407</v>
      </c>
      <c r="AR24" s="243">
        <v>33879.065880158421</v>
      </c>
      <c r="AS24" s="243">
        <v>38661.571362001087</v>
      </c>
      <c r="AT24" s="243">
        <v>36711.967575406656</v>
      </c>
      <c r="AU24" s="243">
        <v>41159.301043135943</v>
      </c>
      <c r="AV24" s="243">
        <v>39166.37375211688</v>
      </c>
      <c r="AW24" s="243">
        <v>39164.361676220986</v>
      </c>
      <c r="AX24" s="243">
        <v>38491.864446911379</v>
      </c>
      <c r="AY24" s="243">
        <v>42224.945873339617</v>
      </c>
      <c r="AZ24" s="243">
        <v>46381.260815730886</v>
      </c>
      <c r="BA24" s="243">
        <v>43574.181895230889</v>
      </c>
      <c r="BB24" s="243">
        <v>58706.166584322753</v>
      </c>
      <c r="BC24" s="243">
        <v>486891.29777728394</v>
      </c>
      <c r="BD24" s="243">
        <v>30840.962360069163</v>
      </c>
    </row>
    <row r="25" spans="1:56" s="257" customFormat="1" ht="15.75" customHeight="1" x14ac:dyDescent="0.2">
      <c r="A25" s="273" t="s">
        <v>117</v>
      </c>
      <c r="B25" s="357" t="s">
        <v>122</v>
      </c>
      <c r="C25" s="273" t="s">
        <v>122</v>
      </c>
      <c r="D25" s="291">
        <v>97725.894906731206</v>
      </c>
      <c r="E25" s="292">
        <v>112243.98799127653</v>
      </c>
      <c r="F25" s="292">
        <v>122421.96724412646</v>
      </c>
      <c r="G25" s="292">
        <v>122406.63183936902</v>
      </c>
      <c r="H25" s="292">
        <v>108307.65836630647</v>
      </c>
      <c r="I25" s="292">
        <v>127495.80798301483</v>
      </c>
      <c r="J25" s="292">
        <v>115224.87572737545</v>
      </c>
      <c r="K25" s="292">
        <v>114413.12635062922</v>
      </c>
      <c r="L25" s="292">
        <v>130478.35799606884</v>
      </c>
      <c r="M25" s="292">
        <v>121074.4269592162</v>
      </c>
      <c r="N25" s="292">
        <v>114973.06563519963</v>
      </c>
      <c r="O25" s="292">
        <v>146892.44244982992</v>
      </c>
      <c r="P25" s="292">
        <v>1433658.2434491438</v>
      </c>
      <c r="Q25" s="274">
        <v>108268.89201177971</v>
      </c>
      <c r="R25" s="274">
        <v>113633.32479802481</v>
      </c>
      <c r="S25" s="274">
        <v>124415.71143263414</v>
      </c>
      <c r="T25" s="274">
        <v>124438.07386630437</v>
      </c>
      <c r="U25" s="274">
        <v>122003.94953326393</v>
      </c>
      <c r="V25" s="274">
        <v>142468.55835776866</v>
      </c>
      <c r="W25" s="274">
        <v>139097.36084392713</v>
      </c>
      <c r="X25" s="274">
        <v>146561.86086553746</v>
      </c>
      <c r="Y25" s="274">
        <v>133651.60725944734</v>
      </c>
      <c r="Z25" s="274">
        <v>147770.98605111934</v>
      </c>
      <c r="AA25" s="274">
        <v>144814.43373770002</v>
      </c>
      <c r="AB25" s="274">
        <v>168945.59175369798</v>
      </c>
      <c r="AC25" s="274">
        <v>1616070.3505112051</v>
      </c>
      <c r="AD25" s="274">
        <v>144100.79668143991</v>
      </c>
      <c r="AE25" s="274">
        <v>149378.95392964582</v>
      </c>
      <c r="AF25" s="274">
        <v>150316.80182424741</v>
      </c>
      <c r="AG25" s="274">
        <v>166214.07454707936</v>
      </c>
      <c r="AH25" s="274">
        <v>159053.62657275071</v>
      </c>
      <c r="AI25" s="274">
        <v>158498.23215512949</v>
      </c>
      <c r="AJ25" s="274">
        <v>180027.19780681303</v>
      </c>
      <c r="AK25" s="274">
        <v>174288.88989726041</v>
      </c>
      <c r="AL25" s="274">
        <v>154990.4873844503</v>
      </c>
      <c r="AM25" s="274">
        <v>162912.29659713054</v>
      </c>
      <c r="AN25" s="274">
        <v>155423.88279609801</v>
      </c>
      <c r="AO25" s="274">
        <v>208617.28274512436</v>
      </c>
      <c r="AP25" s="274">
        <v>1963822.5229371695</v>
      </c>
      <c r="AQ25" s="274">
        <v>151273.41344902138</v>
      </c>
      <c r="AR25" s="274">
        <v>160952.45653036915</v>
      </c>
      <c r="AS25" s="274">
        <v>167724.84112224527</v>
      </c>
      <c r="AT25" s="274">
        <v>168263.0586091569</v>
      </c>
      <c r="AU25" s="274">
        <v>160135.57873434396</v>
      </c>
      <c r="AV25" s="274">
        <v>168029.06298951773</v>
      </c>
      <c r="AW25" s="274">
        <v>183466.49435847561</v>
      </c>
      <c r="AX25" s="274">
        <v>184804.48277794349</v>
      </c>
      <c r="AY25" s="274">
        <v>196291.70558627037</v>
      </c>
      <c r="AZ25" s="274">
        <v>176396.07990806576</v>
      </c>
      <c r="BA25" s="274">
        <v>171753.18696808364</v>
      </c>
      <c r="BB25" s="274">
        <v>236365.89500152034</v>
      </c>
      <c r="BC25" s="274">
        <v>2125456.2560350136</v>
      </c>
      <c r="BD25" s="274">
        <v>165431.6062536728</v>
      </c>
    </row>
    <row r="26" spans="1:56" s="31" customFormat="1" ht="15.75" customHeight="1" x14ac:dyDescent="0.2">
      <c r="A26" s="248" t="s">
        <v>122</v>
      </c>
      <c r="B26" s="354">
        <v>263</v>
      </c>
      <c r="C26" s="248" t="s">
        <v>138</v>
      </c>
      <c r="D26" s="242">
        <v>81892.624173491495</v>
      </c>
      <c r="E26" s="243">
        <v>93513.104298032951</v>
      </c>
      <c r="F26" s="243">
        <v>101393.07894928726</v>
      </c>
      <c r="G26" s="249">
        <v>102286.02591958575</v>
      </c>
      <c r="H26" s="249">
        <v>89528.020655848566</v>
      </c>
      <c r="I26" s="243">
        <v>106338.09668121817</v>
      </c>
      <c r="J26" s="243">
        <v>94887.295056762407</v>
      </c>
      <c r="K26" s="243">
        <v>93271.596247519599</v>
      </c>
      <c r="L26" s="249">
        <v>108308.57331670271</v>
      </c>
      <c r="M26" s="249">
        <v>103833.87660042694</v>
      </c>
      <c r="N26" s="249">
        <v>95361.943107142215</v>
      </c>
      <c r="O26" s="243">
        <v>124657.82022633444</v>
      </c>
      <c r="P26" s="243">
        <v>1195272.0552323526</v>
      </c>
      <c r="Q26" s="243">
        <v>90387.587765502132</v>
      </c>
      <c r="R26" s="243">
        <v>95127.224639013322</v>
      </c>
      <c r="S26" s="243">
        <v>105946.60630705777</v>
      </c>
      <c r="T26" s="243">
        <v>105173.27837836016</v>
      </c>
      <c r="U26" s="243">
        <v>102806.74252240242</v>
      </c>
      <c r="V26" s="249">
        <v>122167.42571250974</v>
      </c>
      <c r="W26" s="249">
        <v>115033.32302254603</v>
      </c>
      <c r="X26" s="249">
        <v>124793.27946977119</v>
      </c>
      <c r="Y26" s="249">
        <v>114297.48813973914</v>
      </c>
      <c r="Z26" s="249">
        <v>126853.44152721962</v>
      </c>
      <c r="AA26" s="249">
        <v>123039.5601653708</v>
      </c>
      <c r="AB26" s="249">
        <v>146654.35123721953</v>
      </c>
      <c r="AC26" s="249">
        <v>1372280.308886712</v>
      </c>
      <c r="AD26" s="249">
        <v>123007.84402794566</v>
      </c>
      <c r="AE26" s="249">
        <v>130238.99976343782</v>
      </c>
      <c r="AF26" s="249">
        <v>129518.98240519274</v>
      </c>
      <c r="AG26" s="249">
        <v>144085.98565716381</v>
      </c>
      <c r="AH26" s="249">
        <v>140190.96811715563</v>
      </c>
      <c r="AI26" s="249">
        <v>139162.12499961315</v>
      </c>
      <c r="AJ26" s="249">
        <v>161103.22349645937</v>
      </c>
      <c r="AK26" s="249">
        <v>154105.56202815042</v>
      </c>
      <c r="AL26" s="249">
        <v>137671.16033245594</v>
      </c>
      <c r="AM26" s="249">
        <v>144189.41256688681</v>
      </c>
      <c r="AN26" s="249">
        <v>137310.46151399342</v>
      </c>
      <c r="AO26" s="249">
        <v>188008.27904120024</v>
      </c>
      <c r="AP26" s="249">
        <v>1728593.0039496548</v>
      </c>
      <c r="AQ26" s="249">
        <v>132656.48649399049</v>
      </c>
      <c r="AR26" s="249">
        <v>144637.67800834248</v>
      </c>
      <c r="AS26" s="249">
        <v>148665.26039101425</v>
      </c>
      <c r="AT26" s="249">
        <v>146545.30244481174</v>
      </c>
      <c r="AU26" s="249">
        <v>141752.79797219543</v>
      </c>
      <c r="AV26" s="249">
        <v>147202.60613657776</v>
      </c>
      <c r="AW26" s="249">
        <v>162927.76042873311</v>
      </c>
      <c r="AX26" s="249">
        <v>149904.33608921149</v>
      </c>
      <c r="AY26" s="249">
        <v>174407.76739017083</v>
      </c>
      <c r="AZ26" s="249">
        <v>159850.54065401218</v>
      </c>
      <c r="BA26" s="249">
        <v>154708.36152821677</v>
      </c>
      <c r="BB26" s="249">
        <v>218420.99097539656</v>
      </c>
      <c r="BC26" s="249">
        <v>1881679.8885126731</v>
      </c>
      <c r="BD26" s="249">
        <v>147804.62595165605</v>
      </c>
    </row>
    <row r="27" spans="1:56" s="31" customFormat="1" ht="15.75" customHeight="1" x14ac:dyDescent="0.2">
      <c r="A27" s="244" t="s">
        <v>122</v>
      </c>
      <c r="B27" s="356">
        <v>247</v>
      </c>
      <c r="C27" s="244" t="s">
        <v>139</v>
      </c>
      <c r="D27" s="245">
        <v>11939.218529842785</v>
      </c>
      <c r="E27" s="247">
        <v>12783.64917960789</v>
      </c>
      <c r="F27" s="247">
        <v>14653.251055097226</v>
      </c>
      <c r="G27" s="247">
        <v>14252.251131168037</v>
      </c>
      <c r="H27" s="247">
        <v>13107.969599200458</v>
      </c>
      <c r="I27" s="247">
        <v>16309.616020623624</v>
      </c>
      <c r="J27" s="247">
        <v>14915.530563142425</v>
      </c>
      <c r="K27" s="247">
        <v>16050.423104176942</v>
      </c>
      <c r="L27" s="247">
        <v>16466.490934897662</v>
      </c>
      <c r="M27" s="247">
        <v>13050.326474048776</v>
      </c>
      <c r="N27" s="247">
        <v>15417.059574226871</v>
      </c>
      <c r="O27" s="247">
        <v>15654.015963411204</v>
      </c>
      <c r="P27" s="247">
        <v>174599.80212944388</v>
      </c>
      <c r="Q27" s="247">
        <v>13744.484389961033</v>
      </c>
      <c r="R27" s="247">
        <v>13715.496149632141</v>
      </c>
      <c r="S27" s="247">
        <v>12779.63573330747</v>
      </c>
      <c r="T27" s="247">
        <v>13833.584665948978</v>
      </c>
      <c r="U27" s="247">
        <v>13973.869135435447</v>
      </c>
      <c r="V27" s="247">
        <v>15197.850791532526</v>
      </c>
      <c r="W27" s="247">
        <v>17434.828983241616</v>
      </c>
      <c r="X27" s="247">
        <v>16220.290094213111</v>
      </c>
      <c r="Y27" s="247">
        <v>14412.854821908768</v>
      </c>
      <c r="Z27" s="247">
        <v>14422.107525067904</v>
      </c>
      <c r="AA27" s="247">
        <v>14755.022319309968</v>
      </c>
      <c r="AB27" s="247">
        <v>15894.212229652114</v>
      </c>
      <c r="AC27" s="247">
        <v>176384.23683921111</v>
      </c>
      <c r="AD27" s="247">
        <v>14511.738540368355</v>
      </c>
      <c r="AE27" s="247">
        <v>12882.327791754265</v>
      </c>
      <c r="AF27" s="247">
        <v>13912.946820255185</v>
      </c>
      <c r="AG27" s="247">
        <v>14624.621701310525</v>
      </c>
      <c r="AH27" s="247">
        <v>13602.350733837289</v>
      </c>
      <c r="AI27" s="247">
        <v>13429.000763580276</v>
      </c>
      <c r="AJ27" s="247">
        <v>13359.68786662594</v>
      </c>
      <c r="AK27" s="247">
        <v>13772.023925046304</v>
      </c>
      <c r="AL27" s="247">
        <v>13268.758721333137</v>
      </c>
      <c r="AM27" s="247">
        <v>12700.872814727456</v>
      </c>
      <c r="AN27" s="247">
        <v>13397.236509993216</v>
      </c>
      <c r="AO27" s="247">
        <v>16085.112197982638</v>
      </c>
      <c r="AP27" s="247">
        <v>165546.6783868146</v>
      </c>
      <c r="AQ27" s="247">
        <v>13180.28888994228</v>
      </c>
      <c r="AR27" s="247">
        <v>11951.744328298553</v>
      </c>
      <c r="AS27" s="247">
        <v>13916.73232342763</v>
      </c>
      <c r="AT27" s="247">
        <v>15190.424647100881</v>
      </c>
      <c r="AU27" s="247">
        <v>13930.158824564987</v>
      </c>
      <c r="AV27" s="247">
        <v>14427.920816630143</v>
      </c>
      <c r="AW27" s="247">
        <v>13870.417115210907</v>
      </c>
      <c r="AX27" s="247">
        <v>28216.117341740348</v>
      </c>
      <c r="AY27" s="247">
        <v>16799.984804492975</v>
      </c>
      <c r="AZ27" s="247">
        <v>10859.431140626095</v>
      </c>
      <c r="BA27" s="247">
        <v>9380.3120116564169</v>
      </c>
      <c r="BB27" s="247">
        <v>12180.833139704087</v>
      </c>
      <c r="BC27" s="247">
        <v>173904.36538339526</v>
      </c>
      <c r="BD27" s="247">
        <v>10968.560792529364</v>
      </c>
    </row>
    <row r="28" spans="1:56" s="31" customFormat="1" ht="15.75" customHeight="1" x14ac:dyDescent="0.2">
      <c r="A28" s="248" t="s">
        <v>122</v>
      </c>
      <c r="B28" s="354">
        <v>890</v>
      </c>
      <c r="C28" s="248" t="s">
        <v>140</v>
      </c>
      <c r="D28" s="242">
        <v>3579.5392703009379</v>
      </c>
      <c r="E28" s="243">
        <v>5557.3592466294131</v>
      </c>
      <c r="F28" s="243">
        <v>5983.8851979668261</v>
      </c>
      <c r="G28" s="243">
        <v>5399.6354538016058</v>
      </c>
      <c r="H28" s="243">
        <v>5284.5570684941595</v>
      </c>
      <c r="I28" s="243">
        <v>4385.4341378846257</v>
      </c>
      <c r="J28" s="243">
        <v>5068.1248029809685</v>
      </c>
      <c r="K28" s="243">
        <v>4691.3139967994193</v>
      </c>
      <c r="L28" s="243">
        <v>5286.126042274489</v>
      </c>
      <c r="M28" s="243">
        <v>3730.2457336569423</v>
      </c>
      <c r="N28" s="243">
        <v>3832.6457342425997</v>
      </c>
      <c r="O28" s="243">
        <v>6082.4223485399416</v>
      </c>
      <c r="P28" s="243">
        <v>58881.289033571928</v>
      </c>
      <c r="Q28" s="243">
        <v>3750.3593659823255</v>
      </c>
      <c r="R28" s="243">
        <v>4305.4715041548588</v>
      </c>
      <c r="S28" s="243">
        <v>5417.5300638595627</v>
      </c>
      <c r="T28" s="243">
        <v>4968.6231818070783</v>
      </c>
      <c r="U28" s="243">
        <v>4859.151625277209</v>
      </c>
      <c r="V28" s="243">
        <v>4642.6563957681719</v>
      </c>
      <c r="W28" s="243">
        <v>6202.210245023829</v>
      </c>
      <c r="X28" s="243">
        <v>5097.7882762654153</v>
      </c>
      <c r="Y28" s="243">
        <v>4488.0320258055026</v>
      </c>
      <c r="Z28" s="243">
        <v>6029.5371503802698</v>
      </c>
      <c r="AA28" s="243">
        <v>6573.7930381051638</v>
      </c>
      <c r="AB28" s="243">
        <v>5789.1753709400027</v>
      </c>
      <c r="AC28" s="243">
        <v>62124.328243369375</v>
      </c>
      <c r="AD28" s="243">
        <v>6167.362576999456</v>
      </c>
      <c r="AE28" s="243">
        <v>5699.48234324239</v>
      </c>
      <c r="AF28" s="243">
        <v>6574.3637435871387</v>
      </c>
      <c r="AG28" s="243">
        <v>7061.2187633737649</v>
      </c>
      <c r="AH28" s="243">
        <v>4675.9652072182844</v>
      </c>
      <c r="AI28" s="243">
        <v>5449.5664758829125</v>
      </c>
      <c r="AJ28" s="243">
        <v>5126.116464652323</v>
      </c>
      <c r="AK28" s="243">
        <v>5850.4804417039049</v>
      </c>
      <c r="AL28" s="243">
        <v>3636.8650676224361</v>
      </c>
      <c r="AM28" s="243">
        <v>5620.7971817661964</v>
      </c>
      <c r="AN28" s="243">
        <v>4261.8327732352409</v>
      </c>
      <c r="AO28" s="243">
        <v>3991.514577686371</v>
      </c>
      <c r="AP28" s="243">
        <v>64115.565616970416</v>
      </c>
      <c r="AQ28" s="243">
        <v>5034.6578216176049</v>
      </c>
      <c r="AR28" s="243">
        <v>3975.0517811504506</v>
      </c>
      <c r="AS28" s="243">
        <v>4778.6133775449025</v>
      </c>
      <c r="AT28" s="243">
        <v>6018.3194478840078</v>
      </c>
      <c r="AU28" s="243">
        <v>3999.9279151539949</v>
      </c>
      <c r="AV28" s="243">
        <v>5975.6471998230218</v>
      </c>
      <c r="AW28" s="243">
        <v>6133.9191011792082</v>
      </c>
      <c r="AX28" s="243">
        <v>6196.4251226749784</v>
      </c>
      <c r="AY28" s="243">
        <v>4651.0321216701223</v>
      </c>
      <c r="AZ28" s="243">
        <v>5207.5214042652096</v>
      </c>
      <c r="BA28" s="243">
        <v>7141.7130707704773</v>
      </c>
      <c r="BB28" s="243">
        <v>5271.6890274038615</v>
      </c>
      <c r="BC28" s="243">
        <v>64384.517391137837</v>
      </c>
      <c r="BD28" s="243">
        <v>6040.4566150697219</v>
      </c>
    </row>
    <row r="29" spans="1:56" s="31" customFormat="1" ht="15.75" customHeight="1" x14ac:dyDescent="0.2">
      <c r="A29" s="244" t="s">
        <v>122</v>
      </c>
      <c r="B29" s="356">
        <v>889</v>
      </c>
      <c r="C29" s="244" t="s">
        <v>141</v>
      </c>
      <c r="D29" s="245">
        <v>314.51293309599862</v>
      </c>
      <c r="E29" s="246">
        <v>389.87526700628115</v>
      </c>
      <c r="F29" s="246">
        <v>391.75204177515616</v>
      </c>
      <c r="G29" s="246">
        <v>468.71933481361111</v>
      </c>
      <c r="H29" s="246">
        <v>387.1110427632841</v>
      </c>
      <c r="I29" s="246">
        <v>462.66114328841707</v>
      </c>
      <c r="J29" s="246">
        <v>353.92530448963885</v>
      </c>
      <c r="K29" s="246">
        <v>399.79300213326383</v>
      </c>
      <c r="L29" s="246">
        <v>417.16770219397057</v>
      </c>
      <c r="M29" s="246">
        <v>459.97815108353893</v>
      </c>
      <c r="N29" s="246">
        <v>361.41721958795353</v>
      </c>
      <c r="O29" s="246">
        <v>498.18391154435426</v>
      </c>
      <c r="P29" s="246">
        <v>4905.0970537754692</v>
      </c>
      <c r="Q29" s="247">
        <v>386.46049033421855</v>
      </c>
      <c r="R29" s="247">
        <v>485.13250522447686</v>
      </c>
      <c r="S29" s="247">
        <v>271.93932840934247</v>
      </c>
      <c r="T29" s="247">
        <v>462.58764018816271</v>
      </c>
      <c r="U29" s="247">
        <v>364.18625014885322</v>
      </c>
      <c r="V29" s="247">
        <v>460.62545795822393</v>
      </c>
      <c r="W29" s="247">
        <v>426.99859311567229</v>
      </c>
      <c r="X29" s="247">
        <v>450.50302528771567</v>
      </c>
      <c r="Y29" s="247">
        <v>453.23227199393449</v>
      </c>
      <c r="Z29" s="247">
        <v>465.8998484515464</v>
      </c>
      <c r="AA29" s="247">
        <v>446.05821491408233</v>
      </c>
      <c r="AB29" s="247">
        <v>607.85291588632504</v>
      </c>
      <c r="AC29" s="247">
        <v>5281.4765419125533</v>
      </c>
      <c r="AD29" s="247">
        <v>413.85153612645195</v>
      </c>
      <c r="AE29" s="247">
        <v>558.14403121134967</v>
      </c>
      <c r="AF29" s="247">
        <v>310.50885521232868</v>
      </c>
      <c r="AG29" s="247">
        <v>442.24842523125744</v>
      </c>
      <c r="AH29" s="247">
        <v>584.34251453951299</v>
      </c>
      <c r="AI29" s="247">
        <v>457.53991605316816</v>
      </c>
      <c r="AJ29" s="247">
        <v>438.16997907540224</v>
      </c>
      <c r="AK29" s="247">
        <v>560.82350235979879</v>
      </c>
      <c r="AL29" s="247">
        <v>413.70326303879426</v>
      </c>
      <c r="AM29" s="247">
        <v>401.21403375009118</v>
      </c>
      <c r="AN29" s="247">
        <v>454.35199887614976</v>
      </c>
      <c r="AO29" s="247">
        <v>532.37692825512727</v>
      </c>
      <c r="AP29" s="247">
        <v>5567.2749837294332</v>
      </c>
      <c r="AQ29" s="247">
        <v>401.98024347099863</v>
      </c>
      <c r="AR29" s="247">
        <v>387.98241257767177</v>
      </c>
      <c r="AS29" s="247">
        <v>364.23503025850232</v>
      </c>
      <c r="AT29" s="247">
        <v>509.01206936027245</v>
      </c>
      <c r="AU29" s="247">
        <v>452.69402242956858</v>
      </c>
      <c r="AV29" s="247">
        <v>422.88883648677893</v>
      </c>
      <c r="AW29" s="247">
        <v>534.39771335238879</v>
      </c>
      <c r="AX29" s="247">
        <v>487.60422431668007</v>
      </c>
      <c r="AY29" s="247">
        <v>432.92126993645445</v>
      </c>
      <c r="AZ29" s="247">
        <v>478.58670916228084</v>
      </c>
      <c r="BA29" s="247">
        <v>522.80035743999019</v>
      </c>
      <c r="BB29" s="247">
        <v>492.38185901585757</v>
      </c>
      <c r="BC29" s="247">
        <v>5487.4847478074444</v>
      </c>
      <c r="BD29" s="247">
        <v>617.96289441766328</v>
      </c>
    </row>
    <row r="30" spans="1:56" s="257" customFormat="1" ht="15.75" customHeight="1" x14ac:dyDescent="0.2">
      <c r="A30" s="293" t="s">
        <v>118</v>
      </c>
      <c r="B30" s="300" t="s">
        <v>122</v>
      </c>
      <c r="C30" s="293" t="s">
        <v>122</v>
      </c>
      <c r="D30" s="294">
        <v>11575.000826692234</v>
      </c>
      <c r="E30" s="295">
        <v>9746.2891707515391</v>
      </c>
      <c r="F30" s="295">
        <v>15939.237432247974</v>
      </c>
      <c r="G30" s="295">
        <v>13331.883726313497</v>
      </c>
      <c r="H30" s="295">
        <v>10666.549838567713</v>
      </c>
      <c r="I30" s="295">
        <v>17384.873471430299</v>
      </c>
      <c r="J30" s="295">
        <v>12399.021071693511</v>
      </c>
      <c r="K30" s="295">
        <v>13258.883324717719</v>
      </c>
      <c r="L30" s="295">
        <v>14980.61077265888</v>
      </c>
      <c r="M30" s="295">
        <v>9728.3439957679693</v>
      </c>
      <c r="N30" s="295">
        <v>10719.341735844726</v>
      </c>
      <c r="O30" s="295">
        <v>24691.795378743358</v>
      </c>
      <c r="P30" s="295">
        <v>164421.83074542941</v>
      </c>
      <c r="Q30" s="295">
        <v>14287.893767395675</v>
      </c>
      <c r="R30" s="295">
        <v>11817.795231737753</v>
      </c>
      <c r="S30" s="295">
        <v>20498.715770135921</v>
      </c>
      <c r="T30" s="295">
        <v>14964.544233598674</v>
      </c>
      <c r="U30" s="295">
        <v>19247.238188308944</v>
      </c>
      <c r="V30" s="295">
        <v>18314.265094718434</v>
      </c>
      <c r="W30" s="295">
        <v>19134.580034301078</v>
      </c>
      <c r="X30" s="295">
        <v>16618.97065748895</v>
      </c>
      <c r="Y30" s="295">
        <v>20484.58200823368</v>
      </c>
      <c r="Z30" s="295">
        <v>15817.253092793231</v>
      </c>
      <c r="AA30" s="295">
        <v>16444.202302760525</v>
      </c>
      <c r="AB30" s="295">
        <v>34852.574515668632</v>
      </c>
      <c r="AC30" s="295">
        <v>222482.61489714147</v>
      </c>
      <c r="AD30" s="295">
        <v>18745.028146203866</v>
      </c>
      <c r="AE30" s="295">
        <v>17516.435241856572</v>
      </c>
      <c r="AF30" s="295">
        <v>21129.972955695393</v>
      </c>
      <c r="AG30" s="295">
        <v>18767.449641978455</v>
      </c>
      <c r="AH30" s="295">
        <v>21639.102053330607</v>
      </c>
      <c r="AI30" s="295">
        <v>22678.92971128651</v>
      </c>
      <c r="AJ30" s="295">
        <v>19228.129807938945</v>
      </c>
      <c r="AK30" s="295">
        <v>16837.432019216718</v>
      </c>
      <c r="AL30" s="295">
        <v>14828.50714048503</v>
      </c>
      <c r="AM30" s="295">
        <v>17027.640858742379</v>
      </c>
      <c r="AN30" s="295">
        <v>17173.845718687895</v>
      </c>
      <c r="AO30" s="295">
        <v>22531.891058095567</v>
      </c>
      <c r="AP30" s="295">
        <v>228104.36435351789</v>
      </c>
      <c r="AQ30" s="295">
        <v>17350.497328070574</v>
      </c>
      <c r="AR30" s="295">
        <v>17285.163095483233</v>
      </c>
      <c r="AS30" s="295">
        <v>20943.215521741648</v>
      </c>
      <c r="AT30" s="295">
        <v>16800.896440870412</v>
      </c>
      <c r="AU30" s="295">
        <v>13910.092354248243</v>
      </c>
      <c r="AV30" s="295">
        <v>16189.377633104743</v>
      </c>
      <c r="AW30" s="295">
        <v>21725.831693826796</v>
      </c>
      <c r="AX30" s="295">
        <v>14411.955239254476</v>
      </c>
      <c r="AY30" s="295">
        <v>18052.064243340246</v>
      </c>
      <c r="AZ30" s="295">
        <v>18780.837516179356</v>
      </c>
      <c r="BA30" s="295">
        <v>20253.461182432311</v>
      </c>
      <c r="BB30" s="295">
        <v>28476.093293033056</v>
      </c>
      <c r="BC30" s="295">
        <v>224179.48554158511</v>
      </c>
      <c r="BD30" s="295">
        <v>22429.030692667977</v>
      </c>
    </row>
    <row r="31" spans="1:56" s="31" customFormat="1" ht="15.75" customHeight="1" x14ac:dyDescent="0.2">
      <c r="A31" s="244" t="s">
        <v>122</v>
      </c>
      <c r="B31" s="356">
        <v>894</v>
      </c>
      <c r="C31" s="244" t="s">
        <v>142</v>
      </c>
      <c r="D31" s="245">
        <v>8596.1011984214565</v>
      </c>
      <c r="E31" s="246">
        <v>6935.9589631535891</v>
      </c>
      <c r="F31" s="246">
        <v>11643.644684097835</v>
      </c>
      <c r="G31" s="246">
        <v>9375.9959841623331</v>
      </c>
      <c r="H31" s="246">
        <v>6943.1985627265321</v>
      </c>
      <c r="I31" s="246">
        <v>12701.036269430057</v>
      </c>
      <c r="J31" s="246">
        <v>8553.8138954836559</v>
      </c>
      <c r="K31" s="246">
        <v>9054.602540140022</v>
      </c>
      <c r="L31" s="246">
        <v>10688.705087522678</v>
      </c>
      <c r="M31" s="246">
        <v>6493.121760641744</v>
      </c>
      <c r="N31" s="246">
        <v>6869.9147942128748</v>
      </c>
      <c r="O31" s="246">
        <v>16722.048330806105</v>
      </c>
      <c r="P31" s="246">
        <v>114578.1420707989</v>
      </c>
      <c r="Q31" s="247">
        <v>9481.0975778285319</v>
      </c>
      <c r="R31" s="247">
        <v>4962.7586278689087</v>
      </c>
      <c r="S31" s="247">
        <v>13318.541775912487</v>
      </c>
      <c r="T31" s="247">
        <v>9661.4176539032887</v>
      </c>
      <c r="U31" s="247">
        <v>14338.545464079294</v>
      </c>
      <c r="V31" s="247">
        <v>12804.199923762257</v>
      </c>
      <c r="W31" s="247">
        <v>12545.436480712595</v>
      </c>
      <c r="X31" s="247">
        <v>10097.922698657327</v>
      </c>
      <c r="Y31" s="247">
        <v>14956.54386267785</v>
      </c>
      <c r="Z31" s="247">
        <v>11240.541996003985</v>
      </c>
      <c r="AA31" s="247">
        <v>10502.951615882383</v>
      </c>
      <c r="AB31" s="247">
        <v>24376.876719378488</v>
      </c>
      <c r="AC31" s="247">
        <v>148286.8343966674</v>
      </c>
      <c r="AD31" s="247">
        <v>12456.777452108256</v>
      </c>
      <c r="AE31" s="247">
        <v>12049.220800568079</v>
      </c>
      <c r="AF31" s="247">
        <v>9975.0504273728457</v>
      </c>
      <c r="AG31" s="247">
        <v>10821.234985469668</v>
      </c>
      <c r="AH31" s="247">
        <v>14498.799887812547</v>
      </c>
      <c r="AI31" s="247">
        <v>16557.561262660474</v>
      </c>
      <c r="AJ31" s="247">
        <v>13629.842211304715</v>
      </c>
      <c r="AK31" s="247">
        <v>10035.549829670163</v>
      </c>
      <c r="AL31" s="247">
        <v>9373.0451641625023</v>
      </c>
      <c r="AM31" s="247">
        <v>11651.767632198838</v>
      </c>
      <c r="AN31" s="247">
        <v>11749.378060128287</v>
      </c>
      <c r="AO31" s="247">
        <v>11417.807767728622</v>
      </c>
      <c r="AP31" s="247">
        <v>144216.03548118498</v>
      </c>
      <c r="AQ31" s="247">
        <v>11794.218419362351</v>
      </c>
      <c r="AR31" s="247">
        <v>10292.260807422572</v>
      </c>
      <c r="AS31" s="247">
        <v>9449.7561435393709</v>
      </c>
      <c r="AT31" s="247">
        <v>11223.25676477597</v>
      </c>
      <c r="AU31" s="247">
        <v>8557.2087225042651</v>
      </c>
      <c r="AV31" s="247">
        <v>10215.503623443847</v>
      </c>
      <c r="AW31" s="247">
        <v>14993.172228615269</v>
      </c>
      <c r="AX31" s="247">
        <v>10276.478148997825</v>
      </c>
      <c r="AY31" s="247">
        <v>11085.298295961569</v>
      </c>
      <c r="AZ31" s="247">
        <v>13067.976184643305</v>
      </c>
      <c r="BA31" s="247">
        <v>13037.934683564363</v>
      </c>
      <c r="BB31" s="247">
        <v>16360.14114188183</v>
      </c>
      <c r="BC31" s="247">
        <v>140353.20516471253</v>
      </c>
      <c r="BD31" s="247">
        <v>11276.498761204624</v>
      </c>
    </row>
    <row r="32" spans="1:56" s="31" customFormat="1" ht="15.75" customHeight="1" x14ac:dyDescent="0.2">
      <c r="A32" s="248" t="s">
        <v>122</v>
      </c>
      <c r="B32" s="354">
        <v>893</v>
      </c>
      <c r="C32" s="248" t="s">
        <v>143</v>
      </c>
      <c r="D32" s="242">
        <v>1474.1304689724254</v>
      </c>
      <c r="E32" s="243">
        <v>1532.7255601914273</v>
      </c>
      <c r="F32" s="243">
        <v>1602.5224639750286</v>
      </c>
      <c r="G32" s="243">
        <v>2501.970481273047</v>
      </c>
      <c r="H32" s="243">
        <v>2406.2018660822787</v>
      </c>
      <c r="I32" s="243">
        <v>3428.2638193692019</v>
      </c>
      <c r="J32" s="243">
        <v>2426.3000007017863</v>
      </c>
      <c r="K32" s="243">
        <v>2980.6702587843101</v>
      </c>
      <c r="L32" s="243">
        <v>1971.0845379597561</v>
      </c>
      <c r="M32" s="243">
        <v>1633.466339157028</v>
      </c>
      <c r="N32" s="243">
        <v>2465.1546197846396</v>
      </c>
      <c r="O32" s="243">
        <v>2031.0857646087659</v>
      </c>
      <c r="P32" s="243">
        <v>26453.576180859694</v>
      </c>
      <c r="Q32" s="243">
        <v>3311.4356085721852</v>
      </c>
      <c r="R32" s="243">
        <v>3820.8132747255027</v>
      </c>
      <c r="S32" s="243">
        <v>2751.9031578388845</v>
      </c>
      <c r="T32" s="243">
        <v>2619.3438329242626</v>
      </c>
      <c r="U32" s="243">
        <v>3030.1857303352572</v>
      </c>
      <c r="V32" s="243">
        <v>3511.7041730979431</v>
      </c>
      <c r="W32" s="243">
        <v>3840.6215362538719</v>
      </c>
      <c r="X32" s="243">
        <v>4601.9908641738239</v>
      </c>
      <c r="Y32" s="243">
        <v>2905.2885397353402</v>
      </c>
      <c r="Z32" s="243">
        <v>2773.2391191961401</v>
      </c>
      <c r="AA32" s="243">
        <v>4001.3428065432522</v>
      </c>
      <c r="AB32" s="243">
        <v>5333.4232997950485</v>
      </c>
      <c r="AC32" s="243">
        <v>42501.291943191507</v>
      </c>
      <c r="AD32" s="243">
        <v>4366.9328865160833</v>
      </c>
      <c r="AE32" s="243">
        <v>3594.9471338520711</v>
      </c>
      <c r="AF32" s="243">
        <v>5699.1495096176477</v>
      </c>
      <c r="AG32" s="243">
        <v>4686.0696974455423</v>
      </c>
      <c r="AH32" s="243">
        <v>5149.0128655388125</v>
      </c>
      <c r="AI32" s="243">
        <v>4190.7788098190449</v>
      </c>
      <c r="AJ32" s="243">
        <v>3900.8894032805906</v>
      </c>
      <c r="AK32" s="243">
        <v>4829.9974514396918</v>
      </c>
      <c r="AL32" s="243">
        <v>3478.0019377508124</v>
      </c>
      <c r="AM32" s="243">
        <v>3493.8632347092666</v>
      </c>
      <c r="AN32" s="243">
        <v>3532.2202393369366</v>
      </c>
      <c r="AO32" s="243">
        <v>6486.8520735052825</v>
      </c>
      <c r="AP32" s="243">
        <v>53408.715242811777</v>
      </c>
      <c r="AQ32" s="243">
        <v>4112.956867580152</v>
      </c>
      <c r="AR32" s="243">
        <v>4158.9592897200801</v>
      </c>
      <c r="AS32" s="243">
        <v>9407.9955433962987</v>
      </c>
      <c r="AT32" s="243">
        <v>3790.7807002378354</v>
      </c>
      <c r="AU32" s="243">
        <v>3521.7589178232761</v>
      </c>
      <c r="AV32" s="243">
        <v>3754.1408876647333</v>
      </c>
      <c r="AW32" s="243">
        <v>4523.5118848757065</v>
      </c>
      <c r="AX32" s="243">
        <v>2189.1645445085742</v>
      </c>
      <c r="AY32" s="243">
        <v>4823.4794549606213</v>
      </c>
      <c r="AZ32" s="243">
        <v>3776.1995667863089</v>
      </c>
      <c r="BA32" s="243">
        <v>5021.5027446284976</v>
      </c>
      <c r="BB32" s="243">
        <v>7505.3599332850345</v>
      </c>
      <c r="BC32" s="243">
        <v>56585.810335467118</v>
      </c>
      <c r="BD32" s="243">
        <v>9265.9258878346864</v>
      </c>
    </row>
    <row r="33" spans="1:56" s="31" customFormat="1" ht="15.75" customHeight="1" x14ac:dyDescent="0.2">
      <c r="A33" s="244" t="s">
        <v>122</v>
      </c>
      <c r="B33" s="356">
        <v>891</v>
      </c>
      <c r="C33" s="244" t="s">
        <v>144</v>
      </c>
      <c r="D33" s="245">
        <v>1425.8938398120458</v>
      </c>
      <c r="E33" s="246">
        <v>1236.3986592065221</v>
      </c>
      <c r="F33" s="246">
        <v>2636.0182101179194</v>
      </c>
      <c r="G33" s="246">
        <v>1437.5546733414503</v>
      </c>
      <c r="H33" s="246">
        <v>1232.121479273138</v>
      </c>
      <c r="I33" s="246">
        <v>1186.9943946473547</v>
      </c>
      <c r="J33" s="246">
        <v>1346.0399249700779</v>
      </c>
      <c r="K33" s="246">
        <v>1101.2341810292871</v>
      </c>
      <c r="L33" s="246">
        <v>2041.3613971871039</v>
      </c>
      <c r="M33" s="246">
        <v>1456.7092891920495</v>
      </c>
      <c r="N33" s="246">
        <v>1265.0865204030695</v>
      </c>
      <c r="O33" s="246">
        <v>5535.9619480069196</v>
      </c>
      <c r="P33" s="246">
        <v>21901.374517186938</v>
      </c>
      <c r="Q33" s="247">
        <v>1410.0066894107538</v>
      </c>
      <c r="R33" s="247">
        <v>2938.1158571655365</v>
      </c>
      <c r="S33" s="247">
        <v>4240.6456532102929</v>
      </c>
      <c r="T33" s="247">
        <v>2531.066978680622</v>
      </c>
      <c r="U33" s="247">
        <v>1759.2320201763844</v>
      </c>
      <c r="V33" s="247">
        <v>1886.6095009136418</v>
      </c>
      <c r="W33" s="247">
        <v>2595.9345600910083</v>
      </c>
      <c r="X33" s="247">
        <v>1799.8075799302492</v>
      </c>
      <c r="Y33" s="247">
        <v>2506.2749915470513</v>
      </c>
      <c r="Z33" s="247">
        <v>1684.3082222198282</v>
      </c>
      <c r="AA33" s="247">
        <v>1821.6288251622952</v>
      </c>
      <c r="AB33" s="247">
        <v>5064.6379851474494</v>
      </c>
      <c r="AC33" s="247">
        <v>30238.268863655114</v>
      </c>
      <c r="AD33" s="247">
        <v>1815.9578933964826</v>
      </c>
      <c r="AE33" s="247">
        <v>1734.9364084594506</v>
      </c>
      <c r="AF33" s="247">
        <v>5349.4832714912836</v>
      </c>
      <c r="AG33" s="247">
        <v>3154.666261594818</v>
      </c>
      <c r="AH33" s="247">
        <v>1886.09818779947</v>
      </c>
      <c r="AI33" s="247">
        <v>1822.5436498542963</v>
      </c>
      <c r="AJ33" s="247">
        <v>1482.4230182401827</v>
      </c>
      <c r="AK33" s="247">
        <v>1866.5444092981518</v>
      </c>
      <c r="AL33" s="247">
        <v>1762.0531423816499</v>
      </c>
      <c r="AM33" s="247">
        <v>1771.8475480471677</v>
      </c>
      <c r="AN33" s="247">
        <v>1786.4214287102261</v>
      </c>
      <c r="AO33" s="247">
        <v>4281.2221985924471</v>
      </c>
      <c r="AP33" s="247">
        <v>28714.197417865631</v>
      </c>
      <c r="AQ33" s="247">
        <v>1107.9232279816035</v>
      </c>
      <c r="AR33" s="247">
        <v>2417.7146041013098</v>
      </c>
      <c r="AS33" s="247">
        <v>1771.5222056804776</v>
      </c>
      <c r="AT33" s="247">
        <v>1663.0370584964464</v>
      </c>
      <c r="AU33" s="247">
        <v>1662.571549562495</v>
      </c>
      <c r="AV33" s="247">
        <v>1783.3640047745346</v>
      </c>
      <c r="AW33" s="247">
        <v>1969.3000235099053</v>
      </c>
      <c r="AX33" s="247">
        <v>1824.6090850895077</v>
      </c>
      <c r="AY33" s="247">
        <v>1729.6640263198424</v>
      </c>
      <c r="AZ33" s="247">
        <v>1721.9463662148571</v>
      </c>
      <c r="BA33" s="247">
        <v>2012.5542004671813</v>
      </c>
      <c r="BB33" s="247">
        <v>4504.6280944765431</v>
      </c>
      <c r="BC33" s="247">
        <v>24168.8344466747</v>
      </c>
      <c r="BD33" s="247">
        <v>1390.5014041198197</v>
      </c>
    </row>
    <row r="34" spans="1:56" s="31" customFormat="1" ht="15.75" customHeight="1" x14ac:dyDescent="0.2">
      <c r="A34" s="248" t="s">
        <v>122</v>
      </c>
      <c r="B34" s="354">
        <v>892</v>
      </c>
      <c r="C34" s="248" t="s">
        <v>145</v>
      </c>
      <c r="D34" s="242">
        <v>78.8753194863055</v>
      </c>
      <c r="E34" s="243">
        <v>41.205988200001094</v>
      </c>
      <c r="F34" s="243">
        <v>57.052074057190893</v>
      </c>
      <c r="G34" s="243">
        <v>16.362587536666403</v>
      </c>
      <c r="H34" s="243">
        <v>85.027930485765225</v>
      </c>
      <c r="I34" s="243">
        <v>68.578987983684257</v>
      </c>
      <c r="J34" s="243">
        <v>72.867250537990643</v>
      </c>
      <c r="K34" s="243">
        <v>122.37634476410024</v>
      </c>
      <c r="L34" s="243">
        <v>279.45974998934287</v>
      </c>
      <c r="M34" s="243">
        <v>145.04660677714858</v>
      </c>
      <c r="N34" s="243">
        <v>119.1858014441425</v>
      </c>
      <c r="O34" s="243">
        <v>402.69933532156847</v>
      </c>
      <c r="P34" s="243">
        <v>1488.7379765839066</v>
      </c>
      <c r="Q34" s="243">
        <v>85.353891584204035</v>
      </c>
      <c r="R34" s="243">
        <v>96.107471977806057</v>
      </c>
      <c r="S34" s="243">
        <v>187.62518317425531</v>
      </c>
      <c r="T34" s="243">
        <v>152.71576809050012</v>
      </c>
      <c r="U34" s="243">
        <v>119.2749737180087</v>
      </c>
      <c r="V34" s="243">
        <v>111.75149694459367</v>
      </c>
      <c r="W34" s="243">
        <v>152.58745724360384</v>
      </c>
      <c r="X34" s="243">
        <v>119.24951472754746</v>
      </c>
      <c r="Y34" s="243">
        <v>116.47461427343522</v>
      </c>
      <c r="Z34" s="243">
        <v>119.16375537327774</v>
      </c>
      <c r="AA34" s="243">
        <v>118.27905517259471</v>
      </c>
      <c r="AB34" s="243">
        <v>77.636511347650611</v>
      </c>
      <c r="AC34" s="243">
        <v>1456.2196936274777</v>
      </c>
      <c r="AD34" s="243">
        <v>105.35991418304391</v>
      </c>
      <c r="AE34" s="243">
        <v>137.33089897697062</v>
      </c>
      <c r="AF34" s="243">
        <v>106.28974721361581</v>
      </c>
      <c r="AG34" s="243">
        <v>105.47869746842667</v>
      </c>
      <c r="AH34" s="243">
        <v>105.19111217977473</v>
      </c>
      <c r="AI34" s="243">
        <v>108.04598895269785</v>
      </c>
      <c r="AJ34" s="243">
        <v>214.9751751134568</v>
      </c>
      <c r="AK34" s="243">
        <v>105.34032880871314</v>
      </c>
      <c r="AL34" s="243">
        <v>215.4068961900652</v>
      </c>
      <c r="AM34" s="243">
        <v>110.16244378710755</v>
      </c>
      <c r="AN34" s="243">
        <v>105.82599051244466</v>
      </c>
      <c r="AO34" s="243">
        <v>346.00901826921523</v>
      </c>
      <c r="AP34" s="243">
        <v>1765.4162116555322</v>
      </c>
      <c r="AQ34" s="243">
        <v>335.3988131464663</v>
      </c>
      <c r="AR34" s="243">
        <v>416.22839423927132</v>
      </c>
      <c r="AS34" s="243">
        <v>313.94162912550019</v>
      </c>
      <c r="AT34" s="243">
        <v>123.82191736016036</v>
      </c>
      <c r="AU34" s="243">
        <v>168.55316435820697</v>
      </c>
      <c r="AV34" s="243">
        <v>436.36911722162938</v>
      </c>
      <c r="AW34" s="243">
        <v>239.84755682591532</v>
      </c>
      <c r="AX34" s="243">
        <v>121.70346065856828</v>
      </c>
      <c r="AY34" s="243">
        <v>413.6224660982121</v>
      </c>
      <c r="AZ34" s="243">
        <v>214.71539853488628</v>
      </c>
      <c r="BA34" s="243">
        <v>181.46955377226845</v>
      </c>
      <c r="BB34" s="243">
        <v>105.9641233896479</v>
      </c>
      <c r="BC34" s="243">
        <v>3071.6355947307325</v>
      </c>
      <c r="BD34" s="243">
        <v>496.10463950884792</v>
      </c>
    </row>
    <row r="35" spans="1:56" s="257" customFormat="1" ht="15.75" customHeight="1" x14ac:dyDescent="0.2">
      <c r="A35" s="273" t="s">
        <v>119</v>
      </c>
      <c r="B35" s="357" t="s">
        <v>122</v>
      </c>
      <c r="C35" s="273" t="s">
        <v>122</v>
      </c>
      <c r="D35" s="291">
        <v>7659.3092966179775</v>
      </c>
      <c r="E35" s="292">
        <v>9771.5394624848268</v>
      </c>
      <c r="F35" s="292">
        <v>12347.762313836447</v>
      </c>
      <c r="G35" s="292">
        <v>8323.8751147963885</v>
      </c>
      <c r="H35" s="292">
        <v>9290.3517406778374</v>
      </c>
      <c r="I35" s="292">
        <v>11516.183948779797</v>
      </c>
      <c r="J35" s="292">
        <v>10620.748736466037</v>
      </c>
      <c r="K35" s="292">
        <v>13759.881200323385</v>
      </c>
      <c r="L35" s="292">
        <v>9419.3302586341306</v>
      </c>
      <c r="M35" s="292">
        <v>9520.7787481256855</v>
      </c>
      <c r="N35" s="292">
        <v>8381.1416685081203</v>
      </c>
      <c r="O35" s="292">
        <v>8460.7660330169365</v>
      </c>
      <c r="P35" s="292">
        <v>119071.66852226756</v>
      </c>
      <c r="Q35" s="274">
        <v>5299.474601316987</v>
      </c>
      <c r="R35" s="274">
        <v>7904.5906707658105</v>
      </c>
      <c r="S35" s="274">
        <v>12792.965014406604</v>
      </c>
      <c r="T35" s="274">
        <v>11748.363867598409</v>
      </c>
      <c r="U35" s="274">
        <v>9118.2222872423445</v>
      </c>
      <c r="V35" s="274">
        <v>12355.831466309703</v>
      </c>
      <c r="W35" s="274">
        <v>12695.593750579708</v>
      </c>
      <c r="X35" s="274">
        <v>14888.488563525189</v>
      </c>
      <c r="Y35" s="274">
        <v>11092.144527992603</v>
      </c>
      <c r="Z35" s="274">
        <v>13115.351987460526</v>
      </c>
      <c r="AA35" s="274">
        <v>11972.198457398359</v>
      </c>
      <c r="AB35" s="274">
        <v>11365.99311296182</v>
      </c>
      <c r="AC35" s="274">
        <v>134349.21830755804</v>
      </c>
      <c r="AD35" s="274">
        <v>13009.705295423952</v>
      </c>
      <c r="AE35" s="274">
        <v>18081.108894306948</v>
      </c>
      <c r="AF35" s="274">
        <v>15709.256302523341</v>
      </c>
      <c r="AG35" s="274">
        <v>16900.072096288935</v>
      </c>
      <c r="AH35" s="274">
        <v>15784.304571238197</v>
      </c>
      <c r="AI35" s="274">
        <v>15761.370902372792</v>
      </c>
      <c r="AJ35" s="274">
        <v>14480.813583776464</v>
      </c>
      <c r="AK35" s="274">
        <v>19089.142117466421</v>
      </c>
      <c r="AL35" s="274">
        <v>14660.563984695169</v>
      </c>
      <c r="AM35" s="274">
        <v>8774.9336094497066</v>
      </c>
      <c r="AN35" s="274">
        <v>13994.739271684053</v>
      </c>
      <c r="AO35" s="274">
        <v>15400.751199497685</v>
      </c>
      <c r="AP35" s="274">
        <v>181646.76182872371</v>
      </c>
      <c r="AQ35" s="274">
        <v>12198.420334386763</v>
      </c>
      <c r="AR35" s="274">
        <v>14561.877687471992</v>
      </c>
      <c r="AS35" s="274">
        <v>11662.820711123142</v>
      </c>
      <c r="AT35" s="274">
        <v>10724.97184750459</v>
      </c>
      <c r="AU35" s="274">
        <v>11669.008274293545</v>
      </c>
      <c r="AV35" s="274">
        <v>15963.516381466836</v>
      </c>
      <c r="AW35" s="274">
        <v>23562.182214138113</v>
      </c>
      <c r="AX35" s="274">
        <v>14726.463651480646</v>
      </c>
      <c r="AY35" s="274">
        <v>14710.210207913293</v>
      </c>
      <c r="AZ35" s="274">
        <v>13909.478394176214</v>
      </c>
      <c r="BA35" s="274">
        <v>11016.829700974155</v>
      </c>
      <c r="BB35" s="274">
        <v>17954.860244159703</v>
      </c>
      <c r="BC35" s="274">
        <v>172660.63964908899</v>
      </c>
      <c r="BD35" s="274">
        <v>11817.606472076121</v>
      </c>
    </row>
    <row r="36" spans="1:56" s="31" customFormat="1" ht="15.75" customHeight="1" x14ac:dyDescent="0.2">
      <c r="A36" s="248" t="s">
        <v>122</v>
      </c>
      <c r="B36" s="354">
        <v>896</v>
      </c>
      <c r="C36" s="248" t="s">
        <v>146</v>
      </c>
      <c r="D36" s="242">
        <v>3030.3875694522289</v>
      </c>
      <c r="E36" s="243">
        <v>4323.4190233695163</v>
      </c>
      <c r="F36" s="243">
        <v>3461.3486784472002</v>
      </c>
      <c r="G36" s="243">
        <v>1920.341914696729</v>
      </c>
      <c r="H36" s="243">
        <v>1966.1987988582846</v>
      </c>
      <c r="I36" s="243">
        <v>2991.4149063371865</v>
      </c>
      <c r="J36" s="243">
        <v>2398.5395560685292</v>
      </c>
      <c r="K36" s="243">
        <v>2694.655541504615</v>
      </c>
      <c r="L36" s="243">
        <v>3120.3283750848832</v>
      </c>
      <c r="M36" s="243">
        <v>2926.5807671205621</v>
      </c>
      <c r="N36" s="243">
        <v>2050.2849056243767</v>
      </c>
      <c r="O36" s="243">
        <v>2695.5786189209998</v>
      </c>
      <c r="P36" s="243">
        <v>33579.078655485107</v>
      </c>
      <c r="Q36" s="243">
        <v>1723.771489509707</v>
      </c>
      <c r="R36" s="243">
        <v>1618.1657206655059</v>
      </c>
      <c r="S36" s="243">
        <v>3971.7166226254385</v>
      </c>
      <c r="T36" s="243">
        <v>2964.5250818845857</v>
      </c>
      <c r="U36" s="243">
        <v>1688.3622646024562</v>
      </c>
      <c r="V36" s="243">
        <v>3546.8922390545195</v>
      </c>
      <c r="W36" s="243">
        <v>4310.191782719503</v>
      </c>
      <c r="X36" s="243">
        <v>3481.6821181908149</v>
      </c>
      <c r="Y36" s="243">
        <v>3380.7439458838226</v>
      </c>
      <c r="Z36" s="243">
        <v>4643.5223368760853</v>
      </c>
      <c r="AA36" s="243">
        <v>3264.7090137395412</v>
      </c>
      <c r="AB36" s="243">
        <v>3360.3252716930729</v>
      </c>
      <c r="AC36" s="243">
        <v>37954.607887445054</v>
      </c>
      <c r="AD36" s="243">
        <v>4717.4801005849813</v>
      </c>
      <c r="AE36" s="243">
        <v>6286.966270390074</v>
      </c>
      <c r="AF36" s="243">
        <v>5198.6457437458048</v>
      </c>
      <c r="AG36" s="243">
        <v>4485.1695021150981</v>
      </c>
      <c r="AH36" s="243">
        <v>4149.3694458627224</v>
      </c>
      <c r="AI36" s="243">
        <v>3201.1016135611076</v>
      </c>
      <c r="AJ36" s="243">
        <v>3253.2707369348327</v>
      </c>
      <c r="AK36" s="243">
        <v>3440.2474959918895</v>
      </c>
      <c r="AL36" s="243">
        <v>2955.7801662589241</v>
      </c>
      <c r="AM36" s="243">
        <v>4140.852153327357</v>
      </c>
      <c r="AN36" s="243">
        <v>5874.0381508876853</v>
      </c>
      <c r="AO36" s="243">
        <v>5999.0683877936672</v>
      </c>
      <c r="AP36" s="243">
        <v>53701.989767454143</v>
      </c>
      <c r="AQ36" s="243">
        <v>4552.4831281542829</v>
      </c>
      <c r="AR36" s="243">
        <v>9657.2729805351337</v>
      </c>
      <c r="AS36" s="243">
        <v>4977.5545716440138</v>
      </c>
      <c r="AT36" s="243">
        <v>4564.2122207529446</v>
      </c>
      <c r="AU36" s="243">
        <v>6326.2555372105289</v>
      </c>
      <c r="AV36" s="243">
        <v>4982.5510697728696</v>
      </c>
      <c r="AW36" s="243">
        <v>6476.1758045955694</v>
      </c>
      <c r="AX36" s="243">
        <v>4766.4838284539637</v>
      </c>
      <c r="AY36" s="243">
        <v>5509.9318955732124</v>
      </c>
      <c r="AZ36" s="243">
        <v>6328.441188525152</v>
      </c>
      <c r="BA36" s="243">
        <v>4386.3744932231657</v>
      </c>
      <c r="BB36" s="243">
        <v>7969.2680083477671</v>
      </c>
      <c r="BC36" s="243">
        <v>70497.004726788611</v>
      </c>
      <c r="BD36" s="243">
        <v>5446.5015584142448</v>
      </c>
    </row>
    <row r="37" spans="1:56" s="31" customFormat="1" ht="15.75" customHeight="1" x14ac:dyDescent="0.2">
      <c r="A37" s="244" t="s">
        <v>122</v>
      </c>
      <c r="B37" s="356">
        <v>288</v>
      </c>
      <c r="C37" s="244" t="s">
        <v>147</v>
      </c>
      <c r="D37" s="245">
        <v>2829.3922803881965</v>
      </c>
      <c r="E37" s="247">
        <v>4392.7743064188589</v>
      </c>
      <c r="F37" s="247">
        <v>7937.0901007690927</v>
      </c>
      <c r="G37" s="247">
        <v>5334.600849674478</v>
      </c>
      <c r="H37" s="247">
        <v>5600.3477385701572</v>
      </c>
      <c r="I37" s="247">
        <v>6648.4918124538926</v>
      </c>
      <c r="J37" s="247">
        <v>7020.6846088956736</v>
      </c>
      <c r="K37" s="247">
        <v>8745.6557146672239</v>
      </c>
      <c r="L37" s="247">
        <v>5266.8705768676882</v>
      </c>
      <c r="M37" s="247">
        <v>5517.7184278912509</v>
      </c>
      <c r="N37" s="247">
        <v>5384.7824713183008</v>
      </c>
      <c r="O37" s="247">
        <v>3984.1090677034008</v>
      </c>
      <c r="P37" s="247">
        <v>68662.517955618212</v>
      </c>
      <c r="Q37" s="247">
        <v>2295.2487943599317</v>
      </c>
      <c r="R37" s="247">
        <v>4794.4121650284069</v>
      </c>
      <c r="S37" s="247">
        <v>7467.5525334153499</v>
      </c>
      <c r="T37" s="247">
        <v>7707.7724333162669</v>
      </c>
      <c r="U37" s="247">
        <v>5671.1993568976486</v>
      </c>
      <c r="V37" s="247">
        <v>6631.212363392272</v>
      </c>
      <c r="W37" s="247">
        <v>5994.8220501531923</v>
      </c>
      <c r="X37" s="247">
        <v>9435.5095183110316</v>
      </c>
      <c r="Y37" s="247">
        <v>6219.4991793441395</v>
      </c>
      <c r="Z37" s="247">
        <v>7058.3955757660915</v>
      </c>
      <c r="AA37" s="247">
        <v>6619.8435444678553</v>
      </c>
      <c r="AB37" s="247">
        <v>5393.8243916477222</v>
      </c>
      <c r="AC37" s="247">
        <v>75289.291906099912</v>
      </c>
      <c r="AD37" s="247">
        <v>5913.6127487489257</v>
      </c>
      <c r="AE37" s="247">
        <v>9398.8988684969318</v>
      </c>
      <c r="AF37" s="247">
        <v>8865.2970925619829</v>
      </c>
      <c r="AG37" s="247">
        <v>10631.347269880991</v>
      </c>
      <c r="AH37" s="247">
        <v>10398.273834079306</v>
      </c>
      <c r="AI37" s="247">
        <v>10514.735961266422</v>
      </c>
      <c r="AJ37" s="247">
        <v>9488.5540548380141</v>
      </c>
      <c r="AK37" s="247">
        <v>13756.735943285492</v>
      </c>
      <c r="AL37" s="247">
        <v>9906.5355216725056</v>
      </c>
      <c r="AM37" s="247">
        <v>2971.8508425756618</v>
      </c>
      <c r="AN37" s="247">
        <v>6446.0678346376026</v>
      </c>
      <c r="AO37" s="247">
        <v>6649.2023259445859</v>
      </c>
      <c r="AP37" s="247">
        <v>104941.11229798842</v>
      </c>
      <c r="AQ37" s="247">
        <v>5734.6368832225407</v>
      </c>
      <c r="AR37" s="247">
        <v>2861.4634382683898</v>
      </c>
      <c r="AS37" s="247">
        <v>5030.4779489955718</v>
      </c>
      <c r="AT37" s="247">
        <v>3507.6750010513379</v>
      </c>
      <c r="AU37" s="247">
        <v>3570.3835960584106</v>
      </c>
      <c r="AV37" s="247">
        <v>9035.0668167419899</v>
      </c>
      <c r="AW37" s="247">
        <v>14540.518950220867</v>
      </c>
      <c r="AX37" s="247">
        <v>8707.1168861724145</v>
      </c>
      <c r="AY37" s="247">
        <v>7778.2141811814372</v>
      </c>
      <c r="AZ37" s="247">
        <v>5651.4478818838443</v>
      </c>
      <c r="BA37" s="247">
        <v>4252.0973187598765</v>
      </c>
      <c r="BB37" s="247">
        <v>5401.9708832121796</v>
      </c>
      <c r="BC37" s="247">
        <v>76071.06978576885</v>
      </c>
      <c r="BD37" s="247">
        <v>4519.2137114319794</v>
      </c>
    </row>
    <row r="38" spans="1:56" s="31" customFormat="1" ht="15.75" customHeight="1" x14ac:dyDescent="0.2">
      <c r="A38" s="248" t="s">
        <v>122</v>
      </c>
      <c r="B38" s="354">
        <v>895</v>
      </c>
      <c r="C38" s="248" t="s">
        <v>148</v>
      </c>
      <c r="D38" s="242">
        <v>816.2795865087046</v>
      </c>
      <c r="E38" s="243">
        <v>776.4018170038313</v>
      </c>
      <c r="F38" s="243">
        <v>591.60673872649534</v>
      </c>
      <c r="G38" s="243">
        <v>790.19440756122799</v>
      </c>
      <c r="H38" s="243">
        <v>1392.5781030934138</v>
      </c>
      <c r="I38" s="243">
        <v>1553.2885848558776</v>
      </c>
      <c r="J38" s="243">
        <v>952.315689918271</v>
      </c>
      <c r="K38" s="243">
        <v>972.81915840370482</v>
      </c>
      <c r="L38" s="243">
        <v>893.52838101149609</v>
      </c>
      <c r="M38" s="243">
        <v>613.14028778899296</v>
      </c>
      <c r="N38" s="243">
        <v>783.91090056807968</v>
      </c>
      <c r="O38" s="243">
        <v>1421.744032616918</v>
      </c>
      <c r="P38" s="243">
        <v>11557.807688057013</v>
      </c>
      <c r="Q38" s="243">
        <v>964.21493628161807</v>
      </c>
      <c r="R38" s="243">
        <v>1000.8726632990586</v>
      </c>
      <c r="S38" s="243">
        <v>753.85133600459403</v>
      </c>
      <c r="T38" s="243">
        <v>781.34216533095207</v>
      </c>
      <c r="U38" s="243">
        <v>1008.5238345475107</v>
      </c>
      <c r="V38" s="243">
        <v>1735.8733158916216</v>
      </c>
      <c r="W38" s="243">
        <v>1652.8078127928723</v>
      </c>
      <c r="X38" s="243">
        <v>1412.0629060212557</v>
      </c>
      <c r="Y38" s="243">
        <v>950.87285519481975</v>
      </c>
      <c r="Z38" s="243">
        <v>1039.6221243170978</v>
      </c>
      <c r="AA38" s="243">
        <v>989.25977603604451</v>
      </c>
      <c r="AB38" s="243">
        <v>2196.8649305484246</v>
      </c>
      <c r="AC38" s="243">
        <v>14486.168656265869</v>
      </c>
      <c r="AD38" s="243">
        <v>1491.3401423109431</v>
      </c>
      <c r="AE38" s="243">
        <v>1188.961205155739</v>
      </c>
      <c r="AF38" s="243">
        <v>1078.5178027182028</v>
      </c>
      <c r="AG38" s="243">
        <v>1358.7586649553036</v>
      </c>
      <c r="AH38" s="243">
        <v>771.22392867493136</v>
      </c>
      <c r="AI38" s="243">
        <v>1607.6886868175677</v>
      </c>
      <c r="AJ38" s="243">
        <v>1335.1221762860202</v>
      </c>
      <c r="AK38" s="243">
        <v>1291.7471396536469</v>
      </c>
      <c r="AL38" s="243">
        <v>1268.3615916016033</v>
      </c>
      <c r="AM38" s="243">
        <v>1235.3625275622596</v>
      </c>
      <c r="AN38" s="243">
        <v>1168.7460499077695</v>
      </c>
      <c r="AO38" s="243">
        <v>1260.177787769142</v>
      </c>
      <c r="AP38" s="243">
        <v>15056.007703413132</v>
      </c>
      <c r="AQ38" s="243">
        <v>1224.4014977692293</v>
      </c>
      <c r="AR38" s="243">
        <v>1375.0856962899265</v>
      </c>
      <c r="AS38" s="243">
        <v>568.59375302101671</v>
      </c>
      <c r="AT38" s="243">
        <v>747.50716077995298</v>
      </c>
      <c r="AU38" s="243">
        <v>992.57264391989304</v>
      </c>
      <c r="AV38" s="243">
        <v>1571.1245195685419</v>
      </c>
      <c r="AW38" s="243">
        <v>1631.447096526721</v>
      </c>
      <c r="AX38" s="243">
        <v>790.98577218925141</v>
      </c>
      <c r="AY38" s="243">
        <v>815.41742261764591</v>
      </c>
      <c r="AZ38" s="243">
        <v>987.40025948899654</v>
      </c>
      <c r="BA38" s="243">
        <v>1958.3026882832753</v>
      </c>
      <c r="BB38" s="243">
        <v>4242.529095219893</v>
      </c>
      <c r="BC38" s="243">
        <v>16905.367605674342</v>
      </c>
      <c r="BD38" s="243">
        <v>1151.8237764981641</v>
      </c>
    </row>
    <row r="39" spans="1:56" s="31" customFormat="1" ht="15.75" customHeight="1" x14ac:dyDescent="0.2">
      <c r="A39" s="244" t="s">
        <v>122</v>
      </c>
      <c r="B39" s="356">
        <v>897</v>
      </c>
      <c r="C39" s="244" t="s">
        <v>149</v>
      </c>
      <c r="D39" s="245">
        <v>983.24986026884812</v>
      </c>
      <c r="E39" s="246">
        <v>278.94431569261934</v>
      </c>
      <c r="F39" s="246">
        <v>357.71679589365749</v>
      </c>
      <c r="G39" s="246">
        <v>278.73794286395253</v>
      </c>
      <c r="H39" s="246">
        <v>331.22710015598176</v>
      </c>
      <c r="I39" s="246">
        <v>322.98864513284087</v>
      </c>
      <c r="J39" s="246">
        <v>249.20888158356325</v>
      </c>
      <c r="K39" s="246">
        <v>1346.7507857478415</v>
      </c>
      <c r="L39" s="246">
        <v>138.60292567006292</v>
      </c>
      <c r="M39" s="246">
        <v>463.33926532487823</v>
      </c>
      <c r="N39" s="246">
        <v>162.16339099736385</v>
      </c>
      <c r="O39" s="246">
        <v>359.33431377561834</v>
      </c>
      <c r="P39" s="246">
        <v>5272.2642231072277</v>
      </c>
      <c r="Q39" s="247">
        <v>316.23938116573021</v>
      </c>
      <c r="R39" s="247">
        <v>491.14012177283939</v>
      </c>
      <c r="S39" s="247">
        <v>599.84452236121945</v>
      </c>
      <c r="T39" s="247">
        <v>294.72418706660557</v>
      </c>
      <c r="U39" s="247">
        <v>750.13683119472762</v>
      </c>
      <c r="V39" s="247">
        <v>441.8535479712898</v>
      </c>
      <c r="W39" s="247">
        <v>737.77210491414019</v>
      </c>
      <c r="X39" s="247">
        <v>559.23402100208705</v>
      </c>
      <c r="Y39" s="247">
        <v>541.02854756982094</v>
      </c>
      <c r="Z39" s="247">
        <v>373.81195050125126</v>
      </c>
      <c r="AA39" s="247">
        <v>1098.3861231549195</v>
      </c>
      <c r="AB39" s="247">
        <v>414.97851907260105</v>
      </c>
      <c r="AC39" s="247">
        <v>6619.1498577472312</v>
      </c>
      <c r="AD39" s="247">
        <v>887.27230377910223</v>
      </c>
      <c r="AE39" s="247">
        <v>1206.2825502642024</v>
      </c>
      <c r="AF39" s="247">
        <v>566.79566349734989</v>
      </c>
      <c r="AG39" s="247">
        <v>424.79665933754166</v>
      </c>
      <c r="AH39" s="247">
        <v>465.43736262123775</v>
      </c>
      <c r="AI39" s="247">
        <v>437.84464072769418</v>
      </c>
      <c r="AJ39" s="247">
        <v>403.86661571759635</v>
      </c>
      <c r="AK39" s="247">
        <v>600.4115385353906</v>
      </c>
      <c r="AL39" s="247">
        <v>529.88670516213631</v>
      </c>
      <c r="AM39" s="247">
        <v>426.86808598442781</v>
      </c>
      <c r="AN39" s="247">
        <v>505.88723625099567</v>
      </c>
      <c r="AO39" s="247">
        <v>1492.30269799029</v>
      </c>
      <c r="AP39" s="247">
        <v>7947.6520598679654</v>
      </c>
      <c r="AQ39" s="247">
        <v>686.89882524071095</v>
      </c>
      <c r="AR39" s="247">
        <v>668.05557237854134</v>
      </c>
      <c r="AS39" s="247">
        <v>1086.1944374625393</v>
      </c>
      <c r="AT39" s="247">
        <v>1905.5774649203552</v>
      </c>
      <c r="AU39" s="247">
        <v>779.79649710471097</v>
      </c>
      <c r="AV39" s="247">
        <v>374.77397538343348</v>
      </c>
      <c r="AW39" s="247">
        <v>914.04036279495665</v>
      </c>
      <c r="AX39" s="247">
        <v>461.87716466501581</v>
      </c>
      <c r="AY39" s="247">
        <v>606.64670854099711</v>
      </c>
      <c r="AZ39" s="247">
        <v>942.18906427822117</v>
      </c>
      <c r="BA39" s="247">
        <v>420.05520070783678</v>
      </c>
      <c r="BB39" s="247">
        <v>341.09225737986264</v>
      </c>
      <c r="BC39" s="247">
        <v>9187.1975308571818</v>
      </c>
      <c r="BD39" s="247">
        <v>700.06742573173233</v>
      </c>
    </row>
    <row r="40" spans="1:56" s="257" customFormat="1" ht="15.75" customHeight="1" x14ac:dyDescent="0.2">
      <c r="A40" s="293" t="s">
        <v>120</v>
      </c>
      <c r="B40" s="300" t="s">
        <v>122</v>
      </c>
      <c r="C40" s="293" t="s">
        <v>122</v>
      </c>
      <c r="D40" s="294">
        <v>2531.5266949005581</v>
      </c>
      <c r="E40" s="295">
        <v>3424.367015899692</v>
      </c>
      <c r="F40" s="295">
        <v>3327.0943457295789</v>
      </c>
      <c r="G40" s="295">
        <v>3895.5310096383282</v>
      </c>
      <c r="H40" s="295">
        <v>3688.1379269494073</v>
      </c>
      <c r="I40" s="295">
        <v>5212.5113845475435</v>
      </c>
      <c r="J40" s="295">
        <v>3966.632164463178</v>
      </c>
      <c r="K40" s="295">
        <v>3848.038154713684</v>
      </c>
      <c r="L40" s="295">
        <v>4682.8185168386044</v>
      </c>
      <c r="M40" s="295">
        <v>4967.7557122175785</v>
      </c>
      <c r="N40" s="295">
        <v>6837.9505468951174</v>
      </c>
      <c r="O40" s="295">
        <v>3639.1596624729418</v>
      </c>
      <c r="P40" s="295">
        <v>50021.523135266216</v>
      </c>
      <c r="Q40" s="295">
        <v>2871.0099012583305</v>
      </c>
      <c r="R40" s="295">
        <v>3988.5359753701364</v>
      </c>
      <c r="S40" s="295">
        <v>3983.1200034002154</v>
      </c>
      <c r="T40" s="295">
        <v>4943.7010782855341</v>
      </c>
      <c r="U40" s="295">
        <v>5715.3500329253193</v>
      </c>
      <c r="V40" s="295">
        <v>4402.9170871549204</v>
      </c>
      <c r="W40" s="295">
        <v>4195.3642618846625</v>
      </c>
      <c r="X40" s="295">
        <v>5042.4283915375227</v>
      </c>
      <c r="Y40" s="295">
        <v>5250.776512232711</v>
      </c>
      <c r="Z40" s="295">
        <v>6823.864927904664</v>
      </c>
      <c r="AA40" s="295">
        <v>4866.7862455013455</v>
      </c>
      <c r="AB40" s="295">
        <v>4351.3146560195382</v>
      </c>
      <c r="AC40" s="295">
        <v>56435.169073474899</v>
      </c>
      <c r="AD40" s="295">
        <v>4253.4857710560182</v>
      </c>
      <c r="AE40" s="295">
        <v>4130.686643841862</v>
      </c>
      <c r="AF40" s="295">
        <v>4669.8666893562822</v>
      </c>
      <c r="AG40" s="295">
        <v>5149.154346554822</v>
      </c>
      <c r="AH40" s="295">
        <v>5114.6208938111158</v>
      </c>
      <c r="AI40" s="295">
        <v>5614.8287930361093</v>
      </c>
      <c r="AJ40" s="295">
        <v>4920.1701983417897</v>
      </c>
      <c r="AK40" s="295">
        <v>5565.0601978973755</v>
      </c>
      <c r="AL40" s="295">
        <v>5518.0494862614578</v>
      </c>
      <c r="AM40" s="295">
        <v>3803.2020463728413</v>
      </c>
      <c r="AN40" s="295">
        <v>4191.562773113511</v>
      </c>
      <c r="AO40" s="295">
        <v>5192.7582181528987</v>
      </c>
      <c r="AP40" s="295">
        <v>58123.446057796078</v>
      </c>
      <c r="AQ40" s="295">
        <v>40034.63027070363</v>
      </c>
      <c r="AR40" s="295">
        <v>5636.4374568490421</v>
      </c>
      <c r="AS40" s="295">
        <v>4933.9683107441851</v>
      </c>
      <c r="AT40" s="295">
        <v>14647.36044072089</v>
      </c>
      <c r="AU40" s="295">
        <v>5027.5026288367935</v>
      </c>
      <c r="AV40" s="295">
        <v>6315.3881497220127</v>
      </c>
      <c r="AW40" s="295">
        <v>13982.220572404323</v>
      </c>
      <c r="AX40" s="295">
        <v>4055.2307424514092</v>
      </c>
      <c r="AY40" s="295">
        <v>11071.330157574355</v>
      </c>
      <c r="AZ40" s="295">
        <v>11731.677231092528</v>
      </c>
      <c r="BA40" s="295">
        <v>4956.5132873474167</v>
      </c>
      <c r="BB40" s="295">
        <v>31709.464040818955</v>
      </c>
      <c r="BC40" s="295">
        <v>154101.72328926553</v>
      </c>
      <c r="BD40" s="295">
        <v>10815.087352474631</v>
      </c>
    </row>
    <row r="41" spans="1:56" s="31" customFormat="1" ht="15.75" customHeight="1" x14ac:dyDescent="0.2">
      <c r="A41" s="244" t="s">
        <v>122</v>
      </c>
      <c r="B41" s="356">
        <v>103</v>
      </c>
      <c r="C41" s="244" t="s">
        <v>150</v>
      </c>
      <c r="D41" s="245">
        <v>601.74049767679298</v>
      </c>
      <c r="E41" s="246">
        <v>1044.827655045126</v>
      </c>
      <c r="F41" s="246">
        <v>976.89466312722266</v>
      </c>
      <c r="G41" s="246">
        <v>1923.6479371639523</v>
      </c>
      <c r="H41" s="246">
        <v>2150.0391599873697</v>
      </c>
      <c r="I41" s="246">
        <v>1258.4084529735503</v>
      </c>
      <c r="J41" s="246">
        <v>722.67200967075951</v>
      </c>
      <c r="K41" s="250">
        <v>870.10125260687664</v>
      </c>
      <c r="L41" s="246">
        <v>523.20649505339952</v>
      </c>
      <c r="M41" s="246">
        <v>1641.7603076511466</v>
      </c>
      <c r="N41" s="246">
        <v>3851.0742435274947</v>
      </c>
      <c r="O41" s="246">
        <v>1407.651282938438</v>
      </c>
      <c r="P41" s="246">
        <v>16972.02395742213</v>
      </c>
      <c r="Q41" s="247">
        <v>667.92658094624824</v>
      </c>
      <c r="R41" s="247">
        <v>1227.5971050022247</v>
      </c>
      <c r="S41" s="247">
        <v>784.03508959532394</v>
      </c>
      <c r="T41" s="247">
        <v>1743.520318391011</v>
      </c>
      <c r="U41" s="247">
        <v>2356.3954195583497</v>
      </c>
      <c r="V41" s="247">
        <v>1095.7085651000989</v>
      </c>
      <c r="W41" s="247">
        <v>548.33028720295772</v>
      </c>
      <c r="X41" s="247">
        <v>1775.2328429850129</v>
      </c>
      <c r="Y41" s="247">
        <v>1366.7373589947751</v>
      </c>
      <c r="Z41" s="247">
        <v>1097.4821275272941</v>
      </c>
      <c r="AA41" s="247">
        <v>1280.0564589489916</v>
      </c>
      <c r="AB41" s="247">
        <v>702.17598996329934</v>
      </c>
      <c r="AC41" s="247">
        <v>14645.198144215587</v>
      </c>
      <c r="AD41" s="247">
        <v>792.35646272361998</v>
      </c>
      <c r="AE41" s="247">
        <v>731.37527447217917</v>
      </c>
      <c r="AF41" s="247">
        <v>980.59767426167684</v>
      </c>
      <c r="AG41" s="247">
        <v>929.48653757358431</v>
      </c>
      <c r="AH41" s="247">
        <v>606.15740325416971</v>
      </c>
      <c r="AI41" s="247">
        <v>1806.7481498576358</v>
      </c>
      <c r="AJ41" s="247">
        <v>682.07313492921548</v>
      </c>
      <c r="AK41" s="247">
        <v>1499.3740872353471</v>
      </c>
      <c r="AL41" s="247">
        <v>2298.6134250889254</v>
      </c>
      <c r="AM41" s="247">
        <v>745.8238321484796</v>
      </c>
      <c r="AN41" s="247">
        <v>730.87573171453744</v>
      </c>
      <c r="AO41" s="247">
        <v>1609.5853224825348</v>
      </c>
      <c r="AP41" s="247">
        <v>13413.067035741904</v>
      </c>
      <c r="AQ41" s="247">
        <v>35392.328931402706</v>
      </c>
      <c r="AR41" s="247">
        <v>476.89119296503117</v>
      </c>
      <c r="AS41" s="247">
        <v>1006.3219001952784</v>
      </c>
      <c r="AT41" s="247">
        <v>11167.333760098683</v>
      </c>
      <c r="AU41" s="247">
        <v>895.4548482411775</v>
      </c>
      <c r="AV41" s="247">
        <v>2461.9315957982153</v>
      </c>
      <c r="AW41" s="247">
        <v>10075.428932031629</v>
      </c>
      <c r="AX41" s="247">
        <v>703.75767834416854</v>
      </c>
      <c r="AY41" s="247">
        <v>7863.0260169516632</v>
      </c>
      <c r="AZ41" s="247">
        <v>7951.6167568633682</v>
      </c>
      <c r="BA41" s="247">
        <v>1268.6522487465388</v>
      </c>
      <c r="BB41" s="247">
        <v>27234.684776012189</v>
      </c>
      <c r="BC41" s="247">
        <v>106497.42863765065</v>
      </c>
      <c r="BD41" s="247">
        <v>6766.6971505310812</v>
      </c>
    </row>
    <row r="42" spans="1:56" s="31" customFormat="1" ht="15.75" customHeight="1" x14ac:dyDescent="0.2">
      <c r="A42" s="248" t="s">
        <v>122</v>
      </c>
      <c r="B42" s="354">
        <v>102</v>
      </c>
      <c r="C42" s="248" t="s">
        <v>151</v>
      </c>
      <c r="D42" s="242">
        <v>1205.4174311889606</v>
      </c>
      <c r="E42" s="243">
        <v>1252.3749358005291</v>
      </c>
      <c r="F42" s="243">
        <v>1294.4800855431561</v>
      </c>
      <c r="G42" s="243">
        <v>1049.7661206934283</v>
      </c>
      <c r="H42" s="243">
        <v>431.39282580042004</v>
      </c>
      <c r="I42" s="243">
        <v>2320.8118857220388</v>
      </c>
      <c r="J42" s="243">
        <v>2093.4827245509996</v>
      </c>
      <c r="K42" s="243">
        <v>1443.7448799987758</v>
      </c>
      <c r="L42" s="243">
        <v>3054.3033269871712</v>
      </c>
      <c r="M42" s="243">
        <v>1880.9164153317856</v>
      </c>
      <c r="N42" s="243">
        <v>1987.6672380250534</v>
      </c>
      <c r="O42" s="243">
        <v>1080.3341560722113</v>
      </c>
      <c r="P42" s="243">
        <v>19094.692025714528</v>
      </c>
      <c r="Q42" s="243">
        <v>1089.7709071793286</v>
      </c>
      <c r="R42" s="243">
        <v>1609.0657880697149</v>
      </c>
      <c r="S42" s="243">
        <v>2084.7237679441755</v>
      </c>
      <c r="T42" s="243">
        <v>2112.127415693386</v>
      </c>
      <c r="U42" s="243">
        <v>2240.6362359243212</v>
      </c>
      <c r="V42" s="243">
        <v>2341.9988940734447</v>
      </c>
      <c r="W42" s="243">
        <v>2419.7043212601111</v>
      </c>
      <c r="X42" s="243">
        <v>2238.332886734046</v>
      </c>
      <c r="Y42" s="243">
        <v>2379.7305079043149</v>
      </c>
      <c r="Z42" s="243">
        <v>2828.7000317734546</v>
      </c>
      <c r="AA42" s="243">
        <v>2507.8392831410324</v>
      </c>
      <c r="AB42" s="243">
        <v>2495.7378284470105</v>
      </c>
      <c r="AC42" s="243">
        <v>26348.367868144342</v>
      </c>
      <c r="AD42" s="243">
        <v>2349.1313425881795</v>
      </c>
      <c r="AE42" s="243">
        <v>2427.50782135997</v>
      </c>
      <c r="AF42" s="243">
        <v>2480.7364323629363</v>
      </c>
      <c r="AG42" s="243">
        <v>2660.3178958569943</v>
      </c>
      <c r="AH42" s="243">
        <v>3176.0628960035065</v>
      </c>
      <c r="AI42" s="243">
        <v>2738.4043769697078</v>
      </c>
      <c r="AJ42" s="243">
        <v>3191.4221295081256</v>
      </c>
      <c r="AK42" s="243">
        <v>2847.7254257928594</v>
      </c>
      <c r="AL42" s="243">
        <v>2065.7603161481029</v>
      </c>
      <c r="AM42" s="243">
        <v>1503.8823665068819</v>
      </c>
      <c r="AN42" s="243">
        <v>1954.5176957705232</v>
      </c>
      <c r="AO42" s="243">
        <v>1710.4956973173601</v>
      </c>
      <c r="AP42" s="243">
        <v>29105.964396185143</v>
      </c>
      <c r="AQ42" s="243">
        <v>3015.2185063061179</v>
      </c>
      <c r="AR42" s="243">
        <v>2939.9733523904119</v>
      </c>
      <c r="AS42" s="243">
        <v>2581.0454167552834</v>
      </c>
      <c r="AT42" s="243">
        <v>2291.4752842117068</v>
      </c>
      <c r="AU42" s="243">
        <v>2382.6610965461127</v>
      </c>
      <c r="AV42" s="243">
        <v>2339.7375464629795</v>
      </c>
      <c r="AW42" s="243">
        <v>2336.2827127955752</v>
      </c>
      <c r="AX42" s="243">
        <v>1925.7678105066916</v>
      </c>
      <c r="AY42" s="243">
        <v>1749.1203943081102</v>
      </c>
      <c r="AZ42" s="243">
        <v>2156.2513065330022</v>
      </c>
      <c r="BA42" s="243">
        <v>2147.0711490463132</v>
      </c>
      <c r="BB42" s="243">
        <v>2142.6499096486746</v>
      </c>
      <c r="BC42" s="243">
        <v>28007.254485510977</v>
      </c>
      <c r="BD42" s="243">
        <v>2975.774204639883</v>
      </c>
    </row>
    <row r="43" spans="1:56" s="31" customFormat="1" ht="15.75" customHeight="1" x14ac:dyDescent="0.2">
      <c r="A43" s="244" t="s">
        <v>122</v>
      </c>
      <c r="B43" s="356">
        <v>105</v>
      </c>
      <c r="C43" s="244" t="s">
        <v>152</v>
      </c>
      <c r="D43" s="245">
        <v>302.47977830130469</v>
      </c>
      <c r="E43" s="246">
        <v>620.89405590027184</v>
      </c>
      <c r="F43" s="246">
        <v>543.08672174665321</v>
      </c>
      <c r="G43" s="246">
        <v>618.7047552558912</v>
      </c>
      <c r="H43" s="246">
        <v>655.25329745714521</v>
      </c>
      <c r="I43" s="246">
        <v>898.26267988433131</v>
      </c>
      <c r="J43" s="246">
        <v>561.64310152628491</v>
      </c>
      <c r="K43" s="246">
        <v>879.45146348917172</v>
      </c>
      <c r="L43" s="246">
        <v>582.70351004172392</v>
      </c>
      <c r="M43" s="246">
        <v>647.41083425289014</v>
      </c>
      <c r="N43" s="246">
        <v>584.25558299056127</v>
      </c>
      <c r="O43" s="246">
        <v>589.35146983145944</v>
      </c>
      <c r="P43" s="246">
        <v>7483.4972506776894</v>
      </c>
      <c r="Q43" s="247">
        <v>465.28719861050701</v>
      </c>
      <c r="R43" s="247">
        <v>470.16991586184986</v>
      </c>
      <c r="S43" s="247">
        <v>583.91700260457378</v>
      </c>
      <c r="T43" s="247">
        <v>663.0653617182777</v>
      </c>
      <c r="U43" s="247">
        <v>553.93539248484274</v>
      </c>
      <c r="V43" s="247">
        <v>529.31222250378994</v>
      </c>
      <c r="W43" s="247">
        <v>556.40576373027386</v>
      </c>
      <c r="X43" s="247">
        <v>702.61022580802342</v>
      </c>
      <c r="Y43" s="247">
        <v>595.4657892348223</v>
      </c>
      <c r="Z43" s="247">
        <v>906.57964147411417</v>
      </c>
      <c r="AA43" s="247">
        <v>620.87776135744411</v>
      </c>
      <c r="AB43" s="247">
        <v>760.95963866626369</v>
      </c>
      <c r="AC43" s="247">
        <v>7408.5859140547827</v>
      </c>
      <c r="AD43" s="247">
        <v>492.00312503280111</v>
      </c>
      <c r="AE43" s="247">
        <v>539.95577828261514</v>
      </c>
      <c r="AF43" s="247">
        <v>747.06412787386284</v>
      </c>
      <c r="AG43" s="247">
        <v>839.91590432411272</v>
      </c>
      <c r="AH43" s="247">
        <v>698.42742482790879</v>
      </c>
      <c r="AI43" s="247">
        <v>721.36839915533733</v>
      </c>
      <c r="AJ43" s="247">
        <v>697.48685879963807</v>
      </c>
      <c r="AK43" s="247">
        <v>824.5296863460967</v>
      </c>
      <c r="AL43" s="247">
        <v>632.66927180183518</v>
      </c>
      <c r="AM43" s="247">
        <v>986.25310921126641</v>
      </c>
      <c r="AN43" s="247">
        <v>850.11398419033185</v>
      </c>
      <c r="AO43" s="247">
        <v>1259.2450942002849</v>
      </c>
      <c r="AP43" s="247">
        <v>9289.032764046091</v>
      </c>
      <c r="AQ43" s="247">
        <v>996.07819966347267</v>
      </c>
      <c r="AR43" s="247">
        <v>603.98502888843132</v>
      </c>
      <c r="AS43" s="247">
        <v>604.47182962433055</v>
      </c>
      <c r="AT43" s="247">
        <v>613.29942573581968</v>
      </c>
      <c r="AU43" s="247">
        <v>640.7733776151573</v>
      </c>
      <c r="AV43" s="247">
        <v>773.52831780313079</v>
      </c>
      <c r="AW43" s="247">
        <v>1023.4047292030144</v>
      </c>
      <c r="AX43" s="247">
        <v>823.02353172589187</v>
      </c>
      <c r="AY43" s="247">
        <v>843.31826020623089</v>
      </c>
      <c r="AZ43" s="247">
        <v>966.24778861620769</v>
      </c>
      <c r="BA43" s="247">
        <v>901.78121327106021</v>
      </c>
      <c r="BB43" s="247">
        <v>1714.4468192326021</v>
      </c>
      <c r="BC43" s="247">
        <v>10504.358521585349</v>
      </c>
      <c r="BD43" s="247">
        <v>766.40770771938378</v>
      </c>
    </row>
    <row r="44" spans="1:56" s="31" customFormat="1" ht="15.75" customHeight="1" x14ac:dyDescent="0.2">
      <c r="A44" s="248" t="s">
        <v>122</v>
      </c>
      <c r="B44" s="354">
        <v>104</v>
      </c>
      <c r="C44" s="248" t="s">
        <v>153</v>
      </c>
      <c r="D44" s="242">
        <v>330.03767297022847</v>
      </c>
      <c r="E44" s="243">
        <v>435.72245502407372</v>
      </c>
      <c r="F44" s="243">
        <v>455.07675244424161</v>
      </c>
      <c r="G44" s="243">
        <v>232.58744702716763</v>
      </c>
      <c r="H44" s="243">
        <v>392.69366455774735</v>
      </c>
      <c r="I44" s="243">
        <v>616.64484451718511</v>
      </c>
      <c r="J44" s="243">
        <v>537.25854673617027</v>
      </c>
      <c r="K44" s="243">
        <v>581.0937669663881</v>
      </c>
      <c r="L44" s="243">
        <v>472.86288433618256</v>
      </c>
      <c r="M44" s="243">
        <v>754.4170219722846</v>
      </c>
      <c r="N44" s="243">
        <v>341.03099719607241</v>
      </c>
      <c r="O44" s="243">
        <v>473.05678717133651</v>
      </c>
      <c r="P44" s="243">
        <v>5622.4828409190786</v>
      </c>
      <c r="Q44" s="243">
        <v>540.57917107131527</v>
      </c>
      <c r="R44" s="243">
        <v>642.19357760202365</v>
      </c>
      <c r="S44" s="243">
        <v>425.92441241434864</v>
      </c>
      <c r="T44" s="243">
        <v>330.21495487643392</v>
      </c>
      <c r="U44" s="243">
        <v>417.89312643861763</v>
      </c>
      <c r="V44" s="243">
        <v>338.74250822808301</v>
      </c>
      <c r="W44" s="243">
        <v>524.34542645416525</v>
      </c>
      <c r="X44" s="243">
        <v>235.21951549307192</v>
      </c>
      <c r="Y44" s="243">
        <v>721.36174100570611</v>
      </c>
      <c r="Z44" s="243">
        <v>1891.2945623846456</v>
      </c>
      <c r="AA44" s="243">
        <v>328.18497288058956</v>
      </c>
      <c r="AB44" s="243">
        <v>261.90902838520969</v>
      </c>
      <c r="AC44" s="243">
        <v>6657.8629972342096</v>
      </c>
      <c r="AD44" s="243">
        <v>500.42491979979184</v>
      </c>
      <c r="AE44" s="243">
        <v>348.06749695407444</v>
      </c>
      <c r="AF44" s="243">
        <v>335.29098963360104</v>
      </c>
      <c r="AG44" s="243">
        <v>602.5930361844828</v>
      </c>
      <c r="AH44" s="243">
        <v>527.38328287010449</v>
      </c>
      <c r="AI44" s="243">
        <v>232.62681752262111</v>
      </c>
      <c r="AJ44" s="243">
        <v>223.32906467063941</v>
      </c>
      <c r="AK44" s="243">
        <v>239.23647450003554</v>
      </c>
      <c r="AL44" s="243">
        <v>422.10371645048775</v>
      </c>
      <c r="AM44" s="243">
        <v>421.50150489355138</v>
      </c>
      <c r="AN44" s="243">
        <v>305.42689651871723</v>
      </c>
      <c r="AO44" s="243">
        <v>224.0355037063884</v>
      </c>
      <c r="AP44" s="243">
        <v>4382.0197037044954</v>
      </c>
      <c r="AQ44" s="243">
        <v>191.79154255088505</v>
      </c>
      <c r="AR44" s="243">
        <v>1234.8044428832713</v>
      </c>
      <c r="AS44" s="243">
        <v>179.3200537499275</v>
      </c>
      <c r="AT44" s="243">
        <v>214.83017386794259</v>
      </c>
      <c r="AU44" s="243">
        <v>487.60116858337824</v>
      </c>
      <c r="AV44" s="243">
        <v>230.2691874782727</v>
      </c>
      <c r="AW44" s="243">
        <v>425.80966875781087</v>
      </c>
      <c r="AX44" s="243">
        <v>147.723547092144</v>
      </c>
      <c r="AY44" s="243">
        <v>168.68262092921043</v>
      </c>
      <c r="AZ44" s="243">
        <v>190.40060412671858</v>
      </c>
      <c r="BA44" s="243">
        <v>194.31547160509041</v>
      </c>
      <c r="BB44" s="243">
        <v>199.90811296965867</v>
      </c>
      <c r="BC44" s="243">
        <v>3865.45659459431</v>
      </c>
      <c r="BD44" s="243">
        <v>207.94226336334006</v>
      </c>
    </row>
    <row r="45" spans="1:56" s="31" customFormat="1" ht="15.75" customHeight="1" x14ac:dyDescent="0.2">
      <c r="A45" s="244" t="s">
        <v>122</v>
      </c>
      <c r="B45" s="356">
        <v>107</v>
      </c>
      <c r="C45" s="244" t="s">
        <v>154</v>
      </c>
      <c r="D45" s="245">
        <v>90.138650402740225</v>
      </c>
      <c r="E45" s="246">
        <v>66.387425433335096</v>
      </c>
      <c r="F45" s="246">
        <v>57.556122868305408</v>
      </c>
      <c r="G45" s="246">
        <v>70.824749497888476</v>
      </c>
      <c r="H45" s="246">
        <v>58.758979146724826</v>
      </c>
      <c r="I45" s="246">
        <v>39.913333276799264</v>
      </c>
      <c r="J45" s="246">
        <v>51.575781978963668</v>
      </c>
      <c r="K45" s="246">
        <v>71.557476666376843</v>
      </c>
      <c r="L45" s="246">
        <v>49.742300420127791</v>
      </c>
      <c r="M45" s="246">
        <v>43.251133009472241</v>
      </c>
      <c r="N45" s="246">
        <v>73.922485155935917</v>
      </c>
      <c r="O45" s="246">
        <v>88.765966459496539</v>
      </c>
      <c r="P45" s="246">
        <v>762.39440431616629</v>
      </c>
      <c r="Q45" s="247">
        <v>95.932013202042597</v>
      </c>
      <c r="R45" s="247">
        <v>39.31263321440003</v>
      </c>
      <c r="S45" s="247">
        <v>104.51973084179355</v>
      </c>
      <c r="T45" s="247">
        <v>93.886325257889652</v>
      </c>
      <c r="U45" s="247">
        <v>146.48985851918783</v>
      </c>
      <c r="V45" s="247">
        <v>97.154897249503648</v>
      </c>
      <c r="W45" s="247">
        <v>146.5784632371543</v>
      </c>
      <c r="X45" s="247">
        <v>91.032920517368566</v>
      </c>
      <c r="Y45" s="247">
        <v>159.87456509568091</v>
      </c>
      <c r="Z45" s="247">
        <v>99.808564745155735</v>
      </c>
      <c r="AA45" s="247">
        <v>127.48623478860982</v>
      </c>
      <c r="AB45" s="247">
        <v>130.53217055775548</v>
      </c>
      <c r="AC45" s="247">
        <v>1332.6083772265422</v>
      </c>
      <c r="AD45" s="247">
        <v>119.56992091162574</v>
      </c>
      <c r="AE45" s="247">
        <v>81.497139073916969</v>
      </c>
      <c r="AF45" s="247">
        <v>126.17746522420472</v>
      </c>
      <c r="AG45" s="247">
        <v>116.84097261564851</v>
      </c>
      <c r="AH45" s="247">
        <v>106.58988685542664</v>
      </c>
      <c r="AI45" s="247">
        <v>115.68104953080751</v>
      </c>
      <c r="AJ45" s="247">
        <v>125.85901043417145</v>
      </c>
      <c r="AK45" s="247">
        <v>125.35608830586916</v>
      </c>
      <c r="AL45" s="247">
        <v>98.902756772106017</v>
      </c>
      <c r="AM45" s="247">
        <v>145.74123361266231</v>
      </c>
      <c r="AN45" s="247">
        <v>124.89100032610126</v>
      </c>
      <c r="AO45" s="247">
        <v>144.9125313806623</v>
      </c>
      <c r="AP45" s="247">
        <v>1432.0190550432028</v>
      </c>
      <c r="AQ45" s="247">
        <v>108.22604839689848</v>
      </c>
      <c r="AR45" s="247">
        <v>109.55946656330626</v>
      </c>
      <c r="AS45" s="247">
        <v>55.098267628236094</v>
      </c>
      <c r="AT45" s="247">
        <v>163.36437506132808</v>
      </c>
      <c r="AU45" s="247">
        <v>165.51441934823882</v>
      </c>
      <c r="AV45" s="247">
        <v>160.27242074248392</v>
      </c>
      <c r="AW45" s="247">
        <v>114.48333890146876</v>
      </c>
      <c r="AX45" s="247">
        <v>81.409560359404551</v>
      </c>
      <c r="AY45" s="247">
        <v>95.428548992252374</v>
      </c>
      <c r="AZ45" s="247">
        <v>149.81285331501479</v>
      </c>
      <c r="BA45" s="247">
        <v>120.90460490115373</v>
      </c>
      <c r="BB45" s="247">
        <v>174.55621754867016</v>
      </c>
      <c r="BC45" s="247">
        <v>1498.6301217584562</v>
      </c>
      <c r="BD45" s="247">
        <v>98.266026220943672</v>
      </c>
    </row>
    <row r="46" spans="1:56" s="31" customFormat="1" ht="15.75" customHeight="1" x14ac:dyDescent="0.2">
      <c r="A46" s="248" t="s">
        <v>122</v>
      </c>
      <c r="B46" s="354">
        <v>106</v>
      </c>
      <c r="C46" s="248" t="s">
        <v>155</v>
      </c>
      <c r="D46" s="242">
        <v>1.7126643605313729</v>
      </c>
      <c r="E46" s="243">
        <v>4.1604886963560119</v>
      </c>
      <c r="F46" s="243">
        <v>0</v>
      </c>
      <c r="G46" s="243">
        <v>0</v>
      </c>
      <c r="H46" s="243">
        <v>0</v>
      </c>
      <c r="I46" s="243">
        <v>78.470188173638732</v>
      </c>
      <c r="J46" s="243">
        <v>0</v>
      </c>
      <c r="K46" s="243">
        <v>2.0893149860947906</v>
      </c>
      <c r="L46" s="243">
        <v>0</v>
      </c>
      <c r="M46" s="243">
        <v>0</v>
      </c>
      <c r="N46" s="243">
        <v>0</v>
      </c>
      <c r="O46" s="243">
        <v>0</v>
      </c>
      <c r="P46" s="243">
        <v>86.432656216620913</v>
      </c>
      <c r="Q46" s="243">
        <v>11.514030248888764</v>
      </c>
      <c r="R46" s="243">
        <v>0.19695561992353916</v>
      </c>
      <c r="S46" s="243">
        <v>0</v>
      </c>
      <c r="T46" s="243">
        <v>0.8867023485358082</v>
      </c>
      <c r="U46" s="243">
        <v>0</v>
      </c>
      <c r="V46" s="243">
        <v>0</v>
      </c>
      <c r="W46" s="243">
        <v>0</v>
      </c>
      <c r="X46" s="243">
        <v>0</v>
      </c>
      <c r="Y46" s="243">
        <v>27.606549997411239</v>
      </c>
      <c r="Z46" s="243">
        <v>0</v>
      </c>
      <c r="AA46" s="243">
        <v>2.3415343846785013</v>
      </c>
      <c r="AB46" s="243">
        <v>0</v>
      </c>
      <c r="AC46" s="243">
        <v>42.545772599437854</v>
      </c>
      <c r="AD46" s="243">
        <v>0</v>
      </c>
      <c r="AE46" s="243">
        <v>2.2831336991066777</v>
      </c>
      <c r="AF46" s="243">
        <v>0</v>
      </c>
      <c r="AG46" s="243">
        <v>0</v>
      </c>
      <c r="AH46" s="243">
        <v>0</v>
      </c>
      <c r="AI46" s="243">
        <v>0</v>
      </c>
      <c r="AJ46" s="243">
        <v>0</v>
      </c>
      <c r="AK46" s="243">
        <v>28.83843571716821</v>
      </c>
      <c r="AL46" s="243">
        <v>0</v>
      </c>
      <c r="AM46" s="243">
        <v>0</v>
      </c>
      <c r="AN46" s="243">
        <v>225.73746459329953</v>
      </c>
      <c r="AO46" s="243">
        <v>244.48406906566817</v>
      </c>
      <c r="AP46" s="243">
        <v>501.3431030752426</v>
      </c>
      <c r="AQ46" s="243">
        <v>330.98704238355009</v>
      </c>
      <c r="AR46" s="243">
        <v>271.22397315858962</v>
      </c>
      <c r="AS46" s="243">
        <v>507.71084279112927</v>
      </c>
      <c r="AT46" s="243">
        <v>197.05742174540796</v>
      </c>
      <c r="AU46" s="243">
        <v>455.49771850272873</v>
      </c>
      <c r="AV46" s="243">
        <v>349.64908143693066</v>
      </c>
      <c r="AW46" s="243">
        <v>6.8111907148248516</v>
      </c>
      <c r="AX46" s="243">
        <v>373.54861442310892</v>
      </c>
      <c r="AY46" s="243">
        <v>351.75431618688651</v>
      </c>
      <c r="AZ46" s="243">
        <v>317.34792163821629</v>
      </c>
      <c r="BA46" s="243">
        <v>323.78859977726029</v>
      </c>
      <c r="BB46" s="243">
        <v>243.21820540716038</v>
      </c>
      <c r="BC46" s="243">
        <v>3728.5949281657936</v>
      </c>
      <c r="BD46" s="243">
        <v>0</v>
      </c>
    </row>
    <row r="47" spans="1:56" s="257" customFormat="1" ht="15.75" customHeight="1" x14ac:dyDescent="0.2">
      <c r="A47" s="273" t="s">
        <v>121</v>
      </c>
      <c r="B47" s="357" t="s">
        <v>122</v>
      </c>
      <c r="C47" s="273" t="s">
        <v>122</v>
      </c>
      <c r="D47" s="291">
        <v>2407.8603269184696</v>
      </c>
      <c r="E47" s="292">
        <v>2594.5590063464474</v>
      </c>
      <c r="F47" s="292">
        <v>2939.6806959362766</v>
      </c>
      <c r="G47" s="292">
        <v>1996.2269791947351</v>
      </c>
      <c r="H47" s="292">
        <v>3636.6164261980707</v>
      </c>
      <c r="I47" s="292">
        <v>3905.8968140227089</v>
      </c>
      <c r="J47" s="292">
        <v>4777.0564728817099</v>
      </c>
      <c r="K47" s="292">
        <v>5560.1604145778383</v>
      </c>
      <c r="L47" s="292">
        <v>4677.8379714596385</v>
      </c>
      <c r="M47" s="292">
        <v>4297.6889263086168</v>
      </c>
      <c r="N47" s="292">
        <v>2040.1451774433829</v>
      </c>
      <c r="O47" s="292">
        <v>3701.5534358223595</v>
      </c>
      <c r="P47" s="292">
        <v>42535.282647110253</v>
      </c>
      <c r="Q47" s="274">
        <v>1845.0680475485879</v>
      </c>
      <c r="R47" s="274">
        <v>2883.4288182923051</v>
      </c>
      <c r="S47" s="274">
        <v>4521.4679617974261</v>
      </c>
      <c r="T47" s="274">
        <v>5092.5118779150935</v>
      </c>
      <c r="U47" s="274">
        <v>2831.5997568898047</v>
      </c>
      <c r="V47" s="274">
        <v>3043.5344105236286</v>
      </c>
      <c r="W47" s="274">
        <v>4193.9214840418736</v>
      </c>
      <c r="X47" s="274">
        <v>5397.0263608619416</v>
      </c>
      <c r="Y47" s="274">
        <v>7202.6845160494395</v>
      </c>
      <c r="Z47" s="274">
        <v>10548.24661945799</v>
      </c>
      <c r="AA47" s="274">
        <v>2579.0415381976859</v>
      </c>
      <c r="AB47" s="274">
        <v>2966.7073360019767</v>
      </c>
      <c r="AC47" s="274">
        <v>53105.238727577758</v>
      </c>
      <c r="AD47" s="274">
        <v>2018.7802937397842</v>
      </c>
      <c r="AE47" s="274">
        <v>2273.6216594663265</v>
      </c>
      <c r="AF47" s="274">
        <v>2306.9411809033172</v>
      </c>
      <c r="AG47" s="274">
        <v>3862.707673247864</v>
      </c>
      <c r="AH47" s="274">
        <v>3982.3177045728407</v>
      </c>
      <c r="AI47" s="274">
        <v>1769.8019465236569</v>
      </c>
      <c r="AJ47" s="274">
        <v>2644.963705180041</v>
      </c>
      <c r="AK47" s="274">
        <v>3199.3868855783699</v>
      </c>
      <c r="AL47" s="274">
        <v>3541.2811295156994</v>
      </c>
      <c r="AM47" s="274">
        <v>2835.317580780662</v>
      </c>
      <c r="AN47" s="274">
        <v>1917.3816306827564</v>
      </c>
      <c r="AO47" s="274">
        <v>3286.3428253177999</v>
      </c>
      <c r="AP47" s="274">
        <v>33638.844215509118</v>
      </c>
      <c r="AQ47" s="274">
        <v>2820.6829556296966</v>
      </c>
      <c r="AR47" s="274">
        <v>3422.7250814568974</v>
      </c>
      <c r="AS47" s="274">
        <v>3702.4206801879318</v>
      </c>
      <c r="AT47" s="274">
        <v>2829.9932714367815</v>
      </c>
      <c r="AU47" s="274">
        <v>3184.8978679063034</v>
      </c>
      <c r="AV47" s="274">
        <v>2397.775854566316</v>
      </c>
      <c r="AW47" s="274">
        <v>2783.3844364428278</v>
      </c>
      <c r="AX47" s="274">
        <v>2780.4668949713464</v>
      </c>
      <c r="AY47" s="274">
        <v>2149.0528813842811</v>
      </c>
      <c r="AZ47" s="274">
        <v>2887.9729503892213</v>
      </c>
      <c r="BA47" s="274">
        <v>2801.3656672726715</v>
      </c>
      <c r="BB47" s="274">
        <v>2651.5913004422587</v>
      </c>
      <c r="BC47" s="274">
        <v>34412.329842086539</v>
      </c>
      <c r="BD47" s="274">
        <v>1700.6971768393132</v>
      </c>
    </row>
    <row r="48" spans="1:56" s="31" customFormat="1" ht="15.75" customHeight="1" x14ac:dyDescent="0.2">
      <c r="A48" s="258" t="s">
        <v>122</v>
      </c>
      <c r="B48" s="361">
        <v>101</v>
      </c>
      <c r="C48" s="258" t="s">
        <v>121</v>
      </c>
      <c r="D48" s="259">
        <v>2407.8603269184696</v>
      </c>
      <c r="E48" s="260">
        <v>2594.5590063464474</v>
      </c>
      <c r="F48" s="260">
        <v>2939.6806959362766</v>
      </c>
      <c r="G48" s="260">
        <v>1996.2269791947351</v>
      </c>
      <c r="H48" s="260">
        <v>3636.6164261980707</v>
      </c>
      <c r="I48" s="260">
        <v>3905.8968140227089</v>
      </c>
      <c r="J48" s="260">
        <v>4777.0564728817099</v>
      </c>
      <c r="K48" s="260">
        <v>5560.1604145778383</v>
      </c>
      <c r="L48" s="260">
        <v>4677.8379714596385</v>
      </c>
      <c r="M48" s="260">
        <v>4297.6889263086168</v>
      </c>
      <c r="N48" s="260">
        <v>2040.1451774433829</v>
      </c>
      <c r="O48" s="260">
        <v>3701.5534358223595</v>
      </c>
      <c r="P48" s="260">
        <v>42535.282647110253</v>
      </c>
      <c r="Q48" s="260">
        <v>1845.0680475485879</v>
      </c>
      <c r="R48" s="260">
        <v>2883.4288182923051</v>
      </c>
      <c r="S48" s="260">
        <v>4521.4679617974261</v>
      </c>
      <c r="T48" s="260">
        <v>5092.5118779150935</v>
      </c>
      <c r="U48" s="260">
        <v>2831.5997568898047</v>
      </c>
      <c r="V48" s="260">
        <v>3043.5344105236286</v>
      </c>
      <c r="W48" s="260">
        <v>4193.9214840418736</v>
      </c>
      <c r="X48" s="260">
        <v>5397.0263608619416</v>
      </c>
      <c r="Y48" s="260">
        <v>7202.6845160494395</v>
      </c>
      <c r="Z48" s="260">
        <v>10548.24661945799</v>
      </c>
      <c r="AA48" s="260">
        <v>2579.0415381976859</v>
      </c>
      <c r="AB48" s="260">
        <v>2966.7073360019767</v>
      </c>
      <c r="AC48" s="260">
        <v>53105.238727577758</v>
      </c>
      <c r="AD48" s="260">
        <v>2018.7802937397842</v>
      </c>
      <c r="AE48" s="260">
        <v>2273.6216594663265</v>
      </c>
      <c r="AF48" s="260">
        <v>2306.9411809033172</v>
      </c>
      <c r="AG48" s="260">
        <v>3862.707673247864</v>
      </c>
      <c r="AH48" s="260">
        <v>3982.3177045728407</v>
      </c>
      <c r="AI48" s="260">
        <v>1769.8019465236569</v>
      </c>
      <c r="AJ48" s="260">
        <v>2644.963705180041</v>
      </c>
      <c r="AK48" s="260">
        <v>3199.3868855783699</v>
      </c>
      <c r="AL48" s="260">
        <v>3541.2811295156994</v>
      </c>
      <c r="AM48" s="260">
        <v>2835.317580780662</v>
      </c>
      <c r="AN48" s="260">
        <v>1917.3816306827564</v>
      </c>
      <c r="AO48" s="260">
        <v>3286.3428253177999</v>
      </c>
      <c r="AP48" s="260">
        <v>33638.844215509118</v>
      </c>
      <c r="AQ48" s="260">
        <v>2820.6829556296966</v>
      </c>
      <c r="AR48" s="260">
        <v>3422.7250814568974</v>
      </c>
      <c r="AS48" s="260">
        <v>3702.4206801879318</v>
      </c>
      <c r="AT48" s="260">
        <v>2829.9932714367815</v>
      </c>
      <c r="AU48" s="260">
        <v>3184.8978679063034</v>
      </c>
      <c r="AV48" s="260">
        <v>2397.775854566316</v>
      </c>
      <c r="AW48" s="260">
        <v>2783.3844364428278</v>
      </c>
      <c r="AX48" s="260">
        <v>2780.4668949713464</v>
      </c>
      <c r="AY48" s="260">
        <v>2149.0528813842811</v>
      </c>
      <c r="AZ48" s="260">
        <v>2887.9729503892213</v>
      </c>
      <c r="BA48" s="260">
        <v>2801.3656672726715</v>
      </c>
      <c r="BB48" s="260">
        <v>2651.5913004422587</v>
      </c>
      <c r="BC48" s="260">
        <v>34412.329842086539</v>
      </c>
      <c r="BD48" s="260">
        <v>1700.6971768393132</v>
      </c>
    </row>
    <row r="49" spans="1:51" s="38" customFormat="1" ht="15" customHeight="1" x14ac:dyDescent="0.15">
      <c r="A49" s="42"/>
      <c r="B49" s="74"/>
      <c r="C49" s="74"/>
      <c r="D49" s="127"/>
      <c r="E49" s="127"/>
      <c r="F49" s="127"/>
      <c r="G49" s="127"/>
      <c r="H49" s="127"/>
      <c r="I49" s="127"/>
      <c r="J49" s="127"/>
      <c r="K49" s="127"/>
      <c r="L49" s="127"/>
      <c r="M49" s="127"/>
      <c r="N49" s="133"/>
      <c r="O49" s="133"/>
      <c r="P49" s="133"/>
      <c r="Q49" s="133"/>
      <c r="R49" s="133"/>
      <c r="S49" s="133"/>
      <c r="T49" s="133"/>
      <c r="U49" s="133"/>
      <c r="V49" s="133"/>
      <c r="W49" s="133"/>
      <c r="X49" s="133"/>
      <c r="Y49" s="133"/>
      <c r="Z49" s="133"/>
      <c r="AA49" s="133"/>
      <c r="AB49" s="133"/>
      <c r="AC49" s="133"/>
      <c r="AD49" s="133"/>
      <c r="AE49" s="133"/>
      <c r="AF49" s="141"/>
      <c r="AG49" s="133"/>
      <c r="AH49" s="133"/>
      <c r="AI49" s="133"/>
      <c r="AJ49" s="133"/>
      <c r="AK49" s="133"/>
      <c r="AL49" s="133"/>
      <c r="AM49" s="133"/>
      <c r="AN49" s="133"/>
      <c r="AO49" s="133"/>
      <c r="AP49" s="133"/>
      <c r="AQ49" s="133"/>
      <c r="AR49" s="133"/>
      <c r="AS49" s="133"/>
      <c r="AT49" s="133"/>
      <c r="AU49" s="133"/>
      <c r="AV49" s="133"/>
      <c r="AW49" s="133"/>
      <c r="AX49" s="133"/>
      <c r="AY49" s="133"/>
    </row>
    <row r="50" spans="1:51" s="38" customFormat="1" ht="15" customHeight="1" x14ac:dyDescent="0.15">
      <c r="A50" s="39" t="s">
        <v>47</v>
      </c>
      <c r="B50" s="73"/>
      <c r="C50" s="73"/>
      <c r="D50" s="136"/>
      <c r="E50" s="136"/>
      <c r="F50" s="136"/>
      <c r="G50" s="136"/>
      <c r="H50" s="136"/>
      <c r="I50" s="136"/>
      <c r="J50" s="136"/>
      <c r="K50" s="136"/>
      <c r="L50" s="136"/>
      <c r="M50" s="143"/>
      <c r="N50" s="133"/>
      <c r="O50" s="133"/>
      <c r="P50" s="133"/>
      <c r="Q50" s="133"/>
      <c r="R50" s="133"/>
      <c r="S50" s="133"/>
      <c r="T50" s="133"/>
      <c r="U50" s="133"/>
      <c r="V50" s="133"/>
      <c r="W50" s="133"/>
      <c r="X50" s="133"/>
      <c r="Y50" s="133"/>
      <c r="Z50" s="133"/>
      <c r="AA50" s="133"/>
      <c r="AB50" s="133"/>
      <c r="AC50" s="133"/>
      <c r="AD50" s="133"/>
      <c r="AE50" s="133"/>
      <c r="AF50" s="141"/>
      <c r="AG50" s="133"/>
      <c r="AH50" s="133"/>
      <c r="AI50" s="133"/>
      <c r="AJ50" s="133"/>
      <c r="AK50" s="133"/>
      <c r="AL50" s="133"/>
      <c r="AM50" s="133"/>
      <c r="AN50" s="133"/>
      <c r="AO50" s="133"/>
      <c r="AP50" s="133"/>
      <c r="AQ50" s="133"/>
      <c r="AR50" s="133"/>
      <c r="AS50" s="133"/>
      <c r="AT50" s="133"/>
      <c r="AU50" s="133"/>
      <c r="AV50" s="133"/>
      <c r="AW50" s="133"/>
      <c r="AX50" s="133"/>
      <c r="AY50" s="133"/>
    </row>
    <row r="51" spans="1:51" s="38" customFormat="1" ht="15" customHeight="1" x14ac:dyDescent="0.15">
      <c r="A51" s="42" t="s">
        <v>57</v>
      </c>
      <c r="B51" s="74"/>
      <c r="C51" s="74"/>
      <c r="D51" s="127"/>
      <c r="E51" s="127"/>
      <c r="F51" s="127"/>
      <c r="G51" s="127"/>
      <c r="H51" s="127"/>
      <c r="I51" s="127"/>
      <c r="J51" s="127"/>
      <c r="K51" s="127"/>
      <c r="L51" s="127"/>
      <c r="M51" s="144"/>
      <c r="N51" s="133"/>
      <c r="O51" s="133"/>
      <c r="P51" s="133"/>
      <c r="Q51" s="133"/>
      <c r="R51" s="133"/>
      <c r="S51" s="133"/>
      <c r="T51" s="133"/>
      <c r="U51" s="133"/>
      <c r="V51" s="133"/>
      <c r="W51" s="133"/>
      <c r="X51" s="133"/>
      <c r="Y51" s="133"/>
      <c r="Z51" s="133"/>
      <c r="AA51" s="133"/>
      <c r="AB51" s="133"/>
      <c r="AC51" s="133"/>
      <c r="AD51" s="133"/>
      <c r="AE51" s="133"/>
      <c r="AF51" s="141"/>
      <c r="AG51" s="133"/>
      <c r="AH51" s="133"/>
      <c r="AI51" s="133"/>
      <c r="AJ51" s="133"/>
      <c r="AK51" s="133"/>
      <c r="AL51" s="133"/>
      <c r="AM51" s="133"/>
      <c r="AN51" s="133"/>
      <c r="AO51" s="133"/>
      <c r="AP51" s="133"/>
      <c r="AQ51" s="133"/>
      <c r="AR51" s="133"/>
      <c r="AS51" s="133"/>
      <c r="AT51" s="133"/>
      <c r="AU51" s="133"/>
      <c r="AV51" s="133"/>
      <c r="AW51" s="133"/>
      <c r="AX51" s="133"/>
      <c r="AY51" s="133"/>
    </row>
    <row r="52" spans="1:51" s="38" customFormat="1" ht="15" customHeight="1" x14ac:dyDescent="0.2">
      <c r="A52" s="205" t="s">
        <v>49</v>
      </c>
      <c r="B52" s="127"/>
      <c r="C52" s="127"/>
      <c r="D52" s="127"/>
      <c r="E52" s="127"/>
      <c r="F52" s="127"/>
      <c r="G52" s="127"/>
      <c r="H52" s="127"/>
      <c r="I52" s="127"/>
      <c r="J52" s="127"/>
      <c r="K52" s="127"/>
      <c r="L52" s="127"/>
      <c r="M52" s="144"/>
      <c r="N52" s="127"/>
      <c r="O52" s="131"/>
      <c r="P52" s="131"/>
      <c r="Q52" s="131"/>
      <c r="R52" s="131"/>
      <c r="S52" s="131"/>
      <c r="T52" s="131"/>
      <c r="U52" s="131"/>
      <c r="V52" s="131"/>
      <c r="W52" s="131"/>
      <c r="X52" s="131"/>
      <c r="Y52" s="131"/>
      <c r="Z52" s="131"/>
      <c r="AA52" s="131"/>
      <c r="AB52" s="131"/>
      <c r="AC52" s="131"/>
      <c r="AD52" s="131"/>
      <c r="AE52" s="131"/>
      <c r="AF52" s="131"/>
      <c r="AG52" s="131"/>
      <c r="AH52" s="131"/>
      <c r="AI52" s="131"/>
      <c r="AJ52" s="131"/>
      <c r="AK52" s="131"/>
      <c r="AL52" s="131"/>
      <c r="AM52" s="131"/>
      <c r="AN52" s="131"/>
      <c r="AO52" s="131"/>
      <c r="AP52" s="131"/>
      <c r="AQ52" s="131"/>
      <c r="AR52" s="131"/>
      <c r="AS52" s="131"/>
      <c r="AT52" s="131"/>
      <c r="AU52" s="131"/>
      <c r="AV52" s="131"/>
      <c r="AW52" s="131"/>
    </row>
    <row r="53" spans="1:51" s="11" customFormat="1" ht="15" customHeight="1" x14ac:dyDescent="0.15">
      <c r="A53" s="181" t="s">
        <v>50</v>
      </c>
      <c r="B53" s="145"/>
      <c r="C53" s="145"/>
      <c r="D53" s="127"/>
      <c r="E53" s="127"/>
      <c r="F53" s="127"/>
      <c r="G53" s="127"/>
      <c r="H53" s="127"/>
      <c r="I53" s="127"/>
      <c r="J53" s="127"/>
      <c r="K53" s="127"/>
      <c r="L53" s="127"/>
      <c r="M53" s="144"/>
      <c r="N53" s="131"/>
      <c r="O53" s="131"/>
      <c r="P53" s="131"/>
      <c r="Q53" s="131"/>
      <c r="R53" s="131"/>
      <c r="S53" s="131"/>
      <c r="T53" s="131"/>
      <c r="U53" s="131"/>
      <c r="V53" s="131"/>
      <c r="W53" s="131"/>
      <c r="X53" s="131"/>
      <c r="Y53" s="131"/>
      <c r="Z53" s="131"/>
      <c r="AA53" s="131"/>
      <c r="AB53" s="131"/>
      <c r="AC53" s="131"/>
      <c r="AD53" s="131"/>
      <c r="AE53" s="131"/>
      <c r="AF53" s="131"/>
      <c r="AG53" s="131"/>
      <c r="AH53" s="131"/>
      <c r="AI53" s="131"/>
      <c r="AJ53" s="131"/>
      <c r="AK53" s="131"/>
      <c r="AL53" s="131"/>
      <c r="AM53" s="131"/>
      <c r="AN53" s="131"/>
      <c r="AO53" s="131"/>
      <c r="AP53" s="131"/>
      <c r="AQ53" s="131"/>
      <c r="AR53" s="131"/>
      <c r="AS53" s="131"/>
      <c r="AT53" s="131"/>
      <c r="AU53" s="131"/>
      <c r="AV53" s="131"/>
      <c r="AW53" s="131"/>
      <c r="AX53" s="131"/>
      <c r="AY53" s="131"/>
    </row>
    <row r="54" spans="1:51" s="11" customFormat="1" ht="15" customHeight="1" x14ac:dyDescent="0.2">
      <c r="A54" s="182" t="s">
        <v>51</v>
      </c>
      <c r="B54" s="75"/>
      <c r="C54" s="75"/>
      <c r="D54" s="127"/>
      <c r="E54" s="127"/>
      <c r="F54" s="127"/>
      <c r="G54" s="127"/>
      <c r="H54" s="127"/>
      <c r="I54" s="127"/>
      <c r="J54" s="127"/>
      <c r="K54" s="127"/>
      <c r="L54" s="127"/>
      <c r="M54" s="144"/>
      <c r="N54" s="131"/>
      <c r="O54" s="131"/>
      <c r="P54" s="131"/>
      <c r="Q54" s="131"/>
      <c r="R54" s="131"/>
      <c r="S54" s="131"/>
      <c r="T54" s="131"/>
      <c r="U54" s="131"/>
      <c r="V54" s="131"/>
      <c r="W54" s="131"/>
      <c r="X54" s="131"/>
      <c r="Y54" s="131"/>
      <c r="Z54" s="131"/>
      <c r="AA54" s="131"/>
      <c r="AB54" s="131"/>
      <c r="AC54" s="131"/>
      <c r="AD54" s="131"/>
      <c r="AE54" s="131"/>
      <c r="AF54" s="131"/>
      <c r="AG54" s="131"/>
      <c r="AH54" s="131"/>
      <c r="AI54" s="131"/>
      <c r="AJ54" s="131"/>
      <c r="AK54" s="131"/>
      <c r="AL54" s="131"/>
      <c r="AM54" s="131"/>
      <c r="AN54" s="131"/>
      <c r="AO54" s="131"/>
      <c r="AP54" s="131"/>
      <c r="AQ54" s="131"/>
      <c r="AR54" s="131"/>
      <c r="AS54" s="131"/>
      <c r="AT54" s="131"/>
      <c r="AU54" s="131"/>
      <c r="AV54" s="131"/>
      <c r="AW54" s="131"/>
      <c r="AX54" s="131"/>
      <c r="AY54" s="131"/>
    </row>
    <row r="55" spans="1:51" s="11" customFormat="1" ht="15" customHeight="1" x14ac:dyDescent="0.2">
      <c r="A55" s="109" t="s">
        <v>52</v>
      </c>
      <c r="B55" s="76"/>
      <c r="C55" s="76"/>
      <c r="D55" s="127"/>
      <c r="E55" s="127"/>
      <c r="F55" s="127"/>
      <c r="G55" s="127"/>
      <c r="H55" s="127"/>
      <c r="I55" s="127"/>
      <c r="J55" s="127"/>
      <c r="K55" s="127"/>
      <c r="L55" s="127"/>
      <c r="M55" s="144"/>
      <c r="N55" s="131"/>
      <c r="O55" s="131"/>
      <c r="P55" s="131"/>
      <c r="Q55" s="131"/>
      <c r="R55" s="131"/>
      <c r="S55" s="131"/>
      <c r="T55" s="131"/>
      <c r="U55" s="131"/>
      <c r="V55" s="131"/>
      <c r="W55" s="131"/>
      <c r="X55" s="131"/>
      <c r="Y55" s="131"/>
      <c r="Z55" s="131"/>
      <c r="AA55" s="131"/>
      <c r="AB55" s="131"/>
      <c r="AC55" s="131"/>
      <c r="AD55" s="131"/>
      <c r="AE55" s="131"/>
      <c r="AF55" s="131"/>
      <c r="AG55" s="131"/>
      <c r="AH55" s="131"/>
      <c r="AI55" s="131"/>
      <c r="AJ55" s="131"/>
      <c r="AK55" s="131"/>
      <c r="AL55" s="131"/>
      <c r="AM55" s="131"/>
      <c r="AN55" s="131"/>
      <c r="AO55" s="131"/>
      <c r="AP55" s="131"/>
      <c r="AQ55" s="131"/>
      <c r="AR55" s="131"/>
      <c r="AS55" s="131"/>
      <c r="AT55" s="131"/>
      <c r="AU55" s="131"/>
      <c r="AV55" s="131"/>
      <c r="AW55" s="131"/>
      <c r="AX55" s="131"/>
      <c r="AY55" s="131"/>
    </row>
    <row r="56" spans="1:51" s="11" customFormat="1" ht="15" customHeight="1" x14ac:dyDescent="0.2">
      <c r="A56" s="181" t="s">
        <v>58</v>
      </c>
      <c r="B56" s="75"/>
      <c r="C56" s="75"/>
      <c r="D56" s="127"/>
      <c r="E56" s="127"/>
      <c r="F56" s="127"/>
      <c r="G56" s="127"/>
      <c r="H56" s="127"/>
      <c r="I56" s="127"/>
      <c r="J56" s="127"/>
      <c r="K56" s="127"/>
      <c r="L56" s="127"/>
      <c r="M56" s="144"/>
      <c r="N56" s="131"/>
      <c r="O56" s="131"/>
      <c r="P56" s="131"/>
      <c r="Q56" s="131"/>
      <c r="R56" s="131"/>
      <c r="S56" s="131"/>
      <c r="T56" s="131"/>
      <c r="U56" s="131"/>
      <c r="V56" s="131"/>
      <c r="W56" s="131"/>
      <c r="X56" s="131"/>
      <c r="Y56" s="131"/>
      <c r="Z56" s="131"/>
      <c r="AA56" s="131"/>
      <c r="AB56" s="131"/>
      <c r="AC56" s="131"/>
      <c r="AD56" s="131"/>
      <c r="AE56" s="131"/>
      <c r="AF56" s="131"/>
      <c r="AG56" s="131"/>
      <c r="AH56" s="131"/>
      <c r="AI56" s="131"/>
      <c r="AJ56" s="131"/>
      <c r="AK56" s="131"/>
      <c r="AL56" s="131"/>
      <c r="AM56" s="131"/>
      <c r="AN56" s="131"/>
      <c r="AO56" s="131"/>
      <c r="AP56" s="131"/>
      <c r="AQ56" s="131"/>
      <c r="AR56" s="131"/>
      <c r="AS56" s="131"/>
      <c r="AT56" s="131"/>
      <c r="AU56" s="131"/>
      <c r="AV56" s="131"/>
      <c r="AW56" s="131"/>
      <c r="AX56" s="131"/>
      <c r="AY56" s="131"/>
    </row>
    <row r="57" spans="1:51" s="11" customFormat="1" ht="15" customHeight="1" x14ac:dyDescent="0.2">
      <c r="A57" s="181" t="s">
        <v>54</v>
      </c>
      <c r="B57" s="37"/>
      <c r="C57" s="37"/>
      <c r="D57" s="127"/>
      <c r="E57" s="127"/>
      <c r="F57" s="127"/>
      <c r="G57" s="127"/>
      <c r="H57" s="127"/>
      <c r="I57" s="127"/>
      <c r="J57" s="127"/>
      <c r="K57" s="127"/>
      <c r="L57" s="127"/>
      <c r="M57" s="144"/>
      <c r="N57" s="131"/>
      <c r="O57" s="131"/>
      <c r="P57" s="131"/>
      <c r="Q57" s="131"/>
      <c r="R57" s="131"/>
      <c r="S57" s="131"/>
      <c r="T57" s="131"/>
      <c r="U57" s="131"/>
      <c r="V57" s="131"/>
      <c r="W57" s="131"/>
      <c r="X57" s="131"/>
      <c r="Y57" s="131"/>
      <c r="Z57" s="131"/>
      <c r="AA57" s="131"/>
      <c r="AB57" s="131"/>
      <c r="AC57" s="131"/>
      <c r="AD57" s="131"/>
      <c r="AE57" s="131"/>
      <c r="AF57" s="131"/>
      <c r="AG57" s="131"/>
      <c r="AH57" s="131"/>
      <c r="AI57" s="131"/>
      <c r="AJ57" s="131"/>
      <c r="AK57" s="131"/>
      <c r="AL57" s="131"/>
      <c r="AM57" s="131"/>
      <c r="AN57" s="131"/>
      <c r="AO57" s="131"/>
      <c r="AP57" s="131"/>
      <c r="AQ57" s="131"/>
      <c r="AR57" s="131"/>
      <c r="AS57" s="131"/>
      <c r="AT57" s="131"/>
      <c r="AU57" s="131"/>
      <c r="AV57" s="131"/>
      <c r="AW57" s="131"/>
      <c r="AX57" s="131"/>
      <c r="AY57" s="131"/>
    </row>
    <row r="58" spans="1:51" s="11" customFormat="1" ht="15" customHeight="1" x14ac:dyDescent="0.15">
      <c r="A58" s="193" t="s">
        <v>99</v>
      </c>
      <c r="B58" s="146"/>
      <c r="C58" s="146"/>
      <c r="D58" s="147"/>
      <c r="E58" s="147"/>
      <c r="F58" s="147"/>
      <c r="G58" s="147"/>
      <c r="H58" s="147"/>
      <c r="I58" s="147"/>
      <c r="J58" s="147"/>
      <c r="K58" s="147"/>
      <c r="L58" s="147"/>
      <c r="M58" s="148"/>
      <c r="N58" s="131"/>
      <c r="O58" s="131"/>
      <c r="P58" s="131"/>
      <c r="Q58" s="131"/>
      <c r="R58" s="131"/>
      <c r="S58" s="131"/>
      <c r="T58" s="131"/>
      <c r="U58" s="131"/>
      <c r="V58" s="131"/>
      <c r="W58" s="131"/>
      <c r="X58" s="131"/>
      <c r="Y58" s="131"/>
      <c r="Z58" s="131"/>
      <c r="AA58" s="131"/>
      <c r="AB58" s="131"/>
      <c r="AC58" s="131"/>
      <c r="AD58" s="131"/>
      <c r="AE58" s="131"/>
      <c r="AF58" s="131"/>
      <c r="AG58" s="131"/>
      <c r="AH58" s="131"/>
      <c r="AI58" s="131"/>
      <c r="AJ58" s="131"/>
      <c r="AK58" s="131"/>
      <c r="AL58" s="131"/>
      <c r="AM58" s="131"/>
      <c r="AN58" s="131"/>
      <c r="AO58" s="131"/>
      <c r="AP58" s="131"/>
      <c r="AQ58" s="131"/>
      <c r="AR58" s="131"/>
      <c r="AS58" s="131"/>
      <c r="AT58" s="131"/>
      <c r="AU58" s="131"/>
      <c r="AV58" s="131"/>
      <c r="AW58" s="131"/>
      <c r="AX58" s="131"/>
      <c r="AY58" s="131"/>
    </row>
  </sheetData>
  <mergeCells count="10">
    <mergeCell ref="AQ5:BC5"/>
    <mergeCell ref="A3:C3"/>
    <mergeCell ref="A4:C4"/>
    <mergeCell ref="A1:G2"/>
    <mergeCell ref="AD5:AP5"/>
    <mergeCell ref="A5:A6"/>
    <mergeCell ref="B5:B6"/>
    <mergeCell ref="C5:C6"/>
    <mergeCell ref="D5:P5"/>
    <mergeCell ref="Q5:AC5"/>
  </mergeCells>
  <phoneticPr fontId="4" type="noConversion"/>
  <printOptions horizontalCentered="1" verticalCentered="1"/>
  <pageMargins left="0.75000000000000011" right="0.75000000000000011" top="1" bottom="1" header="0.5" footer="0.5"/>
  <pageSetup scale="84" orientation="portrait" horizontalDpi="4294967292" verticalDpi="4294967292" r:id="rId1"/>
  <headerFooter alignWithMargins="0"/>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C563912-1EE2-499C-9656-C3B43F5F3D35}">
  <dimension ref="A1:AW80"/>
  <sheetViews>
    <sheetView showGridLines="0" zoomScaleNormal="100" workbookViewId="0"/>
  </sheetViews>
  <sheetFormatPr baseColWidth="10" defaultColWidth="11.42578125" defaultRowHeight="14.25" x14ac:dyDescent="0.2"/>
  <cols>
    <col min="1" max="1" width="48.5703125" style="38" customWidth="1"/>
    <col min="2" max="2" width="13.85546875" style="38" customWidth="1"/>
    <col min="3" max="3" width="67.42578125" style="38" customWidth="1"/>
    <col min="4" max="4" width="13.140625" style="38" customWidth="1"/>
    <col min="5" max="5" width="12" style="11" customWidth="1"/>
    <col min="6" max="6" width="14.28515625" style="38" bestFit="1" customWidth="1"/>
    <col min="7" max="7" width="17.140625" style="11" customWidth="1"/>
    <col min="8" max="16384" width="11.42578125" style="11"/>
  </cols>
  <sheetData>
    <row r="1" spans="1:45" s="46" customFormat="1" ht="60" customHeight="1" x14ac:dyDescent="0.2">
      <c r="A1" s="19"/>
      <c r="B1" s="19"/>
      <c r="C1" s="19"/>
      <c r="D1" s="19"/>
      <c r="E1" s="19"/>
      <c r="F1" s="45"/>
      <c r="G1" s="19"/>
    </row>
    <row r="2" spans="1:45" s="46" customFormat="1" ht="30.75" customHeight="1" x14ac:dyDescent="0.2">
      <c r="A2" s="19"/>
      <c r="B2" s="19"/>
      <c r="C2" s="19"/>
      <c r="D2" s="19"/>
      <c r="E2" s="19"/>
      <c r="F2" s="45"/>
      <c r="G2" s="19"/>
    </row>
    <row r="3" spans="1:45" ht="22.5" customHeight="1" x14ac:dyDescent="0.2">
      <c r="A3" s="385" t="s">
        <v>0</v>
      </c>
      <c r="B3" s="386"/>
      <c r="C3" s="386"/>
      <c r="D3" s="20"/>
    </row>
    <row r="4" spans="1:45" s="38" customFormat="1" ht="54" customHeight="1" x14ac:dyDescent="0.2">
      <c r="A4" s="389" t="s">
        <v>110</v>
      </c>
      <c r="B4" s="390"/>
      <c r="C4" s="390"/>
      <c r="D4" s="49"/>
      <c r="E4" s="49"/>
      <c r="F4" s="49"/>
      <c r="G4" s="49"/>
      <c r="H4" s="125"/>
      <c r="I4" s="125"/>
      <c r="J4" s="125"/>
      <c r="K4" s="125"/>
      <c r="L4" s="125"/>
      <c r="M4" s="125"/>
      <c r="N4" s="125"/>
      <c r="O4" s="125"/>
      <c r="P4" s="132"/>
      <c r="Q4" s="132"/>
      <c r="R4" s="131"/>
      <c r="S4" s="133"/>
      <c r="T4" s="133"/>
      <c r="U4" s="132"/>
      <c r="V4" s="132"/>
      <c r="W4" s="132"/>
      <c r="X4" s="132"/>
      <c r="Y4" s="133"/>
      <c r="Z4" s="133"/>
      <c r="AA4" s="133"/>
      <c r="AB4" s="133"/>
      <c r="AC4" s="133"/>
      <c r="AD4" s="133"/>
      <c r="AE4" s="133"/>
      <c r="AF4" s="133"/>
      <c r="AG4" s="133"/>
      <c r="AH4" s="133"/>
      <c r="AI4" s="133"/>
      <c r="AJ4" s="133"/>
      <c r="AK4" s="132"/>
      <c r="AL4" s="132"/>
      <c r="AM4" s="132"/>
      <c r="AN4" s="133"/>
      <c r="AO4" s="132"/>
      <c r="AP4" s="132"/>
      <c r="AQ4" s="132"/>
      <c r="AR4" s="132"/>
      <c r="AS4" s="132"/>
    </row>
    <row r="5" spans="1:45" s="15" customFormat="1" ht="31.5" customHeight="1" x14ac:dyDescent="0.2">
      <c r="A5" s="387" t="s">
        <v>29</v>
      </c>
      <c r="B5" s="396" t="s">
        <v>55</v>
      </c>
      <c r="C5" s="396" t="s">
        <v>56</v>
      </c>
      <c r="D5" s="384" t="s">
        <v>102</v>
      </c>
      <c r="E5" s="395"/>
      <c r="F5" s="405" t="s">
        <v>59</v>
      </c>
      <c r="G5" s="403" t="s">
        <v>60</v>
      </c>
    </row>
    <row r="6" spans="1:45" s="15" customFormat="1" ht="18.75" customHeight="1" x14ac:dyDescent="0.2">
      <c r="A6" s="388"/>
      <c r="B6" s="397"/>
      <c r="C6" s="397"/>
      <c r="D6" s="48">
        <v>2025</v>
      </c>
      <c r="E6" s="48">
        <v>2026</v>
      </c>
      <c r="F6" s="406"/>
      <c r="G6" s="404"/>
    </row>
    <row r="7" spans="1:45" s="256" customFormat="1" ht="15.75" customHeight="1" x14ac:dyDescent="0.2">
      <c r="A7" s="273" t="s">
        <v>115</v>
      </c>
      <c r="B7" s="273" t="s">
        <v>122</v>
      </c>
      <c r="C7" s="273" t="s">
        <v>122</v>
      </c>
      <c r="D7" s="274">
        <v>274737.61355016695</v>
      </c>
      <c r="E7" s="274">
        <v>290296.88435974385</v>
      </c>
      <c r="F7" s="275">
        <v>5.6633202161580982</v>
      </c>
      <c r="G7" s="276">
        <v>5.6633202161580947</v>
      </c>
    </row>
    <row r="8" spans="1:45" s="27" customFormat="1" ht="15.75" customHeight="1" x14ac:dyDescent="0.2">
      <c r="A8" s="261" t="s">
        <v>122</v>
      </c>
      <c r="B8" s="354">
        <v>211</v>
      </c>
      <c r="C8" s="248" t="s">
        <v>123</v>
      </c>
      <c r="D8" s="243">
        <v>168640.04791567483</v>
      </c>
      <c r="E8" s="243">
        <v>175434.99642878823</v>
      </c>
      <c r="F8" s="263">
        <v>4.029261493397513</v>
      </c>
      <c r="G8" s="263">
        <v>2.4732501768901929</v>
      </c>
      <c r="H8" s="57"/>
      <c r="I8" s="57"/>
      <c r="J8" s="57"/>
      <c r="K8" s="57"/>
      <c r="L8" s="57"/>
    </row>
    <row r="9" spans="1:45" s="27" customFormat="1" ht="15.75" customHeight="1" x14ac:dyDescent="0.2">
      <c r="A9" s="244" t="s">
        <v>122</v>
      </c>
      <c r="B9" s="362">
        <v>209</v>
      </c>
      <c r="C9" s="244" t="s">
        <v>125</v>
      </c>
      <c r="D9" s="246">
        <v>21736.211853423152</v>
      </c>
      <c r="E9" s="247">
        <v>25140.340801098911</v>
      </c>
      <c r="F9" s="264">
        <v>15.661095735684299</v>
      </c>
      <c r="G9" s="265">
        <v>1.2390472872234393</v>
      </c>
    </row>
    <row r="10" spans="1:45" s="27" customFormat="1" ht="15.75" customHeight="1" x14ac:dyDescent="0.2">
      <c r="A10" s="248" t="s">
        <v>122</v>
      </c>
      <c r="B10" s="354">
        <v>212</v>
      </c>
      <c r="C10" s="248" t="s">
        <v>124</v>
      </c>
      <c r="D10" s="243">
        <v>60591.755993709172</v>
      </c>
      <c r="E10" s="243">
        <v>63197.089969882283</v>
      </c>
      <c r="F10" s="263">
        <v>4.2998159294865133</v>
      </c>
      <c r="G10" s="263">
        <v>0.94829897606917168</v>
      </c>
    </row>
    <row r="11" spans="1:45" s="27" customFormat="1" ht="15.75" customHeight="1" x14ac:dyDescent="0.2">
      <c r="A11" s="244" t="s">
        <v>122</v>
      </c>
      <c r="B11" s="362">
        <v>232</v>
      </c>
      <c r="C11" s="266" t="s">
        <v>127</v>
      </c>
      <c r="D11" s="250">
        <v>2907.1449801882795</v>
      </c>
      <c r="E11" s="250">
        <v>3217.1474181930157</v>
      </c>
      <c r="F11" s="267">
        <v>10.663466738582088</v>
      </c>
      <c r="G11" s="267">
        <v>0.11283581960215647</v>
      </c>
    </row>
    <row r="12" spans="1:45" s="27" customFormat="1" ht="15.75" customHeight="1" x14ac:dyDescent="0.2">
      <c r="A12" s="248" t="s">
        <v>122</v>
      </c>
      <c r="B12" s="354">
        <v>225</v>
      </c>
      <c r="C12" s="248" t="s">
        <v>128</v>
      </c>
      <c r="D12" s="243">
        <v>837.92606095544181</v>
      </c>
      <c r="E12" s="243">
        <v>633.06936528456606</v>
      </c>
      <c r="F12" s="263">
        <v>-24.44806352451775</v>
      </c>
      <c r="G12" s="263">
        <v>-7.4564488285281338E-2</v>
      </c>
    </row>
    <row r="13" spans="1:45" s="27" customFormat="1" ht="15.75" customHeight="1" x14ac:dyDescent="0.2">
      <c r="A13" s="244" t="s">
        <v>122</v>
      </c>
      <c r="B13" s="362">
        <v>208</v>
      </c>
      <c r="C13" s="266" t="s">
        <v>126</v>
      </c>
      <c r="D13" s="250">
        <v>4112.5308730868892</v>
      </c>
      <c r="E13" s="250">
        <v>3483.4913235540466</v>
      </c>
      <c r="F13" s="267">
        <v>-15.295679690805144</v>
      </c>
      <c r="G13" s="267">
        <v>-0.22896011267055003</v>
      </c>
    </row>
    <row r="14" spans="1:45" s="27" customFormat="1" ht="15.75" customHeight="1" x14ac:dyDescent="0.2">
      <c r="A14" s="248" t="s">
        <v>122</v>
      </c>
      <c r="B14" s="262" t="s">
        <v>122</v>
      </c>
      <c r="C14" s="248" t="s">
        <v>129</v>
      </c>
      <c r="D14" s="243">
        <v>15911.995873129192</v>
      </c>
      <c r="E14" s="243">
        <v>19190.749052942752</v>
      </c>
      <c r="F14" s="263">
        <v>20.605543176079095</v>
      </c>
      <c r="G14" s="263">
        <v>1.1934125573289445</v>
      </c>
    </row>
    <row r="15" spans="1:45" s="256" customFormat="1" ht="15.75" customHeight="1" x14ac:dyDescent="0.2">
      <c r="A15" s="307" t="s">
        <v>116</v>
      </c>
      <c r="B15" s="296" t="s">
        <v>122</v>
      </c>
      <c r="C15" s="307" t="s">
        <v>122</v>
      </c>
      <c r="D15" s="274">
        <v>210887.74984555051</v>
      </c>
      <c r="E15" s="274">
        <v>256147.66441860015</v>
      </c>
      <c r="F15" s="276">
        <v>21.46161387097969</v>
      </c>
      <c r="G15" s="276">
        <v>21.461613870979697</v>
      </c>
    </row>
    <row r="16" spans="1:45" s="27" customFormat="1" ht="15.75" customHeight="1" x14ac:dyDescent="0.2">
      <c r="A16" s="248" t="s">
        <v>122</v>
      </c>
      <c r="B16" s="354">
        <v>279</v>
      </c>
      <c r="C16" s="248" t="s">
        <v>131</v>
      </c>
      <c r="D16" s="243">
        <v>5368.9355844055053</v>
      </c>
      <c r="E16" s="243">
        <v>38102.691297210964</v>
      </c>
      <c r="F16" s="269">
        <v>609.68799491435914</v>
      </c>
      <c r="G16" s="270">
        <v>15.521885807392287</v>
      </c>
    </row>
    <row r="17" spans="1:12" s="337" customFormat="1" ht="15.75" customHeight="1" x14ac:dyDescent="0.2">
      <c r="A17" s="334" t="s">
        <v>122</v>
      </c>
      <c r="B17" s="363">
        <v>277</v>
      </c>
      <c r="C17" s="334" t="s">
        <v>132</v>
      </c>
      <c r="D17" s="246">
        <v>19505.563633498969</v>
      </c>
      <c r="E17" s="247">
        <v>29443.81615708231</v>
      </c>
      <c r="F17" s="264">
        <v>50.950860535582422</v>
      </c>
      <c r="G17" s="265">
        <v>4.7125793370463178</v>
      </c>
    </row>
    <row r="18" spans="1:12" s="337" customFormat="1" ht="15.75" customHeight="1" x14ac:dyDescent="0.2">
      <c r="A18" s="336" t="s">
        <v>122</v>
      </c>
      <c r="B18" s="359">
        <v>2841</v>
      </c>
      <c r="C18" s="336" t="s">
        <v>130</v>
      </c>
      <c r="D18" s="243">
        <v>105956.28961005532</v>
      </c>
      <c r="E18" s="243">
        <v>111382.09258249705</v>
      </c>
      <c r="F18" s="263">
        <v>5.1207936710600137</v>
      </c>
      <c r="G18" s="263">
        <v>2.5728393310732676</v>
      </c>
    </row>
    <row r="19" spans="1:12" s="27" customFormat="1" ht="15.75" customHeight="1" x14ac:dyDescent="0.2">
      <c r="A19" s="244" t="s">
        <v>122</v>
      </c>
      <c r="B19" s="362">
        <v>276</v>
      </c>
      <c r="C19" s="244" t="s">
        <v>134</v>
      </c>
      <c r="D19" s="246">
        <v>8415.4924278421022</v>
      </c>
      <c r="E19" s="247">
        <v>9489.1140110757588</v>
      </c>
      <c r="F19" s="264">
        <v>12.757679867688438</v>
      </c>
      <c r="G19" s="265">
        <v>0.50909622963873102</v>
      </c>
    </row>
    <row r="20" spans="1:12" s="27" customFormat="1" ht="15.75" customHeight="1" x14ac:dyDescent="0.2">
      <c r="A20" s="248" t="s">
        <v>122</v>
      </c>
      <c r="B20" s="354">
        <v>272</v>
      </c>
      <c r="C20" s="248" t="s">
        <v>137</v>
      </c>
      <c r="D20" s="243">
        <v>653.71652393585794</v>
      </c>
      <c r="E20" s="243">
        <v>246.55292258554462</v>
      </c>
      <c r="F20" s="263">
        <v>-62.284428562228577</v>
      </c>
      <c r="G20" s="263">
        <v>-0.19307124365853914</v>
      </c>
    </row>
    <row r="21" spans="1:12" s="27" customFormat="1" ht="15.75" customHeight="1" x14ac:dyDescent="0.2">
      <c r="A21" s="244" t="s">
        <v>122</v>
      </c>
      <c r="B21" s="360">
        <v>2844</v>
      </c>
      <c r="C21" s="266" t="s">
        <v>135</v>
      </c>
      <c r="D21" s="247">
        <v>9810.7211931377515</v>
      </c>
      <c r="E21" s="247">
        <v>8974.4379381420295</v>
      </c>
      <c r="F21" s="264">
        <v>-8.5241771581550267</v>
      </c>
      <c r="G21" s="265">
        <v>-0.39655373799957433</v>
      </c>
    </row>
    <row r="22" spans="1:12" s="27" customFormat="1" ht="15.75" customHeight="1" x14ac:dyDescent="0.2">
      <c r="A22" s="248" t="s">
        <v>122</v>
      </c>
      <c r="B22" s="354">
        <v>2843</v>
      </c>
      <c r="C22" s="248" t="s">
        <v>136</v>
      </c>
      <c r="D22" s="243">
        <v>4862.3529154505941</v>
      </c>
      <c r="E22" s="243">
        <v>3503.0587326744594</v>
      </c>
      <c r="F22" s="263">
        <v>-27.955481768031404</v>
      </c>
      <c r="G22" s="263">
        <v>-0.64455815179954801</v>
      </c>
      <c r="H22" s="57"/>
      <c r="I22" s="57"/>
      <c r="J22" s="57"/>
      <c r="K22" s="57"/>
      <c r="L22" s="57"/>
    </row>
    <row r="23" spans="1:12" s="27" customFormat="1" ht="15.75" customHeight="1" x14ac:dyDescent="0.2">
      <c r="A23" s="244" t="s">
        <v>122</v>
      </c>
      <c r="B23" s="362">
        <v>278</v>
      </c>
      <c r="C23" s="244" t="s">
        <v>133</v>
      </c>
      <c r="D23" s="246">
        <v>27544.441084515991</v>
      </c>
      <c r="E23" s="247">
        <v>24164.9384172629</v>
      </c>
      <c r="F23" s="264">
        <v>-12.269272979196032</v>
      </c>
      <c r="G23" s="265">
        <v>-1.6025125545358436</v>
      </c>
    </row>
    <row r="24" spans="1:12" s="27" customFormat="1" ht="15.75" customHeight="1" x14ac:dyDescent="0.2">
      <c r="A24" s="248" t="s">
        <v>122</v>
      </c>
      <c r="B24" s="262" t="s">
        <v>122</v>
      </c>
      <c r="C24" s="248" t="s">
        <v>129</v>
      </c>
      <c r="D24" s="243">
        <v>28770.236872708407</v>
      </c>
      <c r="E24" s="243">
        <v>30840.962360069163</v>
      </c>
      <c r="F24" s="263">
        <v>7.1974572073303165</v>
      </c>
      <c r="G24" s="263">
        <v>0.98190885382261861</v>
      </c>
    </row>
    <row r="25" spans="1:12" s="256" customFormat="1" ht="15.75" customHeight="1" x14ac:dyDescent="0.2">
      <c r="A25" s="273" t="s">
        <v>117</v>
      </c>
      <c r="B25" s="296" t="s">
        <v>122</v>
      </c>
      <c r="C25" s="297" t="s">
        <v>122</v>
      </c>
      <c r="D25" s="298">
        <v>151273.41344902138</v>
      </c>
      <c r="E25" s="298">
        <v>165431.6062536728</v>
      </c>
      <c r="F25" s="299">
        <v>9.3593398085266841</v>
      </c>
      <c r="G25" s="299">
        <v>9.3593398085266877</v>
      </c>
    </row>
    <row r="26" spans="1:12" s="27" customFormat="1" ht="15.75" customHeight="1" x14ac:dyDescent="0.2">
      <c r="A26" s="248" t="s">
        <v>122</v>
      </c>
      <c r="B26" s="354">
        <v>263</v>
      </c>
      <c r="C26" s="248" t="s">
        <v>138</v>
      </c>
      <c r="D26" s="243">
        <v>132656.48649399049</v>
      </c>
      <c r="E26" s="243">
        <v>147804.62595165605</v>
      </c>
      <c r="F26" s="263">
        <v>11.419071813236798</v>
      </c>
      <c r="G26" s="263">
        <v>10.013748690063393</v>
      </c>
    </row>
    <row r="27" spans="1:12" s="27" customFormat="1" ht="15.75" customHeight="1" x14ac:dyDescent="0.2">
      <c r="A27" s="244" t="s">
        <v>122</v>
      </c>
      <c r="B27" s="362">
        <v>890</v>
      </c>
      <c r="C27" s="244" t="s">
        <v>140</v>
      </c>
      <c r="D27" s="246">
        <v>5034.6578216176049</v>
      </c>
      <c r="E27" s="247">
        <v>6040.4566150697219</v>
      </c>
      <c r="F27" s="264">
        <v>19.97750053903286</v>
      </c>
      <c r="G27" s="265">
        <v>0.66488801337921011</v>
      </c>
    </row>
    <row r="28" spans="1:12" s="27" customFormat="1" ht="15.75" customHeight="1" x14ac:dyDescent="0.2">
      <c r="A28" s="248" t="s">
        <v>122</v>
      </c>
      <c r="B28" s="354">
        <v>889</v>
      </c>
      <c r="C28" s="248" t="s">
        <v>141</v>
      </c>
      <c r="D28" s="243">
        <v>401.98024347099863</v>
      </c>
      <c r="E28" s="243">
        <v>617.96289441766328</v>
      </c>
      <c r="F28" s="263">
        <v>53.729668175159219</v>
      </c>
      <c r="G28" s="263">
        <v>0.14277634517677493</v>
      </c>
    </row>
    <row r="29" spans="1:12" s="27" customFormat="1" ht="15.75" customHeight="1" x14ac:dyDescent="0.2">
      <c r="A29" s="244" t="s">
        <v>122</v>
      </c>
      <c r="B29" s="362">
        <v>247</v>
      </c>
      <c r="C29" s="244" t="s">
        <v>139</v>
      </c>
      <c r="D29" s="246">
        <v>13180.28888994228</v>
      </c>
      <c r="E29" s="247">
        <v>10968.560792529364</v>
      </c>
      <c r="F29" s="264">
        <v>-16.780573748278442</v>
      </c>
      <c r="G29" s="265">
        <v>-1.4620732400926884</v>
      </c>
    </row>
    <row r="30" spans="1:12" s="256" customFormat="1" ht="15.75" customHeight="1" x14ac:dyDescent="0.2">
      <c r="A30" s="293" t="s">
        <v>118</v>
      </c>
      <c r="B30" s="300" t="s">
        <v>122</v>
      </c>
      <c r="C30" s="293" t="s">
        <v>122</v>
      </c>
      <c r="D30" s="295">
        <v>17350.497328070574</v>
      </c>
      <c r="E30" s="295">
        <v>22429.030692667977</v>
      </c>
      <c r="F30" s="301">
        <v>29.270246659622131</v>
      </c>
      <c r="G30" s="301">
        <v>29.270246659622117</v>
      </c>
    </row>
    <row r="31" spans="1:12" s="27" customFormat="1" ht="15.75" customHeight="1" x14ac:dyDescent="0.2">
      <c r="A31" s="244" t="s">
        <v>122</v>
      </c>
      <c r="B31" s="362">
        <v>893</v>
      </c>
      <c r="C31" s="244" t="s">
        <v>143</v>
      </c>
      <c r="D31" s="246">
        <v>4112.956867580152</v>
      </c>
      <c r="E31" s="247">
        <v>9265.9258878346864</v>
      </c>
      <c r="F31" s="264">
        <v>125.28624019551827</v>
      </c>
      <c r="G31" s="265">
        <v>29.69925831415669</v>
      </c>
    </row>
    <row r="32" spans="1:12" s="27" customFormat="1" ht="15.75" customHeight="1" x14ac:dyDescent="0.2">
      <c r="A32" s="248" t="s">
        <v>122</v>
      </c>
      <c r="B32" s="354">
        <v>891</v>
      </c>
      <c r="C32" s="248" t="s">
        <v>144</v>
      </c>
      <c r="D32" s="243">
        <v>1107.9232279816035</v>
      </c>
      <c r="E32" s="243">
        <v>1390.5014041198197</v>
      </c>
      <c r="F32" s="263">
        <v>25.505212726066986</v>
      </c>
      <c r="G32" s="263">
        <v>1.6286459736289278</v>
      </c>
    </row>
    <row r="33" spans="1:7" s="27" customFormat="1" ht="15.75" customHeight="1" x14ac:dyDescent="0.2">
      <c r="A33" s="244" t="s">
        <v>122</v>
      </c>
      <c r="B33" s="362">
        <v>892</v>
      </c>
      <c r="C33" s="244" t="s">
        <v>145</v>
      </c>
      <c r="D33" s="246">
        <v>335.3988131464663</v>
      </c>
      <c r="E33" s="247">
        <v>496.10463950884792</v>
      </c>
      <c r="F33" s="264">
        <v>47.914846464350035</v>
      </c>
      <c r="G33" s="265">
        <v>0.92623181528279896</v>
      </c>
    </row>
    <row r="34" spans="1:7" s="27" customFormat="1" ht="15.75" customHeight="1" x14ac:dyDescent="0.2">
      <c r="A34" s="248" t="s">
        <v>122</v>
      </c>
      <c r="B34" s="354">
        <v>894</v>
      </c>
      <c r="C34" s="248" t="s">
        <v>142</v>
      </c>
      <c r="D34" s="243">
        <v>11794.218419362351</v>
      </c>
      <c r="E34" s="243">
        <v>11276.498761204624</v>
      </c>
      <c r="F34" s="263">
        <v>-4.3896054808328415</v>
      </c>
      <c r="G34" s="263">
        <v>-2.9838894434462779</v>
      </c>
    </row>
    <row r="35" spans="1:7" s="256" customFormat="1" ht="15.75" customHeight="1" x14ac:dyDescent="0.2">
      <c r="A35" s="273" t="s">
        <v>119</v>
      </c>
      <c r="B35" s="296" t="s">
        <v>122</v>
      </c>
      <c r="C35" s="273" t="s">
        <v>122</v>
      </c>
      <c r="D35" s="292">
        <v>12198.420334386763</v>
      </c>
      <c r="E35" s="274">
        <v>11817.606472076121</v>
      </c>
      <c r="F35" s="275">
        <v>-3.1218293178268794</v>
      </c>
      <c r="G35" s="276">
        <v>-3.1218293178268861</v>
      </c>
    </row>
    <row r="36" spans="1:7" s="27" customFormat="1" ht="15.75" customHeight="1" x14ac:dyDescent="0.2">
      <c r="A36" s="248" t="s">
        <v>122</v>
      </c>
      <c r="B36" s="354">
        <v>288</v>
      </c>
      <c r="C36" s="248" t="s">
        <v>147</v>
      </c>
      <c r="D36" s="243">
        <v>5734.6368832225407</v>
      </c>
      <c r="E36" s="243">
        <v>4519.2137114319794</v>
      </c>
      <c r="F36" s="263">
        <v>-21.194422533472817</v>
      </c>
      <c r="G36" s="263">
        <v>-9.9637751321319996</v>
      </c>
    </row>
    <row r="37" spans="1:7" s="27" customFormat="1" ht="15.75" customHeight="1" x14ac:dyDescent="0.2">
      <c r="A37" s="244" t="s">
        <v>122</v>
      </c>
      <c r="B37" s="356">
        <v>895</v>
      </c>
      <c r="C37" s="244" t="s">
        <v>148</v>
      </c>
      <c r="D37" s="246">
        <v>1224.4014977692293</v>
      </c>
      <c r="E37" s="247">
        <v>1151.8237764981641</v>
      </c>
      <c r="F37" s="271">
        <v>-5.9276080112035601</v>
      </c>
      <c r="G37" s="272">
        <v>-0.59497639269301217</v>
      </c>
    </row>
    <row r="38" spans="1:7" s="27" customFormat="1" ht="15.75" customHeight="1" x14ac:dyDescent="0.2">
      <c r="A38" s="248" t="s">
        <v>122</v>
      </c>
      <c r="B38" s="354">
        <v>897</v>
      </c>
      <c r="C38" s="248" t="s">
        <v>149</v>
      </c>
      <c r="D38" s="243">
        <v>686.89882524071095</v>
      </c>
      <c r="E38" s="243">
        <v>700.06742573173233</v>
      </c>
      <c r="F38" s="263">
        <v>1.9171091880098459</v>
      </c>
      <c r="G38" s="263">
        <v>0.10795332616879683</v>
      </c>
    </row>
    <row r="39" spans="1:7" s="27" customFormat="1" ht="15.75" customHeight="1" x14ac:dyDescent="0.2">
      <c r="A39" s="244" t="s">
        <v>122</v>
      </c>
      <c r="B39" s="356">
        <v>896</v>
      </c>
      <c r="C39" s="244" t="s">
        <v>146</v>
      </c>
      <c r="D39" s="246">
        <v>4552.4831281542829</v>
      </c>
      <c r="E39" s="247">
        <v>5446.5015584142448</v>
      </c>
      <c r="F39" s="271">
        <v>19.638039397247013</v>
      </c>
      <c r="G39" s="272">
        <v>7.3289688808293212</v>
      </c>
    </row>
    <row r="40" spans="1:7" s="256" customFormat="1" ht="15.75" customHeight="1" x14ac:dyDescent="0.2">
      <c r="A40" s="293" t="s">
        <v>120</v>
      </c>
      <c r="B40" s="300" t="s">
        <v>122</v>
      </c>
      <c r="C40" s="293" t="s">
        <v>122</v>
      </c>
      <c r="D40" s="295">
        <v>40034.63027070363</v>
      </c>
      <c r="E40" s="295">
        <v>10815.087352474631</v>
      </c>
      <c r="F40" s="301">
        <v>-72.985669458301828</v>
      </c>
      <c r="G40" s="301">
        <v>-72.985669458301828</v>
      </c>
    </row>
    <row r="41" spans="1:7" s="27" customFormat="1" ht="15.75" customHeight="1" x14ac:dyDescent="0.2">
      <c r="A41" s="244" t="s">
        <v>122</v>
      </c>
      <c r="B41" s="356">
        <v>103</v>
      </c>
      <c r="C41" s="244" t="s">
        <v>150</v>
      </c>
      <c r="D41" s="246">
        <v>35392.328931402706</v>
      </c>
      <c r="E41" s="247">
        <v>6766.6971505310812</v>
      </c>
      <c r="F41" s="271">
        <v>-80.880893247668808</v>
      </c>
      <c r="G41" s="272">
        <v>-71.502175959444713</v>
      </c>
    </row>
    <row r="42" spans="1:7" s="27" customFormat="1" ht="15.75" customHeight="1" x14ac:dyDescent="0.2">
      <c r="A42" s="248" t="s">
        <v>122</v>
      </c>
      <c r="B42" s="354">
        <v>106</v>
      </c>
      <c r="C42" s="248" t="s">
        <v>155</v>
      </c>
      <c r="D42" s="243">
        <v>330.98704238355009</v>
      </c>
      <c r="E42" s="243">
        <v>0</v>
      </c>
      <c r="F42" s="263">
        <v>-100</v>
      </c>
      <c r="G42" s="263">
        <v>-0.82675183995831314</v>
      </c>
    </row>
    <row r="43" spans="1:7" s="27" customFormat="1" ht="15.75" customHeight="1" x14ac:dyDescent="0.2">
      <c r="A43" s="268" t="s">
        <v>122</v>
      </c>
      <c r="B43" s="362">
        <v>105</v>
      </c>
      <c r="C43" s="268" t="s">
        <v>152</v>
      </c>
      <c r="D43" s="247">
        <v>996.07819966347267</v>
      </c>
      <c r="E43" s="247">
        <v>766.40770771938378</v>
      </c>
      <c r="F43" s="265">
        <v>-23.057476011590623</v>
      </c>
      <c r="G43" s="265">
        <v>-0.57367956289621636</v>
      </c>
    </row>
    <row r="44" spans="1:7" s="27" customFormat="1" ht="15.75" customHeight="1" x14ac:dyDescent="0.2">
      <c r="A44" s="248" t="s">
        <v>122</v>
      </c>
      <c r="B44" s="354">
        <v>102</v>
      </c>
      <c r="C44" s="248" t="s">
        <v>151</v>
      </c>
      <c r="D44" s="243">
        <v>3015.2185063061179</v>
      </c>
      <c r="E44" s="243">
        <v>2975.774204639883</v>
      </c>
      <c r="F44" s="263">
        <v>-1.3081739046022562</v>
      </c>
      <c r="G44" s="263">
        <v>-9.8525455086066471E-2</v>
      </c>
    </row>
    <row r="45" spans="1:7" s="27" customFormat="1" ht="15.75" customHeight="1" x14ac:dyDescent="0.2">
      <c r="A45" s="268" t="s">
        <v>122</v>
      </c>
      <c r="B45" s="362">
        <v>107</v>
      </c>
      <c r="C45" s="268" t="s">
        <v>154</v>
      </c>
      <c r="D45" s="247">
        <v>108.22604839689848</v>
      </c>
      <c r="E45" s="247">
        <v>98.266026220943672</v>
      </c>
      <c r="F45" s="265">
        <v>-9.2029805425661664</v>
      </c>
      <c r="G45" s="265">
        <v>-2.4878516695690099E-2</v>
      </c>
    </row>
    <row r="46" spans="1:7" s="27" customFormat="1" ht="15.75" customHeight="1" x14ac:dyDescent="0.2">
      <c r="A46" s="248" t="s">
        <v>122</v>
      </c>
      <c r="B46" s="354">
        <v>104</v>
      </c>
      <c r="C46" s="248" t="s">
        <v>153</v>
      </c>
      <c r="D46" s="243">
        <v>191.79154255088505</v>
      </c>
      <c r="E46" s="243">
        <v>207.94226336334006</v>
      </c>
      <c r="F46" s="269">
        <v>8.4209765444531968</v>
      </c>
      <c r="G46" s="270">
        <v>4.0341875779164399E-2</v>
      </c>
    </row>
    <row r="47" spans="1:7" s="256" customFormat="1" ht="15.75" customHeight="1" x14ac:dyDescent="0.2">
      <c r="A47" s="273" t="s">
        <v>121</v>
      </c>
      <c r="B47" s="357" t="s">
        <v>122</v>
      </c>
      <c r="C47" s="273" t="s">
        <v>122</v>
      </c>
      <c r="D47" s="292">
        <v>2820.6829556296966</v>
      </c>
      <c r="E47" s="274">
        <v>1700.6971768393132</v>
      </c>
      <c r="F47" s="302">
        <v>-39.706191599982731</v>
      </c>
      <c r="G47" s="303">
        <v>-39.706191599982738</v>
      </c>
    </row>
    <row r="48" spans="1:7" s="27" customFormat="1" ht="15.75" customHeight="1" x14ac:dyDescent="0.2">
      <c r="A48" s="258" t="s">
        <v>122</v>
      </c>
      <c r="B48" s="361">
        <v>101</v>
      </c>
      <c r="C48" s="258" t="s">
        <v>121</v>
      </c>
      <c r="D48" s="260">
        <v>2820.6829556296966</v>
      </c>
      <c r="E48" s="260">
        <v>1700.6971768393132</v>
      </c>
      <c r="F48" s="277">
        <v>-39.706191599982731</v>
      </c>
      <c r="G48" s="277">
        <v>-39.706191599982738</v>
      </c>
    </row>
    <row r="49" spans="1:49" ht="15.75" customHeight="1" x14ac:dyDescent="0.2">
      <c r="A49" s="69"/>
      <c r="B49" s="69"/>
      <c r="C49" s="69"/>
      <c r="D49" s="70"/>
      <c r="E49" s="71"/>
      <c r="F49" s="63"/>
      <c r="G49" s="63"/>
    </row>
    <row r="50" spans="1:49" ht="15" customHeight="1" x14ac:dyDescent="0.15">
      <c r="A50" s="39" t="s">
        <v>47</v>
      </c>
      <c r="B50" s="73"/>
      <c r="C50" s="73"/>
      <c r="D50" s="40"/>
      <c r="E50" s="41"/>
      <c r="F50" s="41"/>
      <c r="G50" s="41"/>
      <c r="H50" s="149"/>
      <c r="I50" s="149"/>
      <c r="J50" s="149"/>
      <c r="K50" s="149"/>
      <c r="L50" s="149"/>
      <c r="M50" s="150"/>
    </row>
    <row r="51" spans="1:49" ht="15" customHeight="1" x14ac:dyDescent="0.15">
      <c r="A51" s="212" t="s">
        <v>61</v>
      </c>
      <c r="B51" s="74"/>
      <c r="C51" s="74"/>
      <c r="D51" s="37"/>
      <c r="E51" s="38"/>
      <c r="G51" s="38"/>
      <c r="M51" s="44"/>
    </row>
    <row r="52" spans="1:49" ht="15" customHeight="1" x14ac:dyDescent="0.15">
      <c r="A52" s="212" t="s">
        <v>62</v>
      </c>
      <c r="B52" s="74"/>
      <c r="C52" s="74"/>
      <c r="D52" s="37"/>
      <c r="E52" s="38"/>
      <c r="G52" s="38"/>
      <c r="M52" s="44"/>
    </row>
    <row r="53" spans="1:49" ht="15" customHeight="1" x14ac:dyDescent="0.15">
      <c r="A53" s="210" t="s">
        <v>48</v>
      </c>
      <c r="B53" s="74"/>
      <c r="C53" s="74"/>
      <c r="D53" s="37"/>
      <c r="E53" s="38"/>
      <c r="G53" s="38"/>
      <c r="M53" s="44"/>
    </row>
    <row r="54" spans="1:49" s="38" customFormat="1" ht="15" customHeight="1" x14ac:dyDescent="0.2">
      <c r="A54" s="205" t="s">
        <v>49</v>
      </c>
      <c r="B54" s="127"/>
      <c r="C54" s="127"/>
      <c r="D54" s="127"/>
      <c r="E54" s="127"/>
      <c r="F54" s="127"/>
      <c r="G54" s="127"/>
      <c r="H54" s="127"/>
      <c r="I54" s="127"/>
      <c r="J54" s="127"/>
      <c r="K54" s="127"/>
      <c r="L54" s="127"/>
      <c r="M54" s="144"/>
      <c r="N54" s="127"/>
      <c r="O54" s="131"/>
      <c r="P54" s="131"/>
      <c r="Q54" s="131"/>
      <c r="R54" s="131"/>
      <c r="S54" s="131"/>
      <c r="T54" s="131"/>
      <c r="U54" s="131"/>
      <c r="V54" s="131"/>
      <c r="W54" s="131"/>
      <c r="X54" s="131"/>
      <c r="Y54" s="131"/>
      <c r="Z54" s="131"/>
      <c r="AA54" s="131"/>
      <c r="AB54" s="131"/>
      <c r="AC54" s="131"/>
      <c r="AD54" s="131"/>
      <c r="AE54" s="131"/>
      <c r="AF54" s="131"/>
      <c r="AG54" s="131"/>
      <c r="AH54" s="131"/>
      <c r="AI54" s="131"/>
      <c r="AJ54" s="131"/>
      <c r="AK54" s="131"/>
      <c r="AL54" s="131"/>
      <c r="AM54" s="131"/>
      <c r="AN54" s="131"/>
      <c r="AO54" s="131"/>
      <c r="AP54" s="131"/>
      <c r="AQ54" s="131"/>
      <c r="AR54" s="131"/>
      <c r="AS54" s="131"/>
      <c r="AT54" s="131"/>
      <c r="AU54" s="131"/>
      <c r="AV54" s="131"/>
      <c r="AW54" s="131"/>
    </row>
    <row r="55" spans="1:49" ht="15" customHeight="1" x14ac:dyDescent="0.2">
      <c r="A55" s="181" t="s">
        <v>50</v>
      </c>
      <c r="B55" s="75"/>
      <c r="C55" s="75"/>
      <c r="D55" s="37"/>
      <c r="M55" s="44"/>
    </row>
    <row r="56" spans="1:49" ht="15" customHeight="1" x14ac:dyDescent="0.2">
      <c r="A56" s="182" t="s">
        <v>51</v>
      </c>
      <c r="B56" s="76"/>
      <c r="C56" s="76"/>
      <c r="D56" s="37"/>
      <c r="M56" s="44"/>
    </row>
    <row r="57" spans="1:49" ht="15" customHeight="1" x14ac:dyDescent="0.2">
      <c r="A57" s="109" t="s">
        <v>63</v>
      </c>
      <c r="B57" s="75"/>
      <c r="C57" s="75"/>
      <c r="D57" s="37"/>
      <c r="M57" s="44"/>
    </row>
    <row r="58" spans="1:49" ht="15" customHeight="1" x14ac:dyDescent="0.2">
      <c r="A58" s="181" t="s">
        <v>53</v>
      </c>
      <c r="B58" s="37"/>
      <c r="C58" s="37"/>
      <c r="D58" s="37"/>
      <c r="E58" s="37"/>
      <c r="F58" s="37"/>
      <c r="G58" s="37"/>
      <c r="H58" s="151"/>
      <c r="M58" s="44"/>
    </row>
    <row r="59" spans="1:49" ht="15" customHeight="1" x14ac:dyDescent="0.2">
      <c r="A59" s="109" t="s">
        <v>54</v>
      </c>
      <c r="B59" s="37"/>
      <c r="C59" s="37"/>
      <c r="D59" s="37"/>
      <c r="E59" s="37"/>
      <c r="F59" s="37"/>
      <c r="G59" s="37"/>
      <c r="H59" s="151"/>
      <c r="M59" s="44"/>
    </row>
    <row r="60" spans="1:49" ht="15" customHeight="1" x14ac:dyDescent="0.15">
      <c r="A60" s="193" t="s">
        <v>99</v>
      </c>
      <c r="B60" s="146"/>
      <c r="C60" s="146"/>
      <c r="D60" s="146"/>
      <c r="E60" s="146"/>
      <c r="F60" s="146"/>
      <c r="G60" s="146"/>
      <c r="H60" s="204"/>
      <c r="I60" s="152"/>
      <c r="J60" s="152"/>
      <c r="K60" s="152"/>
      <c r="L60" s="152"/>
      <c r="M60" s="153"/>
    </row>
    <row r="61" spans="1:49" s="15" customFormat="1" ht="15" customHeight="1" x14ac:dyDescent="0.2">
      <c r="A61" s="401"/>
      <c r="B61" s="402"/>
      <c r="C61" s="402"/>
      <c r="D61" s="402"/>
      <c r="F61" s="78"/>
      <c r="I61" s="11"/>
      <c r="J61" s="11"/>
      <c r="K61" s="11"/>
      <c r="L61" s="11"/>
      <c r="M61" s="11"/>
      <c r="N61" s="11"/>
      <c r="O61" s="11"/>
      <c r="P61" s="11"/>
      <c r="Q61" s="11"/>
      <c r="R61" s="11"/>
    </row>
    <row r="62" spans="1:49" x14ac:dyDescent="0.2">
      <c r="A62" s="399"/>
      <c r="B62" s="400"/>
      <c r="C62" s="400"/>
      <c r="D62" s="400"/>
    </row>
    <row r="63" spans="1:49" x14ac:dyDescent="0.2">
      <c r="A63" s="399"/>
      <c r="B63" s="400"/>
      <c r="C63" s="400"/>
      <c r="D63" s="400"/>
      <c r="F63" s="11"/>
    </row>
    <row r="64" spans="1:49" x14ac:dyDescent="0.2">
      <c r="A64" s="399"/>
      <c r="B64" s="400"/>
      <c r="C64" s="400"/>
      <c r="D64" s="400"/>
      <c r="F64" s="11"/>
    </row>
    <row r="65" spans="1:6" ht="17.25" x14ac:dyDescent="0.2">
      <c r="A65" s="401"/>
      <c r="B65" s="402"/>
      <c r="C65" s="402"/>
      <c r="D65" s="402"/>
      <c r="F65" s="11"/>
    </row>
    <row r="66" spans="1:6" x14ac:dyDescent="0.2">
      <c r="A66" s="399"/>
      <c r="B66" s="400"/>
      <c r="C66" s="400"/>
      <c r="D66" s="400"/>
      <c r="F66" s="11"/>
    </row>
    <row r="67" spans="1:6" x14ac:dyDescent="0.2">
      <c r="A67" s="399"/>
      <c r="B67" s="400"/>
      <c r="C67" s="400"/>
      <c r="D67" s="400"/>
      <c r="F67" s="11"/>
    </row>
    <row r="68" spans="1:6" x14ac:dyDescent="0.2">
      <c r="A68" s="399"/>
      <c r="B68" s="400"/>
      <c r="C68" s="400"/>
      <c r="D68" s="400"/>
      <c r="F68" s="11"/>
    </row>
    <row r="69" spans="1:6" ht="17.25" x14ac:dyDescent="0.2">
      <c r="A69" s="401"/>
      <c r="B69" s="402"/>
      <c r="C69" s="402"/>
      <c r="D69" s="402"/>
      <c r="F69" s="11"/>
    </row>
    <row r="70" spans="1:6" x14ac:dyDescent="0.2">
      <c r="A70" s="399"/>
      <c r="B70" s="400"/>
      <c r="C70" s="400"/>
      <c r="D70" s="400"/>
      <c r="F70" s="11"/>
    </row>
    <row r="71" spans="1:6" x14ac:dyDescent="0.2">
      <c r="A71" s="399"/>
      <c r="B71" s="400"/>
      <c r="C71" s="400"/>
      <c r="D71" s="400"/>
      <c r="F71" s="11"/>
    </row>
    <row r="72" spans="1:6" x14ac:dyDescent="0.2">
      <c r="A72" s="399"/>
      <c r="B72" s="400"/>
      <c r="C72" s="400"/>
      <c r="D72" s="400"/>
      <c r="F72" s="11"/>
    </row>
    <row r="73" spans="1:6" ht="17.25" x14ac:dyDescent="0.2">
      <c r="A73" s="401"/>
      <c r="B73" s="402"/>
      <c r="C73" s="402"/>
      <c r="D73" s="402"/>
      <c r="F73" s="11"/>
    </row>
    <row r="74" spans="1:6" x14ac:dyDescent="0.2">
      <c r="A74" s="399"/>
      <c r="B74" s="400"/>
      <c r="C74" s="400"/>
      <c r="D74" s="400"/>
      <c r="F74" s="11"/>
    </row>
    <row r="75" spans="1:6" x14ac:dyDescent="0.2">
      <c r="A75" s="399"/>
      <c r="B75" s="400"/>
      <c r="C75" s="400"/>
      <c r="D75" s="400"/>
      <c r="F75" s="11"/>
    </row>
    <row r="76" spans="1:6" x14ac:dyDescent="0.2">
      <c r="A76" s="399"/>
      <c r="B76" s="400"/>
      <c r="C76" s="400"/>
      <c r="D76" s="400"/>
      <c r="F76" s="11"/>
    </row>
    <row r="77" spans="1:6" ht="17.25" x14ac:dyDescent="0.2">
      <c r="A77" s="401"/>
      <c r="B77" s="402"/>
      <c r="C77" s="402"/>
      <c r="D77" s="402"/>
      <c r="F77" s="11"/>
    </row>
    <row r="78" spans="1:6" x14ac:dyDescent="0.2">
      <c r="A78" s="399"/>
      <c r="B78" s="400"/>
      <c r="C78" s="400"/>
      <c r="D78" s="400"/>
      <c r="F78" s="11"/>
    </row>
    <row r="79" spans="1:6" x14ac:dyDescent="0.2">
      <c r="A79" s="399"/>
      <c r="B79" s="400"/>
      <c r="C79" s="400"/>
      <c r="D79" s="400"/>
      <c r="F79" s="11"/>
    </row>
    <row r="80" spans="1:6" x14ac:dyDescent="0.2">
      <c r="A80" s="399"/>
      <c r="B80" s="400"/>
      <c r="C80" s="400"/>
      <c r="D80" s="400"/>
      <c r="F80" s="11"/>
    </row>
  </sheetData>
  <mergeCells count="18">
    <mergeCell ref="A3:C3"/>
    <mergeCell ref="F5:F6"/>
    <mergeCell ref="A69:D69"/>
    <mergeCell ref="A4:C4"/>
    <mergeCell ref="A5:A6"/>
    <mergeCell ref="B5:B6"/>
    <mergeCell ref="C5:C6"/>
    <mergeCell ref="D5:E5"/>
    <mergeCell ref="G5:G6"/>
    <mergeCell ref="A61:D61"/>
    <mergeCell ref="A62:D64"/>
    <mergeCell ref="A65:D65"/>
    <mergeCell ref="A66:D68"/>
    <mergeCell ref="A70:D72"/>
    <mergeCell ref="A73:D73"/>
    <mergeCell ref="A74:D76"/>
    <mergeCell ref="A77:D77"/>
    <mergeCell ref="A78:D80"/>
  </mergeCells>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91310C-05F2-41E1-88D0-4159C69A49CD}">
  <dimension ref="A1:BC81"/>
  <sheetViews>
    <sheetView showGridLines="0" zoomScaleNormal="100" workbookViewId="0"/>
  </sheetViews>
  <sheetFormatPr baseColWidth="10" defaultColWidth="11.42578125" defaultRowHeight="14.25" x14ac:dyDescent="0.2"/>
  <cols>
    <col min="1" max="1" width="44.42578125" style="38" customWidth="1"/>
    <col min="2" max="2" width="23.85546875" style="38" customWidth="1"/>
    <col min="3" max="15" width="14.7109375" style="133" customWidth="1"/>
    <col min="16" max="18" width="14.7109375" style="131" customWidth="1"/>
    <col min="19" max="46" width="14.7109375" style="133" customWidth="1"/>
    <col min="47" max="50" width="14.7109375" style="131" customWidth="1"/>
    <col min="51" max="51" width="16.140625" style="38" customWidth="1"/>
    <col min="52" max="53" width="15.5703125" style="38" customWidth="1"/>
    <col min="54" max="54" width="14.7109375" style="38" customWidth="1"/>
    <col min="55" max="55" width="14.140625" style="38" customWidth="1"/>
    <col min="56" max="16384" width="11.42578125" style="38"/>
  </cols>
  <sheetData>
    <row r="1" spans="1:55" s="45" customFormat="1" ht="60" customHeight="1" x14ac:dyDescent="0.2">
      <c r="A1" s="19"/>
      <c r="B1" s="19"/>
      <c r="C1" s="129"/>
      <c r="D1" s="129"/>
      <c r="E1" s="129"/>
      <c r="F1" s="129"/>
      <c r="G1" s="129"/>
      <c r="H1" s="129"/>
      <c r="I1" s="129"/>
      <c r="J1" s="129"/>
      <c r="K1" s="129"/>
      <c r="L1" s="129"/>
      <c r="M1" s="129"/>
      <c r="N1" s="129"/>
      <c r="O1" s="129"/>
      <c r="P1" s="129"/>
      <c r="Q1" s="129"/>
      <c r="R1" s="129"/>
      <c r="S1" s="133"/>
      <c r="T1" s="133"/>
      <c r="U1" s="133"/>
      <c r="V1" s="133"/>
      <c r="W1" s="133"/>
      <c r="X1" s="133"/>
      <c r="Y1" s="133"/>
      <c r="Z1" s="133"/>
      <c r="AA1" s="133"/>
      <c r="AB1" s="133"/>
      <c r="AC1" s="133"/>
      <c r="AD1" s="133"/>
      <c r="AE1" s="133"/>
      <c r="AF1" s="133"/>
      <c r="AG1" s="133"/>
      <c r="AH1" s="133"/>
      <c r="AI1" s="133"/>
      <c r="AJ1" s="133"/>
      <c r="AK1" s="133"/>
      <c r="AL1" s="133"/>
      <c r="AM1" s="133"/>
      <c r="AN1" s="133"/>
      <c r="AO1" s="133"/>
      <c r="AP1" s="133"/>
      <c r="AQ1" s="133"/>
      <c r="AR1" s="133"/>
      <c r="AS1" s="133"/>
      <c r="AT1" s="133"/>
      <c r="AU1" s="129"/>
      <c r="AV1" s="129"/>
      <c r="AW1" s="129"/>
      <c r="AX1" s="129"/>
    </row>
    <row r="2" spans="1:55" s="45" customFormat="1" ht="30.75" customHeight="1" x14ac:dyDescent="0.2">
      <c r="A2" s="19"/>
      <c r="B2" s="19"/>
      <c r="C2" s="129"/>
      <c r="D2" s="129"/>
      <c r="E2" s="129"/>
      <c r="F2" s="129"/>
      <c r="G2" s="129"/>
      <c r="H2" s="129"/>
      <c r="I2" s="129"/>
      <c r="J2" s="129"/>
      <c r="K2" s="129"/>
      <c r="L2" s="129"/>
      <c r="M2" s="129"/>
      <c r="N2" s="129"/>
      <c r="O2" s="129"/>
      <c r="P2" s="129"/>
      <c r="Q2" s="129"/>
      <c r="R2" s="129"/>
      <c r="S2" s="133"/>
      <c r="T2" s="133"/>
      <c r="U2" s="133"/>
      <c r="V2" s="133"/>
      <c r="W2" s="133"/>
      <c r="X2" s="133"/>
      <c r="Y2" s="133"/>
      <c r="Z2" s="133"/>
      <c r="AA2" s="133"/>
      <c r="AB2" s="133"/>
      <c r="AC2" s="133"/>
      <c r="AD2" s="133"/>
      <c r="AE2" s="133"/>
      <c r="AF2" s="133"/>
      <c r="AG2" s="133"/>
      <c r="AH2" s="133"/>
      <c r="AI2" s="133"/>
      <c r="AJ2" s="133"/>
      <c r="AK2" s="133"/>
      <c r="AL2" s="133"/>
      <c r="AM2" s="133"/>
      <c r="AN2" s="133"/>
      <c r="AO2" s="133"/>
      <c r="AP2" s="133"/>
      <c r="AQ2" s="133"/>
      <c r="AR2" s="133"/>
      <c r="AS2" s="133"/>
      <c r="AT2" s="133"/>
      <c r="AU2" s="129"/>
      <c r="AV2" s="129"/>
      <c r="AW2" s="129"/>
      <c r="AX2" s="129"/>
    </row>
    <row r="3" spans="1:55" ht="22.5" customHeight="1" x14ac:dyDescent="0.2">
      <c r="A3" s="385" t="s">
        <v>0</v>
      </c>
      <c r="B3" s="386"/>
      <c r="C3" s="386"/>
      <c r="D3" s="386"/>
      <c r="E3" s="386"/>
      <c r="F3" s="386"/>
      <c r="G3" s="386"/>
      <c r="H3" s="130"/>
      <c r="I3" s="130"/>
      <c r="J3" s="130"/>
      <c r="K3" s="130"/>
      <c r="L3" s="130"/>
      <c r="M3" s="130"/>
      <c r="N3" s="130"/>
      <c r="O3" s="130"/>
    </row>
    <row r="4" spans="1:55" ht="54" customHeight="1" x14ac:dyDescent="0.2">
      <c r="A4" s="389" t="s">
        <v>113</v>
      </c>
      <c r="B4" s="390"/>
      <c r="C4" s="390"/>
      <c r="D4" s="390"/>
      <c r="E4" s="390"/>
      <c r="F4" s="390"/>
      <c r="G4" s="390"/>
      <c r="H4" s="125"/>
      <c r="I4" s="125"/>
      <c r="J4" s="125"/>
      <c r="K4" s="125"/>
      <c r="L4" s="125"/>
      <c r="M4" s="125"/>
      <c r="N4" s="125"/>
      <c r="O4" s="125"/>
      <c r="P4" s="132"/>
      <c r="Q4" s="132"/>
      <c r="U4" s="132"/>
      <c r="V4" s="132"/>
      <c r="W4" s="132"/>
      <c r="X4" s="132"/>
      <c r="AK4" s="132"/>
      <c r="AL4" s="132"/>
      <c r="AM4" s="132"/>
      <c r="AO4" s="132"/>
      <c r="AP4" s="132"/>
      <c r="AQ4" s="132"/>
      <c r="AR4" s="132"/>
      <c r="AS4" s="132"/>
      <c r="AT4" s="132"/>
      <c r="AU4" s="132"/>
      <c r="AV4" s="132"/>
      <c r="AW4" s="132"/>
      <c r="AX4" s="132"/>
      <c r="AY4" s="132"/>
      <c r="AZ4" s="132"/>
      <c r="BA4" s="132"/>
      <c r="BB4" s="132"/>
      <c r="BC4" s="132" t="s">
        <v>28</v>
      </c>
    </row>
    <row r="5" spans="1:55" s="78" customFormat="1" ht="20.25" customHeight="1" x14ac:dyDescent="0.2">
      <c r="A5" s="407" t="s">
        <v>64</v>
      </c>
      <c r="B5" s="409" t="s">
        <v>65</v>
      </c>
      <c r="C5" s="384" t="s">
        <v>30</v>
      </c>
      <c r="D5" s="384"/>
      <c r="E5" s="384"/>
      <c r="F5" s="384"/>
      <c r="G5" s="384"/>
      <c r="H5" s="384"/>
      <c r="I5" s="384"/>
      <c r="J5" s="384"/>
      <c r="K5" s="384"/>
      <c r="L5" s="384"/>
      <c r="M5" s="384"/>
      <c r="N5" s="384"/>
      <c r="O5" s="384"/>
      <c r="P5" s="384" t="s">
        <v>31</v>
      </c>
      <c r="Q5" s="384"/>
      <c r="R5" s="384"/>
      <c r="S5" s="384"/>
      <c r="T5" s="384"/>
      <c r="U5" s="384"/>
      <c r="V5" s="384"/>
      <c r="W5" s="384"/>
      <c r="X5" s="384"/>
      <c r="Y5" s="384"/>
      <c r="Z5" s="384"/>
      <c r="AA5" s="384"/>
      <c r="AB5" s="384"/>
      <c r="AC5" s="384" t="s">
        <v>32</v>
      </c>
      <c r="AD5" s="384"/>
      <c r="AE5" s="384"/>
      <c r="AF5" s="384"/>
      <c r="AG5" s="384"/>
      <c r="AH5" s="384"/>
      <c r="AI5" s="384"/>
      <c r="AJ5" s="384"/>
      <c r="AK5" s="384"/>
      <c r="AL5" s="384"/>
      <c r="AM5" s="384"/>
      <c r="AN5" s="384"/>
      <c r="AO5" s="384"/>
      <c r="AP5" s="384" t="s">
        <v>33</v>
      </c>
      <c r="AQ5" s="384"/>
      <c r="AR5" s="384"/>
      <c r="AS5" s="384"/>
      <c r="AT5" s="384"/>
      <c r="AU5" s="384"/>
      <c r="AV5" s="384"/>
      <c r="AW5" s="384"/>
      <c r="AX5" s="384"/>
      <c r="AY5" s="384"/>
      <c r="AZ5" s="384"/>
      <c r="BA5" s="384"/>
      <c r="BB5" s="384"/>
      <c r="BC5" s="329" t="s">
        <v>112</v>
      </c>
    </row>
    <row r="6" spans="1:55" s="78" customFormat="1" ht="33.75" customHeight="1" x14ac:dyDescent="0.2">
      <c r="A6" s="408"/>
      <c r="B6" s="398"/>
      <c r="C6" s="47" t="s">
        <v>34</v>
      </c>
      <c r="D6" s="47" t="s">
        <v>35</v>
      </c>
      <c r="E6" s="47" t="s">
        <v>36</v>
      </c>
      <c r="F6" s="47" t="s">
        <v>37</v>
      </c>
      <c r="G6" s="47" t="s">
        <v>38</v>
      </c>
      <c r="H6" s="47" t="s">
        <v>39</v>
      </c>
      <c r="I6" s="47" t="s">
        <v>40</v>
      </c>
      <c r="J6" s="47" t="s">
        <v>41</v>
      </c>
      <c r="K6" s="47" t="s">
        <v>42</v>
      </c>
      <c r="L6" s="47" t="s">
        <v>43</v>
      </c>
      <c r="M6" s="47" t="s">
        <v>44</v>
      </c>
      <c r="N6" s="47" t="s">
        <v>45</v>
      </c>
      <c r="O6" s="47" t="s">
        <v>46</v>
      </c>
      <c r="P6" s="47" t="s">
        <v>34</v>
      </c>
      <c r="Q6" s="47" t="s">
        <v>35</v>
      </c>
      <c r="R6" s="47" t="s">
        <v>36</v>
      </c>
      <c r="S6" s="47" t="s">
        <v>37</v>
      </c>
      <c r="T6" s="47" t="s">
        <v>38</v>
      </c>
      <c r="U6" s="47" t="s">
        <v>39</v>
      </c>
      <c r="V6" s="47" t="s">
        <v>40</v>
      </c>
      <c r="W6" s="47" t="s">
        <v>41</v>
      </c>
      <c r="X6" s="47" t="s">
        <v>42</v>
      </c>
      <c r="Y6" s="47" t="s">
        <v>43</v>
      </c>
      <c r="Z6" s="47" t="s">
        <v>44</v>
      </c>
      <c r="AA6" s="47" t="s">
        <v>45</v>
      </c>
      <c r="AB6" s="47" t="s">
        <v>46</v>
      </c>
      <c r="AC6" s="47" t="s">
        <v>34</v>
      </c>
      <c r="AD6" s="47" t="s">
        <v>35</v>
      </c>
      <c r="AE6" s="47" t="s">
        <v>36</v>
      </c>
      <c r="AF6" s="47" t="s">
        <v>37</v>
      </c>
      <c r="AG6" s="47" t="s">
        <v>38</v>
      </c>
      <c r="AH6" s="47" t="s">
        <v>39</v>
      </c>
      <c r="AI6" s="47" t="s">
        <v>40</v>
      </c>
      <c r="AJ6" s="47" t="s">
        <v>41</v>
      </c>
      <c r="AK6" s="47" t="s">
        <v>42</v>
      </c>
      <c r="AL6" s="47" t="s">
        <v>43</v>
      </c>
      <c r="AM6" s="47" t="s">
        <v>44</v>
      </c>
      <c r="AN6" s="47" t="s">
        <v>45</v>
      </c>
      <c r="AO6" s="47" t="s">
        <v>46</v>
      </c>
      <c r="AP6" s="47" t="s">
        <v>34</v>
      </c>
      <c r="AQ6" s="47" t="s">
        <v>35</v>
      </c>
      <c r="AR6" s="47" t="s">
        <v>36</v>
      </c>
      <c r="AS6" s="47" t="s">
        <v>37</v>
      </c>
      <c r="AT6" s="47" t="s">
        <v>38</v>
      </c>
      <c r="AU6" s="47" t="s">
        <v>39</v>
      </c>
      <c r="AV6" s="47" t="s">
        <v>40</v>
      </c>
      <c r="AW6" s="47" t="s">
        <v>41</v>
      </c>
      <c r="AX6" s="47" t="s">
        <v>42</v>
      </c>
      <c r="AY6" s="47" t="s">
        <v>43</v>
      </c>
      <c r="AZ6" s="47" t="s">
        <v>44</v>
      </c>
      <c r="BA6" s="332" t="s">
        <v>45</v>
      </c>
      <c r="BB6" s="330" t="s">
        <v>46</v>
      </c>
      <c r="BC6" s="330" t="s">
        <v>34</v>
      </c>
    </row>
    <row r="7" spans="1:55" s="257" customFormat="1" ht="15.75" customHeight="1" x14ac:dyDescent="0.2">
      <c r="A7" s="304" t="s">
        <v>156</v>
      </c>
      <c r="B7" s="305" t="s">
        <v>122</v>
      </c>
      <c r="C7" s="306">
        <v>132886.12251853789</v>
      </c>
      <c r="D7" s="306">
        <v>130109.5070109714</v>
      </c>
      <c r="E7" s="306">
        <v>144722.61272129201</v>
      </c>
      <c r="F7" s="306">
        <v>143767.73026836049</v>
      </c>
      <c r="G7" s="306">
        <v>142650.19463119691</v>
      </c>
      <c r="H7" s="306">
        <v>161829.81804535908</v>
      </c>
      <c r="I7" s="306">
        <v>161380.31177617758</v>
      </c>
      <c r="J7" s="306">
        <v>157086.34644397837</v>
      </c>
      <c r="K7" s="306">
        <v>173643.05583430029</v>
      </c>
      <c r="L7" s="306">
        <v>161662.86721963261</v>
      </c>
      <c r="M7" s="306">
        <v>161094.79521443148</v>
      </c>
      <c r="N7" s="306">
        <v>203659.61104691614</v>
      </c>
      <c r="O7" s="306">
        <v>1874492.9727311542</v>
      </c>
      <c r="P7" s="306">
        <v>152382.51454868575</v>
      </c>
      <c r="Q7" s="306">
        <v>147423.14179446801</v>
      </c>
      <c r="R7" s="306">
        <v>152923.96696838018</v>
      </c>
      <c r="S7" s="306">
        <v>149274.79625123669</v>
      </c>
      <c r="T7" s="306">
        <v>164174.93152756154</v>
      </c>
      <c r="U7" s="306">
        <v>159374.98911936325</v>
      </c>
      <c r="V7" s="306">
        <v>178182.88253672177</v>
      </c>
      <c r="W7" s="306">
        <v>177734.18773819166</v>
      </c>
      <c r="X7" s="306">
        <v>173203.38690272917</v>
      </c>
      <c r="Y7" s="306">
        <v>192564.76122385115</v>
      </c>
      <c r="Z7" s="306">
        <v>179548.92590425859</v>
      </c>
      <c r="AA7" s="306">
        <v>212042.77278143173</v>
      </c>
      <c r="AB7" s="306">
        <v>2038831.2572968793</v>
      </c>
      <c r="AC7" s="306">
        <v>188532.41377835866</v>
      </c>
      <c r="AD7" s="306">
        <v>183759.21316630251</v>
      </c>
      <c r="AE7" s="306">
        <v>177193.73810863518</v>
      </c>
      <c r="AF7" s="306">
        <v>189036.49769381972</v>
      </c>
      <c r="AG7" s="306">
        <v>195380.90766132378</v>
      </c>
      <c r="AH7" s="306">
        <v>182183.26318981804</v>
      </c>
      <c r="AI7" s="306">
        <v>200594.46835504469</v>
      </c>
      <c r="AJ7" s="306">
        <v>195880.72086274065</v>
      </c>
      <c r="AK7" s="306">
        <v>192791.10032946515</v>
      </c>
      <c r="AL7" s="306">
        <v>195314.68172530358</v>
      </c>
      <c r="AM7" s="306">
        <v>187273.14829182523</v>
      </c>
      <c r="AN7" s="306">
        <v>235133.24113145351</v>
      </c>
      <c r="AO7" s="306">
        <v>2323073.394294091</v>
      </c>
      <c r="AP7" s="306">
        <v>219417.04108643247</v>
      </c>
      <c r="AQ7" s="306">
        <v>195397.28789828302</v>
      </c>
      <c r="AR7" s="306">
        <v>197387.57357254328</v>
      </c>
      <c r="AS7" s="306">
        <v>212127.66113820177</v>
      </c>
      <c r="AT7" s="306">
        <v>198395.96269241316</v>
      </c>
      <c r="AU7" s="306">
        <v>197439.57608562958</v>
      </c>
      <c r="AV7" s="306">
        <v>223995.97517718666</v>
      </c>
      <c r="AW7" s="306">
        <v>212666.31542964533</v>
      </c>
      <c r="AX7" s="306">
        <v>204267.52187286277</v>
      </c>
      <c r="AY7" s="306">
        <v>215445.92779969526</v>
      </c>
      <c r="AZ7" s="306">
        <v>198520.64635746268</v>
      </c>
      <c r="BA7" s="306">
        <v>263227.34280435514</v>
      </c>
      <c r="BB7" s="306">
        <v>2538288.8319147108</v>
      </c>
      <c r="BC7" s="306">
        <v>227770.23328260792</v>
      </c>
    </row>
    <row r="8" spans="1:55" s="31" customFormat="1" ht="15.75" customHeight="1" x14ac:dyDescent="0.2">
      <c r="A8" s="228" t="s">
        <v>122</v>
      </c>
      <c r="B8" s="55" t="s">
        <v>122</v>
      </c>
      <c r="C8" s="229"/>
      <c r="D8" s="229"/>
      <c r="E8" s="229"/>
      <c r="F8" s="229"/>
      <c r="G8" s="229"/>
      <c r="H8" s="229"/>
      <c r="I8" s="229"/>
      <c r="J8" s="229"/>
      <c r="K8" s="229"/>
      <c r="L8" s="229"/>
      <c r="M8" s="229"/>
      <c r="N8" s="229"/>
      <c r="O8" s="229"/>
      <c r="P8" s="229"/>
      <c r="Q8" s="229"/>
      <c r="R8" s="229"/>
      <c r="S8" s="229"/>
      <c r="T8" s="229"/>
      <c r="U8" s="229"/>
      <c r="V8" s="229"/>
      <c r="W8" s="229"/>
      <c r="X8" s="229"/>
      <c r="Y8" s="229"/>
      <c r="Z8" s="229"/>
      <c r="AA8" s="229"/>
      <c r="AB8" s="229"/>
      <c r="AC8" s="229"/>
      <c r="AD8" s="229"/>
      <c r="AE8" s="229"/>
      <c r="AF8" s="229"/>
      <c r="AG8" s="229"/>
      <c r="AH8" s="229"/>
      <c r="AI8" s="229"/>
      <c r="AJ8" s="229"/>
      <c r="AK8" s="229"/>
      <c r="AL8" s="229"/>
      <c r="AM8" s="229"/>
      <c r="AN8" s="229"/>
      <c r="AO8" s="229"/>
      <c r="AP8" s="229"/>
      <c r="AQ8" s="229"/>
      <c r="AR8" s="229"/>
      <c r="AS8" s="229"/>
      <c r="AT8" s="229"/>
      <c r="AU8" s="229"/>
      <c r="AV8" s="229"/>
      <c r="AW8" s="229"/>
      <c r="AX8" s="229"/>
      <c r="AY8" s="229"/>
      <c r="AZ8" s="229"/>
      <c r="BA8" s="229"/>
      <c r="BB8" s="229"/>
      <c r="BC8" s="229"/>
    </row>
    <row r="9" spans="1:55" s="257" customFormat="1" ht="15.75" customHeight="1" x14ac:dyDescent="0.2">
      <c r="A9" s="307" t="s">
        <v>157</v>
      </c>
      <c r="B9" s="307" t="s">
        <v>122</v>
      </c>
      <c r="C9" s="274">
        <v>25664.448709190623</v>
      </c>
      <c r="D9" s="274">
        <v>24245.591194916946</v>
      </c>
      <c r="E9" s="274">
        <v>27071.918351256969</v>
      </c>
      <c r="F9" s="274">
        <v>22825.696342476174</v>
      </c>
      <c r="G9" s="274">
        <v>27859.616976324498</v>
      </c>
      <c r="H9" s="274">
        <v>28417.027498519805</v>
      </c>
      <c r="I9" s="274">
        <v>30616.194158438346</v>
      </c>
      <c r="J9" s="274">
        <v>30068.807542321876</v>
      </c>
      <c r="K9" s="274">
        <v>29939.551234594168</v>
      </c>
      <c r="L9" s="274">
        <v>30612.228388941116</v>
      </c>
      <c r="M9" s="274">
        <v>33604.703777151721</v>
      </c>
      <c r="N9" s="274">
        <v>36373.263396100665</v>
      </c>
      <c r="O9" s="274">
        <v>347299.04757023288</v>
      </c>
      <c r="P9" s="274">
        <v>27488.698705133349</v>
      </c>
      <c r="Q9" s="274">
        <v>25828.287178366125</v>
      </c>
      <c r="R9" s="274">
        <v>30653.871934271054</v>
      </c>
      <c r="S9" s="274">
        <v>29901.534773764826</v>
      </c>
      <c r="T9" s="274">
        <v>28062.191753238323</v>
      </c>
      <c r="U9" s="274">
        <v>27020.67429585239</v>
      </c>
      <c r="V9" s="274">
        <v>32212.042325110895</v>
      </c>
      <c r="W9" s="274">
        <v>30744.357882037453</v>
      </c>
      <c r="X9" s="274">
        <v>28990.633935022979</v>
      </c>
      <c r="Y9" s="274">
        <v>32985.020367336168</v>
      </c>
      <c r="Z9" s="274">
        <v>34111.5783115089</v>
      </c>
      <c r="AA9" s="274">
        <v>45808.047253596567</v>
      </c>
      <c r="AB9" s="274">
        <v>373806.93871523906</v>
      </c>
      <c r="AC9" s="274">
        <v>33947.559373343094</v>
      </c>
      <c r="AD9" s="274">
        <v>31535.006585834766</v>
      </c>
      <c r="AE9" s="274">
        <v>28952.819039616483</v>
      </c>
      <c r="AF9" s="274">
        <v>32288.127445506037</v>
      </c>
      <c r="AG9" s="274">
        <v>32894.55295884615</v>
      </c>
      <c r="AH9" s="274">
        <v>27490.491699462851</v>
      </c>
      <c r="AI9" s="274">
        <v>36070.94935901562</v>
      </c>
      <c r="AJ9" s="274">
        <v>32927.98541839503</v>
      </c>
      <c r="AK9" s="274">
        <v>32808.069115023172</v>
      </c>
      <c r="AL9" s="274">
        <v>35615.139631137827</v>
      </c>
      <c r="AM9" s="274">
        <v>34059.124638678746</v>
      </c>
      <c r="AN9" s="274">
        <v>45858.553606192232</v>
      </c>
      <c r="AO9" s="274">
        <v>404448.378871052</v>
      </c>
      <c r="AP9" s="274">
        <v>51138.33626596196</v>
      </c>
      <c r="AQ9" s="274">
        <v>32510.347120668652</v>
      </c>
      <c r="AR9" s="274">
        <v>34197.821416193081</v>
      </c>
      <c r="AS9" s="274">
        <v>41985.490884399223</v>
      </c>
      <c r="AT9" s="274">
        <v>33080.028669513857</v>
      </c>
      <c r="AU9" s="274">
        <v>35557.129192652108</v>
      </c>
      <c r="AV9" s="274">
        <v>40549.111552903341</v>
      </c>
      <c r="AW9" s="274">
        <v>36525.017167860016</v>
      </c>
      <c r="AX9" s="274">
        <v>32158.961852990273</v>
      </c>
      <c r="AY9" s="274">
        <v>37088.278546960675</v>
      </c>
      <c r="AZ9" s="274">
        <v>32337.859191559241</v>
      </c>
      <c r="BA9" s="274">
        <v>47698.361608711639</v>
      </c>
      <c r="BB9" s="274">
        <v>454826.74347037403</v>
      </c>
      <c r="BC9" s="274">
        <v>44213.635026343829</v>
      </c>
    </row>
    <row r="10" spans="1:55" s="31" customFormat="1" ht="15.75" customHeight="1" x14ac:dyDescent="0.2">
      <c r="A10" s="231" t="s">
        <v>122</v>
      </c>
      <c r="B10" s="55" t="s">
        <v>158</v>
      </c>
      <c r="C10" s="34">
        <v>14782.637156307728</v>
      </c>
      <c r="D10" s="34">
        <v>14176.042412656399</v>
      </c>
      <c r="E10" s="34">
        <v>13878.841452963685</v>
      </c>
      <c r="F10" s="34">
        <v>10617.409461895932</v>
      </c>
      <c r="G10" s="34">
        <v>15778.932540752652</v>
      </c>
      <c r="H10" s="34">
        <v>14778.015420988915</v>
      </c>
      <c r="I10" s="34">
        <v>16631.096989866764</v>
      </c>
      <c r="J10" s="34">
        <v>16126.396112437222</v>
      </c>
      <c r="K10" s="34">
        <v>15827.265384668299</v>
      </c>
      <c r="L10" s="34">
        <v>16072.092969282397</v>
      </c>
      <c r="M10" s="34">
        <v>19693.130411119582</v>
      </c>
      <c r="N10" s="34">
        <v>19098.624133768062</v>
      </c>
      <c r="O10" s="34">
        <v>187460.48444670762</v>
      </c>
      <c r="P10" s="34">
        <v>15511.424859621118</v>
      </c>
      <c r="Q10" s="34">
        <v>15441.397010792491</v>
      </c>
      <c r="R10" s="34">
        <v>17710.49828071857</v>
      </c>
      <c r="S10" s="34">
        <v>16989.586063375933</v>
      </c>
      <c r="T10" s="34">
        <v>15853.625003517061</v>
      </c>
      <c r="U10" s="34">
        <v>15109.1500107825</v>
      </c>
      <c r="V10" s="34">
        <v>15614.013432093017</v>
      </c>
      <c r="W10" s="34">
        <v>16237.074371358865</v>
      </c>
      <c r="X10" s="34">
        <v>15810.715689293702</v>
      </c>
      <c r="Y10" s="34">
        <v>18178.127969024965</v>
      </c>
      <c r="Z10" s="34">
        <v>18407.005070080413</v>
      </c>
      <c r="AA10" s="34">
        <v>25282.110709318964</v>
      </c>
      <c r="AB10" s="34">
        <v>206144.72846997756</v>
      </c>
      <c r="AC10" s="34">
        <v>20652.065359449509</v>
      </c>
      <c r="AD10" s="34">
        <v>19711.218275913085</v>
      </c>
      <c r="AE10" s="34">
        <v>17073.770103755644</v>
      </c>
      <c r="AF10" s="34">
        <v>17936.119685373691</v>
      </c>
      <c r="AG10" s="34">
        <v>20774.44616900451</v>
      </c>
      <c r="AH10" s="34">
        <v>16309.493741860733</v>
      </c>
      <c r="AI10" s="34">
        <v>21433.715361346691</v>
      </c>
      <c r="AJ10" s="34">
        <v>19823.31335669383</v>
      </c>
      <c r="AK10" s="34">
        <v>20684.842221968378</v>
      </c>
      <c r="AL10" s="34">
        <v>21331.99208567922</v>
      </c>
      <c r="AM10" s="34">
        <v>20923.083504844064</v>
      </c>
      <c r="AN10" s="34">
        <v>24707.088397910073</v>
      </c>
      <c r="AO10" s="34">
        <v>241361.14826379943</v>
      </c>
      <c r="AP10" s="34">
        <v>38941.489677826641</v>
      </c>
      <c r="AQ10" s="34">
        <v>20792.453493081106</v>
      </c>
      <c r="AR10" s="34">
        <v>19660.88681815517</v>
      </c>
      <c r="AS10" s="34">
        <v>29799.733272335448</v>
      </c>
      <c r="AT10" s="34">
        <v>20009.399080944655</v>
      </c>
      <c r="AU10" s="34">
        <v>20128.395815737898</v>
      </c>
      <c r="AV10" s="34">
        <v>24083.559533595453</v>
      </c>
      <c r="AW10" s="34">
        <v>21425.388301380775</v>
      </c>
      <c r="AX10" s="34">
        <v>17527.888549182753</v>
      </c>
      <c r="AY10" s="34">
        <v>21376.795352076635</v>
      </c>
      <c r="AZ10" s="34">
        <v>19155.179610086794</v>
      </c>
      <c r="BA10" s="34">
        <v>23962.655119405179</v>
      </c>
      <c r="BB10" s="34">
        <v>276863.8246238085</v>
      </c>
      <c r="BC10" s="34">
        <v>29088.153800436405</v>
      </c>
    </row>
    <row r="11" spans="1:55" s="31" customFormat="1" ht="15.75" customHeight="1" x14ac:dyDescent="0.2">
      <c r="A11" s="230" t="s">
        <v>122</v>
      </c>
      <c r="B11" s="230" t="s">
        <v>159</v>
      </c>
      <c r="C11" s="58">
        <v>9688.7020528582962</v>
      </c>
      <c r="D11" s="58">
        <v>8855.1891527028383</v>
      </c>
      <c r="E11" s="58">
        <v>10851.738388537076</v>
      </c>
      <c r="F11" s="58">
        <v>10059.932894191697</v>
      </c>
      <c r="G11" s="58">
        <v>10128.888686489205</v>
      </c>
      <c r="H11" s="58">
        <v>10304.972916383362</v>
      </c>
      <c r="I11" s="58">
        <v>11520.982810716549</v>
      </c>
      <c r="J11" s="58">
        <v>11570.033708219436</v>
      </c>
      <c r="K11" s="58">
        <v>11383.479688822004</v>
      </c>
      <c r="L11" s="58">
        <v>12014.025355177237</v>
      </c>
      <c r="M11" s="58">
        <v>10986.207286425273</v>
      </c>
      <c r="N11" s="58">
        <v>14311.264777234897</v>
      </c>
      <c r="O11" s="58">
        <v>131675.41771775787</v>
      </c>
      <c r="P11" s="58">
        <v>10178.071259122509</v>
      </c>
      <c r="Q11" s="58">
        <v>9192.6993173697283</v>
      </c>
      <c r="R11" s="58">
        <v>10778.024760909046</v>
      </c>
      <c r="S11" s="58">
        <v>10345.586663597511</v>
      </c>
      <c r="T11" s="58">
        <v>10339.304288192159</v>
      </c>
      <c r="U11" s="58">
        <v>9396.533079729159</v>
      </c>
      <c r="V11" s="58">
        <v>13283.311307673795</v>
      </c>
      <c r="W11" s="58">
        <v>11452.988880300998</v>
      </c>
      <c r="X11" s="58">
        <v>10786.558141540361</v>
      </c>
      <c r="Y11" s="58">
        <v>12076.341461582546</v>
      </c>
      <c r="Z11" s="58">
        <v>12927.764277984354</v>
      </c>
      <c r="AA11" s="58">
        <v>16421.666700212445</v>
      </c>
      <c r="AB11" s="58">
        <v>137178.85013821459</v>
      </c>
      <c r="AC11" s="58">
        <v>10821.753414854014</v>
      </c>
      <c r="AD11" s="58">
        <v>10025.871902557794</v>
      </c>
      <c r="AE11" s="58">
        <v>9865.7027277735287</v>
      </c>
      <c r="AF11" s="58">
        <v>12361.966113882601</v>
      </c>
      <c r="AG11" s="58">
        <v>10434.654381630078</v>
      </c>
      <c r="AH11" s="58">
        <v>9472.6116596999473</v>
      </c>
      <c r="AI11" s="58">
        <v>12661.544319378427</v>
      </c>
      <c r="AJ11" s="58">
        <v>10502.064976544845</v>
      </c>
      <c r="AK11" s="58">
        <v>10347.685446155692</v>
      </c>
      <c r="AL11" s="58">
        <v>12303.472433032823</v>
      </c>
      <c r="AM11" s="58">
        <v>11094.692141092602</v>
      </c>
      <c r="AN11" s="58">
        <v>19265.44547496087</v>
      </c>
      <c r="AO11" s="58">
        <v>139157.46499156323</v>
      </c>
      <c r="AP11" s="58">
        <v>10934.398558752069</v>
      </c>
      <c r="AQ11" s="58">
        <v>10720.750493586407</v>
      </c>
      <c r="AR11" s="58">
        <v>13399.52982048141</v>
      </c>
      <c r="AS11" s="58">
        <v>10832.76410232371</v>
      </c>
      <c r="AT11" s="58">
        <v>12103.849521099688</v>
      </c>
      <c r="AU11" s="58">
        <v>14021.658848958625</v>
      </c>
      <c r="AV11" s="58">
        <v>14707.633759535809</v>
      </c>
      <c r="AW11" s="58">
        <v>13887.089972645375</v>
      </c>
      <c r="AX11" s="58">
        <v>13502.736793695369</v>
      </c>
      <c r="AY11" s="58">
        <v>14530.16903959043</v>
      </c>
      <c r="AZ11" s="58">
        <v>11805.702150374289</v>
      </c>
      <c r="BA11" s="58">
        <v>21580.703329838991</v>
      </c>
      <c r="BB11" s="58">
        <v>162026.98639088217</v>
      </c>
      <c r="BC11" s="58">
        <v>12233.101317974042</v>
      </c>
    </row>
    <row r="12" spans="1:55" s="31" customFormat="1" ht="15.75" customHeight="1" x14ac:dyDescent="0.2">
      <c r="A12" s="55" t="s">
        <v>122</v>
      </c>
      <c r="B12" s="55" t="s">
        <v>160</v>
      </c>
      <c r="C12" s="34">
        <v>1193.1095000245989</v>
      </c>
      <c r="D12" s="34">
        <v>1214.3596295577088</v>
      </c>
      <c r="E12" s="34">
        <v>2341.3385097562082</v>
      </c>
      <c r="F12" s="34">
        <v>2148.3539863885462</v>
      </c>
      <c r="G12" s="34">
        <v>1951.795749082642</v>
      </c>
      <c r="H12" s="34">
        <v>3334.0391611475279</v>
      </c>
      <c r="I12" s="34">
        <v>2464.1143578550323</v>
      </c>
      <c r="J12" s="34">
        <v>2372.3777216652211</v>
      </c>
      <c r="K12" s="34">
        <v>2728.8061611038647</v>
      </c>
      <c r="L12" s="34">
        <v>2526.1100644814828</v>
      </c>
      <c r="M12" s="34">
        <v>2925.3660796068634</v>
      </c>
      <c r="N12" s="34">
        <v>2963.3744850977032</v>
      </c>
      <c r="O12" s="34">
        <v>28163.145405767398</v>
      </c>
      <c r="P12" s="34">
        <v>1799.2025863897231</v>
      </c>
      <c r="Q12" s="34">
        <v>1194.1908502039043</v>
      </c>
      <c r="R12" s="34">
        <v>2165.348892643442</v>
      </c>
      <c r="S12" s="34">
        <v>2566.3620467913806</v>
      </c>
      <c r="T12" s="34">
        <v>1869.2624615291056</v>
      </c>
      <c r="U12" s="34">
        <v>2514.991205340732</v>
      </c>
      <c r="V12" s="34">
        <v>3314.7175853440835</v>
      </c>
      <c r="W12" s="34">
        <v>3054.2946303775911</v>
      </c>
      <c r="X12" s="34">
        <v>2393.3601041889142</v>
      </c>
      <c r="Y12" s="34">
        <v>2730.550936728655</v>
      </c>
      <c r="Z12" s="34">
        <v>2776.8089634441326</v>
      </c>
      <c r="AA12" s="34">
        <v>4104.2698440651584</v>
      </c>
      <c r="AB12" s="34">
        <v>30483.360107046821</v>
      </c>
      <c r="AC12" s="34">
        <v>2473.740599039571</v>
      </c>
      <c r="AD12" s="34">
        <v>1797.9164073638863</v>
      </c>
      <c r="AE12" s="34">
        <v>2013.3462080873103</v>
      </c>
      <c r="AF12" s="34">
        <v>1990.0416462497433</v>
      </c>
      <c r="AG12" s="34">
        <v>1685.4524082115611</v>
      </c>
      <c r="AH12" s="34">
        <v>1708.3862979021708</v>
      </c>
      <c r="AI12" s="34">
        <v>1975.6896782905023</v>
      </c>
      <c r="AJ12" s="34">
        <v>2602.6070851563509</v>
      </c>
      <c r="AK12" s="34">
        <v>1775.5414468991016</v>
      </c>
      <c r="AL12" s="34">
        <v>1979.6751124257846</v>
      </c>
      <c r="AM12" s="34">
        <v>2041.3489927420767</v>
      </c>
      <c r="AN12" s="34">
        <v>1886.0197333212886</v>
      </c>
      <c r="AO12" s="34">
        <v>23929.76561568935</v>
      </c>
      <c r="AP12" s="34">
        <v>1262.4480293832478</v>
      </c>
      <c r="AQ12" s="34">
        <v>997.14313400113883</v>
      </c>
      <c r="AR12" s="34">
        <v>1137.4047775565052</v>
      </c>
      <c r="AS12" s="34">
        <v>1352.9935097400626</v>
      </c>
      <c r="AT12" s="34">
        <v>966.78006746951269</v>
      </c>
      <c r="AU12" s="34">
        <v>1407.0745279555806</v>
      </c>
      <c r="AV12" s="34">
        <v>1757.918259772078</v>
      </c>
      <c r="AW12" s="34">
        <v>1212.5388938338615</v>
      </c>
      <c r="AX12" s="34">
        <v>1128.3365101121515</v>
      </c>
      <c r="AY12" s="34">
        <v>1181.3141552936081</v>
      </c>
      <c r="AZ12" s="34">
        <v>1376.9774310981591</v>
      </c>
      <c r="BA12" s="34">
        <v>2155.0031594674742</v>
      </c>
      <c r="BB12" s="34">
        <v>15935.93245568338</v>
      </c>
      <c r="BC12" s="34">
        <v>2892.3799079333858</v>
      </c>
    </row>
    <row r="13" spans="1:55" s="91" customFormat="1" ht="15.75" customHeight="1" x14ac:dyDescent="0.2">
      <c r="A13" s="232" t="s">
        <v>122</v>
      </c>
      <c r="B13" s="232" t="s">
        <v>122</v>
      </c>
      <c r="C13" s="233"/>
      <c r="D13" s="233"/>
      <c r="E13" s="233"/>
      <c r="F13" s="233"/>
      <c r="G13" s="233"/>
      <c r="H13" s="233"/>
      <c r="I13" s="233"/>
      <c r="J13" s="233"/>
      <c r="K13" s="233"/>
      <c r="L13" s="233"/>
      <c r="M13" s="233"/>
      <c r="N13" s="233"/>
      <c r="O13" s="233"/>
      <c r="P13" s="233"/>
      <c r="Q13" s="233"/>
      <c r="R13" s="233"/>
      <c r="S13" s="233"/>
      <c r="T13" s="233"/>
      <c r="U13" s="233"/>
      <c r="V13" s="233"/>
      <c r="W13" s="233"/>
      <c r="X13" s="233"/>
      <c r="Y13" s="233"/>
      <c r="Z13" s="233"/>
      <c r="AA13" s="233"/>
      <c r="AB13" s="233"/>
      <c r="AC13" s="233"/>
      <c r="AD13" s="233"/>
      <c r="AE13" s="233"/>
      <c r="AF13" s="233"/>
      <c r="AG13" s="233"/>
      <c r="AH13" s="233"/>
      <c r="AI13" s="233"/>
      <c r="AJ13" s="233"/>
      <c r="AK13" s="233"/>
      <c r="AL13" s="233"/>
      <c r="AM13" s="233"/>
      <c r="AN13" s="233"/>
      <c r="AO13" s="233"/>
      <c r="AP13" s="233"/>
      <c r="AQ13" s="233"/>
      <c r="AR13" s="233"/>
      <c r="AS13" s="233"/>
      <c r="AT13" s="233"/>
      <c r="AU13" s="233"/>
      <c r="AV13" s="233"/>
      <c r="AW13" s="233"/>
      <c r="AX13" s="233"/>
      <c r="AY13" s="233"/>
      <c r="AZ13" s="233"/>
      <c r="BA13" s="233"/>
      <c r="BB13" s="233"/>
      <c r="BC13" s="233"/>
    </row>
    <row r="14" spans="1:55" s="257" customFormat="1" ht="15.75" customHeight="1" x14ac:dyDescent="0.2">
      <c r="A14" s="308" t="s">
        <v>161</v>
      </c>
      <c r="B14" s="309" t="s">
        <v>122</v>
      </c>
      <c r="C14" s="310">
        <v>107221.67380934731</v>
      </c>
      <c r="D14" s="310">
        <v>105863.91581605456</v>
      </c>
      <c r="E14" s="310">
        <v>117650.69437003508</v>
      </c>
      <c r="F14" s="310">
        <v>120942.03392588452</v>
      </c>
      <c r="G14" s="310">
        <v>114790.57765487254</v>
      </c>
      <c r="H14" s="310">
        <v>133412.7905468391</v>
      </c>
      <c r="I14" s="310">
        <v>130764.11761773909</v>
      </c>
      <c r="J14" s="310">
        <v>127017.53890165625</v>
      </c>
      <c r="K14" s="310">
        <v>143703.50459970578</v>
      </c>
      <c r="L14" s="310">
        <v>131050.63883069146</v>
      </c>
      <c r="M14" s="310">
        <v>127490.09143727955</v>
      </c>
      <c r="N14" s="310">
        <v>167286.34765081594</v>
      </c>
      <c r="O14" s="310">
        <v>1527193.9251609212</v>
      </c>
      <c r="P14" s="310">
        <v>124893.81584355267</v>
      </c>
      <c r="Q14" s="310">
        <v>121594.85461610148</v>
      </c>
      <c r="R14" s="310">
        <v>122270.09503410915</v>
      </c>
      <c r="S14" s="295">
        <v>119373.26147747196</v>
      </c>
      <c r="T14" s="310">
        <v>136112.73977432304</v>
      </c>
      <c r="U14" s="310">
        <v>132354.314823511</v>
      </c>
      <c r="V14" s="310">
        <v>145970.84021161092</v>
      </c>
      <c r="W14" s="295">
        <v>146989.82985615442</v>
      </c>
      <c r="X14" s="295">
        <v>144212.75296770615</v>
      </c>
      <c r="Y14" s="310">
        <v>159579.74085651519</v>
      </c>
      <c r="Z14" s="310">
        <v>145437.34759274937</v>
      </c>
      <c r="AA14" s="310">
        <v>166234.72552783546</v>
      </c>
      <c r="AB14" s="310">
        <v>1665024.318581641</v>
      </c>
      <c r="AC14" s="310">
        <v>154584.85440501588</v>
      </c>
      <c r="AD14" s="310">
        <v>152224.20658046775</v>
      </c>
      <c r="AE14" s="310">
        <v>148240.91906901854</v>
      </c>
      <c r="AF14" s="310">
        <v>156748.37024831405</v>
      </c>
      <c r="AG14" s="310">
        <v>162486.3547024774</v>
      </c>
      <c r="AH14" s="310">
        <v>154692.77149035508</v>
      </c>
      <c r="AI14" s="310">
        <v>164523.51899602916</v>
      </c>
      <c r="AJ14" s="310">
        <v>162952.73544434595</v>
      </c>
      <c r="AK14" s="310">
        <v>159983.03121444141</v>
      </c>
      <c r="AL14" s="310">
        <v>159699.54209416534</v>
      </c>
      <c r="AM14" s="310">
        <v>153214.02365314661</v>
      </c>
      <c r="AN14" s="310">
        <v>189274.68752526131</v>
      </c>
      <c r="AO14" s="310">
        <v>1918625.0154230385</v>
      </c>
      <c r="AP14" s="310">
        <v>168278.70482047088</v>
      </c>
      <c r="AQ14" s="310">
        <v>162886.94077761454</v>
      </c>
      <c r="AR14" s="310">
        <v>163189.75215635053</v>
      </c>
      <c r="AS14" s="310">
        <v>170142.17025380288</v>
      </c>
      <c r="AT14" s="310">
        <v>165315.93402289922</v>
      </c>
      <c r="AU14" s="310">
        <v>161882.44689297766</v>
      </c>
      <c r="AV14" s="310">
        <v>183446.86362428337</v>
      </c>
      <c r="AW14" s="310">
        <v>176141.29826178489</v>
      </c>
      <c r="AX14" s="310">
        <v>172108.56001987206</v>
      </c>
      <c r="AY14" s="310">
        <v>178357.64925273444</v>
      </c>
      <c r="AZ14" s="310">
        <v>166182.78716590328</v>
      </c>
      <c r="BA14" s="310">
        <v>215528.98119564258</v>
      </c>
      <c r="BB14" s="310">
        <v>2083462.0884443366</v>
      </c>
      <c r="BC14" s="310">
        <v>183556.59825626446</v>
      </c>
    </row>
    <row r="15" spans="1:55" s="31" customFormat="1" ht="15.75" customHeight="1" x14ac:dyDescent="0.2">
      <c r="A15" s="234" t="s">
        <v>122</v>
      </c>
      <c r="B15" s="61" t="s">
        <v>162</v>
      </c>
      <c r="C15" s="68">
        <v>12649.252420191928</v>
      </c>
      <c r="D15" s="68">
        <v>11088.842857564123</v>
      </c>
      <c r="E15" s="68">
        <v>14235.712323572792</v>
      </c>
      <c r="F15" s="68">
        <v>15834.460508940072</v>
      </c>
      <c r="G15" s="68">
        <v>16926.190230867011</v>
      </c>
      <c r="H15" s="68">
        <v>19279.816231683424</v>
      </c>
      <c r="I15" s="68">
        <v>18989.312637821102</v>
      </c>
      <c r="J15" s="68">
        <v>22752.376923137188</v>
      </c>
      <c r="K15" s="68">
        <v>21160.525039070526</v>
      </c>
      <c r="L15" s="68">
        <v>21127.34313095508</v>
      </c>
      <c r="M15" s="68">
        <v>16983.828735380052</v>
      </c>
      <c r="N15" s="68">
        <v>21105.066604258962</v>
      </c>
      <c r="O15" s="68">
        <v>212132.72764344225</v>
      </c>
      <c r="P15" s="68">
        <v>21086.624612817337</v>
      </c>
      <c r="Q15" s="68">
        <v>18616.866875385494</v>
      </c>
      <c r="R15" s="68">
        <v>18929.949454328194</v>
      </c>
      <c r="S15" s="68">
        <v>19837.42557522835</v>
      </c>
      <c r="T15" s="68">
        <v>20680.31493058685</v>
      </c>
      <c r="U15" s="68">
        <v>23037.571380213183</v>
      </c>
      <c r="V15" s="68">
        <v>26474.018935670061</v>
      </c>
      <c r="W15" s="68">
        <v>22707.80029389586</v>
      </c>
      <c r="X15" s="68">
        <v>22944.709653972706</v>
      </c>
      <c r="Y15" s="68">
        <v>24701.292330086551</v>
      </c>
      <c r="Z15" s="68">
        <v>24152.195059269048</v>
      </c>
      <c r="AA15" s="68">
        <v>28048.834192863735</v>
      </c>
      <c r="AB15" s="68">
        <v>271217.60329431738</v>
      </c>
      <c r="AC15" s="68">
        <v>29904.208897870129</v>
      </c>
      <c r="AD15" s="68">
        <v>28711.582699208546</v>
      </c>
      <c r="AE15" s="68">
        <v>27782.265850386964</v>
      </c>
      <c r="AF15" s="68">
        <v>28652.498517073367</v>
      </c>
      <c r="AG15" s="68">
        <v>33399.199048769166</v>
      </c>
      <c r="AH15" s="68">
        <v>27991.83168488324</v>
      </c>
      <c r="AI15" s="68">
        <v>34091.892099126795</v>
      </c>
      <c r="AJ15" s="68">
        <v>32080.786814834413</v>
      </c>
      <c r="AK15" s="68">
        <v>32278.315022209565</v>
      </c>
      <c r="AL15" s="68">
        <v>30485.015917261368</v>
      </c>
      <c r="AM15" s="68">
        <v>27384.649345267058</v>
      </c>
      <c r="AN15" s="68">
        <v>33394.812545266897</v>
      </c>
      <c r="AO15" s="68">
        <v>366157.05844215746</v>
      </c>
      <c r="AP15" s="68">
        <v>39231.153583502208</v>
      </c>
      <c r="AQ15" s="68">
        <v>32410.362528615911</v>
      </c>
      <c r="AR15" s="68">
        <v>33930.261160843758</v>
      </c>
      <c r="AS15" s="68">
        <v>36511.84741113858</v>
      </c>
      <c r="AT15" s="68">
        <v>35888.040576869091</v>
      </c>
      <c r="AU15" s="68">
        <v>33743.163834116538</v>
      </c>
      <c r="AV15" s="68">
        <v>41050.786344457229</v>
      </c>
      <c r="AW15" s="68">
        <v>35893.006912581979</v>
      </c>
      <c r="AX15" s="68">
        <v>34088.20328936835</v>
      </c>
      <c r="AY15" s="68">
        <v>38150.380985647236</v>
      </c>
      <c r="AZ15" s="68">
        <v>34005.789473127843</v>
      </c>
      <c r="BA15" s="68">
        <v>41788.350564160697</v>
      </c>
      <c r="BB15" s="68">
        <v>436691.34666442941</v>
      </c>
      <c r="BC15" s="68">
        <v>43517.443168766993</v>
      </c>
    </row>
    <row r="16" spans="1:55" s="31" customFormat="1" ht="15.75" customHeight="1" x14ac:dyDescent="0.2">
      <c r="A16" s="55" t="s">
        <v>122</v>
      </c>
      <c r="B16" s="55" t="s">
        <v>163</v>
      </c>
      <c r="C16" s="34">
        <v>20438.467921040316</v>
      </c>
      <c r="D16" s="34">
        <v>17086.426792180922</v>
      </c>
      <c r="E16" s="34">
        <v>19973.638960844095</v>
      </c>
      <c r="F16" s="34">
        <v>22221.328200102573</v>
      </c>
      <c r="G16" s="34">
        <v>22621.292701379622</v>
      </c>
      <c r="H16" s="34">
        <v>23210.499425447422</v>
      </c>
      <c r="I16" s="34">
        <v>26583.161077333127</v>
      </c>
      <c r="J16" s="34">
        <v>23283.635456997261</v>
      </c>
      <c r="K16" s="34">
        <v>26134.848419551829</v>
      </c>
      <c r="L16" s="34">
        <v>24047.142723947301</v>
      </c>
      <c r="M16" s="34">
        <v>27224.064293018931</v>
      </c>
      <c r="N16" s="34">
        <v>33728.187797417399</v>
      </c>
      <c r="O16" s="34">
        <v>286552.69376926078</v>
      </c>
      <c r="P16" s="34">
        <v>22276.939422863514</v>
      </c>
      <c r="Q16" s="34">
        <v>21920.47594138177</v>
      </c>
      <c r="R16" s="34">
        <v>23779.573447969589</v>
      </c>
      <c r="S16" s="34">
        <v>23657.497129260806</v>
      </c>
      <c r="T16" s="34">
        <v>25508.765395818606</v>
      </c>
      <c r="U16" s="34">
        <v>26885.636649854128</v>
      </c>
      <c r="V16" s="34">
        <v>26959.130192317625</v>
      </c>
      <c r="W16" s="34">
        <v>27321.805826046329</v>
      </c>
      <c r="X16" s="34">
        <v>26813.164380718525</v>
      </c>
      <c r="Y16" s="34">
        <v>30169.990466311516</v>
      </c>
      <c r="Z16" s="34">
        <v>28470.009561467483</v>
      </c>
      <c r="AA16" s="34">
        <v>39654.167845845972</v>
      </c>
      <c r="AB16" s="34">
        <v>323417.1562598559</v>
      </c>
      <c r="AC16" s="34">
        <v>32121.613306658586</v>
      </c>
      <c r="AD16" s="34">
        <v>29184.754255517404</v>
      </c>
      <c r="AE16" s="34">
        <v>32994.004949153714</v>
      </c>
      <c r="AF16" s="34">
        <v>32197.514016298599</v>
      </c>
      <c r="AG16" s="34">
        <v>32267.692689554086</v>
      </c>
      <c r="AH16" s="34">
        <v>36361.534293826182</v>
      </c>
      <c r="AI16" s="34">
        <v>37354.003147903328</v>
      </c>
      <c r="AJ16" s="34">
        <v>35749.582437119068</v>
      </c>
      <c r="AK16" s="34">
        <v>33583.572979985031</v>
      </c>
      <c r="AL16" s="34">
        <v>32734.685862471026</v>
      </c>
      <c r="AM16" s="34">
        <v>33094.86709783502</v>
      </c>
      <c r="AN16" s="34">
        <v>43973.815346269279</v>
      </c>
      <c r="AO16" s="34">
        <v>411617.64038259134</v>
      </c>
      <c r="AP16" s="34">
        <v>30673.646644677949</v>
      </c>
      <c r="AQ16" s="34">
        <v>31114.734989825647</v>
      </c>
      <c r="AR16" s="34">
        <v>32884.470349135991</v>
      </c>
      <c r="AS16" s="34">
        <v>36072.317963069465</v>
      </c>
      <c r="AT16" s="34">
        <v>34196.130407610857</v>
      </c>
      <c r="AU16" s="34">
        <v>36948.058223722583</v>
      </c>
      <c r="AV16" s="34">
        <v>37700.27819115013</v>
      </c>
      <c r="AW16" s="34">
        <v>42775.866054486323</v>
      </c>
      <c r="AX16" s="34">
        <v>40131.21485194689</v>
      </c>
      <c r="AY16" s="34">
        <v>36604.623003665722</v>
      </c>
      <c r="AZ16" s="34">
        <v>37440.631007488388</v>
      </c>
      <c r="BA16" s="34">
        <v>58009.324212479725</v>
      </c>
      <c r="BB16" s="34">
        <v>454551.29589925963</v>
      </c>
      <c r="BC16" s="34">
        <v>33035.563093555102</v>
      </c>
    </row>
    <row r="17" spans="1:55" s="31" customFormat="1" ht="15.75" customHeight="1" x14ac:dyDescent="0.2">
      <c r="A17" s="234" t="s">
        <v>122</v>
      </c>
      <c r="B17" s="61" t="s">
        <v>164</v>
      </c>
      <c r="C17" s="68">
        <v>24519.488329928434</v>
      </c>
      <c r="D17" s="68">
        <v>24628.356794543583</v>
      </c>
      <c r="E17" s="68">
        <v>24654.207854680892</v>
      </c>
      <c r="F17" s="68">
        <v>27525.511240009928</v>
      </c>
      <c r="G17" s="68">
        <v>22861.410228722525</v>
      </c>
      <c r="H17" s="68">
        <v>29540.06530439718</v>
      </c>
      <c r="I17" s="68">
        <v>23654.525539434489</v>
      </c>
      <c r="J17" s="68">
        <v>27158.183057698152</v>
      </c>
      <c r="K17" s="68">
        <v>29173.859647500427</v>
      </c>
      <c r="L17" s="68">
        <v>27938.508216677645</v>
      </c>
      <c r="M17" s="68">
        <v>27386.316299359096</v>
      </c>
      <c r="N17" s="68">
        <v>48020.701728290558</v>
      </c>
      <c r="O17" s="68">
        <v>337061.13424124289</v>
      </c>
      <c r="P17" s="68">
        <v>27281.521334007208</v>
      </c>
      <c r="Q17" s="68">
        <v>25905.45318270184</v>
      </c>
      <c r="R17" s="68">
        <v>24313.148317747698</v>
      </c>
      <c r="S17" s="68">
        <v>25131.824916937752</v>
      </c>
      <c r="T17" s="68">
        <v>33803.679599575829</v>
      </c>
      <c r="U17" s="68">
        <v>28055.457863525691</v>
      </c>
      <c r="V17" s="68">
        <v>29726.118340710062</v>
      </c>
      <c r="W17" s="68">
        <v>32335.831284196818</v>
      </c>
      <c r="X17" s="68">
        <v>33050.872777284239</v>
      </c>
      <c r="Y17" s="68">
        <v>33112.108738719406</v>
      </c>
      <c r="Z17" s="68">
        <v>32279.877925437901</v>
      </c>
      <c r="AA17" s="68">
        <v>35732.433264546424</v>
      </c>
      <c r="AB17" s="68">
        <v>360728.32754539087</v>
      </c>
      <c r="AC17" s="68">
        <v>30625.577884822578</v>
      </c>
      <c r="AD17" s="68">
        <v>31445.705316291645</v>
      </c>
      <c r="AE17" s="68">
        <v>27764.720451940659</v>
      </c>
      <c r="AF17" s="68">
        <v>32110.790089492413</v>
      </c>
      <c r="AG17" s="68">
        <v>27816.418938707357</v>
      </c>
      <c r="AH17" s="68">
        <v>27615.867033993451</v>
      </c>
      <c r="AI17" s="68">
        <v>27956.933140741858</v>
      </c>
      <c r="AJ17" s="68">
        <v>24253.206591916318</v>
      </c>
      <c r="AK17" s="68">
        <v>29943.079665754332</v>
      </c>
      <c r="AL17" s="68">
        <v>29582.92004914334</v>
      </c>
      <c r="AM17" s="68">
        <v>30659.074424633323</v>
      </c>
      <c r="AN17" s="68">
        <v>38617.074177276205</v>
      </c>
      <c r="AO17" s="68">
        <v>358391.36776471353</v>
      </c>
      <c r="AP17" s="68">
        <v>30672.801406736609</v>
      </c>
      <c r="AQ17" s="68">
        <v>30594.925083879414</v>
      </c>
      <c r="AR17" s="68">
        <v>28907.946240405268</v>
      </c>
      <c r="AS17" s="68">
        <v>28933.163873222649</v>
      </c>
      <c r="AT17" s="68">
        <v>27122.981267456205</v>
      </c>
      <c r="AU17" s="68">
        <v>27557.032379405231</v>
      </c>
      <c r="AV17" s="68">
        <v>28164.036279495675</v>
      </c>
      <c r="AW17" s="68">
        <v>29365.054846681782</v>
      </c>
      <c r="AX17" s="68">
        <v>27393.897882113462</v>
      </c>
      <c r="AY17" s="68">
        <v>30339.710327896817</v>
      </c>
      <c r="AZ17" s="68">
        <v>30075.439987706559</v>
      </c>
      <c r="BA17" s="68">
        <v>34216.643129123535</v>
      </c>
      <c r="BB17" s="68">
        <v>353343.63270412321</v>
      </c>
      <c r="BC17" s="68">
        <v>32127.998126092356</v>
      </c>
    </row>
    <row r="18" spans="1:55" s="31" customFormat="1" ht="15.75" customHeight="1" x14ac:dyDescent="0.2">
      <c r="A18" s="55" t="s">
        <v>122</v>
      </c>
      <c r="B18" s="55" t="s">
        <v>165</v>
      </c>
      <c r="C18" s="34">
        <v>19560.142142673354</v>
      </c>
      <c r="D18" s="34">
        <v>22392.52712711224</v>
      </c>
      <c r="E18" s="34">
        <v>25324.278793075555</v>
      </c>
      <c r="F18" s="34">
        <v>24481.358203123564</v>
      </c>
      <c r="G18" s="34">
        <v>20413.493265288937</v>
      </c>
      <c r="H18" s="34">
        <v>24417.256514844445</v>
      </c>
      <c r="I18" s="34">
        <v>24589.526585948002</v>
      </c>
      <c r="J18" s="34">
        <v>19437.206860922892</v>
      </c>
      <c r="K18" s="34">
        <v>27589.006216321497</v>
      </c>
      <c r="L18" s="34">
        <v>24485.290874568709</v>
      </c>
      <c r="M18" s="34">
        <v>22348.6711282869</v>
      </c>
      <c r="N18" s="34">
        <v>23864.640753861342</v>
      </c>
      <c r="O18" s="34">
        <v>278903.39846602746</v>
      </c>
      <c r="P18" s="34">
        <v>19613.806005172548</v>
      </c>
      <c r="Q18" s="34">
        <v>22078.285486754678</v>
      </c>
      <c r="R18" s="34">
        <v>21753.709520621527</v>
      </c>
      <c r="S18" s="34">
        <v>19536.347421779403</v>
      </c>
      <c r="T18" s="34">
        <v>20787.29190759085</v>
      </c>
      <c r="U18" s="34">
        <v>19648.982200041613</v>
      </c>
      <c r="V18" s="34">
        <v>23088.951738628301</v>
      </c>
      <c r="W18" s="34">
        <v>25670.744124275414</v>
      </c>
      <c r="X18" s="34">
        <v>23389.36636777666</v>
      </c>
      <c r="Y18" s="34">
        <v>26479.389968007272</v>
      </c>
      <c r="Z18" s="34">
        <v>23992.198186691192</v>
      </c>
      <c r="AA18" s="34">
        <v>24226.013853626842</v>
      </c>
      <c r="AB18" s="34">
        <v>270265.08678096626</v>
      </c>
      <c r="AC18" s="34">
        <v>24855.019944172825</v>
      </c>
      <c r="AD18" s="34">
        <v>27262.319815014529</v>
      </c>
      <c r="AE18" s="34">
        <v>24624.875039644794</v>
      </c>
      <c r="AF18" s="34">
        <v>30142.137152546729</v>
      </c>
      <c r="AG18" s="34">
        <v>30328.143091017559</v>
      </c>
      <c r="AH18" s="34">
        <v>28839.442099120992</v>
      </c>
      <c r="AI18" s="34">
        <v>24085.607191298259</v>
      </c>
      <c r="AJ18" s="34">
        <v>34135.2269988068</v>
      </c>
      <c r="AK18" s="34">
        <v>27717.572062150542</v>
      </c>
      <c r="AL18" s="34">
        <v>27817.420525383171</v>
      </c>
      <c r="AM18" s="34">
        <v>27383.351389997733</v>
      </c>
      <c r="AN18" s="34">
        <v>33050.053166990838</v>
      </c>
      <c r="AO18" s="34">
        <v>340241.16847614478</v>
      </c>
      <c r="AP18" s="34">
        <v>27447.027867461147</v>
      </c>
      <c r="AQ18" s="34">
        <v>29538.754829879246</v>
      </c>
      <c r="AR18" s="34">
        <v>30874.588900059942</v>
      </c>
      <c r="AS18" s="34">
        <v>28136.669267754754</v>
      </c>
      <c r="AT18" s="34">
        <v>30017.356032526211</v>
      </c>
      <c r="AU18" s="34">
        <v>28462.739182543271</v>
      </c>
      <c r="AV18" s="34">
        <v>33128.792704505257</v>
      </c>
      <c r="AW18" s="34">
        <v>32221.747495173357</v>
      </c>
      <c r="AX18" s="34">
        <v>32938.907687804756</v>
      </c>
      <c r="AY18" s="34">
        <v>32926.017236544532</v>
      </c>
      <c r="AZ18" s="34">
        <v>29781.239066606202</v>
      </c>
      <c r="BA18" s="34">
        <v>36494.699862930851</v>
      </c>
      <c r="BB18" s="34">
        <v>371968.54013378959</v>
      </c>
      <c r="BC18" s="34">
        <v>29387.858412363654</v>
      </c>
    </row>
    <row r="19" spans="1:55" s="31" customFormat="1" ht="15.75" customHeight="1" x14ac:dyDescent="0.2">
      <c r="A19" s="234" t="s">
        <v>122</v>
      </c>
      <c r="B19" s="61" t="s">
        <v>166</v>
      </c>
      <c r="C19" s="68">
        <v>13607.320113785116</v>
      </c>
      <c r="D19" s="68">
        <v>14782.456434489504</v>
      </c>
      <c r="E19" s="68">
        <v>14455.763346283828</v>
      </c>
      <c r="F19" s="68">
        <v>13380.218229041264</v>
      </c>
      <c r="G19" s="68">
        <v>14623.112321560771</v>
      </c>
      <c r="H19" s="68">
        <v>16317.445291796956</v>
      </c>
      <c r="I19" s="68">
        <v>18642.652308334043</v>
      </c>
      <c r="J19" s="68">
        <v>16868.83214530523</v>
      </c>
      <c r="K19" s="68">
        <v>21076.571656181331</v>
      </c>
      <c r="L19" s="68">
        <v>17007.797928535962</v>
      </c>
      <c r="M19" s="68">
        <v>17177.889764843247</v>
      </c>
      <c r="N19" s="68">
        <v>19194.303761014053</v>
      </c>
      <c r="O19" s="68">
        <v>197134.36330117128</v>
      </c>
      <c r="P19" s="68">
        <v>21502.931516859931</v>
      </c>
      <c r="Q19" s="68">
        <v>18710.974423830336</v>
      </c>
      <c r="R19" s="68">
        <v>16463.493343261467</v>
      </c>
      <c r="S19" s="68">
        <v>14872.188724659487</v>
      </c>
      <c r="T19" s="68">
        <v>19939.631878755263</v>
      </c>
      <c r="U19" s="68">
        <v>17590.46228618607</v>
      </c>
      <c r="V19" s="68">
        <v>21097.910697437866</v>
      </c>
      <c r="W19" s="68">
        <v>18774.734226292407</v>
      </c>
      <c r="X19" s="68">
        <v>18161.057228488931</v>
      </c>
      <c r="Y19" s="68">
        <v>18264.285040356262</v>
      </c>
      <c r="Z19" s="68">
        <v>19713.3849173526</v>
      </c>
      <c r="AA19" s="68">
        <v>18369.814235814101</v>
      </c>
      <c r="AB19" s="68">
        <v>223460.86851929469</v>
      </c>
      <c r="AC19" s="68">
        <v>20263.892288213676</v>
      </c>
      <c r="AD19" s="68">
        <v>19206.583590302565</v>
      </c>
      <c r="AE19" s="68">
        <v>16999.88856040726</v>
      </c>
      <c r="AF19" s="68">
        <v>17645.668888271241</v>
      </c>
      <c r="AG19" s="68">
        <v>21885.340211751136</v>
      </c>
      <c r="AH19" s="68">
        <v>16402.528273716365</v>
      </c>
      <c r="AI19" s="68">
        <v>23450.999108350636</v>
      </c>
      <c r="AJ19" s="68">
        <v>18204.921498470947</v>
      </c>
      <c r="AK19" s="68">
        <v>19416.632523179662</v>
      </c>
      <c r="AL19" s="68">
        <v>20048.390034521955</v>
      </c>
      <c r="AM19" s="68">
        <v>15678.347434518369</v>
      </c>
      <c r="AN19" s="68">
        <v>18732.618535539423</v>
      </c>
      <c r="AO19" s="68">
        <v>227935.81094724324</v>
      </c>
      <c r="AP19" s="68">
        <v>22955.661368339097</v>
      </c>
      <c r="AQ19" s="68">
        <v>21485.6764253443</v>
      </c>
      <c r="AR19" s="68">
        <v>19201.452263103965</v>
      </c>
      <c r="AS19" s="68">
        <v>21510.763598472986</v>
      </c>
      <c r="AT19" s="68">
        <v>21229.994670955275</v>
      </c>
      <c r="AU19" s="68">
        <v>19040.16200355416</v>
      </c>
      <c r="AV19" s="68">
        <v>24192.778747045795</v>
      </c>
      <c r="AW19" s="68">
        <v>19220.313484300921</v>
      </c>
      <c r="AX19" s="68">
        <v>19962.372877407088</v>
      </c>
      <c r="AY19" s="68">
        <v>22819.3204422909</v>
      </c>
      <c r="AZ19" s="68">
        <v>17456.138855751837</v>
      </c>
      <c r="BA19" s="68">
        <v>22414.010668436869</v>
      </c>
      <c r="BB19" s="68">
        <v>251488.64540500319</v>
      </c>
      <c r="BC19" s="68">
        <v>26577.716975169726</v>
      </c>
    </row>
    <row r="20" spans="1:55" s="31" customFormat="1" ht="15.75" customHeight="1" x14ac:dyDescent="0.2">
      <c r="A20" s="55" t="s">
        <v>122</v>
      </c>
      <c r="B20" s="55" t="s">
        <v>167</v>
      </c>
      <c r="C20" s="34">
        <v>13367.96464338109</v>
      </c>
      <c r="D20" s="34">
        <v>12696.325651657269</v>
      </c>
      <c r="E20" s="34">
        <v>15693.07617289275</v>
      </c>
      <c r="F20" s="34">
        <v>15102.097395159417</v>
      </c>
      <c r="G20" s="34">
        <v>15276.401912659361</v>
      </c>
      <c r="H20" s="34">
        <v>16950.480944209867</v>
      </c>
      <c r="I20" s="34">
        <v>15012.215241349651</v>
      </c>
      <c r="J20" s="34">
        <v>14915.222620413922</v>
      </c>
      <c r="K20" s="34">
        <v>15047.583159635493</v>
      </c>
      <c r="L20" s="34">
        <v>13299.405561057156</v>
      </c>
      <c r="M20" s="34">
        <v>13018.537771594156</v>
      </c>
      <c r="N20" s="34">
        <v>17408.384232135715</v>
      </c>
      <c r="O20" s="34">
        <v>177787.69530614585</v>
      </c>
      <c r="P20" s="34">
        <v>9740.2439548332695</v>
      </c>
      <c r="Q20" s="34">
        <v>12049.362782987077</v>
      </c>
      <c r="R20" s="34">
        <v>14891.39637325128</v>
      </c>
      <c r="S20" s="34">
        <v>14041.70436166714</v>
      </c>
      <c r="T20" s="34">
        <v>12326.240212995674</v>
      </c>
      <c r="U20" s="34">
        <v>14054.184244185282</v>
      </c>
      <c r="V20" s="34">
        <v>15273.870194183992</v>
      </c>
      <c r="W20" s="34">
        <v>17629.552816978332</v>
      </c>
      <c r="X20" s="34">
        <v>16735.869860993993</v>
      </c>
      <c r="Y20" s="34">
        <v>23713.678071868959</v>
      </c>
      <c r="Z20" s="34">
        <v>13611.829889647202</v>
      </c>
      <c r="AA20" s="34">
        <v>16019.924406201089</v>
      </c>
      <c r="AB20" s="34">
        <v>180087.85716979328</v>
      </c>
      <c r="AC20" s="34">
        <v>11886.263997374415</v>
      </c>
      <c r="AD20" s="34">
        <v>12516.096664852526</v>
      </c>
      <c r="AE20" s="34">
        <v>13970.892800778862</v>
      </c>
      <c r="AF20" s="34">
        <v>12323.349566837003</v>
      </c>
      <c r="AG20" s="34">
        <v>12505.09554063862</v>
      </c>
      <c r="AH20" s="34">
        <v>12780.729912531438</v>
      </c>
      <c r="AI20" s="34">
        <v>14254.815074575146</v>
      </c>
      <c r="AJ20" s="34">
        <v>13200.023721445885</v>
      </c>
      <c r="AK20" s="34">
        <v>13246.527413409389</v>
      </c>
      <c r="AL20" s="34">
        <v>14836.934431762134</v>
      </c>
      <c r="AM20" s="34">
        <v>12970.220436694166</v>
      </c>
      <c r="AN20" s="34">
        <v>15120.150169956658</v>
      </c>
      <c r="AO20" s="34">
        <v>159611.09973085625</v>
      </c>
      <c r="AP20" s="34">
        <v>11738.655350876974</v>
      </c>
      <c r="AQ20" s="34">
        <v>13926.478974237341</v>
      </c>
      <c r="AR20" s="34">
        <v>12527.114573402325</v>
      </c>
      <c r="AS20" s="34">
        <v>13962.830521027856</v>
      </c>
      <c r="AT20" s="34">
        <v>13177.640879585144</v>
      </c>
      <c r="AU20" s="34">
        <v>12260.95026965774</v>
      </c>
      <c r="AV20" s="34">
        <v>14267.378088143923</v>
      </c>
      <c r="AW20" s="34">
        <v>12840.91119123858</v>
      </c>
      <c r="AX20" s="34">
        <v>12536.32962663348</v>
      </c>
      <c r="AY20" s="34">
        <v>13468.395018565445</v>
      </c>
      <c r="AZ20" s="34">
        <v>13790.094314914231</v>
      </c>
      <c r="BA20" s="34">
        <v>17791.580636787199</v>
      </c>
      <c r="BB20" s="34">
        <v>162288.35944507024</v>
      </c>
      <c r="BC20" s="34">
        <v>13767.276662337134</v>
      </c>
    </row>
    <row r="21" spans="1:55" s="31" customFormat="1" ht="15.75" customHeight="1" x14ac:dyDescent="0.2">
      <c r="A21" s="234" t="s">
        <v>122</v>
      </c>
      <c r="B21" s="61" t="s">
        <v>168</v>
      </c>
      <c r="C21" s="68">
        <v>841.36374377863615</v>
      </c>
      <c r="D21" s="68">
        <v>1062.744053268774</v>
      </c>
      <c r="E21" s="68">
        <v>908.24342503184346</v>
      </c>
      <c r="F21" s="68">
        <v>1206.6803902575866</v>
      </c>
      <c r="G21" s="68">
        <v>978.40914618064505</v>
      </c>
      <c r="H21" s="68">
        <v>1755.7719868049494</v>
      </c>
      <c r="I21" s="68">
        <v>1489.9487954312044</v>
      </c>
      <c r="J21" s="68">
        <v>1004.8395126590942</v>
      </c>
      <c r="K21" s="68">
        <v>1249.7577997218746</v>
      </c>
      <c r="L21" s="68">
        <v>1305.8666332937946</v>
      </c>
      <c r="M21" s="68">
        <v>1318.6552595260268</v>
      </c>
      <c r="N21" s="68">
        <v>1763.6064525955758</v>
      </c>
      <c r="O21" s="68">
        <v>14885.887198550005</v>
      </c>
      <c r="P21" s="68">
        <v>1038.2259461021486</v>
      </c>
      <c r="Q21" s="68">
        <v>1403.9712790404146</v>
      </c>
      <c r="R21" s="68">
        <v>917.64758234347801</v>
      </c>
      <c r="S21" s="68">
        <v>938.91058152749031</v>
      </c>
      <c r="T21" s="68">
        <v>1510.8305038212982</v>
      </c>
      <c r="U21" s="68">
        <v>1566.5633550950936</v>
      </c>
      <c r="V21" s="68">
        <v>1567.0172097485593</v>
      </c>
      <c r="W21" s="68">
        <v>1386.2527932018111</v>
      </c>
      <c r="X21" s="68">
        <v>1749.4692915614812</v>
      </c>
      <c r="Y21" s="68">
        <v>1722.5125029628941</v>
      </c>
      <c r="Z21" s="68">
        <v>2061.164273810039</v>
      </c>
      <c r="AA21" s="68">
        <v>2503.6973913068464</v>
      </c>
      <c r="AB21" s="68">
        <v>18366.262710521554</v>
      </c>
      <c r="AC21" s="68">
        <v>2664.7342255603844</v>
      </c>
      <c r="AD21" s="68">
        <v>2539.6428545059784</v>
      </c>
      <c r="AE21" s="68">
        <v>2888.2311556710824</v>
      </c>
      <c r="AF21" s="68">
        <v>3035.8748409805694</v>
      </c>
      <c r="AG21" s="68">
        <v>2692.5047848078725</v>
      </c>
      <c r="AH21" s="68">
        <v>2586.3558178282951</v>
      </c>
      <c r="AI21" s="68">
        <v>2202.4148948360375</v>
      </c>
      <c r="AJ21" s="68">
        <v>4097.9663961198257</v>
      </c>
      <c r="AK21" s="68">
        <v>2910.5583109017002</v>
      </c>
      <c r="AL21" s="68">
        <v>3167.0361245049376</v>
      </c>
      <c r="AM21" s="68">
        <v>4275.583687441298</v>
      </c>
      <c r="AN21" s="68">
        <v>5076.0260309706655</v>
      </c>
      <c r="AO21" s="68">
        <v>38136.929124128648</v>
      </c>
      <c r="AP21" s="68">
        <v>3114.4399364988499</v>
      </c>
      <c r="AQ21" s="68">
        <v>3029.9938225995966</v>
      </c>
      <c r="AR21" s="68">
        <v>3861.9158562286138</v>
      </c>
      <c r="AS21" s="68">
        <v>4037.5002920383331</v>
      </c>
      <c r="AT21" s="68">
        <v>2954.8687009026062</v>
      </c>
      <c r="AU21" s="68">
        <v>3039.3748374251541</v>
      </c>
      <c r="AV21" s="68">
        <v>3955.4009676181986</v>
      </c>
      <c r="AW21" s="68">
        <v>2974.6243158510865</v>
      </c>
      <c r="AX21" s="68">
        <v>4246.8991987174595</v>
      </c>
      <c r="AY21" s="68">
        <v>3010.2295180753472</v>
      </c>
      <c r="AZ21" s="68">
        <v>2739.6710108362331</v>
      </c>
      <c r="BA21" s="68">
        <v>3141.0528056340718</v>
      </c>
      <c r="BB21" s="68">
        <v>40105.971262425555</v>
      </c>
      <c r="BC21" s="68">
        <v>2905.1160644163638</v>
      </c>
    </row>
    <row r="22" spans="1:55" s="31" customFormat="1" ht="15.75" customHeight="1" x14ac:dyDescent="0.2">
      <c r="A22" s="55" t="s">
        <v>122</v>
      </c>
      <c r="B22" s="55" t="s">
        <v>169</v>
      </c>
      <c r="C22" s="34">
        <v>1579.0837911057586</v>
      </c>
      <c r="D22" s="34">
        <v>1549.4434835948805</v>
      </c>
      <c r="E22" s="34">
        <v>1491.3819337531979</v>
      </c>
      <c r="F22" s="34">
        <v>656.45684582737294</v>
      </c>
      <c r="G22" s="34">
        <v>612.07126876914356</v>
      </c>
      <c r="H22" s="34">
        <v>1435.7794493016629</v>
      </c>
      <c r="I22" s="34">
        <v>1267.275663177156</v>
      </c>
      <c r="J22" s="34">
        <v>1247.1105188902247</v>
      </c>
      <c r="K22" s="34">
        <v>1932.5400217563358</v>
      </c>
      <c r="L22" s="34">
        <v>1532.3185483567306</v>
      </c>
      <c r="M22" s="34">
        <v>1533.105385378683</v>
      </c>
      <c r="N22" s="34">
        <v>1353.1397428013042</v>
      </c>
      <c r="O22" s="34">
        <v>16189.706652712453</v>
      </c>
      <c r="P22" s="34">
        <v>1539.5616390410919</v>
      </c>
      <c r="Q22" s="34">
        <v>493.11857675621786</v>
      </c>
      <c r="R22" s="34">
        <v>808.59058493126668</v>
      </c>
      <c r="S22" s="34">
        <v>805.21114471262695</v>
      </c>
      <c r="T22" s="34">
        <v>1114.1222042256388</v>
      </c>
      <c r="U22" s="34">
        <v>948.24088187012353</v>
      </c>
      <c r="V22" s="34">
        <v>1103.8867509460617</v>
      </c>
      <c r="W22" s="34">
        <v>606.08513289790005</v>
      </c>
      <c r="X22" s="34">
        <v>837.71374385049114</v>
      </c>
      <c r="Y22" s="34">
        <v>621.69106285834414</v>
      </c>
      <c r="Z22" s="34">
        <v>368.39241379503841</v>
      </c>
      <c r="AA22" s="34">
        <v>712.67645317984227</v>
      </c>
      <c r="AB22" s="34">
        <v>9959.2905890646416</v>
      </c>
      <c r="AC22" s="34">
        <v>1278.6477448433038</v>
      </c>
      <c r="AD22" s="34">
        <v>563.29430874471791</v>
      </c>
      <c r="AE22" s="34">
        <v>302.71523117666345</v>
      </c>
      <c r="AF22" s="34">
        <v>636.88849791010944</v>
      </c>
      <c r="AG22" s="34">
        <v>607.22948702257406</v>
      </c>
      <c r="AH22" s="34">
        <v>1027.0463740821024</v>
      </c>
      <c r="AI22" s="34">
        <v>513.53086166416472</v>
      </c>
      <c r="AJ22" s="34">
        <v>703.62128044684562</v>
      </c>
      <c r="AK22" s="34">
        <v>470.75653174005413</v>
      </c>
      <c r="AL22" s="34">
        <v>448.41615542644138</v>
      </c>
      <c r="AM22" s="34">
        <v>1161.3730484682521</v>
      </c>
      <c r="AN22" s="34">
        <v>659.58014003424</v>
      </c>
      <c r="AO22" s="34">
        <v>8373.0996615594686</v>
      </c>
      <c r="AP22" s="34">
        <v>1700.4973542810139</v>
      </c>
      <c r="AQ22" s="34">
        <v>374.76616722586277</v>
      </c>
      <c r="AR22" s="34">
        <v>564.08953809864465</v>
      </c>
      <c r="AS22" s="34">
        <v>423.63664824099453</v>
      </c>
      <c r="AT22" s="34">
        <v>311.3508652560559</v>
      </c>
      <c r="AU22" s="34">
        <v>464.32080787846832</v>
      </c>
      <c r="AV22" s="34">
        <v>414.0161104718066</v>
      </c>
      <c r="AW22" s="34">
        <v>376.62440734723663</v>
      </c>
      <c r="AX22" s="34">
        <v>335.361015671769</v>
      </c>
      <c r="AY22" s="34">
        <v>574.71613555883516</v>
      </c>
      <c r="AZ22" s="34">
        <v>362.42856702660106</v>
      </c>
      <c r="BA22" s="34">
        <v>886.26984011370484</v>
      </c>
      <c r="BB22" s="34">
        <v>6788.0774571709926</v>
      </c>
      <c r="BC22" s="34">
        <v>1598.1700098882368</v>
      </c>
    </row>
    <row r="23" spans="1:55" s="31" customFormat="1" ht="15.75" customHeight="1" x14ac:dyDescent="0.2">
      <c r="A23" s="61" t="s">
        <v>122</v>
      </c>
      <c r="B23" s="61" t="s">
        <v>170</v>
      </c>
      <c r="C23" s="68">
        <v>658.59070346267072</v>
      </c>
      <c r="D23" s="68">
        <v>576.79262164325257</v>
      </c>
      <c r="E23" s="68">
        <v>914.3915599001208</v>
      </c>
      <c r="F23" s="68">
        <v>533.922913422737</v>
      </c>
      <c r="G23" s="68">
        <v>478.19657944453007</v>
      </c>
      <c r="H23" s="68">
        <v>505.67539835316268</v>
      </c>
      <c r="I23" s="68">
        <v>535.49976891032168</v>
      </c>
      <c r="J23" s="68">
        <v>350.13180563230912</v>
      </c>
      <c r="K23" s="68">
        <v>338.81263996647453</v>
      </c>
      <c r="L23" s="68">
        <v>306.96521329907142</v>
      </c>
      <c r="M23" s="68">
        <v>499.02279989244914</v>
      </c>
      <c r="N23" s="68">
        <v>848.31657844100778</v>
      </c>
      <c r="O23" s="68">
        <v>6546.3185823681069</v>
      </c>
      <c r="P23" s="68">
        <v>813.96141185562215</v>
      </c>
      <c r="Q23" s="68">
        <v>416.34606726367537</v>
      </c>
      <c r="R23" s="68">
        <v>412.58640965465406</v>
      </c>
      <c r="S23" s="68">
        <v>552.15162169890721</v>
      </c>
      <c r="T23" s="68">
        <v>441.86314095304095</v>
      </c>
      <c r="U23" s="68">
        <v>567.21596253980044</v>
      </c>
      <c r="V23" s="68">
        <v>679.93615196837357</v>
      </c>
      <c r="W23" s="68">
        <v>557.02335836955922</v>
      </c>
      <c r="X23" s="68">
        <v>530.5296630591323</v>
      </c>
      <c r="Y23" s="68">
        <v>794.79267534397491</v>
      </c>
      <c r="Z23" s="68">
        <v>788.29536527886819</v>
      </c>
      <c r="AA23" s="68">
        <v>967.16388445059522</v>
      </c>
      <c r="AB23" s="68">
        <v>7521.8657124362035</v>
      </c>
      <c r="AC23" s="68">
        <v>984.89611549999393</v>
      </c>
      <c r="AD23" s="68">
        <v>794.22707602987305</v>
      </c>
      <c r="AE23" s="68">
        <v>913.32502985852932</v>
      </c>
      <c r="AF23" s="68">
        <v>3.6486789040192402</v>
      </c>
      <c r="AG23" s="68">
        <v>984.73091020902439</v>
      </c>
      <c r="AH23" s="68">
        <v>1087.4360003730094</v>
      </c>
      <c r="AI23" s="68">
        <v>613.3234775329463</v>
      </c>
      <c r="AJ23" s="68">
        <v>527.39970518584437</v>
      </c>
      <c r="AK23" s="68">
        <v>416.01670511113082</v>
      </c>
      <c r="AL23" s="68">
        <v>578.72299369097789</v>
      </c>
      <c r="AM23" s="68">
        <v>606.55678829138833</v>
      </c>
      <c r="AN23" s="68">
        <v>650.55741295712107</v>
      </c>
      <c r="AO23" s="68">
        <v>8160.8408936438582</v>
      </c>
      <c r="AP23" s="68">
        <v>744.82130809702539</v>
      </c>
      <c r="AQ23" s="68">
        <v>411.24795600721916</v>
      </c>
      <c r="AR23" s="68">
        <v>437.91327507202101</v>
      </c>
      <c r="AS23" s="68">
        <v>553.440678837267</v>
      </c>
      <c r="AT23" s="68">
        <v>417.57062173774437</v>
      </c>
      <c r="AU23" s="68">
        <v>366.64535467449781</v>
      </c>
      <c r="AV23" s="68">
        <v>573.39619139537479</v>
      </c>
      <c r="AW23" s="68">
        <v>473.14955412363923</v>
      </c>
      <c r="AX23" s="68">
        <v>475.37359020879057</v>
      </c>
      <c r="AY23" s="68">
        <v>464.25658448960559</v>
      </c>
      <c r="AZ23" s="68">
        <v>531.3548824453826</v>
      </c>
      <c r="BA23" s="68">
        <v>787.0494759759232</v>
      </c>
      <c r="BB23" s="68">
        <v>6236.2194730644906</v>
      </c>
      <c r="BC23" s="68">
        <v>639.45574367489564</v>
      </c>
    </row>
    <row r="24" spans="1:55" s="91" customFormat="1" ht="15.75" customHeight="1" x14ac:dyDescent="0.2">
      <c r="A24" s="231" t="s">
        <v>122</v>
      </c>
      <c r="B24" s="228" t="s">
        <v>122</v>
      </c>
      <c r="C24" s="229"/>
      <c r="D24" s="229"/>
      <c r="E24" s="229"/>
      <c r="F24" s="229"/>
      <c r="G24" s="229"/>
      <c r="H24" s="229"/>
      <c r="I24" s="229"/>
      <c r="J24" s="229"/>
      <c r="K24" s="229"/>
      <c r="L24" s="229"/>
      <c r="M24" s="229"/>
      <c r="N24" s="229"/>
      <c r="O24" s="229"/>
      <c r="P24" s="229"/>
      <c r="Q24" s="229"/>
      <c r="R24" s="229"/>
      <c r="S24" s="229"/>
      <c r="T24" s="229"/>
      <c r="U24" s="229"/>
      <c r="V24" s="229"/>
      <c r="W24" s="229"/>
      <c r="X24" s="229"/>
      <c r="Y24" s="229"/>
      <c r="Z24" s="229"/>
      <c r="AA24" s="229"/>
      <c r="AB24" s="229"/>
      <c r="AC24" s="229"/>
      <c r="AD24" s="229"/>
      <c r="AE24" s="229"/>
      <c r="AF24" s="229"/>
      <c r="AG24" s="229"/>
      <c r="AH24" s="229"/>
      <c r="AI24" s="229"/>
      <c r="AJ24" s="229"/>
      <c r="AK24" s="229"/>
      <c r="AL24" s="229"/>
      <c r="AM24" s="229"/>
      <c r="AN24" s="229"/>
      <c r="AO24" s="229"/>
      <c r="AP24" s="229"/>
      <c r="AQ24" s="229"/>
      <c r="AR24" s="229"/>
      <c r="AS24" s="229"/>
      <c r="AT24" s="229"/>
      <c r="AU24" s="229"/>
      <c r="AV24" s="229"/>
      <c r="AW24" s="229"/>
      <c r="AX24" s="229"/>
      <c r="AY24" s="229"/>
      <c r="AZ24" s="229"/>
      <c r="BA24" s="229"/>
      <c r="BB24" s="229"/>
      <c r="BC24" s="229"/>
    </row>
    <row r="25" spans="1:55" s="257" customFormat="1" ht="15.75" customHeight="1" x14ac:dyDescent="0.2">
      <c r="A25" s="297" t="s">
        <v>171</v>
      </c>
      <c r="B25" s="297" t="s">
        <v>122</v>
      </c>
      <c r="C25" s="298">
        <v>187926.87687121285</v>
      </c>
      <c r="D25" s="298">
        <v>202621.42733151623</v>
      </c>
      <c r="E25" s="298">
        <v>223435.15311591123</v>
      </c>
      <c r="F25" s="298">
        <v>213811.04415473144</v>
      </c>
      <c r="G25" s="298">
        <v>202504.40323613689</v>
      </c>
      <c r="H25" s="298">
        <v>225124.00861113807</v>
      </c>
      <c r="I25" s="298">
        <v>239835.68469896322</v>
      </c>
      <c r="J25" s="298">
        <v>242484.64202861465</v>
      </c>
      <c r="K25" s="298">
        <v>251238.47072231513</v>
      </c>
      <c r="L25" s="298">
        <v>217056.04125253754</v>
      </c>
      <c r="M25" s="298">
        <v>215137.24931098276</v>
      </c>
      <c r="N25" s="298">
        <v>257102.34681968926</v>
      </c>
      <c r="O25" s="298">
        <v>2678277.3481537495</v>
      </c>
      <c r="P25" s="298">
        <v>200630.78908201231</v>
      </c>
      <c r="Q25" s="298">
        <v>211762.98569684432</v>
      </c>
      <c r="R25" s="298">
        <v>225031.26682208982</v>
      </c>
      <c r="S25" s="298">
        <v>226996.67103039788</v>
      </c>
      <c r="T25" s="298">
        <v>221961.96180978254</v>
      </c>
      <c r="U25" s="298">
        <v>237071.95332141325</v>
      </c>
      <c r="V25" s="298">
        <v>243895.22440784844</v>
      </c>
      <c r="W25" s="298">
        <v>243410.84624621356</v>
      </c>
      <c r="X25" s="298">
        <v>229455.09699787607</v>
      </c>
      <c r="Y25" s="298">
        <v>252873.87515026637</v>
      </c>
      <c r="Z25" s="298">
        <v>253737.37261015773</v>
      </c>
      <c r="AA25" s="298">
        <v>312668.60738926829</v>
      </c>
      <c r="AB25" s="298">
        <v>2859496.6505641714</v>
      </c>
      <c r="AC25" s="298">
        <v>244962.34059834538</v>
      </c>
      <c r="AD25" s="298">
        <v>241112.64056570223</v>
      </c>
      <c r="AE25" s="298">
        <v>243543.31533843098</v>
      </c>
      <c r="AF25" s="298">
        <v>274529.95897811593</v>
      </c>
      <c r="AG25" s="298">
        <v>255679.15627234086</v>
      </c>
      <c r="AH25" s="298">
        <v>250026.06378298509</v>
      </c>
      <c r="AI25" s="298">
        <v>294094.65141165484</v>
      </c>
      <c r="AJ25" s="298">
        <v>264105.85127843241</v>
      </c>
      <c r="AK25" s="298">
        <v>266407.6164468088</v>
      </c>
      <c r="AL25" s="298">
        <v>259542.85793819284</v>
      </c>
      <c r="AM25" s="298">
        <v>272049.69332006085</v>
      </c>
      <c r="AN25" s="298">
        <v>328709.20585077017</v>
      </c>
      <c r="AO25" s="298">
        <v>3194763.3517818409</v>
      </c>
      <c r="AP25" s="298">
        <v>256247.61538679013</v>
      </c>
      <c r="AQ25" s="298">
        <v>234354.31617722637</v>
      </c>
      <c r="AR25" s="298">
        <v>266683.3059987289</v>
      </c>
      <c r="AS25" s="298">
        <v>257521.76691046244</v>
      </c>
      <c r="AT25" s="298">
        <v>250770.15644674754</v>
      </c>
      <c r="AU25" s="298">
        <v>281909.67712236708</v>
      </c>
      <c r="AV25" s="298">
        <v>292897.20415284974</v>
      </c>
      <c r="AW25" s="298">
        <v>272868.80613682873</v>
      </c>
      <c r="AX25" s="298">
        <v>255074.70980887025</v>
      </c>
      <c r="AY25" s="298">
        <v>279146.71127053181</v>
      </c>
      <c r="AZ25" s="298">
        <v>283704.63633478753</v>
      </c>
      <c r="BA25" s="298">
        <v>336834.23068842915</v>
      </c>
      <c r="BB25" s="298">
        <v>3268013.1364346193</v>
      </c>
      <c r="BC25" s="298">
        <v>257137.88577830599</v>
      </c>
    </row>
    <row r="26" spans="1:55" s="31" customFormat="1" ht="15.75" customHeight="1" x14ac:dyDescent="0.2">
      <c r="A26" s="235" t="s">
        <v>122</v>
      </c>
      <c r="B26" s="55" t="s">
        <v>172</v>
      </c>
      <c r="C26" s="34">
        <v>178885.34217554447</v>
      </c>
      <c r="D26" s="34">
        <v>194072.76703065212</v>
      </c>
      <c r="E26" s="34">
        <v>214535.2629726303</v>
      </c>
      <c r="F26" s="34">
        <v>204439.78718594013</v>
      </c>
      <c r="G26" s="34">
        <v>193688.38201912135</v>
      </c>
      <c r="H26" s="34">
        <v>216488.53624673811</v>
      </c>
      <c r="I26" s="34">
        <v>231002.71388912902</v>
      </c>
      <c r="J26" s="34">
        <v>231040.68034779726</v>
      </c>
      <c r="K26" s="34">
        <v>243883.10404864349</v>
      </c>
      <c r="L26" s="34">
        <v>207464.16027052418</v>
      </c>
      <c r="M26" s="34">
        <v>205617.42811633574</v>
      </c>
      <c r="N26" s="34">
        <v>246770.01597445924</v>
      </c>
      <c r="O26" s="34">
        <v>2567888.1802775152</v>
      </c>
      <c r="P26" s="34">
        <v>193319.62037258287</v>
      </c>
      <c r="Q26" s="34">
        <v>203322.3834831756</v>
      </c>
      <c r="R26" s="34">
        <v>214891.40694684186</v>
      </c>
      <c r="S26" s="34">
        <v>216220.39291581002</v>
      </c>
      <c r="T26" s="34">
        <v>212938.69933432731</v>
      </c>
      <c r="U26" s="34">
        <v>227728.54515556924</v>
      </c>
      <c r="V26" s="34">
        <v>233990.11192761533</v>
      </c>
      <c r="W26" s="34">
        <v>233568.83765594734</v>
      </c>
      <c r="X26" s="34">
        <v>218033.10275503618</v>
      </c>
      <c r="Y26" s="34">
        <v>241761.36336127573</v>
      </c>
      <c r="Z26" s="34">
        <v>243738.85297519324</v>
      </c>
      <c r="AA26" s="34">
        <v>300455.93540331512</v>
      </c>
      <c r="AB26" s="34">
        <v>2739969.2522866894</v>
      </c>
      <c r="AC26" s="34">
        <v>233141.9937298499</v>
      </c>
      <c r="AD26" s="34">
        <v>229599.5140168815</v>
      </c>
      <c r="AE26" s="34">
        <v>232967.90453464753</v>
      </c>
      <c r="AF26" s="34">
        <v>260289.29808178646</v>
      </c>
      <c r="AG26" s="34">
        <v>243482.43929249831</v>
      </c>
      <c r="AH26" s="34">
        <v>238489.08790667207</v>
      </c>
      <c r="AI26" s="34">
        <v>282365.43182698154</v>
      </c>
      <c r="AJ26" s="34">
        <v>250428.27097635646</v>
      </c>
      <c r="AK26" s="34">
        <v>255311.4850971195</v>
      </c>
      <c r="AL26" s="34">
        <v>245987.84543998606</v>
      </c>
      <c r="AM26" s="34">
        <v>258880.89787468623</v>
      </c>
      <c r="AN26" s="34">
        <v>313983.81308363902</v>
      </c>
      <c r="AO26" s="34">
        <v>3044927.9818611043</v>
      </c>
      <c r="AP26" s="34">
        <v>245163.21328999684</v>
      </c>
      <c r="AQ26" s="34">
        <v>222610.82556612606</v>
      </c>
      <c r="AR26" s="34">
        <v>255777.06275367801</v>
      </c>
      <c r="AS26" s="34">
        <v>246982.82565419181</v>
      </c>
      <c r="AT26" s="34">
        <v>243120.7419793095</v>
      </c>
      <c r="AU26" s="34">
        <v>273002.33167227602</v>
      </c>
      <c r="AV26" s="34">
        <v>284988.9441576901</v>
      </c>
      <c r="AW26" s="34">
        <v>264957.96513976977</v>
      </c>
      <c r="AX26" s="34">
        <v>246864.56099477012</v>
      </c>
      <c r="AY26" s="34">
        <v>270246.88618242327</v>
      </c>
      <c r="AZ26" s="34">
        <v>276713.38320960524</v>
      </c>
      <c r="BA26" s="34">
        <v>326581.20564127644</v>
      </c>
      <c r="BB26" s="34">
        <v>3157009.9462411124</v>
      </c>
      <c r="BC26" s="34">
        <v>250587.87811635854</v>
      </c>
    </row>
    <row r="27" spans="1:55" s="31" customFormat="1" ht="15.75" customHeight="1" x14ac:dyDescent="0.2">
      <c r="A27" s="236" t="s">
        <v>122</v>
      </c>
      <c r="B27" s="236" t="s">
        <v>173</v>
      </c>
      <c r="C27" s="68">
        <v>6672.9716400202915</v>
      </c>
      <c r="D27" s="68">
        <v>6695.9640682614909</v>
      </c>
      <c r="E27" s="68">
        <v>6511.4486792525413</v>
      </c>
      <c r="F27" s="68">
        <v>6910.735405546352</v>
      </c>
      <c r="G27" s="68">
        <v>6236.7126030864474</v>
      </c>
      <c r="H27" s="68">
        <v>6836.3833826067603</v>
      </c>
      <c r="I27" s="68">
        <v>6068.7397646212812</v>
      </c>
      <c r="J27" s="68">
        <v>6671.4043052730403</v>
      </c>
      <c r="K27" s="68">
        <v>5794.2776299016286</v>
      </c>
      <c r="L27" s="68">
        <v>6675.5711704847454</v>
      </c>
      <c r="M27" s="68">
        <v>5873.972573180522</v>
      </c>
      <c r="N27" s="68">
        <v>7168.8471668590282</v>
      </c>
      <c r="O27" s="68">
        <v>78117.028389094135</v>
      </c>
      <c r="P27" s="68">
        <v>5610.8061759310885</v>
      </c>
      <c r="Q27" s="68">
        <v>6648.3258512058583</v>
      </c>
      <c r="R27" s="68">
        <v>7539.0085024257723</v>
      </c>
      <c r="S27" s="68">
        <v>7417.5863219485418</v>
      </c>
      <c r="T27" s="68">
        <v>6634.0135151534641</v>
      </c>
      <c r="U27" s="68">
        <v>7123.730302421237</v>
      </c>
      <c r="V27" s="68">
        <v>6449.8765409353255</v>
      </c>
      <c r="W27" s="68">
        <v>7284.1083172182553</v>
      </c>
      <c r="X27" s="68">
        <v>6992.45261313838</v>
      </c>
      <c r="Y27" s="68">
        <v>7049.0116499865544</v>
      </c>
      <c r="Z27" s="68">
        <v>7499.8409830135079</v>
      </c>
      <c r="AA27" s="68">
        <v>9101.4937464059149</v>
      </c>
      <c r="AB27" s="68">
        <v>85350.254519783906</v>
      </c>
      <c r="AC27" s="68">
        <v>8497.1500228872083</v>
      </c>
      <c r="AD27" s="68">
        <v>7974.1238213912311</v>
      </c>
      <c r="AE27" s="68">
        <v>8475.8690116181151</v>
      </c>
      <c r="AF27" s="68">
        <v>8995.2192242608307</v>
      </c>
      <c r="AG27" s="68">
        <v>9345.9040877575935</v>
      </c>
      <c r="AH27" s="68">
        <v>9210.8895156375402</v>
      </c>
      <c r="AI27" s="68">
        <v>8688.1521089583694</v>
      </c>
      <c r="AJ27" s="68">
        <v>9890.3944506164153</v>
      </c>
      <c r="AK27" s="68">
        <v>9034.863787776505</v>
      </c>
      <c r="AL27" s="68">
        <v>9420.6496247190225</v>
      </c>
      <c r="AM27" s="68">
        <v>10322.650852586366</v>
      </c>
      <c r="AN27" s="68">
        <v>11015.623723340907</v>
      </c>
      <c r="AO27" s="68">
        <v>110871.49023155008</v>
      </c>
      <c r="AP27" s="68">
        <v>8491.1704854182881</v>
      </c>
      <c r="AQ27" s="68">
        <v>8981.4215453412598</v>
      </c>
      <c r="AR27" s="68">
        <v>8187.5262345522788</v>
      </c>
      <c r="AS27" s="68">
        <v>7430.2754275592733</v>
      </c>
      <c r="AT27" s="68">
        <v>5138.841309645969</v>
      </c>
      <c r="AU27" s="68">
        <v>5971.0118258449675</v>
      </c>
      <c r="AV27" s="68">
        <v>4844.2172813741317</v>
      </c>
      <c r="AW27" s="68">
        <v>5196.7795052699994</v>
      </c>
      <c r="AX27" s="68">
        <v>4639.3622273475557</v>
      </c>
      <c r="AY27" s="68">
        <v>5782.1348496247047</v>
      </c>
      <c r="AZ27" s="68">
        <v>4406.583250946589</v>
      </c>
      <c r="BA27" s="68">
        <v>6435.5718266852737</v>
      </c>
      <c r="BB27" s="68">
        <v>75504.895769610288</v>
      </c>
      <c r="BC27" s="68">
        <v>4143.5555766074094</v>
      </c>
    </row>
    <row r="28" spans="1:55" s="31" customFormat="1" ht="15.75" customHeight="1" x14ac:dyDescent="0.2">
      <c r="A28" s="65" t="s">
        <v>122</v>
      </c>
      <c r="B28" s="65" t="s">
        <v>174</v>
      </c>
      <c r="C28" s="34">
        <v>2368.5630556480819</v>
      </c>
      <c r="D28" s="34">
        <v>1852.6962326026248</v>
      </c>
      <c r="E28" s="34">
        <v>2388.4414640284085</v>
      </c>
      <c r="F28" s="34">
        <v>2460.5215632449613</v>
      </c>
      <c r="G28" s="34">
        <v>2579.3086139290767</v>
      </c>
      <c r="H28" s="34">
        <v>1799.0889817932041</v>
      </c>
      <c r="I28" s="34">
        <v>2764.2310452129263</v>
      </c>
      <c r="J28" s="34">
        <v>4772.5573755443702</v>
      </c>
      <c r="K28" s="34">
        <v>1561.0890437700218</v>
      </c>
      <c r="L28" s="34">
        <v>2916.3098115286211</v>
      </c>
      <c r="M28" s="34">
        <v>3645.8486214665213</v>
      </c>
      <c r="N28" s="34">
        <v>3163.4836783710089</v>
      </c>
      <c r="O28" s="34">
        <v>32272.13948713983</v>
      </c>
      <c r="P28" s="34">
        <v>1700.3625334983628</v>
      </c>
      <c r="Q28" s="34">
        <v>1792.2763624628819</v>
      </c>
      <c r="R28" s="34">
        <v>2600.8513728221801</v>
      </c>
      <c r="S28" s="34">
        <v>3358.6917926393298</v>
      </c>
      <c r="T28" s="34">
        <v>2389.2489603017602</v>
      </c>
      <c r="U28" s="34">
        <v>2219.6778634227826</v>
      </c>
      <c r="V28" s="34">
        <v>3455.235939297781</v>
      </c>
      <c r="W28" s="34">
        <v>2557.900273047966</v>
      </c>
      <c r="X28" s="34">
        <v>4429.5416297014954</v>
      </c>
      <c r="Y28" s="34">
        <v>4063.5001390040879</v>
      </c>
      <c r="Z28" s="34">
        <v>2498.6786519509797</v>
      </c>
      <c r="AA28" s="34">
        <v>3111.1782395472387</v>
      </c>
      <c r="AB28" s="34">
        <v>34177.143757696846</v>
      </c>
      <c r="AC28" s="34">
        <v>3323.1968456082814</v>
      </c>
      <c r="AD28" s="34">
        <v>3539.0027274295089</v>
      </c>
      <c r="AE28" s="34">
        <v>2099.5417921653393</v>
      </c>
      <c r="AF28" s="34">
        <v>5245.4416720686213</v>
      </c>
      <c r="AG28" s="34">
        <v>2850.812892084949</v>
      </c>
      <c r="AH28" s="34">
        <v>2326.0863606754783</v>
      </c>
      <c r="AI28" s="34">
        <v>3041.067475714889</v>
      </c>
      <c r="AJ28" s="34">
        <v>3787.1858514595592</v>
      </c>
      <c r="AK28" s="34">
        <v>2061.2675619127499</v>
      </c>
      <c r="AL28" s="34">
        <v>4134.362873487752</v>
      </c>
      <c r="AM28" s="34">
        <v>2846.1445927882605</v>
      </c>
      <c r="AN28" s="34">
        <v>3709.7690437902284</v>
      </c>
      <c r="AO28" s="34">
        <v>38963.879689185618</v>
      </c>
      <c r="AP28" s="34">
        <v>2593.2316113750003</v>
      </c>
      <c r="AQ28" s="34">
        <v>2762.069065759033</v>
      </c>
      <c r="AR28" s="34">
        <v>2718.7170104986371</v>
      </c>
      <c r="AS28" s="34">
        <v>3108.6658287113405</v>
      </c>
      <c r="AT28" s="34">
        <v>2510.5731577920633</v>
      </c>
      <c r="AU28" s="34">
        <v>2936.3336242460773</v>
      </c>
      <c r="AV28" s="34">
        <v>3064.0427137854649</v>
      </c>
      <c r="AW28" s="34">
        <v>2714.0614917889379</v>
      </c>
      <c r="AX28" s="34">
        <v>3570.7865867525788</v>
      </c>
      <c r="AY28" s="34">
        <v>3117.6902384838136</v>
      </c>
      <c r="AZ28" s="34">
        <v>2584.6698742357075</v>
      </c>
      <c r="BA28" s="34">
        <v>3817.453220467446</v>
      </c>
      <c r="BB28" s="34">
        <v>35498.294423896099</v>
      </c>
      <c r="BC28" s="34">
        <v>2406.4520853400404</v>
      </c>
    </row>
    <row r="29" spans="1:55" s="91" customFormat="1" ht="15.75" customHeight="1" x14ac:dyDescent="0.2">
      <c r="A29" s="232" t="s">
        <v>122</v>
      </c>
      <c r="B29" s="232" t="s">
        <v>122</v>
      </c>
      <c r="C29" s="233"/>
      <c r="D29" s="233"/>
      <c r="E29" s="233"/>
      <c r="F29" s="233"/>
      <c r="G29" s="233"/>
      <c r="H29" s="233"/>
      <c r="I29" s="233"/>
      <c r="J29" s="233"/>
      <c r="K29" s="233"/>
      <c r="L29" s="233"/>
      <c r="M29" s="233"/>
      <c r="N29" s="233"/>
      <c r="O29" s="233"/>
      <c r="P29" s="233"/>
      <c r="Q29" s="233"/>
      <c r="R29" s="233"/>
      <c r="S29" s="233"/>
      <c r="T29" s="233"/>
      <c r="U29" s="233"/>
      <c r="V29" s="233"/>
      <c r="W29" s="233"/>
      <c r="X29" s="233"/>
      <c r="Y29" s="233"/>
      <c r="Z29" s="233"/>
      <c r="AA29" s="233"/>
      <c r="AB29" s="233"/>
      <c r="AC29" s="233"/>
      <c r="AD29" s="233"/>
      <c r="AE29" s="233"/>
      <c r="AF29" s="233"/>
      <c r="AG29" s="233"/>
      <c r="AH29" s="233"/>
      <c r="AI29" s="233"/>
      <c r="AJ29" s="233"/>
      <c r="AK29" s="233"/>
      <c r="AL29" s="233"/>
      <c r="AM29" s="233"/>
      <c r="AN29" s="233"/>
      <c r="AO29" s="233"/>
      <c r="AP29" s="233"/>
      <c r="AQ29" s="233"/>
      <c r="AR29" s="233"/>
      <c r="AS29" s="233"/>
      <c r="AT29" s="233"/>
      <c r="AU29" s="233"/>
      <c r="AV29" s="233"/>
      <c r="AW29" s="233"/>
      <c r="AX29" s="233"/>
      <c r="AY29" s="233"/>
      <c r="AZ29" s="233"/>
      <c r="BA29" s="233"/>
      <c r="BB29" s="233"/>
      <c r="BC29" s="233"/>
    </row>
    <row r="30" spans="1:55" s="257" customFormat="1" ht="15.75" customHeight="1" x14ac:dyDescent="0.2">
      <c r="A30" s="293" t="s">
        <v>175</v>
      </c>
      <c r="B30" s="293" t="s">
        <v>122</v>
      </c>
      <c r="C30" s="295">
        <v>73123.15671423306</v>
      </c>
      <c r="D30" s="295">
        <v>67336.433794238663</v>
      </c>
      <c r="E30" s="295">
        <v>74127.01409818315</v>
      </c>
      <c r="F30" s="295">
        <v>65274.054318163908</v>
      </c>
      <c r="G30" s="295">
        <v>75148.282489839999</v>
      </c>
      <c r="H30" s="295">
        <v>81121.040365314169</v>
      </c>
      <c r="I30" s="295">
        <v>78686.525460822872</v>
      </c>
      <c r="J30" s="295">
        <v>85905.191111263659</v>
      </c>
      <c r="K30" s="295">
        <v>76062.573252127419</v>
      </c>
      <c r="L30" s="295">
        <v>73372.112604142472</v>
      </c>
      <c r="M30" s="295">
        <v>72012.485333202698</v>
      </c>
      <c r="N30" s="295">
        <v>94169.579605560953</v>
      </c>
      <c r="O30" s="295">
        <v>916338.44914709311</v>
      </c>
      <c r="P30" s="295">
        <v>71064.809745167469</v>
      </c>
      <c r="Q30" s="295">
        <v>66254.502054657263</v>
      </c>
      <c r="R30" s="295">
        <v>73152.984990889236</v>
      </c>
      <c r="S30" s="295">
        <v>86733.671285515389</v>
      </c>
      <c r="T30" s="295">
        <v>78972.492539093044</v>
      </c>
      <c r="U30" s="295">
        <v>79014.384440273963</v>
      </c>
      <c r="V30" s="295">
        <v>85613.493032925937</v>
      </c>
      <c r="W30" s="295">
        <v>92488.373726843987</v>
      </c>
      <c r="X30" s="295">
        <v>81467.718295980914</v>
      </c>
      <c r="Y30" s="295">
        <v>83656.773801286923</v>
      </c>
      <c r="Z30" s="295">
        <v>82776.403705406949</v>
      </c>
      <c r="AA30" s="295">
        <v>104448.55037687361</v>
      </c>
      <c r="AB30" s="295">
        <v>985644.15799491457</v>
      </c>
      <c r="AC30" s="295">
        <v>89795.97642979052</v>
      </c>
      <c r="AD30" s="295">
        <v>82331.109616674963</v>
      </c>
      <c r="AE30" s="295">
        <v>84573.8749673454</v>
      </c>
      <c r="AF30" s="295">
        <v>93991.769251200807</v>
      </c>
      <c r="AG30" s="295">
        <v>81788.801590300383</v>
      </c>
      <c r="AH30" s="295">
        <v>88078.035577843722</v>
      </c>
      <c r="AI30" s="295">
        <v>96457.72155693837</v>
      </c>
      <c r="AJ30" s="295">
        <v>97152.573141379893</v>
      </c>
      <c r="AK30" s="295">
        <v>89635.254632044598</v>
      </c>
      <c r="AL30" s="295">
        <v>92587.201698094141</v>
      </c>
      <c r="AM30" s="295">
        <v>97793.544240314775</v>
      </c>
      <c r="AN30" s="295">
        <v>116412.03584092816</v>
      </c>
      <c r="AO30" s="295">
        <v>1110597.8985428556</v>
      </c>
      <c r="AP30" s="295">
        <v>93489.517352769719</v>
      </c>
      <c r="AQ30" s="295">
        <v>93772.710425271609</v>
      </c>
      <c r="AR30" s="295">
        <v>101057.26362845214</v>
      </c>
      <c r="AS30" s="295">
        <v>103039.07075738386</v>
      </c>
      <c r="AT30" s="295">
        <v>99155.870989536968</v>
      </c>
      <c r="AU30" s="295">
        <v>105613.8516721476</v>
      </c>
      <c r="AV30" s="295">
        <v>116741.14902242179</v>
      </c>
      <c r="AW30" s="295">
        <v>125934.77937583838</v>
      </c>
      <c r="AX30" s="295">
        <v>119134.18975532001</v>
      </c>
      <c r="AY30" s="295">
        <v>117114.33209997129</v>
      </c>
      <c r="AZ30" s="295">
        <v>117615.25295287961</v>
      </c>
      <c r="BA30" s="295">
        <v>167913.95251287372</v>
      </c>
      <c r="BB30" s="295">
        <v>1360581.9405448667</v>
      </c>
      <c r="BC30" s="295">
        <v>117351.53368519667</v>
      </c>
    </row>
    <row r="31" spans="1:55" s="31" customFormat="1" ht="15.75" customHeight="1" x14ac:dyDescent="0.2">
      <c r="A31" s="61" t="s">
        <v>122</v>
      </c>
      <c r="B31" s="61" t="s">
        <v>176</v>
      </c>
      <c r="C31" s="68">
        <v>33911.579917750183</v>
      </c>
      <c r="D31" s="68">
        <v>31320.304999664266</v>
      </c>
      <c r="E31" s="68">
        <v>29485.99129147629</v>
      </c>
      <c r="F31" s="68">
        <v>17914.617903414102</v>
      </c>
      <c r="G31" s="68">
        <v>30283.802324024451</v>
      </c>
      <c r="H31" s="68">
        <v>35136.090702677247</v>
      </c>
      <c r="I31" s="68">
        <v>37402.655712389358</v>
      </c>
      <c r="J31" s="68">
        <v>40185.930249696699</v>
      </c>
      <c r="K31" s="68">
        <v>34834.465687097589</v>
      </c>
      <c r="L31" s="68">
        <v>31373.850474105202</v>
      </c>
      <c r="M31" s="68">
        <v>32256.003356431684</v>
      </c>
      <c r="N31" s="68">
        <v>42947.813463478749</v>
      </c>
      <c r="O31" s="68">
        <v>397053.10608220584</v>
      </c>
      <c r="P31" s="68">
        <v>31933.956223423287</v>
      </c>
      <c r="Q31" s="68">
        <v>31462.828322259793</v>
      </c>
      <c r="R31" s="68">
        <v>29834.024679252176</v>
      </c>
      <c r="S31" s="68">
        <v>39540.334573840992</v>
      </c>
      <c r="T31" s="68">
        <v>31677.682745457038</v>
      </c>
      <c r="U31" s="68">
        <v>33692.419682556196</v>
      </c>
      <c r="V31" s="68">
        <v>38646.695047100438</v>
      </c>
      <c r="W31" s="68">
        <v>43346.393587189887</v>
      </c>
      <c r="X31" s="68">
        <v>36479.848769261647</v>
      </c>
      <c r="Y31" s="68">
        <v>31944.408764598698</v>
      </c>
      <c r="Z31" s="68">
        <v>32843.164044917918</v>
      </c>
      <c r="AA31" s="68">
        <v>44049.817839694304</v>
      </c>
      <c r="AB31" s="68">
        <v>425451.57427955238</v>
      </c>
      <c r="AC31" s="68">
        <v>41580.70971512884</v>
      </c>
      <c r="AD31" s="68">
        <v>32813.783822934674</v>
      </c>
      <c r="AE31" s="68">
        <v>33844.374445336551</v>
      </c>
      <c r="AF31" s="68">
        <v>33741.033939720364</v>
      </c>
      <c r="AG31" s="68">
        <v>33611.420825311405</v>
      </c>
      <c r="AH31" s="68">
        <v>37170.171294774351</v>
      </c>
      <c r="AI31" s="68">
        <v>42581.762478247176</v>
      </c>
      <c r="AJ31" s="68">
        <v>46579.793947470775</v>
      </c>
      <c r="AK31" s="68">
        <v>41653.032941843521</v>
      </c>
      <c r="AL31" s="68">
        <v>38698.128943138821</v>
      </c>
      <c r="AM31" s="68">
        <v>44714.21243846479</v>
      </c>
      <c r="AN31" s="68">
        <v>50825.698400354377</v>
      </c>
      <c r="AO31" s="68">
        <v>477814.12319272559</v>
      </c>
      <c r="AP31" s="68">
        <v>45281.353954806749</v>
      </c>
      <c r="AQ31" s="68">
        <v>37077.680688961838</v>
      </c>
      <c r="AR31" s="68">
        <v>41175.795373252673</v>
      </c>
      <c r="AS31" s="68">
        <v>42780.767757098867</v>
      </c>
      <c r="AT31" s="68">
        <v>40949.820144740632</v>
      </c>
      <c r="AU31" s="68">
        <v>42566.118065195224</v>
      </c>
      <c r="AV31" s="68">
        <v>55683.636116163681</v>
      </c>
      <c r="AW31" s="68">
        <v>59120.185413600855</v>
      </c>
      <c r="AX31" s="68">
        <v>46565.312124892778</v>
      </c>
      <c r="AY31" s="68">
        <v>50450.309936871316</v>
      </c>
      <c r="AZ31" s="68">
        <v>45626.362360605155</v>
      </c>
      <c r="BA31" s="68">
        <v>72098.2395675929</v>
      </c>
      <c r="BB31" s="68">
        <v>579375.58150378265</v>
      </c>
      <c r="BC31" s="68">
        <v>55978.831438020607</v>
      </c>
    </row>
    <row r="32" spans="1:55" s="31" customFormat="1" ht="15.75" customHeight="1" x14ac:dyDescent="0.2">
      <c r="A32" s="237" t="s">
        <v>122</v>
      </c>
      <c r="B32" s="55" t="s">
        <v>177</v>
      </c>
      <c r="C32" s="34">
        <v>2854.9812361024947</v>
      </c>
      <c r="D32" s="34">
        <v>3186.7887560637873</v>
      </c>
      <c r="E32" s="34">
        <v>3970.3465192594958</v>
      </c>
      <c r="F32" s="34">
        <v>3978.809245941723</v>
      </c>
      <c r="G32" s="34">
        <v>3732.005933633011</v>
      </c>
      <c r="H32" s="34">
        <v>4294.7604713849942</v>
      </c>
      <c r="I32" s="34">
        <v>5604.9726303854623</v>
      </c>
      <c r="J32" s="34">
        <v>5443.4171924575658</v>
      </c>
      <c r="K32" s="34">
        <v>5626.0673201386398</v>
      </c>
      <c r="L32" s="34">
        <v>5304.8243015487287</v>
      </c>
      <c r="M32" s="34">
        <v>5098.6815816149174</v>
      </c>
      <c r="N32" s="34">
        <v>7157.113491415339</v>
      </c>
      <c r="O32" s="34">
        <v>56252.768679946159</v>
      </c>
      <c r="P32" s="34">
        <v>4237.1268659269126</v>
      </c>
      <c r="Q32" s="34">
        <v>5041.4255339636566</v>
      </c>
      <c r="R32" s="34">
        <v>4544.0152063861069</v>
      </c>
      <c r="S32" s="34">
        <v>3952.7842118730223</v>
      </c>
      <c r="T32" s="34">
        <v>4434.9247523024205</v>
      </c>
      <c r="U32" s="34">
        <v>4949.012972560924</v>
      </c>
      <c r="V32" s="34">
        <v>4713.8235675944106</v>
      </c>
      <c r="W32" s="34">
        <v>5789.8477715154422</v>
      </c>
      <c r="X32" s="34">
        <v>4590.9083257033135</v>
      </c>
      <c r="Y32" s="34">
        <v>6358.2979008073125</v>
      </c>
      <c r="Z32" s="34">
        <v>5949.0223830008608</v>
      </c>
      <c r="AA32" s="34">
        <v>8426.7071583707329</v>
      </c>
      <c r="AB32" s="34">
        <v>62987.896650005117</v>
      </c>
      <c r="AC32" s="34">
        <v>5077.3481697908537</v>
      </c>
      <c r="AD32" s="34">
        <v>5075.9764878192918</v>
      </c>
      <c r="AE32" s="34">
        <v>5445.9316129013887</v>
      </c>
      <c r="AF32" s="34">
        <v>7678.0900705503282</v>
      </c>
      <c r="AG32" s="34">
        <v>6598.9927224898156</v>
      </c>
      <c r="AH32" s="34">
        <v>6101.5870942815081</v>
      </c>
      <c r="AI32" s="34">
        <v>6517.4487940268773</v>
      </c>
      <c r="AJ32" s="34">
        <v>6712.1451752627181</v>
      </c>
      <c r="AK32" s="34">
        <v>7388.6330839271513</v>
      </c>
      <c r="AL32" s="34">
        <v>7453.3332392039492</v>
      </c>
      <c r="AM32" s="34">
        <v>8282.840931661889</v>
      </c>
      <c r="AN32" s="34">
        <v>8697.393070349397</v>
      </c>
      <c r="AO32" s="34">
        <v>81029.720452265174</v>
      </c>
      <c r="AP32" s="34">
        <v>7199.0963764519702</v>
      </c>
      <c r="AQ32" s="34">
        <v>17201.496384403879</v>
      </c>
      <c r="AR32" s="34">
        <v>15089.5477658978</v>
      </c>
      <c r="AS32" s="34">
        <v>16123.233635339902</v>
      </c>
      <c r="AT32" s="34">
        <v>14726.064024665864</v>
      </c>
      <c r="AU32" s="34">
        <v>14546.924630909511</v>
      </c>
      <c r="AV32" s="34">
        <v>16789.562097083541</v>
      </c>
      <c r="AW32" s="34">
        <v>12529.649279635198</v>
      </c>
      <c r="AX32" s="34">
        <v>16989.609944592492</v>
      </c>
      <c r="AY32" s="34">
        <v>14694.992288283842</v>
      </c>
      <c r="AZ32" s="34">
        <v>24940.702466423973</v>
      </c>
      <c r="BA32" s="34">
        <v>28300.390907187593</v>
      </c>
      <c r="BB32" s="34">
        <v>199131.26980087554</v>
      </c>
      <c r="BC32" s="34">
        <v>16703.24215854556</v>
      </c>
    </row>
    <row r="33" spans="1:55" s="31" customFormat="1" ht="15.75" customHeight="1" x14ac:dyDescent="0.2">
      <c r="A33" s="61" t="s">
        <v>122</v>
      </c>
      <c r="B33" s="61" t="s">
        <v>178</v>
      </c>
      <c r="C33" s="68">
        <v>12085.019021986784</v>
      </c>
      <c r="D33" s="68">
        <v>10197.780068491536</v>
      </c>
      <c r="E33" s="68">
        <v>11651.116899094495</v>
      </c>
      <c r="F33" s="68">
        <v>11271.583941078554</v>
      </c>
      <c r="G33" s="68">
        <v>11169.789903738185</v>
      </c>
      <c r="H33" s="68">
        <v>11889.37832314307</v>
      </c>
      <c r="I33" s="68">
        <v>11094.316951642802</v>
      </c>
      <c r="J33" s="68">
        <v>12341.854301472687</v>
      </c>
      <c r="K33" s="68">
        <v>11616.184043353889</v>
      </c>
      <c r="L33" s="68">
        <v>11507.246078059934</v>
      </c>
      <c r="M33" s="68">
        <v>11955.583301792924</v>
      </c>
      <c r="N33" s="68">
        <v>11990.452786624595</v>
      </c>
      <c r="O33" s="68">
        <v>138770.30562047946</v>
      </c>
      <c r="P33" s="68">
        <v>12803.27227666822</v>
      </c>
      <c r="Q33" s="68">
        <v>9480.4954079255895</v>
      </c>
      <c r="R33" s="68">
        <v>13177.713632008781</v>
      </c>
      <c r="S33" s="68">
        <v>13886.752245721931</v>
      </c>
      <c r="T33" s="68">
        <v>11091.265092428204</v>
      </c>
      <c r="U33" s="68">
        <v>11437.68156463163</v>
      </c>
      <c r="V33" s="68">
        <v>12697.974542904856</v>
      </c>
      <c r="W33" s="68">
        <v>12363.305802650855</v>
      </c>
      <c r="X33" s="68">
        <v>11455.344051997225</v>
      </c>
      <c r="Y33" s="68">
        <v>12583.544880061892</v>
      </c>
      <c r="Z33" s="68">
        <v>12955.122447945398</v>
      </c>
      <c r="AA33" s="68">
        <v>11413.466057196143</v>
      </c>
      <c r="AB33" s="68">
        <v>145345.93800214073</v>
      </c>
      <c r="AC33" s="68">
        <v>12938.288900204056</v>
      </c>
      <c r="AD33" s="68">
        <v>14580.990455721505</v>
      </c>
      <c r="AE33" s="68">
        <v>11147.316884754742</v>
      </c>
      <c r="AF33" s="68">
        <v>14553.6468433185</v>
      </c>
      <c r="AG33" s="68">
        <v>11880.414653334459</v>
      </c>
      <c r="AH33" s="68">
        <v>12821.645756638292</v>
      </c>
      <c r="AI33" s="68">
        <v>14152.990549011391</v>
      </c>
      <c r="AJ33" s="68">
        <v>12817.033729703762</v>
      </c>
      <c r="AK33" s="68">
        <v>10903.5707167072</v>
      </c>
      <c r="AL33" s="68">
        <v>13832.481697717596</v>
      </c>
      <c r="AM33" s="68">
        <v>13413.692559260562</v>
      </c>
      <c r="AN33" s="68">
        <v>13606.204703691586</v>
      </c>
      <c r="AO33" s="68">
        <v>156648.27745006364</v>
      </c>
      <c r="AP33" s="68">
        <v>13589.950498968088</v>
      </c>
      <c r="AQ33" s="68">
        <v>12096.024903402418</v>
      </c>
      <c r="AR33" s="68">
        <v>14396.419974478444</v>
      </c>
      <c r="AS33" s="68">
        <v>12939.225654516313</v>
      </c>
      <c r="AT33" s="68">
        <v>12718.292659716706</v>
      </c>
      <c r="AU33" s="68">
        <v>13267.614604630133</v>
      </c>
      <c r="AV33" s="68">
        <v>11894.120048999592</v>
      </c>
      <c r="AW33" s="68">
        <v>14134.93992496678</v>
      </c>
      <c r="AX33" s="68">
        <v>15679.491317654431</v>
      </c>
      <c r="AY33" s="68">
        <v>12983.983654372703</v>
      </c>
      <c r="AZ33" s="68">
        <v>12939.258532118978</v>
      </c>
      <c r="BA33" s="68">
        <v>16587.145529216989</v>
      </c>
      <c r="BB33" s="68">
        <v>163226.4673030416</v>
      </c>
      <c r="BC33" s="68">
        <v>12444.549514903843</v>
      </c>
    </row>
    <row r="34" spans="1:55" s="31" customFormat="1" ht="15.75" customHeight="1" x14ac:dyDescent="0.2">
      <c r="A34" s="55" t="s">
        <v>122</v>
      </c>
      <c r="B34" s="55" t="s">
        <v>179</v>
      </c>
      <c r="C34" s="34">
        <v>8487.8625610038343</v>
      </c>
      <c r="D34" s="34">
        <v>6988.8547177310329</v>
      </c>
      <c r="E34" s="34">
        <v>9678.129853426004</v>
      </c>
      <c r="F34" s="34">
        <v>11623.120805740709</v>
      </c>
      <c r="G34" s="34">
        <v>8875.077810308987</v>
      </c>
      <c r="H34" s="34">
        <v>10304.577308921924</v>
      </c>
      <c r="I34" s="34">
        <v>8642.701089009186</v>
      </c>
      <c r="J34" s="34">
        <v>8253.1560252857253</v>
      </c>
      <c r="K34" s="34">
        <v>8172.1538298797095</v>
      </c>
      <c r="L34" s="34">
        <v>8021.1685083133934</v>
      </c>
      <c r="M34" s="34">
        <v>6545.5912598540372</v>
      </c>
      <c r="N34" s="34">
        <v>13397.846159484152</v>
      </c>
      <c r="O34" s="34">
        <v>108990.23992895869</v>
      </c>
      <c r="P34" s="34">
        <v>7831.6815159088628</v>
      </c>
      <c r="Q34" s="34">
        <v>5789.6080926690738</v>
      </c>
      <c r="R34" s="34">
        <v>9468.6402494174908</v>
      </c>
      <c r="S34" s="34">
        <v>12282.433629588102</v>
      </c>
      <c r="T34" s="34">
        <v>14714.249550030145</v>
      </c>
      <c r="U34" s="34">
        <v>9088.4795178953882</v>
      </c>
      <c r="V34" s="34">
        <v>12298.785363692008</v>
      </c>
      <c r="W34" s="34">
        <v>10443.279101880098</v>
      </c>
      <c r="X34" s="34">
        <v>11858.081891116048</v>
      </c>
      <c r="Y34" s="34">
        <v>10233.687944644056</v>
      </c>
      <c r="Z34" s="34">
        <v>11302.028884123623</v>
      </c>
      <c r="AA34" s="34">
        <v>9614.4882538211314</v>
      </c>
      <c r="AB34" s="34">
        <v>124925.44399478601</v>
      </c>
      <c r="AC34" s="34">
        <v>12196.185314695293</v>
      </c>
      <c r="AD34" s="34">
        <v>10751.973280626529</v>
      </c>
      <c r="AE34" s="34">
        <v>11416.473114481614</v>
      </c>
      <c r="AF34" s="34">
        <v>12018.160663899549</v>
      </c>
      <c r="AG34" s="34">
        <v>11440.228378487889</v>
      </c>
      <c r="AH34" s="34">
        <v>10855.364244111193</v>
      </c>
      <c r="AI34" s="34">
        <v>12349.128815646669</v>
      </c>
      <c r="AJ34" s="34">
        <v>10293.832698282678</v>
      </c>
      <c r="AK34" s="34">
        <v>9713.6665147909189</v>
      </c>
      <c r="AL34" s="34">
        <v>11238.345723113704</v>
      </c>
      <c r="AM34" s="34">
        <v>9891.0607376086336</v>
      </c>
      <c r="AN34" s="34">
        <v>15094.470309279246</v>
      </c>
      <c r="AO34" s="34">
        <v>137258.88979502392</v>
      </c>
      <c r="AP34" s="34">
        <v>9302.2873698867079</v>
      </c>
      <c r="AQ34" s="34">
        <v>10245.982872854565</v>
      </c>
      <c r="AR34" s="34">
        <v>10154.946250072502</v>
      </c>
      <c r="AS34" s="34">
        <v>10287.010134898344</v>
      </c>
      <c r="AT34" s="34">
        <v>10136.699275345081</v>
      </c>
      <c r="AU34" s="34">
        <v>10689.101954787784</v>
      </c>
      <c r="AV34" s="34">
        <v>10506.44468366804</v>
      </c>
      <c r="AW34" s="34">
        <v>10949.056147074805</v>
      </c>
      <c r="AX34" s="34">
        <v>9855.6541563791088</v>
      </c>
      <c r="AY34" s="34">
        <v>11943.848175062985</v>
      </c>
      <c r="AZ34" s="34">
        <v>10187.378846771815</v>
      </c>
      <c r="BA34" s="34">
        <v>13902.62448878834</v>
      </c>
      <c r="BB34" s="34">
        <v>128161.03435559009</v>
      </c>
      <c r="BC34" s="34">
        <v>10172.602556881273</v>
      </c>
    </row>
    <row r="35" spans="1:55" s="31" customFormat="1" ht="15.75" customHeight="1" x14ac:dyDescent="0.2">
      <c r="A35" s="61" t="s">
        <v>122</v>
      </c>
      <c r="B35" s="61" t="s">
        <v>180</v>
      </c>
      <c r="C35" s="68">
        <v>4644.8032512797581</v>
      </c>
      <c r="D35" s="68">
        <v>4235.8155193033981</v>
      </c>
      <c r="E35" s="68">
        <v>5437.7657781622638</v>
      </c>
      <c r="F35" s="68">
        <v>6939.9989243291975</v>
      </c>
      <c r="G35" s="68">
        <v>7872.2023644317169</v>
      </c>
      <c r="H35" s="68">
        <v>7462.9069816744823</v>
      </c>
      <c r="I35" s="68">
        <v>6268.3949821117812</v>
      </c>
      <c r="J35" s="68">
        <v>6202.2383038966291</v>
      </c>
      <c r="K35" s="68">
        <v>5515.5766658223665</v>
      </c>
      <c r="L35" s="68">
        <v>6412.3353201420123</v>
      </c>
      <c r="M35" s="68">
        <v>5758.1321140986502</v>
      </c>
      <c r="N35" s="68">
        <v>5536.2486771877284</v>
      </c>
      <c r="O35" s="68">
        <v>72286.418882439975</v>
      </c>
      <c r="P35" s="68">
        <v>5062.3246954327269</v>
      </c>
      <c r="Q35" s="68">
        <v>4999.986154811073</v>
      </c>
      <c r="R35" s="68">
        <v>5982.9344062230421</v>
      </c>
      <c r="S35" s="68">
        <v>5721.5499269409856</v>
      </c>
      <c r="T35" s="68">
        <v>6244.3319500058142</v>
      </c>
      <c r="U35" s="68">
        <v>5546.065254584305</v>
      </c>
      <c r="V35" s="68">
        <v>5953.7523995583197</v>
      </c>
      <c r="W35" s="68">
        <v>6038.5022397113626</v>
      </c>
      <c r="X35" s="68">
        <v>6377.2503941795067</v>
      </c>
      <c r="Y35" s="68">
        <v>9248.7911380863297</v>
      </c>
      <c r="Z35" s="68">
        <v>6355.851822164539</v>
      </c>
      <c r="AA35" s="68">
        <v>10467.188616826041</v>
      </c>
      <c r="AB35" s="68">
        <v>77998.528998524038</v>
      </c>
      <c r="AC35" s="68">
        <v>6133.5701670018243</v>
      </c>
      <c r="AD35" s="68">
        <v>6190.4995474859625</v>
      </c>
      <c r="AE35" s="68">
        <v>6677.159054436489</v>
      </c>
      <c r="AF35" s="68">
        <v>9327.2725110450483</v>
      </c>
      <c r="AG35" s="68">
        <v>6655.9744400048967</v>
      </c>
      <c r="AH35" s="68">
        <v>7853.1477093705198</v>
      </c>
      <c r="AI35" s="68">
        <v>6714.3235448151263</v>
      </c>
      <c r="AJ35" s="68">
        <v>8000.2076933831231</v>
      </c>
      <c r="AK35" s="68">
        <v>6180.7432805338649</v>
      </c>
      <c r="AL35" s="68">
        <v>8585.3682929871247</v>
      </c>
      <c r="AM35" s="68">
        <v>7534.2080728071369</v>
      </c>
      <c r="AN35" s="68">
        <v>9267.8519454337093</v>
      </c>
      <c r="AO35" s="68">
        <v>89120.326259304813</v>
      </c>
      <c r="AP35" s="68">
        <v>6501.4123456701354</v>
      </c>
      <c r="AQ35" s="68">
        <v>6279.9278092031163</v>
      </c>
      <c r="AR35" s="68">
        <v>7258.9559849964235</v>
      </c>
      <c r="AS35" s="68">
        <v>10423.67145921042</v>
      </c>
      <c r="AT35" s="68">
        <v>10299.902221545519</v>
      </c>
      <c r="AU35" s="68">
        <v>12590.974330799394</v>
      </c>
      <c r="AV35" s="68">
        <v>9671.9118502295296</v>
      </c>
      <c r="AW35" s="68">
        <v>11087.672886279535</v>
      </c>
      <c r="AX35" s="68">
        <v>9873.8653086574632</v>
      </c>
      <c r="AY35" s="68">
        <v>11729.379047340815</v>
      </c>
      <c r="AZ35" s="68">
        <v>9509.3686253967262</v>
      </c>
      <c r="BA35" s="68">
        <v>13489.878039535759</v>
      </c>
      <c r="BB35" s="68">
        <v>118716.91990886485</v>
      </c>
      <c r="BC35" s="68">
        <v>9409.4016530519784</v>
      </c>
    </row>
    <row r="36" spans="1:55" s="31" customFormat="1" ht="15.75" customHeight="1" x14ac:dyDescent="0.2">
      <c r="A36" s="55" t="s">
        <v>122</v>
      </c>
      <c r="B36" s="55" t="s">
        <v>181</v>
      </c>
      <c r="C36" s="34">
        <v>3728.995113240705</v>
      </c>
      <c r="D36" s="34">
        <v>3692.8548483985073</v>
      </c>
      <c r="E36" s="34">
        <v>4184.8546164580766</v>
      </c>
      <c r="F36" s="34">
        <v>4092.4167317429938</v>
      </c>
      <c r="G36" s="34">
        <v>4054.2292304785565</v>
      </c>
      <c r="H36" s="34">
        <v>4330.1667189606787</v>
      </c>
      <c r="I36" s="34">
        <v>3439.6249892357555</v>
      </c>
      <c r="J36" s="34">
        <v>3758.7072726872443</v>
      </c>
      <c r="K36" s="34">
        <v>4654.3586764046158</v>
      </c>
      <c r="L36" s="34">
        <v>3390.3602010971154</v>
      </c>
      <c r="M36" s="34">
        <v>3466.3822324005546</v>
      </c>
      <c r="N36" s="34">
        <v>4149.6789849801826</v>
      </c>
      <c r="O36" s="34">
        <v>46942.629616084989</v>
      </c>
      <c r="P36" s="34">
        <v>3763.9551726015729</v>
      </c>
      <c r="Q36" s="34">
        <v>3534.8103963835952</v>
      </c>
      <c r="R36" s="34">
        <v>3902.3784363192503</v>
      </c>
      <c r="S36" s="34">
        <v>3982.2705024786101</v>
      </c>
      <c r="T36" s="34">
        <v>4647.2553401681216</v>
      </c>
      <c r="U36" s="34">
        <v>5272.6466934234932</v>
      </c>
      <c r="V36" s="34">
        <v>4373.8806806289404</v>
      </c>
      <c r="W36" s="34">
        <v>5360.4599030136251</v>
      </c>
      <c r="X36" s="34">
        <v>4500.2951664127559</v>
      </c>
      <c r="Y36" s="34">
        <v>4923.3046180451074</v>
      </c>
      <c r="Z36" s="34">
        <v>4092.793379295224</v>
      </c>
      <c r="AA36" s="34">
        <v>8154.6747281162707</v>
      </c>
      <c r="AB36" s="34">
        <v>56508.725016886558</v>
      </c>
      <c r="AC36" s="34">
        <v>3416.3469069711018</v>
      </c>
      <c r="AD36" s="34">
        <v>4923.5966447498577</v>
      </c>
      <c r="AE36" s="34">
        <v>4394.8009999830147</v>
      </c>
      <c r="AF36" s="34">
        <v>5586.229005596947</v>
      </c>
      <c r="AG36" s="34">
        <v>4438.2329576965958</v>
      </c>
      <c r="AH36" s="34">
        <v>4846.6334075146497</v>
      </c>
      <c r="AI36" s="34">
        <v>3778.8761446959993</v>
      </c>
      <c r="AJ36" s="34">
        <v>3908.9350445609275</v>
      </c>
      <c r="AK36" s="34">
        <v>3691.0136228329134</v>
      </c>
      <c r="AL36" s="34">
        <v>3423.43162794419</v>
      </c>
      <c r="AM36" s="34">
        <v>3415.9055560213933</v>
      </c>
      <c r="AN36" s="34">
        <v>6702.5485213618022</v>
      </c>
      <c r="AO36" s="34">
        <v>52526.5504399294</v>
      </c>
      <c r="AP36" s="34">
        <v>3342.7746099343985</v>
      </c>
      <c r="AQ36" s="34">
        <v>2993.7286062088929</v>
      </c>
      <c r="AR36" s="34">
        <v>3495.2287272094504</v>
      </c>
      <c r="AS36" s="34">
        <v>2935.6861499067804</v>
      </c>
      <c r="AT36" s="34">
        <v>2802.0416902587913</v>
      </c>
      <c r="AU36" s="34">
        <v>3744.0158393147062</v>
      </c>
      <c r="AV36" s="34">
        <v>3568.045343740308</v>
      </c>
      <c r="AW36" s="34">
        <v>3109.3727838436216</v>
      </c>
      <c r="AX36" s="34">
        <v>6486.8277565295239</v>
      </c>
      <c r="AY36" s="34">
        <v>4114.6146729568336</v>
      </c>
      <c r="AZ36" s="34">
        <v>3425.5553954403676</v>
      </c>
      <c r="BA36" s="34">
        <v>8136.1839265785338</v>
      </c>
      <c r="BB36" s="34">
        <v>48154.075501922205</v>
      </c>
      <c r="BC36" s="34">
        <v>3226.4908228220406</v>
      </c>
    </row>
    <row r="37" spans="1:55" s="31" customFormat="1" ht="15.75" customHeight="1" x14ac:dyDescent="0.2">
      <c r="A37" s="61" t="s">
        <v>122</v>
      </c>
      <c r="B37" s="61" t="s">
        <v>182</v>
      </c>
      <c r="C37" s="68">
        <v>2895.9059135513803</v>
      </c>
      <c r="D37" s="68">
        <v>3031.767803897158</v>
      </c>
      <c r="E37" s="68">
        <v>3205.2090918411186</v>
      </c>
      <c r="F37" s="68">
        <v>3843.8827286815513</v>
      </c>
      <c r="G37" s="68">
        <v>1185.1788878627797</v>
      </c>
      <c r="H37" s="68">
        <v>3783.6791804821805</v>
      </c>
      <c r="I37" s="68">
        <v>1269.522328994007</v>
      </c>
      <c r="J37" s="68">
        <v>1616.0133078053123</v>
      </c>
      <c r="K37" s="68">
        <v>644.5784749408557</v>
      </c>
      <c r="L37" s="68">
        <v>1363.6293245128904</v>
      </c>
      <c r="M37" s="68">
        <v>1311.7850887775101</v>
      </c>
      <c r="N37" s="68">
        <v>1737.5990926092209</v>
      </c>
      <c r="O37" s="68">
        <v>25888.751223955966</v>
      </c>
      <c r="P37" s="68">
        <v>1362.7921879613586</v>
      </c>
      <c r="Q37" s="68">
        <v>1277.0342147930119</v>
      </c>
      <c r="R37" s="68">
        <v>1374.0421336657034</v>
      </c>
      <c r="S37" s="68">
        <v>1583.3466086753756</v>
      </c>
      <c r="T37" s="68">
        <v>1306.4074201756457</v>
      </c>
      <c r="U37" s="68">
        <v>1508.06149680965</v>
      </c>
      <c r="V37" s="68">
        <v>1638.8958563190008</v>
      </c>
      <c r="W37" s="68">
        <v>1781.517472624746</v>
      </c>
      <c r="X37" s="68">
        <v>1438.3871328087364</v>
      </c>
      <c r="Y37" s="68">
        <v>2046.0792481448741</v>
      </c>
      <c r="Z37" s="68">
        <v>1464.2914149351438</v>
      </c>
      <c r="AA37" s="68">
        <v>2464.6042006911152</v>
      </c>
      <c r="AB37" s="68">
        <v>19245.459387604362</v>
      </c>
      <c r="AC37" s="68">
        <v>2142.7213848707493</v>
      </c>
      <c r="AD37" s="68">
        <v>1863.0030142558439</v>
      </c>
      <c r="AE37" s="68">
        <v>2967.3022030812986</v>
      </c>
      <c r="AF37" s="68">
        <v>2850.8762465393429</v>
      </c>
      <c r="AG37" s="68">
        <v>2297.9655520512729</v>
      </c>
      <c r="AH37" s="68">
        <v>2133.4472148861296</v>
      </c>
      <c r="AI37" s="68">
        <v>3001.0944461198405</v>
      </c>
      <c r="AJ37" s="68">
        <v>2819.14058452167</v>
      </c>
      <c r="AK37" s="68">
        <v>2542.7418145887927</v>
      </c>
      <c r="AL37" s="68">
        <v>2855.4829190463747</v>
      </c>
      <c r="AM37" s="68">
        <v>2503.0120693723734</v>
      </c>
      <c r="AN37" s="68">
        <v>3137.9485420033197</v>
      </c>
      <c r="AO37" s="68">
        <v>31114.735991337009</v>
      </c>
      <c r="AP37" s="68">
        <v>2434.6453529381411</v>
      </c>
      <c r="AQ37" s="68">
        <v>1502.027398587677</v>
      </c>
      <c r="AR37" s="68">
        <v>2197.3117785812337</v>
      </c>
      <c r="AS37" s="68">
        <v>2106.9696700667714</v>
      </c>
      <c r="AT37" s="68">
        <v>1370.6131732082274</v>
      </c>
      <c r="AU37" s="68">
        <v>2188.3711884555451</v>
      </c>
      <c r="AV37" s="68">
        <v>1878.647314302684</v>
      </c>
      <c r="AW37" s="68">
        <v>1598.7543691802716</v>
      </c>
      <c r="AX37" s="68">
        <v>1830.2927021792809</v>
      </c>
      <c r="AY37" s="68">
        <v>3493.7604683812156</v>
      </c>
      <c r="AZ37" s="68">
        <v>1661.3112589194923</v>
      </c>
      <c r="BA37" s="68">
        <v>2280.8637772222773</v>
      </c>
      <c r="BB37" s="68">
        <v>24543.568452022817</v>
      </c>
      <c r="BC37" s="68">
        <v>2701.2718763310399</v>
      </c>
    </row>
    <row r="38" spans="1:55" s="31" customFormat="1" ht="15.75" customHeight="1" x14ac:dyDescent="0.2">
      <c r="A38" s="55" t="s">
        <v>122</v>
      </c>
      <c r="B38" s="55" t="s">
        <v>183</v>
      </c>
      <c r="C38" s="34">
        <v>1107.4685312542083</v>
      </c>
      <c r="D38" s="34">
        <v>1578.9477638620954</v>
      </c>
      <c r="E38" s="34">
        <v>1759.9774364675156</v>
      </c>
      <c r="F38" s="34">
        <v>1442.327435247518</v>
      </c>
      <c r="G38" s="34">
        <v>1558.2959297531311</v>
      </c>
      <c r="H38" s="34">
        <v>983.01561188233006</v>
      </c>
      <c r="I38" s="34">
        <v>1492.9406866871518</v>
      </c>
      <c r="J38" s="34">
        <v>2619.1498587090487</v>
      </c>
      <c r="K38" s="34">
        <v>1479.4764707014615</v>
      </c>
      <c r="L38" s="34">
        <v>2250.8996024693915</v>
      </c>
      <c r="M38" s="34">
        <v>1733.3000134912206</v>
      </c>
      <c r="N38" s="34">
        <v>2355.2916431812537</v>
      </c>
      <c r="O38" s="34">
        <v>20361.09098370633</v>
      </c>
      <c r="P38" s="34">
        <v>1906.9586906651712</v>
      </c>
      <c r="Q38" s="34">
        <v>2364.9966558143301</v>
      </c>
      <c r="R38" s="34">
        <v>1574.2426744510603</v>
      </c>
      <c r="S38" s="34">
        <v>1767.0954180221167</v>
      </c>
      <c r="T38" s="34">
        <v>1677.9089453695526</v>
      </c>
      <c r="U38" s="34">
        <v>1450.2217488959491</v>
      </c>
      <c r="V38" s="34">
        <v>1695.3047591995194</v>
      </c>
      <c r="W38" s="34">
        <v>2100.6431685938196</v>
      </c>
      <c r="X38" s="34">
        <v>1541.6461828723227</v>
      </c>
      <c r="Y38" s="34">
        <v>1447.9942424269514</v>
      </c>
      <c r="Z38" s="34">
        <v>2686.9229625200965</v>
      </c>
      <c r="AA38" s="34">
        <v>1625.1747609868535</v>
      </c>
      <c r="AB38" s="34">
        <v>21839.110209817743</v>
      </c>
      <c r="AC38" s="34">
        <v>2691.265190581049</v>
      </c>
      <c r="AD38" s="34">
        <v>1390.4136698866987</v>
      </c>
      <c r="AE38" s="34">
        <v>1183.2962690353993</v>
      </c>
      <c r="AF38" s="34">
        <v>883.03898180668193</v>
      </c>
      <c r="AG38" s="34">
        <v>1083.7745989482262</v>
      </c>
      <c r="AH38" s="34">
        <v>1596.0242376750557</v>
      </c>
      <c r="AI38" s="34">
        <v>2876.2832637258434</v>
      </c>
      <c r="AJ38" s="34">
        <v>1444.0007191827726</v>
      </c>
      <c r="AK38" s="34">
        <v>1780.077715650491</v>
      </c>
      <c r="AL38" s="34">
        <v>2093.7323948633589</v>
      </c>
      <c r="AM38" s="34">
        <v>2276.0583600869118</v>
      </c>
      <c r="AN38" s="34">
        <v>2564.3093870873977</v>
      </c>
      <c r="AO38" s="34">
        <v>21862.274788529885</v>
      </c>
      <c r="AP38" s="34">
        <v>2057.5824211539502</v>
      </c>
      <c r="AQ38" s="34">
        <v>1197.9868942211021</v>
      </c>
      <c r="AR38" s="34">
        <v>2092.3698787726448</v>
      </c>
      <c r="AS38" s="34">
        <v>1245.3607958395048</v>
      </c>
      <c r="AT38" s="34">
        <v>1559.4785624901861</v>
      </c>
      <c r="AU38" s="34">
        <v>2342.3825024492589</v>
      </c>
      <c r="AV38" s="34">
        <v>2853.1751982874889</v>
      </c>
      <c r="AW38" s="34">
        <v>2197.0518075431087</v>
      </c>
      <c r="AX38" s="34">
        <v>3697.0964343589799</v>
      </c>
      <c r="AY38" s="34">
        <v>2688.9250172963557</v>
      </c>
      <c r="AZ38" s="34">
        <v>3362.6174115534109</v>
      </c>
      <c r="BA38" s="34">
        <v>2433.6301463899026</v>
      </c>
      <c r="BB38" s="34">
        <v>27727.657070355894</v>
      </c>
      <c r="BC38" s="34">
        <v>2273.0470428633389</v>
      </c>
    </row>
    <row r="39" spans="1:55" s="31" customFormat="1" ht="15.75" customHeight="1" x14ac:dyDescent="0.2">
      <c r="A39" s="61" t="s">
        <v>122</v>
      </c>
      <c r="B39" s="61" t="s">
        <v>184</v>
      </c>
      <c r="C39" s="68">
        <v>552.04247827009192</v>
      </c>
      <c r="D39" s="68">
        <v>197.18353517223608</v>
      </c>
      <c r="E39" s="68">
        <v>138.79334668109334</v>
      </c>
      <c r="F39" s="68">
        <v>104.52435577073659</v>
      </c>
      <c r="G39" s="68">
        <v>161.53127188653212</v>
      </c>
      <c r="H39" s="68">
        <v>85.207296286559867</v>
      </c>
      <c r="I39" s="68">
        <v>442.63689497007346</v>
      </c>
      <c r="J39" s="68">
        <v>1915.6195961761694</v>
      </c>
      <c r="K39" s="68">
        <v>236.65665159481426</v>
      </c>
      <c r="L39" s="68">
        <v>127.78388837869591</v>
      </c>
      <c r="M39" s="68">
        <v>478.61871550317176</v>
      </c>
      <c r="N39" s="68">
        <v>428.7634981754976</v>
      </c>
      <c r="O39" s="68">
        <v>4869.361528865672</v>
      </c>
      <c r="P39" s="68">
        <v>93.58322822835558</v>
      </c>
      <c r="Q39" s="68">
        <v>133.34374324981979</v>
      </c>
      <c r="R39" s="68">
        <v>286.0315840739039</v>
      </c>
      <c r="S39" s="68">
        <v>176.91582997768649</v>
      </c>
      <c r="T39" s="68">
        <v>125.54643663375656</v>
      </c>
      <c r="U39" s="68">
        <v>3543.9948231615276</v>
      </c>
      <c r="V39" s="68">
        <v>978.67570222987808</v>
      </c>
      <c r="W39" s="68">
        <v>2584.7281711961741</v>
      </c>
      <c r="X39" s="68">
        <v>691.34990937741827</v>
      </c>
      <c r="Y39" s="68">
        <v>1434.6090692394685</v>
      </c>
      <c r="Z39" s="68">
        <v>812.68401690467113</v>
      </c>
      <c r="AA39" s="68">
        <v>170.70179922332827</v>
      </c>
      <c r="AB39" s="68">
        <v>11032.164313495989</v>
      </c>
      <c r="AC39" s="68">
        <v>924.98395843501737</v>
      </c>
      <c r="AD39" s="68">
        <v>807.97878506602547</v>
      </c>
      <c r="AE39" s="68">
        <v>996.80553997586048</v>
      </c>
      <c r="AF39" s="68">
        <v>461.45795828067565</v>
      </c>
      <c r="AG39" s="68">
        <v>1603.1503361788173</v>
      </c>
      <c r="AH39" s="68">
        <v>846.1166860468137</v>
      </c>
      <c r="AI39" s="68">
        <v>1148.9134727209121</v>
      </c>
      <c r="AJ39" s="68">
        <v>1001.4975965616338</v>
      </c>
      <c r="AK39" s="68">
        <v>1068.2550687039227</v>
      </c>
      <c r="AL39" s="68">
        <v>1340.6314199182486</v>
      </c>
      <c r="AM39" s="68">
        <v>2091.4561418882595</v>
      </c>
      <c r="AN39" s="68">
        <v>2356.0074433051564</v>
      </c>
      <c r="AO39" s="68">
        <v>14647.254407081342</v>
      </c>
      <c r="AP39" s="68">
        <v>981.54006388906396</v>
      </c>
      <c r="AQ39" s="68">
        <v>909.18882253903269</v>
      </c>
      <c r="AR39" s="68">
        <v>1291.905850621604</v>
      </c>
      <c r="AS39" s="68">
        <v>1313.2688201184039</v>
      </c>
      <c r="AT39" s="68">
        <v>1030.2261513353537</v>
      </c>
      <c r="AU39" s="68">
        <v>1145.1225115412947</v>
      </c>
      <c r="AV39" s="68">
        <v>1426.5317940532314</v>
      </c>
      <c r="AW39" s="68">
        <v>1297.1784197244028</v>
      </c>
      <c r="AX39" s="68">
        <v>2969.6801192796324</v>
      </c>
      <c r="AY39" s="68">
        <v>2609.9347500885724</v>
      </c>
      <c r="AZ39" s="68">
        <v>1545.4164484023047</v>
      </c>
      <c r="BA39" s="68">
        <v>4909.5908704449894</v>
      </c>
      <c r="BB39" s="68">
        <v>21429.584622037888</v>
      </c>
      <c r="BC39" s="68">
        <v>1163.3405686776812</v>
      </c>
    </row>
    <row r="40" spans="1:55" s="31" customFormat="1" ht="15.75" customHeight="1" x14ac:dyDescent="0.2">
      <c r="A40" s="55" t="s">
        <v>122</v>
      </c>
      <c r="B40" s="55" t="s">
        <v>185</v>
      </c>
      <c r="C40" s="34">
        <v>457.33538944463203</v>
      </c>
      <c r="D40" s="34">
        <v>347.35113435701629</v>
      </c>
      <c r="E40" s="34">
        <v>968.47476282024684</v>
      </c>
      <c r="F40" s="34">
        <v>818.86389126022755</v>
      </c>
      <c r="G40" s="34">
        <v>763.58880456172517</v>
      </c>
      <c r="H40" s="34">
        <v>533.0456314713839</v>
      </c>
      <c r="I40" s="34">
        <v>888.9271117010253</v>
      </c>
      <c r="J40" s="34">
        <v>1792.1552159365292</v>
      </c>
      <c r="K40" s="34">
        <v>1357.713090182335</v>
      </c>
      <c r="L40" s="34">
        <v>594.61012137328453</v>
      </c>
      <c r="M40" s="34">
        <v>947.07050387476806</v>
      </c>
      <c r="N40" s="34">
        <v>1662.2914379175716</v>
      </c>
      <c r="O40" s="34">
        <v>11131.427094900744</v>
      </c>
      <c r="P40" s="34">
        <v>643.19976039075209</v>
      </c>
      <c r="Q40" s="34">
        <v>482.3876184453311</v>
      </c>
      <c r="R40" s="34">
        <v>1204.4932140587953</v>
      </c>
      <c r="S40" s="34">
        <v>1983.3283962024441</v>
      </c>
      <c r="T40" s="34">
        <v>1332.1641837917639</v>
      </c>
      <c r="U40" s="34">
        <v>971.9145942611334</v>
      </c>
      <c r="V40" s="34">
        <v>1141.1704305911824</v>
      </c>
      <c r="W40" s="34">
        <v>882.81617111236346</v>
      </c>
      <c r="X40" s="34">
        <v>748.65714265261147</v>
      </c>
      <c r="Y40" s="34">
        <v>1247.7814848081405</v>
      </c>
      <c r="Z40" s="34">
        <v>956.49909288342178</v>
      </c>
      <c r="AA40" s="34">
        <v>2085.838324012871</v>
      </c>
      <c r="AB40" s="34">
        <v>13680.25041321081</v>
      </c>
      <c r="AC40" s="34">
        <v>698.08972751488659</v>
      </c>
      <c r="AD40" s="34">
        <v>437.20509614984599</v>
      </c>
      <c r="AE40" s="34">
        <v>996.82733852943193</v>
      </c>
      <c r="AF40" s="34">
        <v>437.87662899608665</v>
      </c>
      <c r="AG40" s="34">
        <v>330.98983909905883</v>
      </c>
      <c r="AH40" s="34">
        <v>364.86892614197552</v>
      </c>
      <c r="AI40" s="34">
        <v>218.29205867325615</v>
      </c>
      <c r="AJ40" s="34">
        <v>447.66479036980627</v>
      </c>
      <c r="AK40" s="34">
        <v>1653.7565101421903</v>
      </c>
      <c r="AL40" s="34">
        <v>505.19076496598399</v>
      </c>
      <c r="AM40" s="34">
        <v>632.15962368545479</v>
      </c>
      <c r="AN40" s="34">
        <v>689.23181403860121</v>
      </c>
      <c r="AO40" s="34">
        <v>7412.153118306579</v>
      </c>
      <c r="AP40" s="34">
        <v>144.69256991765201</v>
      </c>
      <c r="AQ40" s="34">
        <v>860.33285286885746</v>
      </c>
      <c r="AR40" s="34">
        <v>655.510817656271</v>
      </c>
      <c r="AS40" s="34">
        <v>513.92578955484009</v>
      </c>
      <c r="AT40" s="34">
        <v>1117.0477092244814</v>
      </c>
      <c r="AU40" s="34">
        <v>395.58866072361906</v>
      </c>
      <c r="AV40" s="34">
        <v>680.22470519816375</v>
      </c>
      <c r="AW40" s="34">
        <v>1572.3582399456254</v>
      </c>
      <c r="AX40" s="34">
        <v>333.97990725641569</v>
      </c>
      <c r="AY40" s="34">
        <v>310.49153591215747</v>
      </c>
      <c r="AZ40" s="34">
        <v>485.14924880376458</v>
      </c>
      <c r="BA40" s="34">
        <v>882.2926971166105</v>
      </c>
      <c r="BB40" s="34">
        <v>7951.5947341784586</v>
      </c>
      <c r="BC40" s="34">
        <v>947.83173568904067</v>
      </c>
    </row>
    <row r="41" spans="1:55" s="31" customFormat="1" ht="15.75" customHeight="1" x14ac:dyDescent="0.2">
      <c r="A41" s="61" t="s">
        <v>122</v>
      </c>
      <c r="B41" s="61" t="s">
        <v>186</v>
      </c>
      <c r="C41" s="68">
        <v>2397.1633003489842</v>
      </c>
      <c r="D41" s="68">
        <v>2558.7846472976344</v>
      </c>
      <c r="E41" s="68">
        <v>3646.3545024965633</v>
      </c>
      <c r="F41" s="68">
        <v>3243.9083549566026</v>
      </c>
      <c r="G41" s="68">
        <v>5492.5800291609066</v>
      </c>
      <c r="H41" s="68">
        <v>2318.2121384293137</v>
      </c>
      <c r="I41" s="68">
        <v>2139.8320836962648</v>
      </c>
      <c r="J41" s="68">
        <v>1776.9497871400417</v>
      </c>
      <c r="K41" s="68">
        <v>1925.3423420111324</v>
      </c>
      <c r="L41" s="68">
        <v>3025.4047841418251</v>
      </c>
      <c r="M41" s="68">
        <v>2461.3371653632594</v>
      </c>
      <c r="N41" s="68">
        <v>2806.4803705066743</v>
      </c>
      <c r="O41" s="68">
        <v>33792.349505549195</v>
      </c>
      <c r="P41" s="68">
        <v>1425.9591279602585</v>
      </c>
      <c r="Q41" s="68">
        <v>1687.5859143420021</v>
      </c>
      <c r="R41" s="68">
        <v>1804.4687750329135</v>
      </c>
      <c r="S41" s="68">
        <v>1856.8599421941115</v>
      </c>
      <c r="T41" s="68">
        <v>1720.7561227305764</v>
      </c>
      <c r="U41" s="68">
        <v>1553.8860914937613</v>
      </c>
      <c r="V41" s="68">
        <v>1474.5346831074189</v>
      </c>
      <c r="W41" s="68">
        <v>1796.880337355607</v>
      </c>
      <c r="X41" s="68">
        <v>1785.9493295993295</v>
      </c>
      <c r="Y41" s="68">
        <v>2188.2745104240844</v>
      </c>
      <c r="Z41" s="68">
        <v>3358.0232567160519</v>
      </c>
      <c r="AA41" s="68">
        <v>5975.8886379348096</v>
      </c>
      <c r="AB41" s="68">
        <v>26629.066728890924</v>
      </c>
      <c r="AC41" s="68">
        <v>1996.4669945968767</v>
      </c>
      <c r="AD41" s="68">
        <v>3495.6888119787427</v>
      </c>
      <c r="AE41" s="68">
        <v>5503.5875048295984</v>
      </c>
      <c r="AF41" s="68">
        <v>6454.08640144729</v>
      </c>
      <c r="AG41" s="68">
        <v>1847.6572866979507</v>
      </c>
      <c r="AH41" s="68">
        <v>3489.0290064032406</v>
      </c>
      <c r="AI41" s="68">
        <v>3118.607989255308</v>
      </c>
      <c r="AJ41" s="68">
        <v>3128.3211620800266</v>
      </c>
      <c r="AK41" s="68">
        <v>3059.7633623236193</v>
      </c>
      <c r="AL41" s="68">
        <v>2561.0746751947891</v>
      </c>
      <c r="AM41" s="68">
        <v>3038.937749457376</v>
      </c>
      <c r="AN41" s="68">
        <v>3470.3717040235729</v>
      </c>
      <c r="AO41" s="68">
        <v>41163.592648288395</v>
      </c>
      <c r="AP41" s="68">
        <v>2654.1817891529063</v>
      </c>
      <c r="AQ41" s="68">
        <v>3408.3331920202522</v>
      </c>
      <c r="AR41" s="68">
        <v>3249.2712269130784</v>
      </c>
      <c r="AS41" s="68">
        <v>2369.9508908337343</v>
      </c>
      <c r="AT41" s="68">
        <v>2445.6853770061239</v>
      </c>
      <c r="AU41" s="68">
        <v>2137.6373833411531</v>
      </c>
      <c r="AV41" s="68">
        <v>1788.8498706955222</v>
      </c>
      <c r="AW41" s="68">
        <v>8338.5601040441979</v>
      </c>
      <c r="AX41" s="68">
        <v>4852.3799835399013</v>
      </c>
      <c r="AY41" s="68">
        <v>2094.0925534044977</v>
      </c>
      <c r="AZ41" s="68">
        <v>3932.1323584436391</v>
      </c>
      <c r="BA41" s="68">
        <v>4893.1125627998163</v>
      </c>
      <c r="BB41" s="68">
        <v>42164.187292194816</v>
      </c>
      <c r="BC41" s="68">
        <v>2330.9243174102608</v>
      </c>
    </row>
    <row r="42" spans="1:55" s="91" customFormat="1" ht="15.75" customHeight="1" x14ac:dyDescent="0.2">
      <c r="A42" s="228" t="s">
        <v>122</v>
      </c>
      <c r="B42" s="228" t="s">
        <v>122</v>
      </c>
      <c r="C42" s="229"/>
      <c r="D42" s="229"/>
      <c r="E42" s="229"/>
      <c r="F42" s="229"/>
      <c r="G42" s="229"/>
      <c r="H42" s="229"/>
      <c r="I42" s="229"/>
      <c r="J42" s="229"/>
      <c r="K42" s="229"/>
      <c r="L42" s="229"/>
      <c r="M42" s="229"/>
      <c r="N42" s="229"/>
      <c r="O42" s="229"/>
      <c r="P42" s="229"/>
      <c r="Q42" s="229"/>
      <c r="R42" s="229"/>
      <c r="S42" s="229"/>
      <c r="T42" s="229"/>
      <c r="U42" s="229"/>
      <c r="V42" s="229"/>
      <c r="W42" s="229"/>
      <c r="X42" s="229"/>
      <c r="Y42" s="229"/>
      <c r="Z42" s="229"/>
      <c r="AA42" s="229"/>
      <c r="AB42" s="229"/>
      <c r="AC42" s="229"/>
      <c r="AD42" s="229"/>
      <c r="AE42" s="229"/>
      <c r="AF42" s="229"/>
      <c r="AG42" s="229"/>
      <c r="AH42" s="229"/>
      <c r="AI42" s="229"/>
      <c r="AJ42" s="229"/>
      <c r="AK42" s="229"/>
      <c r="AL42" s="229"/>
      <c r="AM42" s="229"/>
      <c r="AN42" s="229"/>
      <c r="AO42" s="229"/>
      <c r="AP42" s="229"/>
      <c r="AQ42" s="229"/>
      <c r="AR42" s="229"/>
      <c r="AS42" s="229"/>
      <c r="AT42" s="229"/>
      <c r="AU42" s="229"/>
      <c r="AV42" s="229"/>
      <c r="AW42" s="229"/>
      <c r="AX42" s="229"/>
      <c r="AY42" s="229"/>
      <c r="AZ42" s="229"/>
      <c r="BA42" s="229"/>
      <c r="BB42" s="229"/>
      <c r="BC42" s="229"/>
    </row>
    <row r="43" spans="1:55" s="257" customFormat="1" ht="15.75" customHeight="1" x14ac:dyDescent="0.2">
      <c r="A43" s="297" t="s">
        <v>186</v>
      </c>
      <c r="B43" s="297" t="s">
        <v>122</v>
      </c>
      <c r="C43" s="298"/>
      <c r="D43" s="298"/>
      <c r="E43" s="298"/>
      <c r="F43" s="298"/>
      <c r="G43" s="298"/>
      <c r="H43" s="298"/>
      <c r="I43" s="298"/>
      <c r="J43" s="298"/>
      <c r="K43" s="298"/>
      <c r="L43" s="298"/>
      <c r="M43" s="298"/>
      <c r="N43" s="298"/>
      <c r="O43" s="298"/>
      <c r="P43" s="298"/>
      <c r="Q43" s="298"/>
      <c r="R43" s="298"/>
      <c r="S43" s="298"/>
      <c r="T43" s="298"/>
      <c r="U43" s="298"/>
      <c r="V43" s="298"/>
      <c r="W43" s="298"/>
      <c r="X43" s="298"/>
      <c r="Y43" s="298"/>
      <c r="Z43" s="298"/>
      <c r="AA43" s="298"/>
      <c r="AB43" s="298"/>
      <c r="AC43" s="298"/>
      <c r="AD43" s="298"/>
      <c r="AE43" s="298"/>
      <c r="AF43" s="298"/>
      <c r="AG43" s="298"/>
      <c r="AH43" s="298"/>
      <c r="AI43" s="298"/>
      <c r="AJ43" s="298"/>
      <c r="AK43" s="298"/>
      <c r="AL43" s="298"/>
      <c r="AM43" s="298"/>
      <c r="AN43" s="298"/>
      <c r="AO43" s="298"/>
      <c r="AP43" s="298"/>
      <c r="AQ43" s="298"/>
      <c r="AR43" s="298"/>
      <c r="AS43" s="298"/>
      <c r="AT43" s="298"/>
      <c r="AU43" s="298"/>
      <c r="AV43" s="298"/>
      <c r="AW43" s="298"/>
      <c r="AX43" s="298"/>
      <c r="AY43" s="298"/>
      <c r="AZ43" s="298"/>
      <c r="BA43" s="298"/>
      <c r="BB43" s="298"/>
      <c r="BC43" s="298"/>
    </row>
    <row r="44" spans="1:55" s="31" customFormat="1" ht="15.75" customHeight="1" x14ac:dyDescent="0.2">
      <c r="A44" s="55" t="s">
        <v>122</v>
      </c>
      <c r="B44" s="55" t="s">
        <v>187</v>
      </c>
      <c r="C44" s="34">
        <v>15195.909567127806</v>
      </c>
      <c r="D44" s="34">
        <v>10237.990080160869</v>
      </c>
      <c r="E44" s="34">
        <v>12230.555153939071</v>
      </c>
      <c r="F44" s="34">
        <v>17248.046260172083</v>
      </c>
      <c r="G44" s="34">
        <v>15599.563100071229</v>
      </c>
      <c r="H44" s="34">
        <v>16596.486520865314</v>
      </c>
      <c r="I44" s="34">
        <v>22248.882918846524</v>
      </c>
      <c r="J44" s="34">
        <v>20721.557666969773</v>
      </c>
      <c r="K44" s="34">
        <v>17619.341486282974</v>
      </c>
      <c r="L44" s="34">
        <v>17421.506162183123</v>
      </c>
      <c r="M44" s="34">
        <v>21963.806789480528</v>
      </c>
      <c r="N44" s="34">
        <v>33004.057794223132</v>
      </c>
      <c r="O44" s="34">
        <v>220087.70350032244</v>
      </c>
      <c r="P44" s="34">
        <v>30968.770385325912</v>
      </c>
      <c r="Q44" s="34">
        <v>22816.145364073811</v>
      </c>
      <c r="R44" s="34">
        <v>25136.399313243754</v>
      </c>
      <c r="S44" s="34">
        <v>28919.813607593722</v>
      </c>
      <c r="T44" s="34">
        <v>26046.196045892535</v>
      </c>
      <c r="U44" s="34">
        <v>32111.812555478635</v>
      </c>
      <c r="V44" s="34">
        <v>42599.547792162404</v>
      </c>
      <c r="W44" s="34">
        <v>35446.19514033055</v>
      </c>
      <c r="X44" s="34">
        <v>24555.100572620864</v>
      </c>
      <c r="Y44" s="34">
        <v>22770.600969615771</v>
      </c>
      <c r="Z44" s="34">
        <v>24054.371842009728</v>
      </c>
      <c r="AA44" s="34">
        <v>38663.243163249608</v>
      </c>
      <c r="AB44" s="34">
        <v>354088.19675159728</v>
      </c>
      <c r="AC44" s="34">
        <v>36342.557298473374</v>
      </c>
      <c r="AD44" s="34">
        <v>24910.089822357269</v>
      </c>
      <c r="AE44" s="34">
        <v>25173.051681637124</v>
      </c>
      <c r="AF44" s="34">
        <v>22571.72712945582</v>
      </c>
      <c r="AG44" s="34">
        <v>23537.730110684359</v>
      </c>
      <c r="AH44" s="34">
        <v>27976.64241301814</v>
      </c>
      <c r="AI44" s="34">
        <v>35813.319131987009</v>
      </c>
      <c r="AJ44" s="34">
        <v>34352.144601862659</v>
      </c>
      <c r="AK44" s="34">
        <v>27065.843497210859</v>
      </c>
      <c r="AL44" s="34">
        <v>25443.459676914146</v>
      </c>
      <c r="AM44" s="34">
        <v>27954.407909701826</v>
      </c>
      <c r="AN44" s="34">
        <v>47243.141363766073</v>
      </c>
      <c r="AO44" s="34">
        <v>358384.11463706859</v>
      </c>
      <c r="AP44" s="34">
        <v>42296.558279789766</v>
      </c>
      <c r="AQ44" s="34">
        <v>29026.533293660046</v>
      </c>
      <c r="AR44" s="34">
        <v>29755.73449976214</v>
      </c>
      <c r="AS44" s="34">
        <v>30419.485926154364</v>
      </c>
      <c r="AT44" s="34">
        <v>29928.479814086717</v>
      </c>
      <c r="AU44" s="34">
        <v>33390.129275790787</v>
      </c>
      <c r="AV44" s="34">
        <v>39290.819988544943</v>
      </c>
      <c r="AW44" s="34">
        <v>36959.546260979652</v>
      </c>
      <c r="AX44" s="34">
        <v>29172.158932169692</v>
      </c>
      <c r="AY44" s="34">
        <v>27469.023241783612</v>
      </c>
      <c r="AZ44" s="34">
        <v>28492.3830937198</v>
      </c>
      <c r="BA44" s="34">
        <v>40909.390135414673</v>
      </c>
      <c r="BB44" s="34">
        <v>397110.24274185614</v>
      </c>
      <c r="BC44" s="34">
        <v>40690.269501577874</v>
      </c>
    </row>
    <row r="45" spans="1:55" s="31" customFormat="1" ht="15.75" customHeight="1" x14ac:dyDescent="0.2">
      <c r="A45" s="61" t="s">
        <v>122</v>
      </c>
      <c r="B45" s="61" t="s">
        <v>188</v>
      </c>
      <c r="C45" s="68">
        <v>5734.3545630588733</v>
      </c>
      <c r="D45" s="68">
        <v>6042.3289299604194</v>
      </c>
      <c r="E45" s="68">
        <v>6357.5256286311987</v>
      </c>
      <c r="F45" s="68">
        <v>2846.2713506154269</v>
      </c>
      <c r="G45" s="68">
        <v>3654.618310115316</v>
      </c>
      <c r="H45" s="68">
        <v>13799.810943476274</v>
      </c>
      <c r="I45" s="68">
        <v>6363.9598992570127</v>
      </c>
      <c r="J45" s="68">
        <v>5477.8576911121954</v>
      </c>
      <c r="K45" s="68">
        <v>5488.1647202271906</v>
      </c>
      <c r="L45" s="68">
        <v>4180.7617531547567</v>
      </c>
      <c r="M45" s="68">
        <v>5720.7729346355054</v>
      </c>
      <c r="N45" s="68">
        <v>8464.4511190508529</v>
      </c>
      <c r="O45" s="68">
        <v>74130.87784329502</v>
      </c>
      <c r="P45" s="68">
        <v>4414.5361620870608</v>
      </c>
      <c r="Q45" s="68">
        <v>5539.1480003851657</v>
      </c>
      <c r="R45" s="68">
        <v>17729.989730330148</v>
      </c>
      <c r="S45" s="68">
        <v>4757.3071310490177</v>
      </c>
      <c r="T45" s="68">
        <v>5381.5962256246803</v>
      </c>
      <c r="U45" s="68">
        <v>19264.167548149366</v>
      </c>
      <c r="V45" s="68">
        <v>6920.0613994576461</v>
      </c>
      <c r="W45" s="68">
        <v>5519.7907284560506</v>
      </c>
      <c r="X45" s="68">
        <v>23464.827833743209</v>
      </c>
      <c r="Y45" s="68">
        <v>5505.3090852751693</v>
      </c>
      <c r="Z45" s="68">
        <v>20443.317760996335</v>
      </c>
      <c r="AA45" s="68">
        <v>11039.708023605304</v>
      </c>
      <c r="AB45" s="68">
        <v>129979.75962915915</v>
      </c>
      <c r="AC45" s="68">
        <v>7033.8030755804721</v>
      </c>
      <c r="AD45" s="68">
        <v>21490.124907051886</v>
      </c>
      <c r="AE45" s="68">
        <v>7691.980297072153</v>
      </c>
      <c r="AF45" s="68">
        <v>8948.500008256</v>
      </c>
      <c r="AG45" s="68">
        <v>6455.4755512747706</v>
      </c>
      <c r="AH45" s="68">
        <v>8587.7001587526265</v>
      </c>
      <c r="AI45" s="68">
        <v>9014.1674088657037</v>
      </c>
      <c r="AJ45" s="68">
        <v>7651.4467597678467</v>
      </c>
      <c r="AK45" s="68">
        <v>8678.8229452965825</v>
      </c>
      <c r="AL45" s="68">
        <v>7529.7866946764043</v>
      </c>
      <c r="AM45" s="68">
        <v>7847.724617283161</v>
      </c>
      <c r="AN45" s="68">
        <v>15403.482644700904</v>
      </c>
      <c r="AO45" s="68">
        <v>116333.0150685785</v>
      </c>
      <c r="AP45" s="68">
        <v>6212.6086021471765</v>
      </c>
      <c r="AQ45" s="68">
        <v>8784.8119826651364</v>
      </c>
      <c r="AR45" s="68">
        <v>9969.4878297467294</v>
      </c>
      <c r="AS45" s="68">
        <v>13414.98138987649</v>
      </c>
      <c r="AT45" s="68">
        <v>14806.16767359547</v>
      </c>
      <c r="AU45" s="68">
        <v>19668.771347271464</v>
      </c>
      <c r="AV45" s="68">
        <v>12604.120915153988</v>
      </c>
      <c r="AW45" s="68">
        <v>12380.788462494869</v>
      </c>
      <c r="AX45" s="68">
        <v>17552.264385504921</v>
      </c>
      <c r="AY45" s="68">
        <v>15441.212707191284</v>
      </c>
      <c r="AZ45" s="68">
        <v>16463.426493698582</v>
      </c>
      <c r="BA45" s="68">
        <v>22000.509920974248</v>
      </c>
      <c r="BB45" s="68">
        <v>169299.15171032032</v>
      </c>
      <c r="BC45" s="68">
        <v>36301.722730907757</v>
      </c>
    </row>
    <row r="46" spans="1:55" s="206" customFormat="1" ht="15.75" customHeight="1" x14ac:dyDescent="0.2">
      <c r="A46" s="238" t="s">
        <v>122</v>
      </c>
      <c r="B46" s="65" t="s">
        <v>189</v>
      </c>
      <c r="C46" s="30">
        <v>12819.405749422724</v>
      </c>
      <c r="D46" s="30">
        <v>13857.411223247198</v>
      </c>
      <c r="E46" s="30">
        <v>15756.14599222389</v>
      </c>
      <c r="F46" s="30">
        <v>20437.692295929715</v>
      </c>
      <c r="G46" s="30">
        <v>18957.46694035047</v>
      </c>
      <c r="H46" s="30">
        <v>18078.835002501641</v>
      </c>
      <c r="I46" s="30">
        <v>20928.213169408595</v>
      </c>
      <c r="J46" s="30">
        <v>21208.694492507457</v>
      </c>
      <c r="K46" s="30">
        <v>19210.912857146399</v>
      </c>
      <c r="L46" s="30">
        <v>17619.873056091954</v>
      </c>
      <c r="M46" s="30">
        <v>16976.902745889678</v>
      </c>
      <c r="N46" s="30">
        <v>23733.813308133129</v>
      </c>
      <c r="O46" s="30">
        <v>219585.36683285286</v>
      </c>
      <c r="P46" s="30">
        <v>17170.520345578043</v>
      </c>
      <c r="Q46" s="30">
        <v>16398.350028236902</v>
      </c>
      <c r="R46" s="30">
        <v>18801.131030808487</v>
      </c>
      <c r="S46" s="34">
        <v>16248.764402584304</v>
      </c>
      <c r="T46" s="30">
        <v>16217.951999804473</v>
      </c>
      <c r="U46" s="30">
        <v>17304.454125122236</v>
      </c>
      <c r="V46" s="30">
        <v>16586.393040849893</v>
      </c>
      <c r="W46" s="34">
        <v>18726.256377208829</v>
      </c>
      <c r="X46" s="34">
        <v>22924.162375821557</v>
      </c>
      <c r="Y46" s="30">
        <v>16779.688332631085</v>
      </c>
      <c r="Z46" s="30">
        <v>16477.013743505289</v>
      </c>
      <c r="AA46" s="30">
        <v>25475.951428502623</v>
      </c>
      <c r="AB46" s="30">
        <v>219110.63723065372</v>
      </c>
      <c r="AC46" s="30">
        <v>20363.804987663883</v>
      </c>
      <c r="AD46" s="30">
        <v>19380.594321471435</v>
      </c>
      <c r="AE46" s="30">
        <v>19010.781434433742</v>
      </c>
      <c r="AF46" s="30">
        <v>18729.675542570836</v>
      </c>
      <c r="AG46" s="30">
        <v>17625.850101699052</v>
      </c>
      <c r="AH46" s="30">
        <v>18631.33296081896</v>
      </c>
      <c r="AI46" s="30">
        <v>20151.386077669813</v>
      </c>
      <c r="AJ46" s="30">
        <v>18509.907313971376</v>
      </c>
      <c r="AK46" s="30">
        <v>20531.590383036939</v>
      </c>
      <c r="AL46" s="30">
        <v>19656.22795313298</v>
      </c>
      <c r="AM46" s="30">
        <v>19021.419395208999</v>
      </c>
      <c r="AN46" s="30">
        <v>24444.329735829007</v>
      </c>
      <c r="AO46" s="30">
        <v>236056.90020750702</v>
      </c>
      <c r="AP46" s="30">
        <v>23598.808353700701</v>
      </c>
      <c r="AQ46" s="30">
        <v>20785.996196659376</v>
      </c>
      <c r="AR46" s="30">
        <v>20535.86043386631</v>
      </c>
      <c r="AS46" s="30">
        <v>19938.403040936766</v>
      </c>
      <c r="AT46" s="30">
        <v>21471.07970252512</v>
      </c>
      <c r="AU46" s="30">
        <v>26232.014086511583</v>
      </c>
      <c r="AV46" s="30">
        <v>28792.203880861533</v>
      </c>
      <c r="AW46" s="30">
        <v>24619.30157488331</v>
      </c>
      <c r="AX46" s="30">
        <v>24392.379935882447</v>
      </c>
      <c r="AY46" s="30">
        <v>21201.691199165802</v>
      </c>
      <c r="AZ46" s="30">
        <v>26107.105243378213</v>
      </c>
      <c r="BA46" s="30">
        <v>30501.460395523318</v>
      </c>
      <c r="BB46" s="30">
        <v>288176.30404389446</v>
      </c>
      <c r="BC46" s="30">
        <v>24333.343402724102</v>
      </c>
    </row>
    <row r="47" spans="1:55" s="31" customFormat="1" ht="15.75" customHeight="1" x14ac:dyDescent="0.2">
      <c r="A47" s="61" t="s">
        <v>122</v>
      </c>
      <c r="B47" s="61" t="s">
        <v>190</v>
      </c>
      <c r="C47" s="68">
        <v>4345.3670150603148</v>
      </c>
      <c r="D47" s="68">
        <v>4239.5778714631315</v>
      </c>
      <c r="E47" s="68">
        <v>4439.9779109541169</v>
      </c>
      <c r="F47" s="68">
        <v>4593.076107400454</v>
      </c>
      <c r="G47" s="68">
        <v>5285.9436513545934</v>
      </c>
      <c r="H47" s="68">
        <v>5253.6631530744617</v>
      </c>
      <c r="I47" s="68">
        <v>5933.2875929879301</v>
      </c>
      <c r="J47" s="68">
        <v>5325.2989743002499</v>
      </c>
      <c r="K47" s="68">
        <v>6495.2956869917398</v>
      </c>
      <c r="L47" s="68">
        <v>6408.4423531325501</v>
      </c>
      <c r="M47" s="68">
        <v>7886.1303078718238</v>
      </c>
      <c r="N47" s="68">
        <v>9500.954344762551</v>
      </c>
      <c r="O47" s="68">
        <v>69707.014969353928</v>
      </c>
      <c r="P47" s="68">
        <v>4293.9314087058929</v>
      </c>
      <c r="Q47" s="68">
        <v>5511.37371860434</v>
      </c>
      <c r="R47" s="68">
        <v>7506.8320105623252</v>
      </c>
      <c r="S47" s="68">
        <v>6789.7942350112044</v>
      </c>
      <c r="T47" s="68">
        <v>8891.8709992613476</v>
      </c>
      <c r="U47" s="68">
        <v>8094.1348954183704</v>
      </c>
      <c r="V47" s="68">
        <v>8007.2199387640449</v>
      </c>
      <c r="W47" s="68">
        <v>8541.3851694199875</v>
      </c>
      <c r="X47" s="68">
        <v>8810.3334665540442</v>
      </c>
      <c r="Y47" s="68">
        <v>9380.305078558511</v>
      </c>
      <c r="Z47" s="68">
        <v>11004.511199626897</v>
      </c>
      <c r="AA47" s="68">
        <v>13107.940586343337</v>
      </c>
      <c r="AB47" s="68">
        <v>99939.632706830293</v>
      </c>
      <c r="AC47" s="68">
        <v>5463.0563067728372</v>
      </c>
      <c r="AD47" s="68">
        <v>8085.069632217961</v>
      </c>
      <c r="AE47" s="68">
        <v>8309.2324039869181</v>
      </c>
      <c r="AF47" s="68">
        <v>8407.6120444064236</v>
      </c>
      <c r="AG47" s="68">
        <v>9183.0981560105884</v>
      </c>
      <c r="AH47" s="68">
        <v>7915.0316524657919</v>
      </c>
      <c r="AI47" s="68">
        <v>10183.631899999191</v>
      </c>
      <c r="AJ47" s="68">
        <v>9549.6048223966081</v>
      </c>
      <c r="AK47" s="68">
        <v>10413.091111028411</v>
      </c>
      <c r="AL47" s="68">
        <v>9526.137847778662</v>
      </c>
      <c r="AM47" s="68">
        <v>10140.286622638789</v>
      </c>
      <c r="AN47" s="68">
        <v>16807.804222772149</v>
      </c>
      <c r="AO47" s="68">
        <v>113983.65672247432</v>
      </c>
      <c r="AP47" s="68">
        <v>21205.675293570002</v>
      </c>
      <c r="AQ47" s="68">
        <v>8614.8337552538196</v>
      </c>
      <c r="AR47" s="68">
        <v>10075.507289108873</v>
      </c>
      <c r="AS47" s="68">
        <v>16567.927415624283</v>
      </c>
      <c r="AT47" s="68">
        <v>12893.078903168398</v>
      </c>
      <c r="AU47" s="68">
        <v>11790.829684768894</v>
      </c>
      <c r="AV47" s="68">
        <v>16217.940284841057</v>
      </c>
      <c r="AW47" s="68">
        <v>9512.7376907391917</v>
      </c>
      <c r="AX47" s="68">
        <v>20527.965342005988</v>
      </c>
      <c r="AY47" s="68">
        <v>16757.070151786171</v>
      </c>
      <c r="AZ47" s="68">
        <v>8871.6603140539046</v>
      </c>
      <c r="BA47" s="68">
        <v>33768.592505877277</v>
      </c>
      <c r="BB47" s="68">
        <v>186803.81863079785</v>
      </c>
      <c r="BC47" s="68">
        <v>6773.7905421376581</v>
      </c>
    </row>
    <row r="48" spans="1:55" s="31" customFormat="1" ht="15.75" customHeight="1" x14ac:dyDescent="0.2">
      <c r="A48" s="55" t="s">
        <v>122</v>
      </c>
      <c r="B48" s="55" t="s">
        <v>191</v>
      </c>
      <c r="C48" s="34">
        <v>2343.1636181214135</v>
      </c>
      <c r="D48" s="34">
        <v>2073.8128520846449</v>
      </c>
      <c r="E48" s="34">
        <v>2080.9724772352347</v>
      </c>
      <c r="F48" s="34">
        <v>3138.0602386196406</v>
      </c>
      <c r="G48" s="34">
        <v>2667.09264824411</v>
      </c>
      <c r="H48" s="34">
        <v>2955.819051414906</v>
      </c>
      <c r="I48" s="34">
        <v>3979.0649661249618</v>
      </c>
      <c r="J48" s="34">
        <v>4194.0408391111541</v>
      </c>
      <c r="K48" s="34">
        <v>3987.6866717745702</v>
      </c>
      <c r="L48" s="34">
        <v>4890.1372550657334</v>
      </c>
      <c r="M48" s="34">
        <v>3838.7050133078624</v>
      </c>
      <c r="N48" s="34">
        <v>4441.5129058446</v>
      </c>
      <c r="O48" s="34">
        <v>40590.068536948835</v>
      </c>
      <c r="P48" s="34">
        <v>3382.521188150999</v>
      </c>
      <c r="Q48" s="34">
        <v>3009.7086807627584</v>
      </c>
      <c r="R48" s="34">
        <v>2280.5190101917046</v>
      </c>
      <c r="S48" s="34">
        <v>2650.6102169038027</v>
      </c>
      <c r="T48" s="34">
        <v>2965.2018326316329</v>
      </c>
      <c r="U48" s="34">
        <v>4065.6907570367985</v>
      </c>
      <c r="V48" s="34">
        <v>4638.7089307950773</v>
      </c>
      <c r="W48" s="34">
        <v>4099.3279399299636</v>
      </c>
      <c r="X48" s="34">
        <v>3119.3888047967862</v>
      </c>
      <c r="Y48" s="34">
        <v>3585.7684562912268</v>
      </c>
      <c r="Z48" s="34">
        <v>3193.3534955144305</v>
      </c>
      <c r="AA48" s="34">
        <v>3433.4893729032901</v>
      </c>
      <c r="AB48" s="34">
        <v>40424.288685908468</v>
      </c>
      <c r="AC48" s="34">
        <v>2638.8862399230625</v>
      </c>
      <c r="AD48" s="34">
        <v>2165.6291302668019</v>
      </c>
      <c r="AE48" s="34">
        <v>2651.3698677404327</v>
      </c>
      <c r="AF48" s="34">
        <v>3104.5704703735896</v>
      </c>
      <c r="AG48" s="34">
        <v>2828.2820747207084</v>
      </c>
      <c r="AH48" s="34">
        <v>3269.3197308694957</v>
      </c>
      <c r="AI48" s="34">
        <v>4256.1925334680891</v>
      </c>
      <c r="AJ48" s="34">
        <v>3480.248514781254</v>
      </c>
      <c r="AK48" s="34">
        <v>3325.4072890958605</v>
      </c>
      <c r="AL48" s="34">
        <v>3462.459318456185</v>
      </c>
      <c r="AM48" s="34">
        <v>4427.863783316403</v>
      </c>
      <c r="AN48" s="34">
        <v>5395.711098998293</v>
      </c>
      <c r="AO48" s="34">
        <v>41005.940052010177</v>
      </c>
      <c r="AP48" s="34">
        <v>4207.5882361266813</v>
      </c>
      <c r="AQ48" s="34">
        <v>2375.9604646374087</v>
      </c>
      <c r="AR48" s="34">
        <v>3731.7064151891896</v>
      </c>
      <c r="AS48" s="34">
        <v>3723.8492710679639</v>
      </c>
      <c r="AT48" s="34">
        <v>4158.3209292483725</v>
      </c>
      <c r="AU48" s="34">
        <v>7322.7344663533895</v>
      </c>
      <c r="AV48" s="34">
        <v>4958.4844772758188</v>
      </c>
      <c r="AW48" s="34">
        <v>4114.2118146852126</v>
      </c>
      <c r="AX48" s="34">
        <v>4636.1860729899545</v>
      </c>
      <c r="AY48" s="34">
        <v>4996.7009526991151</v>
      </c>
      <c r="AZ48" s="34">
        <v>3888.6688620012615</v>
      </c>
      <c r="BA48" s="34">
        <v>5341.7360613732217</v>
      </c>
      <c r="BB48" s="34">
        <v>53456.148023647598</v>
      </c>
      <c r="BC48" s="34">
        <v>6079.3292566013824</v>
      </c>
    </row>
    <row r="49" spans="1:55" s="31" customFormat="1" ht="15.75" customHeight="1" x14ac:dyDescent="0.2">
      <c r="A49" s="61" t="s">
        <v>122</v>
      </c>
      <c r="B49" s="61" t="s">
        <v>192</v>
      </c>
      <c r="C49" s="68">
        <v>1579.033786306911</v>
      </c>
      <c r="D49" s="68">
        <v>1683.1906819571814</v>
      </c>
      <c r="E49" s="68">
        <v>1719.5119566387027</v>
      </c>
      <c r="F49" s="68">
        <v>1872.6806507386548</v>
      </c>
      <c r="G49" s="68">
        <v>2071.780632787546</v>
      </c>
      <c r="H49" s="68">
        <v>3905.1119706052077</v>
      </c>
      <c r="I49" s="68">
        <v>3555.2168956465757</v>
      </c>
      <c r="J49" s="68">
        <v>2433.9908826010796</v>
      </c>
      <c r="K49" s="68">
        <v>4687.2863921855842</v>
      </c>
      <c r="L49" s="68">
        <v>3025.816938202358</v>
      </c>
      <c r="M49" s="68">
        <v>3770.0489757024052</v>
      </c>
      <c r="N49" s="68">
        <v>3573.152015508153</v>
      </c>
      <c r="O49" s="68">
        <v>33876.821778880359</v>
      </c>
      <c r="P49" s="68">
        <v>2800.4277993795217</v>
      </c>
      <c r="Q49" s="68">
        <v>2896.7343571486199</v>
      </c>
      <c r="R49" s="68">
        <v>1989.0016262002619</v>
      </c>
      <c r="S49" s="68">
        <v>2118.4730169592485</v>
      </c>
      <c r="T49" s="68">
        <v>2575.3779093148382</v>
      </c>
      <c r="U49" s="68">
        <v>3497.4233052593449</v>
      </c>
      <c r="V49" s="68">
        <v>4757.822774289928</v>
      </c>
      <c r="W49" s="68">
        <v>3646.8170996079048</v>
      </c>
      <c r="X49" s="68">
        <v>3065.7616838981639</v>
      </c>
      <c r="Y49" s="68">
        <v>3216.7786084764266</v>
      </c>
      <c r="Z49" s="68">
        <v>2740.5921086976459</v>
      </c>
      <c r="AA49" s="68">
        <v>4072.4531958710672</v>
      </c>
      <c r="AB49" s="68">
        <v>37377.663485102974</v>
      </c>
      <c r="AC49" s="68">
        <v>3409.4315491536067</v>
      </c>
      <c r="AD49" s="68">
        <v>2285.5015346241671</v>
      </c>
      <c r="AE49" s="68">
        <v>4093.0341341134863</v>
      </c>
      <c r="AF49" s="68">
        <v>3173.739215503469</v>
      </c>
      <c r="AG49" s="68">
        <v>2477.8706679521774</v>
      </c>
      <c r="AH49" s="68">
        <v>3370.4445214538355</v>
      </c>
      <c r="AI49" s="68">
        <v>4670.1544645401355</v>
      </c>
      <c r="AJ49" s="68">
        <v>3713.0337039959895</v>
      </c>
      <c r="AK49" s="68">
        <v>4411.9126327342201</v>
      </c>
      <c r="AL49" s="68">
        <v>3915.9610492602587</v>
      </c>
      <c r="AM49" s="68">
        <v>3398.7340923071565</v>
      </c>
      <c r="AN49" s="68">
        <v>4154.2023329329841</v>
      </c>
      <c r="AO49" s="68">
        <v>43074.019898571481</v>
      </c>
      <c r="AP49" s="68">
        <v>4581.4140740612611</v>
      </c>
      <c r="AQ49" s="68">
        <v>3119.9541925886142</v>
      </c>
      <c r="AR49" s="68">
        <v>3188.8843506506064</v>
      </c>
      <c r="AS49" s="68">
        <v>3197.450622158467</v>
      </c>
      <c r="AT49" s="68">
        <v>4038.3941018894325</v>
      </c>
      <c r="AU49" s="68">
        <v>4000.676554458621</v>
      </c>
      <c r="AV49" s="68">
        <v>5150.9078535456638</v>
      </c>
      <c r="AW49" s="68">
        <v>3965.1084532241107</v>
      </c>
      <c r="AX49" s="68">
        <v>3522.4839962755705</v>
      </c>
      <c r="AY49" s="68">
        <v>4359.4260995819177</v>
      </c>
      <c r="AZ49" s="68">
        <v>3791.2855073931096</v>
      </c>
      <c r="BA49" s="68">
        <v>4888.760435227864</v>
      </c>
      <c r="BB49" s="68">
        <v>47804.746241055247</v>
      </c>
      <c r="BC49" s="68">
        <v>2998.7311813976612</v>
      </c>
    </row>
    <row r="50" spans="1:55" s="31" customFormat="1" ht="15.75" customHeight="1" x14ac:dyDescent="0.2">
      <c r="A50" s="55" t="s">
        <v>122</v>
      </c>
      <c r="B50" s="55" t="s">
        <v>193</v>
      </c>
      <c r="C50" s="34">
        <v>5689.073467534382</v>
      </c>
      <c r="D50" s="34">
        <v>7176.2692984064024</v>
      </c>
      <c r="E50" s="34">
        <v>5915.814968866056</v>
      </c>
      <c r="F50" s="34">
        <v>6837.9704939279973</v>
      </c>
      <c r="G50" s="34">
        <v>6919.2958249305348</v>
      </c>
      <c r="H50" s="34">
        <v>6416.1019995035422</v>
      </c>
      <c r="I50" s="34">
        <v>7331.6737096458983</v>
      </c>
      <c r="J50" s="34">
        <v>6399.5863774104628</v>
      </c>
      <c r="K50" s="34">
        <v>7674.9342697474376</v>
      </c>
      <c r="L50" s="34">
        <v>7782.109390542978</v>
      </c>
      <c r="M50" s="34">
        <v>8391.133832233354</v>
      </c>
      <c r="N50" s="34">
        <v>9463.1965180488896</v>
      </c>
      <c r="O50" s="34">
        <v>85997.160150797936</v>
      </c>
      <c r="P50" s="34">
        <v>8982.1051557856881</v>
      </c>
      <c r="Q50" s="34">
        <v>6479.6485612194174</v>
      </c>
      <c r="R50" s="34">
        <v>5798.4368024793421</v>
      </c>
      <c r="S50" s="34">
        <v>7024.7613318527629</v>
      </c>
      <c r="T50" s="34">
        <v>6162.1776139674994</v>
      </c>
      <c r="U50" s="34">
        <v>6977.353307643607</v>
      </c>
      <c r="V50" s="34">
        <v>5207.8207728056304</v>
      </c>
      <c r="W50" s="34">
        <v>5960.3586688624137</v>
      </c>
      <c r="X50" s="34">
        <v>5214.1286655864351</v>
      </c>
      <c r="Y50" s="34">
        <v>5425.9342362067191</v>
      </c>
      <c r="Z50" s="34">
        <v>5134.5894915772869</v>
      </c>
      <c r="AA50" s="34">
        <v>6629.958738090485</v>
      </c>
      <c r="AB50" s="34">
        <v>74997.273346077287</v>
      </c>
      <c r="AC50" s="34">
        <v>6214.4235344859553</v>
      </c>
      <c r="AD50" s="34">
        <v>5732.2245560636693</v>
      </c>
      <c r="AE50" s="34">
        <v>5711.6500825032854</v>
      </c>
      <c r="AF50" s="34">
        <v>4974.5981661724236</v>
      </c>
      <c r="AG50" s="34">
        <v>6535.35157624361</v>
      </c>
      <c r="AH50" s="34">
        <v>5194.155432488943</v>
      </c>
      <c r="AI50" s="34">
        <v>5078.9258072542998</v>
      </c>
      <c r="AJ50" s="34">
        <v>6194.7133797988045</v>
      </c>
      <c r="AK50" s="34">
        <v>5018.0138938821256</v>
      </c>
      <c r="AL50" s="34">
        <v>3167.8764645944084</v>
      </c>
      <c r="AM50" s="34">
        <v>3282.2372702406369</v>
      </c>
      <c r="AN50" s="34">
        <v>3867.7985889293163</v>
      </c>
      <c r="AO50" s="34">
        <v>60971.968752657485</v>
      </c>
      <c r="AP50" s="34">
        <v>2837.4806033403029</v>
      </c>
      <c r="AQ50" s="34">
        <v>2396.761346431038</v>
      </c>
      <c r="AR50" s="34">
        <v>2606.7972873687672</v>
      </c>
      <c r="AS50" s="34">
        <v>3523.9842906739295</v>
      </c>
      <c r="AT50" s="34">
        <v>3592.7781927877086</v>
      </c>
      <c r="AU50" s="34">
        <v>2642.888642004722</v>
      </c>
      <c r="AV50" s="34">
        <v>2325.599564448074</v>
      </c>
      <c r="AW50" s="34">
        <v>2294.0990163685656</v>
      </c>
      <c r="AX50" s="34">
        <v>2983.828768052314</v>
      </c>
      <c r="AY50" s="34">
        <v>2139.6967504148256</v>
      </c>
      <c r="AZ50" s="34">
        <v>2050.9960338247397</v>
      </c>
      <c r="BA50" s="34">
        <v>2821.3596677024666</v>
      </c>
      <c r="BB50" s="34">
        <v>32216.270163417455</v>
      </c>
      <c r="BC50" s="34">
        <v>2729.2912953693167</v>
      </c>
    </row>
    <row r="51" spans="1:55" s="31" customFormat="1" ht="15.75" customHeight="1" x14ac:dyDescent="0.2">
      <c r="A51" s="61" t="s">
        <v>122</v>
      </c>
      <c r="B51" s="61" t="s">
        <v>194</v>
      </c>
      <c r="C51" s="68">
        <v>2430.5865078987417</v>
      </c>
      <c r="D51" s="68">
        <v>1991.8748060404671</v>
      </c>
      <c r="E51" s="68">
        <v>3113.8068398938167</v>
      </c>
      <c r="F51" s="68">
        <v>1307.1952358329152</v>
      </c>
      <c r="G51" s="68">
        <v>2529.5867790617426</v>
      </c>
      <c r="H51" s="68">
        <v>3369.8120807645655</v>
      </c>
      <c r="I51" s="68">
        <v>1980.7084800384744</v>
      </c>
      <c r="J51" s="68">
        <v>1676.1166836011826</v>
      </c>
      <c r="K51" s="68">
        <v>1969.7556257811002</v>
      </c>
      <c r="L51" s="68">
        <v>1872.1739528108862</v>
      </c>
      <c r="M51" s="68">
        <v>1627.1997489577457</v>
      </c>
      <c r="N51" s="68">
        <v>2270.7217797297703</v>
      </c>
      <c r="O51" s="68">
        <v>26139.538520411406</v>
      </c>
      <c r="P51" s="68">
        <v>1876.4308484044609</v>
      </c>
      <c r="Q51" s="68">
        <v>2606.1673550223941</v>
      </c>
      <c r="R51" s="68">
        <v>3034.9548659718089</v>
      </c>
      <c r="S51" s="68">
        <v>2114.6536808750634</v>
      </c>
      <c r="T51" s="68">
        <v>3089.3958026686423</v>
      </c>
      <c r="U51" s="68">
        <v>3047.6674331778077</v>
      </c>
      <c r="V51" s="68">
        <v>2936.9248187420449</v>
      </c>
      <c r="W51" s="68">
        <v>2115.5358468285522</v>
      </c>
      <c r="X51" s="68">
        <v>2712.8937279384731</v>
      </c>
      <c r="Y51" s="68">
        <v>2503.1049910223815</v>
      </c>
      <c r="Z51" s="68">
        <v>2335.1456132152616</v>
      </c>
      <c r="AA51" s="68">
        <v>2434.0477970094762</v>
      </c>
      <c r="AB51" s="68">
        <v>30806.922780876364</v>
      </c>
      <c r="AC51" s="68">
        <v>2955.4642968988574</v>
      </c>
      <c r="AD51" s="68">
        <v>2538.5391872688551</v>
      </c>
      <c r="AE51" s="68">
        <v>2299.7097030962204</v>
      </c>
      <c r="AF51" s="68">
        <v>2531.8884315532732</v>
      </c>
      <c r="AG51" s="68">
        <v>2981.132324491181</v>
      </c>
      <c r="AH51" s="68">
        <v>3322.8940260913423</v>
      </c>
      <c r="AI51" s="68">
        <v>3267.7909582660304</v>
      </c>
      <c r="AJ51" s="68">
        <v>3348.2473173070262</v>
      </c>
      <c r="AK51" s="68">
        <v>3496.4671552672066</v>
      </c>
      <c r="AL51" s="68">
        <v>3932.2428444017728</v>
      </c>
      <c r="AM51" s="68">
        <v>4355.4622928231229</v>
      </c>
      <c r="AN51" s="68">
        <v>2660.0566530976498</v>
      </c>
      <c r="AO51" s="68">
        <v>37689.895190562536</v>
      </c>
      <c r="AP51" s="68">
        <v>2393.5140176039777</v>
      </c>
      <c r="AQ51" s="68">
        <v>2630.2329243329013</v>
      </c>
      <c r="AR51" s="68">
        <v>2465.0596469519151</v>
      </c>
      <c r="AS51" s="68">
        <v>3683.8493456005008</v>
      </c>
      <c r="AT51" s="68">
        <v>2695.1798314689622</v>
      </c>
      <c r="AU51" s="68">
        <v>1422.0438119455741</v>
      </c>
      <c r="AV51" s="68">
        <v>1260.2365838870533</v>
      </c>
      <c r="AW51" s="68">
        <v>2333.9640005687415</v>
      </c>
      <c r="AX51" s="68">
        <v>1340.9757045259159</v>
      </c>
      <c r="AY51" s="68">
        <v>1944.9896305056041</v>
      </c>
      <c r="AZ51" s="68">
        <v>1435.5086696805481</v>
      </c>
      <c r="BA51" s="68">
        <v>1686.9348128733391</v>
      </c>
      <c r="BB51" s="68">
        <v>25292.488979945036</v>
      </c>
      <c r="BC51" s="68">
        <v>2133.1307415236029</v>
      </c>
    </row>
    <row r="52" spans="1:55" s="31" customFormat="1" ht="15.75" customHeight="1" x14ac:dyDescent="0.2">
      <c r="A52" s="55" t="s">
        <v>122</v>
      </c>
      <c r="B52" s="55" t="s">
        <v>195</v>
      </c>
      <c r="C52" s="34">
        <v>312.99353728301338</v>
      </c>
      <c r="D52" s="34">
        <v>337.32607160940603</v>
      </c>
      <c r="E52" s="34">
        <v>230.80917758762541</v>
      </c>
      <c r="F52" s="34">
        <v>80.511323280732682</v>
      </c>
      <c r="G52" s="34">
        <v>221.32705564249747</v>
      </c>
      <c r="H52" s="34">
        <v>621.53549349999571</v>
      </c>
      <c r="I52" s="34">
        <v>387.54058101661434</v>
      </c>
      <c r="J52" s="34">
        <v>260.08906199450655</v>
      </c>
      <c r="K52" s="34">
        <v>551.77098964262188</v>
      </c>
      <c r="L52" s="34">
        <v>112.49407633798083</v>
      </c>
      <c r="M52" s="34">
        <v>285.58289177889395</v>
      </c>
      <c r="N52" s="34">
        <v>391.97904707126719</v>
      </c>
      <c r="O52" s="34">
        <v>3793.9593067451556</v>
      </c>
      <c r="P52" s="34">
        <v>421.95206282600429</v>
      </c>
      <c r="Q52" s="34">
        <v>430.348862326252</v>
      </c>
      <c r="R52" s="34">
        <v>143.183217299284</v>
      </c>
      <c r="S52" s="34">
        <v>74.172607428091439</v>
      </c>
      <c r="T52" s="34">
        <v>171.56227432231685</v>
      </c>
      <c r="U52" s="34">
        <v>503.02166556856031</v>
      </c>
      <c r="V52" s="34">
        <v>303.97812891500865</v>
      </c>
      <c r="W52" s="34">
        <v>683.98402989620058</v>
      </c>
      <c r="X52" s="34">
        <v>255.72573729589922</v>
      </c>
      <c r="Y52" s="34">
        <v>697.73726248502339</v>
      </c>
      <c r="Z52" s="34">
        <v>806.66119530085336</v>
      </c>
      <c r="AA52" s="34">
        <v>839.30786552451514</v>
      </c>
      <c r="AB52" s="34">
        <v>5331.6349091880093</v>
      </c>
      <c r="AC52" s="34">
        <v>1338.0414097062671</v>
      </c>
      <c r="AD52" s="34">
        <v>666.46392149273072</v>
      </c>
      <c r="AE52" s="34">
        <v>1440.6004969587777</v>
      </c>
      <c r="AF52" s="34">
        <v>451.37076882427942</v>
      </c>
      <c r="AG52" s="34">
        <v>439.99113905940641</v>
      </c>
      <c r="AH52" s="34">
        <v>708.60916340840276</v>
      </c>
      <c r="AI52" s="34">
        <v>603.53607003994921</v>
      </c>
      <c r="AJ52" s="34">
        <v>813.09143539328238</v>
      </c>
      <c r="AK52" s="34">
        <v>1155.1734017600431</v>
      </c>
      <c r="AL52" s="34">
        <v>1095.7088766363804</v>
      </c>
      <c r="AM52" s="34">
        <v>895.11004761319043</v>
      </c>
      <c r="AN52" s="34">
        <v>1266.6386861048081</v>
      </c>
      <c r="AO52" s="34">
        <v>10874.335416997517</v>
      </c>
      <c r="AP52" s="34">
        <v>952.89257262855983</v>
      </c>
      <c r="AQ52" s="34">
        <v>813.7908647149311</v>
      </c>
      <c r="AR52" s="34">
        <v>950.57761837551459</v>
      </c>
      <c r="AS52" s="34">
        <v>1491.3970179381629</v>
      </c>
      <c r="AT52" s="34">
        <v>1344.5113218409945</v>
      </c>
      <c r="AU52" s="34">
        <v>2525.935641025018</v>
      </c>
      <c r="AV52" s="34">
        <v>1993.8272888129973</v>
      </c>
      <c r="AW52" s="34">
        <v>2184.7182460538706</v>
      </c>
      <c r="AX52" s="34">
        <v>2529.8120040426179</v>
      </c>
      <c r="AY52" s="34">
        <v>3833.0499589936849</v>
      </c>
      <c r="AZ52" s="34">
        <v>2093.4136839649427</v>
      </c>
      <c r="BA52" s="34">
        <v>2130.5989171113474</v>
      </c>
      <c r="BB52" s="34">
        <v>22844.525135502641</v>
      </c>
      <c r="BC52" s="34">
        <v>2072.2711272070956</v>
      </c>
    </row>
    <row r="53" spans="1:55" s="31" customFormat="1" ht="15.75" customHeight="1" x14ac:dyDescent="0.2">
      <c r="A53" s="316" t="s">
        <v>122</v>
      </c>
      <c r="B53" s="316" t="s">
        <v>196</v>
      </c>
      <c r="C53" s="328">
        <v>1264.6706175834611</v>
      </c>
      <c r="D53" s="328">
        <v>1471.5680278466907</v>
      </c>
      <c r="E53" s="328">
        <v>2937.2053671212984</v>
      </c>
      <c r="F53" s="328">
        <v>1796.6634168050366</v>
      </c>
      <c r="G53" s="328">
        <v>1965.0380852748651</v>
      </c>
      <c r="H53" s="328">
        <v>2351.6671896067778</v>
      </c>
      <c r="I53" s="328">
        <v>1198.4555248010402</v>
      </c>
      <c r="J53" s="328">
        <v>2246.0228640214987</v>
      </c>
      <c r="K53" s="328">
        <v>2542.2860301814467</v>
      </c>
      <c r="L53" s="328">
        <v>1804.5193519072172</v>
      </c>
      <c r="M53" s="328">
        <v>1473.9543661149248</v>
      </c>
      <c r="N53" s="328">
        <v>1898.6548525863864</v>
      </c>
      <c r="O53" s="328">
        <v>22950.705693850647</v>
      </c>
      <c r="P53" s="328">
        <v>1366.8870268120988</v>
      </c>
      <c r="Q53" s="328">
        <v>233.70741368227368</v>
      </c>
      <c r="R53" s="328">
        <v>2769.0564844024752</v>
      </c>
      <c r="S53" s="328">
        <v>2003.2283479415926</v>
      </c>
      <c r="T53" s="328">
        <v>1434.6040251022505</v>
      </c>
      <c r="U53" s="328">
        <v>3075.8089057593397</v>
      </c>
      <c r="V53" s="328">
        <v>1527.4326053986133</v>
      </c>
      <c r="W53" s="328">
        <v>822.01496488236307</v>
      </c>
      <c r="X53" s="328">
        <v>2607.644427189869</v>
      </c>
      <c r="Y53" s="328">
        <v>2875.1277642007826</v>
      </c>
      <c r="Z53" s="328">
        <v>1440.4353466297853</v>
      </c>
      <c r="AA53" s="328">
        <v>9213.2160455803933</v>
      </c>
      <c r="AB53" s="328">
        <v>29369.163357581838</v>
      </c>
      <c r="AC53" s="328">
        <v>1592.5350060810647</v>
      </c>
      <c r="AD53" s="328">
        <v>1485.6139352721107</v>
      </c>
      <c r="AE53" s="328">
        <v>3739.2456612800029</v>
      </c>
      <c r="AF53" s="328">
        <v>1352.3930607623777</v>
      </c>
      <c r="AG53" s="328">
        <v>2600.2122773884607</v>
      </c>
      <c r="AH53" s="328">
        <v>2235.0926845943541</v>
      </c>
      <c r="AI53" s="328">
        <v>2013.9819718920307</v>
      </c>
      <c r="AJ53" s="328">
        <v>2117.7416375563216</v>
      </c>
      <c r="AK53" s="328">
        <v>2180.299846894256</v>
      </c>
      <c r="AL53" s="328">
        <v>6666.6760796052231</v>
      </c>
      <c r="AM53" s="328">
        <v>2688.8259957294595</v>
      </c>
      <c r="AN53" s="328">
        <v>2547.5726684812471</v>
      </c>
      <c r="AO53" s="328">
        <v>31220.190825536913</v>
      </c>
      <c r="AP53" s="328">
        <v>1666.7799481767227</v>
      </c>
      <c r="AQ53" s="328">
        <v>2302.5002725323702</v>
      </c>
      <c r="AR53" s="328">
        <v>2674.4634674503582</v>
      </c>
      <c r="AS53" s="328">
        <v>3114.7222364996524</v>
      </c>
      <c r="AT53" s="328">
        <v>2149.49041009854</v>
      </c>
      <c r="AU53" s="328">
        <v>3074.19587746658</v>
      </c>
      <c r="AV53" s="328">
        <v>1846.3922194587774</v>
      </c>
      <c r="AW53" s="328">
        <v>2198.7778489414513</v>
      </c>
      <c r="AX53" s="328">
        <v>2768.0834182344056</v>
      </c>
      <c r="AY53" s="328">
        <v>2430.1575725592184</v>
      </c>
      <c r="AZ53" s="328">
        <v>1867.8783823639458</v>
      </c>
      <c r="BA53" s="328">
        <v>2911.2147439886958</v>
      </c>
      <c r="BB53" s="328">
        <v>29004.656397770719</v>
      </c>
      <c r="BC53" s="328">
        <v>1949.7312683869054</v>
      </c>
    </row>
    <row r="54" spans="1:55" s="31" customFormat="1" ht="15.75" customHeight="1" x14ac:dyDescent="0.2">
      <c r="A54" s="100"/>
      <c r="B54" s="61"/>
      <c r="C54" s="68"/>
      <c r="D54" s="68"/>
      <c r="E54" s="68"/>
      <c r="F54" s="68"/>
      <c r="G54" s="68"/>
      <c r="H54" s="68"/>
      <c r="I54" s="68"/>
      <c r="J54" s="68"/>
      <c r="K54" s="68"/>
      <c r="L54" s="68"/>
      <c r="M54" s="68"/>
      <c r="N54" s="68"/>
      <c r="O54" s="68"/>
      <c r="P54" s="68"/>
      <c r="Q54" s="68"/>
      <c r="R54" s="68"/>
      <c r="S54" s="68"/>
      <c r="T54" s="68"/>
      <c r="U54" s="68"/>
      <c r="V54" s="68"/>
      <c r="W54" s="68"/>
      <c r="X54" s="68"/>
      <c r="Y54" s="68"/>
      <c r="Z54" s="68"/>
      <c r="AA54" s="68"/>
      <c r="AB54" s="68"/>
      <c r="AC54" s="68"/>
      <c r="AD54" s="68"/>
      <c r="AE54" s="68"/>
      <c r="AF54" s="68"/>
      <c r="AG54" s="68"/>
      <c r="AH54" s="68"/>
      <c r="AI54" s="68"/>
      <c r="AJ54" s="68"/>
      <c r="AK54" s="68"/>
      <c r="AL54" s="68"/>
      <c r="AM54" s="68"/>
      <c r="AN54" s="68"/>
      <c r="AO54" s="68"/>
      <c r="AP54" s="68"/>
      <c r="AQ54" s="68"/>
      <c r="AR54" s="68"/>
      <c r="AS54" s="68"/>
      <c r="AT54" s="68"/>
      <c r="AU54" s="131"/>
      <c r="AV54" s="131"/>
      <c r="AW54" s="131"/>
      <c r="AX54" s="131"/>
    </row>
    <row r="55" spans="1:55" ht="15" customHeight="1" x14ac:dyDescent="0.15">
      <c r="A55" s="39" t="s">
        <v>47</v>
      </c>
      <c r="B55" s="73"/>
      <c r="C55" s="136"/>
      <c r="D55" s="136"/>
      <c r="E55" s="136"/>
      <c r="F55" s="136"/>
      <c r="G55" s="136"/>
      <c r="H55" s="136"/>
      <c r="I55" s="136"/>
      <c r="J55" s="136"/>
      <c r="K55" s="136"/>
      <c r="L55" s="136"/>
      <c r="M55" s="136"/>
      <c r="N55" s="136"/>
      <c r="O55" s="136"/>
      <c r="P55" s="163"/>
      <c r="Q55" s="133"/>
      <c r="R55" s="133"/>
    </row>
    <row r="56" spans="1:55" ht="15" customHeight="1" x14ac:dyDescent="0.15">
      <c r="A56" s="210" t="s">
        <v>48</v>
      </c>
      <c r="B56" s="74"/>
      <c r="C56" s="127"/>
      <c r="D56" s="127"/>
      <c r="E56" s="127"/>
      <c r="F56" s="127"/>
      <c r="G56" s="127"/>
      <c r="H56" s="127"/>
      <c r="I56" s="127"/>
      <c r="J56" s="127"/>
      <c r="K56" s="127"/>
      <c r="L56" s="127"/>
      <c r="M56" s="127"/>
      <c r="N56" s="127"/>
      <c r="O56" s="127"/>
      <c r="P56" s="164"/>
      <c r="Q56" s="133"/>
      <c r="R56" s="133"/>
    </row>
    <row r="57" spans="1:55" ht="15" customHeight="1" x14ac:dyDescent="0.2">
      <c r="A57" s="181" t="s">
        <v>66</v>
      </c>
      <c r="B57" s="75"/>
      <c r="C57" s="127"/>
      <c r="D57" s="127"/>
      <c r="E57" s="127"/>
      <c r="F57" s="127"/>
      <c r="G57" s="127"/>
      <c r="H57" s="127"/>
      <c r="I57" s="127"/>
      <c r="J57" s="127"/>
      <c r="K57" s="127"/>
      <c r="L57" s="127"/>
      <c r="M57" s="127"/>
      <c r="N57" s="127"/>
      <c r="O57" s="127"/>
      <c r="P57" s="156"/>
    </row>
    <row r="58" spans="1:55" ht="15" customHeight="1" x14ac:dyDescent="0.2">
      <c r="A58" s="182" t="s">
        <v>67</v>
      </c>
      <c r="B58" s="76"/>
      <c r="C58" s="127"/>
      <c r="D58" s="127"/>
      <c r="E58" s="127"/>
      <c r="F58" s="127"/>
      <c r="G58" s="127"/>
      <c r="H58" s="127"/>
      <c r="I58" s="127"/>
      <c r="J58" s="127"/>
      <c r="K58" s="127"/>
      <c r="L58" s="127"/>
      <c r="M58" s="127"/>
      <c r="N58" s="127"/>
      <c r="O58" s="127"/>
      <c r="P58" s="156"/>
    </row>
    <row r="59" spans="1:55" ht="15" customHeight="1" x14ac:dyDescent="0.2">
      <c r="A59" s="109" t="s">
        <v>68</v>
      </c>
      <c r="B59" s="75"/>
      <c r="C59" s="127"/>
      <c r="D59" s="127"/>
      <c r="E59" s="127"/>
      <c r="F59" s="127"/>
      <c r="G59" s="127"/>
      <c r="H59" s="127"/>
      <c r="I59" s="127"/>
      <c r="J59" s="127"/>
      <c r="K59" s="127"/>
      <c r="L59" s="127"/>
      <c r="M59" s="127"/>
      <c r="N59" s="127"/>
      <c r="O59" s="127"/>
      <c r="P59" s="156"/>
    </row>
    <row r="60" spans="1:55" s="11" customFormat="1" ht="15" customHeight="1" x14ac:dyDescent="0.15">
      <c r="A60" s="193" t="s">
        <v>99</v>
      </c>
      <c r="B60" s="146"/>
      <c r="C60" s="147"/>
      <c r="D60" s="147"/>
      <c r="E60" s="147"/>
      <c r="F60" s="147"/>
      <c r="G60" s="147"/>
      <c r="H60" s="147"/>
      <c r="I60" s="147"/>
      <c r="J60" s="147"/>
      <c r="K60" s="147"/>
      <c r="L60" s="147"/>
      <c r="M60" s="147"/>
      <c r="N60" s="147"/>
      <c r="O60" s="165"/>
      <c r="P60" s="157"/>
      <c r="Q60" s="131"/>
      <c r="R60" s="131"/>
      <c r="S60" s="131"/>
      <c r="T60" s="131"/>
      <c r="U60" s="131"/>
      <c r="V60" s="131"/>
      <c r="W60" s="131"/>
      <c r="X60" s="131"/>
      <c r="Y60" s="131"/>
      <c r="Z60" s="131"/>
      <c r="AA60" s="131"/>
      <c r="AB60" s="131"/>
      <c r="AC60" s="131"/>
      <c r="AD60" s="131"/>
      <c r="AE60" s="131"/>
      <c r="AF60" s="131"/>
      <c r="AG60" s="131"/>
      <c r="AH60" s="131"/>
      <c r="AI60" s="131"/>
      <c r="AJ60" s="131"/>
      <c r="AK60" s="131"/>
      <c r="AL60" s="131"/>
      <c r="AM60" s="131"/>
      <c r="AN60" s="131"/>
      <c r="AO60" s="131"/>
      <c r="AP60" s="131"/>
      <c r="AQ60" s="131"/>
      <c r="AR60" s="131"/>
      <c r="AS60" s="131"/>
      <c r="AT60" s="131"/>
      <c r="AU60" s="131"/>
      <c r="AV60" s="131"/>
      <c r="AW60" s="131"/>
      <c r="AX60" s="131"/>
    </row>
    <row r="61" spans="1:55" ht="15" customHeight="1" x14ac:dyDescent="0.2">
      <c r="A61" s="37"/>
      <c r="B61" s="37"/>
      <c r="C61" s="127"/>
      <c r="D61" s="127"/>
      <c r="E61" s="127"/>
      <c r="F61" s="127"/>
      <c r="G61" s="127"/>
      <c r="H61" s="127"/>
      <c r="I61" s="127"/>
      <c r="J61" s="127"/>
      <c r="K61" s="127"/>
      <c r="L61" s="127"/>
      <c r="M61" s="127"/>
      <c r="N61" s="127"/>
      <c r="O61" s="127"/>
      <c r="P61" s="133"/>
      <c r="Q61" s="133"/>
      <c r="R61" s="133"/>
    </row>
    <row r="62" spans="1:55" s="78" customFormat="1" ht="15" customHeight="1" x14ac:dyDescent="0.2">
      <c r="A62" s="402"/>
      <c r="B62" s="402"/>
      <c r="C62" s="402"/>
      <c r="D62" s="402"/>
      <c r="E62" s="402"/>
      <c r="F62" s="402"/>
      <c r="G62" s="402"/>
      <c r="H62" s="402"/>
      <c r="I62" s="402"/>
      <c r="J62" s="402"/>
      <c r="K62" s="402"/>
      <c r="L62" s="402"/>
      <c r="M62" s="402"/>
      <c r="N62" s="402"/>
      <c r="O62" s="134"/>
      <c r="P62" s="155"/>
      <c r="Q62" s="155"/>
      <c r="R62" s="155"/>
      <c r="S62" s="155"/>
      <c r="T62" s="155"/>
      <c r="U62" s="155"/>
      <c r="V62" s="155"/>
      <c r="W62" s="155"/>
      <c r="X62" s="155"/>
      <c r="Y62" s="155"/>
      <c r="Z62" s="155"/>
      <c r="AA62" s="155"/>
      <c r="AB62" s="155"/>
      <c r="AC62" s="155"/>
      <c r="AD62" s="155"/>
      <c r="AE62" s="155"/>
      <c r="AF62" s="155"/>
      <c r="AG62" s="155"/>
      <c r="AH62" s="155"/>
      <c r="AI62" s="155"/>
      <c r="AJ62" s="155"/>
      <c r="AK62" s="155"/>
      <c r="AL62" s="155"/>
      <c r="AM62" s="155"/>
      <c r="AN62" s="155"/>
      <c r="AO62" s="155"/>
      <c r="AP62" s="155"/>
      <c r="AQ62" s="155"/>
      <c r="AR62" s="155"/>
      <c r="AS62" s="155"/>
      <c r="AT62" s="155"/>
      <c r="AU62" s="131"/>
      <c r="AV62" s="131"/>
      <c r="AW62" s="131"/>
      <c r="AX62" s="131"/>
    </row>
    <row r="63" spans="1:55" ht="16.5" x14ac:dyDescent="0.2">
      <c r="A63" s="400"/>
      <c r="B63" s="400"/>
      <c r="C63" s="400"/>
      <c r="D63" s="400"/>
      <c r="E63" s="400"/>
      <c r="F63" s="400"/>
      <c r="G63" s="400"/>
      <c r="H63" s="400"/>
      <c r="I63" s="400"/>
      <c r="J63" s="400"/>
      <c r="K63" s="400"/>
      <c r="L63" s="400"/>
      <c r="M63" s="400"/>
      <c r="N63" s="400"/>
      <c r="O63" s="127"/>
      <c r="P63" s="133"/>
      <c r="Q63" s="133"/>
      <c r="R63" s="133"/>
    </row>
    <row r="64" spans="1:55" ht="16.5" x14ac:dyDescent="0.2">
      <c r="A64" s="400"/>
      <c r="B64" s="400"/>
      <c r="C64" s="400"/>
      <c r="D64" s="400"/>
      <c r="E64" s="400"/>
      <c r="F64" s="400"/>
      <c r="G64" s="400"/>
      <c r="H64" s="400"/>
      <c r="I64" s="400"/>
      <c r="J64" s="400"/>
      <c r="K64" s="400"/>
      <c r="L64" s="400"/>
      <c r="M64" s="400"/>
      <c r="N64" s="400"/>
      <c r="O64" s="127"/>
      <c r="P64" s="133"/>
      <c r="Q64" s="133"/>
      <c r="R64" s="133"/>
    </row>
    <row r="65" spans="1:18" ht="16.5" x14ac:dyDescent="0.2">
      <c r="A65" s="400"/>
      <c r="B65" s="400"/>
      <c r="C65" s="400"/>
      <c r="D65" s="400"/>
      <c r="E65" s="400"/>
      <c r="F65" s="400"/>
      <c r="G65" s="400"/>
      <c r="H65" s="400"/>
      <c r="I65" s="400"/>
      <c r="J65" s="400"/>
      <c r="K65" s="400"/>
      <c r="L65" s="400"/>
      <c r="M65" s="400"/>
      <c r="N65" s="400"/>
      <c r="O65" s="127"/>
      <c r="P65" s="133"/>
      <c r="Q65" s="133"/>
      <c r="R65" s="133"/>
    </row>
    <row r="66" spans="1:18" ht="17.25" x14ac:dyDescent="0.2">
      <c r="A66" s="402"/>
      <c r="B66" s="402"/>
      <c r="C66" s="402"/>
      <c r="D66" s="402"/>
      <c r="E66" s="402"/>
      <c r="F66" s="402"/>
      <c r="G66" s="402"/>
      <c r="H66" s="402"/>
      <c r="I66" s="402"/>
      <c r="J66" s="402"/>
      <c r="K66" s="402"/>
      <c r="L66" s="402"/>
      <c r="M66" s="402"/>
      <c r="N66" s="402"/>
      <c r="O66" s="134"/>
      <c r="P66" s="133"/>
      <c r="Q66" s="133"/>
      <c r="R66" s="133"/>
    </row>
    <row r="67" spans="1:18" ht="16.5" x14ac:dyDescent="0.2">
      <c r="A67" s="400"/>
      <c r="B67" s="400"/>
      <c r="C67" s="400"/>
      <c r="D67" s="400"/>
      <c r="E67" s="400"/>
      <c r="F67" s="400"/>
      <c r="G67" s="400"/>
      <c r="H67" s="400"/>
      <c r="I67" s="400"/>
      <c r="J67" s="400"/>
      <c r="K67" s="400"/>
      <c r="L67" s="400"/>
      <c r="M67" s="400"/>
      <c r="N67" s="400"/>
      <c r="O67" s="127"/>
      <c r="P67" s="133"/>
      <c r="Q67" s="133"/>
      <c r="R67" s="133"/>
    </row>
    <row r="68" spans="1:18" ht="16.5" x14ac:dyDescent="0.2">
      <c r="A68" s="400"/>
      <c r="B68" s="400"/>
      <c r="C68" s="400"/>
      <c r="D68" s="400"/>
      <c r="E68" s="400"/>
      <c r="F68" s="400"/>
      <c r="G68" s="400"/>
      <c r="H68" s="400"/>
      <c r="I68" s="400"/>
      <c r="J68" s="400"/>
      <c r="K68" s="400"/>
      <c r="L68" s="400"/>
      <c r="M68" s="400"/>
      <c r="N68" s="400"/>
      <c r="O68" s="127"/>
      <c r="P68" s="133"/>
      <c r="Q68" s="133"/>
      <c r="R68" s="133"/>
    </row>
    <row r="69" spans="1:18" ht="16.5" x14ac:dyDescent="0.2">
      <c r="A69" s="400"/>
      <c r="B69" s="400"/>
      <c r="C69" s="400"/>
      <c r="D69" s="400"/>
      <c r="E69" s="400"/>
      <c r="F69" s="400"/>
      <c r="G69" s="400"/>
      <c r="H69" s="400"/>
      <c r="I69" s="400"/>
      <c r="J69" s="400"/>
      <c r="K69" s="400"/>
      <c r="L69" s="400"/>
      <c r="M69" s="400"/>
      <c r="N69" s="400"/>
      <c r="O69" s="127"/>
      <c r="P69" s="133"/>
      <c r="Q69" s="133"/>
      <c r="R69" s="133"/>
    </row>
    <row r="70" spans="1:18" ht="17.25" x14ac:dyDescent="0.2">
      <c r="A70" s="402"/>
      <c r="B70" s="402"/>
      <c r="C70" s="402"/>
      <c r="D70" s="402"/>
      <c r="E70" s="402"/>
      <c r="F70" s="402"/>
      <c r="G70" s="402"/>
      <c r="H70" s="402"/>
      <c r="I70" s="402"/>
      <c r="J70" s="402"/>
      <c r="K70" s="402"/>
      <c r="L70" s="402"/>
      <c r="M70" s="402"/>
      <c r="N70" s="402"/>
      <c r="O70" s="134"/>
      <c r="P70" s="133"/>
      <c r="Q70" s="133"/>
      <c r="R70" s="133"/>
    </row>
    <row r="71" spans="1:18" ht="16.5" x14ac:dyDescent="0.2">
      <c r="A71" s="400"/>
      <c r="B71" s="400"/>
      <c r="C71" s="400"/>
      <c r="D71" s="400"/>
      <c r="E71" s="400"/>
      <c r="F71" s="400"/>
      <c r="G71" s="400"/>
      <c r="H71" s="400"/>
      <c r="I71" s="400"/>
      <c r="J71" s="400"/>
      <c r="K71" s="400"/>
      <c r="L71" s="400"/>
      <c r="M71" s="400"/>
      <c r="N71" s="400"/>
      <c r="O71" s="127"/>
      <c r="P71" s="133"/>
      <c r="Q71" s="133"/>
      <c r="R71" s="133"/>
    </row>
    <row r="72" spans="1:18" ht="16.5" x14ac:dyDescent="0.2">
      <c r="A72" s="400"/>
      <c r="B72" s="400"/>
      <c r="C72" s="400"/>
      <c r="D72" s="400"/>
      <c r="E72" s="400"/>
      <c r="F72" s="400"/>
      <c r="G72" s="400"/>
      <c r="H72" s="400"/>
      <c r="I72" s="400"/>
      <c r="J72" s="400"/>
      <c r="K72" s="400"/>
      <c r="L72" s="400"/>
      <c r="M72" s="400"/>
      <c r="N72" s="400"/>
      <c r="O72" s="127"/>
      <c r="P72" s="133"/>
      <c r="Q72" s="133"/>
      <c r="R72" s="133"/>
    </row>
    <row r="73" spans="1:18" ht="16.5" x14ac:dyDescent="0.2">
      <c r="A73" s="400"/>
      <c r="B73" s="400"/>
      <c r="C73" s="400"/>
      <c r="D73" s="400"/>
      <c r="E73" s="400"/>
      <c r="F73" s="400"/>
      <c r="G73" s="400"/>
      <c r="H73" s="400"/>
      <c r="I73" s="400"/>
      <c r="J73" s="400"/>
      <c r="K73" s="400"/>
      <c r="L73" s="400"/>
      <c r="M73" s="400"/>
      <c r="N73" s="400"/>
      <c r="O73" s="127"/>
      <c r="P73" s="133"/>
      <c r="Q73" s="133"/>
      <c r="R73" s="133"/>
    </row>
    <row r="74" spans="1:18" ht="17.25" x14ac:dyDescent="0.2">
      <c r="A74" s="402"/>
      <c r="B74" s="402"/>
      <c r="C74" s="402"/>
      <c r="D74" s="402"/>
      <c r="E74" s="402"/>
      <c r="F74" s="402"/>
      <c r="G74" s="402"/>
      <c r="H74" s="402"/>
      <c r="I74" s="402"/>
      <c r="J74" s="402"/>
      <c r="K74" s="402"/>
      <c r="L74" s="402"/>
      <c r="M74" s="402"/>
      <c r="N74" s="402"/>
      <c r="O74" s="134"/>
      <c r="P74" s="133"/>
      <c r="Q74" s="133"/>
      <c r="R74" s="133"/>
    </row>
    <row r="75" spans="1:18" ht="16.5" x14ac:dyDescent="0.2">
      <c r="A75" s="400"/>
      <c r="B75" s="400"/>
      <c r="C75" s="400"/>
      <c r="D75" s="400"/>
      <c r="E75" s="400"/>
      <c r="F75" s="400"/>
      <c r="G75" s="400"/>
      <c r="H75" s="400"/>
      <c r="I75" s="400"/>
      <c r="J75" s="400"/>
      <c r="K75" s="400"/>
      <c r="L75" s="400"/>
      <c r="M75" s="400"/>
      <c r="N75" s="400"/>
      <c r="O75" s="127"/>
      <c r="P75" s="133"/>
      <c r="Q75" s="133"/>
      <c r="R75" s="133"/>
    </row>
    <row r="76" spans="1:18" ht="16.5" x14ac:dyDescent="0.2">
      <c r="A76" s="400"/>
      <c r="B76" s="400"/>
      <c r="C76" s="400"/>
      <c r="D76" s="400"/>
      <c r="E76" s="400"/>
      <c r="F76" s="400"/>
      <c r="G76" s="400"/>
      <c r="H76" s="400"/>
      <c r="I76" s="400"/>
      <c r="J76" s="400"/>
      <c r="K76" s="400"/>
      <c r="L76" s="400"/>
      <c r="M76" s="400"/>
      <c r="N76" s="400"/>
      <c r="O76" s="127"/>
      <c r="P76" s="133"/>
      <c r="Q76" s="133"/>
      <c r="R76" s="133"/>
    </row>
    <row r="77" spans="1:18" ht="16.5" x14ac:dyDescent="0.2">
      <c r="A77" s="400"/>
      <c r="B77" s="400"/>
      <c r="C77" s="400"/>
      <c r="D77" s="400"/>
      <c r="E77" s="400"/>
      <c r="F77" s="400"/>
      <c r="G77" s="400"/>
      <c r="H77" s="400"/>
      <c r="I77" s="400"/>
      <c r="J77" s="400"/>
      <c r="K77" s="400"/>
      <c r="L77" s="400"/>
      <c r="M77" s="400"/>
      <c r="N77" s="400"/>
      <c r="O77" s="127"/>
      <c r="P77" s="133"/>
      <c r="Q77" s="133"/>
      <c r="R77" s="133"/>
    </row>
    <row r="78" spans="1:18" ht="17.25" x14ac:dyDescent="0.2">
      <c r="A78" s="402"/>
      <c r="B78" s="402"/>
      <c r="C78" s="402"/>
      <c r="D78" s="402"/>
      <c r="E78" s="402"/>
      <c r="F78" s="402"/>
      <c r="G78" s="402"/>
      <c r="H78" s="402"/>
      <c r="I78" s="402"/>
      <c r="J78" s="402"/>
      <c r="K78" s="402"/>
      <c r="L78" s="402"/>
      <c r="M78" s="402"/>
      <c r="N78" s="402"/>
      <c r="O78" s="134"/>
      <c r="P78" s="133"/>
      <c r="Q78" s="133"/>
      <c r="R78" s="133"/>
    </row>
    <row r="79" spans="1:18" ht="16.5" x14ac:dyDescent="0.2">
      <c r="A79" s="400"/>
      <c r="B79" s="400"/>
      <c r="C79" s="400"/>
      <c r="D79" s="400"/>
      <c r="E79" s="400"/>
      <c r="F79" s="400"/>
      <c r="G79" s="400"/>
      <c r="H79" s="400"/>
      <c r="I79" s="400"/>
      <c r="J79" s="400"/>
      <c r="K79" s="400"/>
      <c r="L79" s="400"/>
      <c r="M79" s="400"/>
      <c r="N79" s="400"/>
      <c r="O79" s="127"/>
      <c r="P79" s="133"/>
      <c r="Q79" s="133"/>
      <c r="R79" s="133"/>
    </row>
    <row r="80" spans="1:18" ht="16.5" x14ac:dyDescent="0.2">
      <c r="A80" s="400"/>
      <c r="B80" s="400"/>
      <c r="C80" s="400"/>
      <c r="D80" s="400"/>
      <c r="E80" s="400"/>
      <c r="F80" s="400"/>
      <c r="G80" s="400"/>
      <c r="H80" s="400"/>
      <c r="I80" s="400"/>
      <c r="J80" s="400"/>
      <c r="K80" s="400"/>
      <c r="L80" s="400"/>
      <c r="M80" s="400"/>
      <c r="N80" s="400"/>
      <c r="O80" s="127"/>
      <c r="P80" s="133"/>
      <c r="Q80" s="133"/>
      <c r="R80" s="133"/>
    </row>
    <row r="81" spans="1:18" ht="16.5" x14ac:dyDescent="0.2">
      <c r="A81" s="400"/>
      <c r="B81" s="400"/>
      <c r="C81" s="400"/>
      <c r="D81" s="400"/>
      <c r="E81" s="400"/>
      <c r="F81" s="400"/>
      <c r="G81" s="400"/>
      <c r="H81" s="400"/>
      <c r="I81" s="400"/>
      <c r="J81" s="400"/>
      <c r="K81" s="400"/>
      <c r="L81" s="400"/>
      <c r="M81" s="400"/>
      <c r="N81" s="400"/>
      <c r="O81" s="127"/>
      <c r="P81" s="133"/>
      <c r="Q81" s="133"/>
      <c r="R81" s="133"/>
    </row>
  </sheetData>
  <mergeCells count="18">
    <mergeCell ref="A74:N74"/>
    <mergeCell ref="A75:N77"/>
    <mergeCell ref="A78:N78"/>
    <mergeCell ref="A79:N81"/>
    <mergeCell ref="A63:N65"/>
    <mergeCell ref="A66:N66"/>
    <mergeCell ref="A67:N69"/>
    <mergeCell ref="AC5:AO5"/>
    <mergeCell ref="A70:N70"/>
    <mergeCell ref="A71:N73"/>
    <mergeCell ref="A62:N62"/>
    <mergeCell ref="AP5:BB5"/>
    <mergeCell ref="A3:G3"/>
    <mergeCell ref="A5:A6"/>
    <mergeCell ref="B5:B6"/>
    <mergeCell ref="C5:O5"/>
    <mergeCell ref="P5:AB5"/>
    <mergeCell ref="A4:G4"/>
  </mergeCells>
  <phoneticPr fontId="36" type="noConversion"/>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2E5808E-ED5A-47E3-AB51-038798EFA0F0}">
  <dimension ref="A1:AW119"/>
  <sheetViews>
    <sheetView showGridLines="0" workbookViewId="0"/>
  </sheetViews>
  <sheetFormatPr baseColWidth="10" defaultColWidth="11.42578125" defaultRowHeight="14.25" x14ac:dyDescent="0.2"/>
  <cols>
    <col min="1" max="1" width="53.85546875" style="38" customWidth="1"/>
    <col min="2" max="2" width="25.42578125" style="38" customWidth="1"/>
    <col min="3" max="3" width="13.140625" style="38" customWidth="1"/>
    <col min="4" max="4" width="12" style="11" customWidth="1"/>
    <col min="5" max="5" width="14.28515625" style="38" bestFit="1" customWidth="1"/>
    <col min="6" max="6" width="18.28515625" style="11" customWidth="1"/>
    <col min="7" max="16384" width="11.42578125" style="11"/>
  </cols>
  <sheetData>
    <row r="1" spans="1:12" s="19" customFormat="1" ht="60" customHeight="1" x14ac:dyDescent="0.2">
      <c r="E1" s="45"/>
    </row>
    <row r="2" spans="1:12" s="19" customFormat="1" ht="30.75" customHeight="1" x14ac:dyDescent="0.2">
      <c r="E2" s="45"/>
    </row>
    <row r="3" spans="1:12" ht="22.5" customHeight="1" x14ac:dyDescent="0.2">
      <c r="A3" s="385" t="s">
        <v>0</v>
      </c>
      <c r="B3" s="386"/>
      <c r="C3" s="386"/>
      <c r="D3" s="386"/>
      <c r="E3" s="386"/>
      <c r="F3" s="386"/>
    </row>
    <row r="4" spans="1:12" ht="54" customHeight="1" x14ac:dyDescent="0.2">
      <c r="A4" s="389" t="s">
        <v>109</v>
      </c>
      <c r="B4" s="390"/>
      <c r="C4" s="390"/>
      <c r="D4" s="390"/>
      <c r="E4" s="390"/>
      <c r="F4" s="390"/>
    </row>
    <row r="5" spans="1:12" s="15" customFormat="1" ht="35.25" customHeight="1" x14ac:dyDescent="0.2">
      <c r="A5" s="387" t="s">
        <v>29</v>
      </c>
      <c r="B5" s="396" t="s">
        <v>65</v>
      </c>
      <c r="C5" s="384" t="s">
        <v>102</v>
      </c>
      <c r="D5" s="395"/>
      <c r="E5" s="405" t="s">
        <v>59</v>
      </c>
      <c r="F5" s="403" t="s">
        <v>60</v>
      </c>
    </row>
    <row r="6" spans="1:12" s="15" customFormat="1" ht="18.75" customHeight="1" x14ac:dyDescent="0.2">
      <c r="A6" s="388"/>
      <c r="B6" s="397"/>
      <c r="C6" s="48">
        <v>2025</v>
      </c>
      <c r="D6" s="48">
        <v>2026</v>
      </c>
      <c r="E6" s="406"/>
      <c r="F6" s="404"/>
    </row>
    <row r="7" spans="1:12" s="27" customFormat="1" ht="15.75" customHeight="1" x14ac:dyDescent="0.2">
      <c r="A7" s="49" t="s">
        <v>115</v>
      </c>
      <c r="B7" s="50" t="s">
        <v>122</v>
      </c>
      <c r="C7" s="51">
        <v>274737.61355016712</v>
      </c>
      <c r="D7" s="52">
        <v>290296.88435974368</v>
      </c>
      <c r="E7" s="53">
        <v>5.6633202161579561</v>
      </c>
      <c r="F7" s="54">
        <v>5.6633202161579641</v>
      </c>
    </row>
    <row r="8" spans="1:12" s="31" customFormat="1" ht="15.75" customHeight="1" x14ac:dyDescent="0.2">
      <c r="A8" s="32" t="s">
        <v>122</v>
      </c>
      <c r="B8" s="55" t="s">
        <v>176</v>
      </c>
      <c r="C8" s="33">
        <v>23057.919315137744</v>
      </c>
      <c r="D8" s="35">
        <v>27546.582678364361</v>
      </c>
      <c r="E8" s="56">
        <v>19.466905499490437</v>
      </c>
      <c r="F8" s="64">
        <v>1.6338000848242014</v>
      </c>
      <c r="G8" s="94"/>
      <c r="H8" s="94"/>
      <c r="I8" s="94"/>
      <c r="J8" s="94"/>
      <c r="K8" s="94"/>
      <c r="L8" s="94"/>
    </row>
    <row r="9" spans="1:12" s="27" customFormat="1" ht="15.75" customHeight="1" x14ac:dyDescent="0.2">
      <c r="A9" s="227" t="s">
        <v>122</v>
      </c>
      <c r="B9" s="227" t="s">
        <v>180</v>
      </c>
      <c r="C9" s="24">
        <v>6113.4604374791561</v>
      </c>
      <c r="D9" s="58">
        <v>9032.3064964409059</v>
      </c>
      <c r="E9" s="59">
        <v>47.744580811670659</v>
      </c>
      <c r="F9" s="60">
        <v>1.0624122489979948</v>
      </c>
    </row>
    <row r="10" spans="1:12" s="31" customFormat="1" ht="15.75" customHeight="1" x14ac:dyDescent="0.2">
      <c r="A10" s="55" t="s">
        <v>122</v>
      </c>
      <c r="B10" s="55" t="s">
        <v>164</v>
      </c>
      <c r="C10" s="33">
        <v>15234.466373094783</v>
      </c>
      <c r="D10" s="34">
        <v>17389.436798010127</v>
      </c>
      <c r="E10" s="56">
        <v>14.145362050364852</v>
      </c>
      <c r="F10" s="56">
        <v>0.78437400582641592</v>
      </c>
    </row>
    <row r="11" spans="1:12" s="31" customFormat="1" ht="15.75" customHeight="1" x14ac:dyDescent="0.2">
      <c r="A11" s="227" t="s">
        <v>122</v>
      </c>
      <c r="B11" s="227" t="s">
        <v>160</v>
      </c>
      <c r="C11" s="24">
        <v>854.81563990273958</v>
      </c>
      <c r="D11" s="58">
        <v>2628.5950698897327</v>
      </c>
      <c r="E11" s="59">
        <v>207.50432575014804</v>
      </c>
      <c r="F11" s="60">
        <v>0.64562671527431781</v>
      </c>
    </row>
    <row r="12" spans="1:12" s="31" customFormat="1" ht="15.75" customHeight="1" x14ac:dyDescent="0.2">
      <c r="A12" s="55" t="s">
        <v>122</v>
      </c>
      <c r="B12" s="55" t="s">
        <v>189</v>
      </c>
      <c r="C12" s="33">
        <v>10088.703383894761</v>
      </c>
      <c r="D12" s="34">
        <v>11825.87194592185</v>
      </c>
      <c r="E12" s="56">
        <v>17.218947727219742</v>
      </c>
      <c r="F12" s="56">
        <v>0.63230095784095541</v>
      </c>
    </row>
    <row r="13" spans="1:12" s="31" customFormat="1" ht="15.75" customHeight="1" x14ac:dyDescent="0.2">
      <c r="A13" s="227" t="s">
        <v>122</v>
      </c>
      <c r="B13" s="227" t="s">
        <v>163</v>
      </c>
      <c r="C13" s="24">
        <v>6496.6077778049848</v>
      </c>
      <c r="D13" s="58">
        <v>8109.6435574591742</v>
      </c>
      <c r="E13" s="59">
        <v>24.828892782552842</v>
      </c>
      <c r="F13" s="60">
        <v>0.58711865434459298</v>
      </c>
    </row>
    <row r="14" spans="1:12" s="31" customFormat="1" ht="15.75" customHeight="1" x14ac:dyDescent="0.2">
      <c r="A14" s="55" t="s">
        <v>122</v>
      </c>
      <c r="B14" s="55" t="s">
        <v>190</v>
      </c>
      <c r="C14" s="33">
        <v>2048.0529127321988</v>
      </c>
      <c r="D14" s="34">
        <v>1551.7070609889702</v>
      </c>
      <c r="E14" s="56">
        <v>-24.235011149251989</v>
      </c>
      <c r="F14" s="56">
        <v>-0.18066177591391061</v>
      </c>
    </row>
    <row r="15" spans="1:12" s="31" customFormat="1" ht="15.75" customHeight="1" x14ac:dyDescent="0.2">
      <c r="A15" s="61" t="s">
        <v>122</v>
      </c>
      <c r="B15" s="61" t="s">
        <v>162</v>
      </c>
      <c r="C15" s="62">
        <v>22409.877455721395</v>
      </c>
      <c r="D15" s="68">
        <v>21486.303639032205</v>
      </c>
      <c r="E15" s="63">
        <v>-4.1212800851501186</v>
      </c>
      <c r="F15" s="63">
        <v>-0.33616577095314437</v>
      </c>
    </row>
    <row r="16" spans="1:12" s="31" customFormat="1" ht="15.75" customHeight="1" x14ac:dyDescent="0.2">
      <c r="A16" s="55" t="s">
        <v>122</v>
      </c>
      <c r="B16" s="55" t="s">
        <v>168</v>
      </c>
      <c r="C16" s="33">
        <v>2524.9301847558741</v>
      </c>
      <c r="D16" s="34">
        <v>1347.4748837458756</v>
      </c>
      <c r="E16" s="56">
        <v>-46.633182498225878</v>
      </c>
      <c r="F16" s="56">
        <v>-0.42857448086371869</v>
      </c>
    </row>
    <row r="17" spans="1:6" s="31" customFormat="1" ht="15.75" customHeight="1" x14ac:dyDescent="0.2">
      <c r="A17" s="227" t="s">
        <v>122</v>
      </c>
      <c r="B17" s="227" t="s">
        <v>187</v>
      </c>
      <c r="C17" s="24">
        <v>40213.16978619546</v>
      </c>
      <c r="D17" s="58">
        <v>38050.497654589417</v>
      </c>
      <c r="E17" s="59">
        <v>-5.3780195470899059</v>
      </c>
      <c r="F17" s="60">
        <v>-0.78717730115652285</v>
      </c>
    </row>
    <row r="18" spans="1:6" s="31" customFormat="1" ht="15.75" customHeight="1" x14ac:dyDescent="0.2">
      <c r="A18" s="55" t="s">
        <v>122</v>
      </c>
      <c r="B18" s="55" t="s">
        <v>186</v>
      </c>
      <c r="C18" s="33">
        <v>145695.61028344787</v>
      </c>
      <c r="D18" s="34">
        <v>151328.46457530119</v>
      </c>
      <c r="E18" s="56">
        <v>3.8661798257989517</v>
      </c>
      <c r="F18" s="56">
        <v>2.0502668779368864</v>
      </c>
    </row>
    <row r="19" spans="1:6" s="31" customFormat="1" ht="15.75" customHeight="1" x14ac:dyDescent="0.2">
      <c r="A19" s="49" t="s">
        <v>116</v>
      </c>
      <c r="B19" s="50" t="s">
        <v>122</v>
      </c>
      <c r="C19" s="51">
        <v>210887.74984555063</v>
      </c>
      <c r="D19" s="52">
        <v>256147.66441859989</v>
      </c>
      <c r="E19" s="311">
        <v>21.461613870979505</v>
      </c>
      <c r="F19" s="312">
        <v>21.461613870979509</v>
      </c>
    </row>
    <row r="20" spans="1:6" s="31" customFormat="1" ht="15.75" customHeight="1" x14ac:dyDescent="0.2">
      <c r="A20" s="65" t="s">
        <v>122</v>
      </c>
      <c r="B20" s="65" t="s">
        <v>188</v>
      </c>
      <c r="C20" s="29">
        <v>4124.5651371543245</v>
      </c>
      <c r="D20" s="30">
        <v>33348.277988105874</v>
      </c>
      <c r="E20" s="66">
        <v>708.52833884723088</v>
      </c>
      <c r="F20" s="66">
        <v>13.857472931620887</v>
      </c>
    </row>
    <row r="21" spans="1:6" s="31" customFormat="1" ht="15.75" customHeight="1" x14ac:dyDescent="0.2">
      <c r="A21" s="227" t="s">
        <v>122</v>
      </c>
      <c r="B21" s="227" t="s">
        <v>177</v>
      </c>
      <c r="C21" s="24">
        <v>5052.8648494745794</v>
      </c>
      <c r="D21" s="58">
        <v>12374.714134996062</v>
      </c>
      <c r="E21" s="59">
        <v>144.90491045456801</v>
      </c>
      <c r="F21" s="60">
        <v>3.4719177813238735</v>
      </c>
    </row>
    <row r="22" spans="1:6" s="31" customFormat="1" ht="15.75" customHeight="1" x14ac:dyDescent="0.2">
      <c r="A22" s="55" t="s">
        <v>122</v>
      </c>
      <c r="B22" s="55" t="s">
        <v>176</v>
      </c>
      <c r="C22" s="33">
        <v>15323.229928664921</v>
      </c>
      <c r="D22" s="34">
        <v>20469.21703358183</v>
      </c>
      <c r="E22" s="56">
        <v>33.582913843055991</v>
      </c>
      <c r="F22" s="56">
        <v>2.4401545887258562</v>
      </c>
    </row>
    <row r="23" spans="1:6" s="31" customFormat="1" ht="15.75" customHeight="1" x14ac:dyDescent="0.2">
      <c r="A23" s="227" t="s">
        <v>122</v>
      </c>
      <c r="B23" s="227" t="s">
        <v>191</v>
      </c>
      <c r="C23" s="24">
        <v>721.14808605021346</v>
      </c>
      <c r="D23" s="58">
        <v>2685.319128892248</v>
      </c>
      <c r="E23" s="59">
        <v>272.36722676474932</v>
      </c>
      <c r="F23" s="60">
        <v>0.931382237365873</v>
      </c>
    </row>
    <row r="24" spans="1:6" s="31" customFormat="1" ht="15.75" customHeight="1" x14ac:dyDescent="0.2">
      <c r="A24" s="55" t="s">
        <v>122</v>
      </c>
      <c r="B24" s="55" t="s">
        <v>195</v>
      </c>
      <c r="C24" s="33">
        <v>476.77094751255072</v>
      </c>
      <c r="D24" s="34">
        <v>1878.3178011684861</v>
      </c>
      <c r="E24" s="56">
        <v>293.96649711317411</v>
      </c>
      <c r="F24" s="56">
        <v>0.66459377307709733</v>
      </c>
    </row>
    <row r="25" spans="1:6" s="31" customFormat="1" ht="15.75" customHeight="1" x14ac:dyDescent="0.2">
      <c r="A25" s="227" t="s">
        <v>122</v>
      </c>
      <c r="B25" s="227" t="s">
        <v>163</v>
      </c>
      <c r="C25" s="24">
        <v>8922.1787255551062</v>
      </c>
      <c r="D25" s="58">
        <v>10021.132517403379</v>
      </c>
      <c r="E25" s="59">
        <v>12.317101300611967</v>
      </c>
      <c r="F25" s="60">
        <v>0.52110840608481124</v>
      </c>
    </row>
    <row r="26" spans="1:6" s="31" customFormat="1" ht="15.75" customHeight="1" x14ac:dyDescent="0.2">
      <c r="A26" s="55" t="s">
        <v>122</v>
      </c>
      <c r="B26" s="55" t="s">
        <v>194</v>
      </c>
      <c r="C26" s="33">
        <v>1188.3314877441117</v>
      </c>
      <c r="D26" s="34">
        <v>276.02268029745375</v>
      </c>
      <c r="E26" s="56">
        <v>-76.772248893156416</v>
      </c>
      <c r="F26" s="56">
        <v>-0.43260398392737942</v>
      </c>
    </row>
    <row r="27" spans="1:6" s="31" customFormat="1" ht="15.75" customHeight="1" x14ac:dyDescent="0.2">
      <c r="A27" s="227" t="s">
        <v>122</v>
      </c>
      <c r="B27" s="227" t="s">
        <v>164</v>
      </c>
      <c r="C27" s="24">
        <v>9809.7844760672069</v>
      </c>
      <c r="D27" s="58">
        <v>8828.91431850142</v>
      </c>
      <c r="E27" s="59">
        <v>-9.9988961017319298</v>
      </c>
      <c r="F27" s="60">
        <v>-0.46511481026477541</v>
      </c>
    </row>
    <row r="28" spans="1:6" s="31" customFormat="1" ht="15.75" customHeight="1" x14ac:dyDescent="0.2">
      <c r="A28" s="55" t="s">
        <v>122</v>
      </c>
      <c r="B28" s="55" t="s">
        <v>173</v>
      </c>
      <c r="C28" s="33">
        <v>4980.4597145952957</v>
      </c>
      <c r="D28" s="34">
        <v>3369.5620394262996</v>
      </c>
      <c r="E28" s="56">
        <v>-32.344357097161975</v>
      </c>
      <c r="F28" s="56">
        <v>-0.7638649833140051</v>
      </c>
    </row>
    <row r="29" spans="1:6" s="31" customFormat="1" ht="15.75" customHeight="1" x14ac:dyDescent="0.2">
      <c r="A29" s="227" t="s">
        <v>122</v>
      </c>
      <c r="B29" s="227" t="s">
        <v>189</v>
      </c>
      <c r="C29" s="24">
        <v>8747.0243253077697</v>
      </c>
      <c r="D29" s="58">
        <v>7058.0348839701055</v>
      </c>
      <c r="E29" s="59">
        <v>-19.309303124388379</v>
      </c>
      <c r="F29" s="60">
        <v>-0.80089499867803671</v>
      </c>
    </row>
    <row r="30" spans="1:6" s="31" customFormat="1" ht="15.75" customHeight="1" x14ac:dyDescent="0.2">
      <c r="A30" s="55" t="s">
        <v>122</v>
      </c>
      <c r="B30" s="55" t="s">
        <v>186</v>
      </c>
      <c r="C30" s="33">
        <v>151541.39216742452</v>
      </c>
      <c r="D30" s="34">
        <v>155838.15189225692</v>
      </c>
      <c r="E30" s="56">
        <v>2.8353703654017579</v>
      </c>
      <c r="F30" s="56">
        <v>2.0374629289654096</v>
      </c>
    </row>
    <row r="31" spans="1:6" s="31" customFormat="1" ht="15.75" customHeight="1" x14ac:dyDescent="0.2">
      <c r="A31" s="49" t="s">
        <v>117</v>
      </c>
      <c r="B31" s="50" t="s">
        <v>122</v>
      </c>
      <c r="C31" s="51">
        <v>151273.41344902141</v>
      </c>
      <c r="D31" s="52">
        <v>165431.60625367265</v>
      </c>
      <c r="E31" s="311">
        <v>9.3593398085265704</v>
      </c>
      <c r="F31" s="312">
        <v>9.3593398085265704</v>
      </c>
    </row>
    <row r="32" spans="1:6" s="31" customFormat="1" ht="15.75" customHeight="1" x14ac:dyDescent="0.2">
      <c r="A32" s="65" t="s">
        <v>122</v>
      </c>
      <c r="B32" s="65" t="s">
        <v>162</v>
      </c>
      <c r="C32" s="29">
        <v>14435.217362033309</v>
      </c>
      <c r="D32" s="30">
        <v>19545.056003158094</v>
      </c>
      <c r="E32" s="66">
        <v>35.39841841636823</v>
      </c>
      <c r="F32" s="66">
        <v>3.3778828180186347</v>
      </c>
    </row>
    <row r="33" spans="1:6" s="31" customFormat="1" ht="15.75" customHeight="1" x14ac:dyDescent="0.2">
      <c r="A33" s="227" t="s">
        <v>122</v>
      </c>
      <c r="B33" s="227" t="s">
        <v>172</v>
      </c>
      <c r="C33" s="24">
        <v>44418.262644624789</v>
      </c>
      <c r="D33" s="58">
        <v>47113.181919352966</v>
      </c>
      <c r="E33" s="59">
        <v>6.0671424641015363</v>
      </c>
      <c r="F33" s="60">
        <v>1.7814890358353392</v>
      </c>
    </row>
    <row r="34" spans="1:6" s="31" customFormat="1" ht="15.75" customHeight="1" x14ac:dyDescent="0.2">
      <c r="A34" s="55" t="s">
        <v>122</v>
      </c>
      <c r="B34" s="55" t="s">
        <v>166</v>
      </c>
      <c r="C34" s="33">
        <v>8459.1792658366612</v>
      </c>
      <c r="D34" s="34">
        <v>11092.178162129612</v>
      </c>
      <c r="E34" s="56">
        <v>31.125938031915354</v>
      </c>
      <c r="F34" s="56">
        <v>1.7405562790319808</v>
      </c>
    </row>
    <row r="35" spans="1:6" s="31" customFormat="1" ht="15.75" customHeight="1" x14ac:dyDescent="0.2">
      <c r="A35" s="227" t="s">
        <v>122</v>
      </c>
      <c r="B35" s="227" t="s">
        <v>177</v>
      </c>
      <c r="C35" s="24">
        <v>807.61150350631965</v>
      </c>
      <c r="D35" s="58">
        <v>2447.1308264911763</v>
      </c>
      <c r="E35" s="59">
        <v>203.00841628267216</v>
      </c>
      <c r="F35" s="60">
        <v>1.0838119439523117</v>
      </c>
    </row>
    <row r="36" spans="1:6" s="31" customFormat="1" ht="15.75" customHeight="1" x14ac:dyDescent="0.2">
      <c r="A36" s="55" t="s">
        <v>122</v>
      </c>
      <c r="B36" s="55" t="s">
        <v>176</v>
      </c>
      <c r="C36" s="33">
        <v>6530.0031924312616</v>
      </c>
      <c r="D36" s="34">
        <v>7764.722994105945</v>
      </c>
      <c r="E36" s="56">
        <v>18.908410383410086</v>
      </c>
      <c r="F36" s="56">
        <v>0.81621732036262895</v>
      </c>
    </row>
    <row r="37" spans="1:6" s="31" customFormat="1" ht="15.75" customHeight="1" x14ac:dyDescent="0.2">
      <c r="A37" s="227" t="s">
        <v>122</v>
      </c>
      <c r="B37" s="227" t="s">
        <v>168</v>
      </c>
      <c r="C37" s="24">
        <v>210.46728042524407</v>
      </c>
      <c r="D37" s="58">
        <v>1135.5501212312913</v>
      </c>
      <c r="E37" s="59">
        <v>439.53760362985622</v>
      </c>
      <c r="F37" s="60">
        <v>0.6115303540220548</v>
      </c>
    </row>
    <row r="38" spans="1:6" s="31" customFormat="1" ht="15.75" customHeight="1" x14ac:dyDescent="0.2">
      <c r="A38" s="55" t="s">
        <v>122</v>
      </c>
      <c r="B38" s="55" t="s">
        <v>181</v>
      </c>
      <c r="C38" s="33">
        <v>1081.4953189282264</v>
      </c>
      <c r="D38" s="34">
        <v>835.78984845500531</v>
      </c>
      <c r="E38" s="56">
        <v>-22.719050759897684</v>
      </c>
      <c r="F38" s="56">
        <v>-0.16242475453627744</v>
      </c>
    </row>
    <row r="39" spans="1:6" s="31" customFormat="1" ht="15.75" customHeight="1" x14ac:dyDescent="0.2">
      <c r="A39" s="227" t="s">
        <v>122</v>
      </c>
      <c r="B39" s="227" t="s">
        <v>169</v>
      </c>
      <c r="C39" s="24">
        <v>1308.9092870993195</v>
      </c>
      <c r="D39" s="58">
        <v>91.417253164544817</v>
      </c>
      <c r="E39" s="59">
        <v>-93.015768620059603</v>
      </c>
      <c r="F39" s="60">
        <v>-0.80482882363533437</v>
      </c>
    </row>
    <row r="40" spans="1:6" s="31" customFormat="1" ht="15.75" customHeight="1" x14ac:dyDescent="0.2">
      <c r="A40" s="55" t="s">
        <v>122</v>
      </c>
      <c r="B40" s="55" t="s">
        <v>178</v>
      </c>
      <c r="C40" s="33">
        <v>3932.4169190918983</v>
      </c>
      <c r="D40" s="34">
        <v>2246.1086075218714</v>
      </c>
      <c r="E40" s="56">
        <v>-42.882236198888123</v>
      </c>
      <c r="F40" s="56">
        <v>-1.1147420244723352</v>
      </c>
    </row>
    <row r="41" spans="1:6" s="31" customFormat="1" ht="15.75" customHeight="1" x14ac:dyDescent="0.2">
      <c r="A41" s="227" t="s">
        <v>122</v>
      </c>
      <c r="B41" s="227" t="s">
        <v>173</v>
      </c>
      <c r="C41" s="24">
        <v>3326.0178983620071</v>
      </c>
      <c r="D41" s="58">
        <v>443.40465274136568</v>
      </c>
      <c r="E41" s="59">
        <v>-86.668602927250248</v>
      </c>
      <c r="F41" s="60">
        <v>-1.9055650162823037</v>
      </c>
    </row>
    <row r="42" spans="1:6" s="31" customFormat="1" ht="15.75" customHeight="1" x14ac:dyDescent="0.2">
      <c r="A42" s="55" t="s">
        <v>122</v>
      </c>
      <c r="B42" s="55" t="s">
        <v>186</v>
      </c>
      <c r="C42" s="33">
        <v>66763.832776682364</v>
      </c>
      <c r="D42" s="34">
        <v>72717.065865320736</v>
      </c>
      <c r="E42" s="56">
        <v>8.9168533935900314</v>
      </c>
      <c r="F42" s="56">
        <v>3.9354126762298449</v>
      </c>
    </row>
    <row r="43" spans="1:6" s="31" customFormat="1" ht="15.75" customHeight="1" x14ac:dyDescent="0.2">
      <c r="A43" s="49" t="s">
        <v>118</v>
      </c>
      <c r="B43" s="50" t="s">
        <v>122</v>
      </c>
      <c r="C43" s="313">
        <v>17350.497328070574</v>
      </c>
      <c r="D43" s="314">
        <v>22429.030692667988</v>
      </c>
      <c r="E43" s="315">
        <v>29.270246659622188</v>
      </c>
      <c r="F43" s="315">
        <v>29.270246659622185</v>
      </c>
    </row>
    <row r="44" spans="1:6" s="31" customFormat="1" ht="15.75" customHeight="1" x14ac:dyDescent="0.2">
      <c r="A44" s="55" t="s">
        <v>122</v>
      </c>
      <c r="B44" s="97" t="s">
        <v>172</v>
      </c>
      <c r="C44" s="239">
        <v>7434.5318093237101</v>
      </c>
      <c r="D44" s="34">
        <v>11313.951132706807</v>
      </c>
      <c r="E44" s="66">
        <v>52.181084470146232</v>
      </c>
      <c r="F44" s="66">
        <v>22.359124640806474</v>
      </c>
    </row>
    <row r="45" spans="1:6" s="31" customFormat="1" ht="15.75" customHeight="1" x14ac:dyDescent="0.2">
      <c r="A45" s="227" t="s">
        <v>122</v>
      </c>
      <c r="B45" s="98" t="s">
        <v>169</v>
      </c>
      <c r="C45" s="24">
        <v>193.56934409279268</v>
      </c>
      <c r="D45" s="58">
        <v>1407.9914562712333</v>
      </c>
      <c r="E45" s="59">
        <v>627.38349291315194</v>
      </c>
      <c r="F45" s="60">
        <v>6.9993504463626124</v>
      </c>
    </row>
    <row r="46" spans="1:6" s="31" customFormat="1" ht="15.75" customHeight="1" x14ac:dyDescent="0.2">
      <c r="A46" s="55" t="s">
        <v>122</v>
      </c>
      <c r="B46" s="97" t="s">
        <v>159</v>
      </c>
      <c r="C46" s="33">
        <v>58.025557273212868</v>
      </c>
      <c r="D46" s="34">
        <v>1018.8866906297324</v>
      </c>
      <c r="E46" s="66" t="s">
        <v>208</v>
      </c>
      <c r="F46" s="66">
        <v>5.5379457728971628</v>
      </c>
    </row>
    <row r="47" spans="1:6" s="31" customFormat="1" ht="15.75" customHeight="1" x14ac:dyDescent="0.2">
      <c r="A47" s="61" t="s">
        <v>122</v>
      </c>
      <c r="B47" s="99" t="s">
        <v>179</v>
      </c>
      <c r="C47" s="62">
        <v>3615.7864715052469</v>
      </c>
      <c r="D47" s="68">
        <v>3996.4034641542685</v>
      </c>
      <c r="E47" s="59">
        <v>10.526534009918208</v>
      </c>
      <c r="F47" s="60">
        <v>2.1936950016599162</v>
      </c>
    </row>
    <row r="48" spans="1:6" s="31" customFormat="1" ht="15.75" customHeight="1" x14ac:dyDescent="0.2">
      <c r="A48" s="55" t="s">
        <v>122</v>
      </c>
      <c r="B48" s="97" t="s">
        <v>187</v>
      </c>
      <c r="C48" s="33">
        <v>588.86646523571142</v>
      </c>
      <c r="D48" s="34">
        <v>890.61854082344598</v>
      </c>
      <c r="E48" s="66">
        <v>51.242869716982312</v>
      </c>
      <c r="F48" s="66">
        <v>1.7391551947017894</v>
      </c>
    </row>
    <row r="49" spans="1:6" s="31" customFormat="1" ht="15.75" customHeight="1" x14ac:dyDescent="0.2">
      <c r="A49" s="61" t="s">
        <v>122</v>
      </c>
      <c r="B49" s="99" t="s">
        <v>165</v>
      </c>
      <c r="C49" s="62">
        <v>125.81323685496017</v>
      </c>
      <c r="D49" s="68">
        <v>384.72653856764919</v>
      </c>
      <c r="E49" s="59">
        <v>205.79178167967262</v>
      </c>
      <c r="F49" s="60">
        <v>1.4922529125076147</v>
      </c>
    </row>
    <row r="50" spans="1:6" s="31" customFormat="1" ht="15.75" customHeight="1" x14ac:dyDescent="0.2">
      <c r="A50" s="55" t="s">
        <v>122</v>
      </c>
      <c r="B50" s="97" t="s">
        <v>197</v>
      </c>
      <c r="C50" s="33">
        <v>138.48605069293276</v>
      </c>
      <c r="D50" s="34">
        <v>0</v>
      </c>
      <c r="E50" s="66">
        <v>-100</v>
      </c>
      <c r="F50" s="66">
        <v>-0.79816761487800425</v>
      </c>
    </row>
    <row r="51" spans="1:6" s="31" customFormat="1" ht="15.75" customHeight="1" x14ac:dyDescent="0.2">
      <c r="A51" s="61" t="s">
        <v>122</v>
      </c>
      <c r="B51" s="99" t="s">
        <v>190</v>
      </c>
      <c r="C51" s="62">
        <v>377.64771659537786</v>
      </c>
      <c r="D51" s="68">
        <v>35.187010095426579</v>
      </c>
      <c r="E51" s="59">
        <v>-90.682583648949503</v>
      </c>
      <c r="F51" s="60">
        <v>-1.973780347759253</v>
      </c>
    </row>
    <row r="52" spans="1:6" s="31" customFormat="1" ht="15.75" customHeight="1" x14ac:dyDescent="0.2">
      <c r="A52" s="55" t="s">
        <v>122</v>
      </c>
      <c r="B52" s="97" t="s">
        <v>163</v>
      </c>
      <c r="C52" s="33">
        <v>680.98713599225459</v>
      </c>
      <c r="D52" s="34">
        <v>131.74736533450712</v>
      </c>
      <c r="E52" s="66">
        <v>-80.653472235926998</v>
      </c>
      <c r="F52" s="66">
        <v>-3.1655563542213723</v>
      </c>
    </row>
    <row r="53" spans="1:6" s="31" customFormat="1" ht="15.75" customHeight="1" x14ac:dyDescent="0.2">
      <c r="A53" s="61" t="s">
        <v>122</v>
      </c>
      <c r="B53" s="99" t="s">
        <v>182</v>
      </c>
      <c r="C53" s="62">
        <v>771.6712651006751</v>
      </c>
      <c r="D53" s="68">
        <v>2.9802870332564786</v>
      </c>
      <c r="E53" s="59">
        <v>-99.613787999107672</v>
      </c>
      <c r="F53" s="60">
        <v>-4.4303685567778439</v>
      </c>
    </row>
    <row r="54" spans="1:6" s="31" customFormat="1" ht="15.75" customHeight="1" x14ac:dyDescent="0.2">
      <c r="A54" s="55" t="s">
        <v>122</v>
      </c>
      <c r="B54" s="55" t="s">
        <v>186</v>
      </c>
      <c r="C54" s="33">
        <v>3365.1122754036974</v>
      </c>
      <c r="D54" s="34">
        <v>3246.5382070516571</v>
      </c>
      <c r="E54" s="56">
        <v>-3.5236288910394649</v>
      </c>
      <c r="F54" s="56">
        <v>-0.68340443567692288</v>
      </c>
    </row>
    <row r="55" spans="1:6" s="31" customFormat="1" ht="15.75" customHeight="1" x14ac:dyDescent="0.2">
      <c r="A55" s="67" t="s">
        <v>119</v>
      </c>
      <c r="B55" s="316" t="s">
        <v>122</v>
      </c>
      <c r="C55" s="313">
        <v>12198.42033438677</v>
      </c>
      <c r="D55" s="314">
        <v>11817.606472076124</v>
      </c>
      <c r="E55" s="315">
        <v>-3.1218293178269221</v>
      </c>
      <c r="F55" s="315">
        <v>-3.1218293178269141</v>
      </c>
    </row>
    <row r="56" spans="1:6" s="31" customFormat="1" ht="15.75" customHeight="1" x14ac:dyDescent="0.2">
      <c r="A56" s="55" t="s">
        <v>122</v>
      </c>
      <c r="B56" s="55" t="s">
        <v>163</v>
      </c>
      <c r="C56" s="33">
        <v>678.82535903244229</v>
      </c>
      <c r="D56" s="34">
        <v>88.986250638867503</v>
      </c>
      <c r="E56" s="56">
        <v>-86.891142257015375</v>
      </c>
      <c r="F56" s="56">
        <v>-4.835372878001639</v>
      </c>
    </row>
    <row r="57" spans="1:6" s="31" customFormat="1" ht="15.75" customHeight="1" x14ac:dyDescent="0.2">
      <c r="A57" s="227" t="s">
        <v>122</v>
      </c>
      <c r="B57" s="61" t="s">
        <v>188</v>
      </c>
      <c r="C57" s="24">
        <v>368.85992610603728</v>
      </c>
      <c r="D57" s="58">
        <v>65.233071328322623</v>
      </c>
      <c r="E57" s="59">
        <v>-82.314947569129572</v>
      </c>
      <c r="F57" s="60">
        <v>-2.4890669976489077</v>
      </c>
    </row>
    <row r="58" spans="1:6" s="31" customFormat="1" ht="15.75" customHeight="1" x14ac:dyDescent="0.2">
      <c r="A58" s="55" t="s">
        <v>122</v>
      </c>
      <c r="B58" s="55" t="s">
        <v>198</v>
      </c>
      <c r="C58" s="33">
        <v>225.57441483888175</v>
      </c>
      <c r="D58" s="34">
        <v>17.766950362901142</v>
      </c>
      <c r="E58" s="56">
        <v>-92.123685491729489</v>
      </c>
      <c r="F58" s="56">
        <v>-1.7035604511035023</v>
      </c>
    </row>
    <row r="59" spans="1:6" s="31" customFormat="1" ht="15.75" customHeight="1" x14ac:dyDescent="0.2">
      <c r="A59" s="227" t="s">
        <v>122</v>
      </c>
      <c r="B59" s="61" t="s">
        <v>199</v>
      </c>
      <c r="C59" s="24">
        <v>201.03713202699012</v>
      </c>
      <c r="D59" s="58">
        <v>23.584937300602988</v>
      </c>
      <c r="E59" s="59">
        <v>-88.268367608111021</v>
      </c>
      <c r="F59" s="60">
        <v>-1.4547145438672724</v>
      </c>
    </row>
    <row r="60" spans="1:6" s="31" customFormat="1" ht="15.75" customHeight="1" x14ac:dyDescent="0.2">
      <c r="A60" s="55" t="s">
        <v>122</v>
      </c>
      <c r="B60" s="55" t="s">
        <v>200</v>
      </c>
      <c r="C60" s="33">
        <v>1140.1941100055044</v>
      </c>
      <c r="D60" s="34">
        <v>970.40830113551374</v>
      </c>
      <c r="E60" s="56">
        <v>-14.890956494168435</v>
      </c>
      <c r="F60" s="56">
        <v>-1.3918671780097007</v>
      </c>
    </row>
    <row r="61" spans="1:6" s="31" customFormat="1" ht="15.75" customHeight="1" x14ac:dyDescent="0.2">
      <c r="A61" s="227" t="s">
        <v>122</v>
      </c>
      <c r="B61" s="61" t="s">
        <v>201</v>
      </c>
      <c r="C61" s="24">
        <v>171.02483334093429</v>
      </c>
      <c r="D61" s="58">
        <v>24.164467562778455</v>
      </c>
      <c r="E61" s="59">
        <v>-85.870784323696952</v>
      </c>
      <c r="F61" s="60">
        <v>-1.2039293757091105</v>
      </c>
    </row>
    <row r="62" spans="1:6" s="31" customFormat="1" ht="15.75" customHeight="1" x14ac:dyDescent="0.2">
      <c r="A62" s="55" t="s">
        <v>122</v>
      </c>
      <c r="B62" s="55" t="s">
        <v>202</v>
      </c>
      <c r="C62" s="33">
        <v>625.06508613236429</v>
      </c>
      <c r="D62" s="34">
        <v>829.82603377192879</v>
      </c>
      <c r="E62" s="56">
        <v>32.758340240460058</v>
      </c>
      <c r="F62" s="56">
        <v>1.6785857678830192</v>
      </c>
    </row>
    <row r="63" spans="1:6" s="31" customFormat="1" ht="15.75" customHeight="1" x14ac:dyDescent="0.2">
      <c r="A63" s="61" t="s">
        <v>122</v>
      </c>
      <c r="B63" s="61" t="s">
        <v>189</v>
      </c>
      <c r="C63" s="62">
        <v>24.394975114687504</v>
      </c>
      <c r="D63" s="68">
        <v>310.38652454065772</v>
      </c>
      <c r="E63" s="63" t="s">
        <v>208</v>
      </c>
      <c r="F63" s="63">
        <v>2.3444965953482808</v>
      </c>
    </row>
    <row r="64" spans="1:6" s="31" customFormat="1" ht="15.75" customHeight="1" x14ac:dyDescent="0.2">
      <c r="A64" s="55" t="s">
        <v>122</v>
      </c>
      <c r="B64" s="55" t="s">
        <v>158</v>
      </c>
      <c r="C64" s="33">
        <v>275.83108616276866</v>
      </c>
      <c r="D64" s="34">
        <v>635.27804882128225</v>
      </c>
      <c r="E64" s="56">
        <v>130.31415989363975</v>
      </c>
      <c r="F64" s="56">
        <v>2.9466681160776989</v>
      </c>
    </row>
    <row r="65" spans="1:6" s="31" customFormat="1" ht="15.75" customHeight="1" x14ac:dyDescent="0.2">
      <c r="A65" s="227" t="s">
        <v>122</v>
      </c>
      <c r="B65" s="61" t="s">
        <v>179</v>
      </c>
      <c r="C65" s="24">
        <v>169.64911488476503</v>
      </c>
      <c r="D65" s="58">
        <v>538.32501241147429</v>
      </c>
      <c r="E65" s="59">
        <v>217.3167232715208</v>
      </c>
      <c r="F65" s="60">
        <v>3.0223249192965529</v>
      </c>
    </row>
    <row r="66" spans="1:6" s="31" customFormat="1" ht="15.75" customHeight="1" x14ac:dyDescent="0.2">
      <c r="A66" s="55" t="s">
        <v>122</v>
      </c>
      <c r="B66" s="55" t="s">
        <v>186</v>
      </c>
      <c r="C66" s="33">
        <v>8317.9642967413911</v>
      </c>
      <c r="D66" s="34">
        <v>8313.6468742017878</v>
      </c>
      <c r="E66" s="56">
        <v>-5.1904797683420156E-2</v>
      </c>
      <c r="F66" s="56">
        <v>-3.5393292092359495E-2</v>
      </c>
    </row>
    <row r="67" spans="1:6" s="31" customFormat="1" ht="15.75" customHeight="1" x14ac:dyDescent="0.2">
      <c r="A67" s="49" t="s">
        <v>120</v>
      </c>
      <c r="B67" s="50" t="s">
        <v>122</v>
      </c>
      <c r="C67" s="51">
        <v>40034.630270703616</v>
      </c>
      <c r="D67" s="52">
        <v>10815.087352474633</v>
      </c>
      <c r="E67" s="53">
        <v>-72.985669458301814</v>
      </c>
      <c r="F67" s="54">
        <v>-72.985669458301814</v>
      </c>
    </row>
    <row r="68" spans="1:6" s="31" customFormat="1" ht="15.75" customHeight="1" x14ac:dyDescent="0.2">
      <c r="A68" s="55" t="s">
        <v>122</v>
      </c>
      <c r="B68" s="55" t="s">
        <v>190</v>
      </c>
      <c r="C68" s="33">
        <v>14764.715629111524</v>
      </c>
      <c r="D68" s="34">
        <v>52.264933993780275</v>
      </c>
      <c r="E68" s="56">
        <v>-99.646014624956749</v>
      </c>
      <c r="F68" s="56">
        <v>-36.749310773288101</v>
      </c>
    </row>
    <row r="69" spans="1:6" s="31" customFormat="1" ht="15.75" customHeight="1" x14ac:dyDescent="0.2">
      <c r="A69" s="61" t="s">
        <v>122</v>
      </c>
      <c r="B69" s="61" t="s">
        <v>158</v>
      </c>
      <c r="C69" s="62">
        <v>18429.628899897765</v>
      </c>
      <c r="D69" s="68">
        <v>7193.7169758740447</v>
      </c>
      <c r="E69" s="63">
        <v>-60.966566310437479</v>
      </c>
      <c r="F69" s="63">
        <v>-28.065481929143459</v>
      </c>
    </row>
    <row r="70" spans="1:6" s="31" customFormat="1" ht="15.75" customHeight="1" x14ac:dyDescent="0.2">
      <c r="A70" s="55" t="s">
        <v>122</v>
      </c>
      <c r="B70" s="55" t="s">
        <v>192</v>
      </c>
      <c r="C70" s="33">
        <v>2081.3905221111618</v>
      </c>
      <c r="D70" s="34">
        <v>8.9589545422511492</v>
      </c>
      <c r="E70" s="56">
        <v>-99.569568783605106</v>
      </c>
      <c r="F70" s="56">
        <v>-5.1765972448244799</v>
      </c>
    </row>
    <row r="71" spans="1:6" s="31" customFormat="1" ht="15.75" customHeight="1" x14ac:dyDescent="0.2">
      <c r="A71" s="61" t="s">
        <v>122</v>
      </c>
      <c r="B71" s="61" t="s">
        <v>203</v>
      </c>
      <c r="C71" s="62">
        <v>987.86265790758762</v>
      </c>
      <c r="D71" s="68">
        <v>4.0977596450374962</v>
      </c>
      <c r="E71" s="63">
        <v>-99.585189336570622</v>
      </c>
      <c r="F71" s="63">
        <v>-2.4572848346808529</v>
      </c>
    </row>
    <row r="72" spans="1:6" s="31" customFormat="1" ht="15.75" customHeight="1" x14ac:dyDescent="0.2">
      <c r="A72" s="55" t="s">
        <v>122</v>
      </c>
      <c r="B72" s="55" t="s">
        <v>159</v>
      </c>
      <c r="C72" s="33">
        <v>578.53255849289678</v>
      </c>
      <c r="D72" s="34">
        <v>60.707550296851792</v>
      </c>
      <c r="E72" s="56">
        <v>-89.506632011343029</v>
      </c>
      <c r="F72" s="56">
        <v>-1.29344271370723</v>
      </c>
    </row>
    <row r="73" spans="1:6" s="31" customFormat="1" ht="15.75" customHeight="1" x14ac:dyDescent="0.2">
      <c r="A73" s="61" t="s">
        <v>122</v>
      </c>
      <c r="B73" s="61" t="s">
        <v>172</v>
      </c>
      <c r="C73" s="62">
        <v>801.48345084221228</v>
      </c>
      <c r="D73" s="68">
        <v>293.22745983486612</v>
      </c>
      <c r="E73" s="63">
        <v>-63.414408678465186</v>
      </c>
      <c r="F73" s="63">
        <v>-1.2695408639236909</v>
      </c>
    </row>
    <row r="74" spans="1:6" s="31" customFormat="1" ht="15.75" customHeight="1" x14ac:dyDescent="0.2">
      <c r="A74" s="55" t="s">
        <v>122</v>
      </c>
      <c r="B74" s="55" t="s">
        <v>204</v>
      </c>
      <c r="C74" s="33">
        <v>0</v>
      </c>
      <c r="D74" s="34">
        <v>185.29305409556002</v>
      </c>
      <c r="E74" s="56" t="s">
        <v>209</v>
      </c>
      <c r="F74" s="56">
        <v>0.46283193535860639</v>
      </c>
    </row>
    <row r="75" spans="1:6" s="31" customFormat="1" ht="15.75" customHeight="1" x14ac:dyDescent="0.2">
      <c r="A75" s="227" t="s">
        <v>122</v>
      </c>
      <c r="B75" s="227" t="s">
        <v>205</v>
      </c>
      <c r="C75" s="24">
        <v>0</v>
      </c>
      <c r="D75" s="58">
        <v>248.24662172256714</v>
      </c>
      <c r="E75" s="59" t="s">
        <v>209</v>
      </c>
      <c r="F75" s="60">
        <v>0.6200797160957624</v>
      </c>
    </row>
    <row r="76" spans="1:6" s="31" customFormat="1" ht="15.75" customHeight="1" x14ac:dyDescent="0.2">
      <c r="A76" s="55" t="s">
        <v>122</v>
      </c>
      <c r="B76" s="55" t="s">
        <v>179</v>
      </c>
      <c r="C76" s="33">
        <v>1.4202911769901712</v>
      </c>
      <c r="D76" s="34">
        <v>328.3079442931043</v>
      </c>
      <c r="E76" s="56" t="s">
        <v>208</v>
      </c>
      <c r="F76" s="56">
        <v>0.81651223179978416</v>
      </c>
    </row>
    <row r="77" spans="1:6" s="31" customFormat="1" ht="15.75" customHeight="1" x14ac:dyDescent="0.2">
      <c r="A77" s="227" t="s">
        <v>122</v>
      </c>
      <c r="B77" s="227" t="s">
        <v>167</v>
      </c>
      <c r="C77" s="24">
        <v>434.20469557737795</v>
      </c>
      <c r="D77" s="58">
        <v>1483.4702769690512</v>
      </c>
      <c r="E77" s="59">
        <v>241.65228798284323</v>
      </c>
      <c r="F77" s="60">
        <v>2.62089489598584</v>
      </c>
    </row>
    <row r="78" spans="1:6" s="31" customFormat="1" ht="15.75" customHeight="1" x14ac:dyDescent="0.2">
      <c r="A78" s="55" t="s">
        <v>122</v>
      </c>
      <c r="B78" s="55" t="s">
        <v>186</v>
      </c>
      <c r="C78" s="33">
        <v>1955.3915655861147</v>
      </c>
      <c r="D78" s="34">
        <v>956.79582120751832</v>
      </c>
      <c r="E78" s="56">
        <v>-51.068837666755222</v>
      </c>
      <c r="F78" s="56">
        <v>-2.4943298779740322</v>
      </c>
    </row>
    <row r="79" spans="1:6" s="31" customFormat="1" ht="15.75" customHeight="1" x14ac:dyDescent="0.2">
      <c r="A79" s="67" t="s">
        <v>121</v>
      </c>
      <c r="B79" s="316" t="s">
        <v>122</v>
      </c>
      <c r="C79" s="313">
        <v>2820.6829556296971</v>
      </c>
      <c r="D79" s="314">
        <v>1700.6971768393134</v>
      </c>
      <c r="E79" s="315">
        <v>-39.706191599982745</v>
      </c>
      <c r="F79" s="315">
        <v>-39.706191599982738</v>
      </c>
    </row>
    <row r="80" spans="1:6" s="31" customFormat="1" ht="15.75" customHeight="1" x14ac:dyDescent="0.2">
      <c r="A80" s="228" t="s">
        <v>122</v>
      </c>
      <c r="B80" s="55" t="s">
        <v>206</v>
      </c>
      <c r="C80" s="33">
        <v>1290.5014498490611</v>
      </c>
      <c r="D80" s="34">
        <v>40.290315687450196</v>
      </c>
      <c r="E80" s="56">
        <v>-96.877933326447433</v>
      </c>
      <c r="F80" s="56">
        <v>-44.322993892892526</v>
      </c>
    </row>
    <row r="81" spans="1:49" s="31" customFormat="1" ht="15.75" customHeight="1" x14ac:dyDescent="0.2">
      <c r="A81" s="232" t="s">
        <v>122</v>
      </c>
      <c r="B81" s="61" t="s">
        <v>177</v>
      </c>
      <c r="C81" s="62">
        <v>56.65053526580639</v>
      </c>
      <c r="D81" s="68">
        <v>0</v>
      </c>
      <c r="E81" s="63">
        <v>-100</v>
      </c>
      <c r="F81" s="63">
        <v>-2.0083978297787661</v>
      </c>
    </row>
    <row r="82" spans="1:49" s="31" customFormat="1" ht="15.75" customHeight="1" x14ac:dyDescent="0.2">
      <c r="A82" s="228" t="s">
        <v>122</v>
      </c>
      <c r="B82" s="55" t="s">
        <v>167</v>
      </c>
      <c r="C82" s="33">
        <v>41.220016476629752</v>
      </c>
      <c r="D82" s="34">
        <v>0</v>
      </c>
      <c r="E82" s="56">
        <v>-100</v>
      </c>
      <c r="F82" s="56">
        <v>-1.4613487983241875</v>
      </c>
    </row>
    <row r="83" spans="1:49" s="31" customFormat="1" ht="15.75" customHeight="1" x14ac:dyDescent="0.2">
      <c r="A83" s="232" t="s">
        <v>122</v>
      </c>
      <c r="B83" s="61" t="s">
        <v>183</v>
      </c>
      <c r="C83" s="62">
        <v>31.985105881554723</v>
      </c>
      <c r="D83" s="68">
        <v>3.3886047203064784</v>
      </c>
      <c r="E83" s="63">
        <v>-89.405679215648206</v>
      </c>
      <c r="F83" s="63">
        <v>-1.0138147963128412</v>
      </c>
    </row>
    <row r="84" spans="1:49" s="31" customFormat="1" ht="15.75" customHeight="1" x14ac:dyDescent="0.2">
      <c r="A84" s="55" t="s">
        <v>122</v>
      </c>
      <c r="B84" s="55" t="s">
        <v>173</v>
      </c>
      <c r="C84" s="33">
        <v>62.953628718970847</v>
      </c>
      <c r="D84" s="34">
        <v>53.312463298057359</v>
      </c>
      <c r="E84" s="56">
        <v>-15.314709599906124</v>
      </c>
      <c r="F84" s="56">
        <v>-0.34180251990643051</v>
      </c>
    </row>
    <row r="85" spans="1:49" s="31" customFormat="1" ht="15.75" customHeight="1" x14ac:dyDescent="0.2">
      <c r="A85" s="61" t="s">
        <v>122</v>
      </c>
      <c r="B85" s="61" t="s">
        <v>162</v>
      </c>
      <c r="C85" s="62">
        <v>8.9184907071643362</v>
      </c>
      <c r="D85" s="68">
        <v>0</v>
      </c>
      <c r="E85" s="63">
        <v>-100</v>
      </c>
      <c r="F85" s="63">
        <v>-0.31618196186722258</v>
      </c>
    </row>
    <row r="86" spans="1:49" s="31" customFormat="1" ht="15.75" customHeight="1" x14ac:dyDescent="0.2">
      <c r="A86" s="55" t="s">
        <v>122</v>
      </c>
      <c r="B86" s="55" t="s">
        <v>160</v>
      </c>
      <c r="C86" s="33">
        <v>3.4481178247523721</v>
      </c>
      <c r="D86" s="34">
        <v>15.517152313421281</v>
      </c>
      <c r="E86" s="56">
        <v>350.01804178590248</v>
      </c>
      <c r="F86" s="56">
        <v>0.42787632210067306</v>
      </c>
    </row>
    <row r="87" spans="1:49" s="31" customFormat="1" ht="15.75" customHeight="1" x14ac:dyDescent="0.2">
      <c r="A87" s="61" t="s">
        <v>122</v>
      </c>
      <c r="B87" s="61" t="s">
        <v>207</v>
      </c>
      <c r="C87" s="62">
        <v>0</v>
      </c>
      <c r="D87" s="68">
        <v>14.511480973094431</v>
      </c>
      <c r="E87" s="63" t="s">
        <v>209</v>
      </c>
      <c r="F87" s="63">
        <v>0.51446692880288092</v>
      </c>
    </row>
    <row r="88" spans="1:49" s="31" customFormat="1" ht="15.75" customHeight="1" x14ac:dyDescent="0.2">
      <c r="A88" s="55" t="s">
        <v>122</v>
      </c>
      <c r="B88" s="55" t="s">
        <v>163</v>
      </c>
      <c r="C88" s="33">
        <v>0</v>
      </c>
      <c r="D88" s="34">
        <v>16.286798747344893</v>
      </c>
      <c r="E88" s="56" t="s">
        <v>209</v>
      </c>
      <c r="F88" s="56">
        <v>0.57740621698864358</v>
      </c>
    </row>
    <row r="89" spans="1:49" s="31" customFormat="1" ht="15.75" customHeight="1" x14ac:dyDescent="0.2">
      <c r="A89" s="61" t="s">
        <v>122</v>
      </c>
      <c r="B89" s="61" t="s">
        <v>172</v>
      </c>
      <c r="C89" s="62">
        <v>1205.883157315269</v>
      </c>
      <c r="D89" s="68">
        <v>1422.1467394736803</v>
      </c>
      <c r="E89" s="63">
        <v>17.934041191842496</v>
      </c>
      <c r="F89" s="63">
        <v>7.6670645216180278</v>
      </c>
    </row>
    <row r="90" spans="1:49" s="31" customFormat="1" ht="15.75" customHeight="1" x14ac:dyDescent="0.2">
      <c r="A90" s="84" t="s">
        <v>122</v>
      </c>
      <c r="B90" s="84" t="s">
        <v>186</v>
      </c>
      <c r="C90" s="101">
        <v>119.12245359048914</v>
      </c>
      <c r="D90" s="92">
        <v>135.24362162595844</v>
      </c>
      <c r="E90" s="95">
        <v>13.533273996260633</v>
      </c>
      <c r="F90" s="95">
        <v>0.57153420958898105</v>
      </c>
    </row>
    <row r="91" spans="1:49" s="38" customFormat="1" ht="15.75" customHeight="1" x14ac:dyDescent="0.2">
      <c r="A91" s="72"/>
      <c r="B91" s="72"/>
      <c r="C91" s="102"/>
      <c r="D91" s="102"/>
      <c r="E91" s="103"/>
      <c r="F91" s="103"/>
    </row>
    <row r="92" spans="1:49" s="38" customFormat="1" ht="15" customHeight="1" x14ac:dyDescent="0.15">
      <c r="A92" s="188" t="s">
        <v>47</v>
      </c>
      <c r="B92" s="195"/>
      <c r="C92" s="196"/>
      <c r="D92" s="197"/>
      <c r="E92" s="197"/>
      <c r="F92" s="197"/>
      <c r="G92" s="197"/>
      <c r="H92" s="197"/>
      <c r="I92" s="197"/>
      <c r="J92" s="197"/>
      <c r="K92" s="197"/>
      <c r="L92" s="197"/>
      <c r="M92" s="197"/>
      <c r="N92" s="197"/>
      <c r="O92" s="197"/>
      <c r="P92" s="41"/>
      <c r="Q92" s="41"/>
      <c r="R92" s="158"/>
    </row>
    <row r="93" spans="1:49" s="38" customFormat="1" ht="15" customHeight="1" x14ac:dyDescent="0.15">
      <c r="A93" s="218" t="s">
        <v>61</v>
      </c>
      <c r="B93" s="74"/>
      <c r="C93" s="37"/>
      <c r="M93" s="11"/>
      <c r="N93" s="11"/>
      <c r="O93" s="11"/>
      <c r="P93" s="11"/>
      <c r="Q93" s="11"/>
      <c r="R93" s="44"/>
      <c r="S93" s="11"/>
    </row>
    <row r="94" spans="1:49" s="38" customFormat="1" ht="15" customHeight="1" x14ac:dyDescent="0.15">
      <c r="A94" s="218" t="s">
        <v>69</v>
      </c>
      <c r="B94" s="74"/>
      <c r="C94" s="37"/>
      <c r="M94" s="11"/>
      <c r="N94" s="11"/>
      <c r="O94" s="11"/>
      <c r="P94" s="11"/>
      <c r="Q94" s="11"/>
      <c r="R94" s="44"/>
      <c r="S94" s="11"/>
    </row>
    <row r="95" spans="1:49" s="38" customFormat="1" ht="15" customHeight="1" x14ac:dyDescent="0.15">
      <c r="A95" s="211" t="s">
        <v>48</v>
      </c>
      <c r="B95" s="74"/>
      <c r="C95" s="37"/>
      <c r="M95" s="11"/>
      <c r="N95" s="11"/>
      <c r="O95" s="11"/>
      <c r="P95" s="11"/>
      <c r="Q95" s="11"/>
      <c r="R95" s="44"/>
      <c r="S95" s="11"/>
    </row>
    <row r="96" spans="1:49" s="38" customFormat="1" ht="15" customHeight="1" x14ac:dyDescent="0.2">
      <c r="A96" s="205" t="s">
        <v>49</v>
      </c>
      <c r="B96" s="127"/>
      <c r="C96" s="127"/>
      <c r="D96" s="127"/>
      <c r="E96" s="127"/>
      <c r="F96" s="127"/>
      <c r="G96" s="127"/>
      <c r="H96" s="127"/>
      <c r="I96" s="127"/>
      <c r="J96" s="127"/>
      <c r="K96" s="127"/>
      <c r="L96" s="127"/>
      <c r="M96" s="127"/>
      <c r="N96" s="127"/>
      <c r="O96" s="131"/>
      <c r="P96" s="131"/>
      <c r="Q96" s="131"/>
      <c r="R96" s="156"/>
      <c r="S96" s="131"/>
      <c r="T96" s="131"/>
      <c r="U96" s="131"/>
      <c r="V96" s="131"/>
      <c r="W96" s="131"/>
      <c r="X96" s="131"/>
      <c r="Y96" s="131"/>
      <c r="Z96" s="131"/>
      <c r="AA96" s="131"/>
      <c r="AB96" s="131"/>
      <c r="AC96" s="131"/>
      <c r="AD96" s="131"/>
      <c r="AE96" s="131"/>
      <c r="AF96" s="131"/>
      <c r="AG96" s="131"/>
      <c r="AH96" s="131"/>
      <c r="AI96" s="131"/>
      <c r="AJ96" s="131"/>
      <c r="AK96" s="131"/>
      <c r="AL96" s="131"/>
      <c r="AM96" s="131"/>
      <c r="AN96" s="131"/>
      <c r="AO96" s="131"/>
      <c r="AP96" s="131"/>
      <c r="AQ96" s="131"/>
      <c r="AR96" s="131"/>
      <c r="AS96" s="131"/>
      <c r="AT96" s="131"/>
      <c r="AU96" s="131"/>
      <c r="AV96" s="131"/>
      <c r="AW96" s="131"/>
    </row>
    <row r="97" spans="1:18" ht="15" customHeight="1" x14ac:dyDescent="0.2">
      <c r="A97" s="192" t="s">
        <v>50</v>
      </c>
      <c r="B97" s="75"/>
      <c r="C97" s="37"/>
      <c r="R97" s="44"/>
    </row>
    <row r="98" spans="1:18" ht="15" customHeight="1" x14ac:dyDescent="0.2">
      <c r="A98" s="191" t="s">
        <v>51</v>
      </c>
      <c r="B98" s="76"/>
      <c r="C98" s="37"/>
      <c r="R98" s="44"/>
    </row>
    <row r="99" spans="1:18" ht="15" customHeight="1" x14ac:dyDescent="0.2">
      <c r="A99" s="192" t="s">
        <v>63</v>
      </c>
      <c r="B99" s="75"/>
      <c r="C99" s="37"/>
      <c r="R99" s="44"/>
    </row>
    <row r="100" spans="1:18" ht="15" customHeight="1" x14ac:dyDescent="0.15">
      <c r="A100" s="193" t="s">
        <v>99</v>
      </c>
      <c r="B100" s="198"/>
      <c r="C100" s="198"/>
      <c r="D100" s="198"/>
      <c r="E100" s="198"/>
      <c r="F100" s="198"/>
      <c r="G100" s="198"/>
      <c r="H100" s="198"/>
      <c r="I100" s="198"/>
      <c r="J100" s="198"/>
      <c r="K100" s="199"/>
      <c r="L100" s="199"/>
      <c r="M100" s="199"/>
      <c r="N100" s="199"/>
      <c r="O100" s="199"/>
      <c r="P100" s="152"/>
      <c r="Q100" s="152"/>
      <c r="R100" s="153"/>
    </row>
    <row r="101" spans="1:18" x14ac:dyDescent="0.2">
      <c r="A101" s="399"/>
      <c r="B101" s="400"/>
      <c r="C101" s="400"/>
    </row>
    <row r="102" spans="1:18" x14ac:dyDescent="0.2">
      <c r="A102" s="399"/>
      <c r="B102" s="400"/>
      <c r="C102" s="400"/>
    </row>
    <row r="103" spans="1:18" x14ac:dyDescent="0.2">
      <c r="A103" s="399"/>
      <c r="B103" s="400"/>
      <c r="C103" s="400"/>
    </row>
    <row r="104" spans="1:18" ht="17.25" x14ac:dyDescent="0.2">
      <c r="A104" s="401"/>
      <c r="B104" s="402"/>
      <c r="C104" s="402"/>
    </row>
    <row r="105" spans="1:18" x14ac:dyDescent="0.2">
      <c r="A105" s="399"/>
      <c r="B105" s="400"/>
      <c r="C105" s="400"/>
    </row>
    <row r="106" spans="1:18" x14ac:dyDescent="0.2">
      <c r="A106" s="399"/>
      <c r="B106" s="400"/>
      <c r="C106" s="400"/>
    </row>
    <row r="107" spans="1:18" x14ac:dyDescent="0.2">
      <c r="A107" s="399"/>
      <c r="B107" s="400"/>
      <c r="C107" s="400"/>
    </row>
    <row r="108" spans="1:18" ht="17.25" x14ac:dyDescent="0.2">
      <c r="A108" s="401"/>
      <c r="B108" s="402"/>
      <c r="C108" s="402"/>
    </row>
    <row r="109" spans="1:18" x14ac:dyDescent="0.2">
      <c r="A109" s="399"/>
      <c r="B109" s="400"/>
      <c r="C109" s="400"/>
    </row>
    <row r="110" spans="1:18" x14ac:dyDescent="0.2">
      <c r="A110" s="399"/>
      <c r="B110" s="400"/>
      <c r="C110" s="400"/>
    </row>
    <row r="111" spans="1:18" x14ac:dyDescent="0.2">
      <c r="A111" s="399"/>
      <c r="B111" s="400"/>
      <c r="C111" s="400"/>
    </row>
    <row r="112" spans="1:18" ht="17.25" x14ac:dyDescent="0.2">
      <c r="A112" s="401"/>
      <c r="B112" s="402"/>
      <c r="C112" s="402"/>
    </row>
    <row r="113" spans="1:3" x14ac:dyDescent="0.2">
      <c r="A113" s="399"/>
      <c r="B113" s="400"/>
      <c r="C113" s="400"/>
    </row>
    <row r="114" spans="1:3" x14ac:dyDescent="0.2">
      <c r="A114" s="399"/>
      <c r="B114" s="400"/>
      <c r="C114" s="400"/>
    </row>
    <row r="115" spans="1:3" x14ac:dyDescent="0.2">
      <c r="A115" s="399"/>
      <c r="B115" s="400"/>
      <c r="C115" s="400"/>
    </row>
    <row r="116" spans="1:3" ht="17.25" x14ac:dyDescent="0.2">
      <c r="A116" s="401"/>
      <c r="B116" s="402"/>
      <c r="C116" s="402"/>
    </row>
    <row r="117" spans="1:3" x14ac:dyDescent="0.2">
      <c r="A117" s="399"/>
      <c r="B117" s="400"/>
      <c r="C117" s="400"/>
    </row>
    <row r="118" spans="1:3" x14ac:dyDescent="0.2">
      <c r="A118" s="399"/>
      <c r="B118" s="400"/>
      <c r="C118" s="400"/>
    </row>
    <row r="119" spans="1:3" x14ac:dyDescent="0.2">
      <c r="A119" s="399"/>
      <c r="B119" s="400"/>
      <c r="C119" s="400"/>
    </row>
  </sheetData>
  <mergeCells count="16">
    <mergeCell ref="A112:C112"/>
    <mergeCell ref="A113:C115"/>
    <mergeCell ref="A116:C116"/>
    <mergeCell ref="A117:C119"/>
    <mergeCell ref="A101:C103"/>
    <mergeCell ref="A104:C104"/>
    <mergeCell ref="A105:C107"/>
    <mergeCell ref="A108:C108"/>
    <mergeCell ref="A109:C111"/>
    <mergeCell ref="A3:F3"/>
    <mergeCell ref="A5:A6"/>
    <mergeCell ref="B5:B6"/>
    <mergeCell ref="C5:D5"/>
    <mergeCell ref="E5:E6"/>
    <mergeCell ref="F5:F6"/>
    <mergeCell ref="A4:F4"/>
  </mergeCells>
  <pageMargins left="0.7" right="0.7" top="0.75" bottom="0.75" header="0.3" footer="0.3"/>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04CB935-6288-48A5-8859-3E73C990E7D1}">
  <dimension ref="A1:BD154"/>
  <sheetViews>
    <sheetView showGridLines="0" zoomScaleNormal="100" workbookViewId="0"/>
  </sheetViews>
  <sheetFormatPr baseColWidth="10" defaultColWidth="11.42578125" defaultRowHeight="14.25" x14ac:dyDescent="0.2"/>
  <cols>
    <col min="1" max="1" width="22.42578125" style="38" customWidth="1"/>
    <col min="2" max="2" width="51.140625" style="38" customWidth="1"/>
    <col min="3" max="3" width="19.85546875" style="38" customWidth="1"/>
    <col min="4" max="16" width="14.7109375" style="133" customWidth="1"/>
    <col min="17" max="19" width="14.7109375" style="131" customWidth="1"/>
    <col min="20" max="51" width="14.7109375" style="133" customWidth="1"/>
    <col min="52" max="52" width="13.85546875" style="38" customWidth="1"/>
    <col min="53" max="56" width="13.85546875" style="38" bestFit="1" customWidth="1"/>
    <col min="57" max="16384" width="11.42578125" style="38"/>
  </cols>
  <sheetData>
    <row r="1" spans="1:56" s="45" customFormat="1" ht="60" customHeight="1" x14ac:dyDescent="0.2">
      <c r="A1" s="19"/>
      <c r="B1" s="19"/>
      <c r="C1" s="19"/>
      <c r="D1" s="129"/>
      <c r="E1" s="129"/>
      <c r="F1" s="129"/>
      <c r="G1" s="129"/>
      <c r="H1" s="129"/>
      <c r="I1" s="129"/>
      <c r="J1" s="129"/>
      <c r="K1" s="129"/>
      <c r="L1" s="129"/>
      <c r="M1" s="129"/>
      <c r="N1" s="129"/>
      <c r="O1" s="129"/>
      <c r="P1" s="129"/>
      <c r="Q1" s="129"/>
      <c r="R1" s="129"/>
      <c r="S1" s="129"/>
      <c r="T1" s="133"/>
      <c r="U1" s="133"/>
      <c r="V1" s="133"/>
      <c r="W1" s="133"/>
      <c r="X1" s="133"/>
      <c r="Y1" s="133"/>
      <c r="Z1" s="133"/>
      <c r="AA1" s="133"/>
      <c r="AB1" s="133"/>
      <c r="AC1" s="133"/>
      <c r="AD1" s="133"/>
      <c r="AE1" s="133"/>
      <c r="AF1" s="133"/>
      <c r="AG1" s="133"/>
      <c r="AH1" s="133"/>
      <c r="AI1" s="133"/>
      <c r="AJ1" s="133"/>
      <c r="AK1" s="133"/>
      <c r="AL1" s="133"/>
      <c r="AM1" s="133"/>
      <c r="AN1" s="133"/>
      <c r="AO1" s="133"/>
      <c r="AP1" s="133"/>
      <c r="AQ1" s="133"/>
      <c r="AR1" s="133"/>
      <c r="AS1" s="133"/>
      <c r="AT1" s="133"/>
      <c r="AU1" s="133"/>
      <c r="AV1" s="133"/>
      <c r="AW1" s="133"/>
      <c r="AX1" s="133"/>
      <c r="AY1" s="133"/>
    </row>
    <row r="2" spans="1:56" s="45" customFormat="1" ht="30.75" customHeight="1" x14ac:dyDescent="0.2">
      <c r="A2" s="19"/>
      <c r="B2" s="19"/>
      <c r="C2" s="19"/>
      <c r="D2" s="129"/>
      <c r="E2" s="129"/>
      <c r="F2" s="129"/>
      <c r="G2" s="129"/>
      <c r="H2" s="129"/>
      <c r="I2" s="129"/>
      <c r="J2" s="129"/>
      <c r="K2" s="129"/>
      <c r="L2" s="129"/>
      <c r="M2" s="129"/>
      <c r="N2" s="129"/>
      <c r="O2" s="129"/>
      <c r="P2" s="129"/>
      <c r="Q2" s="129"/>
      <c r="R2" s="129"/>
      <c r="S2" s="129"/>
      <c r="T2" s="133"/>
      <c r="U2" s="133"/>
      <c r="V2" s="133"/>
      <c r="W2" s="133"/>
      <c r="X2" s="133"/>
      <c r="Y2" s="133"/>
      <c r="Z2" s="133"/>
      <c r="AA2" s="133"/>
      <c r="AB2" s="133"/>
      <c r="AC2" s="133"/>
      <c r="AD2" s="133"/>
      <c r="AE2" s="133"/>
      <c r="AF2" s="133"/>
      <c r="AG2" s="133"/>
      <c r="AH2" s="133"/>
      <c r="AI2" s="133"/>
      <c r="AJ2" s="133"/>
      <c r="AK2" s="133"/>
      <c r="AL2" s="133"/>
      <c r="AM2" s="133"/>
      <c r="AN2" s="133"/>
      <c r="AO2" s="133"/>
      <c r="AP2" s="133"/>
      <c r="AQ2" s="133"/>
      <c r="AR2" s="133"/>
      <c r="AS2" s="133"/>
      <c r="AT2" s="133"/>
      <c r="AU2" s="133"/>
      <c r="AV2" s="133"/>
      <c r="AW2" s="133"/>
      <c r="AX2" s="133"/>
      <c r="AY2" s="133"/>
    </row>
    <row r="3" spans="1:56" ht="22.5" customHeight="1" x14ac:dyDescent="0.2">
      <c r="A3" s="385" t="s">
        <v>0</v>
      </c>
      <c r="B3" s="386"/>
      <c r="C3" s="386"/>
      <c r="D3" s="130"/>
      <c r="E3" s="130"/>
      <c r="F3" s="130"/>
      <c r="G3" s="130"/>
      <c r="H3" s="130"/>
      <c r="I3" s="130"/>
      <c r="J3" s="130"/>
      <c r="K3" s="130"/>
      <c r="L3" s="130"/>
      <c r="M3" s="130"/>
      <c r="N3" s="130"/>
      <c r="O3" s="130"/>
      <c r="P3" s="130"/>
    </row>
    <row r="4" spans="1:56" ht="54" customHeight="1" x14ac:dyDescent="0.2">
      <c r="A4" s="389" t="s">
        <v>108</v>
      </c>
      <c r="B4" s="390"/>
      <c r="C4" s="390"/>
      <c r="D4" s="154"/>
      <c r="E4" s="125"/>
      <c r="F4" s="125"/>
      <c r="G4" s="125"/>
      <c r="H4" s="125"/>
      <c r="I4" s="125"/>
      <c r="J4" s="125"/>
      <c r="K4" s="125"/>
      <c r="L4" s="125"/>
      <c r="M4" s="125"/>
      <c r="N4" s="125"/>
      <c r="O4" s="125"/>
      <c r="P4" s="125"/>
      <c r="Q4" s="132"/>
      <c r="R4" s="132"/>
      <c r="V4" s="132"/>
      <c r="W4" s="132"/>
      <c r="X4" s="132"/>
      <c r="Y4" s="132"/>
      <c r="AL4" s="132"/>
      <c r="AM4" s="132"/>
      <c r="AN4" s="132"/>
      <c r="AP4" s="132"/>
      <c r="AQ4" s="132"/>
      <c r="AR4" s="132"/>
      <c r="AS4" s="132"/>
      <c r="AT4" s="132"/>
      <c r="AU4" s="132"/>
      <c r="AV4" s="132"/>
      <c r="AW4" s="132"/>
      <c r="AX4" s="132"/>
      <c r="AY4" s="132"/>
      <c r="AZ4" s="132"/>
      <c r="BA4" s="132"/>
      <c r="BB4" s="132"/>
      <c r="BC4" s="132"/>
      <c r="BD4" s="132" t="s">
        <v>28</v>
      </c>
    </row>
    <row r="5" spans="1:56" s="78" customFormat="1" ht="20.25" customHeight="1" x14ac:dyDescent="0.2">
      <c r="A5" s="396" t="s">
        <v>55</v>
      </c>
      <c r="B5" s="396" t="s">
        <v>56</v>
      </c>
      <c r="C5" s="396" t="s">
        <v>65</v>
      </c>
      <c r="D5" s="384" t="s">
        <v>30</v>
      </c>
      <c r="E5" s="384"/>
      <c r="F5" s="384"/>
      <c r="G5" s="384"/>
      <c r="H5" s="384"/>
      <c r="I5" s="384"/>
      <c r="J5" s="384"/>
      <c r="K5" s="384"/>
      <c r="L5" s="384"/>
      <c r="M5" s="384"/>
      <c r="N5" s="384"/>
      <c r="O5" s="384"/>
      <c r="P5" s="384"/>
      <c r="Q5" s="384" t="s">
        <v>31</v>
      </c>
      <c r="R5" s="384"/>
      <c r="S5" s="384"/>
      <c r="T5" s="384"/>
      <c r="U5" s="384"/>
      <c r="V5" s="384"/>
      <c r="W5" s="384"/>
      <c r="X5" s="384"/>
      <c r="Y5" s="384"/>
      <c r="Z5" s="384"/>
      <c r="AA5" s="384"/>
      <c r="AB5" s="384"/>
      <c r="AC5" s="384"/>
      <c r="AD5" s="384" t="s">
        <v>32</v>
      </c>
      <c r="AE5" s="384"/>
      <c r="AF5" s="384"/>
      <c r="AG5" s="384"/>
      <c r="AH5" s="384"/>
      <c r="AI5" s="384"/>
      <c r="AJ5" s="384"/>
      <c r="AK5" s="384"/>
      <c r="AL5" s="384"/>
      <c r="AM5" s="384"/>
      <c r="AN5" s="384"/>
      <c r="AO5" s="384"/>
      <c r="AP5" s="384"/>
      <c r="AQ5" s="384" t="s">
        <v>33</v>
      </c>
      <c r="AR5" s="384"/>
      <c r="AS5" s="384"/>
      <c r="AT5" s="384"/>
      <c r="AU5" s="384"/>
      <c r="AV5" s="384"/>
      <c r="AW5" s="384"/>
      <c r="AX5" s="384"/>
      <c r="AY5" s="384"/>
      <c r="AZ5" s="384"/>
      <c r="BA5" s="384"/>
      <c r="BB5" s="384"/>
      <c r="BC5" s="384"/>
      <c r="BD5" s="329" t="s">
        <v>112</v>
      </c>
    </row>
    <row r="6" spans="1:56" s="78" customFormat="1" ht="33.75" customHeight="1" x14ac:dyDescent="0.2">
      <c r="A6" s="397"/>
      <c r="B6" s="397"/>
      <c r="C6" s="397"/>
      <c r="D6" s="47" t="s">
        <v>34</v>
      </c>
      <c r="E6" s="47" t="s">
        <v>35</v>
      </c>
      <c r="F6" s="47" t="s">
        <v>36</v>
      </c>
      <c r="G6" s="47" t="s">
        <v>37</v>
      </c>
      <c r="H6" s="47" t="s">
        <v>38</v>
      </c>
      <c r="I6" s="47" t="s">
        <v>39</v>
      </c>
      <c r="J6" s="47" t="s">
        <v>40</v>
      </c>
      <c r="K6" s="47" t="s">
        <v>41</v>
      </c>
      <c r="L6" s="47" t="s">
        <v>42</v>
      </c>
      <c r="M6" s="47" t="s">
        <v>43</v>
      </c>
      <c r="N6" s="47" t="s">
        <v>44</v>
      </c>
      <c r="O6" s="47" t="s">
        <v>45</v>
      </c>
      <c r="P6" s="47" t="s">
        <v>46</v>
      </c>
      <c r="Q6" s="47" t="s">
        <v>34</v>
      </c>
      <c r="R6" s="47" t="s">
        <v>35</v>
      </c>
      <c r="S6" s="47" t="s">
        <v>36</v>
      </c>
      <c r="T6" s="47" t="s">
        <v>37</v>
      </c>
      <c r="U6" s="47" t="s">
        <v>38</v>
      </c>
      <c r="V6" s="47" t="s">
        <v>39</v>
      </c>
      <c r="W6" s="47" t="s">
        <v>40</v>
      </c>
      <c r="X6" s="47" t="s">
        <v>41</v>
      </c>
      <c r="Y6" s="47" t="s">
        <v>42</v>
      </c>
      <c r="Z6" s="47" t="s">
        <v>43</v>
      </c>
      <c r="AA6" s="47" t="s">
        <v>44</v>
      </c>
      <c r="AB6" s="47" t="s">
        <v>45</v>
      </c>
      <c r="AC6" s="47" t="s">
        <v>46</v>
      </c>
      <c r="AD6" s="47" t="s">
        <v>34</v>
      </c>
      <c r="AE6" s="47" t="s">
        <v>35</v>
      </c>
      <c r="AF6" s="47" t="s">
        <v>36</v>
      </c>
      <c r="AG6" s="47" t="s">
        <v>37</v>
      </c>
      <c r="AH6" s="47" t="s">
        <v>38</v>
      </c>
      <c r="AI6" s="47" t="s">
        <v>39</v>
      </c>
      <c r="AJ6" s="47" t="s">
        <v>40</v>
      </c>
      <c r="AK6" s="47" t="s">
        <v>41</v>
      </c>
      <c r="AL6" s="47" t="s">
        <v>42</v>
      </c>
      <c r="AM6" s="47" t="s">
        <v>43</v>
      </c>
      <c r="AN6" s="47" t="s">
        <v>44</v>
      </c>
      <c r="AO6" s="47" t="s">
        <v>45</v>
      </c>
      <c r="AP6" s="47" t="s">
        <v>46</v>
      </c>
      <c r="AQ6" s="47" t="s">
        <v>34</v>
      </c>
      <c r="AR6" s="47" t="s">
        <v>35</v>
      </c>
      <c r="AS6" s="47" t="s">
        <v>36</v>
      </c>
      <c r="AT6" s="47" t="s">
        <v>37</v>
      </c>
      <c r="AU6" s="47" t="s">
        <v>38</v>
      </c>
      <c r="AV6" s="47" t="s">
        <v>39</v>
      </c>
      <c r="AW6" s="47" t="s">
        <v>40</v>
      </c>
      <c r="AX6" s="47" t="s">
        <v>41</v>
      </c>
      <c r="AY6" s="47" t="s">
        <v>42</v>
      </c>
      <c r="AZ6" s="47" t="s">
        <v>43</v>
      </c>
      <c r="BA6" s="47" t="s">
        <v>44</v>
      </c>
      <c r="BB6" s="330" t="s">
        <v>45</v>
      </c>
      <c r="BC6" s="330" t="s">
        <v>46</v>
      </c>
      <c r="BD6" s="330" t="s">
        <v>34</v>
      </c>
    </row>
    <row r="7" spans="1:56" s="91" customFormat="1" ht="15.75" customHeight="1" x14ac:dyDescent="0.2">
      <c r="A7" s="104">
        <v>211</v>
      </c>
      <c r="B7" s="104" t="s">
        <v>123</v>
      </c>
      <c r="C7" s="104" t="s">
        <v>122</v>
      </c>
      <c r="D7" s="96">
        <v>73135.909438083138</v>
      </c>
      <c r="E7" s="96">
        <v>47791.436089993607</v>
      </c>
      <c r="F7" s="96">
        <v>57843.305400759033</v>
      </c>
      <c r="G7" s="96">
        <v>69964.208108554158</v>
      </c>
      <c r="H7" s="96">
        <v>77529.574932342875</v>
      </c>
      <c r="I7" s="96">
        <v>92485.203734640396</v>
      </c>
      <c r="J7" s="96">
        <v>119511.54976463414</v>
      </c>
      <c r="K7" s="96">
        <v>110965.79052968152</v>
      </c>
      <c r="L7" s="96">
        <v>91325.137905532043</v>
      </c>
      <c r="M7" s="96">
        <v>92535.229655977804</v>
      </c>
      <c r="N7" s="96">
        <v>96313.329271984243</v>
      </c>
      <c r="O7" s="96">
        <v>122969.31071485185</v>
      </c>
      <c r="P7" s="96">
        <v>1052369.9855470348</v>
      </c>
      <c r="Q7" s="96">
        <v>126427.35209615667</v>
      </c>
      <c r="R7" s="96">
        <v>95378.758461310237</v>
      </c>
      <c r="S7" s="96">
        <v>94720.89272763356</v>
      </c>
      <c r="T7" s="96">
        <v>107730.36213689992</v>
      </c>
      <c r="U7" s="96">
        <v>96841.171588506593</v>
      </c>
      <c r="V7" s="96">
        <v>105051.94989687501</v>
      </c>
      <c r="W7" s="96">
        <v>154907.87800316929</v>
      </c>
      <c r="X7" s="96">
        <v>132487.72484317026</v>
      </c>
      <c r="Y7" s="96">
        <v>99543.26052506319</v>
      </c>
      <c r="Z7" s="96">
        <v>100774.8912165994</v>
      </c>
      <c r="AA7" s="96">
        <v>93314.337063754909</v>
      </c>
      <c r="AB7" s="96">
        <v>127063.0009360533</v>
      </c>
      <c r="AC7" s="96">
        <v>1334241.5794951923</v>
      </c>
      <c r="AD7" s="96">
        <v>137739.91055601128</v>
      </c>
      <c r="AE7" s="96">
        <v>98379.681677306406</v>
      </c>
      <c r="AF7" s="96">
        <v>96198.581020440135</v>
      </c>
      <c r="AG7" s="96">
        <v>91631.363557472621</v>
      </c>
      <c r="AH7" s="96">
        <v>97983.501533906558</v>
      </c>
      <c r="AI7" s="96">
        <v>101852.85558488342</v>
      </c>
      <c r="AJ7" s="96">
        <v>140712.52505701804</v>
      </c>
      <c r="AK7" s="96">
        <v>136836.81360455143</v>
      </c>
      <c r="AL7" s="96">
        <v>113427.9892539867</v>
      </c>
      <c r="AM7" s="96">
        <v>108764.9641014056</v>
      </c>
      <c r="AN7" s="96">
        <v>118522.3681734336</v>
      </c>
      <c r="AO7" s="96">
        <v>158169.05512675812</v>
      </c>
      <c r="AP7" s="96">
        <v>1400219.6092471741</v>
      </c>
      <c r="AQ7" s="96">
        <v>168640.04791567483</v>
      </c>
      <c r="AR7" s="96">
        <v>112723.01990091936</v>
      </c>
      <c r="AS7" s="96">
        <v>116112.68851143637</v>
      </c>
      <c r="AT7" s="96">
        <v>120952.00268208004</v>
      </c>
      <c r="AU7" s="96">
        <v>117775.91366947549</v>
      </c>
      <c r="AV7" s="96">
        <v>125068.9506963673</v>
      </c>
      <c r="AW7" s="96">
        <v>162970.89053045772</v>
      </c>
      <c r="AX7" s="96">
        <v>155037.14892735911</v>
      </c>
      <c r="AY7" s="96">
        <v>122605.48460919507</v>
      </c>
      <c r="AZ7" s="96">
        <v>125232.88713160348</v>
      </c>
      <c r="BA7" s="96">
        <v>122040.77016872753</v>
      </c>
      <c r="BB7" s="96">
        <v>164731.06503959696</v>
      </c>
      <c r="BC7" s="96">
        <v>1613890.8697828932</v>
      </c>
      <c r="BD7" s="96">
        <v>175434.99642878817</v>
      </c>
    </row>
    <row r="8" spans="1:56" s="31" customFormat="1" ht="15.75" customHeight="1" x14ac:dyDescent="0.2">
      <c r="A8" s="55"/>
      <c r="B8" s="55" t="s">
        <v>122</v>
      </c>
      <c r="C8" s="55" t="s">
        <v>187</v>
      </c>
      <c r="D8" s="34">
        <v>13431.246466394754</v>
      </c>
      <c r="E8" s="34">
        <v>7996.1632762691552</v>
      </c>
      <c r="F8" s="34">
        <v>10408.658905986413</v>
      </c>
      <c r="G8" s="34">
        <v>13951.272112548915</v>
      </c>
      <c r="H8" s="34">
        <v>12934.648313776883</v>
      </c>
      <c r="I8" s="34">
        <v>14731.195441092917</v>
      </c>
      <c r="J8" s="34">
        <v>20413.942824174355</v>
      </c>
      <c r="K8" s="34">
        <v>18580.267297926697</v>
      </c>
      <c r="L8" s="34">
        <v>15180.600141959752</v>
      </c>
      <c r="M8" s="34">
        <v>15075.48598674825</v>
      </c>
      <c r="N8" s="34">
        <v>18993.843361920197</v>
      </c>
      <c r="O8" s="34">
        <v>29577.907632151047</v>
      </c>
      <c r="P8" s="34">
        <v>191275.2317609493</v>
      </c>
      <c r="Q8" s="34">
        <v>28915.01507272424</v>
      </c>
      <c r="R8" s="34">
        <v>20917.771340979416</v>
      </c>
      <c r="S8" s="34">
        <v>23328.970593848717</v>
      </c>
      <c r="T8" s="34">
        <v>27005.014667204501</v>
      </c>
      <c r="U8" s="34">
        <v>23630.791210858741</v>
      </c>
      <c r="V8" s="34">
        <v>30034.361083925447</v>
      </c>
      <c r="W8" s="34">
        <v>40529.178790017548</v>
      </c>
      <c r="X8" s="34">
        <v>33118.242494554717</v>
      </c>
      <c r="Y8" s="34">
        <v>22276.722590685411</v>
      </c>
      <c r="Z8" s="34">
        <v>20123.132434799289</v>
      </c>
      <c r="AA8" s="34">
        <v>21580.908014532997</v>
      </c>
      <c r="AB8" s="34">
        <v>35047.497237704905</v>
      </c>
      <c r="AC8" s="34">
        <v>326507.60553183593</v>
      </c>
      <c r="AD8" s="34">
        <v>33968.475390788364</v>
      </c>
      <c r="AE8" s="34">
        <v>23013.009927866595</v>
      </c>
      <c r="AF8" s="34">
        <v>22648.623045489396</v>
      </c>
      <c r="AG8" s="34">
        <v>20105.202670199898</v>
      </c>
      <c r="AH8" s="34">
        <v>21841.583548798375</v>
      </c>
      <c r="AI8" s="34">
        <v>25331.137081579909</v>
      </c>
      <c r="AJ8" s="34">
        <v>33661.806488143557</v>
      </c>
      <c r="AK8" s="34">
        <v>31281.85165601673</v>
      </c>
      <c r="AL8" s="34">
        <v>24321.4888308359</v>
      </c>
      <c r="AM8" s="34">
        <v>23169.013782895276</v>
      </c>
      <c r="AN8" s="34">
        <v>25387.004811825736</v>
      </c>
      <c r="AO8" s="34">
        <v>42495.54059335612</v>
      </c>
      <c r="AP8" s="34">
        <v>327224.73782779591</v>
      </c>
      <c r="AQ8" s="34">
        <v>40043.747945756964</v>
      </c>
      <c r="AR8" s="34">
        <v>26781.504863188751</v>
      </c>
      <c r="AS8" s="34">
        <v>27505.20243228089</v>
      </c>
      <c r="AT8" s="34">
        <v>27354.414918719889</v>
      </c>
      <c r="AU8" s="34">
        <v>27709.54945781728</v>
      </c>
      <c r="AV8" s="34">
        <v>31092.255238252677</v>
      </c>
      <c r="AW8" s="34">
        <v>37035.716247819146</v>
      </c>
      <c r="AX8" s="34">
        <v>34982.904024045325</v>
      </c>
      <c r="AY8" s="34">
        <v>25878.252118957374</v>
      </c>
      <c r="AZ8" s="34">
        <v>25294.355003806158</v>
      </c>
      <c r="BA8" s="34">
        <v>25491.307077047684</v>
      </c>
      <c r="BB8" s="34">
        <v>37662.945006548231</v>
      </c>
      <c r="BC8" s="34">
        <v>366832.15433424048</v>
      </c>
      <c r="BD8" s="34">
        <v>38046.302948691016</v>
      </c>
    </row>
    <row r="9" spans="1:56" s="31" customFormat="1" ht="15.75" customHeight="1" x14ac:dyDescent="0.2">
      <c r="A9" s="61"/>
      <c r="B9" s="61" t="s">
        <v>122</v>
      </c>
      <c r="C9" s="61" t="s">
        <v>172</v>
      </c>
      <c r="D9" s="68">
        <v>15379.947978878612</v>
      </c>
      <c r="E9" s="68">
        <v>7987.3072155668533</v>
      </c>
      <c r="F9" s="68">
        <v>11443.483460329111</v>
      </c>
      <c r="G9" s="68">
        <v>17498.620610379909</v>
      </c>
      <c r="H9" s="68">
        <v>13854.344760066218</v>
      </c>
      <c r="I9" s="68">
        <v>19158.77954258287</v>
      </c>
      <c r="J9" s="68">
        <v>23447.690336581487</v>
      </c>
      <c r="K9" s="68">
        <v>22722.142816363546</v>
      </c>
      <c r="L9" s="68">
        <v>17340.830615670922</v>
      </c>
      <c r="M9" s="68">
        <v>19532.324531922874</v>
      </c>
      <c r="N9" s="68">
        <v>19599.951271929833</v>
      </c>
      <c r="O9" s="68">
        <v>27569.487920666768</v>
      </c>
      <c r="P9" s="68">
        <v>215534.91106093902</v>
      </c>
      <c r="Q9" s="68">
        <v>26351.579995309599</v>
      </c>
      <c r="R9" s="68">
        <v>19240.443566541486</v>
      </c>
      <c r="S9" s="68">
        <v>21701.00685944103</v>
      </c>
      <c r="T9" s="68">
        <v>21986.635112077536</v>
      </c>
      <c r="U9" s="68">
        <v>20669.754124475039</v>
      </c>
      <c r="V9" s="68">
        <v>21332.871893123014</v>
      </c>
      <c r="W9" s="68">
        <v>34912.565801078163</v>
      </c>
      <c r="X9" s="68">
        <v>27071.943855246896</v>
      </c>
      <c r="Y9" s="68">
        <v>18778.739394694083</v>
      </c>
      <c r="Z9" s="68">
        <v>23517.064377266648</v>
      </c>
      <c r="AA9" s="68">
        <v>18579.955257388847</v>
      </c>
      <c r="AB9" s="68">
        <v>28326.653948587955</v>
      </c>
      <c r="AC9" s="68">
        <v>282469.21418523032</v>
      </c>
      <c r="AD9" s="68">
        <v>30942.243549101484</v>
      </c>
      <c r="AE9" s="68">
        <v>19805.419979786835</v>
      </c>
      <c r="AF9" s="68">
        <v>20512.987464774284</v>
      </c>
      <c r="AG9" s="68">
        <v>22027.399778316598</v>
      </c>
      <c r="AH9" s="68">
        <v>24509.110952849594</v>
      </c>
      <c r="AI9" s="68">
        <v>23434.528372312539</v>
      </c>
      <c r="AJ9" s="68">
        <v>30316.738335771319</v>
      </c>
      <c r="AK9" s="68">
        <v>32339.874987245308</v>
      </c>
      <c r="AL9" s="68">
        <v>25865.800116787876</v>
      </c>
      <c r="AM9" s="68">
        <v>22268.575610605556</v>
      </c>
      <c r="AN9" s="68">
        <v>27997.581271434668</v>
      </c>
      <c r="AO9" s="68">
        <v>35554.082956395119</v>
      </c>
      <c r="AP9" s="68">
        <v>315574.3433753812</v>
      </c>
      <c r="AQ9" s="68">
        <v>39288.524014639188</v>
      </c>
      <c r="AR9" s="68">
        <v>22617.38247798544</v>
      </c>
      <c r="AS9" s="68">
        <v>26095.051091432877</v>
      </c>
      <c r="AT9" s="68">
        <v>27625.222065949263</v>
      </c>
      <c r="AU9" s="68">
        <v>24205.308347092105</v>
      </c>
      <c r="AV9" s="68">
        <v>27936.289379577927</v>
      </c>
      <c r="AW9" s="68">
        <v>35106.785206082881</v>
      </c>
      <c r="AX9" s="68">
        <v>30787.286769337894</v>
      </c>
      <c r="AY9" s="68">
        <v>27077.671222259287</v>
      </c>
      <c r="AZ9" s="68">
        <v>29810.761082041001</v>
      </c>
      <c r="BA9" s="68">
        <v>25343.215199123126</v>
      </c>
      <c r="BB9" s="68">
        <v>38890.958316214412</v>
      </c>
      <c r="BC9" s="68">
        <v>354784.45517173538</v>
      </c>
      <c r="BD9" s="68">
        <v>37057.812817283149</v>
      </c>
    </row>
    <row r="10" spans="1:56" s="31" customFormat="1" ht="15.75" customHeight="1" x14ac:dyDescent="0.2">
      <c r="A10" s="55"/>
      <c r="B10" s="55" t="s">
        <v>122</v>
      </c>
      <c r="C10" s="55" t="s">
        <v>176</v>
      </c>
      <c r="D10" s="34">
        <v>9661.320175081315</v>
      </c>
      <c r="E10" s="34">
        <v>5954.3836941509981</v>
      </c>
      <c r="F10" s="34">
        <v>6622.9694472993679</v>
      </c>
      <c r="G10" s="34">
        <v>0</v>
      </c>
      <c r="H10" s="34">
        <v>7576.6331817606115</v>
      </c>
      <c r="I10" s="34">
        <v>8957.2119094663467</v>
      </c>
      <c r="J10" s="34">
        <v>13729.295590803027</v>
      </c>
      <c r="K10" s="34">
        <v>15351.198019650503</v>
      </c>
      <c r="L10" s="34">
        <v>10964.355561590211</v>
      </c>
      <c r="M10" s="34">
        <v>9594.9393133577159</v>
      </c>
      <c r="N10" s="34">
        <v>10329.107369684212</v>
      </c>
      <c r="O10" s="34">
        <v>14086.407387714131</v>
      </c>
      <c r="P10" s="34">
        <v>112827.82165055844</v>
      </c>
      <c r="Q10" s="34">
        <v>13033.675675912342</v>
      </c>
      <c r="R10" s="34">
        <v>8633.3603470666148</v>
      </c>
      <c r="S10" s="34">
        <v>9208.4150246068766</v>
      </c>
      <c r="T10" s="34">
        <v>16355.447154734049</v>
      </c>
      <c r="U10" s="34">
        <v>7005.1837693107645</v>
      </c>
      <c r="V10" s="34">
        <v>10207.871535797416</v>
      </c>
      <c r="W10" s="34">
        <v>14807.532497495917</v>
      </c>
      <c r="X10" s="34">
        <v>18475.114391531311</v>
      </c>
      <c r="Y10" s="34">
        <v>10901.369135981477</v>
      </c>
      <c r="Z10" s="34">
        <v>7976.0925037642646</v>
      </c>
      <c r="AA10" s="34">
        <v>8675.8932139492681</v>
      </c>
      <c r="AB10" s="34">
        <v>15340.196567545381</v>
      </c>
      <c r="AC10" s="34">
        <v>140620.15181769567</v>
      </c>
      <c r="AD10" s="34">
        <v>14920.084864217853</v>
      </c>
      <c r="AE10" s="34">
        <v>8795.7232300043725</v>
      </c>
      <c r="AF10" s="34">
        <v>8613.7851250028525</v>
      </c>
      <c r="AG10" s="34">
        <v>7411.0537244033394</v>
      </c>
      <c r="AH10" s="34">
        <v>7191.6469877304162</v>
      </c>
      <c r="AI10" s="34">
        <v>9519.9541307663985</v>
      </c>
      <c r="AJ10" s="34">
        <v>14862.568302998021</v>
      </c>
      <c r="AK10" s="34">
        <v>20143.768857322997</v>
      </c>
      <c r="AL10" s="34">
        <v>13056.568312968522</v>
      </c>
      <c r="AM10" s="34">
        <v>12003.535264397677</v>
      </c>
      <c r="AN10" s="34">
        <v>15113.740880905643</v>
      </c>
      <c r="AO10" s="34">
        <v>22228.624261905705</v>
      </c>
      <c r="AP10" s="34">
        <v>153861.05394262381</v>
      </c>
      <c r="AQ10" s="34">
        <v>21225.238075018609</v>
      </c>
      <c r="AR10" s="34">
        <v>12746.404389588053</v>
      </c>
      <c r="AS10" s="34">
        <v>12342.659171323059</v>
      </c>
      <c r="AT10" s="34">
        <v>13042.107722428076</v>
      </c>
      <c r="AU10" s="34">
        <v>11939.240563546478</v>
      </c>
      <c r="AV10" s="34">
        <v>14295.046541987462</v>
      </c>
      <c r="AW10" s="34">
        <v>22188.702129502457</v>
      </c>
      <c r="AX10" s="34">
        <v>27874.946951361038</v>
      </c>
      <c r="AY10" s="34">
        <v>15432.800929679483</v>
      </c>
      <c r="AZ10" s="34">
        <v>14611.370582545895</v>
      </c>
      <c r="BA10" s="34">
        <v>16406.034925232532</v>
      </c>
      <c r="BB10" s="34">
        <v>26731.765057115023</v>
      </c>
      <c r="BC10" s="34">
        <v>208836.31703932816</v>
      </c>
      <c r="BD10" s="34">
        <v>25356.817050730544</v>
      </c>
    </row>
    <row r="11" spans="1:56" s="31" customFormat="1" ht="15.75" customHeight="1" x14ac:dyDescent="0.2">
      <c r="A11" s="61"/>
      <c r="B11" s="61" t="s">
        <v>122</v>
      </c>
      <c r="C11" s="61" t="s">
        <v>162</v>
      </c>
      <c r="D11" s="68">
        <v>3518.2448880174779</v>
      </c>
      <c r="E11" s="68">
        <v>2680.528804011492</v>
      </c>
      <c r="F11" s="68">
        <v>3693.9573029842677</v>
      </c>
      <c r="G11" s="68">
        <v>5246.485219281295</v>
      </c>
      <c r="H11" s="68">
        <v>7135.4612507149359</v>
      </c>
      <c r="I11" s="68">
        <v>8555.7172052949809</v>
      </c>
      <c r="J11" s="68">
        <v>8665.5709244429054</v>
      </c>
      <c r="K11" s="68">
        <v>10459.985551866817</v>
      </c>
      <c r="L11" s="68">
        <v>7790.2146560475776</v>
      </c>
      <c r="M11" s="68">
        <v>8394.2630129213539</v>
      </c>
      <c r="N11" s="68">
        <v>6226.8784224500414</v>
      </c>
      <c r="O11" s="68">
        <v>6793.7344793338816</v>
      </c>
      <c r="P11" s="68">
        <v>79161.041717367028</v>
      </c>
      <c r="Q11" s="68">
        <v>9258.6138785638614</v>
      </c>
      <c r="R11" s="68">
        <v>6431.66384297682</v>
      </c>
      <c r="S11" s="68">
        <v>5736.8259843898886</v>
      </c>
      <c r="T11" s="68">
        <v>5773.1158070396614</v>
      </c>
      <c r="U11" s="68">
        <v>6597.4082858684897</v>
      </c>
      <c r="V11" s="68">
        <v>7696.9665516242358</v>
      </c>
      <c r="W11" s="68">
        <v>11380.127843541599</v>
      </c>
      <c r="X11" s="68">
        <v>7350.1338997351704</v>
      </c>
      <c r="Y11" s="68">
        <v>8009.853780252678</v>
      </c>
      <c r="Z11" s="68">
        <v>8269.8977420372885</v>
      </c>
      <c r="AA11" s="68">
        <v>7254.0797136842575</v>
      </c>
      <c r="AB11" s="68">
        <v>8489.9980978983422</v>
      </c>
      <c r="AC11" s="68">
        <v>92248.68542761229</v>
      </c>
      <c r="AD11" s="68">
        <v>12279.332307782421</v>
      </c>
      <c r="AE11" s="68">
        <v>9867.0875337074067</v>
      </c>
      <c r="AF11" s="68">
        <v>7304.2765130575353</v>
      </c>
      <c r="AG11" s="68">
        <v>8759.2329527093571</v>
      </c>
      <c r="AH11" s="68">
        <v>10506.710144859873</v>
      </c>
      <c r="AI11" s="68">
        <v>8028.2952619189145</v>
      </c>
      <c r="AJ11" s="68">
        <v>13031.837335664079</v>
      </c>
      <c r="AK11" s="68">
        <v>9040.0836486370063</v>
      </c>
      <c r="AL11" s="68">
        <v>8652.5174621919887</v>
      </c>
      <c r="AM11" s="68">
        <v>9522.8628511320221</v>
      </c>
      <c r="AN11" s="68">
        <v>8897.0395110161098</v>
      </c>
      <c r="AO11" s="68">
        <v>11785.54238900641</v>
      </c>
      <c r="AP11" s="68">
        <v>117674.81791168313</v>
      </c>
      <c r="AQ11" s="68">
        <v>15085.118507496818</v>
      </c>
      <c r="AR11" s="68">
        <v>8637.6494385833175</v>
      </c>
      <c r="AS11" s="68">
        <v>9397.4176350031885</v>
      </c>
      <c r="AT11" s="68">
        <v>8577.0693836355731</v>
      </c>
      <c r="AU11" s="68">
        <v>10743.695073964287</v>
      </c>
      <c r="AV11" s="68">
        <v>10607.287485808887</v>
      </c>
      <c r="AW11" s="68">
        <v>13414.926809953351</v>
      </c>
      <c r="AX11" s="68">
        <v>9482.4825519710903</v>
      </c>
      <c r="AY11" s="68">
        <v>8437.2754455903996</v>
      </c>
      <c r="AZ11" s="68">
        <v>9340.4827956067056</v>
      </c>
      <c r="BA11" s="68">
        <v>10846.903698095266</v>
      </c>
      <c r="BB11" s="68">
        <v>12013.577253127414</v>
      </c>
      <c r="BC11" s="68">
        <v>126583.88607883629</v>
      </c>
      <c r="BD11" s="68">
        <v>14498.145295831268</v>
      </c>
    </row>
    <row r="12" spans="1:56" s="31" customFormat="1" ht="15.75" customHeight="1" x14ac:dyDescent="0.2">
      <c r="A12" s="55"/>
      <c r="B12" s="55" t="s">
        <v>122</v>
      </c>
      <c r="C12" s="55" t="s">
        <v>166</v>
      </c>
      <c r="D12" s="34">
        <v>5680.9051836426215</v>
      </c>
      <c r="E12" s="34">
        <v>5737.3693007656766</v>
      </c>
      <c r="F12" s="34">
        <v>4768.3619027929481</v>
      </c>
      <c r="G12" s="34">
        <v>3982.4507471957427</v>
      </c>
      <c r="H12" s="34">
        <v>6889.2874599912384</v>
      </c>
      <c r="I12" s="34">
        <v>7662.0012211358262</v>
      </c>
      <c r="J12" s="34">
        <v>10103.413465593338</v>
      </c>
      <c r="K12" s="34">
        <v>7435.4639354520677</v>
      </c>
      <c r="L12" s="34">
        <v>7816.6729857627488</v>
      </c>
      <c r="M12" s="34">
        <v>7332.7816654222588</v>
      </c>
      <c r="N12" s="34">
        <v>7502.655348294742</v>
      </c>
      <c r="O12" s="34">
        <v>6811.6278002880708</v>
      </c>
      <c r="P12" s="34">
        <v>81722.991016337284</v>
      </c>
      <c r="Q12" s="34">
        <v>12170.535054345813</v>
      </c>
      <c r="R12" s="34">
        <v>10501.407993254375</v>
      </c>
      <c r="S12" s="34">
        <v>6552.6416617508921</v>
      </c>
      <c r="T12" s="34">
        <v>6003.8939617287169</v>
      </c>
      <c r="U12" s="34">
        <v>8458.8109896381193</v>
      </c>
      <c r="V12" s="34">
        <v>6259.5791007593716</v>
      </c>
      <c r="W12" s="34">
        <v>8827.909378363127</v>
      </c>
      <c r="X12" s="34">
        <v>7199.5599907125334</v>
      </c>
      <c r="Y12" s="34">
        <v>7582.5998983482114</v>
      </c>
      <c r="Z12" s="34">
        <v>7777.9626683681772</v>
      </c>
      <c r="AA12" s="34">
        <v>6449.0732158871378</v>
      </c>
      <c r="AB12" s="34">
        <v>5493.4817861406273</v>
      </c>
      <c r="AC12" s="34">
        <v>93277.455699297105</v>
      </c>
      <c r="AD12" s="34">
        <v>7981.0715423965648</v>
      </c>
      <c r="AE12" s="34">
        <v>7027.4651770651571</v>
      </c>
      <c r="AF12" s="34">
        <v>5983.4306016265746</v>
      </c>
      <c r="AG12" s="34">
        <v>5747.1276531753629</v>
      </c>
      <c r="AH12" s="34">
        <v>5309.1823873048106</v>
      </c>
      <c r="AI12" s="34">
        <v>5488.6349722729092</v>
      </c>
      <c r="AJ12" s="34">
        <v>9028.6271526901128</v>
      </c>
      <c r="AK12" s="34">
        <v>5334.2256097938362</v>
      </c>
      <c r="AL12" s="34">
        <v>6713.0195352283126</v>
      </c>
      <c r="AM12" s="34">
        <v>5407.9344012312122</v>
      </c>
      <c r="AN12" s="34">
        <v>4245.9265518555703</v>
      </c>
      <c r="AO12" s="34">
        <v>4200.5179800059741</v>
      </c>
      <c r="AP12" s="34">
        <v>72467.163564646398</v>
      </c>
      <c r="AQ12" s="34">
        <v>10123.188508685274</v>
      </c>
      <c r="AR12" s="34">
        <v>8275.4047408519982</v>
      </c>
      <c r="AS12" s="34">
        <v>5846.0634945186666</v>
      </c>
      <c r="AT12" s="34">
        <v>5612.3326620345488</v>
      </c>
      <c r="AU12" s="34">
        <v>7138.4523883160691</v>
      </c>
      <c r="AV12" s="34">
        <v>5364.0334606380475</v>
      </c>
      <c r="AW12" s="34">
        <v>7677.5411113998298</v>
      </c>
      <c r="AX12" s="34">
        <v>5224.7809272927607</v>
      </c>
      <c r="AY12" s="34">
        <v>5005.4188809783891</v>
      </c>
      <c r="AZ12" s="34">
        <v>4544.9324903531806</v>
      </c>
      <c r="BA12" s="34">
        <v>4147.1100624639585</v>
      </c>
      <c r="BB12" s="34">
        <v>4277.1800176678344</v>
      </c>
      <c r="BC12" s="34">
        <v>73236.438745200561</v>
      </c>
      <c r="BD12" s="34">
        <v>10252.15687859631</v>
      </c>
    </row>
    <row r="13" spans="1:56" s="31" customFormat="1" ht="15.75" customHeight="1" x14ac:dyDescent="0.2">
      <c r="A13" s="61"/>
      <c r="B13" s="61" t="s">
        <v>122</v>
      </c>
      <c r="C13" s="61" t="s">
        <v>189</v>
      </c>
      <c r="D13" s="68">
        <v>1405.296113094724</v>
      </c>
      <c r="E13" s="68">
        <v>846.93753550253462</v>
      </c>
      <c r="F13" s="68">
        <v>1610.0916013329688</v>
      </c>
      <c r="G13" s="68">
        <v>3985.8696930278084</v>
      </c>
      <c r="H13" s="68">
        <v>3492.4413679717691</v>
      </c>
      <c r="I13" s="68">
        <v>4033.9257820781359</v>
      </c>
      <c r="J13" s="68">
        <v>5910.3435784321609</v>
      </c>
      <c r="K13" s="68">
        <v>5769.6274866778276</v>
      </c>
      <c r="L13" s="68">
        <v>4279.0375246044396</v>
      </c>
      <c r="M13" s="68">
        <v>4287.1690228726948</v>
      </c>
      <c r="N13" s="68">
        <v>4174.8042724273955</v>
      </c>
      <c r="O13" s="68">
        <v>5010.4617045131272</v>
      </c>
      <c r="P13" s="68">
        <v>44806.005682535586</v>
      </c>
      <c r="Q13" s="68">
        <v>4985.4593021394321</v>
      </c>
      <c r="R13" s="68">
        <v>3717.7313669001092</v>
      </c>
      <c r="S13" s="68">
        <v>3855.2687859699035</v>
      </c>
      <c r="T13" s="68">
        <v>3930.9692242227684</v>
      </c>
      <c r="U13" s="68">
        <v>3794.5736036439826</v>
      </c>
      <c r="V13" s="68">
        <v>3189.1174430255696</v>
      </c>
      <c r="W13" s="68">
        <v>4928.0022304180256</v>
      </c>
      <c r="X13" s="68">
        <v>4761.2990892204089</v>
      </c>
      <c r="Y13" s="68">
        <v>3641.2620170437349</v>
      </c>
      <c r="Z13" s="68">
        <v>3108.9223435837293</v>
      </c>
      <c r="AA13" s="68">
        <v>3156.601780031614</v>
      </c>
      <c r="AB13" s="68">
        <v>4368.2757737714574</v>
      </c>
      <c r="AC13" s="68">
        <v>47437.48295997073</v>
      </c>
      <c r="AD13" s="68">
        <v>4583.0207693697166</v>
      </c>
      <c r="AE13" s="68">
        <v>3329.7587128466075</v>
      </c>
      <c r="AF13" s="68">
        <v>3568.8086693382215</v>
      </c>
      <c r="AG13" s="68">
        <v>3233.3621396758581</v>
      </c>
      <c r="AH13" s="68">
        <v>2951.4329161432202</v>
      </c>
      <c r="AI13" s="68">
        <v>3082.0110433444966</v>
      </c>
      <c r="AJ13" s="68">
        <v>4980.6075820463029</v>
      </c>
      <c r="AK13" s="68">
        <v>5236.6372524298222</v>
      </c>
      <c r="AL13" s="68">
        <v>3916.8501356082897</v>
      </c>
      <c r="AM13" s="68">
        <v>4559.7116816920698</v>
      </c>
      <c r="AN13" s="68">
        <v>4436.5548746302475</v>
      </c>
      <c r="AO13" s="68">
        <v>6012.0891548828176</v>
      </c>
      <c r="AP13" s="68">
        <v>49890.844932007669</v>
      </c>
      <c r="AQ13" s="68">
        <v>6090.0576697019078</v>
      </c>
      <c r="AR13" s="68">
        <v>4355.2019767681295</v>
      </c>
      <c r="AS13" s="68">
        <v>4336.9820769126654</v>
      </c>
      <c r="AT13" s="68">
        <v>4962.4987734389961</v>
      </c>
      <c r="AU13" s="68">
        <v>4374.4598394625273</v>
      </c>
      <c r="AV13" s="68">
        <v>4422.6975147624044</v>
      </c>
      <c r="AW13" s="68">
        <v>7009.3188314339814</v>
      </c>
      <c r="AX13" s="68">
        <v>7352.5617965635729</v>
      </c>
      <c r="AY13" s="68">
        <v>5066.3424108640756</v>
      </c>
      <c r="AZ13" s="68">
        <v>5304.1500770422954</v>
      </c>
      <c r="BA13" s="68">
        <v>5092.7916855584554</v>
      </c>
      <c r="BB13" s="68">
        <v>7337.4891001137275</v>
      </c>
      <c r="BC13" s="68">
        <v>65704.551752622734</v>
      </c>
      <c r="BD13" s="68">
        <v>7774.9491018483095</v>
      </c>
    </row>
    <row r="14" spans="1:56" s="31" customFormat="1" ht="15.75" customHeight="1" x14ac:dyDescent="0.2">
      <c r="A14" s="55"/>
      <c r="B14" s="55" t="s">
        <v>122</v>
      </c>
      <c r="C14" s="55" t="s">
        <v>163</v>
      </c>
      <c r="D14" s="34">
        <v>5961.9551553737801</v>
      </c>
      <c r="E14" s="34">
        <v>3329.6351655212102</v>
      </c>
      <c r="F14" s="34">
        <v>3998.7565909154464</v>
      </c>
      <c r="G14" s="34">
        <v>5442.7806406674226</v>
      </c>
      <c r="H14" s="34">
        <v>5323.3412707419911</v>
      </c>
      <c r="I14" s="34">
        <v>5984.7358021759965</v>
      </c>
      <c r="J14" s="34">
        <v>7679.5424261890403</v>
      </c>
      <c r="K14" s="34">
        <v>6186.4036051674457</v>
      </c>
      <c r="L14" s="34">
        <v>5917.1669127768509</v>
      </c>
      <c r="M14" s="34">
        <v>6660.0526444281568</v>
      </c>
      <c r="N14" s="34">
        <v>6896.1288992097561</v>
      </c>
      <c r="O14" s="34">
        <v>8739.3333517915726</v>
      </c>
      <c r="P14" s="34">
        <v>72119.832464958672</v>
      </c>
      <c r="Q14" s="34">
        <v>6364.1659663468836</v>
      </c>
      <c r="R14" s="34">
        <v>4465.4969043510846</v>
      </c>
      <c r="S14" s="34">
        <v>4078.589958220165</v>
      </c>
      <c r="T14" s="34">
        <v>5631.8430780458812</v>
      </c>
      <c r="U14" s="34">
        <v>5129.102278511521</v>
      </c>
      <c r="V14" s="34">
        <v>4238.9130370302582</v>
      </c>
      <c r="W14" s="34">
        <v>5961.6044924952594</v>
      </c>
      <c r="X14" s="34">
        <v>6016.5697838279648</v>
      </c>
      <c r="Y14" s="34">
        <v>4655.500258790853</v>
      </c>
      <c r="Z14" s="34">
        <v>5365.5626479854955</v>
      </c>
      <c r="AA14" s="34">
        <v>5273.7665616245822</v>
      </c>
      <c r="AB14" s="34">
        <v>6001.860681921833</v>
      </c>
      <c r="AC14" s="34">
        <v>63182.975649151784</v>
      </c>
      <c r="AD14" s="34">
        <v>5828.4985502726813</v>
      </c>
      <c r="AE14" s="34">
        <v>4358.2501610180188</v>
      </c>
      <c r="AF14" s="34">
        <v>5852.1248343345451</v>
      </c>
      <c r="AG14" s="34">
        <v>5428.6755189580272</v>
      </c>
      <c r="AH14" s="34">
        <v>5088.0720884373241</v>
      </c>
      <c r="AI14" s="34">
        <v>5615.9844286022781</v>
      </c>
      <c r="AJ14" s="34">
        <v>7731.4405625876889</v>
      </c>
      <c r="AK14" s="34">
        <v>7805.6360633661616</v>
      </c>
      <c r="AL14" s="34">
        <v>6196.3824454153882</v>
      </c>
      <c r="AM14" s="34">
        <v>6315.1625967473574</v>
      </c>
      <c r="AN14" s="34">
        <v>6435.2788233017891</v>
      </c>
      <c r="AO14" s="34">
        <v>7065.316150311156</v>
      </c>
      <c r="AP14" s="34">
        <v>73720.822223352428</v>
      </c>
      <c r="AQ14" s="34">
        <v>5893.717620281006</v>
      </c>
      <c r="AR14" s="34">
        <v>4677.0641601763582</v>
      </c>
      <c r="AS14" s="34">
        <v>5106.0048142920659</v>
      </c>
      <c r="AT14" s="34">
        <v>6052.1211328283789</v>
      </c>
      <c r="AU14" s="34">
        <v>5135.5256959875151</v>
      </c>
      <c r="AV14" s="34">
        <v>5364.5296329880466</v>
      </c>
      <c r="AW14" s="34">
        <v>7638.7539750300066</v>
      </c>
      <c r="AX14" s="34">
        <v>8245.2483690093959</v>
      </c>
      <c r="AY14" s="34">
        <v>6646.4441493728564</v>
      </c>
      <c r="AZ14" s="34">
        <v>6893.2698732975987</v>
      </c>
      <c r="BA14" s="34">
        <v>7255.2099519745034</v>
      </c>
      <c r="BB14" s="34">
        <v>7439.3207914910581</v>
      </c>
      <c r="BC14" s="34">
        <v>76347.210166728793</v>
      </c>
      <c r="BD14" s="34">
        <v>7502.8429005713497</v>
      </c>
    </row>
    <row r="15" spans="1:56" s="31" customFormat="1" ht="15.75" customHeight="1" x14ac:dyDescent="0.2">
      <c r="A15" s="61"/>
      <c r="B15" s="61" t="s">
        <v>122</v>
      </c>
      <c r="C15" s="61" t="s">
        <v>164</v>
      </c>
      <c r="D15" s="68">
        <v>2612.7757421881606</v>
      </c>
      <c r="E15" s="68">
        <v>2683.4239959928645</v>
      </c>
      <c r="F15" s="68">
        <v>1897.334546098492</v>
      </c>
      <c r="G15" s="68">
        <v>2113.6401385506183</v>
      </c>
      <c r="H15" s="68">
        <v>2743.8948142994709</v>
      </c>
      <c r="I15" s="68">
        <v>3082.3132043791288</v>
      </c>
      <c r="J15" s="68">
        <v>4281.3679977205647</v>
      </c>
      <c r="K15" s="68">
        <v>1868.9222147883654</v>
      </c>
      <c r="L15" s="68">
        <v>2311.6298508836171</v>
      </c>
      <c r="M15" s="68">
        <v>1934.1821279779367</v>
      </c>
      <c r="N15" s="68">
        <v>2000.5966854357468</v>
      </c>
      <c r="O15" s="68">
        <v>1617.7181024312263</v>
      </c>
      <c r="P15" s="68">
        <v>29147.799420746189</v>
      </c>
      <c r="Q15" s="68">
        <v>3035.1815937627148</v>
      </c>
      <c r="R15" s="68">
        <v>4515.5105153168906</v>
      </c>
      <c r="S15" s="68">
        <v>2494.2885502453123</v>
      </c>
      <c r="T15" s="68">
        <v>2160.6939612590927</v>
      </c>
      <c r="U15" s="68">
        <v>2947.4860305425309</v>
      </c>
      <c r="V15" s="68">
        <v>2356.7168925485707</v>
      </c>
      <c r="W15" s="68">
        <v>3573.8435331658015</v>
      </c>
      <c r="X15" s="68">
        <v>2112.9449079703159</v>
      </c>
      <c r="Y15" s="68">
        <v>2752.6363121944996</v>
      </c>
      <c r="Z15" s="68">
        <v>2365.9658935380708</v>
      </c>
      <c r="AA15" s="68">
        <v>1963.57701214237</v>
      </c>
      <c r="AB15" s="68">
        <v>1801.279772661301</v>
      </c>
      <c r="AC15" s="68">
        <v>32080.124975347473</v>
      </c>
      <c r="AD15" s="68">
        <v>3082.9145330364549</v>
      </c>
      <c r="AE15" s="68">
        <v>4661.1268214467163</v>
      </c>
      <c r="AF15" s="68">
        <v>2561.671127876712</v>
      </c>
      <c r="AG15" s="68">
        <v>2447.9796751547919</v>
      </c>
      <c r="AH15" s="68">
        <v>2656.4108671749345</v>
      </c>
      <c r="AI15" s="68">
        <v>2784.6763020750241</v>
      </c>
      <c r="AJ15" s="68">
        <v>2853.9989586444735</v>
      </c>
      <c r="AK15" s="68">
        <v>1822.7775990752825</v>
      </c>
      <c r="AL15" s="68">
        <v>2839.1225305811031</v>
      </c>
      <c r="AM15" s="68">
        <v>2078.1626885235096</v>
      </c>
      <c r="AN15" s="68">
        <v>2231.5619958540638</v>
      </c>
      <c r="AO15" s="68">
        <v>2091.4075227963353</v>
      </c>
      <c r="AP15" s="68">
        <v>32111.810622239398</v>
      </c>
      <c r="AQ15" s="68">
        <v>3094.492251033982</v>
      </c>
      <c r="AR15" s="68">
        <v>3870.8831260068559</v>
      </c>
      <c r="AS15" s="68">
        <v>2373.6468262407921</v>
      </c>
      <c r="AT15" s="68">
        <v>2049.890193586371</v>
      </c>
      <c r="AU15" s="68">
        <v>2445.4698361794558</v>
      </c>
      <c r="AV15" s="68">
        <v>2288.4254003291608</v>
      </c>
      <c r="AW15" s="68">
        <v>2861.3922813269487</v>
      </c>
      <c r="AX15" s="68">
        <v>2183.2459470712311</v>
      </c>
      <c r="AY15" s="68">
        <v>3132.6878812262075</v>
      </c>
      <c r="AZ15" s="68">
        <v>2527.4832819926005</v>
      </c>
      <c r="BA15" s="68">
        <v>2213.8331036972149</v>
      </c>
      <c r="BB15" s="68">
        <v>2171.6890274038606</v>
      </c>
      <c r="BC15" s="68">
        <v>31213.139156094683</v>
      </c>
      <c r="BD15" s="68">
        <v>3612.0860101450457</v>
      </c>
    </row>
    <row r="16" spans="1:56" s="31" customFormat="1" ht="15.75" customHeight="1" x14ac:dyDescent="0.2">
      <c r="A16" s="55"/>
      <c r="B16" s="55" t="s">
        <v>122</v>
      </c>
      <c r="C16" s="55" t="s">
        <v>159</v>
      </c>
      <c r="D16" s="34">
        <v>1478.3283718356838</v>
      </c>
      <c r="E16" s="34">
        <v>1052.0657620363802</v>
      </c>
      <c r="F16" s="34">
        <v>1152.8565533801666</v>
      </c>
      <c r="G16" s="34">
        <v>1865.2403306949523</v>
      </c>
      <c r="H16" s="34">
        <v>2460.7336971570921</v>
      </c>
      <c r="I16" s="34">
        <v>1738.8223671378782</v>
      </c>
      <c r="J16" s="34">
        <v>2250.3557702775097</v>
      </c>
      <c r="K16" s="34">
        <v>2532.555144143636</v>
      </c>
      <c r="L16" s="34">
        <v>2244.6974288233332</v>
      </c>
      <c r="M16" s="34">
        <v>2458.5908674349821</v>
      </c>
      <c r="N16" s="34">
        <v>2130.2709299645967</v>
      </c>
      <c r="O16" s="34">
        <v>2028.1620493116527</v>
      </c>
      <c r="P16" s="34">
        <v>23392.679272197864</v>
      </c>
      <c r="Q16" s="34">
        <v>1689.4590813026787</v>
      </c>
      <c r="R16" s="34">
        <v>1363.4402692004405</v>
      </c>
      <c r="S16" s="34">
        <v>977.00864969610666</v>
      </c>
      <c r="T16" s="34">
        <v>1005.8638732852162</v>
      </c>
      <c r="U16" s="34">
        <v>1023.7631832713813</v>
      </c>
      <c r="V16" s="34">
        <v>1150.3377785452944</v>
      </c>
      <c r="W16" s="34">
        <v>1831.8179363039987</v>
      </c>
      <c r="X16" s="34">
        <v>1640.1207982532894</v>
      </c>
      <c r="Y16" s="34">
        <v>1392.3089588250334</v>
      </c>
      <c r="Z16" s="34">
        <v>1489.8651236334226</v>
      </c>
      <c r="AA16" s="34">
        <v>1319.965049064846</v>
      </c>
      <c r="AB16" s="34">
        <v>1441.5954700533916</v>
      </c>
      <c r="AC16" s="34">
        <v>16325.546171435097</v>
      </c>
      <c r="AD16" s="34">
        <v>1808.6170143925076</v>
      </c>
      <c r="AE16" s="34">
        <v>2059.361160612727</v>
      </c>
      <c r="AF16" s="34">
        <v>1437.7402702766528</v>
      </c>
      <c r="AG16" s="34">
        <v>1514.9191747689663</v>
      </c>
      <c r="AH16" s="34">
        <v>1522.2594448055449</v>
      </c>
      <c r="AI16" s="34">
        <v>1489.2758651992669</v>
      </c>
      <c r="AJ16" s="34">
        <v>2761.6137191079315</v>
      </c>
      <c r="AK16" s="34">
        <v>2403.7078696082922</v>
      </c>
      <c r="AL16" s="34">
        <v>2082.5287066298365</v>
      </c>
      <c r="AM16" s="34">
        <v>2158.7270883192491</v>
      </c>
      <c r="AN16" s="34">
        <v>2159.5259231524815</v>
      </c>
      <c r="AO16" s="34">
        <v>2203.0908504151212</v>
      </c>
      <c r="AP16" s="34">
        <v>23601.367087288578</v>
      </c>
      <c r="AQ16" s="34">
        <v>2383.3082574335226</v>
      </c>
      <c r="AR16" s="34">
        <v>2560.8057268135517</v>
      </c>
      <c r="AS16" s="34">
        <v>2211.2352816070838</v>
      </c>
      <c r="AT16" s="34">
        <v>3309.8697275399154</v>
      </c>
      <c r="AU16" s="34">
        <v>3747.490828809196</v>
      </c>
      <c r="AV16" s="34">
        <v>3430.7016669543382</v>
      </c>
      <c r="AW16" s="34">
        <v>4158.5324869767501</v>
      </c>
      <c r="AX16" s="34">
        <v>4345.5192310880338</v>
      </c>
      <c r="AY16" s="34">
        <v>3422.2326585100463</v>
      </c>
      <c r="AZ16" s="34">
        <v>3867.0203743865386</v>
      </c>
      <c r="BA16" s="34">
        <v>2718.739187660397</v>
      </c>
      <c r="BB16" s="34">
        <v>2940.8531013106413</v>
      </c>
      <c r="BC16" s="34">
        <v>39096.308529090005</v>
      </c>
      <c r="BD16" s="34">
        <v>3439.0983872967131</v>
      </c>
    </row>
    <row r="17" spans="1:56" s="31" customFormat="1" ht="15.75" customHeight="1" x14ac:dyDescent="0.2">
      <c r="A17" s="61"/>
      <c r="B17" s="61" t="s">
        <v>122</v>
      </c>
      <c r="C17" s="61" t="s">
        <v>160</v>
      </c>
      <c r="D17" s="68">
        <v>469.87284263570439</v>
      </c>
      <c r="E17" s="68">
        <v>254.3426790824966</v>
      </c>
      <c r="F17" s="68">
        <v>318.63134339866286</v>
      </c>
      <c r="G17" s="68">
        <v>459.49545766365367</v>
      </c>
      <c r="H17" s="68">
        <v>634.93570907668948</v>
      </c>
      <c r="I17" s="68">
        <v>785.90012126557167</v>
      </c>
      <c r="J17" s="68">
        <v>1038.5773088399444</v>
      </c>
      <c r="K17" s="68">
        <v>525.89152481910901</v>
      </c>
      <c r="L17" s="68">
        <v>739.8225525644666</v>
      </c>
      <c r="M17" s="68">
        <v>722.9761614451038</v>
      </c>
      <c r="N17" s="68">
        <v>847.56131638049362</v>
      </c>
      <c r="O17" s="68">
        <v>1015.102536518848</v>
      </c>
      <c r="P17" s="68">
        <v>7813.1095536907442</v>
      </c>
      <c r="Q17" s="68">
        <v>1013.2463262971145</v>
      </c>
      <c r="R17" s="68">
        <v>0</v>
      </c>
      <c r="S17" s="68">
        <v>513.84344594190384</v>
      </c>
      <c r="T17" s="68">
        <v>563.01944896923101</v>
      </c>
      <c r="U17" s="68">
        <v>557.76064786565234</v>
      </c>
      <c r="V17" s="68">
        <v>705.70750074805449</v>
      </c>
      <c r="W17" s="68">
        <v>1215.6534988236697</v>
      </c>
      <c r="X17" s="68">
        <v>674.21206091527813</v>
      </c>
      <c r="Y17" s="68">
        <v>921.30302403233873</v>
      </c>
      <c r="Z17" s="68">
        <v>845.53024502077733</v>
      </c>
      <c r="AA17" s="68">
        <v>764.57448548720708</v>
      </c>
      <c r="AB17" s="68">
        <v>1002.6516407982126</v>
      </c>
      <c r="AC17" s="68">
        <v>8777.5023248994403</v>
      </c>
      <c r="AD17" s="68">
        <v>1086.6107485465175</v>
      </c>
      <c r="AE17" s="68">
        <v>683.49610906245914</v>
      </c>
      <c r="AF17" s="68">
        <v>674.38903253503531</v>
      </c>
      <c r="AG17" s="68">
        <v>665.65160791270705</v>
      </c>
      <c r="AH17" s="68">
        <v>895.56005846820131</v>
      </c>
      <c r="AI17" s="68">
        <v>1029.5557753703688</v>
      </c>
      <c r="AJ17" s="68">
        <v>1315.6679977670628</v>
      </c>
      <c r="AK17" s="68">
        <v>994.08334109591613</v>
      </c>
      <c r="AL17" s="68">
        <v>1327.9064249820512</v>
      </c>
      <c r="AM17" s="68">
        <v>1291.7187319830471</v>
      </c>
      <c r="AN17" s="68">
        <v>1011.4403819700918</v>
      </c>
      <c r="AO17" s="68">
        <v>821.21137466850155</v>
      </c>
      <c r="AP17" s="68">
        <v>11797.291584361958</v>
      </c>
      <c r="AQ17" s="68">
        <v>696.02880422218675</v>
      </c>
      <c r="AR17" s="68">
        <v>520.53634370571353</v>
      </c>
      <c r="AS17" s="68">
        <v>633.48591481216522</v>
      </c>
      <c r="AT17" s="68">
        <v>573.25092400928906</v>
      </c>
      <c r="AU17" s="68">
        <v>506.77074164125059</v>
      </c>
      <c r="AV17" s="68">
        <v>829.70202917717074</v>
      </c>
      <c r="AW17" s="68">
        <v>1092.3840281128971</v>
      </c>
      <c r="AX17" s="68">
        <v>750.93894337567895</v>
      </c>
      <c r="AY17" s="68">
        <v>651.40002631168352</v>
      </c>
      <c r="AZ17" s="68">
        <v>703.06242601165491</v>
      </c>
      <c r="BA17" s="68">
        <v>655.6140528500556</v>
      </c>
      <c r="BB17" s="68">
        <v>1594.29190110267</v>
      </c>
      <c r="BC17" s="68">
        <v>9207.4661353324154</v>
      </c>
      <c r="BD17" s="68">
        <v>2476.7270852910242</v>
      </c>
    </row>
    <row r="18" spans="1:56" s="31" customFormat="1" ht="15.75" customHeight="1" x14ac:dyDescent="0.2">
      <c r="A18" s="55"/>
      <c r="B18" s="55" t="s">
        <v>122</v>
      </c>
      <c r="C18" s="55" t="s">
        <v>186</v>
      </c>
      <c r="D18" s="34">
        <v>13536.016520940313</v>
      </c>
      <c r="E18" s="34">
        <v>9269.278661093942</v>
      </c>
      <c r="F18" s="34">
        <v>11928.203746241179</v>
      </c>
      <c r="G18" s="34">
        <v>15418.353158543865</v>
      </c>
      <c r="H18" s="34">
        <v>14483.853106785971</v>
      </c>
      <c r="I18" s="34">
        <v>17794.601138030746</v>
      </c>
      <c r="J18" s="34">
        <v>21991.449541579816</v>
      </c>
      <c r="K18" s="34">
        <v>19533.332932825506</v>
      </c>
      <c r="L18" s="34">
        <v>16740.10967484811</v>
      </c>
      <c r="M18" s="34">
        <v>16542.464321446485</v>
      </c>
      <c r="N18" s="34">
        <v>17611.53139428722</v>
      </c>
      <c r="O18" s="34">
        <v>19719.367750131518</v>
      </c>
      <c r="P18" s="34">
        <v>194568.56194675469</v>
      </c>
      <c r="Q18" s="34">
        <v>19610.42014945202</v>
      </c>
      <c r="R18" s="34">
        <v>15591.932314723006</v>
      </c>
      <c r="S18" s="34">
        <v>16274.033213522785</v>
      </c>
      <c r="T18" s="34">
        <v>17313.865848333262</v>
      </c>
      <c r="U18" s="34">
        <v>17026.537464520385</v>
      </c>
      <c r="V18" s="34">
        <v>17879.507079747804</v>
      </c>
      <c r="W18" s="34">
        <v>26939.642001466171</v>
      </c>
      <c r="X18" s="34">
        <v>24067.583571202369</v>
      </c>
      <c r="Y18" s="34">
        <v>18630.965154214864</v>
      </c>
      <c r="Z18" s="34">
        <v>19934.89523660222</v>
      </c>
      <c r="AA18" s="34">
        <v>18295.942759961807</v>
      </c>
      <c r="AB18" s="34">
        <v>19749.509958969895</v>
      </c>
      <c r="AC18" s="34">
        <v>231314.83475271659</v>
      </c>
      <c r="AD18" s="34">
        <v>21259.041286106727</v>
      </c>
      <c r="AE18" s="34">
        <v>14778.982863889527</v>
      </c>
      <c r="AF18" s="34">
        <v>17040.744336128315</v>
      </c>
      <c r="AG18" s="34">
        <v>14290.758662197724</v>
      </c>
      <c r="AH18" s="34">
        <v>15511.532137334243</v>
      </c>
      <c r="AI18" s="34">
        <v>16048.802351441342</v>
      </c>
      <c r="AJ18" s="34">
        <v>20167.618621597514</v>
      </c>
      <c r="AK18" s="34">
        <v>20434.166719960042</v>
      </c>
      <c r="AL18" s="34">
        <v>18455.804752757464</v>
      </c>
      <c r="AM18" s="34">
        <v>19989.559403878597</v>
      </c>
      <c r="AN18" s="34">
        <v>20606.713147487186</v>
      </c>
      <c r="AO18" s="34">
        <v>23711.631893014841</v>
      </c>
      <c r="AP18" s="34">
        <v>222295.35617579351</v>
      </c>
      <c r="AQ18" s="34">
        <v>24716.62626140537</v>
      </c>
      <c r="AR18" s="34">
        <v>17680.182657251178</v>
      </c>
      <c r="AS18" s="34">
        <v>20264.939773012895</v>
      </c>
      <c r="AT18" s="34">
        <v>21793.225177909746</v>
      </c>
      <c r="AU18" s="34">
        <v>19829.950896659357</v>
      </c>
      <c r="AV18" s="34">
        <v>19437.982345891207</v>
      </c>
      <c r="AW18" s="34">
        <v>24786.837422819459</v>
      </c>
      <c r="AX18" s="34">
        <v>23807.233416243089</v>
      </c>
      <c r="AY18" s="34">
        <v>21854.958885445263</v>
      </c>
      <c r="AZ18" s="34">
        <v>22335.999144519836</v>
      </c>
      <c r="BA18" s="34">
        <v>21870.011225024322</v>
      </c>
      <c r="BB18" s="34">
        <v>23670.995467502074</v>
      </c>
      <c r="BC18" s="34">
        <v>262048.94267368384</v>
      </c>
      <c r="BD18" s="34">
        <v>25418.057952503543</v>
      </c>
    </row>
    <row r="19" spans="1:56" s="31" customFormat="1" ht="15.75" customHeight="1" x14ac:dyDescent="0.2">
      <c r="A19" s="49">
        <v>263</v>
      </c>
      <c r="B19" s="49" t="s">
        <v>138</v>
      </c>
      <c r="C19" s="49" t="s">
        <v>122</v>
      </c>
      <c r="D19" s="317">
        <v>81892.624173491495</v>
      </c>
      <c r="E19" s="317">
        <v>93513.104298032922</v>
      </c>
      <c r="F19" s="317">
        <v>101393.07894928723</v>
      </c>
      <c r="G19" s="317">
        <v>102286.02591958572</v>
      </c>
      <c r="H19" s="317">
        <v>89528.020655848522</v>
      </c>
      <c r="I19" s="317">
        <v>106338.09668121814</v>
      </c>
      <c r="J19" s="317">
        <v>94887.295056762319</v>
      </c>
      <c r="K19" s="317">
        <v>93271.596247519657</v>
      </c>
      <c r="L19" s="317">
        <v>108308.57331670262</v>
      </c>
      <c r="M19" s="317">
        <v>103833.87660042712</v>
      </c>
      <c r="N19" s="317">
        <v>95361.943107142317</v>
      </c>
      <c r="O19" s="317">
        <v>124657.82022633438</v>
      </c>
      <c r="P19" s="317">
        <v>1195272.0552323526</v>
      </c>
      <c r="Q19" s="52">
        <v>90387.587765502089</v>
      </c>
      <c r="R19" s="52">
        <v>95127.22463901341</v>
      </c>
      <c r="S19" s="52">
        <v>105946.60630705777</v>
      </c>
      <c r="T19" s="52">
        <v>105173.27837836015</v>
      </c>
      <c r="U19" s="52">
        <v>102806.74252240238</v>
      </c>
      <c r="V19" s="52">
        <v>122167.42571250965</v>
      </c>
      <c r="W19" s="52">
        <v>115033.32302254601</v>
      </c>
      <c r="X19" s="52">
        <v>124793.27946977103</v>
      </c>
      <c r="Y19" s="52">
        <v>114297.48813973909</v>
      </c>
      <c r="Z19" s="52">
        <v>126853.44152721959</v>
      </c>
      <c r="AA19" s="52">
        <v>123039.56016537079</v>
      </c>
      <c r="AB19" s="52">
        <v>146654.3512372195</v>
      </c>
      <c r="AC19" s="52">
        <v>1372280.3088867115</v>
      </c>
      <c r="AD19" s="52">
        <v>123007.84402794561</v>
      </c>
      <c r="AE19" s="52">
        <v>130238.9997634379</v>
      </c>
      <c r="AF19" s="52">
        <v>129518.98240519252</v>
      </c>
      <c r="AG19" s="52">
        <v>144085.9856571641</v>
      </c>
      <c r="AH19" s="52">
        <v>140190.9681171554</v>
      </c>
      <c r="AI19" s="52">
        <v>139162.12499961333</v>
      </c>
      <c r="AJ19" s="52">
        <v>161103.22349645922</v>
      </c>
      <c r="AK19" s="52">
        <v>154105.5620281506</v>
      </c>
      <c r="AL19" s="52">
        <v>137671.16033245597</v>
      </c>
      <c r="AM19" s="52">
        <v>144189.41256688672</v>
      </c>
      <c r="AN19" s="52">
        <v>137310.4615139933</v>
      </c>
      <c r="AO19" s="52">
        <v>188008.27904120035</v>
      </c>
      <c r="AP19" s="52">
        <v>1728593.003949655</v>
      </c>
      <c r="AQ19" s="52">
        <v>132656.48649399055</v>
      </c>
      <c r="AR19" s="52">
        <v>144637.67800834239</v>
      </c>
      <c r="AS19" s="52">
        <v>148665.26039101425</v>
      </c>
      <c r="AT19" s="52">
        <v>146545.30244481159</v>
      </c>
      <c r="AU19" s="52">
        <v>141752.79797219529</v>
      </c>
      <c r="AV19" s="52">
        <v>147202.60613657767</v>
      </c>
      <c r="AW19" s="52">
        <v>162927.76042873325</v>
      </c>
      <c r="AX19" s="52">
        <v>149904.33608921166</v>
      </c>
      <c r="AY19" s="52">
        <v>174407.76739017077</v>
      </c>
      <c r="AZ19" s="52">
        <v>159850.54065401235</v>
      </c>
      <c r="BA19" s="52">
        <v>154708.36152821674</v>
      </c>
      <c r="BB19" s="52">
        <v>218420.99097539671</v>
      </c>
      <c r="BC19" s="52">
        <v>1881679.8885126733</v>
      </c>
      <c r="BD19" s="52">
        <v>147804.62595165588</v>
      </c>
    </row>
    <row r="20" spans="1:56" s="31" customFormat="1" ht="15.75" customHeight="1" x14ac:dyDescent="0.2">
      <c r="A20" s="55"/>
      <c r="B20" s="55" t="s">
        <v>122</v>
      </c>
      <c r="C20" s="55" t="s">
        <v>172</v>
      </c>
      <c r="D20" s="34">
        <v>19104.050008384223</v>
      </c>
      <c r="E20" s="34">
        <v>26898.052278004176</v>
      </c>
      <c r="F20" s="34">
        <v>28102.971159548146</v>
      </c>
      <c r="G20" s="34">
        <v>26631.182849966983</v>
      </c>
      <c r="H20" s="34">
        <v>25390.199375737946</v>
      </c>
      <c r="I20" s="34">
        <v>30068.223675690795</v>
      </c>
      <c r="J20" s="34">
        <v>23858.994794610826</v>
      </c>
      <c r="K20" s="34">
        <v>25145.419221614287</v>
      </c>
      <c r="L20" s="34">
        <v>26173.9340782574</v>
      </c>
      <c r="M20" s="34">
        <v>26304.378914648751</v>
      </c>
      <c r="N20" s="34">
        <v>24098.219564200102</v>
      </c>
      <c r="O20" s="34">
        <v>28633.13874039775</v>
      </c>
      <c r="P20" s="34">
        <v>310408.7646610614</v>
      </c>
      <c r="Q20" s="34">
        <v>21658.759942096</v>
      </c>
      <c r="R20" s="34">
        <v>24972.360475411155</v>
      </c>
      <c r="S20" s="34">
        <v>27289.744950714139</v>
      </c>
      <c r="T20" s="34">
        <v>28234.30469156777</v>
      </c>
      <c r="U20" s="34">
        <v>25984.741781476143</v>
      </c>
      <c r="V20" s="34">
        <v>32010.28840667455</v>
      </c>
      <c r="W20" s="34">
        <v>28728.866687836533</v>
      </c>
      <c r="X20" s="34">
        <v>30230.084009110014</v>
      </c>
      <c r="Y20" s="34">
        <v>25093.357323997654</v>
      </c>
      <c r="Z20" s="34">
        <v>30746.529018677338</v>
      </c>
      <c r="AA20" s="34">
        <v>28910.075653136442</v>
      </c>
      <c r="AB20" s="34">
        <v>39449.488035184666</v>
      </c>
      <c r="AC20" s="34">
        <v>343308.60097588244</v>
      </c>
      <c r="AD20" s="34">
        <v>27992.390531351164</v>
      </c>
      <c r="AE20" s="34">
        <v>29689.113334353347</v>
      </c>
      <c r="AF20" s="34">
        <v>30959.839042675689</v>
      </c>
      <c r="AG20" s="34">
        <v>35366.366880027708</v>
      </c>
      <c r="AH20" s="34">
        <v>33901.930351662151</v>
      </c>
      <c r="AI20" s="34">
        <v>32495.803542950216</v>
      </c>
      <c r="AJ20" s="34">
        <v>59698.465474924829</v>
      </c>
      <c r="AK20" s="34">
        <v>36917.49567540962</v>
      </c>
      <c r="AL20" s="34">
        <v>34070.19140439669</v>
      </c>
      <c r="AM20" s="34">
        <v>36639.362295135157</v>
      </c>
      <c r="AN20" s="34">
        <v>34863.172687180107</v>
      </c>
      <c r="AO20" s="34">
        <v>45817.711043278505</v>
      </c>
      <c r="AP20" s="34">
        <v>438411.8422633452</v>
      </c>
      <c r="AQ20" s="34">
        <v>33756.821388093456</v>
      </c>
      <c r="AR20" s="34">
        <v>39412.289246645138</v>
      </c>
      <c r="AS20" s="34">
        <v>37690.316414394882</v>
      </c>
      <c r="AT20" s="34">
        <v>35287.133024699717</v>
      </c>
      <c r="AU20" s="34">
        <v>37444.020193818826</v>
      </c>
      <c r="AV20" s="34">
        <v>39370.206453643012</v>
      </c>
      <c r="AW20" s="34">
        <v>42888.732382849557</v>
      </c>
      <c r="AX20" s="34">
        <v>39909.156473395073</v>
      </c>
      <c r="AY20" s="34">
        <v>43089.184855290121</v>
      </c>
      <c r="AZ20" s="34">
        <v>42437.02837659658</v>
      </c>
      <c r="BA20" s="34">
        <v>38605.14845814812</v>
      </c>
      <c r="BB20" s="34">
        <v>53428.349050448727</v>
      </c>
      <c r="BC20" s="34">
        <v>483318.38631802314</v>
      </c>
      <c r="BD20" s="34">
        <v>37655.75438698753</v>
      </c>
    </row>
    <row r="21" spans="1:56" s="31" customFormat="1" ht="15.75" customHeight="1" x14ac:dyDescent="0.2">
      <c r="A21" s="236"/>
      <c r="B21" s="236" t="s">
        <v>122</v>
      </c>
      <c r="C21" s="236" t="s">
        <v>165</v>
      </c>
      <c r="D21" s="93">
        <v>17765.598924412905</v>
      </c>
      <c r="E21" s="93">
        <v>19617.279938731481</v>
      </c>
      <c r="F21" s="93">
        <v>21461.795042123391</v>
      </c>
      <c r="G21" s="93">
        <v>21437.388577114267</v>
      </c>
      <c r="H21" s="93">
        <v>17988.924979288306</v>
      </c>
      <c r="I21" s="93">
        <v>20438.832119264265</v>
      </c>
      <c r="J21" s="93">
        <v>22066.269488821352</v>
      </c>
      <c r="K21" s="93">
        <v>17216.875329999162</v>
      </c>
      <c r="L21" s="93">
        <v>24675.144029153398</v>
      </c>
      <c r="M21" s="93">
        <v>22825.866730509628</v>
      </c>
      <c r="N21" s="93">
        <v>20714.078745156799</v>
      </c>
      <c r="O21" s="93">
        <v>21951.935753747177</v>
      </c>
      <c r="P21" s="93">
        <v>248159.98965832213</v>
      </c>
      <c r="Q21" s="93">
        <v>18105.791676506709</v>
      </c>
      <c r="R21" s="93">
        <v>19670.197606239704</v>
      </c>
      <c r="S21" s="93">
        <v>19275.398333787703</v>
      </c>
      <c r="T21" s="93">
        <v>16440.764959084692</v>
      </c>
      <c r="U21" s="93">
        <v>18218.342947090143</v>
      </c>
      <c r="V21" s="93">
        <v>17768.368040836351</v>
      </c>
      <c r="W21" s="93">
        <v>21402.285461242722</v>
      </c>
      <c r="X21" s="93">
        <v>23467.940779402154</v>
      </c>
      <c r="Y21" s="93">
        <v>21497.772184469501</v>
      </c>
      <c r="Z21" s="93">
        <v>24821.819172754906</v>
      </c>
      <c r="AA21" s="93">
        <v>21653.32102386067</v>
      </c>
      <c r="AB21" s="93">
        <v>21871.289409709014</v>
      </c>
      <c r="AC21" s="93">
        <v>244193.29159498427</v>
      </c>
      <c r="AD21" s="93">
        <v>22525.420177293017</v>
      </c>
      <c r="AE21" s="93">
        <v>24902.437874579296</v>
      </c>
      <c r="AF21" s="93">
        <v>21740.588139902251</v>
      </c>
      <c r="AG21" s="93">
        <v>27683.314078356139</v>
      </c>
      <c r="AH21" s="93">
        <v>27206.495941542467</v>
      </c>
      <c r="AI21" s="93">
        <v>26843.269399873418</v>
      </c>
      <c r="AJ21" s="93">
        <v>21830.150894269664</v>
      </c>
      <c r="AK21" s="93">
        <v>31536.210328905523</v>
      </c>
      <c r="AL21" s="93">
        <v>25623.382899767526</v>
      </c>
      <c r="AM21" s="93">
        <v>25116.327212570035</v>
      </c>
      <c r="AN21" s="93">
        <v>25016.787821100606</v>
      </c>
      <c r="AO21" s="93">
        <v>30183.146516309705</v>
      </c>
      <c r="AP21" s="93">
        <v>310207.53128446965</v>
      </c>
      <c r="AQ21" s="93">
        <v>25003.552240659134</v>
      </c>
      <c r="AR21" s="93">
        <v>27077.471868603057</v>
      </c>
      <c r="AS21" s="93">
        <v>27596.282457802437</v>
      </c>
      <c r="AT21" s="93">
        <v>25298.173942704419</v>
      </c>
      <c r="AU21" s="93">
        <v>26941.904372195713</v>
      </c>
      <c r="AV21" s="93">
        <v>25366.999068917143</v>
      </c>
      <c r="AW21" s="93">
        <v>27696.420307608561</v>
      </c>
      <c r="AX21" s="93">
        <v>29167.286970183108</v>
      </c>
      <c r="AY21" s="93">
        <v>29245.200922336695</v>
      </c>
      <c r="AZ21" s="93">
        <v>30024.797495183357</v>
      </c>
      <c r="BA21" s="93">
        <v>26491.91102737586</v>
      </c>
      <c r="BB21" s="93">
        <v>28884.628150629731</v>
      </c>
      <c r="BC21" s="93">
        <v>328794.6288241992</v>
      </c>
      <c r="BD21" s="93">
        <v>25847.738786281992</v>
      </c>
    </row>
    <row r="22" spans="1:56" s="31" customFormat="1" ht="15.75" customHeight="1" x14ac:dyDescent="0.2">
      <c r="A22" s="55"/>
      <c r="B22" s="55" t="s">
        <v>122</v>
      </c>
      <c r="C22" s="55" t="s">
        <v>162</v>
      </c>
      <c r="D22" s="34">
        <v>4605.7842567149573</v>
      </c>
      <c r="E22" s="34">
        <v>5170.014001104154</v>
      </c>
      <c r="F22" s="34">
        <v>5798.69116740146</v>
      </c>
      <c r="G22" s="34">
        <v>6899.8206925634095</v>
      </c>
      <c r="H22" s="34">
        <v>5381.1638943909766</v>
      </c>
      <c r="I22" s="34">
        <v>6258.4572092704957</v>
      </c>
      <c r="J22" s="34">
        <v>6207.1612616004586</v>
      </c>
      <c r="K22" s="34">
        <v>6620.4605864852474</v>
      </c>
      <c r="L22" s="34">
        <v>8885.8013407009257</v>
      </c>
      <c r="M22" s="34">
        <v>8437.0667613996175</v>
      </c>
      <c r="N22" s="34">
        <v>6880.5483660264263</v>
      </c>
      <c r="O22" s="34">
        <v>9679.07393676006</v>
      </c>
      <c r="P22" s="34">
        <v>80824.043474418198</v>
      </c>
      <c r="Q22" s="34">
        <v>8717.0137548186558</v>
      </c>
      <c r="R22" s="34">
        <v>8916.9077343077024</v>
      </c>
      <c r="S22" s="34">
        <v>9226.3012038538291</v>
      </c>
      <c r="T22" s="34">
        <v>9949.0761792814792</v>
      </c>
      <c r="U22" s="34">
        <v>9761.7940276288482</v>
      </c>
      <c r="V22" s="34">
        <v>10280.3967349595</v>
      </c>
      <c r="W22" s="34">
        <v>11179.968282676349</v>
      </c>
      <c r="X22" s="34">
        <v>10878.756794435742</v>
      </c>
      <c r="Y22" s="34">
        <v>11344.6668856414</v>
      </c>
      <c r="Z22" s="34">
        <v>10851.870474793352</v>
      </c>
      <c r="AA22" s="34">
        <v>12503.753750903517</v>
      </c>
      <c r="AB22" s="34">
        <v>12865.955922797071</v>
      </c>
      <c r="AC22" s="34">
        <v>126476.46174609746</v>
      </c>
      <c r="AD22" s="34">
        <v>13469.240258731865</v>
      </c>
      <c r="AE22" s="34">
        <v>12717.949815010914</v>
      </c>
      <c r="AF22" s="34">
        <v>12354.549082873487</v>
      </c>
      <c r="AG22" s="34">
        <v>13460.870097519357</v>
      </c>
      <c r="AH22" s="34">
        <v>15278.414290253955</v>
      </c>
      <c r="AI22" s="34">
        <v>12332.301166779063</v>
      </c>
      <c r="AJ22" s="34">
        <v>13351.842542046519</v>
      </c>
      <c r="AK22" s="34">
        <v>15153.506603167421</v>
      </c>
      <c r="AL22" s="34">
        <v>13812.872837115374</v>
      </c>
      <c r="AM22" s="34">
        <v>12799.977282949731</v>
      </c>
      <c r="AN22" s="34">
        <v>10732.83090214191</v>
      </c>
      <c r="AO22" s="34">
        <v>13609.018038671302</v>
      </c>
      <c r="AP22" s="34">
        <v>159073.37291726089</v>
      </c>
      <c r="AQ22" s="34">
        <v>14370.712741919524</v>
      </c>
      <c r="AR22" s="34">
        <v>14896.586925713735</v>
      </c>
      <c r="AS22" s="34">
        <v>15285.55736548017</v>
      </c>
      <c r="AT22" s="34">
        <v>15230.799998130953</v>
      </c>
      <c r="AU22" s="34">
        <v>15056.924665388329</v>
      </c>
      <c r="AV22" s="34">
        <v>12604.787905160825</v>
      </c>
      <c r="AW22" s="34">
        <v>17813.431579989359</v>
      </c>
      <c r="AX22" s="34">
        <v>15526.168823467906</v>
      </c>
      <c r="AY22" s="34">
        <v>16880.323909059487</v>
      </c>
      <c r="AZ22" s="34">
        <v>17196.769023432451</v>
      </c>
      <c r="BA22" s="34">
        <v>15309.955672158856</v>
      </c>
      <c r="BB22" s="34">
        <v>19420.080710844872</v>
      </c>
      <c r="BC22" s="34">
        <v>189592.09932074646</v>
      </c>
      <c r="BD22" s="34">
        <v>19393.461580607654</v>
      </c>
    </row>
    <row r="23" spans="1:56" s="31" customFormat="1" ht="15.75" customHeight="1" x14ac:dyDescent="0.2">
      <c r="A23" s="61"/>
      <c r="B23" s="61" t="s">
        <v>122</v>
      </c>
      <c r="C23" s="61" t="s">
        <v>163</v>
      </c>
      <c r="D23" s="68">
        <v>3703.072112894215</v>
      </c>
      <c r="E23" s="68">
        <v>4509.5725321483869</v>
      </c>
      <c r="F23" s="68">
        <v>5287.866955606899</v>
      </c>
      <c r="G23" s="68">
        <v>6137.6698523196692</v>
      </c>
      <c r="H23" s="68">
        <v>4885.4286343624963</v>
      </c>
      <c r="I23" s="68">
        <v>5164.4286592898452</v>
      </c>
      <c r="J23" s="68">
        <v>5476.2023238496076</v>
      </c>
      <c r="K23" s="68">
        <v>5477.2494119834191</v>
      </c>
      <c r="L23" s="68">
        <v>6941.2169755810564</v>
      </c>
      <c r="M23" s="68">
        <v>7136.2190393357323</v>
      </c>
      <c r="N23" s="68">
        <v>5930.1560866354312</v>
      </c>
      <c r="O23" s="68">
        <v>8288.0270508836347</v>
      </c>
      <c r="P23" s="68">
        <v>68937.109634890396</v>
      </c>
      <c r="Q23" s="68">
        <v>6936.0356190256716</v>
      </c>
      <c r="R23" s="68">
        <v>7415.8519085280641</v>
      </c>
      <c r="S23" s="68">
        <v>8347.9631009286495</v>
      </c>
      <c r="T23" s="68">
        <v>8128.5624481261975</v>
      </c>
      <c r="U23" s="68">
        <v>8057.1008057537038</v>
      </c>
      <c r="V23" s="68">
        <v>8515.3646674724314</v>
      </c>
      <c r="W23" s="68">
        <v>8500.1275038875629</v>
      </c>
      <c r="X23" s="68">
        <v>8694.1623455954796</v>
      </c>
      <c r="Y23" s="68">
        <v>8803.3339906976526</v>
      </c>
      <c r="Z23" s="68">
        <v>9323.9191863592878</v>
      </c>
      <c r="AA23" s="68">
        <v>10016.211184801236</v>
      </c>
      <c r="AB23" s="68">
        <v>9563.2747125068508</v>
      </c>
      <c r="AC23" s="68">
        <v>102301.90747368278</v>
      </c>
      <c r="AD23" s="68">
        <v>10664.679905769754</v>
      </c>
      <c r="AE23" s="68">
        <v>11740.146663247806</v>
      </c>
      <c r="AF23" s="68">
        <v>11453.574252659953</v>
      </c>
      <c r="AG23" s="68">
        <v>12402.977518019834</v>
      </c>
      <c r="AH23" s="68">
        <v>12843.522032517993</v>
      </c>
      <c r="AI23" s="68">
        <v>13030.072348936837</v>
      </c>
      <c r="AJ23" s="68">
        <v>13592.65467549817</v>
      </c>
      <c r="AK23" s="68">
        <v>14443.050391101238</v>
      </c>
      <c r="AL23" s="68">
        <v>13312.213001929145</v>
      </c>
      <c r="AM23" s="68">
        <v>13398.972681707506</v>
      </c>
      <c r="AN23" s="68">
        <v>11202.094327910987</v>
      </c>
      <c r="AO23" s="68">
        <v>16059.677578933957</v>
      </c>
      <c r="AP23" s="68">
        <v>154143.63537823316</v>
      </c>
      <c r="AQ23" s="68">
        <v>13127.799295135606</v>
      </c>
      <c r="AR23" s="68">
        <v>12862.779723945383</v>
      </c>
      <c r="AS23" s="68">
        <v>14111.611520468319</v>
      </c>
      <c r="AT23" s="68">
        <v>15181.877736399189</v>
      </c>
      <c r="AU23" s="68">
        <v>14929.478455664901</v>
      </c>
      <c r="AV23" s="68">
        <v>13913.960161975136</v>
      </c>
      <c r="AW23" s="68">
        <v>16347.401712624616</v>
      </c>
      <c r="AX23" s="68">
        <v>14441.305403501245</v>
      </c>
      <c r="AY23" s="68">
        <v>18734.52770236459</v>
      </c>
      <c r="AZ23" s="68">
        <v>15524.350346289504</v>
      </c>
      <c r="BA23" s="68">
        <v>16188.875442693819</v>
      </c>
      <c r="BB23" s="68">
        <v>25650.724187272201</v>
      </c>
      <c r="BC23" s="68">
        <v>191014.69168833451</v>
      </c>
      <c r="BD23" s="68">
        <v>13827.831736880218</v>
      </c>
    </row>
    <row r="24" spans="1:56" s="31" customFormat="1" ht="15.75" customHeight="1" x14ac:dyDescent="0.2">
      <c r="A24" s="55"/>
      <c r="B24" s="55" t="s">
        <v>122</v>
      </c>
      <c r="C24" s="55" t="s">
        <v>166</v>
      </c>
      <c r="D24" s="34">
        <v>3349.3601805334533</v>
      </c>
      <c r="E24" s="34">
        <v>3767.9110756348682</v>
      </c>
      <c r="F24" s="34">
        <v>3920.1335203949902</v>
      </c>
      <c r="G24" s="34">
        <v>4187.3939818327644</v>
      </c>
      <c r="H24" s="34">
        <v>3506.0751803777466</v>
      </c>
      <c r="I24" s="34">
        <v>4400.0340149468075</v>
      </c>
      <c r="J24" s="34">
        <v>3878.3020011967328</v>
      </c>
      <c r="K24" s="34">
        <v>3877.0632303592884</v>
      </c>
      <c r="L24" s="34">
        <v>5760.2731924547061</v>
      </c>
      <c r="M24" s="34">
        <v>5621.1308953701564</v>
      </c>
      <c r="N24" s="34">
        <v>3816.5573544000258</v>
      </c>
      <c r="O24" s="34">
        <v>5510.3561759409531</v>
      </c>
      <c r="P24" s="34">
        <v>51594.590803442494</v>
      </c>
      <c r="Q24" s="34">
        <v>5164.2369378616795</v>
      </c>
      <c r="R24" s="34">
        <v>5244.8931812444544</v>
      </c>
      <c r="S24" s="34">
        <v>5303.5736745601616</v>
      </c>
      <c r="T24" s="34">
        <v>5406.9167626148019</v>
      </c>
      <c r="U24" s="34">
        <v>5314.4420359526866</v>
      </c>
      <c r="V24" s="34">
        <v>7519.4905629095547</v>
      </c>
      <c r="W24" s="34">
        <v>6328.289270463014</v>
      </c>
      <c r="X24" s="34">
        <v>6829.786316345997</v>
      </c>
      <c r="Y24" s="34">
        <v>6458.3844491750187</v>
      </c>
      <c r="Z24" s="34">
        <v>6346.1830103617831</v>
      </c>
      <c r="AA24" s="34">
        <v>7156.5082705163368</v>
      </c>
      <c r="AB24" s="34">
        <v>7556.3068777660628</v>
      </c>
      <c r="AC24" s="34">
        <v>74629.01134977155</v>
      </c>
      <c r="AD24" s="34">
        <v>7644.2602850429848</v>
      </c>
      <c r="AE24" s="34">
        <v>7670.9955873433428</v>
      </c>
      <c r="AF24" s="34">
        <v>6744.6210916493901</v>
      </c>
      <c r="AG24" s="34">
        <v>7331.130257121662</v>
      </c>
      <c r="AH24" s="34">
        <v>8311.3030344859581</v>
      </c>
      <c r="AI24" s="34">
        <v>7306.3198813583031</v>
      </c>
      <c r="AJ24" s="34">
        <v>7261.6808494216357</v>
      </c>
      <c r="AK24" s="34">
        <v>8644.6723505168629</v>
      </c>
      <c r="AL24" s="34">
        <v>7840.9504590422866</v>
      </c>
      <c r="AM24" s="34">
        <v>7245.0823279138331</v>
      </c>
      <c r="AN24" s="34">
        <v>6502.5374723356554</v>
      </c>
      <c r="AO24" s="34">
        <v>9331.3838843586509</v>
      </c>
      <c r="AP24" s="34">
        <v>91834.937480590554</v>
      </c>
      <c r="AQ24" s="34">
        <v>8298.0447013766225</v>
      </c>
      <c r="AR24" s="34">
        <v>9071.0023134970161</v>
      </c>
      <c r="AS24" s="34">
        <v>7517.7454515573954</v>
      </c>
      <c r="AT24" s="34">
        <v>9327.9936265553952</v>
      </c>
      <c r="AU24" s="34">
        <v>9307.2358435354417</v>
      </c>
      <c r="AV24" s="34">
        <v>8820.5076467914096</v>
      </c>
      <c r="AW24" s="34">
        <v>10034.201220040339</v>
      </c>
      <c r="AX24" s="34">
        <v>9163.934273884006</v>
      </c>
      <c r="AY24" s="34">
        <v>10589.72805351689</v>
      </c>
      <c r="AZ24" s="34">
        <v>10108.407796182766</v>
      </c>
      <c r="BA24" s="34">
        <v>8822.3892134119251</v>
      </c>
      <c r="BB24" s="34">
        <v>12608.011562110996</v>
      </c>
      <c r="BC24" s="34">
        <v>113669.2017024602</v>
      </c>
      <c r="BD24" s="34">
        <v>10860.917232126669</v>
      </c>
    </row>
    <row r="25" spans="1:56" s="31" customFormat="1" ht="15.75" customHeight="1" x14ac:dyDescent="0.2">
      <c r="A25" s="61"/>
      <c r="B25" s="61" t="s">
        <v>122</v>
      </c>
      <c r="C25" s="61" t="s">
        <v>176</v>
      </c>
      <c r="D25" s="68">
        <v>6603.5282256926257</v>
      </c>
      <c r="E25" s="68">
        <v>6260.3357428173713</v>
      </c>
      <c r="F25" s="68">
        <v>3849.1914663584785</v>
      </c>
      <c r="G25" s="68">
        <v>2226.7115952567137</v>
      </c>
      <c r="H25" s="68">
        <v>4224.915998053777</v>
      </c>
      <c r="I25" s="68">
        <v>5445.0692995958852</v>
      </c>
      <c r="J25" s="68">
        <v>3216.2029683760902</v>
      </c>
      <c r="K25" s="68">
        <v>4360.5613950508414</v>
      </c>
      <c r="L25" s="68">
        <v>3684.8558896494101</v>
      </c>
      <c r="M25" s="68">
        <v>3229.9270046007741</v>
      </c>
      <c r="N25" s="68">
        <v>4229.3357326145588</v>
      </c>
      <c r="O25" s="68">
        <v>5912.0677261021247</v>
      </c>
      <c r="P25" s="68">
        <v>53242.703044168644</v>
      </c>
      <c r="Q25" s="68">
        <v>3134.5160049180631</v>
      </c>
      <c r="R25" s="68">
        <v>3529.2929324474489</v>
      </c>
      <c r="S25" s="68">
        <v>3166.3534848250661</v>
      </c>
      <c r="T25" s="68">
        <v>5601.2927920652965</v>
      </c>
      <c r="U25" s="68">
        <v>4886.5863295561348</v>
      </c>
      <c r="V25" s="68">
        <v>4985.0458563883003</v>
      </c>
      <c r="W25" s="68">
        <v>5369.7596225294992</v>
      </c>
      <c r="X25" s="68">
        <v>6805.0305305775391</v>
      </c>
      <c r="Y25" s="68">
        <v>5341.1307104544558</v>
      </c>
      <c r="Z25" s="68">
        <v>5689.1497409497115</v>
      </c>
      <c r="AA25" s="68">
        <v>6070.9464575064439</v>
      </c>
      <c r="AB25" s="68">
        <v>7870.7684123346244</v>
      </c>
      <c r="AC25" s="68">
        <v>62449.87287455258</v>
      </c>
      <c r="AD25" s="68">
        <v>5761.3905898543444</v>
      </c>
      <c r="AE25" s="68">
        <v>5997.8072347823254</v>
      </c>
      <c r="AF25" s="68">
        <v>6444.0230110843859</v>
      </c>
      <c r="AG25" s="68">
        <v>5906.4950086721155</v>
      </c>
      <c r="AH25" s="68">
        <v>6673.5754295488541</v>
      </c>
      <c r="AI25" s="68">
        <v>6733.502325246609</v>
      </c>
      <c r="AJ25" s="68">
        <v>5544.7064267585529</v>
      </c>
      <c r="AK25" s="68">
        <v>6798.5859536876142</v>
      </c>
      <c r="AL25" s="68">
        <v>6607.9011362947194</v>
      </c>
      <c r="AM25" s="68">
        <v>6255.4650344631218</v>
      </c>
      <c r="AN25" s="68">
        <v>7773.8023796690168</v>
      </c>
      <c r="AO25" s="68">
        <v>7460.4851339635034</v>
      </c>
      <c r="AP25" s="68">
        <v>77957.739664025168</v>
      </c>
      <c r="AQ25" s="68">
        <v>5984.4918234294173</v>
      </c>
      <c r="AR25" s="68">
        <v>7381.3086398817823</v>
      </c>
      <c r="AS25" s="68">
        <v>7175.6677655111071</v>
      </c>
      <c r="AT25" s="68">
        <v>8597.0008831239193</v>
      </c>
      <c r="AU25" s="68">
        <v>8377.0513253619702</v>
      </c>
      <c r="AV25" s="68">
        <v>7929.2265205458152</v>
      </c>
      <c r="AW25" s="68">
        <v>10556.908323743766</v>
      </c>
      <c r="AX25" s="68">
        <v>8036.7887210432236</v>
      </c>
      <c r="AY25" s="68">
        <v>9135.303497108267</v>
      </c>
      <c r="AZ25" s="68">
        <v>8933.4634161193153</v>
      </c>
      <c r="BA25" s="68">
        <v>5978.7767092676158</v>
      </c>
      <c r="BB25" s="68">
        <v>9370.8850178749817</v>
      </c>
      <c r="BC25" s="68">
        <v>97456.872643011186</v>
      </c>
      <c r="BD25" s="68">
        <v>7150.6150831424084</v>
      </c>
    </row>
    <row r="26" spans="1:56" s="31" customFormat="1" ht="15.75" customHeight="1" x14ac:dyDescent="0.2">
      <c r="A26" s="55"/>
      <c r="B26" s="55" t="s">
        <v>122</v>
      </c>
      <c r="C26" s="55" t="s">
        <v>164</v>
      </c>
      <c r="D26" s="34">
        <v>3000.124915213637</v>
      </c>
      <c r="E26" s="34">
        <v>3434.4464675267545</v>
      </c>
      <c r="F26" s="34">
        <v>3814.7227657432791</v>
      </c>
      <c r="G26" s="34">
        <v>3866.0027055639553</v>
      </c>
      <c r="H26" s="34">
        <v>3684.1524054334991</v>
      </c>
      <c r="I26" s="34">
        <v>5033.9656739256388</v>
      </c>
      <c r="J26" s="34">
        <v>3748.8832438048548</v>
      </c>
      <c r="K26" s="34">
        <v>3292.4041402558487</v>
      </c>
      <c r="L26" s="34">
        <v>3767.0371438798411</v>
      </c>
      <c r="M26" s="34">
        <v>3125.1301494097843</v>
      </c>
      <c r="N26" s="34">
        <v>3170.3013576065246</v>
      </c>
      <c r="O26" s="34">
        <v>4689.0222126023791</v>
      </c>
      <c r="P26" s="34">
        <v>44626.193180966002</v>
      </c>
      <c r="Q26" s="34">
        <v>2525.1909198056073</v>
      </c>
      <c r="R26" s="34">
        <v>2964.1695879494805</v>
      </c>
      <c r="S26" s="34">
        <v>3776.480723422239</v>
      </c>
      <c r="T26" s="34">
        <v>2945.2716655966919</v>
      </c>
      <c r="U26" s="34">
        <v>3188.4557543137576</v>
      </c>
      <c r="V26" s="34">
        <v>3776.5435703748826</v>
      </c>
      <c r="W26" s="34">
        <v>3179.9565809561905</v>
      </c>
      <c r="X26" s="34">
        <v>3775.7550297112734</v>
      </c>
      <c r="Y26" s="34">
        <v>3225.5101359613391</v>
      </c>
      <c r="Z26" s="34">
        <v>3505.5498389931176</v>
      </c>
      <c r="AA26" s="34">
        <v>3252.4906202668371</v>
      </c>
      <c r="AB26" s="34">
        <v>5970.5127796741326</v>
      </c>
      <c r="AC26" s="34">
        <v>42085.887207025546</v>
      </c>
      <c r="AD26" s="34">
        <v>2959.4061147085499</v>
      </c>
      <c r="AE26" s="34">
        <v>4000.0210717077816</v>
      </c>
      <c r="AF26" s="34">
        <v>4611.4919221579821</v>
      </c>
      <c r="AG26" s="34">
        <v>4309.9700911571172</v>
      </c>
      <c r="AH26" s="34">
        <v>3854.694366888883</v>
      </c>
      <c r="AI26" s="34">
        <v>3983.1758550893323</v>
      </c>
      <c r="AJ26" s="34">
        <v>4091.9237252321891</v>
      </c>
      <c r="AK26" s="34">
        <v>3962.8306284898904</v>
      </c>
      <c r="AL26" s="34">
        <v>4136.4941980246813</v>
      </c>
      <c r="AM26" s="34">
        <v>5484.1512615063257</v>
      </c>
      <c r="AN26" s="34">
        <v>4087.9707986348403</v>
      </c>
      <c r="AO26" s="34">
        <v>7280.1081818610464</v>
      </c>
      <c r="AP26" s="34">
        <v>52762.238215458616</v>
      </c>
      <c r="AQ26" s="34">
        <v>5107.8320680806364</v>
      </c>
      <c r="AR26" s="34">
        <v>3883.5879795055657</v>
      </c>
      <c r="AS26" s="34">
        <v>4513.0657759904097</v>
      </c>
      <c r="AT26" s="34">
        <v>4886.5617976478061</v>
      </c>
      <c r="AU26" s="34">
        <v>4087.0451874443916</v>
      </c>
      <c r="AV26" s="34">
        <v>4649.0277112622134</v>
      </c>
      <c r="AW26" s="34">
        <v>4229.6841011173374</v>
      </c>
      <c r="AX26" s="34">
        <v>4098.1692959323436</v>
      </c>
      <c r="AY26" s="34">
        <v>5941.3091388226885</v>
      </c>
      <c r="AZ26" s="34">
        <v>4792.624969023781</v>
      </c>
      <c r="BA26" s="34">
        <v>3956.817012062641</v>
      </c>
      <c r="BB26" s="34">
        <v>9228.1988619110634</v>
      </c>
      <c r="BC26" s="34">
        <v>59373.923898800873</v>
      </c>
      <c r="BD26" s="34">
        <v>5489.7236010518945</v>
      </c>
    </row>
    <row r="27" spans="1:56" s="31" customFormat="1" ht="15.75" customHeight="1" x14ac:dyDescent="0.2">
      <c r="A27" s="61"/>
      <c r="B27" s="61" t="s">
        <v>122</v>
      </c>
      <c r="C27" s="61" t="s">
        <v>189</v>
      </c>
      <c r="D27" s="68">
        <v>4540.0842016290253</v>
      </c>
      <c r="E27" s="68">
        <v>5575.4143701555495</v>
      </c>
      <c r="F27" s="68">
        <v>5589.4978660812412</v>
      </c>
      <c r="G27" s="68">
        <v>6547.6909724327743</v>
      </c>
      <c r="H27" s="68">
        <v>5993.0904252988121</v>
      </c>
      <c r="I27" s="68">
        <v>5837.6362541658536</v>
      </c>
      <c r="J27" s="68">
        <v>6076.666449043063</v>
      </c>
      <c r="K27" s="68">
        <v>5604.5227880867069</v>
      </c>
      <c r="L27" s="68">
        <v>5618.8730236096617</v>
      </c>
      <c r="M27" s="68">
        <v>5176.7978322785875</v>
      </c>
      <c r="N27" s="68">
        <v>3924.6336023954559</v>
      </c>
      <c r="O27" s="68">
        <v>6553.1135644398973</v>
      </c>
      <c r="P27" s="68">
        <v>67038.021349616625</v>
      </c>
      <c r="Q27" s="68">
        <v>5193.4500967768481</v>
      </c>
      <c r="R27" s="68">
        <v>4075.7273538773043</v>
      </c>
      <c r="S27" s="68">
        <v>4734.825023071905</v>
      </c>
      <c r="T27" s="68">
        <v>4089.7367138285608</v>
      </c>
      <c r="U27" s="68">
        <v>4582.2275405143419</v>
      </c>
      <c r="V27" s="68">
        <v>4532.7627040288298</v>
      </c>
      <c r="W27" s="68">
        <v>4121.8526296618065</v>
      </c>
      <c r="X27" s="68">
        <v>4043.8075159219657</v>
      </c>
      <c r="Y27" s="68">
        <v>5193.202565567145</v>
      </c>
      <c r="Z27" s="68">
        <v>3917.6413492816359</v>
      </c>
      <c r="AA27" s="68">
        <v>4876.7562745875102</v>
      </c>
      <c r="AB27" s="68">
        <v>6539.4893122319427</v>
      </c>
      <c r="AC27" s="68">
        <v>55901.479079349796</v>
      </c>
      <c r="AD27" s="68">
        <v>5125.7191501857897</v>
      </c>
      <c r="AE27" s="68">
        <v>5568.649065738643</v>
      </c>
      <c r="AF27" s="68">
        <v>3888.7868162219183</v>
      </c>
      <c r="AG27" s="68">
        <v>4463.0540560152185</v>
      </c>
      <c r="AH27" s="68">
        <v>4297.7889502036496</v>
      </c>
      <c r="AI27" s="68">
        <v>4596.3932891015802</v>
      </c>
      <c r="AJ27" s="68">
        <v>5562.9045709197599</v>
      </c>
      <c r="AK27" s="68">
        <v>3882.6878964173688</v>
      </c>
      <c r="AL27" s="68">
        <v>4154.3356277809762</v>
      </c>
      <c r="AM27" s="68">
        <v>3983.2466166368963</v>
      </c>
      <c r="AN27" s="68">
        <v>3990.2726887740555</v>
      </c>
      <c r="AO27" s="68">
        <v>6037.6470110514492</v>
      </c>
      <c r="AP27" s="68">
        <v>55551.485739047304</v>
      </c>
      <c r="AQ27" s="68">
        <v>3872.4457161249375</v>
      </c>
      <c r="AR27" s="68">
        <v>3888.2828038130319</v>
      </c>
      <c r="AS27" s="68">
        <v>3853.1346068328135</v>
      </c>
      <c r="AT27" s="68">
        <v>3816.9886876030891</v>
      </c>
      <c r="AU27" s="68">
        <v>3752.5132155551014</v>
      </c>
      <c r="AV27" s="68">
        <v>3942.1940979557498</v>
      </c>
      <c r="AW27" s="68">
        <v>8422.5982157219405</v>
      </c>
      <c r="AX27" s="68">
        <v>4611.6621646522644</v>
      </c>
      <c r="AY27" s="68">
        <v>4689.8622511990707</v>
      </c>
      <c r="AZ27" s="68">
        <v>3828.2947403691742</v>
      </c>
      <c r="BA27" s="68">
        <v>5974.6723833587903</v>
      </c>
      <c r="BB27" s="68">
        <v>5099.8915949117409</v>
      </c>
      <c r="BC27" s="68">
        <v>55752.540478097704</v>
      </c>
      <c r="BD27" s="68">
        <v>3849.0239857345196</v>
      </c>
    </row>
    <row r="28" spans="1:56" s="31" customFormat="1" ht="15.75" customHeight="1" x14ac:dyDescent="0.2">
      <c r="A28" s="55"/>
      <c r="B28" s="55" t="s">
        <v>122</v>
      </c>
      <c r="C28" s="55" t="s">
        <v>177</v>
      </c>
      <c r="D28" s="34">
        <v>167.1750434114241</v>
      </c>
      <c r="E28" s="34">
        <v>519.53921566848214</v>
      </c>
      <c r="F28" s="34">
        <v>1175.3672314469388</v>
      </c>
      <c r="G28" s="34">
        <v>621.66264335321489</v>
      </c>
      <c r="H28" s="34">
        <v>517.44039278454545</v>
      </c>
      <c r="I28" s="34">
        <v>365.71873171476301</v>
      </c>
      <c r="J28" s="34">
        <v>568.70797605766165</v>
      </c>
      <c r="K28" s="34">
        <v>827.24218645927817</v>
      </c>
      <c r="L28" s="34">
        <v>1181.7745690853878</v>
      </c>
      <c r="M28" s="34">
        <v>648.89475865621444</v>
      </c>
      <c r="N28" s="34">
        <v>695.87195708357444</v>
      </c>
      <c r="O28" s="34">
        <v>1509.6993052090431</v>
      </c>
      <c r="P28" s="34">
        <v>8799.0940109305284</v>
      </c>
      <c r="Q28" s="34">
        <v>754.7796653953726</v>
      </c>
      <c r="R28" s="34">
        <v>891.58228128114831</v>
      </c>
      <c r="S28" s="34">
        <v>1292.8589247586631</v>
      </c>
      <c r="T28" s="34">
        <v>112.75802807201023</v>
      </c>
      <c r="U28" s="34">
        <v>897.3601555064007</v>
      </c>
      <c r="V28" s="34">
        <v>1358.9688279525785</v>
      </c>
      <c r="W28" s="34">
        <v>941.5601132072178</v>
      </c>
      <c r="X28" s="34">
        <v>1144.7623742853018</v>
      </c>
      <c r="Y28" s="34">
        <v>1036.0563336668997</v>
      </c>
      <c r="Z28" s="34">
        <v>816.0792168221609</v>
      </c>
      <c r="AA28" s="34">
        <v>1106.3052979206545</v>
      </c>
      <c r="AB28" s="34">
        <v>1153.4601050218557</v>
      </c>
      <c r="AC28" s="34">
        <v>11506.531323890265</v>
      </c>
      <c r="AD28" s="34">
        <v>1130.1268029434868</v>
      </c>
      <c r="AE28" s="34">
        <v>880.09615160337194</v>
      </c>
      <c r="AF28" s="34">
        <v>606.67785252474778</v>
      </c>
      <c r="AG28" s="34">
        <v>1216.2766291339778</v>
      </c>
      <c r="AH28" s="34">
        <v>759.64992114529912</v>
      </c>
      <c r="AI28" s="34">
        <v>746.70605523848974</v>
      </c>
      <c r="AJ28" s="34">
        <v>815.14506661015616</v>
      </c>
      <c r="AK28" s="34">
        <v>723.61268897392222</v>
      </c>
      <c r="AL28" s="34">
        <v>796.27356348899434</v>
      </c>
      <c r="AM28" s="34">
        <v>707.25784627259395</v>
      </c>
      <c r="AN28" s="34">
        <v>2280.6039668811886</v>
      </c>
      <c r="AO28" s="34">
        <v>1025.6368250578325</v>
      </c>
      <c r="AP28" s="34">
        <v>11688.06336987406</v>
      </c>
      <c r="AQ28" s="34">
        <v>709.41547804205607</v>
      </c>
      <c r="AR28" s="34">
        <v>568.52069429135531</v>
      </c>
      <c r="AS28" s="34">
        <v>716.41717097503897</v>
      </c>
      <c r="AT28" s="34">
        <v>1691.1302117161104</v>
      </c>
      <c r="AU28" s="34">
        <v>1071.5459939382115</v>
      </c>
      <c r="AV28" s="34">
        <v>918.06641076069229</v>
      </c>
      <c r="AW28" s="34">
        <v>1350.2884294146033</v>
      </c>
      <c r="AX28" s="34">
        <v>1046.2592898878586</v>
      </c>
      <c r="AY28" s="34">
        <v>1485.2906982080526</v>
      </c>
      <c r="AZ28" s="34">
        <v>2094.6779301006823</v>
      </c>
      <c r="BA28" s="34">
        <v>11559.301847506946</v>
      </c>
      <c r="BB28" s="34">
        <v>3435.7574635027695</v>
      </c>
      <c r="BC28" s="34">
        <v>26646.671618344379</v>
      </c>
      <c r="BD28" s="34">
        <v>2392.9882252500024</v>
      </c>
    </row>
    <row r="29" spans="1:56" s="31" customFormat="1" ht="15.75" customHeight="1" x14ac:dyDescent="0.2">
      <c r="A29" s="61"/>
      <c r="B29" s="61" t="s">
        <v>122</v>
      </c>
      <c r="C29" s="61" t="s">
        <v>178</v>
      </c>
      <c r="D29" s="68">
        <v>2816.9840896021465</v>
      </c>
      <c r="E29" s="68">
        <v>982.82278042238283</v>
      </c>
      <c r="F29" s="68">
        <v>1197.6131459902072</v>
      </c>
      <c r="G29" s="68">
        <v>1708.098799308829</v>
      </c>
      <c r="H29" s="68">
        <v>1131.2777376555341</v>
      </c>
      <c r="I29" s="68">
        <v>1525.051347065458</v>
      </c>
      <c r="J29" s="68">
        <v>1575.7831975573765</v>
      </c>
      <c r="K29" s="68">
        <v>1379.5598095622609</v>
      </c>
      <c r="L29" s="68">
        <v>1553.0818731560062</v>
      </c>
      <c r="M29" s="68">
        <v>1351.0342190152255</v>
      </c>
      <c r="N29" s="68">
        <v>1549.5278681665513</v>
      </c>
      <c r="O29" s="68">
        <v>1165.1393755228012</v>
      </c>
      <c r="P29" s="68">
        <v>17935.974243024782</v>
      </c>
      <c r="Q29" s="68">
        <v>2502.9078960222828</v>
      </c>
      <c r="R29" s="68">
        <v>1158.5112778432735</v>
      </c>
      <c r="S29" s="68">
        <v>2313.3041495313755</v>
      </c>
      <c r="T29" s="68">
        <v>3687.392001026124</v>
      </c>
      <c r="U29" s="68">
        <v>1596.4753000438536</v>
      </c>
      <c r="V29" s="68">
        <v>1266.5380300005611</v>
      </c>
      <c r="W29" s="68">
        <v>2304.9436434798131</v>
      </c>
      <c r="X29" s="68">
        <v>2199.3580127895716</v>
      </c>
      <c r="Y29" s="68">
        <v>1649.157427247638</v>
      </c>
      <c r="Z29" s="68">
        <v>2281.3192026642946</v>
      </c>
      <c r="AA29" s="68">
        <v>2658.6133488010541</v>
      </c>
      <c r="AB29" s="68">
        <v>1357.0001033129452</v>
      </c>
      <c r="AC29" s="68">
        <v>24975.520392762788</v>
      </c>
      <c r="AD29" s="68">
        <v>3115.0268239676611</v>
      </c>
      <c r="AE29" s="68">
        <v>3926.2619846730622</v>
      </c>
      <c r="AF29" s="68">
        <v>2107.2033426117191</v>
      </c>
      <c r="AG29" s="68">
        <v>3911.0988815337491</v>
      </c>
      <c r="AH29" s="68">
        <v>2432.144020799366</v>
      </c>
      <c r="AI29" s="68">
        <v>2164.269687545529</v>
      </c>
      <c r="AJ29" s="68">
        <v>3111.9132846184789</v>
      </c>
      <c r="AK29" s="68">
        <v>2241.411605661232</v>
      </c>
      <c r="AL29" s="68">
        <v>877.01474799396942</v>
      </c>
      <c r="AM29" s="68">
        <v>3670.6836381948806</v>
      </c>
      <c r="AN29" s="68">
        <v>3143.6144091501305</v>
      </c>
      <c r="AO29" s="68">
        <v>1342.7375876685239</v>
      </c>
      <c r="AP29" s="68">
        <v>32043.380014418308</v>
      </c>
      <c r="AQ29" s="68">
        <v>3445.950244052869</v>
      </c>
      <c r="AR29" s="68">
        <v>2309.9553046911906</v>
      </c>
      <c r="AS29" s="68">
        <v>3599.461533999729</v>
      </c>
      <c r="AT29" s="68">
        <v>1851.2961829421574</v>
      </c>
      <c r="AU29" s="68">
        <v>1815.1578015787295</v>
      </c>
      <c r="AV29" s="68">
        <v>3283.7787377628238</v>
      </c>
      <c r="AW29" s="68">
        <v>1341.0280015343308</v>
      </c>
      <c r="AX29" s="68">
        <v>1942.4878791511203</v>
      </c>
      <c r="AY29" s="68">
        <v>3994.9630463626154</v>
      </c>
      <c r="AZ29" s="68">
        <v>586.54667595128296</v>
      </c>
      <c r="BA29" s="68">
        <v>1921.2682956891504</v>
      </c>
      <c r="BB29" s="68">
        <v>5114.9680994605633</v>
      </c>
      <c r="BC29" s="68">
        <v>31206.861803176565</v>
      </c>
      <c r="BD29" s="68">
        <v>2031.1566204794592</v>
      </c>
    </row>
    <row r="30" spans="1:56" s="31" customFormat="1" ht="15.75" customHeight="1" x14ac:dyDescent="0.2">
      <c r="A30" s="55"/>
      <c r="B30" s="55" t="s">
        <v>122</v>
      </c>
      <c r="C30" s="55" t="s">
        <v>186</v>
      </c>
      <c r="D30" s="34">
        <v>16236.862215002886</v>
      </c>
      <c r="E30" s="34">
        <v>16777.715895819314</v>
      </c>
      <c r="F30" s="34">
        <v>21195.228628592224</v>
      </c>
      <c r="G30" s="34">
        <v>22022.403249873169</v>
      </c>
      <c r="H30" s="34">
        <v>16825.351632464888</v>
      </c>
      <c r="I30" s="34">
        <v>21800.679696288345</v>
      </c>
      <c r="J30" s="34">
        <v>18214.121351844333</v>
      </c>
      <c r="K30" s="34">
        <v>19470.238147663342</v>
      </c>
      <c r="L30" s="34">
        <v>20066.58120117482</v>
      </c>
      <c r="M30" s="34">
        <v>19977.430295202634</v>
      </c>
      <c r="N30" s="34">
        <v>20352.712472856871</v>
      </c>
      <c r="O30" s="34">
        <v>30766.246384728551</v>
      </c>
      <c r="P30" s="34">
        <v>243705.57117151128</v>
      </c>
      <c r="Q30" s="34">
        <v>15694.905252275201</v>
      </c>
      <c r="R30" s="34">
        <v>16287.730299883668</v>
      </c>
      <c r="S30" s="34">
        <v>21219.80273760407</v>
      </c>
      <c r="T30" s="34">
        <v>20577.202137096498</v>
      </c>
      <c r="U30" s="34">
        <v>20319.215844566359</v>
      </c>
      <c r="V30" s="34">
        <v>30153.65831091212</v>
      </c>
      <c r="W30" s="34">
        <v>22975.713226605305</v>
      </c>
      <c r="X30" s="34">
        <v>26723.835761596041</v>
      </c>
      <c r="Y30" s="34">
        <v>24654.916132860395</v>
      </c>
      <c r="Z30" s="34">
        <v>28553.381315562048</v>
      </c>
      <c r="AA30" s="34">
        <v>24834.578283070106</v>
      </c>
      <c r="AB30" s="34">
        <v>32456.805566680338</v>
      </c>
      <c r="AC30" s="34">
        <v>284451.74486871215</v>
      </c>
      <c r="AD30" s="34">
        <v>22620.183388097008</v>
      </c>
      <c r="AE30" s="34">
        <v>23145.520980398018</v>
      </c>
      <c r="AF30" s="34">
        <v>28607.62785083101</v>
      </c>
      <c r="AG30" s="34">
        <v>28034.432159607193</v>
      </c>
      <c r="AH30" s="34">
        <v>24631.449778106809</v>
      </c>
      <c r="AI30" s="34">
        <v>28930.311447493972</v>
      </c>
      <c r="AJ30" s="34">
        <v>26241.835986159273</v>
      </c>
      <c r="AK30" s="34">
        <v>29801.49790581991</v>
      </c>
      <c r="AL30" s="34">
        <v>26439.530456621567</v>
      </c>
      <c r="AM30" s="34">
        <v>28888.886369536613</v>
      </c>
      <c r="AN30" s="34">
        <v>27716.774060214811</v>
      </c>
      <c r="AO30" s="34">
        <v>49860.727240045846</v>
      </c>
      <c r="AP30" s="34">
        <v>344918.77762293204</v>
      </c>
      <c r="AQ30" s="34">
        <v>18979.420797076284</v>
      </c>
      <c r="AR30" s="34">
        <v>23285.892507755107</v>
      </c>
      <c r="AS30" s="34">
        <v>26606.000328001981</v>
      </c>
      <c r="AT30" s="34">
        <v>25376.34635328882</v>
      </c>
      <c r="AU30" s="34">
        <v>18969.920917713705</v>
      </c>
      <c r="AV30" s="34">
        <v>26403.851421802832</v>
      </c>
      <c r="AW30" s="34">
        <v>22247.066154088869</v>
      </c>
      <c r="AX30" s="34">
        <v>21961.116794113532</v>
      </c>
      <c r="AY30" s="34">
        <v>30622.073315902278</v>
      </c>
      <c r="AZ30" s="34">
        <v>24323.579884763447</v>
      </c>
      <c r="BA30" s="34">
        <v>19899.245466543078</v>
      </c>
      <c r="BB30" s="34">
        <v>46179.496276428996</v>
      </c>
      <c r="BC30" s="34">
        <v>304854.01021747896</v>
      </c>
      <c r="BD30" s="34">
        <v>19305.414713113529</v>
      </c>
    </row>
    <row r="31" spans="1:56" s="91" customFormat="1" ht="15.75" customHeight="1" x14ac:dyDescent="0.2">
      <c r="A31" s="67">
        <v>2841</v>
      </c>
      <c r="B31" s="67" t="s">
        <v>130</v>
      </c>
      <c r="C31" s="67" t="s">
        <v>122</v>
      </c>
      <c r="D31" s="314">
        <v>103991.37556749396</v>
      </c>
      <c r="E31" s="314">
        <v>110455.51612139342</v>
      </c>
      <c r="F31" s="314">
        <v>114881.78064653884</v>
      </c>
      <c r="G31" s="314">
        <v>115595.86705130689</v>
      </c>
      <c r="H31" s="314">
        <v>110482.09696715967</v>
      </c>
      <c r="I31" s="314">
        <v>116358.91742916986</v>
      </c>
      <c r="J31" s="314">
        <v>116638.1855272722</v>
      </c>
      <c r="K31" s="314">
        <v>113761.34348981371</v>
      </c>
      <c r="L31" s="314">
        <v>121522.55962411112</v>
      </c>
      <c r="M31" s="314">
        <v>115617.70303766622</v>
      </c>
      <c r="N31" s="314">
        <v>119941.65175573285</v>
      </c>
      <c r="O31" s="314">
        <v>120162.24748845029</v>
      </c>
      <c r="P31" s="314">
        <v>1379409.2447061092</v>
      </c>
      <c r="Q31" s="314">
        <v>103977.94844433229</v>
      </c>
      <c r="R31" s="314">
        <v>111235.11244011045</v>
      </c>
      <c r="S31" s="314">
        <v>107841.95514778886</v>
      </c>
      <c r="T31" s="314">
        <v>110148.16191607549</v>
      </c>
      <c r="U31" s="314">
        <v>115355.04288106898</v>
      </c>
      <c r="V31" s="314">
        <v>106860.96419595586</v>
      </c>
      <c r="W31" s="314">
        <v>110932.56351338659</v>
      </c>
      <c r="X31" s="314">
        <v>113408.19122286676</v>
      </c>
      <c r="Y31" s="314">
        <v>114645.37411968234</v>
      </c>
      <c r="Z31" s="314">
        <v>122096.66207009942</v>
      </c>
      <c r="AA31" s="314">
        <v>112424.43764412049</v>
      </c>
      <c r="AB31" s="314">
        <v>138923.01353682732</v>
      </c>
      <c r="AC31" s="314">
        <v>1367849.427132315</v>
      </c>
      <c r="AD31" s="314">
        <v>120979.19701993164</v>
      </c>
      <c r="AE31" s="314">
        <v>114726.00148705764</v>
      </c>
      <c r="AF31" s="314">
        <v>109933.60804644646</v>
      </c>
      <c r="AG31" s="314">
        <v>114885.39758009586</v>
      </c>
      <c r="AH31" s="314">
        <v>117453.9203492485</v>
      </c>
      <c r="AI31" s="314">
        <v>114581.81254215834</v>
      </c>
      <c r="AJ31" s="314">
        <v>114335.91864705607</v>
      </c>
      <c r="AK31" s="314">
        <v>109114.55453276369</v>
      </c>
      <c r="AL31" s="314">
        <v>124960.46929369491</v>
      </c>
      <c r="AM31" s="314">
        <v>123583.12636634687</v>
      </c>
      <c r="AN31" s="314">
        <v>111820.13611567022</v>
      </c>
      <c r="AO31" s="314">
        <v>134377.670180163</v>
      </c>
      <c r="AP31" s="314">
        <v>1410751.812160633</v>
      </c>
      <c r="AQ31" s="314">
        <v>105956.2896100553</v>
      </c>
      <c r="AR31" s="314">
        <v>112545.50588064294</v>
      </c>
      <c r="AS31" s="314">
        <v>126619.57642930337</v>
      </c>
      <c r="AT31" s="314">
        <v>113865.23482218375</v>
      </c>
      <c r="AU31" s="314">
        <v>110252.05453706304</v>
      </c>
      <c r="AV31" s="314">
        <v>121810.55843091874</v>
      </c>
      <c r="AW31" s="314">
        <v>120995.39626563719</v>
      </c>
      <c r="AX31" s="314">
        <v>111382.10345664169</v>
      </c>
      <c r="AY31" s="314">
        <v>117098.32079449053</v>
      </c>
      <c r="AZ31" s="314">
        <v>118941.28522003285</v>
      </c>
      <c r="BA31" s="314">
        <v>124156.54066760279</v>
      </c>
      <c r="BB31" s="314">
        <v>140928.4502346419</v>
      </c>
      <c r="BC31" s="314">
        <v>1424551.3163492139</v>
      </c>
      <c r="BD31" s="314">
        <v>111382.09258249708</v>
      </c>
    </row>
    <row r="32" spans="1:56" s="31" customFormat="1" ht="15.75" customHeight="1" x14ac:dyDescent="0.2">
      <c r="A32" s="55"/>
      <c r="B32" s="55" t="s">
        <v>122</v>
      </c>
      <c r="C32" s="55" t="s">
        <v>172</v>
      </c>
      <c r="D32" s="34">
        <v>61192.593765046782</v>
      </c>
      <c r="E32" s="34">
        <v>63243.608491208084</v>
      </c>
      <c r="F32" s="34">
        <v>67528.953172408961</v>
      </c>
      <c r="G32" s="34">
        <v>70468.77760031556</v>
      </c>
      <c r="H32" s="34">
        <v>68665.229430652762</v>
      </c>
      <c r="I32" s="34">
        <v>71153.636864733751</v>
      </c>
      <c r="J32" s="34">
        <v>74320.895521616432</v>
      </c>
      <c r="K32" s="34">
        <v>73677.274922376731</v>
      </c>
      <c r="L32" s="34">
        <v>76261.064752277511</v>
      </c>
      <c r="M32" s="34">
        <v>72356.378447276918</v>
      </c>
      <c r="N32" s="34">
        <v>73769.116362929271</v>
      </c>
      <c r="O32" s="34">
        <v>76359.043192342724</v>
      </c>
      <c r="P32" s="34">
        <v>848996.5725231854</v>
      </c>
      <c r="Q32" s="34">
        <v>66113.771648227557</v>
      </c>
      <c r="R32" s="34">
        <v>71034.73903640607</v>
      </c>
      <c r="S32" s="34">
        <v>68601.385701565916</v>
      </c>
      <c r="T32" s="34">
        <v>68345.86594108335</v>
      </c>
      <c r="U32" s="34">
        <v>72980.878490659146</v>
      </c>
      <c r="V32" s="34">
        <v>70285.396421841389</v>
      </c>
      <c r="W32" s="34">
        <v>68154.949755858543</v>
      </c>
      <c r="X32" s="34">
        <v>68169.708463359013</v>
      </c>
      <c r="Y32" s="34">
        <v>69723.978533593909</v>
      </c>
      <c r="Z32" s="34">
        <v>75437.167774400004</v>
      </c>
      <c r="AA32" s="34">
        <v>68353.034315519544</v>
      </c>
      <c r="AB32" s="34">
        <v>81476.988042655066</v>
      </c>
      <c r="AC32" s="34">
        <v>848677.86412516958</v>
      </c>
      <c r="AD32" s="34">
        <v>77193.161690054607</v>
      </c>
      <c r="AE32" s="34">
        <v>67409.838381014823</v>
      </c>
      <c r="AF32" s="34">
        <v>63659.1340811345</v>
      </c>
      <c r="AG32" s="34">
        <v>67604.88407113307</v>
      </c>
      <c r="AH32" s="34">
        <v>70089.908449175331</v>
      </c>
      <c r="AI32" s="34">
        <v>70476.739494958572</v>
      </c>
      <c r="AJ32" s="34">
        <v>68503.865425094715</v>
      </c>
      <c r="AK32" s="34">
        <v>65218.023740648634</v>
      </c>
      <c r="AL32" s="34">
        <v>76655.498764418895</v>
      </c>
      <c r="AM32" s="34">
        <v>73951.609965478012</v>
      </c>
      <c r="AN32" s="34">
        <v>67124.607391359328</v>
      </c>
      <c r="AO32" s="34">
        <v>90804.039352474181</v>
      </c>
      <c r="AP32" s="34">
        <v>858691.31080694462</v>
      </c>
      <c r="AQ32" s="34">
        <v>65641.02925691384</v>
      </c>
      <c r="AR32" s="34">
        <v>59098.201528603793</v>
      </c>
      <c r="AS32" s="34">
        <v>69744.752131629313</v>
      </c>
      <c r="AT32" s="34">
        <v>61578.782830949523</v>
      </c>
      <c r="AU32" s="34">
        <v>61805.060689254839</v>
      </c>
      <c r="AV32" s="34">
        <v>69816.934525184217</v>
      </c>
      <c r="AW32" s="34">
        <v>66736.88803098358</v>
      </c>
      <c r="AX32" s="34">
        <v>61466.231209815036</v>
      </c>
      <c r="AY32" s="34">
        <v>62665.040798406648</v>
      </c>
      <c r="AZ32" s="34">
        <v>63391.252673687486</v>
      </c>
      <c r="BA32" s="34">
        <v>72748.853594869084</v>
      </c>
      <c r="BB32" s="34">
        <v>75569.163129200926</v>
      </c>
      <c r="BC32" s="34">
        <v>790262.19039949821</v>
      </c>
      <c r="BD32" s="34">
        <v>56647.237281940281</v>
      </c>
    </row>
    <row r="33" spans="1:56" s="31" customFormat="1" ht="15.75" customHeight="1" x14ac:dyDescent="0.2">
      <c r="A33" s="61"/>
      <c r="B33" s="61" t="s">
        <v>122</v>
      </c>
      <c r="C33" s="61" t="s">
        <v>176</v>
      </c>
      <c r="D33" s="68">
        <v>11222.037453594332</v>
      </c>
      <c r="E33" s="68">
        <v>13007.177564394566</v>
      </c>
      <c r="F33" s="68">
        <v>12096.245845064876</v>
      </c>
      <c r="G33" s="68">
        <v>9474.4499182964792</v>
      </c>
      <c r="H33" s="68">
        <v>9358.6447738873903</v>
      </c>
      <c r="I33" s="68">
        <v>11219.344657106754</v>
      </c>
      <c r="J33" s="68">
        <v>11429.371911695824</v>
      </c>
      <c r="K33" s="68">
        <v>11525.622025343189</v>
      </c>
      <c r="L33" s="68">
        <v>10818.110852658452</v>
      </c>
      <c r="M33" s="68">
        <v>10755.440567784286</v>
      </c>
      <c r="N33" s="68">
        <v>11173.717396949467</v>
      </c>
      <c r="O33" s="68">
        <v>11838.318209367744</v>
      </c>
      <c r="P33" s="68">
        <v>133918.48117614337</v>
      </c>
      <c r="Q33" s="68">
        <v>10360.062753760447</v>
      </c>
      <c r="R33" s="68">
        <v>11824.117174019972</v>
      </c>
      <c r="S33" s="68">
        <v>10520.290983454561</v>
      </c>
      <c r="T33" s="68">
        <v>10789.62157607161</v>
      </c>
      <c r="U33" s="68">
        <v>11048.951384781712</v>
      </c>
      <c r="V33" s="68">
        <v>10442.476222428446</v>
      </c>
      <c r="W33" s="68">
        <v>11281.887230095081</v>
      </c>
      <c r="X33" s="68">
        <v>11038.015642530536</v>
      </c>
      <c r="Y33" s="68">
        <v>11685.78286772898</v>
      </c>
      <c r="Z33" s="68">
        <v>10926.40630005188</v>
      </c>
      <c r="AA33" s="68">
        <v>11342.935541819541</v>
      </c>
      <c r="AB33" s="68">
        <v>10796.367931499157</v>
      </c>
      <c r="AC33" s="68">
        <v>132056.91560824189</v>
      </c>
      <c r="AD33" s="68">
        <v>11616.180525992277</v>
      </c>
      <c r="AE33" s="68">
        <v>11412.688415941286</v>
      </c>
      <c r="AF33" s="68">
        <v>12385.892746925507</v>
      </c>
      <c r="AG33" s="68">
        <v>11990.928070379045</v>
      </c>
      <c r="AH33" s="68">
        <v>11891.742091935679</v>
      </c>
      <c r="AI33" s="68">
        <v>12211.236923347873</v>
      </c>
      <c r="AJ33" s="68">
        <v>11989.156533986534</v>
      </c>
      <c r="AK33" s="68">
        <v>12024.492053363618</v>
      </c>
      <c r="AL33" s="68">
        <v>13567.454074851512</v>
      </c>
      <c r="AM33" s="68">
        <v>12814.163177996315</v>
      </c>
      <c r="AN33" s="68">
        <v>13385.02007832024</v>
      </c>
      <c r="AO33" s="68">
        <v>12476.187153986979</v>
      </c>
      <c r="AP33" s="68">
        <v>147765.14184702685</v>
      </c>
      <c r="AQ33" s="68">
        <v>10843.864402474293</v>
      </c>
      <c r="AR33" s="68">
        <v>11899.056432369578</v>
      </c>
      <c r="AS33" s="68">
        <v>13960.569449546605</v>
      </c>
      <c r="AT33" s="68">
        <v>13521.455705961784</v>
      </c>
      <c r="AU33" s="68">
        <v>13596.024389895749</v>
      </c>
      <c r="AV33" s="68">
        <v>13949.233862243495</v>
      </c>
      <c r="AW33" s="68">
        <v>15143.929371295641</v>
      </c>
      <c r="AX33" s="68">
        <v>15391.447660376498</v>
      </c>
      <c r="AY33" s="68">
        <v>15900.225943931644</v>
      </c>
      <c r="AZ33" s="68">
        <v>17565.859087509456</v>
      </c>
      <c r="BA33" s="68">
        <v>14496.249961482756</v>
      </c>
      <c r="BB33" s="68">
        <v>17824.02511476733</v>
      </c>
      <c r="BC33" s="68">
        <v>174091.94138185485</v>
      </c>
      <c r="BD33" s="68">
        <v>17431.342659746493</v>
      </c>
    </row>
    <row r="34" spans="1:56" s="31" customFormat="1" ht="15.75" customHeight="1" x14ac:dyDescent="0.2">
      <c r="A34" s="55"/>
      <c r="B34" s="55" t="s">
        <v>122</v>
      </c>
      <c r="C34" s="55" t="s">
        <v>177</v>
      </c>
      <c r="D34" s="34">
        <v>129.92921901376013</v>
      </c>
      <c r="E34" s="34">
        <v>259.56520397737279</v>
      </c>
      <c r="F34" s="34">
        <v>173.91837813701312</v>
      </c>
      <c r="G34" s="34">
        <v>502.65042122530519</v>
      </c>
      <c r="H34" s="34">
        <v>380.13879924033313</v>
      </c>
      <c r="I34" s="34">
        <v>600.6092958964748</v>
      </c>
      <c r="J34" s="34">
        <v>435.34444621858552</v>
      </c>
      <c r="K34" s="34">
        <v>409.95756234022434</v>
      </c>
      <c r="L34" s="34">
        <v>589.96569644295414</v>
      </c>
      <c r="M34" s="34">
        <v>942.58678601302393</v>
      </c>
      <c r="N34" s="34">
        <v>881.23909758482796</v>
      </c>
      <c r="O34" s="34">
        <v>690.63578590088434</v>
      </c>
      <c r="P34" s="34">
        <v>5996.5406919907582</v>
      </c>
      <c r="Q34" s="34">
        <v>911.28848668808575</v>
      </c>
      <c r="R34" s="34">
        <v>1368.6050451660251</v>
      </c>
      <c r="S34" s="34">
        <v>999.11088238487048</v>
      </c>
      <c r="T34" s="34">
        <v>1042.4610378189127</v>
      </c>
      <c r="U34" s="34">
        <v>913.55983782043245</v>
      </c>
      <c r="V34" s="34">
        <v>806.91725979335888</v>
      </c>
      <c r="W34" s="34">
        <v>693.89553752139</v>
      </c>
      <c r="X34" s="34">
        <v>1085.308102516258</v>
      </c>
      <c r="Y34" s="34">
        <v>731.12320892005164</v>
      </c>
      <c r="Z34" s="34">
        <v>918.30771326393904</v>
      </c>
      <c r="AA34" s="34">
        <v>1753.0649745048315</v>
      </c>
      <c r="AB34" s="34">
        <v>3650.5025763852732</v>
      </c>
      <c r="AC34" s="34">
        <v>14874.14466278343</v>
      </c>
      <c r="AD34" s="34">
        <v>839.83272480148571</v>
      </c>
      <c r="AE34" s="34">
        <v>1247.1002280618018</v>
      </c>
      <c r="AF34" s="34">
        <v>2233.304128218067</v>
      </c>
      <c r="AG34" s="34">
        <v>3908.3426592000319</v>
      </c>
      <c r="AH34" s="34">
        <v>3213.5018290488783</v>
      </c>
      <c r="AI34" s="34">
        <v>2788.0066696398558</v>
      </c>
      <c r="AJ34" s="34">
        <v>2548.1743675994599</v>
      </c>
      <c r="AK34" s="34">
        <v>2897.5959665462588</v>
      </c>
      <c r="AL34" s="34">
        <v>4060.7213192517411</v>
      </c>
      <c r="AM34" s="34">
        <v>3215.0082245550616</v>
      </c>
      <c r="AN34" s="34">
        <v>3199.3743061466203</v>
      </c>
      <c r="AO34" s="34">
        <v>2740.2402507996012</v>
      </c>
      <c r="AP34" s="34">
        <v>32891.202673868858</v>
      </c>
      <c r="AQ34" s="34">
        <v>3412.5309180190679</v>
      </c>
      <c r="AR34" s="34">
        <v>12347.793214549594</v>
      </c>
      <c r="AS34" s="34">
        <v>11308.968310744183</v>
      </c>
      <c r="AT34" s="34">
        <v>11101.619527785693</v>
      </c>
      <c r="AU34" s="34">
        <v>10342.185812370044</v>
      </c>
      <c r="AV34" s="34">
        <v>10871.029952667926</v>
      </c>
      <c r="AW34" s="34">
        <v>11931.69209448507</v>
      </c>
      <c r="AX34" s="34">
        <v>7818.8064438793881</v>
      </c>
      <c r="AY34" s="34">
        <v>12415.479326461706</v>
      </c>
      <c r="AZ34" s="34">
        <v>9241.3911568273015</v>
      </c>
      <c r="BA34" s="34">
        <v>10433.860043755583</v>
      </c>
      <c r="BB34" s="34">
        <v>19798.882406977358</v>
      </c>
      <c r="BC34" s="34">
        <v>131024.23920852292</v>
      </c>
      <c r="BD34" s="34">
        <v>9272.7950239461516</v>
      </c>
    </row>
    <row r="35" spans="1:56" s="31" customFormat="1" ht="15.75" customHeight="1" x14ac:dyDescent="0.2">
      <c r="A35" s="61"/>
      <c r="B35" s="61" t="s">
        <v>122</v>
      </c>
      <c r="C35" s="61" t="s">
        <v>164</v>
      </c>
      <c r="D35" s="68">
        <v>5388.361358872341</v>
      </c>
      <c r="E35" s="68">
        <v>7299.3128463583389</v>
      </c>
      <c r="F35" s="68">
        <v>6584.588717555921</v>
      </c>
      <c r="G35" s="68">
        <v>4959.3644261955369</v>
      </c>
      <c r="H35" s="68">
        <v>4602.1168946892503</v>
      </c>
      <c r="I35" s="68">
        <v>4133.4361405323816</v>
      </c>
      <c r="J35" s="68">
        <v>4552.1902486211784</v>
      </c>
      <c r="K35" s="68">
        <v>4607.4630876690471</v>
      </c>
      <c r="L35" s="68">
        <v>5842.1901047240744</v>
      </c>
      <c r="M35" s="68">
        <v>6081.2779829275323</v>
      </c>
      <c r="N35" s="68">
        <v>6635.2688386224036</v>
      </c>
      <c r="O35" s="68">
        <v>6550.0877675711818</v>
      </c>
      <c r="P35" s="68">
        <v>67235.658414339181</v>
      </c>
      <c r="Q35" s="68">
        <v>6199.9800644887073</v>
      </c>
      <c r="R35" s="68">
        <v>6388.5457606916352</v>
      </c>
      <c r="S35" s="68">
        <v>5406.2615884026809</v>
      </c>
      <c r="T35" s="68">
        <v>4436.7503635707144</v>
      </c>
      <c r="U35" s="68">
        <v>7954.8506083012744</v>
      </c>
      <c r="V35" s="68">
        <v>5940.7695119860045</v>
      </c>
      <c r="W35" s="68">
        <v>6837.7483554753862</v>
      </c>
      <c r="X35" s="68">
        <v>8914.1318973156613</v>
      </c>
      <c r="Y35" s="68">
        <v>7695.6171699950373</v>
      </c>
      <c r="Z35" s="68">
        <v>9079.4193655194831</v>
      </c>
      <c r="AA35" s="68">
        <v>6040.5577920992091</v>
      </c>
      <c r="AB35" s="68">
        <v>6351.9892540016472</v>
      </c>
      <c r="AC35" s="68">
        <v>81246.621731847437</v>
      </c>
      <c r="AD35" s="68">
        <v>6293.3646107797067</v>
      </c>
      <c r="AE35" s="68">
        <v>8411.0726870230792</v>
      </c>
      <c r="AF35" s="68">
        <v>7312.1722056146282</v>
      </c>
      <c r="AG35" s="68">
        <v>7829.459960361758</v>
      </c>
      <c r="AH35" s="68">
        <v>7610.7870279431463</v>
      </c>
      <c r="AI35" s="68">
        <v>7269.9200578213549</v>
      </c>
      <c r="AJ35" s="68">
        <v>7907.6473387820706</v>
      </c>
      <c r="AK35" s="68">
        <v>7429.9697124395625</v>
      </c>
      <c r="AL35" s="68">
        <v>10263.155629666608</v>
      </c>
      <c r="AM35" s="68">
        <v>8621.6737616691007</v>
      </c>
      <c r="AN35" s="68">
        <v>7876.5197104451554</v>
      </c>
      <c r="AO35" s="68">
        <v>8608.6904913144863</v>
      </c>
      <c r="AP35" s="68">
        <v>95434.433193860648</v>
      </c>
      <c r="AQ35" s="68">
        <v>7097.6386492818065</v>
      </c>
      <c r="AR35" s="68">
        <v>8953.0435203914785</v>
      </c>
      <c r="AS35" s="68">
        <v>9448.9868718702255</v>
      </c>
      <c r="AT35" s="68">
        <v>8117.0809717166703</v>
      </c>
      <c r="AU35" s="68">
        <v>7204.1012233012489</v>
      </c>
      <c r="AV35" s="68">
        <v>7448.99294759438</v>
      </c>
      <c r="AW35" s="68">
        <v>6978.7930757142685</v>
      </c>
      <c r="AX35" s="68">
        <v>6877.7553810575564</v>
      </c>
      <c r="AY35" s="68">
        <v>6448.4783076488502</v>
      </c>
      <c r="AZ35" s="68">
        <v>7049.0618209199856</v>
      </c>
      <c r="BA35" s="68">
        <v>6246.2992195306615</v>
      </c>
      <c r="BB35" s="68">
        <v>7391.5424179788652</v>
      </c>
      <c r="BC35" s="68">
        <v>89261.774407006</v>
      </c>
      <c r="BD35" s="68">
        <v>6639.8743780004625</v>
      </c>
    </row>
    <row r="36" spans="1:56" s="31" customFormat="1" ht="15.75" customHeight="1" x14ac:dyDescent="0.2">
      <c r="A36" s="55"/>
      <c r="B36" s="55" t="s">
        <v>122</v>
      </c>
      <c r="C36" s="55" t="s">
        <v>163</v>
      </c>
      <c r="D36" s="34">
        <v>3336.8672316133557</v>
      </c>
      <c r="E36" s="34">
        <v>1707.0387302025167</v>
      </c>
      <c r="F36" s="34">
        <v>2616.1538539750545</v>
      </c>
      <c r="G36" s="34">
        <v>3077.0204024168856</v>
      </c>
      <c r="H36" s="34">
        <v>2702.5801286861879</v>
      </c>
      <c r="I36" s="34">
        <v>2592.999245270219</v>
      </c>
      <c r="J36" s="34">
        <v>2767.9689839099838</v>
      </c>
      <c r="K36" s="34">
        <v>2373.8349905277405</v>
      </c>
      <c r="L36" s="34">
        <v>3960.3597576805219</v>
      </c>
      <c r="M36" s="34">
        <v>2213.5285623544414</v>
      </c>
      <c r="N36" s="34">
        <v>3135.3594341319226</v>
      </c>
      <c r="O36" s="34">
        <v>2649.0372311404476</v>
      </c>
      <c r="P36" s="34">
        <v>33132.748551909273</v>
      </c>
      <c r="Q36" s="34">
        <v>1837.9111989958074</v>
      </c>
      <c r="R36" s="34">
        <v>1741.4591059443228</v>
      </c>
      <c r="S36" s="34">
        <v>2081.263436049886</v>
      </c>
      <c r="T36" s="34">
        <v>2083.2052455444214</v>
      </c>
      <c r="U36" s="34">
        <v>2214.8019407889974</v>
      </c>
      <c r="V36" s="34">
        <v>2104.1903249618563</v>
      </c>
      <c r="W36" s="34">
        <v>2560.2691213068588</v>
      </c>
      <c r="X36" s="34">
        <v>2609.7531964629375</v>
      </c>
      <c r="Y36" s="34">
        <v>2806.811335389119</v>
      </c>
      <c r="Z36" s="34">
        <v>2922.5691301827728</v>
      </c>
      <c r="AA36" s="34">
        <v>3135.3648034806315</v>
      </c>
      <c r="AB36" s="34">
        <v>5180.4756365669409</v>
      </c>
      <c r="AC36" s="34">
        <v>31278.074475674552</v>
      </c>
      <c r="AD36" s="34">
        <v>2510.4626176860193</v>
      </c>
      <c r="AE36" s="34">
        <v>3548.4069185083163</v>
      </c>
      <c r="AF36" s="34">
        <v>3232.4885315224833</v>
      </c>
      <c r="AG36" s="34">
        <v>3188.6529610754428</v>
      </c>
      <c r="AH36" s="34">
        <v>3407.5781968836309</v>
      </c>
      <c r="AI36" s="34">
        <v>3061.6959001404225</v>
      </c>
      <c r="AJ36" s="34">
        <v>3438.5688457302745</v>
      </c>
      <c r="AK36" s="34">
        <v>3085.1896908037766</v>
      </c>
      <c r="AL36" s="34">
        <v>3322.0707777151829</v>
      </c>
      <c r="AM36" s="34">
        <v>3311.5654422786838</v>
      </c>
      <c r="AN36" s="34">
        <v>3319.5060289399121</v>
      </c>
      <c r="AO36" s="34">
        <v>2543.4576426988419</v>
      </c>
      <c r="AP36" s="34">
        <v>37969.643553982991</v>
      </c>
      <c r="AQ36" s="34">
        <v>2706.942193779154</v>
      </c>
      <c r="AR36" s="34">
        <v>3357.3340277861894</v>
      </c>
      <c r="AS36" s="34">
        <v>3150.0360105179707</v>
      </c>
      <c r="AT36" s="34">
        <v>2448.6479793283584</v>
      </c>
      <c r="AU36" s="34">
        <v>3188.234944259144</v>
      </c>
      <c r="AV36" s="34">
        <v>3459.2115211171049</v>
      </c>
      <c r="AW36" s="34">
        <v>3122.3648489797938</v>
      </c>
      <c r="AX36" s="34">
        <v>3529.7539183943618</v>
      </c>
      <c r="AY36" s="34">
        <v>3825.234587013656</v>
      </c>
      <c r="AZ36" s="34">
        <v>3295.5795116991744</v>
      </c>
      <c r="BA36" s="34">
        <v>3553.8997495278886</v>
      </c>
      <c r="BB36" s="34">
        <v>2868.5904010554077</v>
      </c>
      <c r="BC36" s="34">
        <v>38505.829693458203</v>
      </c>
      <c r="BD36" s="34">
        <v>4299.786973017598</v>
      </c>
    </row>
    <row r="37" spans="1:56" s="31" customFormat="1" ht="15.75" customHeight="1" x14ac:dyDescent="0.2">
      <c r="A37" s="61"/>
      <c r="B37" s="61" t="s">
        <v>122</v>
      </c>
      <c r="C37" s="61" t="s">
        <v>166</v>
      </c>
      <c r="D37" s="68">
        <v>3302.2626606908234</v>
      </c>
      <c r="E37" s="68">
        <v>3968.0665387819249</v>
      </c>
      <c r="F37" s="68">
        <v>4111.2986867736017</v>
      </c>
      <c r="G37" s="68">
        <v>3390.1376278611397</v>
      </c>
      <c r="H37" s="68">
        <v>2351.2208059846157</v>
      </c>
      <c r="I37" s="68">
        <v>2457.1143034013721</v>
      </c>
      <c r="J37" s="68">
        <v>2866.2547179886142</v>
      </c>
      <c r="K37" s="68">
        <v>2018.121653132114</v>
      </c>
      <c r="L37" s="68">
        <v>5750.87551997214</v>
      </c>
      <c r="M37" s="68">
        <v>2388.7855099661979</v>
      </c>
      <c r="N37" s="68">
        <v>3670.9120484720479</v>
      </c>
      <c r="O37" s="68">
        <v>2606.086327559206</v>
      </c>
      <c r="P37" s="68">
        <v>38881.136400583797</v>
      </c>
      <c r="Q37" s="68">
        <v>1035.3938310196552</v>
      </c>
      <c r="R37" s="68">
        <v>820.61642320474482</v>
      </c>
      <c r="S37" s="68">
        <v>1922.9345266923447</v>
      </c>
      <c r="T37" s="68">
        <v>1192.4381107956756</v>
      </c>
      <c r="U37" s="68">
        <v>1819.009262003957</v>
      </c>
      <c r="V37" s="68">
        <v>1615.7158443207782</v>
      </c>
      <c r="W37" s="68">
        <v>2141.7861367431042</v>
      </c>
      <c r="X37" s="68">
        <v>2219.2171280108382</v>
      </c>
      <c r="Y37" s="68">
        <v>1763.5781128028461</v>
      </c>
      <c r="Z37" s="68">
        <v>1999.8914247808348</v>
      </c>
      <c r="AA37" s="68">
        <v>1932.9711744745584</v>
      </c>
      <c r="AB37" s="68">
        <v>2092.0869835723129</v>
      </c>
      <c r="AC37" s="68">
        <v>20555.638958421649</v>
      </c>
      <c r="AD37" s="68">
        <v>2271.2665845896427</v>
      </c>
      <c r="AE37" s="68">
        <v>2445.3287787158984</v>
      </c>
      <c r="AF37" s="68">
        <v>2108.3825161331401</v>
      </c>
      <c r="AG37" s="68">
        <v>2087.9983205684184</v>
      </c>
      <c r="AH37" s="68">
        <v>2796.272827260349</v>
      </c>
      <c r="AI37" s="68">
        <v>2246.2050407180973</v>
      </c>
      <c r="AJ37" s="68">
        <v>2306.5083122257474</v>
      </c>
      <c r="AK37" s="68">
        <v>1999.0006501526523</v>
      </c>
      <c r="AL37" s="68">
        <v>2518.8638216408549</v>
      </c>
      <c r="AM37" s="68">
        <v>2262.8410131145765</v>
      </c>
      <c r="AN37" s="68">
        <v>2164.7746926744144</v>
      </c>
      <c r="AO37" s="68">
        <v>2483.1483994988653</v>
      </c>
      <c r="AP37" s="68">
        <v>27690.590957292658</v>
      </c>
      <c r="AQ37" s="68">
        <v>1940.4174528861765</v>
      </c>
      <c r="AR37" s="68">
        <v>1696.7230707736287</v>
      </c>
      <c r="AS37" s="68">
        <v>2698.4372885288371</v>
      </c>
      <c r="AT37" s="68">
        <v>2647.8190577207924</v>
      </c>
      <c r="AU37" s="68">
        <v>2075.8270724987988</v>
      </c>
      <c r="AV37" s="68">
        <v>2058.2551555978016</v>
      </c>
      <c r="AW37" s="68">
        <v>3609.2770085501816</v>
      </c>
      <c r="AX37" s="68">
        <v>1927.1884715488422</v>
      </c>
      <c r="AY37" s="68">
        <v>2293.8086977450489</v>
      </c>
      <c r="AZ37" s="68">
        <v>2265.4882712953549</v>
      </c>
      <c r="BA37" s="68">
        <v>2262.6822965959564</v>
      </c>
      <c r="BB37" s="68">
        <v>2025.8836880042104</v>
      </c>
      <c r="BC37" s="68">
        <v>27501.807531745628</v>
      </c>
      <c r="BD37" s="68">
        <v>2742.6573875887029</v>
      </c>
    </row>
    <row r="38" spans="1:56" s="31" customFormat="1" ht="15.75" customHeight="1" x14ac:dyDescent="0.2">
      <c r="A38" s="55"/>
      <c r="B38" s="55" t="s">
        <v>122</v>
      </c>
      <c r="C38" s="55" t="s">
        <v>179</v>
      </c>
      <c r="D38" s="34">
        <v>2481.6161550987545</v>
      </c>
      <c r="E38" s="34">
        <v>2165.7324184190329</v>
      </c>
      <c r="F38" s="34">
        <v>2454.5359478674795</v>
      </c>
      <c r="G38" s="34">
        <v>3546.7977438332168</v>
      </c>
      <c r="H38" s="34">
        <v>2917.4171407895847</v>
      </c>
      <c r="I38" s="34">
        <v>3014.4244125403866</v>
      </c>
      <c r="J38" s="34">
        <v>3216.2455526868953</v>
      </c>
      <c r="K38" s="34">
        <v>2906.8988044841444</v>
      </c>
      <c r="L38" s="34">
        <v>2628.772314284548</v>
      </c>
      <c r="M38" s="34">
        <v>2664.764250917081</v>
      </c>
      <c r="N38" s="34">
        <v>3011.8979170610633</v>
      </c>
      <c r="O38" s="34">
        <v>2750.2852100813507</v>
      </c>
      <c r="P38" s="34">
        <v>33759.387868063539</v>
      </c>
      <c r="Q38" s="34">
        <v>2310.6031675707645</v>
      </c>
      <c r="R38" s="34">
        <v>2106.1047393747281</v>
      </c>
      <c r="S38" s="34">
        <v>2453.4409823581518</v>
      </c>
      <c r="T38" s="34">
        <v>4406.8294425391014</v>
      </c>
      <c r="U38" s="34">
        <v>2642.9728392423176</v>
      </c>
      <c r="V38" s="34">
        <v>928.59542332312594</v>
      </c>
      <c r="W38" s="34">
        <v>3080.2574618893423</v>
      </c>
      <c r="X38" s="34">
        <v>3137.2695271509688</v>
      </c>
      <c r="Y38" s="34">
        <v>4493.6044780057709</v>
      </c>
      <c r="Z38" s="34">
        <v>3343.2433966563995</v>
      </c>
      <c r="AA38" s="34">
        <v>3926.3213521756493</v>
      </c>
      <c r="AB38" s="34">
        <v>2957.1212119289457</v>
      </c>
      <c r="AC38" s="34">
        <v>35786.364022215268</v>
      </c>
      <c r="AD38" s="34">
        <v>3795.138409061205</v>
      </c>
      <c r="AE38" s="34">
        <v>3177.701398022547</v>
      </c>
      <c r="AF38" s="34">
        <v>3036.7921450630033</v>
      </c>
      <c r="AG38" s="34">
        <v>3209.1476626100789</v>
      </c>
      <c r="AH38" s="34">
        <v>3545.267300594654</v>
      </c>
      <c r="AI38" s="34">
        <v>2131.44241474405</v>
      </c>
      <c r="AJ38" s="34">
        <v>3449.5546910621301</v>
      </c>
      <c r="AK38" s="34">
        <v>1846.1427238206447</v>
      </c>
      <c r="AL38" s="34">
        <v>836.49077902699207</v>
      </c>
      <c r="AM38" s="34">
        <v>2178.9547873028869</v>
      </c>
      <c r="AN38" s="34">
        <v>2534.8292754921272</v>
      </c>
      <c r="AO38" s="34">
        <v>3178.2869687503148</v>
      </c>
      <c r="AP38" s="34">
        <v>32919.748555550636</v>
      </c>
      <c r="AQ38" s="34">
        <v>2314.0371419869557</v>
      </c>
      <c r="AR38" s="34">
        <v>1989.885051902276</v>
      </c>
      <c r="AS38" s="34">
        <v>2268.1009647918636</v>
      </c>
      <c r="AT38" s="34">
        <v>2357.3581978664843</v>
      </c>
      <c r="AU38" s="34">
        <v>2338.2102022657955</v>
      </c>
      <c r="AV38" s="34">
        <v>2132.0863792059786</v>
      </c>
      <c r="AW38" s="34">
        <v>1011.7576747466499</v>
      </c>
      <c r="AX38" s="34">
        <v>3507.7423197430217</v>
      </c>
      <c r="AY38" s="34">
        <v>944.11087416998407</v>
      </c>
      <c r="AZ38" s="34">
        <v>3266.1353217562905</v>
      </c>
      <c r="BA38" s="34">
        <v>2222.2164800964911</v>
      </c>
      <c r="BB38" s="34">
        <v>2538.0264350478237</v>
      </c>
      <c r="BC38" s="34">
        <v>26889.667043579611</v>
      </c>
      <c r="BD38" s="34">
        <v>2556.951788946657</v>
      </c>
    </row>
    <row r="39" spans="1:56" s="31" customFormat="1" ht="15.75" customHeight="1" x14ac:dyDescent="0.2">
      <c r="A39" s="61"/>
      <c r="B39" s="61" t="s">
        <v>122</v>
      </c>
      <c r="C39" s="61" t="s">
        <v>195</v>
      </c>
      <c r="D39" s="68">
        <v>0</v>
      </c>
      <c r="E39" s="68">
        <v>0</v>
      </c>
      <c r="F39" s="68">
        <v>0</v>
      </c>
      <c r="G39" s="68">
        <v>0</v>
      </c>
      <c r="H39" s="68">
        <v>0</v>
      </c>
      <c r="I39" s="68">
        <v>0</v>
      </c>
      <c r="J39" s="68">
        <v>0</v>
      </c>
      <c r="K39" s="68">
        <v>0</v>
      </c>
      <c r="L39" s="68">
        <v>0</v>
      </c>
      <c r="M39" s="68">
        <v>0</v>
      </c>
      <c r="N39" s="68">
        <v>0</v>
      </c>
      <c r="O39" s="68">
        <v>0</v>
      </c>
      <c r="P39" s="68">
        <v>0</v>
      </c>
      <c r="Q39" s="68">
        <v>0</v>
      </c>
      <c r="R39" s="68">
        <v>326.85534640298346</v>
      </c>
      <c r="S39" s="68">
        <v>5.0175127176332177</v>
      </c>
      <c r="T39" s="68">
        <v>1.0009522290944191</v>
      </c>
      <c r="U39" s="68">
        <v>0</v>
      </c>
      <c r="V39" s="68">
        <v>109.10851959058127</v>
      </c>
      <c r="W39" s="68">
        <v>206.23048299576485</v>
      </c>
      <c r="X39" s="68">
        <v>185.56030441374671</v>
      </c>
      <c r="Y39" s="68">
        <v>139.37273558000521</v>
      </c>
      <c r="Z39" s="68">
        <v>150.67449642817934</v>
      </c>
      <c r="AA39" s="68">
        <v>113.48431970053177</v>
      </c>
      <c r="AB39" s="68">
        <v>81.42354704676184</v>
      </c>
      <c r="AC39" s="68">
        <v>1318.7282171052821</v>
      </c>
      <c r="AD39" s="68">
        <v>121.29601465606279</v>
      </c>
      <c r="AE39" s="68">
        <v>150.856227777806</v>
      </c>
      <c r="AF39" s="68">
        <v>115.21176696355957</v>
      </c>
      <c r="AG39" s="68">
        <v>46.254690007503029</v>
      </c>
      <c r="AH39" s="68">
        <v>221.31396376852439</v>
      </c>
      <c r="AI39" s="68">
        <v>215.88568508386646</v>
      </c>
      <c r="AJ39" s="68">
        <v>137.04253112679751</v>
      </c>
      <c r="AK39" s="68">
        <v>115.24674618195994</v>
      </c>
      <c r="AL39" s="68">
        <v>120.11608333970253</v>
      </c>
      <c r="AM39" s="68">
        <v>114.06575408227377</v>
      </c>
      <c r="AN39" s="68">
        <v>73.009159185985609</v>
      </c>
      <c r="AO39" s="68">
        <v>106.43743938944652</v>
      </c>
      <c r="AP39" s="68">
        <v>1536.7360615634882</v>
      </c>
      <c r="AQ39" s="68">
        <v>88.820664368685271</v>
      </c>
      <c r="AR39" s="68">
        <v>90.72033333737086</v>
      </c>
      <c r="AS39" s="68">
        <v>20.854198488041604</v>
      </c>
      <c r="AT39" s="68">
        <v>797.97045039320028</v>
      </c>
      <c r="AU39" s="68">
        <v>626.03642782712961</v>
      </c>
      <c r="AV39" s="68">
        <v>1343.9135624494045</v>
      </c>
      <c r="AW39" s="68">
        <v>1168.9619758219187</v>
      </c>
      <c r="AX39" s="68">
        <v>1244.7239079759142</v>
      </c>
      <c r="AY39" s="68">
        <v>1474.6094805686187</v>
      </c>
      <c r="AZ39" s="68">
        <v>1976.2433307027293</v>
      </c>
      <c r="BA39" s="68">
        <v>1436.6993146132208</v>
      </c>
      <c r="BB39" s="68">
        <v>1027.3413772487545</v>
      </c>
      <c r="BC39" s="68">
        <v>11296.895023794988</v>
      </c>
      <c r="BD39" s="68">
        <v>1521.1043672796336</v>
      </c>
    </row>
    <row r="40" spans="1:56" s="31" customFormat="1" ht="15.75" customHeight="1" x14ac:dyDescent="0.2">
      <c r="A40" s="55"/>
      <c r="B40" s="55" t="s">
        <v>122</v>
      </c>
      <c r="C40" s="55" t="s">
        <v>167</v>
      </c>
      <c r="D40" s="34">
        <v>3705.4065995043056</v>
      </c>
      <c r="E40" s="34">
        <v>3993.4146496387593</v>
      </c>
      <c r="F40" s="34">
        <v>4407.0534636250959</v>
      </c>
      <c r="G40" s="34">
        <v>3963.4746487064804</v>
      </c>
      <c r="H40" s="34">
        <v>4573.9850789131124</v>
      </c>
      <c r="I40" s="34">
        <v>4663.4202827268637</v>
      </c>
      <c r="J40" s="34">
        <v>1206.801133927288</v>
      </c>
      <c r="K40" s="34">
        <v>1231.0650610034361</v>
      </c>
      <c r="L40" s="34">
        <v>732.73494012045592</v>
      </c>
      <c r="M40" s="34">
        <v>1206.3511652276213</v>
      </c>
      <c r="N40" s="34">
        <v>1218.4226611372053</v>
      </c>
      <c r="O40" s="34">
        <v>1218.2972532054516</v>
      </c>
      <c r="P40" s="34">
        <v>32120.426937736076</v>
      </c>
      <c r="Q40" s="34">
        <v>976.11219492305281</v>
      </c>
      <c r="R40" s="34">
        <v>1406.0051685235353</v>
      </c>
      <c r="S40" s="34">
        <v>1121.0879488192259</v>
      </c>
      <c r="T40" s="34">
        <v>1111.3504137760858</v>
      </c>
      <c r="U40" s="34">
        <v>898.31255973664315</v>
      </c>
      <c r="V40" s="34">
        <v>831.96912154442487</v>
      </c>
      <c r="W40" s="34">
        <v>943.21079260936585</v>
      </c>
      <c r="X40" s="34">
        <v>1114.0953567214769</v>
      </c>
      <c r="Y40" s="34">
        <v>1122.9366444356795</v>
      </c>
      <c r="Z40" s="34">
        <v>1018.1912842257598</v>
      </c>
      <c r="AA40" s="34">
        <v>958.84805520841314</v>
      </c>
      <c r="AB40" s="34">
        <v>495.92953798282804</v>
      </c>
      <c r="AC40" s="34">
        <v>11998.04907850649</v>
      </c>
      <c r="AD40" s="34">
        <v>676.62517201103913</v>
      </c>
      <c r="AE40" s="34">
        <v>902.88170382774524</v>
      </c>
      <c r="AF40" s="34">
        <v>454.50471457927836</v>
      </c>
      <c r="AG40" s="34">
        <v>835.22378546709831</v>
      </c>
      <c r="AH40" s="34">
        <v>838.55947351939426</v>
      </c>
      <c r="AI40" s="34">
        <v>755.5798621597869</v>
      </c>
      <c r="AJ40" s="34">
        <v>917.11359772832373</v>
      </c>
      <c r="AK40" s="34">
        <v>715.61942155298107</v>
      </c>
      <c r="AL40" s="34">
        <v>701.70600014967135</v>
      </c>
      <c r="AM40" s="34">
        <v>842.73144650979987</v>
      </c>
      <c r="AN40" s="34">
        <v>765.78118316882535</v>
      </c>
      <c r="AO40" s="34">
        <v>702.07311172953928</v>
      </c>
      <c r="AP40" s="34">
        <v>9108.3994724034837</v>
      </c>
      <c r="AQ40" s="34">
        <v>1205.6660974508547</v>
      </c>
      <c r="AR40" s="34">
        <v>1274.4994488789835</v>
      </c>
      <c r="AS40" s="34">
        <v>1316.0268556292415</v>
      </c>
      <c r="AT40" s="34">
        <v>1322.0818361501404</v>
      </c>
      <c r="AU40" s="34">
        <v>1329.6965775161893</v>
      </c>
      <c r="AV40" s="34">
        <v>1256.2310835810954</v>
      </c>
      <c r="AW40" s="34">
        <v>1353.1786629050819</v>
      </c>
      <c r="AX40" s="34">
        <v>1279.8152240029792</v>
      </c>
      <c r="AY40" s="34">
        <v>1322.733447350628</v>
      </c>
      <c r="AZ40" s="34">
        <v>1258.0369258980652</v>
      </c>
      <c r="BA40" s="34">
        <v>1183.3029744113464</v>
      </c>
      <c r="BB40" s="34">
        <v>1215.8879396826308</v>
      </c>
      <c r="BC40" s="34">
        <v>15317.157073457236</v>
      </c>
      <c r="BD40" s="34">
        <v>1473.2288484216408</v>
      </c>
    </row>
    <row r="41" spans="1:56" s="31" customFormat="1" ht="15.75" customHeight="1" x14ac:dyDescent="0.2">
      <c r="A41" s="61"/>
      <c r="B41" s="61" t="s">
        <v>122</v>
      </c>
      <c r="C41" s="61" t="s">
        <v>165</v>
      </c>
      <c r="D41" s="68">
        <v>799.54373040638552</v>
      </c>
      <c r="E41" s="68">
        <v>1190.9905139042899</v>
      </c>
      <c r="F41" s="68">
        <v>2373.2102068846311</v>
      </c>
      <c r="G41" s="68">
        <v>1332.0978058952035</v>
      </c>
      <c r="H41" s="68">
        <v>1140.2837802847801</v>
      </c>
      <c r="I41" s="68">
        <v>1526.1030502955318</v>
      </c>
      <c r="J41" s="68">
        <v>1155.528021082114</v>
      </c>
      <c r="K41" s="68">
        <v>830.49148653454131</v>
      </c>
      <c r="L41" s="68">
        <v>1260.7465044046094</v>
      </c>
      <c r="M41" s="68">
        <v>616.50225095733651</v>
      </c>
      <c r="N41" s="68">
        <v>621.0584018302593</v>
      </c>
      <c r="O41" s="68">
        <v>456.00820003825027</v>
      </c>
      <c r="P41" s="68">
        <v>13302.563952517934</v>
      </c>
      <c r="Q41" s="68">
        <v>287.15449788645259</v>
      </c>
      <c r="R41" s="68">
        <v>1163.6968736418312</v>
      </c>
      <c r="S41" s="68">
        <v>856.88480048252757</v>
      </c>
      <c r="T41" s="68">
        <v>1676.8148982431289</v>
      </c>
      <c r="U41" s="68">
        <v>316.90589981324808</v>
      </c>
      <c r="V41" s="68">
        <v>294.27206823321791</v>
      </c>
      <c r="W41" s="68">
        <v>313.98173267014289</v>
      </c>
      <c r="X41" s="68">
        <v>335.7264236853004</v>
      </c>
      <c r="Y41" s="68">
        <v>301.00256693227186</v>
      </c>
      <c r="Z41" s="68">
        <v>451.58630060652223</v>
      </c>
      <c r="AA41" s="68">
        <v>733.31944583603627</v>
      </c>
      <c r="AB41" s="68">
        <v>742.26988804607129</v>
      </c>
      <c r="AC41" s="68">
        <v>7473.6153960767524</v>
      </c>
      <c r="AD41" s="68">
        <v>506.18963359262176</v>
      </c>
      <c r="AE41" s="68">
        <v>776.9583338322293</v>
      </c>
      <c r="AF41" s="68">
        <v>727.73342702041339</v>
      </c>
      <c r="AG41" s="68">
        <v>742.4773305172813</v>
      </c>
      <c r="AH41" s="68">
        <v>695.9924920453301</v>
      </c>
      <c r="AI41" s="68">
        <v>708.44417862187993</v>
      </c>
      <c r="AJ41" s="68">
        <v>681.70404183704966</v>
      </c>
      <c r="AK41" s="68">
        <v>674.66527135899059</v>
      </c>
      <c r="AL41" s="68">
        <v>643.43504227164306</v>
      </c>
      <c r="AM41" s="68">
        <v>1020.0846223176065</v>
      </c>
      <c r="AN41" s="68">
        <v>1026.8643698146009</v>
      </c>
      <c r="AO41" s="68">
        <v>1023.2250482401706</v>
      </c>
      <c r="AP41" s="68">
        <v>9227.7737914698173</v>
      </c>
      <c r="AQ41" s="68">
        <v>1046.8511716702012</v>
      </c>
      <c r="AR41" s="68">
        <v>1078.1118957351714</v>
      </c>
      <c r="AS41" s="68">
        <v>1259.7615088648711</v>
      </c>
      <c r="AT41" s="68">
        <v>986.33540953119655</v>
      </c>
      <c r="AU41" s="68">
        <v>966.68752289823908</v>
      </c>
      <c r="AV41" s="68">
        <v>1066.0106138583053</v>
      </c>
      <c r="AW41" s="68">
        <v>968.47915661308889</v>
      </c>
      <c r="AX41" s="68">
        <v>1142.3357548464271</v>
      </c>
      <c r="AY41" s="68">
        <v>1144.5143709722988</v>
      </c>
      <c r="AZ41" s="68">
        <v>588.41988137907344</v>
      </c>
      <c r="BA41" s="68">
        <v>1237.7055169894043</v>
      </c>
      <c r="BB41" s="68">
        <v>1436.1644790155692</v>
      </c>
      <c r="BC41" s="68">
        <v>12921.377282373845</v>
      </c>
      <c r="BD41" s="68">
        <v>1374.7298078847332</v>
      </c>
    </row>
    <row r="42" spans="1:56" s="31" customFormat="1" ht="15.75" customHeight="1" x14ac:dyDescent="0.2">
      <c r="A42" s="55"/>
      <c r="B42" s="55" t="s">
        <v>122</v>
      </c>
      <c r="C42" s="55" t="s">
        <v>186</v>
      </c>
      <c r="D42" s="34">
        <v>12432.757393653097</v>
      </c>
      <c r="E42" s="34">
        <v>13620.609164508538</v>
      </c>
      <c r="F42" s="34">
        <v>12535.822374246227</v>
      </c>
      <c r="G42" s="34">
        <v>14881.096456561096</v>
      </c>
      <c r="H42" s="34">
        <v>13790.480134031659</v>
      </c>
      <c r="I42" s="34">
        <v>14997.829176666128</v>
      </c>
      <c r="J42" s="34">
        <v>14687.584989525261</v>
      </c>
      <c r="K42" s="34">
        <v>14180.613896402552</v>
      </c>
      <c r="L42" s="34">
        <v>13677.73918154586</v>
      </c>
      <c r="M42" s="34">
        <v>16392.087514241779</v>
      </c>
      <c r="N42" s="34">
        <v>15824.659597014394</v>
      </c>
      <c r="O42" s="34">
        <v>15044.44831124307</v>
      </c>
      <c r="P42" s="34">
        <v>172065.72818963963</v>
      </c>
      <c r="Q42" s="34">
        <v>13945.670600771744</v>
      </c>
      <c r="R42" s="34">
        <v>13054.367766734591</v>
      </c>
      <c r="S42" s="34">
        <v>13874.276784861053</v>
      </c>
      <c r="T42" s="34">
        <v>15061.823934403412</v>
      </c>
      <c r="U42" s="34">
        <v>14564.800057921277</v>
      </c>
      <c r="V42" s="34">
        <v>13501.55347793265</v>
      </c>
      <c r="W42" s="34">
        <v>14718.346906221639</v>
      </c>
      <c r="X42" s="34">
        <v>14599.405180700058</v>
      </c>
      <c r="Y42" s="34">
        <v>14181.566466298662</v>
      </c>
      <c r="Z42" s="34">
        <v>15849.204883983677</v>
      </c>
      <c r="AA42" s="34">
        <v>14134.53586930157</v>
      </c>
      <c r="AB42" s="34">
        <v>25097.858927142268</v>
      </c>
      <c r="AC42" s="34">
        <v>182583.41085627262</v>
      </c>
      <c r="AD42" s="34">
        <v>15155.679036706942</v>
      </c>
      <c r="AE42" s="34">
        <v>15243.168414332114</v>
      </c>
      <c r="AF42" s="34">
        <v>14667.99178327184</v>
      </c>
      <c r="AG42" s="34">
        <v>13442.028068776148</v>
      </c>
      <c r="AH42" s="34">
        <v>13142.996697073555</v>
      </c>
      <c r="AI42" s="34">
        <v>12716.656314922566</v>
      </c>
      <c r="AJ42" s="34">
        <v>12456.582961882967</v>
      </c>
      <c r="AK42" s="34">
        <v>13108.608555894645</v>
      </c>
      <c r="AL42" s="34">
        <v>12270.957001362105</v>
      </c>
      <c r="AM42" s="34">
        <v>15250.428171042506</v>
      </c>
      <c r="AN42" s="34">
        <v>10349.84992012299</v>
      </c>
      <c r="AO42" s="34">
        <v>9711.8843212806023</v>
      </c>
      <c r="AP42" s="34">
        <v>157516.831246669</v>
      </c>
      <c r="AQ42" s="34">
        <v>9658.4916612242523</v>
      </c>
      <c r="AR42" s="34">
        <v>10760.137356314879</v>
      </c>
      <c r="AS42" s="34">
        <v>11443.082838692211</v>
      </c>
      <c r="AT42" s="34">
        <v>8986.0828547798501</v>
      </c>
      <c r="AU42" s="34">
        <v>6779.9896749758536</v>
      </c>
      <c r="AV42" s="34">
        <v>8408.6588274190544</v>
      </c>
      <c r="AW42" s="34">
        <v>8970.0743655419046</v>
      </c>
      <c r="AX42" s="34">
        <v>7196.3031650016719</v>
      </c>
      <c r="AY42" s="34">
        <v>8664.0849602214294</v>
      </c>
      <c r="AZ42" s="34">
        <v>9043.8172383579549</v>
      </c>
      <c r="BA42" s="34">
        <v>8334.7715157304392</v>
      </c>
      <c r="BB42" s="34">
        <v>9232.9428456630212</v>
      </c>
      <c r="BC42" s="34">
        <v>107478.43730392252</v>
      </c>
      <c r="BD42" s="34">
        <v>7422.3840657247074</v>
      </c>
    </row>
    <row r="43" spans="1:56" s="91" customFormat="1" ht="15.75" customHeight="1" x14ac:dyDescent="0.2">
      <c r="A43" s="67">
        <v>212</v>
      </c>
      <c r="B43" s="67" t="s">
        <v>124</v>
      </c>
      <c r="C43" s="67" t="s">
        <v>122</v>
      </c>
      <c r="D43" s="314">
        <v>47956.240002064682</v>
      </c>
      <c r="E43" s="314">
        <v>49949.74086098979</v>
      </c>
      <c r="F43" s="314">
        <v>52676.073572536719</v>
      </c>
      <c r="G43" s="314">
        <v>36091.713367021366</v>
      </c>
      <c r="H43" s="314">
        <v>57234.880187372954</v>
      </c>
      <c r="I43" s="314">
        <v>45539.474148384972</v>
      </c>
      <c r="J43" s="314">
        <v>54147.368147792244</v>
      </c>
      <c r="K43" s="314">
        <v>59770.987551545157</v>
      </c>
      <c r="L43" s="314">
        <v>73688.984315635113</v>
      </c>
      <c r="M43" s="314">
        <v>64170.586226542757</v>
      </c>
      <c r="N43" s="314">
        <v>55296.510442299608</v>
      </c>
      <c r="O43" s="314">
        <v>70734.473782936911</v>
      </c>
      <c r="P43" s="314">
        <v>667257.03260512231</v>
      </c>
      <c r="Q43" s="314">
        <v>50823.821526685249</v>
      </c>
      <c r="R43" s="314">
        <v>43282.470273182225</v>
      </c>
      <c r="S43" s="314">
        <v>49293.142433701985</v>
      </c>
      <c r="T43" s="314">
        <v>54941.224196642543</v>
      </c>
      <c r="U43" s="314">
        <v>57468.180281529247</v>
      </c>
      <c r="V43" s="314">
        <v>47336.689186185555</v>
      </c>
      <c r="W43" s="314">
        <v>48360.202402971037</v>
      </c>
      <c r="X43" s="314">
        <v>49289.157356575386</v>
      </c>
      <c r="Y43" s="314">
        <v>44418.625799741938</v>
      </c>
      <c r="Z43" s="314">
        <v>52988.688993954929</v>
      </c>
      <c r="AA43" s="314">
        <v>75593.856895282603</v>
      </c>
      <c r="AB43" s="314">
        <v>50243.779610136458</v>
      </c>
      <c r="AC43" s="314">
        <v>624039.83895658911</v>
      </c>
      <c r="AD43" s="314">
        <v>52618.576043494533</v>
      </c>
      <c r="AE43" s="314">
        <v>49520.284252748148</v>
      </c>
      <c r="AF43" s="314">
        <v>45913.156528528489</v>
      </c>
      <c r="AG43" s="314">
        <v>56799.351357463449</v>
      </c>
      <c r="AH43" s="314">
        <v>52262.863012593065</v>
      </c>
      <c r="AI43" s="314">
        <v>36425.588522005928</v>
      </c>
      <c r="AJ43" s="314">
        <v>47465.341183773198</v>
      </c>
      <c r="AK43" s="314">
        <v>48053.793585975138</v>
      </c>
      <c r="AL43" s="314">
        <v>53480.781686477632</v>
      </c>
      <c r="AM43" s="314">
        <v>58908.287857073927</v>
      </c>
      <c r="AN43" s="314">
        <v>67761.436242383134</v>
      </c>
      <c r="AO43" s="314">
        <v>65294.301506382137</v>
      </c>
      <c r="AP43" s="314">
        <v>634503.76177889889</v>
      </c>
      <c r="AQ43" s="314">
        <v>60591.755993709172</v>
      </c>
      <c r="AR43" s="314">
        <v>55517.396528543228</v>
      </c>
      <c r="AS43" s="314">
        <v>57895.656986523842</v>
      </c>
      <c r="AT43" s="314">
        <v>68508.994547060196</v>
      </c>
      <c r="AU43" s="314">
        <v>63007.995708215778</v>
      </c>
      <c r="AV43" s="314">
        <v>56005.354577256774</v>
      </c>
      <c r="AW43" s="314">
        <v>57506.650580942129</v>
      </c>
      <c r="AX43" s="314">
        <v>59887.928182854608</v>
      </c>
      <c r="AY43" s="314">
        <v>41575.719262497812</v>
      </c>
      <c r="AZ43" s="314">
        <v>65042.028882188417</v>
      </c>
      <c r="BA43" s="314">
        <v>62100.904340782952</v>
      </c>
      <c r="BB43" s="314">
        <v>63101.724889720659</v>
      </c>
      <c r="BC43" s="314">
        <v>710742.11048029549</v>
      </c>
      <c r="BD43" s="314">
        <v>63197.089969882298</v>
      </c>
    </row>
    <row r="44" spans="1:56" s="31" customFormat="1" ht="15.75" customHeight="1" x14ac:dyDescent="0.2">
      <c r="A44" s="55"/>
      <c r="B44" s="55" t="s">
        <v>122</v>
      </c>
      <c r="C44" s="55" t="s">
        <v>172</v>
      </c>
      <c r="D44" s="34">
        <v>20434.382791574346</v>
      </c>
      <c r="E44" s="34">
        <v>23744.376489291622</v>
      </c>
      <c r="F44" s="34">
        <v>23442.002672376329</v>
      </c>
      <c r="G44" s="34">
        <v>12025.953234228746</v>
      </c>
      <c r="H44" s="34">
        <v>9513.1561141499624</v>
      </c>
      <c r="I44" s="34">
        <v>11769.549536561994</v>
      </c>
      <c r="J44" s="34">
        <v>27091.869291719366</v>
      </c>
      <c r="K44" s="34">
        <v>28992.383453156064</v>
      </c>
      <c r="L44" s="34">
        <v>43470.239764022925</v>
      </c>
      <c r="M44" s="34">
        <v>11902.073538438661</v>
      </c>
      <c r="N44" s="34">
        <v>9156.238282292903</v>
      </c>
      <c r="O44" s="34">
        <v>24346.891461051</v>
      </c>
      <c r="P44" s="34">
        <v>245889.11662886394</v>
      </c>
      <c r="Q44" s="34">
        <v>22512.161277602187</v>
      </c>
      <c r="R44" s="34">
        <v>20267.495087820655</v>
      </c>
      <c r="S44" s="34">
        <v>22260.444106709288</v>
      </c>
      <c r="T44" s="34">
        <v>25059.109380722377</v>
      </c>
      <c r="U44" s="34">
        <v>23933.590779376511</v>
      </c>
      <c r="V44" s="34">
        <v>20904.833098692019</v>
      </c>
      <c r="W44" s="34">
        <v>21158.188879339799</v>
      </c>
      <c r="X44" s="34">
        <v>21064.472450341134</v>
      </c>
      <c r="Y44" s="34">
        <v>18183.515846507456</v>
      </c>
      <c r="Z44" s="34">
        <v>22996.273903527417</v>
      </c>
      <c r="AA44" s="34">
        <v>40122.679944742697</v>
      </c>
      <c r="AB44" s="34">
        <v>21167.651996793349</v>
      </c>
      <c r="AC44" s="34">
        <v>279630.4167521749</v>
      </c>
      <c r="AD44" s="34">
        <v>22517.986582688394</v>
      </c>
      <c r="AE44" s="34">
        <v>23255.348697974317</v>
      </c>
      <c r="AF44" s="34">
        <v>21105.383417906265</v>
      </c>
      <c r="AG44" s="34">
        <v>25159.879165034534</v>
      </c>
      <c r="AH44" s="34">
        <v>22216.361600078439</v>
      </c>
      <c r="AI44" s="34">
        <v>12885.817170637061</v>
      </c>
      <c r="AJ44" s="34">
        <v>18734.93374623176</v>
      </c>
      <c r="AK44" s="34">
        <v>21986.819007943548</v>
      </c>
      <c r="AL44" s="34">
        <v>24023.23651247254</v>
      </c>
      <c r="AM44" s="34">
        <v>25992.544011370825</v>
      </c>
      <c r="AN44" s="34">
        <v>31167.412762645479</v>
      </c>
      <c r="AO44" s="34">
        <v>24403.049721858108</v>
      </c>
      <c r="AP44" s="34">
        <v>273448.77239684126</v>
      </c>
      <c r="AQ44" s="34">
        <v>23632.2822348876</v>
      </c>
      <c r="AR44" s="34">
        <v>23041.700359742732</v>
      </c>
      <c r="AS44" s="34">
        <v>26167.239129173831</v>
      </c>
      <c r="AT44" s="34">
        <v>26133.697485666755</v>
      </c>
      <c r="AU44" s="34">
        <v>26851.784040462677</v>
      </c>
      <c r="AV44" s="34">
        <v>21913.03661854046</v>
      </c>
      <c r="AW44" s="34">
        <v>24825.384263211949</v>
      </c>
      <c r="AX44" s="34">
        <v>26065.17821505358</v>
      </c>
      <c r="AY44" s="34">
        <v>13176.242640632385</v>
      </c>
      <c r="AZ44" s="34">
        <v>28532.980973219332</v>
      </c>
      <c r="BA44" s="34">
        <v>26659.573008878771</v>
      </c>
      <c r="BB44" s="34">
        <v>30403.975279666258</v>
      </c>
      <c r="BC44" s="34">
        <v>297403.07424913632</v>
      </c>
      <c r="BD44" s="34">
        <v>25203.218036783957</v>
      </c>
    </row>
    <row r="45" spans="1:56" s="31" customFormat="1" ht="15.75" customHeight="1" x14ac:dyDescent="0.2">
      <c r="A45" s="61"/>
      <c r="B45" s="61" t="s">
        <v>122</v>
      </c>
      <c r="C45" s="61" t="s">
        <v>158</v>
      </c>
      <c r="D45" s="68">
        <v>8032.9444035354973</v>
      </c>
      <c r="E45" s="68">
        <v>6475.0347448445336</v>
      </c>
      <c r="F45" s="68">
        <v>5128.5070109631833</v>
      </c>
      <c r="G45" s="68">
        <v>612.61482390372544</v>
      </c>
      <c r="H45" s="68">
        <v>5214.9895907793352</v>
      </c>
      <c r="I45" s="68">
        <v>4679.5899018851287</v>
      </c>
      <c r="J45" s="68">
        <v>4713.5790628763325</v>
      </c>
      <c r="K45" s="68">
        <v>4281.3837371186046</v>
      </c>
      <c r="L45" s="68">
        <v>4259.6929708720872</v>
      </c>
      <c r="M45" s="68">
        <v>5098.2338826758232</v>
      </c>
      <c r="N45" s="68">
        <v>4135.1055772598374</v>
      </c>
      <c r="O45" s="68">
        <v>3734.1534786266079</v>
      </c>
      <c r="P45" s="68">
        <v>56365.829185340692</v>
      </c>
      <c r="Q45" s="68">
        <v>6341.3156288114487</v>
      </c>
      <c r="R45" s="68">
        <v>5638.5071138766789</v>
      </c>
      <c r="S45" s="68">
        <v>5275.221528162614</v>
      </c>
      <c r="T45" s="68">
        <v>5879.355648284426</v>
      </c>
      <c r="U45" s="68">
        <v>4561.0717879910844</v>
      </c>
      <c r="V45" s="68">
        <v>4508.3194991749315</v>
      </c>
      <c r="W45" s="68">
        <v>3852.7614145427069</v>
      </c>
      <c r="X45" s="68">
        <v>3569.0680226572317</v>
      </c>
      <c r="Y45" s="68">
        <v>4272.6856530977211</v>
      </c>
      <c r="Z45" s="68">
        <v>4963.8070939527843</v>
      </c>
      <c r="AA45" s="68">
        <v>5669.4729975387054</v>
      </c>
      <c r="AB45" s="68">
        <v>6312.57009261647</v>
      </c>
      <c r="AC45" s="68">
        <v>60844.156480706806</v>
      </c>
      <c r="AD45" s="68">
        <v>8941.6761705247864</v>
      </c>
      <c r="AE45" s="68">
        <v>7098.2390150598694</v>
      </c>
      <c r="AF45" s="68">
        <v>4874.3894383835641</v>
      </c>
      <c r="AG45" s="68">
        <v>5611.6234281398001</v>
      </c>
      <c r="AH45" s="68">
        <v>9695.4854474808362</v>
      </c>
      <c r="AI45" s="68">
        <v>4513.0692933629871</v>
      </c>
      <c r="AJ45" s="68">
        <v>9117.0479856179154</v>
      </c>
      <c r="AK45" s="68">
        <v>7602.7718211748561</v>
      </c>
      <c r="AL45" s="68">
        <v>7441.324620122663</v>
      </c>
      <c r="AM45" s="68">
        <v>9730.4550920467718</v>
      </c>
      <c r="AN45" s="68">
        <v>9392.5857312253538</v>
      </c>
      <c r="AO45" s="68">
        <v>9356.7754975904354</v>
      </c>
      <c r="AP45" s="68">
        <v>93375.44354072983</v>
      </c>
      <c r="AQ45" s="68">
        <v>11696.647804887105</v>
      </c>
      <c r="AR45" s="68">
        <v>10528.921861941157</v>
      </c>
      <c r="AS45" s="68">
        <v>8847.7835405347905</v>
      </c>
      <c r="AT45" s="68">
        <v>15247.725605453874</v>
      </c>
      <c r="AU45" s="68">
        <v>7073.8127411749592</v>
      </c>
      <c r="AV45" s="68">
        <v>7870.6441488857399</v>
      </c>
      <c r="AW45" s="68">
        <v>7900.0697872972269</v>
      </c>
      <c r="AX45" s="68">
        <v>8885.8152912701862</v>
      </c>
      <c r="AY45" s="68">
        <v>6169.8016323442007</v>
      </c>
      <c r="AZ45" s="68">
        <v>10223.127961249513</v>
      </c>
      <c r="BA45" s="68">
        <v>8640.0919131403225</v>
      </c>
      <c r="BB45" s="68">
        <v>7892.1654990916377</v>
      </c>
      <c r="BC45" s="68">
        <v>110976.60778727071</v>
      </c>
      <c r="BD45" s="68">
        <v>13063.751456208509</v>
      </c>
    </row>
    <row r="46" spans="1:56" s="31" customFormat="1" ht="15.75" customHeight="1" x14ac:dyDescent="0.2">
      <c r="A46" s="55"/>
      <c r="B46" s="55" t="s">
        <v>122</v>
      </c>
      <c r="C46" s="55" t="s">
        <v>164</v>
      </c>
      <c r="D46" s="34">
        <v>9701.6072913448934</v>
      </c>
      <c r="E46" s="34">
        <v>7856.4219252763542</v>
      </c>
      <c r="F46" s="34">
        <v>8915.5988232732307</v>
      </c>
      <c r="G46" s="34">
        <v>12635.472828502749</v>
      </c>
      <c r="H46" s="34">
        <v>8468.3266975120114</v>
      </c>
      <c r="I46" s="34">
        <v>14002.661736896109</v>
      </c>
      <c r="J46" s="34">
        <v>7739.7850312085529</v>
      </c>
      <c r="K46" s="34">
        <v>12559.58100413779</v>
      </c>
      <c r="L46" s="34">
        <v>13369.254819560674</v>
      </c>
      <c r="M46" s="34">
        <v>14072.987450805022</v>
      </c>
      <c r="N46" s="34">
        <v>12399.197373853365</v>
      </c>
      <c r="O46" s="34">
        <v>29783.671216756902</v>
      </c>
      <c r="P46" s="34">
        <v>151504.56619912767</v>
      </c>
      <c r="Q46" s="34">
        <v>12542.348457960148</v>
      </c>
      <c r="R46" s="34">
        <v>9182.5123812944203</v>
      </c>
      <c r="S46" s="34">
        <v>10195.774667714531</v>
      </c>
      <c r="T46" s="34">
        <v>12976.029024899661</v>
      </c>
      <c r="U46" s="34">
        <v>17179.70472513116</v>
      </c>
      <c r="V46" s="34">
        <v>11844.400262549923</v>
      </c>
      <c r="W46" s="34">
        <v>12928.015160870804</v>
      </c>
      <c r="X46" s="34">
        <v>14254.334721615995</v>
      </c>
      <c r="Y46" s="34">
        <v>14406.433079547922</v>
      </c>
      <c r="Z46" s="34">
        <v>14569.837747582174</v>
      </c>
      <c r="AA46" s="34">
        <v>17759.181470689251</v>
      </c>
      <c r="AB46" s="34">
        <v>15368.202192968209</v>
      </c>
      <c r="AC46" s="34">
        <v>163206.77389282419</v>
      </c>
      <c r="AD46" s="34">
        <v>13576.8764115329</v>
      </c>
      <c r="AE46" s="34">
        <v>10481.883091626914</v>
      </c>
      <c r="AF46" s="34">
        <v>9784.9388303383275</v>
      </c>
      <c r="AG46" s="34">
        <v>12169.367160735188</v>
      </c>
      <c r="AH46" s="34">
        <v>10289.619643207909</v>
      </c>
      <c r="AI46" s="34">
        <v>8892.1335896905057</v>
      </c>
      <c r="AJ46" s="34">
        <v>8724.7362131064729</v>
      </c>
      <c r="AK46" s="34">
        <v>6828.3647304008828</v>
      </c>
      <c r="AL46" s="34">
        <v>8531.3053868659699</v>
      </c>
      <c r="AM46" s="34">
        <v>9014.6573572704347</v>
      </c>
      <c r="AN46" s="34">
        <v>11557.757824254239</v>
      </c>
      <c r="AO46" s="34">
        <v>14022.549991132091</v>
      </c>
      <c r="AP46" s="34">
        <v>123874.19023016184</v>
      </c>
      <c r="AQ46" s="34">
        <v>10827.975388249588</v>
      </c>
      <c r="AR46" s="34">
        <v>9262.5281313969408</v>
      </c>
      <c r="AS46" s="34">
        <v>8860.0488679646551</v>
      </c>
      <c r="AT46" s="34">
        <v>10031.220766962753</v>
      </c>
      <c r="AU46" s="34">
        <v>9375.9060565544878</v>
      </c>
      <c r="AV46" s="34">
        <v>9161.4196217810186</v>
      </c>
      <c r="AW46" s="34">
        <v>9031.803209720727</v>
      </c>
      <c r="AX46" s="34">
        <v>9648.2924730229843</v>
      </c>
      <c r="AY46" s="34">
        <v>8005.9152845384215</v>
      </c>
      <c r="AZ46" s="34">
        <v>11580.998174992281</v>
      </c>
      <c r="BA46" s="34">
        <v>13470.724872452909</v>
      </c>
      <c r="BB46" s="34">
        <v>9075.4600285887791</v>
      </c>
      <c r="BC46" s="34">
        <v>118332.29287622555</v>
      </c>
      <c r="BD46" s="34">
        <v>12581.626026402137</v>
      </c>
    </row>
    <row r="47" spans="1:56" s="31" customFormat="1" ht="15.75" customHeight="1" x14ac:dyDescent="0.2">
      <c r="A47" s="61"/>
      <c r="B47" s="61" t="s">
        <v>122</v>
      </c>
      <c r="C47" s="61" t="s">
        <v>162</v>
      </c>
      <c r="D47" s="68">
        <v>1324.4218517744844</v>
      </c>
      <c r="E47" s="68">
        <v>1424.5094071507779</v>
      </c>
      <c r="F47" s="68">
        <v>1640.1159950280585</v>
      </c>
      <c r="G47" s="68">
        <v>1447.1795542399097</v>
      </c>
      <c r="H47" s="68">
        <v>2107.4637378838001</v>
      </c>
      <c r="I47" s="68">
        <v>1763.7671192218652</v>
      </c>
      <c r="J47" s="68">
        <v>1973.7164109417008</v>
      </c>
      <c r="K47" s="68">
        <v>1656.3990192284798</v>
      </c>
      <c r="L47" s="68">
        <v>1631.0469633266127</v>
      </c>
      <c r="M47" s="68">
        <v>2145.8837241113206</v>
      </c>
      <c r="N47" s="68">
        <v>1449.2049449045337</v>
      </c>
      <c r="O47" s="68">
        <v>1767.3249520810014</v>
      </c>
      <c r="P47" s="68">
        <v>20331.033679892545</v>
      </c>
      <c r="Q47" s="68">
        <v>976.66996507933243</v>
      </c>
      <c r="R47" s="68">
        <v>896.24967143701087</v>
      </c>
      <c r="S47" s="68">
        <v>1392.2033687007761</v>
      </c>
      <c r="T47" s="68">
        <v>1661.6212050713459</v>
      </c>
      <c r="U47" s="68">
        <v>1658.332457030117</v>
      </c>
      <c r="V47" s="68">
        <v>1175.577558955868</v>
      </c>
      <c r="W47" s="68">
        <v>1034.825342527507</v>
      </c>
      <c r="X47" s="68">
        <v>1172.5920595449049</v>
      </c>
      <c r="Y47" s="68">
        <v>724.79835705679909</v>
      </c>
      <c r="Z47" s="68">
        <v>1422.107272958269</v>
      </c>
      <c r="AA47" s="68">
        <v>759.15184146068236</v>
      </c>
      <c r="AB47" s="68">
        <v>658.26390279785574</v>
      </c>
      <c r="AC47" s="68">
        <v>13532.393002620469</v>
      </c>
      <c r="AD47" s="68">
        <v>632.8626422569547</v>
      </c>
      <c r="AE47" s="68">
        <v>1278.1219510946728</v>
      </c>
      <c r="AF47" s="68">
        <v>2305.0236775497578</v>
      </c>
      <c r="AG47" s="68">
        <v>2273.2042586276598</v>
      </c>
      <c r="AH47" s="68">
        <v>3094.0190235090063</v>
      </c>
      <c r="AI47" s="68">
        <v>2974.9868717128265</v>
      </c>
      <c r="AJ47" s="68">
        <v>2949.5143057733703</v>
      </c>
      <c r="AK47" s="68">
        <v>3510.83579289504</v>
      </c>
      <c r="AL47" s="68">
        <v>4237.9781785062705</v>
      </c>
      <c r="AM47" s="68">
        <v>3695.2481132941284</v>
      </c>
      <c r="AN47" s="68">
        <v>3948.9804783124609</v>
      </c>
      <c r="AO47" s="68">
        <v>1945.7102973886711</v>
      </c>
      <c r="AP47" s="68">
        <v>32846.48559092082</v>
      </c>
      <c r="AQ47" s="68">
        <v>5528.4323335249674</v>
      </c>
      <c r="AR47" s="68">
        <v>4558.981092309743</v>
      </c>
      <c r="AS47" s="68">
        <v>4206.9712979254073</v>
      </c>
      <c r="AT47" s="68">
        <v>7459.8564105918795</v>
      </c>
      <c r="AU47" s="68">
        <v>5963.326180359616</v>
      </c>
      <c r="AV47" s="68">
        <v>4884.0378851048627</v>
      </c>
      <c r="AW47" s="68">
        <v>4965.406040808246</v>
      </c>
      <c r="AX47" s="68">
        <v>5247.0739403661901</v>
      </c>
      <c r="AY47" s="68">
        <v>1045.4802035178113</v>
      </c>
      <c r="AZ47" s="68">
        <v>4944.150371519132</v>
      </c>
      <c r="BA47" s="68">
        <v>4401.4596053193409</v>
      </c>
      <c r="BB47" s="68">
        <v>5139.4345867716884</v>
      </c>
      <c r="BC47" s="68">
        <v>58344.609948118901</v>
      </c>
      <c r="BD47" s="68">
        <v>5938.0677144253686</v>
      </c>
    </row>
    <row r="48" spans="1:56" s="31" customFormat="1" ht="15.75" customHeight="1" x14ac:dyDescent="0.2">
      <c r="A48" s="55"/>
      <c r="B48" s="55" t="s">
        <v>122</v>
      </c>
      <c r="C48" s="55" t="s">
        <v>190</v>
      </c>
      <c r="D48" s="34">
        <v>141.96912445629857</v>
      </c>
      <c r="E48" s="34">
        <v>229.58885116067205</v>
      </c>
      <c r="F48" s="34">
        <v>351.84051658034127</v>
      </c>
      <c r="G48" s="34">
        <v>332.78143687473346</v>
      </c>
      <c r="H48" s="34">
        <v>518.01390721322309</v>
      </c>
      <c r="I48" s="34">
        <v>517.24845874002528</v>
      </c>
      <c r="J48" s="34">
        <v>516.88676192179753</v>
      </c>
      <c r="K48" s="34">
        <v>706.57042289521621</v>
      </c>
      <c r="L48" s="34">
        <v>778.689617202617</v>
      </c>
      <c r="M48" s="34">
        <v>921.29569674793868</v>
      </c>
      <c r="N48" s="34">
        <v>696.48616622131203</v>
      </c>
      <c r="O48" s="34">
        <v>67.679572544948343</v>
      </c>
      <c r="P48" s="34">
        <v>5779.0505325591239</v>
      </c>
      <c r="Q48" s="34">
        <v>608.27783453005668</v>
      </c>
      <c r="R48" s="34">
        <v>936.75528108075753</v>
      </c>
      <c r="S48" s="34">
        <v>1611.4981522174348</v>
      </c>
      <c r="T48" s="34">
        <v>1322.1337386941609</v>
      </c>
      <c r="U48" s="34">
        <v>1389.6758312825473</v>
      </c>
      <c r="V48" s="34">
        <v>1797.1148429273089</v>
      </c>
      <c r="W48" s="34">
        <v>1671.5580268325459</v>
      </c>
      <c r="X48" s="34">
        <v>2238.7728574835573</v>
      </c>
      <c r="Y48" s="34">
        <v>1655.6146295328551</v>
      </c>
      <c r="Z48" s="34">
        <v>1676.3258579768599</v>
      </c>
      <c r="AA48" s="34">
        <v>3546.8055977618433</v>
      </c>
      <c r="AB48" s="34">
        <v>216.22069179775795</v>
      </c>
      <c r="AC48" s="34">
        <v>18670.753342117681</v>
      </c>
      <c r="AD48" s="34">
        <v>241.5596423758997</v>
      </c>
      <c r="AE48" s="34">
        <v>1392.0708240811819</v>
      </c>
      <c r="AF48" s="34">
        <v>1482.5606609549416</v>
      </c>
      <c r="AG48" s="34">
        <v>1328.3525765331606</v>
      </c>
      <c r="AH48" s="34">
        <v>1593.1935003316603</v>
      </c>
      <c r="AI48" s="34">
        <v>1194.527204804001</v>
      </c>
      <c r="AJ48" s="34">
        <v>1296.3577407827013</v>
      </c>
      <c r="AK48" s="34">
        <v>1160.6570128175449</v>
      </c>
      <c r="AL48" s="34">
        <v>1350.077788174684</v>
      </c>
      <c r="AM48" s="34">
        <v>1636.7928235756458</v>
      </c>
      <c r="AN48" s="34">
        <v>1696.1249004514393</v>
      </c>
      <c r="AO48" s="34">
        <v>6228.3525162386431</v>
      </c>
      <c r="AP48" s="34">
        <v>20600.627191121501</v>
      </c>
      <c r="AQ48" s="34">
        <v>1614.8722289857628</v>
      </c>
      <c r="AR48" s="34">
        <v>1762.3391756198598</v>
      </c>
      <c r="AS48" s="34">
        <v>1910.5029871812221</v>
      </c>
      <c r="AT48" s="34">
        <v>2204.9230654212593</v>
      </c>
      <c r="AU48" s="34">
        <v>5608.2290918261015</v>
      </c>
      <c r="AV48" s="34">
        <v>4247.0418063493535</v>
      </c>
      <c r="AW48" s="34">
        <v>2176.030290656669</v>
      </c>
      <c r="AX48" s="34">
        <v>1826.4003533600451</v>
      </c>
      <c r="AY48" s="34">
        <v>4765.0545151562455</v>
      </c>
      <c r="AZ48" s="34">
        <v>1208.0101692667836</v>
      </c>
      <c r="BA48" s="34">
        <v>1759.3041365315114</v>
      </c>
      <c r="BB48" s="34">
        <v>2213.2457111090484</v>
      </c>
      <c r="BC48" s="34">
        <v>31295.953531463863</v>
      </c>
      <c r="BD48" s="34">
        <v>1084.7577774144181</v>
      </c>
    </row>
    <row r="49" spans="1:56" s="31" customFormat="1" ht="15.75" customHeight="1" x14ac:dyDescent="0.2">
      <c r="A49" s="61"/>
      <c r="B49" s="61" t="s">
        <v>122</v>
      </c>
      <c r="C49" s="61" t="s">
        <v>176</v>
      </c>
      <c r="D49" s="68">
        <v>1702.4173771515163</v>
      </c>
      <c r="E49" s="68">
        <v>2267.883023572776</v>
      </c>
      <c r="F49" s="68">
        <v>2715.6510930561435</v>
      </c>
      <c r="G49" s="68">
        <v>1899.7957280050371</v>
      </c>
      <c r="H49" s="68">
        <v>2449.3094390257565</v>
      </c>
      <c r="I49" s="68">
        <v>2894.083766525614</v>
      </c>
      <c r="J49" s="68">
        <v>2742.3643657205007</v>
      </c>
      <c r="K49" s="68">
        <v>2276.81984349597</v>
      </c>
      <c r="L49" s="68">
        <v>2168.9156408567114</v>
      </c>
      <c r="M49" s="68">
        <v>2211.5070549257143</v>
      </c>
      <c r="N49" s="68">
        <v>2396.9028514378433</v>
      </c>
      <c r="O49" s="68">
        <v>2528.5911359637134</v>
      </c>
      <c r="P49" s="68">
        <v>28254.241319737299</v>
      </c>
      <c r="Q49" s="68">
        <v>1672.0774362576728</v>
      </c>
      <c r="R49" s="68">
        <v>1489.1337648243716</v>
      </c>
      <c r="S49" s="68">
        <v>1853.3363906367479</v>
      </c>
      <c r="T49" s="68">
        <v>1842.9606407327035</v>
      </c>
      <c r="U49" s="68">
        <v>1809.6466702798784</v>
      </c>
      <c r="V49" s="68">
        <v>1282.646293956647</v>
      </c>
      <c r="W49" s="68">
        <v>1600.7768842385813</v>
      </c>
      <c r="X49" s="68">
        <v>1532.6873600480872</v>
      </c>
      <c r="Y49" s="68">
        <v>884.29684717987823</v>
      </c>
      <c r="Z49" s="68">
        <v>1440.1049524800064</v>
      </c>
      <c r="AA49" s="68">
        <v>1026.3524339792277</v>
      </c>
      <c r="AB49" s="68">
        <v>1606.1689174993192</v>
      </c>
      <c r="AC49" s="68">
        <v>18040.188592113118</v>
      </c>
      <c r="AD49" s="68">
        <v>842.54548621901552</v>
      </c>
      <c r="AE49" s="68">
        <v>1025.3780840362667</v>
      </c>
      <c r="AF49" s="68">
        <v>836.15071306258722</v>
      </c>
      <c r="AG49" s="68">
        <v>858.93722521154359</v>
      </c>
      <c r="AH49" s="68">
        <v>1007.2909333268415</v>
      </c>
      <c r="AI49" s="68">
        <v>1290.6742534933119</v>
      </c>
      <c r="AJ49" s="68">
        <v>979.86982736287905</v>
      </c>
      <c r="AK49" s="68">
        <v>909.51807930592861</v>
      </c>
      <c r="AL49" s="68">
        <v>949.18978919926735</v>
      </c>
      <c r="AM49" s="68">
        <v>1496.0263279891374</v>
      </c>
      <c r="AN49" s="68">
        <v>2017.7944023256707</v>
      </c>
      <c r="AO49" s="68">
        <v>2133.6238790151006</v>
      </c>
      <c r="AP49" s="68">
        <v>14346.99900054755</v>
      </c>
      <c r="AQ49" s="68">
        <v>1175.5672069686211</v>
      </c>
      <c r="AR49" s="68">
        <v>736.31172858198386</v>
      </c>
      <c r="AS49" s="68">
        <v>1224.426006844415</v>
      </c>
      <c r="AT49" s="68">
        <v>996.27919799264521</v>
      </c>
      <c r="AU49" s="68">
        <v>909.19141262507787</v>
      </c>
      <c r="AV49" s="68">
        <v>972.52357487194581</v>
      </c>
      <c r="AW49" s="68">
        <v>1369.9852753752305</v>
      </c>
      <c r="AX49" s="68">
        <v>1264.07874694269</v>
      </c>
      <c r="AY49" s="68">
        <v>3.1094698603747082</v>
      </c>
      <c r="AZ49" s="68">
        <v>2180.1565951290372</v>
      </c>
      <c r="BA49" s="68">
        <v>1919.5150789493375</v>
      </c>
      <c r="BB49" s="68">
        <v>1831.5989457835042</v>
      </c>
      <c r="BC49" s="68">
        <v>14582.743239924865</v>
      </c>
      <c r="BD49" s="68">
        <v>1048.2128043206826</v>
      </c>
    </row>
    <row r="50" spans="1:56" s="31" customFormat="1" ht="15.75" customHeight="1" x14ac:dyDescent="0.2">
      <c r="A50" s="55"/>
      <c r="B50" s="55" t="s">
        <v>122</v>
      </c>
      <c r="C50" s="55" t="s">
        <v>166</v>
      </c>
      <c r="D50" s="34">
        <v>715.80519420815358</v>
      </c>
      <c r="E50" s="34">
        <v>702.64441931918634</v>
      </c>
      <c r="F50" s="34">
        <v>936.470683930071</v>
      </c>
      <c r="G50" s="34">
        <v>829.41653822770593</v>
      </c>
      <c r="H50" s="34">
        <v>1023.593125885193</v>
      </c>
      <c r="I50" s="34">
        <v>1061.311788200775</v>
      </c>
      <c r="J50" s="34">
        <v>947.69849746658053</v>
      </c>
      <c r="K50" s="34">
        <v>754.87359935759525</v>
      </c>
      <c r="L50" s="34">
        <v>838.95935877677334</v>
      </c>
      <c r="M50" s="34">
        <v>933.69533680288885</v>
      </c>
      <c r="N50" s="34">
        <v>1024.0149142265532</v>
      </c>
      <c r="O50" s="34">
        <v>1266.8674639951535</v>
      </c>
      <c r="P50" s="34">
        <v>11035.350920396628</v>
      </c>
      <c r="Q50" s="34">
        <v>927.97620627630602</v>
      </c>
      <c r="R50" s="34">
        <v>1043.6311870688016</v>
      </c>
      <c r="S50" s="34">
        <v>1096.8238741466653</v>
      </c>
      <c r="T50" s="34">
        <v>1283.4728118671369</v>
      </c>
      <c r="U50" s="34">
        <v>1665.7552189540695</v>
      </c>
      <c r="V50" s="34">
        <v>1014.2248011701525</v>
      </c>
      <c r="W50" s="34">
        <v>1170.0832463870602</v>
      </c>
      <c r="X50" s="34">
        <v>1058.3986464178338</v>
      </c>
      <c r="Y50" s="34">
        <v>923.39540928826864</v>
      </c>
      <c r="Z50" s="34">
        <v>1141.3281731837392</v>
      </c>
      <c r="AA50" s="34">
        <v>1294.5855102012847</v>
      </c>
      <c r="AB50" s="34">
        <v>947.26928305320439</v>
      </c>
      <c r="AC50" s="34">
        <v>13566.944368014523</v>
      </c>
      <c r="AD50" s="34">
        <v>829.82429281335817</v>
      </c>
      <c r="AE50" s="34">
        <v>1036.355744930434</v>
      </c>
      <c r="AF50" s="34">
        <v>1084.4918886645935</v>
      </c>
      <c r="AG50" s="34">
        <v>1014.1114309071</v>
      </c>
      <c r="AH50" s="34">
        <v>861.80777028119905</v>
      </c>
      <c r="AI50" s="34">
        <v>241.28072717972239</v>
      </c>
      <c r="AJ50" s="34">
        <v>766.45995375908421</v>
      </c>
      <c r="AK50" s="34">
        <v>733.46302532516779</v>
      </c>
      <c r="AL50" s="34">
        <v>785.90132868307194</v>
      </c>
      <c r="AM50" s="34">
        <v>1056.9814588642819</v>
      </c>
      <c r="AN50" s="34">
        <v>915.06671313085394</v>
      </c>
      <c r="AO50" s="34">
        <v>1067.4892255465495</v>
      </c>
      <c r="AP50" s="34">
        <v>10393.233560085417</v>
      </c>
      <c r="AQ50" s="34">
        <v>1144.9965885243662</v>
      </c>
      <c r="AR50" s="34">
        <v>872.66682009229771</v>
      </c>
      <c r="AS50" s="34">
        <v>976.61781481409867</v>
      </c>
      <c r="AT50" s="34">
        <v>902.12580544172545</v>
      </c>
      <c r="AU50" s="34">
        <v>1280.4164743611095</v>
      </c>
      <c r="AV50" s="34">
        <v>925.89917563917754</v>
      </c>
      <c r="AW50" s="34">
        <v>827.40611505005143</v>
      </c>
      <c r="AX50" s="34">
        <v>739.5662428939055</v>
      </c>
      <c r="AY50" s="34">
        <v>26.94601923608414</v>
      </c>
      <c r="AZ50" s="34">
        <v>867.91868679302172</v>
      </c>
      <c r="BA50" s="34">
        <v>700.81075489389048</v>
      </c>
      <c r="BB50" s="34">
        <v>1165.7733659146593</v>
      </c>
      <c r="BC50" s="34">
        <v>10431.143863654388</v>
      </c>
      <c r="BD50" s="34">
        <v>872.35534545364567</v>
      </c>
    </row>
    <row r="51" spans="1:56" s="31" customFormat="1" ht="15.75" customHeight="1" x14ac:dyDescent="0.2">
      <c r="A51" s="61"/>
      <c r="B51" s="61" t="s">
        <v>122</v>
      </c>
      <c r="C51" s="61" t="s">
        <v>168</v>
      </c>
      <c r="D51" s="68">
        <v>14.133356346294518</v>
      </c>
      <c r="E51" s="68">
        <v>2.5041695628265557</v>
      </c>
      <c r="F51" s="68">
        <v>19.219520378775879</v>
      </c>
      <c r="G51" s="68">
        <v>56.583711707569414</v>
      </c>
      <c r="H51" s="68">
        <v>160.07297771452392</v>
      </c>
      <c r="I51" s="68">
        <v>0</v>
      </c>
      <c r="J51" s="68">
        <v>0</v>
      </c>
      <c r="K51" s="68">
        <v>0</v>
      </c>
      <c r="L51" s="68">
        <v>0</v>
      </c>
      <c r="M51" s="68">
        <v>29.00316663464934</v>
      </c>
      <c r="N51" s="68">
        <v>124.84500996009332</v>
      </c>
      <c r="O51" s="68">
        <v>349.69620368624476</v>
      </c>
      <c r="P51" s="68">
        <v>756.05811599097774</v>
      </c>
      <c r="Q51" s="68">
        <v>203.11295676881065</v>
      </c>
      <c r="R51" s="68">
        <v>89.445125426481269</v>
      </c>
      <c r="S51" s="68">
        <v>14.447037768074669</v>
      </c>
      <c r="T51" s="68">
        <v>0</v>
      </c>
      <c r="U51" s="68">
        <v>440.05855079152929</v>
      </c>
      <c r="V51" s="68">
        <v>424.68191622764766</v>
      </c>
      <c r="W51" s="68">
        <v>380.33181968868257</v>
      </c>
      <c r="X51" s="68">
        <v>0</v>
      </c>
      <c r="Y51" s="68">
        <v>302.73810548445141</v>
      </c>
      <c r="Z51" s="68">
        <v>314.25245327510669</v>
      </c>
      <c r="AA51" s="68">
        <v>277.9300047027113</v>
      </c>
      <c r="AB51" s="68">
        <v>284.30755132630139</v>
      </c>
      <c r="AC51" s="68">
        <v>2731.3055214597971</v>
      </c>
      <c r="AD51" s="68">
        <v>599.14277008462841</v>
      </c>
      <c r="AE51" s="68">
        <v>697.80562917282498</v>
      </c>
      <c r="AF51" s="68">
        <v>557.25642832148776</v>
      </c>
      <c r="AG51" s="68">
        <v>1058.2342562336321</v>
      </c>
      <c r="AH51" s="68">
        <v>857.77970240979585</v>
      </c>
      <c r="AI51" s="68">
        <v>124.42920087256422</v>
      </c>
      <c r="AJ51" s="68">
        <v>284.71370474054891</v>
      </c>
      <c r="AK51" s="68">
        <v>608.27247442196017</v>
      </c>
      <c r="AL51" s="68">
        <v>471.6770311177408</v>
      </c>
      <c r="AM51" s="68">
        <v>639.08322684946586</v>
      </c>
      <c r="AN51" s="68">
        <v>725.35567747574009</v>
      </c>
      <c r="AO51" s="68">
        <v>963.91349070370279</v>
      </c>
      <c r="AP51" s="68">
        <v>7587.6635924040911</v>
      </c>
      <c r="AQ51" s="68">
        <v>653.88390378852375</v>
      </c>
      <c r="AR51" s="68">
        <v>660.09835390448052</v>
      </c>
      <c r="AS51" s="68">
        <v>695.99944896657053</v>
      </c>
      <c r="AT51" s="68">
        <v>629.74375388410976</v>
      </c>
      <c r="AU51" s="68">
        <v>597.35974382520737</v>
      </c>
      <c r="AV51" s="68">
        <v>572.56271438608098</v>
      </c>
      <c r="AW51" s="68">
        <v>726.06803024116221</v>
      </c>
      <c r="AX51" s="68">
        <v>468.18242897730909</v>
      </c>
      <c r="AY51" s="68">
        <v>520.88566349804671</v>
      </c>
      <c r="AZ51" s="68">
        <v>577.94602239571225</v>
      </c>
      <c r="BA51" s="68">
        <v>557.98301719849803</v>
      </c>
      <c r="BB51" s="68">
        <v>678.50297820329047</v>
      </c>
      <c r="BC51" s="68">
        <v>7339.2160592689916</v>
      </c>
      <c r="BD51" s="68">
        <v>623.84299317283967</v>
      </c>
    </row>
    <row r="52" spans="1:56" s="31" customFormat="1" ht="15.75" customHeight="1" x14ac:dyDescent="0.2">
      <c r="A52" s="55"/>
      <c r="B52" s="55" t="s">
        <v>122</v>
      </c>
      <c r="C52" s="55" t="s">
        <v>159</v>
      </c>
      <c r="D52" s="34">
        <v>959.66209660443189</v>
      </c>
      <c r="E52" s="34">
        <v>858.27337450568689</v>
      </c>
      <c r="F52" s="34">
        <v>1441.9688652059826</v>
      </c>
      <c r="G52" s="34">
        <v>293.96975783170086</v>
      </c>
      <c r="H52" s="34">
        <v>351.45760391603079</v>
      </c>
      <c r="I52" s="34">
        <v>215.53835977714272</v>
      </c>
      <c r="J52" s="34">
        <v>1163.9118645089236</v>
      </c>
      <c r="K52" s="34">
        <v>1193.0069542835242</v>
      </c>
      <c r="L52" s="34">
        <v>919.0407634701063</v>
      </c>
      <c r="M52" s="34">
        <v>368.90695992804388</v>
      </c>
      <c r="N52" s="34">
        <v>350.13412059635795</v>
      </c>
      <c r="O52" s="34">
        <v>1231.8044321461387</v>
      </c>
      <c r="P52" s="34">
        <v>9347.6751527740707</v>
      </c>
      <c r="Q52" s="34">
        <v>1075.8720383725065</v>
      </c>
      <c r="R52" s="34">
        <v>593.90239141806478</v>
      </c>
      <c r="S52" s="34">
        <v>829.08675197698301</v>
      </c>
      <c r="T52" s="34">
        <v>674.46811617503204</v>
      </c>
      <c r="U52" s="34">
        <v>580.80006388960987</v>
      </c>
      <c r="V52" s="34">
        <v>413.14546855925732</v>
      </c>
      <c r="W52" s="34">
        <v>428.90509464937236</v>
      </c>
      <c r="X52" s="34">
        <v>426.94604312485154</v>
      </c>
      <c r="Y52" s="34">
        <v>408.41017843001072</v>
      </c>
      <c r="Z52" s="34">
        <v>442.82642258786268</v>
      </c>
      <c r="AA52" s="34">
        <v>461.6563943754312</v>
      </c>
      <c r="AB52" s="34">
        <v>450.47058117241767</v>
      </c>
      <c r="AC52" s="34">
        <v>6786.4895447314002</v>
      </c>
      <c r="AD52" s="34">
        <v>726.02700685293428</v>
      </c>
      <c r="AE52" s="34">
        <v>370.98709680093333</v>
      </c>
      <c r="AF52" s="34">
        <v>282.9562528589309</v>
      </c>
      <c r="AG52" s="34">
        <v>139.1412699460522</v>
      </c>
      <c r="AH52" s="34">
        <v>120.61562693739282</v>
      </c>
      <c r="AI52" s="34">
        <v>286.80045028231694</v>
      </c>
      <c r="AJ52" s="34">
        <v>192.75378925719357</v>
      </c>
      <c r="AK52" s="34">
        <v>99.628919462796517</v>
      </c>
      <c r="AL52" s="34">
        <v>250.41288979661923</v>
      </c>
      <c r="AM52" s="34">
        <v>211.34635613382372</v>
      </c>
      <c r="AN52" s="34">
        <v>104.51765418562914</v>
      </c>
      <c r="AO52" s="34">
        <v>439.08294278613857</v>
      </c>
      <c r="AP52" s="34">
        <v>3224.2702553007607</v>
      </c>
      <c r="AQ52" s="34">
        <v>859.43448809780273</v>
      </c>
      <c r="AR52" s="34">
        <v>153.61426373865964</v>
      </c>
      <c r="AS52" s="34">
        <v>196.91203766361824</v>
      </c>
      <c r="AT52" s="34">
        <v>164.55028432852208</v>
      </c>
      <c r="AU52" s="34">
        <v>67.715743044882927</v>
      </c>
      <c r="AV52" s="34">
        <v>296.24771179703856</v>
      </c>
      <c r="AW52" s="34">
        <v>407.83745994035911</v>
      </c>
      <c r="AX52" s="34">
        <v>720.75718483880121</v>
      </c>
      <c r="AY52" s="34">
        <v>36.695619716629302</v>
      </c>
      <c r="AZ52" s="34">
        <v>812.54746671309545</v>
      </c>
      <c r="BA52" s="34">
        <v>159.14496128467101</v>
      </c>
      <c r="BB52" s="34">
        <v>739.88230632702619</v>
      </c>
      <c r="BC52" s="34">
        <v>4615.3395274911063</v>
      </c>
      <c r="BD52" s="34">
        <v>538.25425894982936</v>
      </c>
    </row>
    <row r="53" spans="1:56" s="31" customFormat="1" ht="15.75" customHeight="1" x14ac:dyDescent="0.2">
      <c r="A53" s="61"/>
      <c r="B53" s="61" t="s">
        <v>122</v>
      </c>
      <c r="C53" s="61" t="s">
        <v>167</v>
      </c>
      <c r="D53" s="68">
        <v>702.42691032445828</v>
      </c>
      <c r="E53" s="68">
        <v>704.19275630334471</v>
      </c>
      <c r="F53" s="68">
        <v>529.86798257617431</v>
      </c>
      <c r="G53" s="68">
        <v>125.09655990985459</v>
      </c>
      <c r="H53" s="68">
        <v>108.14267687367978</v>
      </c>
      <c r="I53" s="68">
        <v>142.88891904039079</v>
      </c>
      <c r="J53" s="68">
        <v>367.73498437762868</v>
      </c>
      <c r="K53" s="68">
        <v>357.08940267491954</v>
      </c>
      <c r="L53" s="68">
        <v>262.62170838435406</v>
      </c>
      <c r="M53" s="68">
        <v>32.119577667030839</v>
      </c>
      <c r="N53" s="68">
        <v>28.327910006926935</v>
      </c>
      <c r="O53" s="68">
        <v>411.5434582693274</v>
      </c>
      <c r="P53" s="68">
        <v>3772.0528464080894</v>
      </c>
      <c r="Q53" s="68">
        <v>292.1424052269623</v>
      </c>
      <c r="R53" s="68">
        <v>204.32854737422866</v>
      </c>
      <c r="S53" s="68">
        <v>310.60680118260268</v>
      </c>
      <c r="T53" s="68">
        <v>278.51259129809239</v>
      </c>
      <c r="U53" s="68">
        <v>311.05227011321938</v>
      </c>
      <c r="V53" s="68">
        <v>193.24096257849479</v>
      </c>
      <c r="W53" s="68">
        <v>293.08885468714243</v>
      </c>
      <c r="X53" s="68">
        <v>193.17221599631191</v>
      </c>
      <c r="Y53" s="68">
        <v>174.66559876246515</v>
      </c>
      <c r="Z53" s="68">
        <v>500.09079766955961</v>
      </c>
      <c r="AA53" s="68">
        <v>724.35119830009057</v>
      </c>
      <c r="AB53" s="68">
        <v>249.4046174391743</v>
      </c>
      <c r="AC53" s="68">
        <v>3724.6568606283445</v>
      </c>
      <c r="AD53" s="68">
        <v>146.08658269913198</v>
      </c>
      <c r="AE53" s="68">
        <v>274.08719913194011</v>
      </c>
      <c r="AF53" s="68">
        <v>312.10220125160436</v>
      </c>
      <c r="AG53" s="68">
        <v>295.27075577696974</v>
      </c>
      <c r="AH53" s="68">
        <v>183.08802612460079</v>
      </c>
      <c r="AI53" s="68">
        <v>183.09922561038809</v>
      </c>
      <c r="AJ53" s="68">
        <v>1050.4005447139621</v>
      </c>
      <c r="AK53" s="68">
        <v>757.50161427333444</v>
      </c>
      <c r="AL53" s="68">
        <v>1249.6986460370676</v>
      </c>
      <c r="AM53" s="68">
        <v>859.84252153798002</v>
      </c>
      <c r="AN53" s="68">
        <v>343.53854318443678</v>
      </c>
      <c r="AO53" s="68">
        <v>499.14453189912774</v>
      </c>
      <c r="AP53" s="68">
        <v>6153.8603922405437</v>
      </c>
      <c r="AQ53" s="68">
        <v>244.88345678823734</v>
      </c>
      <c r="AR53" s="68">
        <v>318.09469591443695</v>
      </c>
      <c r="AS53" s="68">
        <v>358.00086038553002</v>
      </c>
      <c r="AT53" s="68">
        <v>491.30263114857502</v>
      </c>
      <c r="AU53" s="68">
        <v>541.6143674852143</v>
      </c>
      <c r="AV53" s="68">
        <v>415.93318568903777</v>
      </c>
      <c r="AW53" s="68">
        <v>575.57469344321123</v>
      </c>
      <c r="AX53" s="68">
        <v>445.19736867273843</v>
      </c>
      <c r="AY53" s="68">
        <v>365.43027250949228</v>
      </c>
      <c r="AZ53" s="68">
        <v>458.04849700769114</v>
      </c>
      <c r="BA53" s="68">
        <v>440.31438872039121</v>
      </c>
      <c r="BB53" s="68">
        <v>485.66837136960089</v>
      </c>
      <c r="BC53" s="68">
        <v>5140.0627891341564</v>
      </c>
      <c r="BD53" s="68">
        <v>357.20992322090797</v>
      </c>
    </row>
    <row r="54" spans="1:56" s="31" customFormat="1" ht="15.75" customHeight="1" x14ac:dyDescent="0.2">
      <c r="A54" s="55"/>
      <c r="B54" s="55" t="s">
        <v>122</v>
      </c>
      <c r="C54" s="55" t="s">
        <v>186</v>
      </c>
      <c r="D54" s="34">
        <v>4226.4696047443249</v>
      </c>
      <c r="E54" s="34">
        <v>5684.3117000019984</v>
      </c>
      <c r="F54" s="34">
        <v>7554.8304091684395</v>
      </c>
      <c r="G54" s="34">
        <v>5832.8491935896345</v>
      </c>
      <c r="H54" s="34">
        <v>27320.354316419438</v>
      </c>
      <c r="I54" s="34">
        <v>8492.8345615359212</v>
      </c>
      <c r="J54" s="34">
        <v>6889.8218770508356</v>
      </c>
      <c r="K54" s="34">
        <v>6992.8801151969938</v>
      </c>
      <c r="L54" s="34">
        <v>5990.5227091622701</v>
      </c>
      <c r="M54" s="34">
        <v>26454.879837805645</v>
      </c>
      <c r="N54" s="34">
        <v>23536.053291539869</v>
      </c>
      <c r="O54" s="34">
        <v>5246.2504078158909</v>
      </c>
      <c r="P54" s="34">
        <v>134222.05802403126</v>
      </c>
      <c r="Q54" s="34">
        <v>3671.8673197998069</v>
      </c>
      <c r="R54" s="34">
        <v>2940.5097215607602</v>
      </c>
      <c r="S54" s="34">
        <v>4453.699754486267</v>
      </c>
      <c r="T54" s="34">
        <v>3963.5610388975751</v>
      </c>
      <c r="U54" s="34">
        <v>3938.4919266895167</v>
      </c>
      <c r="V54" s="34">
        <v>3778.5044813933114</v>
      </c>
      <c r="W54" s="34">
        <v>3841.6676792068201</v>
      </c>
      <c r="X54" s="34">
        <v>3778.7129793454851</v>
      </c>
      <c r="Y54" s="34">
        <v>2482.0720948541302</v>
      </c>
      <c r="Z54" s="34">
        <v>3521.7343187611664</v>
      </c>
      <c r="AA54" s="34">
        <v>3951.68950153073</v>
      </c>
      <c r="AB54" s="34">
        <v>2983.2497826723929</v>
      </c>
      <c r="AC54" s="34">
        <v>43305.760599197958</v>
      </c>
      <c r="AD54" s="34">
        <v>3563.9884554465189</v>
      </c>
      <c r="AE54" s="34">
        <v>2610.006918838787</v>
      </c>
      <c r="AF54" s="34">
        <v>3287.9030192364203</v>
      </c>
      <c r="AG54" s="34">
        <v>6891.2298303178341</v>
      </c>
      <c r="AH54" s="34">
        <v>2343.6017389053995</v>
      </c>
      <c r="AI54" s="34">
        <v>3838.7705343602465</v>
      </c>
      <c r="AJ54" s="34">
        <v>3368.5533724273164</v>
      </c>
      <c r="AK54" s="34">
        <v>3855.9611079540628</v>
      </c>
      <c r="AL54" s="34">
        <v>4189.9795155017309</v>
      </c>
      <c r="AM54" s="34">
        <v>4575.310568141439</v>
      </c>
      <c r="AN54" s="34">
        <v>5892.3015551918143</v>
      </c>
      <c r="AO54" s="34">
        <v>4234.609412223559</v>
      </c>
      <c r="AP54" s="34">
        <v>48652.216028545146</v>
      </c>
      <c r="AQ54" s="34">
        <v>3212.7803590066046</v>
      </c>
      <c r="AR54" s="34">
        <v>3622.1400453009364</v>
      </c>
      <c r="AS54" s="34">
        <v>4451.1549950696999</v>
      </c>
      <c r="AT54" s="34">
        <v>4247.5695401681205</v>
      </c>
      <c r="AU54" s="34">
        <v>4738.6398564964393</v>
      </c>
      <c r="AV54" s="34">
        <v>4746.0081342120702</v>
      </c>
      <c r="AW54" s="34">
        <v>4701.0854151972981</v>
      </c>
      <c r="AX54" s="34">
        <v>4577.3859374561644</v>
      </c>
      <c r="AY54" s="34">
        <v>7460.1579414881217</v>
      </c>
      <c r="AZ54" s="34">
        <v>3656.1439639027963</v>
      </c>
      <c r="BA54" s="34">
        <v>3391.9826034132893</v>
      </c>
      <c r="BB54" s="34">
        <v>3476.017816895182</v>
      </c>
      <c r="BC54" s="34">
        <v>52281.06660860675</v>
      </c>
      <c r="BD54" s="34">
        <v>1885.7936335299978</v>
      </c>
    </row>
    <row r="55" spans="1:56" s="91" customFormat="1" ht="15.75" customHeight="1" x14ac:dyDescent="0.2">
      <c r="A55" s="67">
        <v>279</v>
      </c>
      <c r="B55" s="67" t="s">
        <v>131</v>
      </c>
      <c r="C55" s="67" t="s">
        <v>122</v>
      </c>
      <c r="D55" s="314">
        <v>7198.3005546500008</v>
      </c>
      <c r="E55" s="314">
        <v>8434.7837181067025</v>
      </c>
      <c r="F55" s="314">
        <v>7544.5681960104157</v>
      </c>
      <c r="G55" s="314">
        <v>5203.2733084417496</v>
      </c>
      <c r="H55" s="314">
        <v>5097.7527914031989</v>
      </c>
      <c r="I55" s="314">
        <v>8846.7283387257121</v>
      </c>
      <c r="J55" s="314">
        <v>5844.4899180942557</v>
      </c>
      <c r="K55" s="314">
        <v>4678.9705928995918</v>
      </c>
      <c r="L55" s="314">
        <v>4125.6102476266178</v>
      </c>
      <c r="M55" s="314">
        <v>4539.306710069658</v>
      </c>
      <c r="N55" s="314">
        <v>5246.4676885262788</v>
      </c>
      <c r="O55" s="314">
        <v>5704.3279446732522</v>
      </c>
      <c r="P55" s="314">
        <v>72464.580009227429</v>
      </c>
      <c r="Q55" s="314">
        <v>5199.9268050668179</v>
      </c>
      <c r="R55" s="314">
        <v>4273.8220268627883</v>
      </c>
      <c r="S55" s="314">
        <v>18260.758653418485</v>
      </c>
      <c r="T55" s="314">
        <v>3980.6566953988881</v>
      </c>
      <c r="U55" s="314">
        <v>4273.7155289550956</v>
      </c>
      <c r="V55" s="314">
        <v>17607.90332344158</v>
      </c>
      <c r="W55" s="314">
        <v>5370.7313042856549</v>
      </c>
      <c r="X55" s="314">
        <v>5592.8271011574034</v>
      </c>
      <c r="Y55" s="314">
        <v>21574.953706486034</v>
      </c>
      <c r="Z55" s="314">
        <v>6335.9337067764709</v>
      </c>
      <c r="AA55" s="314">
        <v>19501.362531851406</v>
      </c>
      <c r="AB55" s="314">
        <v>13284.513452420988</v>
      </c>
      <c r="AC55" s="314">
        <v>125257.10483612161</v>
      </c>
      <c r="AD55" s="314">
        <v>5513.6179805750053</v>
      </c>
      <c r="AE55" s="314">
        <v>23155.644737705174</v>
      </c>
      <c r="AF55" s="314">
        <v>6629.6361560225014</v>
      </c>
      <c r="AG55" s="314">
        <v>7391.8144600371234</v>
      </c>
      <c r="AH55" s="314">
        <v>6521.2953381180869</v>
      </c>
      <c r="AI55" s="314">
        <v>6113.7603495797603</v>
      </c>
      <c r="AJ55" s="314">
        <v>7452.2439325778223</v>
      </c>
      <c r="AK55" s="314">
        <v>7511.9348317577287</v>
      </c>
      <c r="AL55" s="314">
        <v>7473.2967912348104</v>
      </c>
      <c r="AM55" s="314">
        <v>6665.8820982381321</v>
      </c>
      <c r="AN55" s="314">
        <v>4665.1916379283584</v>
      </c>
      <c r="AO55" s="314">
        <v>8618.4632499681302</v>
      </c>
      <c r="AP55" s="314">
        <v>97712.781563742639</v>
      </c>
      <c r="AQ55" s="314">
        <v>5368.9355844055062</v>
      </c>
      <c r="AR55" s="314">
        <v>4449.9679017429971</v>
      </c>
      <c r="AS55" s="314">
        <v>5083.8730883006911</v>
      </c>
      <c r="AT55" s="314">
        <v>15370.10298439814</v>
      </c>
      <c r="AU55" s="314">
        <v>12021.312610327876</v>
      </c>
      <c r="AV55" s="314">
        <v>15393.695620993365</v>
      </c>
      <c r="AW55" s="314">
        <v>11014.685771557964</v>
      </c>
      <c r="AX55" s="314">
        <v>10087.385940644184</v>
      </c>
      <c r="AY55" s="314">
        <v>11519.277642310006</v>
      </c>
      <c r="AZ55" s="314">
        <v>14021.331502807641</v>
      </c>
      <c r="BA55" s="314">
        <v>13121.611561334854</v>
      </c>
      <c r="BB55" s="314">
        <v>15108.327576922846</v>
      </c>
      <c r="BC55" s="314">
        <v>132560.50778574607</v>
      </c>
      <c r="BD55" s="314">
        <v>38102.691297210957</v>
      </c>
    </row>
    <row r="56" spans="1:56" s="31" customFormat="1" ht="15.75" customHeight="1" x14ac:dyDescent="0.2">
      <c r="A56" s="55"/>
      <c r="B56" s="55" t="s">
        <v>122</v>
      </c>
      <c r="C56" s="55" t="s">
        <v>188</v>
      </c>
      <c r="D56" s="34">
        <v>2493.3327795167434</v>
      </c>
      <c r="E56" s="34">
        <v>3347.9921309142919</v>
      </c>
      <c r="F56" s="34">
        <v>2616.6959888088954</v>
      </c>
      <c r="G56" s="34">
        <v>163.62350256341847</v>
      </c>
      <c r="H56" s="34">
        <v>142.05342805999703</v>
      </c>
      <c r="I56" s="34">
        <v>3775.0279070881188</v>
      </c>
      <c r="J56" s="34">
        <v>114.52752758859212</v>
      </c>
      <c r="K56" s="34">
        <v>107.84576170058106</v>
      </c>
      <c r="L56" s="34">
        <v>131.72011058155005</v>
      </c>
      <c r="M56" s="34">
        <v>85.245217357490148</v>
      </c>
      <c r="N56" s="34">
        <v>128.90414886838158</v>
      </c>
      <c r="O56" s="34">
        <v>204.03172364704324</v>
      </c>
      <c r="P56" s="34">
        <v>13311.000226695101</v>
      </c>
      <c r="Q56" s="34">
        <v>116.34873380085773</v>
      </c>
      <c r="R56" s="34">
        <v>137.62971406561888</v>
      </c>
      <c r="S56" s="34">
        <v>11946.490702070752</v>
      </c>
      <c r="T56" s="34">
        <v>141.94678127561141</v>
      </c>
      <c r="U56" s="34">
        <v>199.5013739960763</v>
      </c>
      <c r="V56" s="34">
        <v>12166.603553031342</v>
      </c>
      <c r="W56" s="34">
        <v>138.18449921464912</v>
      </c>
      <c r="X56" s="34">
        <v>184.26225559162464</v>
      </c>
      <c r="Y56" s="34">
        <v>16426.353233121019</v>
      </c>
      <c r="Z56" s="34">
        <v>116.60977774395943</v>
      </c>
      <c r="AA56" s="34">
        <v>15399.527863607156</v>
      </c>
      <c r="AB56" s="34">
        <v>181.19061158097904</v>
      </c>
      <c r="AC56" s="34">
        <v>57154.649099099646</v>
      </c>
      <c r="AD56" s="34">
        <v>183.16005221748645</v>
      </c>
      <c r="AE56" s="34">
        <v>16045.572649693413</v>
      </c>
      <c r="AF56" s="34">
        <v>152.94172929903607</v>
      </c>
      <c r="AG56" s="34">
        <v>149.54878202429202</v>
      </c>
      <c r="AH56" s="34">
        <v>236.37224354547016</v>
      </c>
      <c r="AI56" s="34">
        <v>109.27434644875814</v>
      </c>
      <c r="AJ56" s="34">
        <v>241.08863524093493</v>
      </c>
      <c r="AK56" s="34">
        <v>134.558049332574</v>
      </c>
      <c r="AL56" s="34">
        <v>214.71879301890098</v>
      </c>
      <c r="AM56" s="34">
        <v>170.44855005447738</v>
      </c>
      <c r="AN56" s="34">
        <v>243.56400069953369</v>
      </c>
      <c r="AO56" s="34">
        <v>297.89297615316093</v>
      </c>
      <c r="AP56" s="34">
        <v>18179.140807728036</v>
      </c>
      <c r="AQ56" s="34">
        <v>168.92318312431252</v>
      </c>
      <c r="AR56" s="34">
        <v>99.342288545161651</v>
      </c>
      <c r="AS56" s="34">
        <v>139.32807757003923</v>
      </c>
      <c r="AT56" s="34">
        <v>6188.2911318471306</v>
      </c>
      <c r="AU56" s="34">
        <v>5698.8425980996235</v>
      </c>
      <c r="AV56" s="34">
        <v>8024.4434774364354</v>
      </c>
      <c r="AW56" s="34">
        <v>4630.1783040696891</v>
      </c>
      <c r="AX56" s="34">
        <v>4860.4280664918797</v>
      </c>
      <c r="AY56" s="34">
        <v>7123.8489913344838</v>
      </c>
      <c r="AZ56" s="34">
        <v>6792.9695734719298</v>
      </c>
      <c r="BA56" s="34">
        <v>8132.4075696281652</v>
      </c>
      <c r="BB56" s="34">
        <v>7931.5430818722807</v>
      </c>
      <c r="BC56" s="34">
        <v>59790.546343491129</v>
      </c>
      <c r="BD56" s="34">
        <v>27914.910616913206</v>
      </c>
    </row>
    <row r="57" spans="1:56" s="31" customFormat="1" ht="15.75" customHeight="1" x14ac:dyDescent="0.2">
      <c r="A57" s="61"/>
      <c r="B57" s="61" t="s">
        <v>122</v>
      </c>
      <c r="C57" s="61" t="s">
        <v>172</v>
      </c>
      <c r="D57" s="68">
        <v>2591.6199619156982</v>
      </c>
      <c r="E57" s="68">
        <v>2592.8539046889673</v>
      </c>
      <c r="F57" s="68">
        <v>2702.0667280674929</v>
      </c>
      <c r="G57" s="68">
        <v>2686.3299113995267</v>
      </c>
      <c r="H57" s="68">
        <v>2764.8239855283819</v>
      </c>
      <c r="I57" s="68">
        <v>2547.3045970675776</v>
      </c>
      <c r="J57" s="68">
        <v>2502.8347148247017</v>
      </c>
      <c r="K57" s="68">
        <v>2347.6839664901809</v>
      </c>
      <c r="L57" s="68">
        <v>1062.1611849917822</v>
      </c>
      <c r="M57" s="68">
        <v>2167.1769356939167</v>
      </c>
      <c r="N57" s="68">
        <v>2889.0962790076474</v>
      </c>
      <c r="O57" s="68">
        <v>2650.759694566023</v>
      </c>
      <c r="P57" s="68">
        <v>29504.711864241901</v>
      </c>
      <c r="Q57" s="68">
        <v>2289.6223144184492</v>
      </c>
      <c r="R57" s="68">
        <v>2029.7769415144865</v>
      </c>
      <c r="S57" s="68">
        <v>1999.9501473650939</v>
      </c>
      <c r="T57" s="68">
        <v>1960.6219478790154</v>
      </c>
      <c r="U57" s="68">
        <v>2265.1035975136488</v>
      </c>
      <c r="V57" s="68">
        <v>3418.8215151075151</v>
      </c>
      <c r="W57" s="68">
        <v>3185.4937416364351</v>
      </c>
      <c r="X57" s="68">
        <v>3037.6909547836453</v>
      </c>
      <c r="Y57" s="68">
        <v>2521.8498893167548</v>
      </c>
      <c r="Z57" s="68">
        <v>3268.3391925906044</v>
      </c>
      <c r="AA57" s="68">
        <v>2192.4907815134065</v>
      </c>
      <c r="AB57" s="68">
        <v>6430.3992810679365</v>
      </c>
      <c r="AC57" s="68">
        <v>34600.160304706988</v>
      </c>
      <c r="AD57" s="68">
        <v>3097.7651202786569</v>
      </c>
      <c r="AE57" s="68">
        <v>3624.7298702262597</v>
      </c>
      <c r="AF57" s="68">
        <v>2724.9651184935396</v>
      </c>
      <c r="AG57" s="68">
        <v>4048.4265411551578</v>
      </c>
      <c r="AH57" s="68">
        <v>2759.8475664762304</v>
      </c>
      <c r="AI57" s="68">
        <v>2938.1974904997705</v>
      </c>
      <c r="AJ57" s="68">
        <v>3774.1168255149364</v>
      </c>
      <c r="AK57" s="68">
        <v>3997.3824413081325</v>
      </c>
      <c r="AL57" s="68">
        <v>4806.4329278327714</v>
      </c>
      <c r="AM57" s="68">
        <v>3220.9030773249369</v>
      </c>
      <c r="AN57" s="68">
        <v>2747.5933877601469</v>
      </c>
      <c r="AO57" s="68">
        <v>4877.7141702848785</v>
      </c>
      <c r="AP57" s="68">
        <v>42618.074537155422</v>
      </c>
      <c r="AQ57" s="68">
        <v>3253.3276059783452</v>
      </c>
      <c r="AR57" s="68">
        <v>2767.0904444094531</v>
      </c>
      <c r="AS57" s="68">
        <v>3098.8348543144953</v>
      </c>
      <c r="AT57" s="68">
        <v>7559.2078518594653</v>
      </c>
      <c r="AU57" s="68">
        <v>5061.2768771797928</v>
      </c>
      <c r="AV57" s="68">
        <v>5106.6150640939932</v>
      </c>
      <c r="AW57" s="68">
        <v>4092.5876981328192</v>
      </c>
      <c r="AX57" s="68">
        <v>3707.1398797606694</v>
      </c>
      <c r="AY57" s="68">
        <v>1495.1463612879677</v>
      </c>
      <c r="AZ57" s="68">
        <v>4121.3363774807094</v>
      </c>
      <c r="BA57" s="68">
        <v>3533.6991957600221</v>
      </c>
      <c r="BB57" s="68">
        <v>4763.3985711396626</v>
      </c>
      <c r="BC57" s="68">
        <v>48559.66078139739</v>
      </c>
      <c r="BD57" s="68">
        <v>7260.9784031199815</v>
      </c>
    </row>
    <row r="58" spans="1:56" s="31" customFormat="1" ht="15.75" customHeight="1" x14ac:dyDescent="0.2">
      <c r="A58" s="55"/>
      <c r="B58" s="55" t="s">
        <v>122</v>
      </c>
      <c r="C58" s="55" t="s">
        <v>181</v>
      </c>
      <c r="D58" s="34">
        <v>1379.9529309667616</v>
      </c>
      <c r="E58" s="34">
        <v>1649.4184389955303</v>
      </c>
      <c r="F58" s="34">
        <v>1425.3410330081692</v>
      </c>
      <c r="G58" s="34">
        <v>1218.0674730330913</v>
      </c>
      <c r="H58" s="34">
        <v>1352.5094978419868</v>
      </c>
      <c r="I58" s="34">
        <v>1321.3234059513411</v>
      </c>
      <c r="J58" s="34">
        <v>1267.126847037244</v>
      </c>
      <c r="K58" s="34">
        <v>1093.2535576475661</v>
      </c>
      <c r="L58" s="34">
        <v>1465.4734890048853</v>
      </c>
      <c r="M58" s="34">
        <v>1042.584869081079</v>
      </c>
      <c r="N58" s="34">
        <v>1050.0914006525854</v>
      </c>
      <c r="O58" s="34">
        <v>1154.1870726185457</v>
      </c>
      <c r="P58" s="34">
        <v>15419.330015838785</v>
      </c>
      <c r="Q58" s="34">
        <v>1660.5814328009069</v>
      </c>
      <c r="R58" s="34">
        <v>1055.4722588738032</v>
      </c>
      <c r="S58" s="34">
        <v>1458.2610269345012</v>
      </c>
      <c r="T58" s="34">
        <v>1256.7224901220093</v>
      </c>
      <c r="U58" s="34">
        <v>1017.8033882524404</v>
      </c>
      <c r="V58" s="34">
        <v>1451.0226007305894</v>
      </c>
      <c r="W58" s="34">
        <v>1268.7032924667365</v>
      </c>
      <c r="X58" s="34">
        <v>1001.5552116816275</v>
      </c>
      <c r="Y58" s="34">
        <v>1574.9954925941188</v>
      </c>
      <c r="Z58" s="34">
        <v>1478.445878515392</v>
      </c>
      <c r="AA58" s="34">
        <v>714.7226068703161</v>
      </c>
      <c r="AB58" s="34">
        <v>1301.2251622791714</v>
      </c>
      <c r="AC58" s="34">
        <v>15239.510842121612</v>
      </c>
      <c r="AD58" s="34">
        <v>1228.5667618412344</v>
      </c>
      <c r="AE58" s="34">
        <v>2347.5332801384207</v>
      </c>
      <c r="AF58" s="34">
        <v>2043.1661164656939</v>
      </c>
      <c r="AG58" s="34">
        <v>1792.5540890212656</v>
      </c>
      <c r="AH58" s="34">
        <v>1810.1720896712518</v>
      </c>
      <c r="AI58" s="34">
        <v>1949.8995373747434</v>
      </c>
      <c r="AJ58" s="34">
        <v>1291.1186005818231</v>
      </c>
      <c r="AK58" s="34">
        <v>1467.6278013335354</v>
      </c>
      <c r="AL58" s="34">
        <v>1131.2939742676199</v>
      </c>
      <c r="AM58" s="34">
        <v>803.55244301054006</v>
      </c>
      <c r="AN58" s="34">
        <v>918.52808836441932</v>
      </c>
      <c r="AO58" s="34">
        <v>996.38696182812339</v>
      </c>
      <c r="AP58" s="34">
        <v>17780.399743898673</v>
      </c>
      <c r="AQ58" s="34">
        <v>819.36337993024858</v>
      </c>
      <c r="AR58" s="34">
        <v>872.55756489298574</v>
      </c>
      <c r="AS58" s="34">
        <v>683.00593569343198</v>
      </c>
      <c r="AT58" s="34">
        <v>890.42394620887501</v>
      </c>
      <c r="AU58" s="34">
        <v>422.06462418339527</v>
      </c>
      <c r="AV58" s="34">
        <v>888.5790411548345</v>
      </c>
      <c r="AW58" s="34">
        <v>982.74100746130148</v>
      </c>
      <c r="AX58" s="34">
        <v>915.3778647540255</v>
      </c>
      <c r="AY58" s="34">
        <v>1035.0692415402334</v>
      </c>
      <c r="AZ58" s="34">
        <v>1453.2048687835338</v>
      </c>
      <c r="BA58" s="34">
        <v>703.28607084531029</v>
      </c>
      <c r="BB58" s="34">
        <v>825.42929322793441</v>
      </c>
      <c r="BC58" s="34">
        <v>10491.10283867611</v>
      </c>
      <c r="BD58" s="34">
        <v>1057.8752427086779</v>
      </c>
    </row>
    <row r="59" spans="1:56" s="31" customFormat="1" ht="15.75" customHeight="1" x14ac:dyDescent="0.2">
      <c r="A59" s="61"/>
      <c r="B59" s="61" t="s">
        <v>122</v>
      </c>
      <c r="C59" s="61" t="s">
        <v>182</v>
      </c>
      <c r="D59" s="68">
        <v>93.034428304006553</v>
      </c>
      <c r="E59" s="68">
        <v>0</v>
      </c>
      <c r="F59" s="68">
        <v>0</v>
      </c>
      <c r="G59" s="68">
        <v>194.32678562671802</v>
      </c>
      <c r="H59" s="68">
        <v>47.060777680910071</v>
      </c>
      <c r="I59" s="68">
        <v>128.87714864784647</v>
      </c>
      <c r="J59" s="68">
        <v>113.08996367704518</v>
      </c>
      <c r="K59" s="68">
        <v>0</v>
      </c>
      <c r="L59" s="68">
        <v>0</v>
      </c>
      <c r="M59" s="68">
        <v>0</v>
      </c>
      <c r="N59" s="68">
        <v>33.497334435184023</v>
      </c>
      <c r="O59" s="68">
        <v>125.94553162788652</v>
      </c>
      <c r="P59" s="68">
        <v>735.83196999959694</v>
      </c>
      <c r="Q59" s="68">
        <v>0</v>
      </c>
      <c r="R59" s="68">
        <v>0</v>
      </c>
      <c r="S59" s="68">
        <v>8.064736414514039</v>
      </c>
      <c r="T59" s="68">
        <v>79.696666200225877</v>
      </c>
      <c r="U59" s="68">
        <v>0</v>
      </c>
      <c r="V59" s="68">
        <v>0</v>
      </c>
      <c r="W59" s="68">
        <v>171.00763370145719</v>
      </c>
      <c r="X59" s="68">
        <v>137.12176036642842</v>
      </c>
      <c r="Y59" s="68">
        <v>0</v>
      </c>
      <c r="Z59" s="68">
        <v>190.15173409797424</v>
      </c>
      <c r="AA59" s="68">
        <v>0</v>
      </c>
      <c r="AB59" s="68">
        <v>217.53901180938678</v>
      </c>
      <c r="AC59" s="68">
        <v>803.58154258998661</v>
      </c>
      <c r="AD59" s="68">
        <v>5.851299436417384</v>
      </c>
      <c r="AE59" s="68">
        <v>0</v>
      </c>
      <c r="AF59" s="68">
        <v>599.02143114979594</v>
      </c>
      <c r="AG59" s="68">
        <v>333.39044044231525</v>
      </c>
      <c r="AH59" s="68">
        <v>0</v>
      </c>
      <c r="AI59" s="68">
        <v>0</v>
      </c>
      <c r="AJ59" s="68">
        <v>433.73243971093279</v>
      </c>
      <c r="AK59" s="68">
        <v>737.59678697320714</v>
      </c>
      <c r="AL59" s="68">
        <v>4.423178827844862</v>
      </c>
      <c r="AM59" s="68">
        <v>426.04018854115918</v>
      </c>
      <c r="AN59" s="68">
        <v>33.53541826878768</v>
      </c>
      <c r="AO59" s="68">
        <v>533.93970307844779</v>
      </c>
      <c r="AP59" s="68">
        <v>3107.5308864289082</v>
      </c>
      <c r="AQ59" s="68">
        <v>0</v>
      </c>
      <c r="AR59" s="68">
        <v>0</v>
      </c>
      <c r="AS59" s="68">
        <v>581.19163395912676</v>
      </c>
      <c r="AT59" s="68">
        <v>32.379575072542323</v>
      </c>
      <c r="AU59" s="68">
        <v>32.614943212367187</v>
      </c>
      <c r="AV59" s="68">
        <v>584.60941925226518</v>
      </c>
      <c r="AW59" s="68">
        <v>290.6321689743495</v>
      </c>
      <c r="AX59" s="68">
        <v>84.977766754315965</v>
      </c>
      <c r="AY59" s="68">
        <v>35.076890285379797</v>
      </c>
      <c r="AZ59" s="68">
        <v>1148.5529166974106</v>
      </c>
      <c r="BA59" s="68">
        <v>21.938187532739654</v>
      </c>
      <c r="BB59" s="68">
        <v>588.76052308563794</v>
      </c>
      <c r="BC59" s="68">
        <v>3400.7340248261348</v>
      </c>
      <c r="BD59" s="68">
        <v>900.31160444755449</v>
      </c>
    </row>
    <row r="60" spans="1:56" s="31" customFormat="1" ht="15.75" customHeight="1" x14ac:dyDescent="0.2">
      <c r="A60" s="55"/>
      <c r="B60" s="55" t="s">
        <v>122</v>
      </c>
      <c r="C60" s="55" t="s">
        <v>180</v>
      </c>
      <c r="D60" s="34">
        <v>0</v>
      </c>
      <c r="E60" s="34">
        <v>0</v>
      </c>
      <c r="F60" s="34">
        <v>0</v>
      </c>
      <c r="G60" s="34">
        <v>7.6148529046539126</v>
      </c>
      <c r="H60" s="34">
        <v>0</v>
      </c>
      <c r="I60" s="34">
        <v>0</v>
      </c>
      <c r="J60" s="34">
        <v>5.7079002832898</v>
      </c>
      <c r="K60" s="34">
        <v>0</v>
      </c>
      <c r="L60" s="34">
        <v>0</v>
      </c>
      <c r="M60" s="34">
        <v>56.36408397969312</v>
      </c>
      <c r="N60" s="34">
        <v>0</v>
      </c>
      <c r="O60" s="34">
        <v>0</v>
      </c>
      <c r="P60" s="34">
        <v>69.686837167636838</v>
      </c>
      <c r="Q60" s="34">
        <v>0</v>
      </c>
      <c r="R60" s="34">
        <v>0</v>
      </c>
      <c r="S60" s="34">
        <v>0</v>
      </c>
      <c r="T60" s="34">
        <v>50.512755958806395</v>
      </c>
      <c r="U60" s="34">
        <v>0</v>
      </c>
      <c r="V60" s="34">
        <v>0</v>
      </c>
      <c r="W60" s="34">
        <v>186.93471167266608</v>
      </c>
      <c r="X60" s="34">
        <v>0</v>
      </c>
      <c r="Y60" s="34">
        <v>0</v>
      </c>
      <c r="Z60" s="34">
        <v>246.61017577160638</v>
      </c>
      <c r="AA60" s="34">
        <v>82.732151608553423</v>
      </c>
      <c r="AB60" s="34">
        <v>434.11074905116351</v>
      </c>
      <c r="AC60" s="34">
        <v>1000.9005440627957</v>
      </c>
      <c r="AD60" s="34">
        <v>85.567049054653651</v>
      </c>
      <c r="AE60" s="34">
        <v>177.68126822360472</v>
      </c>
      <c r="AF60" s="34">
        <v>244.31228999488874</v>
      </c>
      <c r="AG60" s="34">
        <v>10.082535858984365</v>
      </c>
      <c r="AH60" s="34">
        <v>0</v>
      </c>
      <c r="AI60" s="34">
        <v>133.40862773965648</v>
      </c>
      <c r="AJ60" s="34">
        <v>11.984378388580634</v>
      </c>
      <c r="AK60" s="34">
        <v>8.0040900743097367</v>
      </c>
      <c r="AL60" s="34">
        <v>0</v>
      </c>
      <c r="AM60" s="34">
        <v>393.58696496268942</v>
      </c>
      <c r="AN60" s="34">
        <v>348.36995160350239</v>
      </c>
      <c r="AO60" s="34">
        <v>398.38306877590708</v>
      </c>
      <c r="AP60" s="34">
        <v>1811.3802246767771</v>
      </c>
      <c r="AQ60" s="34">
        <v>246.89108642187756</v>
      </c>
      <c r="AR60" s="34">
        <v>304.47292239489337</v>
      </c>
      <c r="AS60" s="34">
        <v>286.39841650393453</v>
      </c>
      <c r="AT60" s="34">
        <v>310.34469868652837</v>
      </c>
      <c r="AU60" s="34">
        <v>298.61183143089607</v>
      </c>
      <c r="AV60" s="34">
        <v>327.54352143800037</v>
      </c>
      <c r="AW60" s="34">
        <v>274.17993738941067</v>
      </c>
      <c r="AX60" s="34">
        <v>331.44738620684387</v>
      </c>
      <c r="AY60" s="34">
        <v>327.70538665426562</v>
      </c>
      <c r="AZ60" s="34">
        <v>325.38821239166856</v>
      </c>
      <c r="BA60" s="34">
        <v>274.58786552861062</v>
      </c>
      <c r="BB60" s="34">
        <v>167.28305280705095</v>
      </c>
      <c r="BC60" s="34">
        <v>3474.8543178539803</v>
      </c>
      <c r="BD60" s="34">
        <v>310.35951940262538</v>
      </c>
    </row>
    <row r="61" spans="1:56" s="31" customFormat="1" ht="15.75" customHeight="1" x14ac:dyDescent="0.2">
      <c r="A61" s="61"/>
      <c r="B61" s="61" t="s">
        <v>122</v>
      </c>
      <c r="C61" s="61" t="s">
        <v>159</v>
      </c>
      <c r="D61" s="68">
        <v>5.5765351674878456</v>
      </c>
      <c r="E61" s="68">
        <v>0</v>
      </c>
      <c r="F61" s="68">
        <v>0</v>
      </c>
      <c r="G61" s="68">
        <v>0</v>
      </c>
      <c r="H61" s="68">
        <v>55.50549772833547</v>
      </c>
      <c r="I61" s="68">
        <v>0</v>
      </c>
      <c r="J61" s="68">
        <v>191.56483531481589</v>
      </c>
      <c r="K61" s="68">
        <v>10.533793593939544</v>
      </c>
      <c r="L61" s="68">
        <v>8.753508113290831</v>
      </c>
      <c r="M61" s="68">
        <v>22.314046305134216</v>
      </c>
      <c r="N61" s="68">
        <v>3.5096795111117185</v>
      </c>
      <c r="O61" s="68">
        <v>12.728645520398004</v>
      </c>
      <c r="P61" s="68">
        <v>310.4865412545135</v>
      </c>
      <c r="Q61" s="68">
        <v>5.6629576855432351</v>
      </c>
      <c r="R61" s="68">
        <v>243.18397705654405</v>
      </c>
      <c r="S61" s="68">
        <v>0</v>
      </c>
      <c r="T61" s="68">
        <v>5.1427855676498391</v>
      </c>
      <c r="U61" s="68">
        <v>121.57514887444303</v>
      </c>
      <c r="V61" s="68">
        <v>13.382374323732039</v>
      </c>
      <c r="W61" s="68">
        <v>30.788844760593886</v>
      </c>
      <c r="X61" s="68">
        <v>173.55703765626589</v>
      </c>
      <c r="Y61" s="68">
        <v>81.614511999022369</v>
      </c>
      <c r="Z61" s="68">
        <v>29.937714403016209</v>
      </c>
      <c r="AA61" s="68">
        <v>5.6370639035609003</v>
      </c>
      <c r="AB61" s="68">
        <v>341.47476999771658</v>
      </c>
      <c r="AC61" s="68">
        <v>1051.9571862280882</v>
      </c>
      <c r="AD61" s="68">
        <v>0</v>
      </c>
      <c r="AE61" s="68">
        <v>0</v>
      </c>
      <c r="AF61" s="68">
        <v>181.29061999171455</v>
      </c>
      <c r="AG61" s="68">
        <v>108.35668893441847</v>
      </c>
      <c r="AH61" s="68">
        <v>455.40066325324256</v>
      </c>
      <c r="AI61" s="68">
        <v>122.15330129116056</v>
      </c>
      <c r="AJ61" s="68">
        <v>0</v>
      </c>
      <c r="AK61" s="68">
        <v>18.424829451962736</v>
      </c>
      <c r="AL61" s="68">
        <v>529.93149173419488</v>
      </c>
      <c r="AM61" s="68">
        <v>183.22755543632499</v>
      </c>
      <c r="AN61" s="68">
        <v>4.4630418804476717</v>
      </c>
      <c r="AO61" s="68">
        <v>416.22716145794436</v>
      </c>
      <c r="AP61" s="68">
        <v>2019.4753534314109</v>
      </c>
      <c r="AQ61" s="68">
        <v>0</v>
      </c>
      <c r="AR61" s="68">
        <v>3.4767862982836522</v>
      </c>
      <c r="AS61" s="68">
        <v>0</v>
      </c>
      <c r="AT61" s="68">
        <v>0</v>
      </c>
      <c r="AU61" s="68">
        <v>260.0021887147962</v>
      </c>
      <c r="AV61" s="68">
        <v>3.0976129758428974</v>
      </c>
      <c r="AW61" s="68">
        <v>3.6061719687689471</v>
      </c>
      <c r="AX61" s="68">
        <v>1.8619307154170062</v>
      </c>
      <c r="AY61" s="68">
        <v>223.02568040687254</v>
      </c>
      <c r="AZ61" s="68">
        <v>1.2022141663489674</v>
      </c>
      <c r="BA61" s="68">
        <v>2.4916912810173835</v>
      </c>
      <c r="BB61" s="68">
        <v>2.7139855378322304</v>
      </c>
      <c r="BC61" s="68">
        <v>501.47826206517982</v>
      </c>
      <c r="BD61" s="68">
        <v>281.71732990269351</v>
      </c>
    </row>
    <row r="62" spans="1:56" s="31" customFormat="1" ht="15.75" customHeight="1" x14ac:dyDescent="0.2">
      <c r="A62" s="55"/>
      <c r="B62" s="55" t="s">
        <v>122</v>
      </c>
      <c r="C62" s="55" t="s">
        <v>210</v>
      </c>
      <c r="D62" s="34">
        <v>0</v>
      </c>
      <c r="E62" s="34">
        <v>8.1733594426306286</v>
      </c>
      <c r="F62" s="34">
        <v>23.655885370815522</v>
      </c>
      <c r="G62" s="34">
        <v>0</v>
      </c>
      <c r="H62" s="34">
        <v>0</v>
      </c>
      <c r="I62" s="34">
        <v>2.3204124725456445</v>
      </c>
      <c r="J62" s="34">
        <v>2.6786905184104395E-2</v>
      </c>
      <c r="K62" s="34">
        <v>19.669312381550117</v>
      </c>
      <c r="L62" s="34">
        <v>19.176069564338736</v>
      </c>
      <c r="M62" s="34">
        <v>18.043943474058501</v>
      </c>
      <c r="N62" s="34">
        <v>18.800970122967673</v>
      </c>
      <c r="O62" s="34">
        <v>18.671645540405656</v>
      </c>
      <c r="P62" s="34">
        <v>128.53838527449656</v>
      </c>
      <c r="Q62" s="34">
        <v>0</v>
      </c>
      <c r="R62" s="34">
        <v>0.47177741516568683</v>
      </c>
      <c r="S62" s="34">
        <v>0</v>
      </c>
      <c r="T62" s="34">
        <v>0</v>
      </c>
      <c r="U62" s="34">
        <v>1.3321324663520884</v>
      </c>
      <c r="V62" s="34">
        <v>0.9184494787066938</v>
      </c>
      <c r="W62" s="34">
        <v>0</v>
      </c>
      <c r="X62" s="34">
        <v>2.5715319965885373</v>
      </c>
      <c r="Y62" s="34">
        <v>0.8902438760460879</v>
      </c>
      <c r="Z62" s="34">
        <v>0</v>
      </c>
      <c r="AA62" s="34">
        <v>0</v>
      </c>
      <c r="AB62" s="34">
        <v>0</v>
      </c>
      <c r="AC62" s="34">
        <v>6.1841352328590942</v>
      </c>
      <c r="AD62" s="34">
        <v>0.39180642260527593</v>
      </c>
      <c r="AE62" s="34">
        <v>0</v>
      </c>
      <c r="AF62" s="34">
        <v>0.17900459285601467</v>
      </c>
      <c r="AG62" s="34">
        <v>46.842594480523637</v>
      </c>
      <c r="AH62" s="34">
        <v>1.1157631697688855</v>
      </c>
      <c r="AI62" s="34">
        <v>1.1059175120591018</v>
      </c>
      <c r="AJ62" s="34">
        <v>0</v>
      </c>
      <c r="AK62" s="34">
        <v>0</v>
      </c>
      <c r="AL62" s="34">
        <v>0</v>
      </c>
      <c r="AM62" s="34">
        <v>1.3825253502201449</v>
      </c>
      <c r="AN62" s="34">
        <v>0</v>
      </c>
      <c r="AO62" s="34">
        <v>0</v>
      </c>
      <c r="AP62" s="34">
        <v>51.017611528033051</v>
      </c>
      <c r="AQ62" s="34">
        <v>0</v>
      </c>
      <c r="AR62" s="34">
        <v>0</v>
      </c>
      <c r="AS62" s="34">
        <v>0</v>
      </c>
      <c r="AT62" s="34">
        <v>0</v>
      </c>
      <c r="AU62" s="34">
        <v>0</v>
      </c>
      <c r="AV62" s="34">
        <v>0</v>
      </c>
      <c r="AW62" s="34">
        <v>0</v>
      </c>
      <c r="AX62" s="34">
        <v>0</v>
      </c>
      <c r="AY62" s="34">
        <v>0</v>
      </c>
      <c r="AZ62" s="34">
        <v>0</v>
      </c>
      <c r="BA62" s="34">
        <v>0</v>
      </c>
      <c r="BB62" s="34">
        <v>0</v>
      </c>
      <c r="BC62" s="34">
        <v>0</v>
      </c>
      <c r="BD62" s="34">
        <v>171.79372569592022</v>
      </c>
    </row>
    <row r="63" spans="1:56" s="31" customFormat="1" ht="15.75" customHeight="1" x14ac:dyDescent="0.2">
      <c r="A63" s="61"/>
      <c r="B63" s="61" t="s">
        <v>122</v>
      </c>
      <c r="C63" s="61" t="s">
        <v>189</v>
      </c>
      <c r="D63" s="68">
        <v>213.59799851759962</v>
      </c>
      <c r="E63" s="68">
        <v>318.07145696049315</v>
      </c>
      <c r="F63" s="68">
        <v>309.18968703372173</v>
      </c>
      <c r="G63" s="68">
        <v>102.51986431783754</v>
      </c>
      <c r="H63" s="68">
        <v>244.738884992599</v>
      </c>
      <c r="I63" s="68">
        <v>471.21621736217702</v>
      </c>
      <c r="J63" s="68">
        <v>260.7316008229717</v>
      </c>
      <c r="K63" s="68">
        <v>98.363913100747709</v>
      </c>
      <c r="L63" s="68">
        <v>125.19343538767485</v>
      </c>
      <c r="M63" s="68">
        <v>153.74916972885134</v>
      </c>
      <c r="N63" s="68">
        <v>232.5443292150153</v>
      </c>
      <c r="O63" s="68">
        <v>91.464102669296921</v>
      </c>
      <c r="P63" s="68">
        <v>2621.3806601089864</v>
      </c>
      <c r="Q63" s="68">
        <v>301.01604062958438</v>
      </c>
      <c r="R63" s="68">
        <v>147.86016359183759</v>
      </c>
      <c r="S63" s="68">
        <v>196.62733321295437</v>
      </c>
      <c r="T63" s="68">
        <v>273.3530754974513</v>
      </c>
      <c r="U63" s="68">
        <v>92.764039869617477</v>
      </c>
      <c r="V63" s="68">
        <v>74.053493392949363</v>
      </c>
      <c r="W63" s="68">
        <v>172.86891787472925</v>
      </c>
      <c r="X63" s="68">
        <v>378.06973923631045</v>
      </c>
      <c r="Y63" s="68">
        <v>349.84661501726106</v>
      </c>
      <c r="Z63" s="68">
        <v>241.67581710071923</v>
      </c>
      <c r="AA63" s="68">
        <v>590.33654677035588</v>
      </c>
      <c r="AB63" s="68">
        <v>295.84494098426796</v>
      </c>
      <c r="AC63" s="68">
        <v>3114.316723178038</v>
      </c>
      <c r="AD63" s="68">
        <v>197.17415573476563</v>
      </c>
      <c r="AE63" s="68">
        <v>104.18756072749431</v>
      </c>
      <c r="AF63" s="68">
        <v>276.2263982375448</v>
      </c>
      <c r="AG63" s="68">
        <v>388.96421780008239</v>
      </c>
      <c r="AH63" s="68">
        <v>769.44935607274579</v>
      </c>
      <c r="AI63" s="68">
        <v>126.29548305294577</v>
      </c>
      <c r="AJ63" s="68">
        <v>188.16019039737881</v>
      </c>
      <c r="AK63" s="68">
        <v>220.55608284693551</v>
      </c>
      <c r="AL63" s="68">
        <v>269.60829045572865</v>
      </c>
      <c r="AM63" s="68">
        <v>181.85938481740072</v>
      </c>
      <c r="AN63" s="68">
        <v>24.709365076568769</v>
      </c>
      <c r="AO63" s="68">
        <v>235.48300602009962</v>
      </c>
      <c r="AP63" s="68">
        <v>2982.6734912396914</v>
      </c>
      <c r="AQ63" s="68">
        <v>207.17330992666388</v>
      </c>
      <c r="AR63" s="68">
        <v>358.17342748822051</v>
      </c>
      <c r="AS63" s="68">
        <v>60.170191991647485</v>
      </c>
      <c r="AT63" s="68">
        <v>123.00000467261331</v>
      </c>
      <c r="AU63" s="68">
        <v>59.796164039415899</v>
      </c>
      <c r="AV63" s="68">
        <v>102.06855978743111</v>
      </c>
      <c r="AW63" s="68">
        <v>367.69887523664579</v>
      </c>
      <c r="AX63" s="68">
        <v>168.79553288378017</v>
      </c>
      <c r="AY63" s="68">
        <v>169.03012891704992</v>
      </c>
      <c r="AZ63" s="68">
        <v>40.27133794552828</v>
      </c>
      <c r="BA63" s="68">
        <v>196.62307248724528</v>
      </c>
      <c r="BB63" s="68">
        <v>336.79848400012833</v>
      </c>
      <c r="BC63" s="68">
        <v>2189.5990893763701</v>
      </c>
      <c r="BD63" s="68">
        <v>79.208770362854096</v>
      </c>
    </row>
    <row r="64" spans="1:56" s="31" customFormat="1" ht="15.75" customHeight="1" x14ac:dyDescent="0.2">
      <c r="A64" s="55"/>
      <c r="B64" s="55" t="s">
        <v>122</v>
      </c>
      <c r="C64" s="55" t="s">
        <v>163</v>
      </c>
      <c r="D64" s="34">
        <v>0.15351473246222819</v>
      </c>
      <c r="E64" s="34">
        <v>0</v>
      </c>
      <c r="F64" s="34">
        <v>8.214235784254333</v>
      </c>
      <c r="G64" s="34">
        <v>4.8305001183765182</v>
      </c>
      <c r="H64" s="34">
        <v>0</v>
      </c>
      <c r="I64" s="34">
        <v>81.683556218888597</v>
      </c>
      <c r="J64" s="34">
        <v>0</v>
      </c>
      <c r="K64" s="34">
        <v>0</v>
      </c>
      <c r="L64" s="34">
        <v>86.598832429525913</v>
      </c>
      <c r="M64" s="34">
        <v>29.726664673970269</v>
      </c>
      <c r="N64" s="34">
        <v>60.684106381185039</v>
      </c>
      <c r="O64" s="34">
        <v>269.92764438333018</v>
      </c>
      <c r="P64" s="34">
        <v>541.8190547219931</v>
      </c>
      <c r="Q64" s="34">
        <v>0</v>
      </c>
      <c r="R64" s="34">
        <v>0</v>
      </c>
      <c r="S64" s="34">
        <v>16.402850168399855</v>
      </c>
      <c r="T64" s="34">
        <v>0</v>
      </c>
      <c r="U64" s="34">
        <v>0</v>
      </c>
      <c r="V64" s="34">
        <v>6.5332024481205586</v>
      </c>
      <c r="W64" s="34">
        <v>0</v>
      </c>
      <c r="X64" s="34">
        <v>5.0015658626808008</v>
      </c>
      <c r="Y64" s="34">
        <v>67.964438856685419</v>
      </c>
      <c r="Z64" s="34">
        <v>144.4851741577227</v>
      </c>
      <c r="AA64" s="34">
        <v>43.337327364350507</v>
      </c>
      <c r="AB64" s="34">
        <v>86.692521341077722</v>
      </c>
      <c r="AC64" s="34">
        <v>370.41708019903757</v>
      </c>
      <c r="AD64" s="34">
        <v>6.4770658871233335</v>
      </c>
      <c r="AE64" s="34">
        <v>0</v>
      </c>
      <c r="AF64" s="34">
        <v>68.921127960279904</v>
      </c>
      <c r="AG64" s="34">
        <v>6.8139007435932184</v>
      </c>
      <c r="AH64" s="34">
        <v>18.544619688229627</v>
      </c>
      <c r="AI64" s="34">
        <v>34.642352806732575</v>
      </c>
      <c r="AJ64" s="34">
        <v>0</v>
      </c>
      <c r="AK64" s="34">
        <v>23.030852337907366</v>
      </c>
      <c r="AL64" s="34">
        <v>53.995058950613213</v>
      </c>
      <c r="AM64" s="34">
        <v>30.430853729994563</v>
      </c>
      <c r="AN64" s="34">
        <v>10.27683667805665</v>
      </c>
      <c r="AO64" s="34">
        <v>164.43684074126736</v>
      </c>
      <c r="AP64" s="34">
        <v>417.56950952379782</v>
      </c>
      <c r="AQ64" s="34">
        <v>37.280437974909709</v>
      </c>
      <c r="AR64" s="34">
        <v>18.236412747247424</v>
      </c>
      <c r="AS64" s="34">
        <v>36.434185340577322</v>
      </c>
      <c r="AT64" s="34">
        <v>12.809735857167555</v>
      </c>
      <c r="AU64" s="34">
        <v>0</v>
      </c>
      <c r="AV64" s="34">
        <v>0</v>
      </c>
      <c r="AW64" s="34">
        <v>33.120754296744494</v>
      </c>
      <c r="AX64" s="34">
        <v>9.9816880178937167E-2</v>
      </c>
      <c r="AY64" s="34">
        <v>6.2908379251300062</v>
      </c>
      <c r="AZ64" s="34">
        <v>32.904875080679588</v>
      </c>
      <c r="BA64" s="34">
        <v>3.0616583982990786</v>
      </c>
      <c r="BB64" s="34">
        <v>9.3072032710421517</v>
      </c>
      <c r="BC64" s="34">
        <v>189.54591777197626</v>
      </c>
      <c r="BD64" s="34">
        <v>34.225231736751816</v>
      </c>
    </row>
    <row r="65" spans="1:56" s="31" customFormat="1" ht="15.75" customHeight="1" x14ac:dyDescent="0.2">
      <c r="A65" s="61"/>
      <c r="B65" s="61" t="s">
        <v>122</v>
      </c>
      <c r="C65" s="61" t="s">
        <v>178</v>
      </c>
      <c r="D65" s="68">
        <v>46.950005686029527</v>
      </c>
      <c r="E65" s="68">
        <v>29.538834555013736</v>
      </c>
      <c r="F65" s="68">
        <v>163.13346714985221</v>
      </c>
      <c r="G65" s="68">
        <v>0</v>
      </c>
      <c r="H65" s="68">
        <v>30.526891650519225</v>
      </c>
      <c r="I65" s="68">
        <v>32.887986228301521</v>
      </c>
      <c r="J65" s="68">
        <v>26.780952538507925</v>
      </c>
      <c r="K65" s="68">
        <v>0</v>
      </c>
      <c r="L65" s="68">
        <v>4.8587495948598569</v>
      </c>
      <c r="M65" s="68">
        <v>59.279299312081591</v>
      </c>
      <c r="N65" s="68">
        <v>5.0744310784681605</v>
      </c>
      <c r="O65" s="68">
        <v>131.17243961512287</v>
      </c>
      <c r="P65" s="68">
        <v>530.20305740875665</v>
      </c>
      <c r="Q65" s="68">
        <v>67.446288369017907</v>
      </c>
      <c r="R65" s="68">
        <v>0</v>
      </c>
      <c r="S65" s="68">
        <v>0</v>
      </c>
      <c r="T65" s="68">
        <v>11.421025632257894</v>
      </c>
      <c r="U65" s="68">
        <v>0</v>
      </c>
      <c r="V65" s="68">
        <v>135.8019969386113</v>
      </c>
      <c r="W65" s="68">
        <v>52.042724387446498</v>
      </c>
      <c r="X65" s="68">
        <v>6.9766439341912942</v>
      </c>
      <c r="Y65" s="68">
        <v>10.995573169722677</v>
      </c>
      <c r="Z65" s="68">
        <v>75.029013617969696</v>
      </c>
      <c r="AA65" s="68">
        <v>5.2567533595336009</v>
      </c>
      <c r="AB65" s="68">
        <v>1.2316984085592526</v>
      </c>
      <c r="AC65" s="68">
        <v>366.20171781731011</v>
      </c>
      <c r="AD65" s="68">
        <v>12.642525623282888</v>
      </c>
      <c r="AE65" s="68">
        <v>16.029246819329838</v>
      </c>
      <c r="AF65" s="68">
        <v>176.56648875245861</v>
      </c>
      <c r="AG65" s="68">
        <v>172.23170847521925</v>
      </c>
      <c r="AH65" s="68">
        <v>15.330436046986666</v>
      </c>
      <c r="AI65" s="68">
        <v>15.160790907878878</v>
      </c>
      <c r="AJ65" s="68">
        <v>76.561302135497996</v>
      </c>
      <c r="AK65" s="68">
        <v>0</v>
      </c>
      <c r="AL65" s="68">
        <v>152.98078021208477</v>
      </c>
      <c r="AM65" s="68">
        <v>14.735719983903873</v>
      </c>
      <c r="AN65" s="68">
        <v>0</v>
      </c>
      <c r="AO65" s="68">
        <v>10.216757279206552</v>
      </c>
      <c r="AP65" s="68">
        <v>662.45575623584944</v>
      </c>
      <c r="AQ65" s="68">
        <v>0</v>
      </c>
      <c r="AR65" s="68">
        <v>5.7103404837752398</v>
      </c>
      <c r="AS65" s="68">
        <v>18.104831693122716</v>
      </c>
      <c r="AT65" s="68">
        <v>83.513151070262083</v>
      </c>
      <c r="AU65" s="68">
        <v>103.41582250474619</v>
      </c>
      <c r="AV65" s="68">
        <v>0</v>
      </c>
      <c r="AW65" s="68">
        <v>19.415222044866798</v>
      </c>
      <c r="AX65" s="68">
        <v>6.0087785295835445</v>
      </c>
      <c r="AY65" s="68">
        <v>118.30033664676978</v>
      </c>
      <c r="AZ65" s="68">
        <v>48.086245777189689</v>
      </c>
      <c r="BA65" s="68">
        <v>0</v>
      </c>
      <c r="BB65" s="68">
        <v>40.007944824901188</v>
      </c>
      <c r="BC65" s="68">
        <v>442.56267357521722</v>
      </c>
      <c r="BD65" s="68">
        <v>33.549833234561312</v>
      </c>
    </row>
    <row r="66" spans="1:56" s="31" customFormat="1" ht="15.75" customHeight="1" x14ac:dyDescent="0.2">
      <c r="A66" s="55"/>
      <c r="B66" s="55" t="s">
        <v>122</v>
      </c>
      <c r="C66" s="55" t="s">
        <v>186</v>
      </c>
      <c r="D66" s="34">
        <v>374.08239984321062</v>
      </c>
      <c r="E66" s="34">
        <v>488.73559254977619</v>
      </c>
      <c r="F66" s="34">
        <v>296.27117078721574</v>
      </c>
      <c r="G66" s="34">
        <v>825.96041847812637</v>
      </c>
      <c r="H66" s="34">
        <v>460.53382792046904</v>
      </c>
      <c r="I66" s="34">
        <v>486.08710768891558</v>
      </c>
      <c r="J66" s="34">
        <v>1362.0987891019022</v>
      </c>
      <c r="K66" s="34">
        <v>1001.6202879850263</v>
      </c>
      <c r="L66" s="34">
        <v>1221.6748679587092</v>
      </c>
      <c r="M66" s="34">
        <v>904.8224804633827</v>
      </c>
      <c r="N66" s="34">
        <v>824.26500925373273</v>
      </c>
      <c r="O66" s="34">
        <v>1045.439444485201</v>
      </c>
      <c r="P66" s="34">
        <v>9291.5913965156669</v>
      </c>
      <c r="Q66" s="34">
        <v>759.24903736245903</v>
      </c>
      <c r="R66" s="34">
        <v>659.42719434533342</v>
      </c>
      <c r="S66" s="34">
        <v>2634.9618572522677</v>
      </c>
      <c r="T66" s="34">
        <v>201.23916726586111</v>
      </c>
      <c r="U66" s="34">
        <v>575.63584798251804</v>
      </c>
      <c r="V66" s="34">
        <v>340.76613799001365</v>
      </c>
      <c r="W66" s="34">
        <v>164.70693857094193</v>
      </c>
      <c r="X66" s="34">
        <v>666.02040004804076</v>
      </c>
      <c r="Y66" s="34">
        <v>540.44370853540318</v>
      </c>
      <c r="Z66" s="34">
        <v>544.64922877750587</v>
      </c>
      <c r="AA66" s="34">
        <v>467.32143685417111</v>
      </c>
      <c r="AB66" s="34">
        <v>3994.8047059007258</v>
      </c>
      <c r="AC66" s="34">
        <v>11549.22566088524</v>
      </c>
      <c r="AD66" s="34">
        <v>696.02214407877852</v>
      </c>
      <c r="AE66" s="34">
        <v>839.9108618766486</v>
      </c>
      <c r="AF66" s="34">
        <v>162.04583108469296</v>
      </c>
      <c r="AG66" s="34">
        <v>334.60296110127155</v>
      </c>
      <c r="AH66" s="34">
        <v>455.06260019416038</v>
      </c>
      <c r="AI66" s="34">
        <v>683.62250194605372</v>
      </c>
      <c r="AJ66" s="34">
        <v>1435.4815606077389</v>
      </c>
      <c r="AK66" s="34">
        <v>904.75389809916453</v>
      </c>
      <c r="AL66" s="34">
        <v>309.91229593505102</v>
      </c>
      <c r="AM66" s="34">
        <v>1239.7148350264854</v>
      </c>
      <c r="AN66" s="34">
        <v>334.15154759689631</v>
      </c>
      <c r="AO66" s="34">
        <v>687.78260434909294</v>
      </c>
      <c r="AP66" s="34">
        <v>8083.0636418960357</v>
      </c>
      <c r="AQ66" s="34">
        <v>635.97658104914979</v>
      </c>
      <c r="AR66" s="34">
        <v>20.907714482975813</v>
      </c>
      <c r="AS66" s="34">
        <v>180.40496123431487</v>
      </c>
      <c r="AT66" s="34">
        <v>170.1328891235579</v>
      </c>
      <c r="AU66" s="34">
        <v>84.687560962844188</v>
      </c>
      <c r="AV66" s="34">
        <v>356.73892485456389</v>
      </c>
      <c r="AW66" s="34">
        <v>320.52563198336986</v>
      </c>
      <c r="AX66" s="34">
        <v>11.248917667492154</v>
      </c>
      <c r="AY66" s="34">
        <v>985.7837873118541</v>
      </c>
      <c r="AZ66" s="34">
        <v>57.414881012640969</v>
      </c>
      <c r="BA66" s="34">
        <v>253.51624987344337</v>
      </c>
      <c r="BB66" s="34">
        <v>443.08543715637552</v>
      </c>
      <c r="BC66" s="34">
        <v>3520.4235367125825</v>
      </c>
      <c r="BD66" s="34">
        <v>57.761019686135818</v>
      </c>
    </row>
    <row r="67" spans="1:56" s="91" customFormat="1" ht="15.75" customHeight="1" x14ac:dyDescent="0.2">
      <c r="A67" s="67">
        <v>277</v>
      </c>
      <c r="B67" s="410" t="s">
        <v>132</v>
      </c>
      <c r="C67" s="410"/>
      <c r="D67" s="314">
        <v>14917.059556521948</v>
      </c>
      <c r="E67" s="314">
        <v>18942.016982414774</v>
      </c>
      <c r="F67" s="314">
        <v>23931.065290203642</v>
      </c>
      <c r="G67" s="314">
        <v>19401.939687559814</v>
      </c>
      <c r="H67" s="314">
        <v>25567.495960251254</v>
      </c>
      <c r="I67" s="314">
        <v>21999.119331340604</v>
      </c>
      <c r="J67" s="314">
        <v>24566.142762461815</v>
      </c>
      <c r="K67" s="314">
        <v>26638.562860571939</v>
      </c>
      <c r="L67" s="314">
        <v>22465.403843903507</v>
      </c>
      <c r="M67" s="314">
        <v>27468.749114274749</v>
      </c>
      <c r="N67" s="314">
        <v>29284.405556109614</v>
      </c>
      <c r="O67" s="314">
        <v>42623.828284230731</v>
      </c>
      <c r="P67" s="314">
        <v>297805.78922984441</v>
      </c>
      <c r="Q67" s="314">
        <v>13911.929323755166</v>
      </c>
      <c r="R67" s="314">
        <v>17416.545833561053</v>
      </c>
      <c r="S67" s="314">
        <v>18388.081381582255</v>
      </c>
      <c r="T67" s="314">
        <v>21193.719147670956</v>
      </c>
      <c r="U67" s="314">
        <v>18889.936825169552</v>
      </c>
      <c r="V67" s="314">
        <v>26948.756888342883</v>
      </c>
      <c r="W67" s="314">
        <v>26290.445790700105</v>
      </c>
      <c r="X67" s="314">
        <v>23103.864124383421</v>
      </c>
      <c r="Y67" s="314">
        <v>28536.107192854197</v>
      </c>
      <c r="Z67" s="314">
        <v>31865.809708826506</v>
      </c>
      <c r="AA67" s="314">
        <v>27409.174777289692</v>
      </c>
      <c r="AB67" s="314">
        <v>57645.762756927397</v>
      </c>
      <c r="AC67" s="314">
        <v>311600.1337510632</v>
      </c>
      <c r="AD67" s="314">
        <v>17624.063438933455</v>
      </c>
      <c r="AE67" s="314">
        <v>21737.40492556103</v>
      </c>
      <c r="AF67" s="314">
        <v>26639.927622082072</v>
      </c>
      <c r="AG67" s="314">
        <v>41531.070615545344</v>
      </c>
      <c r="AH67" s="314">
        <v>18490.49896074396</v>
      </c>
      <c r="AI67" s="314">
        <v>26148.347883003815</v>
      </c>
      <c r="AJ67" s="314">
        <v>48535.707039174427</v>
      </c>
      <c r="AK67" s="314">
        <v>23756.017710096003</v>
      </c>
      <c r="AL67" s="314">
        <v>29395.905731689141</v>
      </c>
      <c r="AM67" s="314">
        <v>32675.721467195235</v>
      </c>
      <c r="AN67" s="314">
        <v>43682.224381648055</v>
      </c>
      <c r="AO67" s="314">
        <v>50285.274603645019</v>
      </c>
      <c r="AP67" s="314">
        <v>380502.1643793176</v>
      </c>
      <c r="AQ67" s="314">
        <v>19505.563633498969</v>
      </c>
      <c r="AR67" s="314">
        <v>25835.898599508859</v>
      </c>
      <c r="AS67" s="314">
        <v>27600.36044435202</v>
      </c>
      <c r="AT67" s="314">
        <v>32274.09508857704</v>
      </c>
      <c r="AU67" s="314">
        <v>28504.427169524948</v>
      </c>
      <c r="AV67" s="314">
        <v>49683.529305808537</v>
      </c>
      <c r="AW67" s="314">
        <v>37499.58598494203</v>
      </c>
      <c r="AX67" s="314">
        <v>39005.670194470702</v>
      </c>
      <c r="AY67" s="314">
        <v>34693.525405713219</v>
      </c>
      <c r="AZ67" s="314">
        <v>37748.892841600384</v>
      </c>
      <c r="BA67" s="314">
        <v>39210.068471493207</v>
      </c>
      <c r="BB67" s="314">
        <v>53779.471504038622</v>
      </c>
      <c r="BC67" s="314">
        <v>425341.08864352852</v>
      </c>
      <c r="BD67" s="314">
        <v>29443.816157082303</v>
      </c>
    </row>
    <row r="68" spans="1:56" s="31" customFormat="1" ht="15.75" customHeight="1" x14ac:dyDescent="0.2">
      <c r="A68" s="55"/>
      <c r="B68" s="55" t="s">
        <v>122</v>
      </c>
      <c r="C68" s="55" t="s">
        <v>172</v>
      </c>
      <c r="D68" s="34">
        <v>7481.3767208304644</v>
      </c>
      <c r="E68" s="34">
        <v>9315.4373458532173</v>
      </c>
      <c r="F68" s="34">
        <v>10252.159236008793</v>
      </c>
      <c r="G68" s="34">
        <v>11228.640684295362</v>
      </c>
      <c r="H68" s="34">
        <v>14772.562011874646</v>
      </c>
      <c r="I68" s="34">
        <v>10425.591360464034</v>
      </c>
      <c r="J68" s="34">
        <v>12124.193553151879</v>
      </c>
      <c r="K68" s="34">
        <v>10142.192899742562</v>
      </c>
      <c r="L68" s="34">
        <v>10419.04110179173</v>
      </c>
      <c r="M68" s="34">
        <v>14655.331213663017</v>
      </c>
      <c r="N68" s="34">
        <v>15039.42711161624</v>
      </c>
      <c r="O68" s="34">
        <v>17447.300034807922</v>
      </c>
      <c r="P68" s="34">
        <v>143303.25327409987</v>
      </c>
      <c r="Q68" s="34">
        <v>6338.927184895093</v>
      </c>
      <c r="R68" s="34">
        <v>7852.4914833870744</v>
      </c>
      <c r="S68" s="34">
        <v>7061.2544319845229</v>
      </c>
      <c r="T68" s="34">
        <v>9557.5931299793137</v>
      </c>
      <c r="U68" s="34">
        <v>9071.6872967391027</v>
      </c>
      <c r="V68" s="34">
        <v>11855.645685745625</v>
      </c>
      <c r="W68" s="34">
        <v>13690.444734770103</v>
      </c>
      <c r="X68" s="34">
        <v>11342.6151797279</v>
      </c>
      <c r="Y68" s="34">
        <v>9904.355427640854</v>
      </c>
      <c r="Z68" s="34">
        <v>15741.851781991165</v>
      </c>
      <c r="AA68" s="34">
        <v>15893.515606185119</v>
      </c>
      <c r="AB68" s="34">
        <v>26274.386561355361</v>
      </c>
      <c r="AC68" s="34">
        <v>144584.76850440123</v>
      </c>
      <c r="AD68" s="34">
        <v>5264.8582347300853</v>
      </c>
      <c r="AE68" s="34">
        <v>7388.6203062278746</v>
      </c>
      <c r="AF68" s="34">
        <v>10137.149038092022</v>
      </c>
      <c r="AG68" s="34">
        <v>22443.68417794766</v>
      </c>
      <c r="AH68" s="34">
        <v>5821.991698840764</v>
      </c>
      <c r="AI68" s="34">
        <v>11494.768829020981</v>
      </c>
      <c r="AJ68" s="34">
        <v>27757.684455757808</v>
      </c>
      <c r="AK68" s="34">
        <v>8116.2711272833058</v>
      </c>
      <c r="AL68" s="34">
        <v>10432.896734580163</v>
      </c>
      <c r="AM68" s="34">
        <v>14452.618194216127</v>
      </c>
      <c r="AN68" s="34">
        <v>25467.94541975301</v>
      </c>
      <c r="AO68" s="34">
        <v>25168.374964441929</v>
      </c>
      <c r="AP68" s="34">
        <v>173946.86318089173</v>
      </c>
      <c r="AQ68" s="34">
        <v>7601.8255344925965</v>
      </c>
      <c r="AR68" s="34">
        <v>8744.916726220039</v>
      </c>
      <c r="AS68" s="34">
        <v>9676.7664488312294</v>
      </c>
      <c r="AT68" s="34">
        <v>11195.680869853702</v>
      </c>
      <c r="AU68" s="34">
        <v>8672.6986377629419</v>
      </c>
      <c r="AV68" s="34">
        <v>22731.058298427863</v>
      </c>
      <c r="AW68" s="34">
        <v>14859.706002449981</v>
      </c>
      <c r="AX68" s="34">
        <v>19483.728501592741</v>
      </c>
      <c r="AY68" s="34">
        <v>12588.856237245724</v>
      </c>
      <c r="AZ68" s="34">
        <v>14920.574805476839</v>
      </c>
      <c r="BA68" s="34">
        <v>23526.67268269277</v>
      </c>
      <c r="BB68" s="34">
        <v>20914.336903667518</v>
      </c>
      <c r="BC68" s="34">
        <v>174916.82164871396</v>
      </c>
      <c r="BD68" s="34">
        <v>12113.759457874803</v>
      </c>
    </row>
    <row r="69" spans="1:56" s="31" customFormat="1" ht="15.75" customHeight="1" x14ac:dyDescent="0.2">
      <c r="A69" s="61"/>
      <c r="B69" s="61" t="s">
        <v>122</v>
      </c>
      <c r="C69" s="61" t="s">
        <v>188</v>
      </c>
      <c r="D69" s="68">
        <v>638.60378536327255</v>
      </c>
      <c r="E69" s="68">
        <v>176.93548474910941</v>
      </c>
      <c r="F69" s="68">
        <v>322.14366268069688</v>
      </c>
      <c r="G69" s="68">
        <v>202.41039899477514</v>
      </c>
      <c r="H69" s="68">
        <v>295.86502156728875</v>
      </c>
      <c r="I69" s="68">
        <v>1449.7309261128025</v>
      </c>
      <c r="J69" s="68">
        <v>1038.843346308525</v>
      </c>
      <c r="K69" s="68">
        <v>768.45935212511051</v>
      </c>
      <c r="L69" s="68">
        <v>221.78673964188883</v>
      </c>
      <c r="M69" s="68">
        <v>532.88973246065461</v>
      </c>
      <c r="N69" s="68">
        <v>1802.6301385211432</v>
      </c>
      <c r="O69" s="68">
        <v>3547.2893775336715</v>
      </c>
      <c r="P69" s="68">
        <v>10997.587966058938</v>
      </c>
      <c r="Q69" s="68">
        <v>276.23471553790432</v>
      </c>
      <c r="R69" s="68">
        <v>998.32910430476056</v>
      </c>
      <c r="S69" s="68">
        <v>424.43080283722838</v>
      </c>
      <c r="T69" s="68">
        <v>647.79484155552188</v>
      </c>
      <c r="U69" s="68">
        <v>870.44085962219322</v>
      </c>
      <c r="V69" s="68">
        <v>967.34135254744899</v>
      </c>
      <c r="W69" s="68">
        <v>889.16965748821872</v>
      </c>
      <c r="X69" s="68">
        <v>1040.135561324752</v>
      </c>
      <c r="Y69" s="68">
        <v>1146.9140459757057</v>
      </c>
      <c r="Z69" s="68">
        <v>941.7759351873475</v>
      </c>
      <c r="AA69" s="68">
        <v>1028.2973163511901</v>
      </c>
      <c r="AB69" s="68">
        <v>3358.1397225325854</v>
      </c>
      <c r="AC69" s="68">
        <v>12589.003915264859</v>
      </c>
      <c r="AD69" s="68">
        <v>1408.415289048173</v>
      </c>
      <c r="AE69" s="68">
        <v>1094.0005505001261</v>
      </c>
      <c r="AF69" s="68">
        <v>1598.5949702426974</v>
      </c>
      <c r="AG69" s="68">
        <v>1569.9715688294873</v>
      </c>
      <c r="AH69" s="68">
        <v>537.4413361049842</v>
      </c>
      <c r="AI69" s="68">
        <v>1361.2890874077193</v>
      </c>
      <c r="AJ69" s="68">
        <v>1458.6844227068141</v>
      </c>
      <c r="AK69" s="68">
        <v>1300.0946580704478</v>
      </c>
      <c r="AL69" s="68">
        <v>1452.2360063618669</v>
      </c>
      <c r="AM69" s="68">
        <v>1769.6876705628072</v>
      </c>
      <c r="AN69" s="68">
        <v>1318.8255742876272</v>
      </c>
      <c r="AO69" s="68">
        <v>2562.7094513689449</v>
      </c>
      <c r="AP69" s="68">
        <v>17431.950585491697</v>
      </c>
      <c r="AQ69" s="68">
        <v>1579.4836717452506</v>
      </c>
      <c r="AR69" s="68">
        <v>2387.6187027077744</v>
      </c>
      <c r="AS69" s="68">
        <v>1794.299559991704</v>
      </c>
      <c r="AT69" s="68">
        <v>1302.3099633743641</v>
      </c>
      <c r="AU69" s="68">
        <v>1776.826524329884</v>
      </c>
      <c r="AV69" s="68">
        <v>1768.8075695547259</v>
      </c>
      <c r="AW69" s="68">
        <v>1814.1195540542215</v>
      </c>
      <c r="AX69" s="68">
        <v>1617.6145710328929</v>
      </c>
      <c r="AY69" s="68">
        <v>2903.1031468977217</v>
      </c>
      <c r="AZ69" s="68">
        <v>2205.6359539248565</v>
      </c>
      <c r="BA69" s="68">
        <v>1567.3482970977809</v>
      </c>
      <c r="BB69" s="68">
        <v>4836.7748050778819</v>
      </c>
      <c r="BC69" s="68">
        <v>25553.942319789057</v>
      </c>
      <c r="BD69" s="68">
        <v>2609.0274169228301</v>
      </c>
    </row>
    <row r="70" spans="1:56" s="31" customFormat="1" ht="15.75" customHeight="1" x14ac:dyDescent="0.2">
      <c r="A70" s="55"/>
      <c r="B70" s="55" t="s">
        <v>122</v>
      </c>
      <c r="C70" s="55" t="s">
        <v>191</v>
      </c>
      <c r="D70" s="34">
        <v>38.37168244371837</v>
      </c>
      <c r="E70" s="34">
        <v>191.32785376857709</v>
      </c>
      <c r="F70" s="34">
        <v>151.65670386020273</v>
      </c>
      <c r="G70" s="34">
        <v>89.669289229424265</v>
      </c>
      <c r="H70" s="34">
        <v>167.33060997920722</v>
      </c>
      <c r="I70" s="34">
        <v>162.32380451650656</v>
      </c>
      <c r="J70" s="34">
        <v>236.21494309019704</v>
      </c>
      <c r="K70" s="34">
        <v>98.599426627028805</v>
      </c>
      <c r="L70" s="34">
        <v>160.79321534329159</v>
      </c>
      <c r="M70" s="34">
        <v>646.64149415534291</v>
      </c>
      <c r="N70" s="34">
        <v>194.88778809067563</v>
      </c>
      <c r="O70" s="34">
        <v>716.65504942934069</v>
      </c>
      <c r="P70" s="34">
        <v>2854.4718605335129</v>
      </c>
      <c r="Q70" s="34">
        <v>172.87693646058602</v>
      </c>
      <c r="R70" s="34">
        <v>395.49958490458005</v>
      </c>
      <c r="S70" s="34">
        <v>287.15572512099067</v>
      </c>
      <c r="T70" s="34">
        <v>261.38303406150715</v>
      </c>
      <c r="U70" s="34">
        <v>414.29738197545663</v>
      </c>
      <c r="V70" s="34">
        <v>1503.5405207155502</v>
      </c>
      <c r="W70" s="34">
        <v>677.36343160793183</v>
      </c>
      <c r="X70" s="34">
        <v>1066.508503678378</v>
      </c>
      <c r="Y70" s="34">
        <v>467.00395769381265</v>
      </c>
      <c r="Z70" s="34">
        <v>596.9512992164814</v>
      </c>
      <c r="AA70" s="34">
        <v>207.4267188295149</v>
      </c>
      <c r="AB70" s="34">
        <v>558.1549108831008</v>
      </c>
      <c r="AC70" s="34">
        <v>6608.1620051478903</v>
      </c>
      <c r="AD70" s="34">
        <v>200.53464928249551</v>
      </c>
      <c r="AE70" s="34">
        <v>347.25736094341778</v>
      </c>
      <c r="AF70" s="34">
        <v>267.97090131973965</v>
      </c>
      <c r="AG70" s="34">
        <v>367.73579907352359</v>
      </c>
      <c r="AH70" s="34">
        <v>488.30598458656561</v>
      </c>
      <c r="AI70" s="34">
        <v>317.38472151829541</v>
      </c>
      <c r="AJ70" s="34">
        <v>417.66326596006002</v>
      </c>
      <c r="AK70" s="34">
        <v>239.57591226477993</v>
      </c>
      <c r="AL70" s="34">
        <v>294.59303447361839</v>
      </c>
      <c r="AM70" s="34">
        <v>461.41354098275787</v>
      </c>
      <c r="AN70" s="34">
        <v>480.04806003830231</v>
      </c>
      <c r="AO70" s="34">
        <v>630.53847954985292</v>
      </c>
      <c r="AP70" s="34">
        <v>4513.0217099934089</v>
      </c>
      <c r="AQ70" s="34">
        <v>199.55346401258277</v>
      </c>
      <c r="AR70" s="34">
        <v>288.72055136326748</v>
      </c>
      <c r="AS70" s="34">
        <v>985.74636027919007</v>
      </c>
      <c r="AT70" s="34">
        <v>269.7114193997561</v>
      </c>
      <c r="AU70" s="34">
        <v>930.00275968387359</v>
      </c>
      <c r="AV70" s="34">
        <v>3569.3467104575438</v>
      </c>
      <c r="AW70" s="34">
        <v>442.73110855389342</v>
      </c>
      <c r="AX70" s="34">
        <v>303.71880045040342</v>
      </c>
      <c r="AY70" s="34">
        <v>296.34502163575053</v>
      </c>
      <c r="AZ70" s="34">
        <v>914.88111246361586</v>
      </c>
      <c r="BA70" s="34">
        <v>567.64947990720646</v>
      </c>
      <c r="BB70" s="34">
        <v>1044.7432838760199</v>
      </c>
      <c r="BC70" s="34">
        <v>9813.1500720831027</v>
      </c>
      <c r="BD70" s="34">
        <v>2478.5785575545265</v>
      </c>
    </row>
    <row r="71" spans="1:56" s="31" customFormat="1" ht="15.75" customHeight="1" x14ac:dyDescent="0.2">
      <c r="A71" s="61"/>
      <c r="B71" s="61" t="s">
        <v>122</v>
      </c>
      <c r="C71" s="61" t="s">
        <v>189</v>
      </c>
      <c r="D71" s="68">
        <v>1037.9591105920645</v>
      </c>
      <c r="E71" s="68">
        <v>2044.1968578101955</v>
      </c>
      <c r="F71" s="68">
        <v>2940.8177607113239</v>
      </c>
      <c r="G71" s="68">
        <v>1673.3509412910478</v>
      </c>
      <c r="H71" s="68">
        <v>1936.2814995506114</v>
      </c>
      <c r="I71" s="68">
        <v>2085.2178964239379</v>
      </c>
      <c r="J71" s="68">
        <v>1534.4587870871605</v>
      </c>
      <c r="K71" s="68">
        <v>1962.4615708389504</v>
      </c>
      <c r="L71" s="68">
        <v>2702.1531464700311</v>
      </c>
      <c r="M71" s="68">
        <v>2321.0903727980785</v>
      </c>
      <c r="N71" s="68">
        <v>2295.1663946546078</v>
      </c>
      <c r="O71" s="68">
        <v>2781.4298882380681</v>
      </c>
      <c r="P71" s="68">
        <v>25314.584226466079</v>
      </c>
      <c r="Q71" s="68">
        <v>1999.0363636313871</v>
      </c>
      <c r="R71" s="68">
        <v>2356.6897506564751</v>
      </c>
      <c r="S71" s="68">
        <v>3140.6843387466943</v>
      </c>
      <c r="T71" s="68">
        <v>1178.3765701011814</v>
      </c>
      <c r="U71" s="68">
        <v>1195.8285314285445</v>
      </c>
      <c r="V71" s="68">
        <v>2092.1333592365991</v>
      </c>
      <c r="W71" s="68">
        <v>1634.1866156783337</v>
      </c>
      <c r="X71" s="68">
        <v>685.65695050154727</v>
      </c>
      <c r="Y71" s="68">
        <v>4742.1151195623715</v>
      </c>
      <c r="Z71" s="68">
        <v>2705.719282942116</v>
      </c>
      <c r="AA71" s="68">
        <v>603.76502486626771</v>
      </c>
      <c r="AB71" s="68">
        <v>3762.6109398410331</v>
      </c>
      <c r="AC71" s="68">
        <v>26096.80284719255</v>
      </c>
      <c r="AD71" s="68">
        <v>1910.78092220915</v>
      </c>
      <c r="AE71" s="68">
        <v>3213.428014552786</v>
      </c>
      <c r="AF71" s="68">
        <v>3181.7225212442322</v>
      </c>
      <c r="AG71" s="68">
        <v>2768.2402490329805</v>
      </c>
      <c r="AH71" s="68">
        <v>1851.883333394474</v>
      </c>
      <c r="AI71" s="68">
        <v>3183.2058349701956</v>
      </c>
      <c r="AJ71" s="68">
        <v>3258.2299608980279</v>
      </c>
      <c r="AK71" s="68">
        <v>2919.7924906972007</v>
      </c>
      <c r="AL71" s="68">
        <v>3458.9471224512054</v>
      </c>
      <c r="AM71" s="68">
        <v>2097.9580983040237</v>
      </c>
      <c r="AN71" s="68">
        <v>1782.23352760031</v>
      </c>
      <c r="AO71" s="68">
        <v>1092.0580616642933</v>
      </c>
      <c r="AP71" s="68">
        <v>30718.48013701888</v>
      </c>
      <c r="AQ71" s="68">
        <v>2178.2554018400765</v>
      </c>
      <c r="AR71" s="68">
        <v>4009.1815550091451</v>
      </c>
      <c r="AS71" s="68">
        <v>3927.1243788789843</v>
      </c>
      <c r="AT71" s="68">
        <v>2568.8453505160901</v>
      </c>
      <c r="AU71" s="68">
        <v>3809.4752318372357</v>
      </c>
      <c r="AV71" s="68">
        <v>4752.4843867372974</v>
      </c>
      <c r="AW71" s="68">
        <v>3700.3863048615999</v>
      </c>
      <c r="AX71" s="68">
        <v>3263.7624396507977</v>
      </c>
      <c r="AY71" s="68">
        <v>3410.017102594149</v>
      </c>
      <c r="AZ71" s="68">
        <v>3761.9259167816781</v>
      </c>
      <c r="BA71" s="68">
        <v>2623.9405557927726</v>
      </c>
      <c r="BB71" s="68">
        <v>3516.9507323013472</v>
      </c>
      <c r="BC71" s="68">
        <v>41522.349356801176</v>
      </c>
      <c r="BD71" s="68">
        <v>2271.7275718190754</v>
      </c>
    </row>
    <row r="72" spans="1:56" s="31" customFormat="1" ht="15.75" customHeight="1" x14ac:dyDescent="0.2">
      <c r="A72" s="55"/>
      <c r="B72" s="55" t="s">
        <v>122</v>
      </c>
      <c r="C72" s="55" t="s">
        <v>163</v>
      </c>
      <c r="D72" s="34">
        <v>353.5721815238719</v>
      </c>
      <c r="E72" s="34">
        <v>394.58913245870821</v>
      </c>
      <c r="F72" s="34">
        <v>843.81500784173863</v>
      </c>
      <c r="G72" s="34">
        <v>875.41069269508807</v>
      </c>
      <c r="H72" s="34">
        <v>671.43013654386925</v>
      </c>
      <c r="I72" s="34">
        <v>992.3199036659513</v>
      </c>
      <c r="J72" s="34">
        <v>1190.1332683613634</v>
      </c>
      <c r="K72" s="34">
        <v>1164.1752866025276</v>
      </c>
      <c r="L72" s="34">
        <v>1051.0071721928498</v>
      </c>
      <c r="M72" s="34">
        <v>1814.9885319546395</v>
      </c>
      <c r="N72" s="34">
        <v>1545.5665642894558</v>
      </c>
      <c r="O72" s="34">
        <v>1783.2512649113419</v>
      </c>
      <c r="P72" s="34">
        <v>12680.259143041407</v>
      </c>
      <c r="Q72" s="34">
        <v>721.56646734804042</v>
      </c>
      <c r="R72" s="34">
        <v>541.4922094787496</v>
      </c>
      <c r="S72" s="34">
        <v>825.28401653867638</v>
      </c>
      <c r="T72" s="34">
        <v>872.72798116058425</v>
      </c>
      <c r="U72" s="34">
        <v>809.56055572592174</v>
      </c>
      <c r="V72" s="34">
        <v>1287.8939997339758</v>
      </c>
      <c r="W72" s="34">
        <v>980.1929412694584</v>
      </c>
      <c r="X72" s="34">
        <v>955.46047607713047</v>
      </c>
      <c r="Y72" s="34">
        <v>2909.0000950592321</v>
      </c>
      <c r="Z72" s="34">
        <v>1860.3003481481362</v>
      </c>
      <c r="AA72" s="34">
        <v>862.11473130581305</v>
      </c>
      <c r="AB72" s="34">
        <v>3619.6427438133487</v>
      </c>
      <c r="AC72" s="34">
        <v>16245.236565659066</v>
      </c>
      <c r="AD72" s="34">
        <v>775.99841687241087</v>
      </c>
      <c r="AE72" s="34">
        <v>1322.2078485838517</v>
      </c>
      <c r="AF72" s="34">
        <v>1172.5890759747522</v>
      </c>
      <c r="AG72" s="34">
        <v>1314.7206385149414</v>
      </c>
      <c r="AH72" s="34">
        <v>1057.6338987504973</v>
      </c>
      <c r="AI72" s="34">
        <v>1051.2382887392068</v>
      </c>
      <c r="AJ72" s="34">
        <v>1458.1136554215939</v>
      </c>
      <c r="AK72" s="34">
        <v>1482.5982366057369</v>
      </c>
      <c r="AL72" s="34">
        <v>2363.4610521570899</v>
      </c>
      <c r="AM72" s="34">
        <v>1277.601912709114</v>
      </c>
      <c r="AN72" s="34">
        <v>1293.0613641039363</v>
      </c>
      <c r="AO72" s="34">
        <v>3500.1348907798097</v>
      </c>
      <c r="AP72" s="34">
        <v>18069.359279212942</v>
      </c>
      <c r="AQ72" s="34">
        <v>1354.0229164593231</v>
      </c>
      <c r="AR72" s="34">
        <v>1377.9207596991246</v>
      </c>
      <c r="AS72" s="34">
        <v>1295.3009899267217</v>
      </c>
      <c r="AT72" s="34">
        <v>3976.6525865251169</v>
      </c>
      <c r="AU72" s="34">
        <v>2197.5531596001319</v>
      </c>
      <c r="AV72" s="34">
        <v>3769.8331587046537</v>
      </c>
      <c r="AW72" s="34">
        <v>1907.8436467574895</v>
      </c>
      <c r="AX72" s="34">
        <v>4086.3049231942432</v>
      </c>
      <c r="AY72" s="34">
        <v>1789.5692532683097</v>
      </c>
      <c r="AZ72" s="34">
        <v>1738.3676450146613</v>
      </c>
      <c r="BA72" s="34">
        <v>1287.0451774214137</v>
      </c>
      <c r="BB72" s="34">
        <v>3585.3629229053327</v>
      </c>
      <c r="BC72" s="34">
        <v>28365.777139476526</v>
      </c>
      <c r="BD72" s="34">
        <v>1548.0467262849877</v>
      </c>
    </row>
    <row r="73" spans="1:56" s="31" customFormat="1" ht="15.75" customHeight="1" x14ac:dyDescent="0.2">
      <c r="A73" s="61"/>
      <c r="B73" s="61" t="s">
        <v>122</v>
      </c>
      <c r="C73" s="61" t="s">
        <v>190</v>
      </c>
      <c r="D73" s="68">
        <v>325.88252420998458</v>
      </c>
      <c r="E73" s="68">
        <v>684.96050031124275</v>
      </c>
      <c r="F73" s="68">
        <v>1136.5074058038185</v>
      </c>
      <c r="G73" s="68">
        <v>781.48248528466536</v>
      </c>
      <c r="H73" s="68">
        <v>704.99702788618094</v>
      </c>
      <c r="I73" s="68">
        <v>1075.325848222993</v>
      </c>
      <c r="J73" s="68">
        <v>907.47326590054297</v>
      </c>
      <c r="K73" s="68">
        <v>936.65016207336771</v>
      </c>
      <c r="L73" s="68">
        <v>1363.5683588822387</v>
      </c>
      <c r="M73" s="68">
        <v>891.30310568990592</v>
      </c>
      <c r="N73" s="68">
        <v>929.44416305784409</v>
      </c>
      <c r="O73" s="68">
        <v>1401.1730411919816</v>
      </c>
      <c r="P73" s="68">
        <v>11138.767888514767</v>
      </c>
      <c r="Q73" s="68">
        <v>460.35740116460573</v>
      </c>
      <c r="R73" s="68">
        <v>717.09979726687629</v>
      </c>
      <c r="S73" s="68">
        <v>1106.5794378658586</v>
      </c>
      <c r="T73" s="68">
        <v>1072.5805202999741</v>
      </c>
      <c r="U73" s="68">
        <v>1717.6414261024868</v>
      </c>
      <c r="V73" s="68">
        <v>1390.3001663257792</v>
      </c>
      <c r="W73" s="68">
        <v>1141.2161394446584</v>
      </c>
      <c r="X73" s="68">
        <v>864.22709987489191</v>
      </c>
      <c r="Y73" s="68">
        <v>1571.7151998716106</v>
      </c>
      <c r="Z73" s="68">
        <v>1178.9408461395483</v>
      </c>
      <c r="AA73" s="68">
        <v>1256.2716988706381</v>
      </c>
      <c r="AB73" s="68">
        <v>3322.0443485657752</v>
      </c>
      <c r="AC73" s="68">
        <v>15798.974081792705</v>
      </c>
      <c r="AD73" s="68">
        <v>418.24543826991908</v>
      </c>
      <c r="AE73" s="68">
        <v>967.60584798338095</v>
      </c>
      <c r="AF73" s="68">
        <v>1103.9141434430423</v>
      </c>
      <c r="AG73" s="68">
        <v>1382.7924273215924</v>
      </c>
      <c r="AH73" s="68">
        <v>1162.7896021847873</v>
      </c>
      <c r="AI73" s="68">
        <v>1012.5465117343266</v>
      </c>
      <c r="AJ73" s="68">
        <v>2492.4561734914937</v>
      </c>
      <c r="AK73" s="68">
        <v>993.24138785771322</v>
      </c>
      <c r="AL73" s="68">
        <v>1408.5424095581477</v>
      </c>
      <c r="AM73" s="68">
        <v>1244.3401177087965</v>
      </c>
      <c r="AN73" s="68">
        <v>1701.9935873071429</v>
      </c>
      <c r="AO73" s="68">
        <v>1531.1193404188814</v>
      </c>
      <c r="AP73" s="68">
        <v>15419.586987279225</v>
      </c>
      <c r="AQ73" s="68">
        <v>493.90869436900192</v>
      </c>
      <c r="AR73" s="68">
        <v>1612.6060150922369</v>
      </c>
      <c r="AS73" s="68">
        <v>1795.1902998781927</v>
      </c>
      <c r="AT73" s="68">
        <v>1644.3867895875483</v>
      </c>
      <c r="AU73" s="68">
        <v>1745.322097930713</v>
      </c>
      <c r="AV73" s="68">
        <v>1958.7897381542193</v>
      </c>
      <c r="AW73" s="68">
        <v>1916.1221030228792</v>
      </c>
      <c r="AX73" s="68">
        <v>1520.1774834031723</v>
      </c>
      <c r="AY73" s="68">
        <v>1986.448973181461</v>
      </c>
      <c r="AZ73" s="68">
        <v>1242.3962794764871</v>
      </c>
      <c r="BA73" s="68">
        <v>1642.7968358637322</v>
      </c>
      <c r="BB73" s="68">
        <v>3526.7304543704749</v>
      </c>
      <c r="BC73" s="68">
        <v>21084.875764330118</v>
      </c>
      <c r="BD73" s="68">
        <v>981.76169668511159</v>
      </c>
    </row>
    <row r="74" spans="1:56" s="31" customFormat="1" ht="15.75" customHeight="1" x14ac:dyDescent="0.2">
      <c r="A74" s="55"/>
      <c r="B74" s="55" t="s">
        <v>122</v>
      </c>
      <c r="C74" s="55" t="s">
        <v>159</v>
      </c>
      <c r="D74" s="34">
        <v>606.43069778470647</v>
      </c>
      <c r="E74" s="34">
        <v>742.06806686545065</v>
      </c>
      <c r="F74" s="34">
        <v>831.64796822295477</v>
      </c>
      <c r="G74" s="34">
        <v>614.22701188668987</v>
      </c>
      <c r="H74" s="34">
        <v>1121.5175422135674</v>
      </c>
      <c r="I74" s="34">
        <v>985.90919498316703</v>
      </c>
      <c r="J74" s="34">
        <v>1464.4405643108025</v>
      </c>
      <c r="K74" s="34">
        <v>363.29997302169335</v>
      </c>
      <c r="L74" s="34">
        <v>904.64427624095811</v>
      </c>
      <c r="M74" s="34">
        <v>700.24083511414017</v>
      </c>
      <c r="N74" s="34">
        <v>321.53807765124481</v>
      </c>
      <c r="O74" s="34">
        <v>2271.1275443316008</v>
      </c>
      <c r="P74" s="34">
        <v>10927.091752626977</v>
      </c>
      <c r="Q74" s="34">
        <v>429.63720242794534</v>
      </c>
      <c r="R74" s="34">
        <v>465.95535707314787</v>
      </c>
      <c r="S74" s="34">
        <v>801.53144912121058</v>
      </c>
      <c r="T74" s="34">
        <v>1302.7946900295087</v>
      </c>
      <c r="U74" s="34">
        <v>787.13103963571575</v>
      </c>
      <c r="V74" s="34">
        <v>972.68693757599999</v>
      </c>
      <c r="W74" s="34">
        <v>1673.9960780977997</v>
      </c>
      <c r="X74" s="34">
        <v>1187.8976863167284</v>
      </c>
      <c r="Y74" s="34">
        <v>1319.4540470178606</v>
      </c>
      <c r="Z74" s="34">
        <v>2271.3055451974151</v>
      </c>
      <c r="AA74" s="34">
        <v>2025.982605084308</v>
      </c>
      <c r="AB74" s="34">
        <v>3631.3323544755399</v>
      </c>
      <c r="AC74" s="34">
        <v>16869.704992053179</v>
      </c>
      <c r="AD74" s="34">
        <v>723.81358152157998</v>
      </c>
      <c r="AE74" s="34">
        <v>613.71351126665684</v>
      </c>
      <c r="AF74" s="34">
        <v>879.25055673017266</v>
      </c>
      <c r="AG74" s="34">
        <v>1577.5118696896343</v>
      </c>
      <c r="AH74" s="34">
        <v>1277.6927904892796</v>
      </c>
      <c r="AI74" s="34">
        <v>817.49516485739957</v>
      </c>
      <c r="AJ74" s="34">
        <v>2796.0483706126151</v>
      </c>
      <c r="AK74" s="34">
        <v>818.49021763848157</v>
      </c>
      <c r="AL74" s="34">
        <v>1226.9171232569399</v>
      </c>
      <c r="AM74" s="34">
        <v>1553.7499970584565</v>
      </c>
      <c r="AN74" s="34">
        <v>2056.0224110814834</v>
      </c>
      <c r="AO74" s="34">
        <v>3191.5679322605088</v>
      </c>
      <c r="AP74" s="34">
        <v>17532.27352646321</v>
      </c>
      <c r="AQ74" s="34">
        <v>515.41201422043525</v>
      </c>
      <c r="AR74" s="34">
        <v>773.4558315871077</v>
      </c>
      <c r="AS74" s="34">
        <v>1497.7629976218552</v>
      </c>
      <c r="AT74" s="34">
        <v>1019.9527598790727</v>
      </c>
      <c r="AU74" s="34">
        <v>1359.5642078517767</v>
      </c>
      <c r="AV74" s="34">
        <v>1466.5539481073254</v>
      </c>
      <c r="AW74" s="34">
        <v>2045.257309724439</v>
      </c>
      <c r="AX74" s="34">
        <v>942.8060115839869</v>
      </c>
      <c r="AY74" s="34">
        <v>1233.9029608802384</v>
      </c>
      <c r="AZ74" s="34">
        <v>1145.2825434546744</v>
      </c>
      <c r="BA74" s="34">
        <v>1145.260442574096</v>
      </c>
      <c r="BB74" s="34">
        <v>3619.9945009847424</v>
      </c>
      <c r="BC74" s="34">
        <v>16765.205528469749</v>
      </c>
      <c r="BD74" s="34">
        <v>772.59476791907639</v>
      </c>
    </row>
    <row r="75" spans="1:56" s="31" customFormat="1" ht="15.75" customHeight="1" x14ac:dyDescent="0.2">
      <c r="A75" s="61"/>
      <c r="B75" s="61" t="s">
        <v>122</v>
      </c>
      <c r="C75" s="61" t="s">
        <v>162</v>
      </c>
      <c r="D75" s="68">
        <v>946.94687635345622</v>
      </c>
      <c r="E75" s="68">
        <v>71.537284693575714</v>
      </c>
      <c r="F75" s="68">
        <v>226.47708949918791</v>
      </c>
      <c r="G75" s="68">
        <v>41.124898562661258</v>
      </c>
      <c r="H75" s="68">
        <v>114.94846436505358</v>
      </c>
      <c r="I75" s="68">
        <v>242.7353442500615</v>
      </c>
      <c r="J75" s="68">
        <v>76.82850723453231</v>
      </c>
      <c r="K75" s="68">
        <v>1823.6025181245334</v>
      </c>
      <c r="L75" s="68">
        <v>198.96626955978266</v>
      </c>
      <c r="M75" s="68">
        <v>162.34498010977723</v>
      </c>
      <c r="N75" s="68">
        <v>113.92584916544554</v>
      </c>
      <c r="O75" s="68">
        <v>246.78862037542845</v>
      </c>
      <c r="P75" s="68">
        <v>4266.2267022934957</v>
      </c>
      <c r="Q75" s="68">
        <v>249.36376711929523</v>
      </c>
      <c r="R75" s="68">
        <v>26.893811044400895</v>
      </c>
      <c r="S75" s="68">
        <v>167.14118488194157</v>
      </c>
      <c r="T75" s="68">
        <v>51.646009109318399</v>
      </c>
      <c r="U75" s="68">
        <v>112.84117918392396</v>
      </c>
      <c r="V75" s="68">
        <v>832.59773440543313</v>
      </c>
      <c r="W75" s="68">
        <v>146.25014588100277</v>
      </c>
      <c r="X75" s="68">
        <v>435.3465119971616</v>
      </c>
      <c r="Y75" s="68">
        <v>266.33349875748735</v>
      </c>
      <c r="Z75" s="68">
        <v>151.28741316637257</v>
      </c>
      <c r="AA75" s="68">
        <v>314.77976899765866</v>
      </c>
      <c r="AB75" s="68">
        <v>695.24980763131043</v>
      </c>
      <c r="AC75" s="68">
        <v>3449.7308321753067</v>
      </c>
      <c r="AD75" s="68">
        <v>298.28345552081021</v>
      </c>
      <c r="AE75" s="68">
        <v>1732.2605432060413</v>
      </c>
      <c r="AF75" s="68">
        <v>2073.3130031476467</v>
      </c>
      <c r="AG75" s="68">
        <v>428.42801651786152</v>
      </c>
      <c r="AH75" s="68">
        <v>614.93670447045633</v>
      </c>
      <c r="AI75" s="68">
        <v>408.62303993992282</v>
      </c>
      <c r="AJ75" s="68">
        <v>532.32092033070876</v>
      </c>
      <c r="AK75" s="68">
        <v>1004.4197129711727</v>
      </c>
      <c r="AL75" s="68">
        <v>1650.9158729717246</v>
      </c>
      <c r="AM75" s="68">
        <v>992.54918848703483</v>
      </c>
      <c r="AN75" s="68">
        <v>543.0793401188289</v>
      </c>
      <c r="AO75" s="68">
        <v>1506.8975848908203</v>
      </c>
      <c r="AP75" s="68">
        <v>11786.027382573029</v>
      </c>
      <c r="AQ75" s="68">
        <v>636.31296580159471</v>
      </c>
      <c r="AR75" s="68">
        <v>952.06070809966218</v>
      </c>
      <c r="AS75" s="68">
        <v>775.41762533593692</v>
      </c>
      <c r="AT75" s="68">
        <v>2126.3012060015044</v>
      </c>
      <c r="AU75" s="68">
        <v>1132.5309631772525</v>
      </c>
      <c r="AV75" s="68">
        <v>2518.8927164038328</v>
      </c>
      <c r="AW75" s="68">
        <v>1686.4328049791504</v>
      </c>
      <c r="AX75" s="68">
        <v>1339.9114097293248</v>
      </c>
      <c r="AY75" s="68">
        <v>4112.4128425490526</v>
      </c>
      <c r="AZ75" s="68">
        <v>3704.5453331701792</v>
      </c>
      <c r="BA75" s="68">
        <v>570.11687231204667</v>
      </c>
      <c r="BB75" s="68">
        <v>2071.7625352462787</v>
      </c>
      <c r="BC75" s="68">
        <v>21626.697982805814</v>
      </c>
      <c r="BD75" s="68">
        <v>657.6168490573782</v>
      </c>
    </row>
    <row r="76" spans="1:56" s="31" customFormat="1" ht="15.75" customHeight="1" x14ac:dyDescent="0.2">
      <c r="A76" s="55"/>
      <c r="B76" s="55" t="s">
        <v>122</v>
      </c>
      <c r="C76" s="55" t="s">
        <v>167</v>
      </c>
      <c r="D76" s="34">
        <v>327.35066510415101</v>
      </c>
      <c r="E76" s="34">
        <v>314.88787387546387</v>
      </c>
      <c r="F76" s="34">
        <v>1614.6726932113679</v>
      </c>
      <c r="G76" s="34">
        <v>357.16620853987712</v>
      </c>
      <c r="H76" s="34">
        <v>522.0016363882404</v>
      </c>
      <c r="I76" s="34">
        <v>285.75519618734256</v>
      </c>
      <c r="J76" s="34">
        <v>1143.0194521527676</v>
      </c>
      <c r="K76" s="34">
        <v>710.13458928606724</v>
      </c>
      <c r="L76" s="34">
        <v>1141.9279505761729</v>
      </c>
      <c r="M76" s="34">
        <v>708.56413992672128</v>
      </c>
      <c r="N76" s="34">
        <v>888.40541213108395</v>
      </c>
      <c r="O76" s="34">
        <v>976.56367037603138</v>
      </c>
      <c r="P76" s="34">
        <v>8990.4494877552861</v>
      </c>
      <c r="Q76" s="34">
        <v>294.16161802465746</v>
      </c>
      <c r="R76" s="34">
        <v>630.75953353164221</v>
      </c>
      <c r="S76" s="34">
        <v>399.31596445695311</v>
      </c>
      <c r="T76" s="34">
        <v>647.9830566766733</v>
      </c>
      <c r="U76" s="34">
        <v>426.65132472888848</v>
      </c>
      <c r="V76" s="34">
        <v>661.9832712582637</v>
      </c>
      <c r="W76" s="34">
        <v>547.32862437086681</v>
      </c>
      <c r="X76" s="34">
        <v>932.59993002530257</v>
      </c>
      <c r="Y76" s="34">
        <v>677.61593106191106</v>
      </c>
      <c r="Z76" s="34">
        <v>900.44692163813511</v>
      </c>
      <c r="AA76" s="34">
        <v>476.51004661940362</v>
      </c>
      <c r="AB76" s="34">
        <v>1136.1882132729595</v>
      </c>
      <c r="AC76" s="34">
        <v>7731.5444356656571</v>
      </c>
      <c r="AD76" s="34">
        <v>224.88769163982619</v>
      </c>
      <c r="AE76" s="34">
        <v>440.20781376548257</v>
      </c>
      <c r="AF76" s="34">
        <v>762.41543865948051</v>
      </c>
      <c r="AG76" s="34">
        <v>688.03153346548993</v>
      </c>
      <c r="AH76" s="34">
        <v>649.38993074326197</v>
      </c>
      <c r="AI76" s="34">
        <v>768.43878136844376</v>
      </c>
      <c r="AJ76" s="34">
        <v>874.76945465796462</v>
      </c>
      <c r="AK76" s="34">
        <v>742.6804824237413</v>
      </c>
      <c r="AL76" s="34">
        <v>663.46176145963989</v>
      </c>
      <c r="AM76" s="34">
        <v>864.41650370516777</v>
      </c>
      <c r="AN76" s="34">
        <v>871.33294021748338</v>
      </c>
      <c r="AO76" s="34">
        <v>958.69405539709862</v>
      </c>
      <c r="AP76" s="34">
        <v>8508.7263875030803</v>
      </c>
      <c r="AQ76" s="34">
        <v>436.64319484561997</v>
      </c>
      <c r="AR76" s="34">
        <v>807.67160454947373</v>
      </c>
      <c r="AS76" s="34">
        <v>595.70048916300914</v>
      </c>
      <c r="AT76" s="34">
        <v>1122.223649965189</v>
      </c>
      <c r="AU76" s="34">
        <v>855.61238812574641</v>
      </c>
      <c r="AV76" s="34">
        <v>790.2873229301639</v>
      </c>
      <c r="AW76" s="34">
        <v>1087.6805622579409</v>
      </c>
      <c r="AX76" s="34">
        <v>1035.8610393452577</v>
      </c>
      <c r="AY76" s="34">
        <v>684.87399457245056</v>
      </c>
      <c r="AZ76" s="34">
        <v>1220.1831679202592</v>
      </c>
      <c r="BA76" s="34">
        <v>1560.9701062195443</v>
      </c>
      <c r="BB76" s="34">
        <v>1707.0200398175734</v>
      </c>
      <c r="BC76" s="34">
        <v>11904.727559712226</v>
      </c>
      <c r="BD76" s="34">
        <v>620.43251369787708</v>
      </c>
    </row>
    <row r="77" spans="1:56" s="31" customFormat="1" ht="15.75" customHeight="1" x14ac:dyDescent="0.2">
      <c r="A77" s="61"/>
      <c r="B77" s="61" t="s">
        <v>122</v>
      </c>
      <c r="C77" s="61" t="s">
        <v>178</v>
      </c>
      <c r="D77" s="68">
        <v>32.351854734446277</v>
      </c>
      <c r="E77" s="68">
        <v>31.539680263948306</v>
      </c>
      <c r="F77" s="68">
        <v>10.80250935628267</v>
      </c>
      <c r="G77" s="68">
        <v>10.228363857250049</v>
      </c>
      <c r="H77" s="68">
        <v>42.237533776392056</v>
      </c>
      <c r="I77" s="68">
        <v>62.899179973372462</v>
      </c>
      <c r="J77" s="68">
        <v>24.861911177369784</v>
      </c>
      <c r="K77" s="68">
        <v>6.7017247832127005</v>
      </c>
      <c r="L77" s="68">
        <v>66.846262820415944</v>
      </c>
      <c r="M77" s="68">
        <v>81.020956584640686</v>
      </c>
      <c r="N77" s="68">
        <v>108.43166114816648</v>
      </c>
      <c r="O77" s="68">
        <v>297.24397633276726</v>
      </c>
      <c r="P77" s="68">
        <v>775.16561480826476</v>
      </c>
      <c r="Q77" s="68">
        <v>32.547267138314126</v>
      </c>
      <c r="R77" s="68">
        <v>22.643442142985407</v>
      </c>
      <c r="S77" s="68">
        <v>7.0255668351522438</v>
      </c>
      <c r="T77" s="68">
        <v>15.528077696963102</v>
      </c>
      <c r="U77" s="68">
        <v>64.731990476810338</v>
      </c>
      <c r="V77" s="68">
        <v>19.802730547748698</v>
      </c>
      <c r="W77" s="68">
        <v>26.301758977681981</v>
      </c>
      <c r="X77" s="68">
        <v>10.462754992997937</v>
      </c>
      <c r="Y77" s="68">
        <v>78.846140719962932</v>
      </c>
      <c r="Z77" s="68">
        <v>170.35343403509199</v>
      </c>
      <c r="AA77" s="68">
        <v>87.695006129701341</v>
      </c>
      <c r="AB77" s="68">
        <v>87.332305461994977</v>
      </c>
      <c r="AC77" s="68">
        <v>623.27047515540505</v>
      </c>
      <c r="AD77" s="68">
        <v>155.14052928877459</v>
      </c>
      <c r="AE77" s="68">
        <v>140.07162598319545</v>
      </c>
      <c r="AF77" s="68">
        <v>239.21373654134948</v>
      </c>
      <c r="AG77" s="68">
        <v>251.41370256928775</v>
      </c>
      <c r="AH77" s="68">
        <v>164.20560183528522</v>
      </c>
      <c r="AI77" s="68">
        <v>163.50437580714541</v>
      </c>
      <c r="AJ77" s="68">
        <v>139.76663631776944</v>
      </c>
      <c r="AK77" s="68">
        <v>159.88748566434833</v>
      </c>
      <c r="AL77" s="68">
        <v>197.90186711543484</v>
      </c>
      <c r="AM77" s="68">
        <v>182.55994276933356</v>
      </c>
      <c r="AN77" s="68">
        <v>396.13307377303624</v>
      </c>
      <c r="AO77" s="68">
        <v>486.44416443448671</v>
      </c>
      <c r="AP77" s="68">
        <v>2676.2427420994468</v>
      </c>
      <c r="AQ77" s="68">
        <v>266.9351139656024</v>
      </c>
      <c r="AR77" s="68">
        <v>206.68976126164318</v>
      </c>
      <c r="AS77" s="68">
        <v>312.48066549370657</v>
      </c>
      <c r="AT77" s="68">
        <v>188.00213071168574</v>
      </c>
      <c r="AU77" s="68">
        <v>301.81877441487563</v>
      </c>
      <c r="AV77" s="68">
        <v>205.13213840315646</v>
      </c>
      <c r="AW77" s="68">
        <v>338.40305876238909</v>
      </c>
      <c r="AX77" s="68">
        <v>420.7993065420705</v>
      </c>
      <c r="AY77" s="68">
        <v>194.01679460467722</v>
      </c>
      <c r="AZ77" s="68">
        <v>361.39661546291222</v>
      </c>
      <c r="BA77" s="68">
        <v>213.6064022256362</v>
      </c>
      <c r="BB77" s="68">
        <v>269.26455407607045</v>
      </c>
      <c r="BC77" s="68">
        <v>3278.5453159244253</v>
      </c>
      <c r="BD77" s="68">
        <v>571.39307398353753</v>
      </c>
    </row>
    <row r="78" spans="1:56" s="31" customFormat="1" ht="15.75" customHeight="1" x14ac:dyDescent="0.2">
      <c r="A78" s="55"/>
      <c r="B78" s="55" t="s">
        <v>122</v>
      </c>
      <c r="C78" s="55" t="s">
        <v>186</v>
      </c>
      <c r="D78" s="34">
        <v>3128.2134575818154</v>
      </c>
      <c r="E78" s="34">
        <v>4974.5369017652802</v>
      </c>
      <c r="F78" s="34">
        <v>5600.3652530072723</v>
      </c>
      <c r="G78" s="34">
        <v>3528.2287129229726</v>
      </c>
      <c r="H78" s="34">
        <v>5218.3244761061969</v>
      </c>
      <c r="I78" s="34">
        <v>4231.3106765404373</v>
      </c>
      <c r="J78" s="34">
        <v>4825.6751636866757</v>
      </c>
      <c r="K78" s="34">
        <v>8662.2853573468856</v>
      </c>
      <c r="L78" s="34">
        <v>4234.6693503841416</v>
      </c>
      <c r="M78" s="34">
        <v>4954.3337518178341</v>
      </c>
      <c r="N78" s="34">
        <v>6044.9823957837034</v>
      </c>
      <c r="O78" s="34">
        <v>11155.005816702564</v>
      </c>
      <c r="P78" s="34">
        <v>66557.931313645749</v>
      </c>
      <c r="Q78" s="34">
        <v>2937.220400007332</v>
      </c>
      <c r="R78" s="34">
        <v>3408.6917597703573</v>
      </c>
      <c r="S78" s="34">
        <v>4167.6784631930259</v>
      </c>
      <c r="T78" s="34">
        <v>5585.3112370004119</v>
      </c>
      <c r="U78" s="34">
        <v>3419.1252395505117</v>
      </c>
      <c r="V78" s="34">
        <v>5364.8311302504662</v>
      </c>
      <c r="W78" s="34">
        <v>4883.9956631140458</v>
      </c>
      <c r="X78" s="34">
        <v>4582.9534698666348</v>
      </c>
      <c r="Y78" s="34">
        <v>5452.7537294933791</v>
      </c>
      <c r="Z78" s="34">
        <v>5346.8769011646982</v>
      </c>
      <c r="AA78" s="34">
        <v>4652.8162540500798</v>
      </c>
      <c r="AB78" s="34">
        <v>11200.680849094393</v>
      </c>
      <c r="AC78" s="34">
        <v>61002.935096555339</v>
      </c>
      <c r="AD78" s="34">
        <v>6243.1052305502317</v>
      </c>
      <c r="AE78" s="34">
        <v>4478.0315025482214</v>
      </c>
      <c r="AF78" s="34">
        <v>5223.7942366869311</v>
      </c>
      <c r="AG78" s="34">
        <v>8738.5406325828953</v>
      </c>
      <c r="AH78" s="34">
        <v>4864.2280793436057</v>
      </c>
      <c r="AI78" s="34">
        <v>5569.8532476401861</v>
      </c>
      <c r="AJ78" s="34">
        <v>7349.9697230195661</v>
      </c>
      <c r="AK78" s="34">
        <v>5978.9659986190827</v>
      </c>
      <c r="AL78" s="34">
        <v>6246.0327473033194</v>
      </c>
      <c r="AM78" s="34">
        <v>7778.826300691615</v>
      </c>
      <c r="AN78" s="34">
        <v>7771.5490833669028</v>
      </c>
      <c r="AO78" s="34">
        <v>9656.7356784383865</v>
      </c>
      <c r="AP78" s="34">
        <v>79899.632460790948</v>
      </c>
      <c r="AQ78" s="34">
        <v>4243.2106617468917</v>
      </c>
      <c r="AR78" s="34">
        <v>4675.0563839193792</v>
      </c>
      <c r="AS78" s="34">
        <v>4944.5706289514892</v>
      </c>
      <c r="AT78" s="34">
        <v>6860.0283627630079</v>
      </c>
      <c r="AU78" s="34">
        <v>5723.0224248105096</v>
      </c>
      <c r="AV78" s="34">
        <v>6152.3433179277572</v>
      </c>
      <c r="AW78" s="34">
        <v>7700.9035295180538</v>
      </c>
      <c r="AX78" s="34">
        <v>4990.9857079458125</v>
      </c>
      <c r="AY78" s="34">
        <v>5493.9790782836753</v>
      </c>
      <c r="AZ78" s="34">
        <v>6533.7034684542323</v>
      </c>
      <c r="BA78" s="34">
        <v>4504.6616193862073</v>
      </c>
      <c r="BB78" s="34">
        <v>8686.5307717153937</v>
      </c>
      <c r="BC78" s="34">
        <v>70508.995955422419</v>
      </c>
      <c r="BD78" s="34">
        <v>4818.8775252830992</v>
      </c>
    </row>
    <row r="79" spans="1:56" s="91" customFormat="1" ht="15.75" customHeight="1" x14ac:dyDescent="0.2">
      <c r="A79" s="67">
        <v>209</v>
      </c>
      <c r="B79" s="318" t="s">
        <v>125</v>
      </c>
      <c r="C79" s="67" t="s">
        <v>122</v>
      </c>
      <c r="D79" s="314">
        <v>18950.403877468889</v>
      </c>
      <c r="E79" s="314">
        <v>17776.893671157162</v>
      </c>
      <c r="F79" s="314">
        <v>20565.202525285473</v>
      </c>
      <c r="G79" s="314">
        <v>23021.48863348152</v>
      </c>
      <c r="H79" s="314">
        <v>23650.703707942728</v>
      </c>
      <c r="I79" s="314">
        <v>28140.857847917709</v>
      </c>
      <c r="J79" s="314">
        <v>21469.786010514767</v>
      </c>
      <c r="K79" s="314">
        <v>21388.613871028771</v>
      </c>
      <c r="L79" s="314">
        <v>20361.152016701362</v>
      </c>
      <c r="M79" s="314">
        <v>19244.55928844582</v>
      </c>
      <c r="N79" s="314">
        <v>19605.929763649241</v>
      </c>
      <c r="O79" s="314">
        <v>21256.051967617786</v>
      </c>
      <c r="P79" s="314">
        <v>255431.64318121123</v>
      </c>
      <c r="Q79" s="314">
        <v>20777.493970773463</v>
      </c>
      <c r="R79" s="314">
        <v>18214.671423998501</v>
      </c>
      <c r="S79" s="314">
        <v>22723.513009466733</v>
      </c>
      <c r="T79" s="314">
        <v>20590.876460951098</v>
      </c>
      <c r="U79" s="314">
        <v>23458.271025806247</v>
      </c>
      <c r="V79" s="314">
        <v>20035.766790650185</v>
      </c>
      <c r="W79" s="314">
        <v>21397.447695169969</v>
      </c>
      <c r="X79" s="314">
        <v>19480.305073409494</v>
      </c>
      <c r="Y79" s="314">
        <v>20485.694500931513</v>
      </c>
      <c r="Z79" s="314">
        <v>20660.219673062693</v>
      </c>
      <c r="AA79" s="314">
        <v>19257.216769138708</v>
      </c>
      <c r="AB79" s="314">
        <v>20599.055192114767</v>
      </c>
      <c r="AC79" s="314">
        <v>247680.53158547336</v>
      </c>
      <c r="AD79" s="314">
        <v>21468.956302192742</v>
      </c>
      <c r="AE79" s="314">
        <v>20351.817166023568</v>
      </c>
      <c r="AF79" s="314">
        <v>22222.543901220652</v>
      </c>
      <c r="AG79" s="314">
        <v>23017.537168024181</v>
      </c>
      <c r="AH79" s="314">
        <v>22851.38876151264</v>
      </c>
      <c r="AI79" s="314">
        <v>21425.865063222329</v>
      </c>
      <c r="AJ79" s="314">
        <v>25030.573573493639</v>
      </c>
      <c r="AK79" s="314">
        <v>23726.955563803916</v>
      </c>
      <c r="AL79" s="314">
        <v>22738.734621782751</v>
      </c>
      <c r="AM79" s="314">
        <v>23539.853205223229</v>
      </c>
      <c r="AN79" s="314">
        <v>24406.314026175631</v>
      </c>
      <c r="AO79" s="314">
        <v>26084.188147957753</v>
      </c>
      <c r="AP79" s="314">
        <v>276864.72750063299</v>
      </c>
      <c r="AQ79" s="314">
        <v>21736.211853423149</v>
      </c>
      <c r="AR79" s="314">
        <v>21194.579633958736</v>
      </c>
      <c r="AS79" s="314">
        <v>23851.741555654378</v>
      </c>
      <c r="AT79" s="314">
        <v>23915.090905692643</v>
      </c>
      <c r="AU79" s="314">
        <v>27260.118047856718</v>
      </c>
      <c r="AV79" s="314">
        <v>24416.128640157145</v>
      </c>
      <c r="AW79" s="314">
        <v>25959.153148471236</v>
      </c>
      <c r="AX79" s="314">
        <v>26749.837514633018</v>
      </c>
      <c r="AY79" s="314">
        <v>27106.430249053366</v>
      </c>
      <c r="AZ79" s="314">
        <v>27442.867475690484</v>
      </c>
      <c r="BA79" s="314">
        <v>24467.447253390612</v>
      </c>
      <c r="BB79" s="314">
        <v>27002.620550040858</v>
      </c>
      <c r="BC79" s="314">
        <v>301102.22682802234</v>
      </c>
      <c r="BD79" s="314">
        <v>25140.340801098911</v>
      </c>
    </row>
    <row r="80" spans="1:56" s="31" customFormat="1" ht="15.75" customHeight="1" x14ac:dyDescent="0.2">
      <c r="A80" s="55"/>
      <c r="B80" s="55" t="s">
        <v>122</v>
      </c>
      <c r="C80" s="55" t="s">
        <v>180</v>
      </c>
      <c r="D80" s="34">
        <v>4255.6511552318307</v>
      </c>
      <c r="E80" s="34">
        <v>3610.4919085981023</v>
      </c>
      <c r="F80" s="34">
        <v>4660.8088132497005</v>
      </c>
      <c r="G80" s="34">
        <v>6508.3962961068628</v>
      </c>
      <c r="H80" s="34">
        <v>7081.1082557343807</v>
      </c>
      <c r="I80" s="34">
        <v>6836.5184908796427</v>
      </c>
      <c r="J80" s="34">
        <v>5662.7902191681378</v>
      </c>
      <c r="K80" s="34">
        <v>5739.5215473831213</v>
      </c>
      <c r="L80" s="34">
        <v>5151.0443650165516</v>
      </c>
      <c r="M80" s="34">
        <v>5575.8287547185628</v>
      </c>
      <c r="N80" s="34">
        <v>4925.3428725420645</v>
      </c>
      <c r="O80" s="34">
        <v>4414.4881062596269</v>
      </c>
      <c r="P80" s="34">
        <v>64421.990784888578</v>
      </c>
      <c r="Q80" s="34">
        <v>4240.0374505751179</v>
      </c>
      <c r="R80" s="34">
        <v>4208.712787801659</v>
      </c>
      <c r="S80" s="34">
        <v>5068.9525559390449</v>
      </c>
      <c r="T80" s="34">
        <v>4972.3496210712347</v>
      </c>
      <c r="U80" s="34">
        <v>5319.7798167379997</v>
      </c>
      <c r="V80" s="34">
        <v>4852.2629116937142</v>
      </c>
      <c r="W80" s="34">
        <v>4837.2812148613875</v>
      </c>
      <c r="X80" s="34">
        <v>5003.7939669231637</v>
      </c>
      <c r="Y80" s="34">
        <v>5011.1455703146121</v>
      </c>
      <c r="Z80" s="34">
        <v>4995.0395594406928</v>
      </c>
      <c r="AA80" s="34">
        <v>5030.018947850408</v>
      </c>
      <c r="AB80" s="34">
        <v>4893.8293019577623</v>
      </c>
      <c r="AC80" s="34">
        <v>58433.203705166801</v>
      </c>
      <c r="AD80" s="34">
        <v>4855.5034910056038</v>
      </c>
      <c r="AE80" s="34">
        <v>4873.256293770557</v>
      </c>
      <c r="AF80" s="34">
        <v>5212.1092997921505</v>
      </c>
      <c r="AG80" s="34">
        <v>5201.8392740526369</v>
      </c>
      <c r="AH80" s="34">
        <v>5460.4009917450194</v>
      </c>
      <c r="AI80" s="34">
        <v>5102.243075771551</v>
      </c>
      <c r="AJ80" s="34">
        <v>5809.6184109611468</v>
      </c>
      <c r="AK80" s="34">
        <v>5801.1372593328342</v>
      </c>
      <c r="AL80" s="34">
        <v>5205.2379682163955</v>
      </c>
      <c r="AM80" s="34">
        <v>6135.2246280124336</v>
      </c>
      <c r="AN80" s="34">
        <v>6127.5770819457566</v>
      </c>
      <c r="AO80" s="34">
        <v>6514.9749510094953</v>
      </c>
      <c r="AP80" s="34">
        <v>66299.122725615583</v>
      </c>
      <c r="AQ80" s="34">
        <v>5350.5140503295806</v>
      </c>
      <c r="AR80" s="34">
        <v>5052.2135684783007</v>
      </c>
      <c r="AS80" s="34">
        <v>6016.2334931652522</v>
      </c>
      <c r="AT80" s="34">
        <v>7952.8435188516569</v>
      </c>
      <c r="AU80" s="34">
        <v>8906.2654340078698</v>
      </c>
      <c r="AV80" s="34">
        <v>8336.3708189396348</v>
      </c>
      <c r="AW80" s="34">
        <v>8498.4829924397091</v>
      </c>
      <c r="AX80" s="34">
        <v>8097.4494651141467</v>
      </c>
      <c r="AY80" s="34">
        <v>8451.5383156239423</v>
      </c>
      <c r="AZ80" s="34">
        <v>8600.6416933116925</v>
      </c>
      <c r="BA80" s="34">
        <v>7791.1557373080186</v>
      </c>
      <c r="BB80" s="34">
        <v>8421.9323110787773</v>
      </c>
      <c r="BC80" s="34">
        <v>91475.641398648586</v>
      </c>
      <c r="BD80" s="34">
        <v>8089.1139734144526</v>
      </c>
    </row>
    <row r="81" spans="1:56" s="31" customFormat="1" ht="15.75" customHeight="1" x14ac:dyDescent="0.2">
      <c r="A81" s="61"/>
      <c r="B81" s="61" t="s">
        <v>122</v>
      </c>
      <c r="C81" s="61" t="s">
        <v>178</v>
      </c>
      <c r="D81" s="68">
        <v>7427.1257644886864</v>
      </c>
      <c r="E81" s="68">
        <v>6336.2769206757703</v>
      </c>
      <c r="F81" s="68">
        <v>8015.3841943429352</v>
      </c>
      <c r="G81" s="68">
        <v>7422.9163228299012</v>
      </c>
      <c r="H81" s="68">
        <v>5878.7289112752987</v>
      </c>
      <c r="I81" s="68">
        <v>7635.1565852293443</v>
      </c>
      <c r="J81" s="68">
        <v>6613.6504872380738</v>
      </c>
      <c r="K81" s="68">
        <v>6828.6191472840146</v>
      </c>
      <c r="L81" s="68">
        <v>6750.4702106683635</v>
      </c>
      <c r="M81" s="68">
        <v>6999.329292897206</v>
      </c>
      <c r="N81" s="68">
        <v>6985.6278580041571</v>
      </c>
      <c r="O81" s="68">
        <v>7214.1721807282411</v>
      </c>
      <c r="P81" s="68">
        <v>84107.457875661989</v>
      </c>
      <c r="Q81" s="68">
        <v>7322.6278109823415</v>
      </c>
      <c r="R81" s="68">
        <v>5709.2905902162393</v>
      </c>
      <c r="S81" s="68">
        <v>8215.7105712762786</v>
      </c>
      <c r="T81" s="68">
        <v>6943.4594438239556</v>
      </c>
      <c r="U81" s="68">
        <v>6870.3192334724727</v>
      </c>
      <c r="V81" s="68">
        <v>7257.8854572009304</v>
      </c>
      <c r="W81" s="68">
        <v>7550.8681520813716</v>
      </c>
      <c r="X81" s="68">
        <v>7177.2588044578242</v>
      </c>
      <c r="Y81" s="68">
        <v>7459.4003843323007</v>
      </c>
      <c r="Z81" s="68">
        <v>7285.711426288909</v>
      </c>
      <c r="AA81" s="68">
        <v>7094.5042815473234</v>
      </c>
      <c r="AB81" s="68">
        <v>7367.3578072809114</v>
      </c>
      <c r="AC81" s="68">
        <v>86254.393962960865</v>
      </c>
      <c r="AD81" s="68">
        <v>6857.132931113365</v>
      </c>
      <c r="AE81" s="68">
        <v>7018.4631288538058</v>
      </c>
      <c r="AF81" s="68">
        <v>6002.8500354157377</v>
      </c>
      <c r="AG81" s="68">
        <v>7419.1587398955089</v>
      </c>
      <c r="AH81" s="68">
        <v>7296.4395576799889</v>
      </c>
      <c r="AI81" s="68">
        <v>6882.3490271710407</v>
      </c>
      <c r="AJ81" s="68">
        <v>8147.1067624342977</v>
      </c>
      <c r="AK81" s="68">
        <v>7832.3950738201784</v>
      </c>
      <c r="AL81" s="68">
        <v>7182.2944216064125</v>
      </c>
      <c r="AM81" s="68">
        <v>7460.2938719416761</v>
      </c>
      <c r="AN81" s="68">
        <v>7196.7008512125112</v>
      </c>
      <c r="AO81" s="68">
        <v>8577.3319196663851</v>
      </c>
      <c r="AP81" s="68">
        <v>87872.516320810915</v>
      </c>
      <c r="AQ81" s="68">
        <v>7005.8278982247202</v>
      </c>
      <c r="AR81" s="68">
        <v>6962.1046766554837</v>
      </c>
      <c r="AS81" s="68">
        <v>7357.2547901239332</v>
      </c>
      <c r="AT81" s="68">
        <v>8105.0695518496541</v>
      </c>
      <c r="AU81" s="68">
        <v>8011.9280198316592</v>
      </c>
      <c r="AV81" s="68">
        <v>7509.6054688354661</v>
      </c>
      <c r="AW81" s="68">
        <v>7568.7224222626428</v>
      </c>
      <c r="AX81" s="68">
        <v>8903.5073391389305</v>
      </c>
      <c r="AY81" s="68">
        <v>8259.4846989402959</v>
      </c>
      <c r="AZ81" s="68">
        <v>9234.6464310613519</v>
      </c>
      <c r="BA81" s="68">
        <v>7819.8421453442552</v>
      </c>
      <c r="BB81" s="68">
        <v>8666.2854319154121</v>
      </c>
      <c r="BC81" s="68">
        <v>95404.278874183816</v>
      </c>
      <c r="BD81" s="68">
        <v>7554.6383001011727</v>
      </c>
    </row>
    <row r="82" spans="1:56" s="31" customFormat="1" ht="15.75" customHeight="1" x14ac:dyDescent="0.2">
      <c r="A82" s="55"/>
      <c r="B82" s="55" t="s">
        <v>122</v>
      </c>
      <c r="C82" s="55" t="s">
        <v>188</v>
      </c>
      <c r="D82" s="34">
        <v>262.8339735829486</v>
      </c>
      <c r="E82" s="34">
        <v>196.65099261910254</v>
      </c>
      <c r="F82" s="34">
        <v>78.467450642802277</v>
      </c>
      <c r="G82" s="34">
        <v>275.06958904629664</v>
      </c>
      <c r="H82" s="34">
        <v>345.15989298142904</v>
      </c>
      <c r="I82" s="34">
        <v>4299.0598102151407</v>
      </c>
      <c r="J82" s="34">
        <v>1840.8741954881314</v>
      </c>
      <c r="K82" s="34">
        <v>1536.6056887285531</v>
      </c>
      <c r="L82" s="34">
        <v>1017.8521042815504</v>
      </c>
      <c r="M82" s="34">
        <v>1225.0886820641033</v>
      </c>
      <c r="N82" s="34">
        <v>1125.6612491138353</v>
      </c>
      <c r="O82" s="34">
        <v>783.03609171480457</v>
      </c>
      <c r="P82" s="34">
        <v>12986.359720478697</v>
      </c>
      <c r="Q82" s="34">
        <v>1779.5232676286967</v>
      </c>
      <c r="R82" s="34">
        <v>1810.0338062037895</v>
      </c>
      <c r="S82" s="34">
        <v>1771.6769218982618</v>
      </c>
      <c r="T82" s="34">
        <v>1369.5685720518679</v>
      </c>
      <c r="U82" s="34">
        <v>1730.7924897877522</v>
      </c>
      <c r="V82" s="34">
        <v>1577.6757385318508</v>
      </c>
      <c r="W82" s="34">
        <v>2568.4102121561009</v>
      </c>
      <c r="X82" s="34">
        <v>1460.9844107014833</v>
      </c>
      <c r="Y82" s="34">
        <v>2071.673913199098</v>
      </c>
      <c r="Z82" s="34">
        <v>1361.8813353529608</v>
      </c>
      <c r="AA82" s="34">
        <v>748.21618013382431</v>
      </c>
      <c r="AB82" s="34">
        <v>2171.3467634991239</v>
      </c>
      <c r="AC82" s="34">
        <v>20421.783611144812</v>
      </c>
      <c r="AD82" s="34">
        <v>2826.662660642613</v>
      </c>
      <c r="AE82" s="34">
        <v>1335.621259066103</v>
      </c>
      <c r="AF82" s="34">
        <v>1647.7867727789003</v>
      </c>
      <c r="AG82" s="34">
        <v>2464.9004138771866</v>
      </c>
      <c r="AH82" s="34">
        <v>1360.1455435338316</v>
      </c>
      <c r="AI82" s="34">
        <v>2152.3821255432817</v>
      </c>
      <c r="AJ82" s="34">
        <v>2623.429724243751</v>
      </c>
      <c r="AK82" s="34">
        <v>1414.0313161885792</v>
      </c>
      <c r="AL82" s="34">
        <v>1897.4253672254574</v>
      </c>
      <c r="AM82" s="34">
        <v>1302.3897097755719</v>
      </c>
      <c r="AN82" s="34">
        <v>2082.1487624676251</v>
      </c>
      <c r="AO82" s="34">
        <v>2169.2053405184838</v>
      </c>
      <c r="AP82" s="34">
        <v>23276.128995861389</v>
      </c>
      <c r="AQ82" s="34">
        <v>843.03590552829758</v>
      </c>
      <c r="AR82" s="34">
        <v>2075.6678254339322</v>
      </c>
      <c r="AS82" s="34">
        <v>2030.1540960151581</v>
      </c>
      <c r="AT82" s="34">
        <v>1057.5261783162705</v>
      </c>
      <c r="AU82" s="34">
        <v>2287.0749254171646</v>
      </c>
      <c r="AV82" s="34">
        <v>2275.2314944244422</v>
      </c>
      <c r="AW82" s="34">
        <v>2014.4128091861862</v>
      </c>
      <c r="AX82" s="34">
        <v>2203.9058176249009</v>
      </c>
      <c r="AY82" s="34">
        <v>2175.2500884704868</v>
      </c>
      <c r="AZ82" s="34">
        <v>2308.6738568371734</v>
      </c>
      <c r="BA82" s="34">
        <v>1990.3573959704363</v>
      </c>
      <c r="BB82" s="34">
        <v>1036.1587971239019</v>
      </c>
      <c r="BC82" s="34">
        <v>22297.44919034835</v>
      </c>
      <c r="BD82" s="34">
        <v>2038.904401176427</v>
      </c>
    </row>
    <row r="83" spans="1:56" s="31" customFormat="1" ht="15.75" customHeight="1" x14ac:dyDescent="0.2">
      <c r="A83" s="61"/>
      <c r="B83" s="61" t="s">
        <v>122</v>
      </c>
      <c r="C83" s="61" t="s">
        <v>172</v>
      </c>
      <c r="D83" s="68">
        <v>1667.2087482589054</v>
      </c>
      <c r="E83" s="68">
        <v>2182.5687410733253</v>
      </c>
      <c r="F83" s="68">
        <v>2479.6015414036169</v>
      </c>
      <c r="G83" s="68">
        <v>1636.2561172185897</v>
      </c>
      <c r="H83" s="68">
        <v>1563.0888184471073</v>
      </c>
      <c r="I83" s="68">
        <v>1644.4166108392762</v>
      </c>
      <c r="J83" s="68">
        <v>1574.5093313997331</v>
      </c>
      <c r="K83" s="68">
        <v>1250.5900114592498</v>
      </c>
      <c r="L83" s="68">
        <v>1420.7701508305458</v>
      </c>
      <c r="M83" s="68">
        <v>1203.5178713511375</v>
      </c>
      <c r="N83" s="68">
        <v>1326.3375422243412</v>
      </c>
      <c r="O83" s="68">
        <v>2092.3576430339936</v>
      </c>
      <c r="P83" s="68">
        <v>20041.223127539819</v>
      </c>
      <c r="Q83" s="68">
        <v>1541.5411928961157</v>
      </c>
      <c r="R83" s="68">
        <v>1500.1614057551221</v>
      </c>
      <c r="S83" s="68">
        <v>1627.5930070410941</v>
      </c>
      <c r="T83" s="68">
        <v>1603.7350391909392</v>
      </c>
      <c r="U83" s="68">
        <v>1527.818716927251</v>
      </c>
      <c r="V83" s="68">
        <v>1274.1966062667448</v>
      </c>
      <c r="W83" s="68">
        <v>1534.0326197954403</v>
      </c>
      <c r="X83" s="68">
        <v>1358.3358693466394</v>
      </c>
      <c r="Y83" s="68">
        <v>1553.980493046108</v>
      </c>
      <c r="Z83" s="68">
        <v>1505.8907174986934</v>
      </c>
      <c r="AA83" s="68">
        <v>1301.2887311377765</v>
      </c>
      <c r="AB83" s="68">
        <v>1545.9813708605391</v>
      </c>
      <c r="AC83" s="68">
        <v>17874.555769762464</v>
      </c>
      <c r="AD83" s="68">
        <v>1690.769611417029</v>
      </c>
      <c r="AE83" s="68">
        <v>1418.3416144901764</v>
      </c>
      <c r="AF83" s="68">
        <v>1580.911631411464</v>
      </c>
      <c r="AG83" s="68">
        <v>1796.7521509530632</v>
      </c>
      <c r="AH83" s="68">
        <v>1777.5546905457402</v>
      </c>
      <c r="AI83" s="68">
        <v>1688.2635957234556</v>
      </c>
      <c r="AJ83" s="68">
        <v>1674.1640350222165</v>
      </c>
      <c r="AK83" s="68">
        <v>1583.2166909435819</v>
      </c>
      <c r="AL83" s="68">
        <v>2114.949411984202</v>
      </c>
      <c r="AM83" s="68">
        <v>1784.0963696649226</v>
      </c>
      <c r="AN83" s="68">
        <v>1913.1996270666857</v>
      </c>
      <c r="AO83" s="68">
        <v>1420.3509190588377</v>
      </c>
      <c r="AP83" s="68">
        <v>20442.570348281373</v>
      </c>
      <c r="AQ83" s="68">
        <v>1825.6289999467554</v>
      </c>
      <c r="AR83" s="68">
        <v>1376.4762170084423</v>
      </c>
      <c r="AS83" s="68">
        <v>1576.5588445699036</v>
      </c>
      <c r="AT83" s="68">
        <v>1746.7202926924995</v>
      </c>
      <c r="AU83" s="68">
        <v>1573.8519952990216</v>
      </c>
      <c r="AV83" s="68">
        <v>1641.5489037289503</v>
      </c>
      <c r="AW83" s="68">
        <v>1795.568506626081</v>
      </c>
      <c r="AX83" s="68">
        <v>1447.53747835335</v>
      </c>
      <c r="AY83" s="68">
        <v>1935.524137909935</v>
      </c>
      <c r="AZ83" s="68">
        <v>1708.1402880998337</v>
      </c>
      <c r="BA83" s="68">
        <v>1709.8495846741</v>
      </c>
      <c r="BB83" s="68">
        <v>2358.4766423594274</v>
      </c>
      <c r="BC83" s="68">
        <v>20695.881891268298</v>
      </c>
      <c r="BD83" s="68">
        <v>1949.9575942948654</v>
      </c>
    </row>
    <row r="84" spans="1:56" s="31" customFormat="1" ht="15.75" customHeight="1" x14ac:dyDescent="0.2">
      <c r="A84" s="55"/>
      <c r="B84" s="55" t="s">
        <v>122</v>
      </c>
      <c r="C84" s="55" t="s">
        <v>162</v>
      </c>
      <c r="D84" s="34">
        <v>753.24578729732912</v>
      </c>
      <c r="E84" s="34">
        <v>593.33878991029326</v>
      </c>
      <c r="F84" s="34">
        <v>1562.3241116297518</v>
      </c>
      <c r="G84" s="34">
        <v>653.61080015671064</v>
      </c>
      <c r="H84" s="34">
        <v>743.30654765583449</v>
      </c>
      <c r="I84" s="34">
        <v>736.54028476209055</v>
      </c>
      <c r="J84" s="34">
        <v>505.20858705315828</v>
      </c>
      <c r="K84" s="34">
        <v>723.35851184228227</v>
      </c>
      <c r="L84" s="34">
        <v>571.73579968292495</v>
      </c>
      <c r="M84" s="34">
        <v>602.71397855528232</v>
      </c>
      <c r="N84" s="34">
        <v>629.72350033985151</v>
      </c>
      <c r="O84" s="34">
        <v>607.91201564557923</v>
      </c>
      <c r="P84" s="34">
        <v>8683.0187145310902</v>
      </c>
      <c r="Q84" s="34">
        <v>604.36538439962067</v>
      </c>
      <c r="R84" s="34">
        <v>448.62992486642776</v>
      </c>
      <c r="S84" s="34">
        <v>637.66386871065674</v>
      </c>
      <c r="T84" s="34">
        <v>737.57037245974766</v>
      </c>
      <c r="U84" s="34">
        <v>746.0714924163774</v>
      </c>
      <c r="V84" s="34">
        <v>858.19482159716938</v>
      </c>
      <c r="W84" s="34">
        <v>782.35666804272273</v>
      </c>
      <c r="X84" s="34">
        <v>878.36168222297295</v>
      </c>
      <c r="Y84" s="34">
        <v>741.9784406989362</v>
      </c>
      <c r="Z84" s="34">
        <v>1160.1218392422104</v>
      </c>
      <c r="AA84" s="34">
        <v>982.83336967521836</v>
      </c>
      <c r="AB84" s="34">
        <v>1043.2123330753041</v>
      </c>
      <c r="AC84" s="34">
        <v>9621.3601974073645</v>
      </c>
      <c r="AD84" s="34">
        <v>1226.8968593699219</v>
      </c>
      <c r="AE84" s="34">
        <v>1035.4916846390051</v>
      </c>
      <c r="AF84" s="34">
        <v>1965.0624119269005</v>
      </c>
      <c r="AG84" s="34">
        <v>1057.668068548533</v>
      </c>
      <c r="AH84" s="34">
        <v>1550.4019021841536</v>
      </c>
      <c r="AI84" s="34">
        <v>1349.2307429732437</v>
      </c>
      <c r="AJ84" s="34">
        <v>1511.7181103648277</v>
      </c>
      <c r="AK84" s="34">
        <v>1299.7768105450098</v>
      </c>
      <c r="AL84" s="34">
        <v>1363.4869536547303</v>
      </c>
      <c r="AM84" s="34">
        <v>1451.8057545999852</v>
      </c>
      <c r="AN84" s="34">
        <v>1516.7351595049049</v>
      </c>
      <c r="AO84" s="34">
        <v>1510.1378398834599</v>
      </c>
      <c r="AP84" s="34">
        <v>16838.412298194678</v>
      </c>
      <c r="AQ84" s="34">
        <v>1716.7424859731095</v>
      </c>
      <c r="AR84" s="34">
        <v>1266.4707663610268</v>
      </c>
      <c r="AS84" s="34">
        <v>1368.9971191585621</v>
      </c>
      <c r="AT84" s="34">
        <v>849.96986164391876</v>
      </c>
      <c r="AU84" s="34">
        <v>1070.6055602871975</v>
      </c>
      <c r="AV84" s="34">
        <v>945.9327724146649</v>
      </c>
      <c r="AW84" s="34">
        <v>983.99792122944427</v>
      </c>
      <c r="AX84" s="34">
        <v>804.80695109323574</v>
      </c>
      <c r="AY84" s="34">
        <v>858.55736507868551</v>
      </c>
      <c r="AZ84" s="34">
        <v>734.60262555215468</v>
      </c>
      <c r="BA84" s="34">
        <v>734.87883576688921</v>
      </c>
      <c r="BB84" s="34">
        <v>794.13775210121389</v>
      </c>
      <c r="BC84" s="34">
        <v>12129.700016660103</v>
      </c>
      <c r="BD84" s="34">
        <v>755.95428883841919</v>
      </c>
    </row>
    <row r="85" spans="1:56" s="31" customFormat="1" ht="15.75" customHeight="1" x14ac:dyDescent="0.2">
      <c r="A85" s="61"/>
      <c r="B85" s="61" t="s">
        <v>122</v>
      </c>
      <c r="C85" s="61" t="s">
        <v>193</v>
      </c>
      <c r="D85" s="68">
        <v>1251.8638885505943</v>
      </c>
      <c r="E85" s="68">
        <v>925.1963913999025</v>
      </c>
      <c r="F85" s="68">
        <v>856.83911430297508</v>
      </c>
      <c r="G85" s="68">
        <v>891.01345590356095</v>
      </c>
      <c r="H85" s="68">
        <v>1157.249854845589</v>
      </c>
      <c r="I85" s="68">
        <v>741.82424124216652</v>
      </c>
      <c r="J85" s="68">
        <v>725.63711402152308</v>
      </c>
      <c r="K85" s="68">
        <v>904.78050367714673</v>
      </c>
      <c r="L85" s="68">
        <v>1430.9443842106655</v>
      </c>
      <c r="M85" s="68">
        <v>854.35143551502551</v>
      </c>
      <c r="N85" s="68">
        <v>984.28577247252406</v>
      </c>
      <c r="O85" s="68">
        <v>2293.6440339709711</v>
      </c>
      <c r="P85" s="68">
        <v>13017.630190112644</v>
      </c>
      <c r="Q85" s="68">
        <v>1940.2007315799015</v>
      </c>
      <c r="R85" s="68">
        <v>883.3009845178517</v>
      </c>
      <c r="S85" s="68">
        <v>1294.8938340561051</v>
      </c>
      <c r="T85" s="68">
        <v>1313.2922508275788</v>
      </c>
      <c r="U85" s="68">
        <v>1678.1501300670816</v>
      </c>
      <c r="V85" s="68">
        <v>1021.6864310789006</v>
      </c>
      <c r="W85" s="68">
        <v>982.21936710690238</v>
      </c>
      <c r="X85" s="68">
        <v>655.48836992865404</v>
      </c>
      <c r="Y85" s="68">
        <v>743.46800724048319</v>
      </c>
      <c r="Z85" s="68">
        <v>741.94447430288437</v>
      </c>
      <c r="AA85" s="68">
        <v>421.59875025729536</v>
      </c>
      <c r="AB85" s="68">
        <v>422.22282050826061</v>
      </c>
      <c r="AC85" s="68">
        <v>12098.466151471899</v>
      </c>
      <c r="AD85" s="68">
        <v>780.92715777007299</v>
      </c>
      <c r="AE85" s="68">
        <v>468.50381702121155</v>
      </c>
      <c r="AF85" s="68">
        <v>736.96857658106944</v>
      </c>
      <c r="AG85" s="68">
        <v>595.89521684299416</v>
      </c>
      <c r="AH85" s="68">
        <v>714.62627974226223</v>
      </c>
      <c r="AI85" s="68">
        <v>674.2111958626665</v>
      </c>
      <c r="AJ85" s="68">
        <v>1064.4060174240067</v>
      </c>
      <c r="AK85" s="68">
        <v>1102.833543623942</v>
      </c>
      <c r="AL85" s="68">
        <v>890.0841655218876</v>
      </c>
      <c r="AM85" s="68">
        <v>1155.5768131084583</v>
      </c>
      <c r="AN85" s="68">
        <v>1228.9308819014013</v>
      </c>
      <c r="AO85" s="68">
        <v>998.3248664609232</v>
      </c>
      <c r="AP85" s="68">
        <v>10411.288531860897</v>
      </c>
      <c r="AQ85" s="68">
        <v>688.73628922663397</v>
      </c>
      <c r="AR85" s="68">
        <v>696.6201141002191</v>
      </c>
      <c r="AS85" s="68">
        <v>758.21184818545657</v>
      </c>
      <c r="AT85" s="68">
        <v>496.07617294276514</v>
      </c>
      <c r="AU85" s="68">
        <v>604.78876523178974</v>
      </c>
      <c r="AV85" s="68">
        <v>583.60346080821887</v>
      </c>
      <c r="AW85" s="68">
        <v>690.4779934914684</v>
      </c>
      <c r="AX85" s="68">
        <v>589.20150162078903</v>
      </c>
      <c r="AY85" s="68">
        <v>882.15323394044026</v>
      </c>
      <c r="AZ85" s="68">
        <v>711.05088385059923</v>
      </c>
      <c r="BA85" s="68">
        <v>387.0792486717055</v>
      </c>
      <c r="BB85" s="68">
        <v>508.28544501782159</v>
      </c>
      <c r="BC85" s="68">
        <v>7596.284957087908</v>
      </c>
      <c r="BD85" s="68">
        <v>711.92671782020159</v>
      </c>
    </row>
    <row r="86" spans="1:56" s="31" customFormat="1" ht="15.75" customHeight="1" x14ac:dyDescent="0.2">
      <c r="A86" s="55"/>
      <c r="B86" s="55" t="s">
        <v>122</v>
      </c>
      <c r="C86" s="55" t="s">
        <v>189</v>
      </c>
      <c r="D86" s="34">
        <v>9.7626869030173022</v>
      </c>
      <c r="E86" s="34">
        <v>76.084984673794125</v>
      </c>
      <c r="F86" s="34">
        <v>15.255422068541288</v>
      </c>
      <c r="G86" s="34">
        <v>16.143498703658494</v>
      </c>
      <c r="H86" s="34">
        <v>71.767679743057826</v>
      </c>
      <c r="I86" s="34">
        <v>160.81875461105977</v>
      </c>
      <c r="J86" s="34">
        <v>25.021716816844183</v>
      </c>
      <c r="K86" s="34">
        <v>53.956657839324961</v>
      </c>
      <c r="L86" s="34">
        <v>85.311856977466206</v>
      </c>
      <c r="M86" s="34">
        <v>110.03537150209556</v>
      </c>
      <c r="N86" s="34">
        <v>248.87405140276894</v>
      </c>
      <c r="O86" s="34">
        <v>4.1956853398683585</v>
      </c>
      <c r="P86" s="34">
        <v>877.22836658149697</v>
      </c>
      <c r="Q86" s="34">
        <v>122.20447212216453</v>
      </c>
      <c r="R86" s="34">
        <v>50.697334280635737</v>
      </c>
      <c r="S86" s="34">
        <v>33.097750418461658</v>
      </c>
      <c r="T86" s="34">
        <v>132.05437061560593</v>
      </c>
      <c r="U86" s="34">
        <v>302.06345960531115</v>
      </c>
      <c r="V86" s="34">
        <v>266.07072776016167</v>
      </c>
      <c r="W86" s="34">
        <v>33.468956352052189</v>
      </c>
      <c r="X86" s="34">
        <v>145.17266007259926</v>
      </c>
      <c r="Y86" s="34">
        <v>265.63578728773342</v>
      </c>
      <c r="Z86" s="34">
        <v>359.76957331512637</v>
      </c>
      <c r="AA86" s="34">
        <v>475.13166849531518</v>
      </c>
      <c r="AB86" s="34">
        <v>607.96587856167332</v>
      </c>
      <c r="AC86" s="34">
        <v>2793.3326388868404</v>
      </c>
      <c r="AD86" s="34">
        <v>539.09805269805315</v>
      </c>
      <c r="AE86" s="34">
        <v>395.64041314657914</v>
      </c>
      <c r="AF86" s="34">
        <v>844.51238175896322</v>
      </c>
      <c r="AG86" s="34">
        <v>811.17632084176341</v>
      </c>
      <c r="AH86" s="34">
        <v>162.66829367364861</v>
      </c>
      <c r="AI86" s="34">
        <v>123.04204242755698</v>
      </c>
      <c r="AJ86" s="34">
        <v>20.528759615478354</v>
      </c>
      <c r="AK86" s="34">
        <v>255.64189522116382</v>
      </c>
      <c r="AL86" s="34">
        <v>711.19431646226712</v>
      </c>
      <c r="AM86" s="34">
        <v>469.93554490324675</v>
      </c>
      <c r="AN86" s="34">
        <v>612.41254602597041</v>
      </c>
      <c r="AO86" s="34">
        <v>738.25637722515148</v>
      </c>
      <c r="AP86" s="34">
        <v>5684.1069439998428</v>
      </c>
      <c r="AQ86" s="34">
        <v>587.68621673230871</v>
      </c>
      <c r="AR86" s="34">
        <v>398.59034145277923</v>
      </c>
      <c r="AS86" s="34">
        <v>482.84666769784025</v>
      </c>
      <c r="AT86" s="34">
        <v>282.553863550345</v>
      </c>
      <c r="AU86" s="34">
        <v>893.33845619477665</v>
      </c>
      <c r="AV86" s="34">
        <v>403.34387588155073</v>
      </c>
      <c r="AW86" s="34">
        <v>982.61900342749664</v>
      </c>
      <c r="AX86" s="34">
        <v>796.08088036511754</v>
      </c>
      <c r="AY86" s="34">
        <v>790.03710151312589</v>
      </c>
      <c r="AZ86" s="34">
        <v>739.17604216309383</v>
      </c>
      <c r="BA86" s="34">
        <v>247.11455247368716</v>
      </c>
      <c r="BB86" s="34">
        <v>594.64741882950739</v>
      </c>
      <c r="BC86" s="34">
        <v>7198.0344202816286</v>
      </c>
      <c r="BD86" s="34">
        <v>679.60303241608472</v>
      </c>
    </row>
    <row r="87" spans="1:56" s="31" customFormat="1" ht="15.75" customHeight="1" x14ac:dyDescent="0.2">
      <c r="A87" s="61"/>
      <c r="B87" s="61" t="s">
        <v>122</v>
      </c>
      <c r="C87" s="61" t="s">
        <v>177</v>
      </c>
      <c r="D87" s="68">
        <v>571.86438053329289</v>
      </c>
      <c r="E87" s="68">
        <v>670.23325959090209</v>
      </c>
      <c r="F87" s="68">
        <v>434.47063817600582</v>
      </c>
      <c r="G87" s="68">
        <v>762.21374106178223</v>
      </c>
      <c r="H87" s="68">
        <v>571.37289345513727</v>
      </c>
      <c r="I87" s="68">
        <v>574.93745918947116</v>
      </c>
      <c r="J87" s="68">
        <v>655.72764150125408</v>
      </c>
      <c r="K87" s="68">
        <v>676.46887923606971</v>
      </c>
      <c r="L87" s="68">
        <v>608.79487357033747</v>
      </c>
      <c r="M87" s="68">
        <v>404.26010055403441</v>
      </c>
      <c r="N87" s="68">
        <v>398.24662844650288</v>
      </c>
      <c r="O87" s="68">
        <v>933.41520976270999</v>
      </c>
      <c r="P87" s="68">
        <v>7262.0057050775004</v>
      </c>
      <c r="Q87" s="68">
        <v>545.87480635736176</v>
      </c>
      <c r="R87" s="68">
        <v>501.29473336300157</v>
      </c>
      <c r="S87" s="68">
        <v>125.50096957486797</v>
      </c>
      <c r="T87" s="68">
        <v>330.23564753302833</v>
      </c>
      <c r="U87" s="68">
        <v>488.75913759258395</v>
      </c>
      <c r="V87" s="68">
        <v>495.17018165190814</v>
      </c>
      <c r="W87" s="68">
        <v>330.68364943173026</v>
      </c>
      <c r="X87" s="68">
        <v>447.15251660396797</v>
      </c>
      <c r="Y87" s="68">
        <v>439.83815957332189</v>
      </c>
      <c r="Z87" s="68">
        <v>626.09279025249384</v>
      </c>
      <c r="AA87" s="68">
        <v>391.78894019303038</v>
      </c>
      <c r="AB87" s="68">
        <v>100.39469123715978</v>
      </c>
      <c r="AC87" s="68">
        <v>4822.7862233644555</v>
      </c>
      <c r="AD87" s="68">
        <v>331.40080399631393</v>
      </c>
      <c r="AE87" s="68">
        <v>357.21631077865874</v>
      </c>
      <c r="AF87" s="68">
        <v>411.78313992954753</v>
      </c>
      <c r="AG87" s="68">
        <v>365.88495996958585</v>
      </c>
      <c r="AH87" s="68">
        <v>438.58641984984098</v>
      </c>
      <c r="AI87" s="68">
        <v>371.68722545307128</v>
      </c>
      <c r="AJ87" s="68">
        <v>503.08651800980914</v>
      </c>
      <c r="AK87" s="68">
        <v>294.30410259494545</v>
      </c>
      <c r="AL87" s="68">
        <v>412.02556326393005</v>
      </c>
      <c r="AM87" s="68">
        <v>542.85499132833024</v>
      </c>
      <c r="AN87" s="68">
        <v>287.8813986768597</v>
      </c>
      <c r="AO87" s="68">
        <v>512.90620886730505</v>
      </c>
      <c r="AP87" s="68">
        <v>4829.6176427181981</v>
      </c>
      <c r="AQ87" s="68">
        <v>197.93770288282602</v>
      </c>
      <c r="AR87" s="68">
        <v>384.70160733536017</v>
      </c>
      <c r="AS87" s="68">
        <v>359.99956497360836</v>
      </c>
      <c r="AT87" s="68">
        <v>361.88455841467572</v>
      </c>
      <c r="AU87" s="68">
        <v>473.67523278885085</v>
      </c>
      <c r="AV87" s="68">
        <v>331.3971834135977</v>
      </c>
      <c r="AW87" s="68">
        <v>358.6191024165708</v>
      </c>
      <c r="AX87" s="68">
        <v>278.49354298597535</v>
      </c>
      <c r="AY87" s="68">
        <v>459.57204760986934</v>
      </c>
      <c r="AZ87" s="68">
        <v>754.10005341344004</v>
      </c>
      <c r="BA87" s="68">
        <v>474.33096654062354</v>
      </c>
      <c r="BB87" s="68">
        <v>1011.6693635793674</v>
      </c>
      <c r="BC87" s="68">
        <v>5446.3809263547655</v>
      </c>
      <c r="BD87" s="68">
        <v>422.31769070876027</v>
      </c>
    </row>
    <row r="88" spans="1:56" s="31" customFormat="1" ht="15.75" customHeight="1" x14ac:dyDescent="0.2">
      <c r="A88" s="55"/>
      <c r="B88" s="55" t="s">
        <v>122</v>
      </c>
      <c r="C88" s="55" t="s">
        <v>194</v>
      </c>
      <c r="D88" s="34">
        <v>846.85027030819879</v>
      </c>
      <c r="E88" s="34">
        <v>960.43058562621491</v>
      </c>
      <c r="F88" s="34">
        <v>152.25583639701989</v>
      </c>
      <c r="G88" s="34">
        <v>124.46275779848156</v>
      </c>
      <c r="H88" s="34">
        <v>1004.2767618262119</v>
      </c>
      <c r="I88" s="34">
        <v>833.12983896271294</v>
      </c>
      <c r="J88" s="34">
        <v>74.572912449286179</v>
      </c>
      <c r="K88" s="34">
        <v>112.06580318672381</v>
      </c>
      <c r="L88" s="34">
        <v>115.88485426570558</v>
      </c>
      <c r="M88" s="34">
        <v>88.604845976572079</v>
      </c>
      <c r="N88" s="34">
        <v>103.20337331939918</v>
      </c>
      <c r="O88" s="34">
        <v>77.051001524421366</v>
      </c>
      <c r="P88" s="34">
        <v>4492.7888416409496</v>
      </c>
      <c r="Q88" s="34">
        <v>132.70221545512476</v>
      </c>
      <c r="R88" s="34">
        <v>450.97465445583458</v>
      </c>
      <c r="S88" s="34">
        <v>680.73559099127874</v>
      </c>
      <c r="T88" s="34">
        <v>142.19619382796768</v>
      </c>
      <c r="U88" s="34">
        <v>586.35391973270976</v>
      </c>
      <c r="V88" s="34">
        <v>258.75948029321944</v>
      </c>
      <c r="W88" s="34">
        <v>236.02872351785072</v>
      </c>
      <c r="X88" s="34">
        <v>105.91454421065643</v>
      </c>
      <c r="Y88" s="34">
        <v>130.49177254839145</v>
      </c>
      <c r="Z88" s="34">
        <v>303.86839326628899</v>
      </c>
      <c r="AA88" s="34">
        <v>97.826964314689064</v>
      </c>
      <c r="AB88" s="34">
        <v>123.93677130649434</v>
      </c>
      <c r="AC88" s="34">
        <v>3249.7892239205057</v>
      </c>
      <c r="AD88" s="34">
        <v>111.75013901170192</v>
      </c>
      <c r="AE88" s="34">
        <v>203.95740018871359</v>
      </c>
      <c r="AF88" s="34">
        <v>115.27895779927343</v>
      </c>
      <c r="AG88" s="34">
        <v>90.928708094140646</v>
      </c>
      <c r="AH88" s="34">
        <v>215.42861673613911</v>
      </c>
      <c r="AI88" s="34">
        <v>64.785098039797703</v>
      </c>
      <c r="AJ88" s="34">
        <v>227.28059017817634</v>
      </c>
      <c r="AK88" s="34">
        <v>266.47364945743129</v>
      </c>
      <c r="AL88" s="34">
        <v>304.88780387736676</v>
      </c>
      <c r="AM88" s="34">
        <v>198.7092508006881</v>
      </c>
      <c r="AN88" s="34">
        <v>120.34312526496201</v>
      </c>
      <c r="AO88" s="34">
        <v>428.96333158525317</v>
      </c>
      <c r="AP88" s="34">
        <v>2348.7866710336439</v>
      </c>
      <c r="AQ88" s="34">
        <v>252.53975018757305</v>
      </c>
      <c r="AR88" s="34">
        <v>59.241512130718647</v>
      </c>
      <c r="AS88" s="34">
        <v>86.374006689739176</v>
      </c>
      <c r="AT88" s="34">
        <v>75.93674216052294</v>
      </c>
      <c r="AU88" s="34">
        <v>26.249113808411327</v>
      </c>
      <c r="AV88" s="34">
        <v>55.116215184672868</v>
      </c>
      <c r="AW88" s="34">
        <v>44.173379363252785</v>
      </c>
      <c r="AX88" s="34">
        <v>911.77926856638646</v>
      </c>
      <c r="AY88" s="34">
        <v>41.384300491661357</v>
      </c>
      <c r="AZ88" s="34">
        <v>240.84563432681557</v>
      </c>
      <c r="BA88" s="34">
        <v>116.67105396375416</v>
      </c>
      <c r="BB88" s="34">
        <v>524.21144975357697</v>
      </c>
      <c r="BC88" s="34">
        <v>2434.5224266270852</v>
      </c>
      <c r="BD88" s="34">
        <v>330.09037887156029</v>
      </c>
    </row>
    <row r="89" spans="1:56" s="31" customFormat="1" ht="15.75" customHeight="1" x14ac:dyDescent="0.2">
      <c r="A89" s="61"/>
      <c r="B89" s="61" t="s">
        <v>122</v>
      </c>
      <c r="C89" s="61" t="s">
        <v>165</v>
      </c>
      <c r="D89" s="68">
        <v>1.3556300967592851</v>
      </c>
      <c r="E89" s="68">
        <v>21.812394172956555</v>
      </c>
      <c r="F89" s="68">
        <v>10.626263002839297</v>
      </c>
      <c r="G89" s="68">
        <v>6.0282384677807599</v>
      </c>
      <c r="H89" s="68">
        <v>8.9032827771662681</v>
      </c>
      <c r="I89" s="68">
        <v>60.940783392552767</v>
      </c>
      <c r="J89" s="68">
        <v>82.237859446368503</v>
      </c>
      <c r="K89" s="68">
        <v>64.352798635487247</v>
      </c>
      <c r="L89" s="68">
        <v>85.455079797665618</v>
      </c>
      <c r="M89" s="68">
        <v>64.922541572434639</v>
      </c>
      <c r="N89" s="68">
        <v>134.05875595788953</v>
      </c>
      <c r="O89" s="68">
        <v>89.344645672914254</v>
      </c>
      <c r="P89" s="68">
        <v>630.03827299281465</v>
      </c>
      <c r="Q89" s="68">
        <v>155.76399665816788</v>
      </c>
      <c r="R89" s="68">
        <v>196.60584672959462</v>
      </c>
      <c r="S89" s="68">
        <v>313.04097147530524</v>
      </c>
      <c r="T89" s="68">
        <v>231.69083292565642</v>
      </c>
      <c r="U89" s="68">
        <v>804.05647864231196</v>
      </c>
      <c r="V89" s="68">
        <v>66.422237791548326</v>
      </c>
      <c r="W89" s="68">
        <v>203.518424356178</v>
      </c>
      <c r="X89" s="68">
        <v>225.37753441633109</v>
      </c>
      <c r="Y89" s="68">
        <v>216.27257594375408</v>
      </c>
      <c r="Z89" s="68">
        <v>51.797858794611855</v>
      </c>
      <c r="AA89" s="68">
        <v>250.92993686085651</v>
      </c>
      <c r="AB89" s="68">
        <v>46.854942153938268</v>
      </c>
      <c r="AC89" s="68">
        <v>2762.3316367482539</v>
      </c>
      <c r="AD89" s="68">
        <v>299.62106323605389</v>
      </c>
      <c r="AE89" s="68">
        <v>236.37454116647089</v>
      </c>
      <c r="AF89" s="68">
        <v>647.81992962805998</v>
      </c>
      <c r="AG89" s="68">
        <v>398.03304502286898</v>
      </c>
      <c r="AH89" s="68">
        <v>804.47480834922726</v>
      </c>
      <c r="AI89" s="68">
        <v>140.64495447087748</v>
      </c>
      <c r="AJ89" s="68">
        <v>114.04431578259322</v>
      </c>
      <c r="AK89" s="68">
        <v>426.54880976996799</v>
      </c>
      <c r="AL89" s="68">
        <v>41.254152109692946</v>
      </c>
      <c r="AM89" s="68">
        <v>236.20380894558613</v>
      </c>
      <c r="AN89" s="68">
        <v>186.20225364410317</v>
      </c>
      <c r="AO89" s="68">
        <v>340.90155179936141</v>
      </c>
      <c r="AP89" s="68">
        <v>3872.1232339248627</v>
      </c>
      <c r="AQ89" s="68">
        <v>157.12348388533633</v>
      </c>
      <c r="AR89" s="68">
        <v>215.85484320304272</v>
      </c>
      <c r="AS89" s="68">
        <v>229.62118868544687</v>
      </c>
      <c r="AT89" s="68">
        <v>221.87413848691435</v>
      </c>
      <c r="AU89" s="68">
        <v>196.54991935061784</v>
      </c>
      <c r="AV89" s="68">
        <v>113.31764511400294</v>
      </c>
      <c r="AW89" s="68">
        <v>104.7264808146801</v>
      </c>
      <c r="AX89" s="68">
        <v>300.15850034303094</v>
      </c>
      <c r="AY89" s="68">
        <v>378.99583194381142</v>
      </c>
      <c r="AZ89" s="68">
        <v>192.4032629031806</v>
      </c>
      <c r="BA89" s="68">
        <v>457.76652829806619</v>
      </c>
      <c r="BB89" s="68">
        <v>172.02738437697573</v>
      </c>
      <c r="BC89" s="68">
        <v>2740.4192074051061</v>
      </c>
      <c r="BD89" s="68">
        <v>285.9811934428073</v>
      </c>
    </row>
    <row r="90" spans="1:56" s="31" customFormat="1" ht="15.75" customHeight="1" x14ac:dyDescent="0.2">
      <c r="A90" s="55"/>
      <c r="B90" s="55" t="s">
        <v>122</v>
      </c>
      <c r="C90" s="55" t="s">
        <v>186</v>
      </c>
      <c r="D90" s="34">
        <v>1902.6415922173167</v>
      </c>
      <c r="E90" s="34">
        <v>2203.8087028167915</v>
      </c>
      <c r="F90" s="34">
        <v>2299.169140069293</v>
      </c>
      <c r="G90" s="34">
        <v>4725.3778161878972</v>
      </c>
      <c r="H90" s="34">
        <v>5225.7408092015285</v>
      </c>
      <c r="I90" s="34">
        <v>4617.5149885942528</v>
      </c>
      <c r="J90" s="34">
        <v>3709.5559459322531</v>
      </c>
      <c r="K90" s="34">
        <v>3498.2943217567913</v>
      </c>
      <c r="L90" s="34">
        <v>3122.8883373995841</v>
      </c>
      <c r="M90" s="34">
        <v>2115.906413739363</v>
      </c>
      <c r="N90" s="34">
        <v>2744.5681598259062</v>
      </c>
      <c r="O90" s="34">
        <v>2746.4353539646581</v>
      </c>
      <c r="P90" s="34">
        <v>38911.901581705635</v>
      </c>
      <c r="Q90" s="34">
        <v>2392.6526421188496</v>
      </c>
      <c r="R90" s="34">
        <v>2454.9693558083432</v>
      </c>
      <c r="S90" s="34">
        <v>2954.6469680853825</v>
      </c>
      <c r="T90" s="34">
        <v>2814.7241166235217</v>
      </c>
      <c r="U90" s="34">
        <v>3404.1061508243847</v>
      </c>
      <c r="V90" s="34">
        <v>2107.4421967840335</v>
      </c>
      <c r="W90" s="34">
        <v>2338.57970746823</v>
      </c>
      <c r="X90" s="34">
        <v>2022.4647145251986</v>
      </c>
      <c r="Y90" s="34">
        <v>1851.8093967467753</v>
      </c>
      <c r="Z90" s="34">
        <v>2268.1017053078167</v>
      </c>
      <c r="AA90" s="34">
        <v>2463.0789986729819</v>
      </c>
      <c r="AB90" s="34">
        <v>2275.9525116735999</v>
      </c>
      <c r="AC90" s="34">
        <v>29348.528464639112</v>
      </c>
      <c r="AD90" s="34">
        <v>1949.1935319320155</v>
      </c>
      <c r="AE90" s="34">
        <v>3008.950702902288</v>
      </c>
      <c r="AF90" s="34">
        <v>3057.4607641985867</v>
      </c>
      <c r="AG90" s="34">
        <v>2815.3002699259096</v>
      </c>
      <c r="AH90" s="34">
        <v>3070.6616574727882</v>
      </c>
      <c r="AI90" s="34">
        <v>2877.0259797857771</v>
      </c>
      <c r="AJ90" s="34">
        <v>3335.1903294573362</v>
      </c>
      <c r="AK90" s="34">
        <v>3450.5964123062781</v>
      </c>
      <c r="AL90" s="34">
        <v>2615.8944978604186</v>
      </c>
      <c r="AM90" s="34">
        <v>2802.7624621423374</v>
      </c>
      <c r="AN90" s="34">
        <v>3134.1823384648596</v>
      </c>
      <c r="AO90" s="34">
        <v>2872.8348418830974</v>
      </c>
      <c r="AP90" s="34">
        <v>34990.053788331694</v>
      </c>
      <c r="AQ90" s="34">
        <v>3110.4390705060009</v>
      </c>
      <c r="AR90" s="34">
        <v>2706.6381617994407</v>
      </c>
      <c r="AS90" s="34">
        <v>3585.4899363894738</v>
      </c>
      <c r="AT90" s="34">
        <v>2764.6360267834193</v>
      </c>
      <c r="AU90" s="34">
        <v>3215.7906256393667</v>
      </c>
      <c r="AV90" s="34">
        <v>2220.6608014119397</v>
      </c>
      <c r="AW90" s="34">
        <v>2917.3525372137051</v>
      </c>
      <c r="AX90" s="34">
        <v>2416.9167694271518</v>
      </c>
      <c r="AY90" s="34">
        <v>2873.9331275310979</v>
      </c>
      <c r="AZ90" s="34">
        <v>2218.5867041711476</v>
      </c>
      <c r="BA90" s="34">
        <v>2738.4012043790794</v>
      </c>
      <c r="BB90" s="34">
        <v>2914.7885539048884</v>
      </c>
      <c r="BC90" s="34">
        <v>33683.633519156705</v>
      </c>
      <c r="BD90" s="34">
        <v>2321.8532300141651</v>
      </c>
    </row>
    <row r="91" spans="1:56" s="91" customFormat="1" ht="15.75" customHeight="1" x14ac:dyDescent="0.2">
      <c r="A91" s="67">
        <v>278</v>
      </c>
      <c r="B91" s="411" t="s">
        <v>133</v>
      </c>
      <c r="C91" s="411"/>
      <c r="D91" s="314">
        <v>18885.002601056058</v>
      </c>
      <c r="E91" s="314">
        <v>18332.049718974191</v>
      </c>
      <c r="F91" s="314">
        <v>19681.93171121052</v>
      </c>
      <c r="G91" s="314">
        <v>17394.314816152575</v>
      </c>
      <c r="H91" s="314">
        <v>20065.772949101072</v>
      </c>
      <c r="I91" s="314">
        <v>24897.897661578791</v>
      </c>
      <c r="J91" s="314">
        <v>21208.21261831624</v>
      </c>
      <c r="K91" s="314">
        <v>20347.46293841146</v>
      </c>
      <c r="L91" s="314">
        <v>27636.26490536124</v>
      </c>
      <c r="M91" s="314">
        <v>19805.356859473959</v>
      </c>
      <c r="N91" s="314">
        <v>20111.41211132734</v>
      </c>
      <c r="O91" s="314">
        <v>28776.447989773322</v>
      </c>
      <c r="P91" s="314">
        <v>257142.12688073673</v>
      </c>
      <c r="Q91" s="314">
        <v>15083.077624256242</v>
      </c>
      <c r="R91" s="314">
        <v>20360.571608514278</v>
      </c>
      <c r="S91" s="314">
        <v>18630.769951814997</v>
      </c>
      <c r="T91" s="314">
        <v>19763.803524546467</v>
      </c>
      <c r="U91" s="314">
        <v>21400.868200964658</v>
      </c>
      <c r="V91" s="314">
        <v>25738.200563479793</v>
      </c>
      <c r="W91" s="314">
        <v>21370.939509112068</v>
      </c>
      <c r="X91" s="314">
        <v>23430.38825645695</v>
      </c>
      <c r="Y91" s="314">
        <v>28273.376622187476</v>
      </c>
      <c r="Z91" s="314">
        <v>27100.001084835429</v>
      </c>
      <c r="AA91" s="314">
        <v>25922.25191380881</v>
      </c>
      <c r="AB91" s="314">
        <v>43512.558191821321</v>
      </c>
      <c r="AC91" s="314">
        <v>290586.80705179845</v>
      </c>
      <c r="AD91" s="314">
        <v>23914.059529714115</v>
      </c>
      <c r="AE91" s="314">
        <v>27106.7848928003</v>
      </c>
      <c r="AF91" s="314">
        <v>28077.908000615906</v>
      </c>
      <c r="AG91" s="314">
        <v>29888.246184955242</v>
      </c>
      <c r="AH91" s="314">
        <v>26862.75998790083</v>
      </c>
      <c r="AI91" s="314">
        <v>33197.525871321268</v>
      </c>
      <c r="AJ91" s="314">
        <v>30755.404484956507</v>
      </c>
      <c r="AK91" s="314">
        <v>29092.536860100707</v>
      </c>
      <c r="AL91" s="314">
        <v>33050.817064735493</v>
      </c>
      <c r="AM91" s="314">
        <v>28663.893850291912</v>
      </c>
      <c r="AN91" s="314">
        <v>27537.701052559012</v>
      </c>
      <c r="AO91" s="314">
        <v>33287.184044811293</v>
      </c>
      <c r="AP91" s="314">
        <v>351434.82182476256</v>
      </c>
      <c r="AQ91" s="314">
        <v>27544.441084515984</v>
      </c>
      <c r="AR91" s="314">
        <v>23609.8123766034</v>
      </c>
      <c r="AS91" s="314">
        <v>28442.462360359525</v>
      </c>
      <c r="AT91" s="314">
        <v>27868.982725348455</v>
      </c>
      <c r="AU91" s="314">
        <v>28694.573414728151</v>
      </c>
      <c r="AV91" s="314">
        <v>37452.075183623689</v>
      </c>
      <c r="AW91" s="314">
        <v>33537.880656787413</v>
      </c>
      <c r="AX91" s="314">
        <v>33825.615526547866</v>
      </c>
      <c r="AY91" s="314">
        <v>32171.583354769547</v>
      </c>
      <c r="AZ91" s="314">
        <v>37691.460326766697</v>
      </c>
      <c r="BA91" s="314">
        <v>35355.821586095204</v>
      </c>
      <c r="BB91" s="314">
        <v>51226.598637989227</v>
      </c>
      <c r="BC91" s="314">
        <v>397421.30723413522</v>
      </c>
      <c r="BD91" s="314">
        <v>24164.938417262907</v>
      </c>
    </row>
    <row r="92" spans="1:56" s="31" customFormat="1" ht="15.75" customHeight="1" x14ac:dyDescent="0.2">
      <c r="A92" s="55"/>
      <c r="B92" s="55" t="s">
        <v>122</v>
      </c>
      <c r="C92" s="55" t="s">
        <v>172</v>
      </c>
      <c r="D92" s="34">
        <v>10822.931152263798</v>
      </c>
      <c r="E92" s="34">
        <v>12963.016168285192</v>
      </c>
      <c r="F92" s="34">
        <v>11380.250156114571</v>
      </c>
      <c r="G92" s="34">
        <v>10840.920942941468</v>
      </c>
      <c r="H92" s="34">
        <v>12019.878063166419</v>
      </c>
      <c r="I92" s="34">
        <v>15364.377387380409</v>
      </c>
      <c r="J92" s="34">
        <v>11884.849004646261</v>
      </c>
      <c r="K92" s="34">
        <v>12599.279376969027</v>
      </c>
      <c r="L92" s="34">
        <v>14601.192004945759</v>
      </c>
      <c r="M92" s="34">
        <v>11412.97379540339</v>
      </c>
      <c r="N92" s="34">
        <v>11805.389072868966</v>
      </c>
      <c r="O92" s="34">
        <v>12845.288329456092</v>
      </c>
      <c r="P92" s="34">
        <v>148540.34545444135</v>
      </c>
      <c r="Q92" s="34">
        <v>8662.5745392461358</v>
      </c>
      <c r="R92" s="34">
        <v>11123.316182995923</v>
      </c>
      <c r="S92" s="34">
        <v>9894.6047347956264</v>
      </c>
      <c r="T92" s="34">
        <v>12116.948070897752</v>
      </c>
      <c r="U92" s="34">
        <v>11465.981532549173</v>
      </c>
      <c r="V92" s="34">
        <v>14070.956281510089</v>
      </c>
      <c r="W92" s="34">
        <v>11376.045748030347</v>
      </c>
      <c r="X92" s="34">
        <v>12922.596324642556</v>
      </c>
      <c r="Y92" s="34">
        <v>16014.541898564297</v>
      </c>
      <c r="Z92" s="34">
        <v>13131.434420590544</v>
      </c>
      <c r="AA92" s="34">
        <v>13509.830631406281</v>
      </c>
      <c r="AB92" s="34">
        <v>18598.618108495186</v>
      </c>
      <c r="AC92" s="34">
        <v>152887.44847372393</v>
      </c>
      <c r="AD92" s="34">
        <v>10464.767191714795</v>
      </c>
      <c r="AE92" s="34">
        <v>14396.297250478821</v>
      </c>
      <c r="AF92" s="34">
        <v>15427.520324077765</v>
      </c>
      <c r="AG92" s="34">
        <v>14266.537721802208</v>
      </c>
      <c r="AH92" s="34">
        <v>14531.354481644983</v>
      </c>
      <c r="AI92" s="34">
        <v>16629.027873524199</v>
      </c>
      <c r="AJ92" s="34">
        <v>13534.908743151316</v>
      </c>
      <c r="AK92" s="34">
        <v>12996.543669803068</v>
      </c>
      <c r="AL92" s="34">
        <v>17348.723737574957</v>
      </c>
      <c r="AM92" s="34">
        <v>13044.239634589721</v>
      </c>
      <c r="AN92" s="34">
        <v>12490.224639321006</v>
      </c>
      <c r="AO92" s="34">
        <v>14513.72988319523</v>
      </c>
      <c r="AP92" s="34">
        <v>169643.87515087807</v>
      </c>
      <c r="AQ92" s="34">
        <v>14477.622734304263</v>
      </c>
      <c r="AR92" s="34">
        <v>12404.206204048012</v>
      </c>
      <c r="AS92" s="34">
        <v>16465.48766458498</v>
      </c>
      <c r="AT92" s="34">
        <v>15712.807165919823</v>
      </c>
      <c r="AU92" s="34">
        <v>16672.078184698988</v>
      </c>
      <c r="AV92" s="34">
        <v>20043.706925262977</v>
      </c>
      <c r="AW92" s="34">
        <v>20171.842062932308</v>
      </c>
      <c r="AX92" s="34">
        <v>16617.208584761782</v>
      </c>
      <c r="AY92" s="34">
        <v>17875.650780732922</v>
      </c>
      <c r="AZ92" s="34">
        <v>20574.32216048838</v>
      </c>
      <c r="BA92" s="34">
        <v>17589.234365301909</v>
      </c>
      <c r="BB92" s="34">
        <v>26993.286919997401</v>
      </c>
      <c r="BC92" s="34">
        <v>215597.45375303371</v>
      </c>
      <c r="BD92" s="34">
        <v>14876.885255356172</v>
      </c>
    </row>
    <row r="93" spans="1:56" s="31" customFormat="1" ht="15.75" customHeight="1" x14ac:dyDescent="0.2">
      <c r="A93" s="61"/>
      <c r="B93" s="61" t="s">
        <v>122</v>
      </c>
      <c r="C93" s="61" t="s">
        <v>190</v>
      </c>
      <c r="D93" s="68">
        <v>1276.4257456965624</v>
      </c>
      <c r="E93" s="68">
        <v>931.4504634158294</v>
      </c>
      <c r="F93" s="68">
        <v>637.93195014840433</v>
      </c>
      <c r="G93" s="68">
        <v>724.14316756578341</v>
      </c>
      <c r="H93" s="68">
        <v>1006.0557762145173</v>
      </c>
      <c r="I93" s="68">
        <v>1091.8396750421884</v>
      </c>
      <c r="J93" s="68">
        <v>1311.0582873308053</v>
      </c>
      <c r="K93" s="68">
        <v>1274.3993184899161</v>
      </c>
      <c r="L93" s="68">
        <v>1578.4503561511719</v>
      </c>
      <c r="M93" s="68">
        <v>1233.867648446183</v>
      </c>
      <c r="N93" s="68">
        <v>1265.5007969563155</v>
      </c>
      <c r="O93" s="68">
        <v>2915.9409581617106</v>
      </c>
      <c r="P93" s="68">
        <v>15247.064143619387</v>
      </c>
      <c r="Q93" s="68">
        <v>904.8807043679974</v>
      </c>
      <c r="R93" s="68">
        <v>1342.8860972962846</v>
      </c>
      <c r="S93" s="68">
        <v>1531.1394812564661</v>
      </c>
      <c r="T93" s="68">
        <v>1436.2112538260328</v>
      </c>
      <c r="U93" s="68">
        <v>3077.6458128290228</v>
      </c>
      <c r="V93" s="68">
        <v>1812.622052258168</v>
      </c>
      <c r="W93" s="68">
        <v>1494.3801894048522</v>
      </c>
      <c r="X93" s="68">
        <v>2303.3488211323179</v>
      </c>
      <c r="Y93" s="68">
        <v>2353.814297541393</v>
      </c>
      <c r="Z93" s="68">
        <v>2615.963452658355</v>
      </c>
      <c r="AA93" s="68">
        <v>2511.1276323176121</v>
      </c>
      <c r="AB93" s="68">
        <v>4717.93248606613</v>
      </c>
      <c r="AC93" s="68">
        <v>26101.952280954632</v>
      </c>
      <c r="AD93" s="68">
        <v>1271.8989175261602</v>
      </c>
      <c r="AE93" s="68">
        <v>2656.8851783766272</v>
      </c>
      <c r="AF93" s="68">
        <v>2573.3510493337803</v>
      </c>
      <c r="AG93" s="68">
        <v>2242.0629018144573</v>
      </c>
      <c r="AH93" s="68">
        <v>3396.856583825599</v>
      </c>
      <c r="AI93" s="68">
        <v>2439.5882355705717</v>
      </c>
      <c r="AJ93" s="68">
        <v>2128.0324805117411</v>
      </c>
      <c r="AK93" s="68">
        <v>4263.8405946936964</v>
      </c>
      <c r="AL93" s="68">
        <v>3281.8404121860749</v>
      </c>
      <c r="AM93" s="68">
        <v>2785.6916274264781</v>
      </c>
      <c r="AN93" s="68">
        <v>3194.4852837492235</v>
      </c>
      <c r="AO93" s="68">
        <v>4655.92123590762</v>
      </c>
      <c r="AP93" s="68">
        <v>34890.454500922031</v>
      </c>
      <c r="AQ93" s="68">
        <v>1727.5745857309328</v>
      </c>
      <c r="AR93" s="68">
        <v>2084.9002531522915</v>
      </c>
      <c r="AS93" s="68">
        <v>2223.7841012354752</v>
      </c>
      <c r="AT93" s="68">
        <v>1868.2096414703781</v>
      </c>
      <c r="AU93" s="68">
        <v>2430.8135357735914</v>
      </c>
      <c r="AV93" s="68">
        <v>2796.1230001774647</v>
      </c>
      <c r="AW93" s="68">
        <v>2251.4889194105199</v>
      </c>
      <c r="AX93" s="68">
        <v>2689.0452568013211</v>
      </c>
      <c r="AY93" s="68">
        <v>2807.9387345712071</v>
      </c>
      <c r="AZ93" s="68">
        <v>3223.2352040570599</v>
      </c>
      <c r="BA93" s="68">
        <v>2917.9218298110231</v>
      </c>
      <c r="BB93" s="68">
        <v>3528.1664291925777</v>
      </c>
      <c r="BC93" s="68">
        <v>30549.201491383839</v>
      </c>
      <c r="BD93" s="68">
        <v>1907.8076819512553</v>
      </c>
    </row>
    <row r="94" spans="1:56" s="31" customFormat="1" ht="15.75" customHeight="1" x14ac:dyDescent="0.2">
      <c r="A94" s="55"/>
      <c r="B94" s="55" t="s">
        <v>122</v>
      </c>
      <c r="C94" s="55" t="s">
        <v>163</v>
      </c>
      <c r="D94" s="34">
        <v>930.71681879148036</v>
      </c>
      <c r="E94" s="34">
        <v>884.92057413836596</v>
      </c>
      <c r="F94" s="34">
        <v>736.29186179222086</v>
      </c>
      <c r="G94" s="34">
        <v>1056.2470372915034</v>
      </c>
      <c r="H94" s="34">
        <v>1050.4813732819246</v>
      </c>
      <c r="I94" s="34">
        <v>748.73332598390471</v>
      </c>
      <c r="J94" s="34">
        <v>1012.3252259678918</v>
      </c>
      <c r="K94" s="34">
        <v>1211.4410930729184</v>
      </c>
      <c r="L94" s="34">
        <v>1566.3461106884597</v>
      </c>
      <c r="M94" s="34">
        <v>1106.9356583161918</v>
      </c>
      <c r="N94" s="34">
        <v>1892.7453362257143</v>
      </c>
      <c r="O94" s="34">
        <v>1862.3386074715042</v>
      </c>
      <c r="P94" s="34">
        <v>14059.52302302208</v>
      </c>
      <c r="Q94" s="34">
        <v>661.76163012005338</v>
      </c>
      <c r="R94" s="34">
        <v>1699.3249689654363</v>
      </c>
      <c r="S94" s="34">
        <v>1092.2083499035032</v>
      </c>
      <c r="T94" s="34">
        <v>1164.1541109814689</v>
      </c>
      <c r="U94" s="34">
        <v>963.99805574368463</v>
      </c>
      <c r="V94" s="34">
        <v>2189.2333775855391</v>
      </c>
      <c r="W94" s="34">
        <v>1789.7456398909376</v>
      </c>
      <c r="X94" s="34">
        <v>1096.7281807983948</v>
      </c>
      <c r="Y94" s="34">
        <v>1495.3752267645505</v>
      </c>
      <c r="Z94" s="34">
        <v>1306.2143804409368</v>
      </c>
      <c r="AA94" s="34">
        <v>1407.8224794893924</v>
      </c>
      <c r="AB94" s="34">
        <v>3009.9087207749849</v>
      </c>
      <c r="AC94" s="34">
        <v>17876.475121458883</v>
      </c>
      <c r="AD94" s="34">
        <v>948.93472235975116</v>
      </c>
      <c r="AE94" s="34">
        <v>1722.0594428269558</v>
      </c>
      <c r="AF94" s="34">
        <v>1418.883239169629</v>
      </c>
      <c r="AG94" s="34">
        <v>1966.9127500468549</v>
      </c>
      <c r="AH94" s="34">
        <v>1545.7561197017362</v>
      </c>
      <c r="AI94" s="34">
        <v>2330.0380899659317</v>
      </c>
      <c r="AJ94" s="34">
        <v>1909.0123919070252</v>
      </c>
      <c r="AK94" s="34">
        <v>1446.774762016676</v>
      </c>
      <c r="AL94" s="34">
        <v>1600.396715307555</v>
      </c>
      <c r="AM94" s="34">
        <v>2087.9592043243038</v>
      </c>
      <c r="AN94" s="34">
        <v>2704.215279090959</v>
      </c>
      <c r="AO94" s="34">
        <v>2291.8431427013797</v>
      </c>
      <c r="AP94" s="34">
        <v>21972.785859418756</v>
      </c>
      <c r="AQ94" s="34">
        <v>1292.5733849184689</v>
      </c>
      <c r="AR94" s="34">
        <v>1449.750602599353</v>
      </c>
      <c r="AS94" s="34">
        <v>2065.4289360221183</v>
      </c>
      <c r="AT94" s="34">
        <v>1706.2998509436338</v>
      </c>
      <c r="AU94" s="34">
        <v>1520.0476759179517</v>
      </c>
      <c r="AV94" s="34">
        <v>1762.4732283292292</v>
      </c>
      <c r="AW94" s="34">
        <v>1832.478067733274</v>
      </c>
      <c r="AX94" s="34">
        <v>2798.4042848252848</v>
      </c>
      <c r="AY94" s="34">
        <v>1667.8410040048834</v>
      </c>
      <c r="AZ94" s="34">
        <v>1596.6286062286508</v>
      </c>
      <c r="BA94" s="34">
        <v>2771.9299730326998</v>
      </c>
      <c r="BB94" s="34">
        <v>2896.7194859165375</v>
      </c>
      <c r="BC94" s="34">
        <v>23360.575100472088</v>
      </c>
      <c r="BD94" s="34">
        <v>968.7308087754883</v>
      </c>
    </row>
    <row r="95" spans="1:56" s="31" customFormat="1" ht="15.75" customHeight="1" x14ac:dyDescent="0.2">
      <c r="A95" s="61"/>
      <c r="B95" s="61" t="s">
        <v>122</v>
      </c>
      <c r="C95" s="61" t="s">
        <v>179</v>
      </c>
      <c r="D95" s="68">
        <v>1625.4079867342102</v>
      </c>
      <c r="E95" s="68">
        <v>31.469555385768501</v>
      </c>
      <c r="F95" s="68">
        <v>533.84311269988814</v>
      </c>
      <c r="G95" s="68">
        <v>1332.1173156107782</v>
      </c>
      <c r="H95" s="68">
        <v>969.21301026571155</v>
      </c>
      <c r="I95" s="68">
        <v>1000.6421987228955</v>
      </c>
      <c r="J95" s="68">
        <v>675.29673495173392</v>
      </c>
      <c r="K95" s="68">
        <v>823.43278987406745</v>
      </c>
      <c r="L95" s="68">
        <v>603.29038077196424</v>
      </c>
      <c r="M95" s="68">
        <v>798.1378238468252</v>
      </c>
      <c r="N95" s="68">
        <v>538.22054722394114</v>
      </c>
      <c r="O95" s="68">
        <v>210.79920058317254</v>
      </c>
      <c r="P95" s="68">
        <v>9141.8706566709552</v>
      </c>
      <c r="Q95" s="68">
        <v>734.05415645148412</v>
      </c>
      <c r="R95" s="68">
        <v>606.47819512867966</v>
      </c>
      <c r="S95" s="68">
        <v>592.45820865662688</v>
      </c>
      <c r="T95" s="68">
        <v>763.48088053564402</v>
      </c>
      <c r="U95" s="68">
        <v>676.44202088974259</v>
      </c>
      <c r="V95" s="68">
        <v>743.29337078858919</v>
      </c>
      <c r="W95" s="68">
        <v>906.50658326799135</v>
      </c>
      <c r="X95" s="68">
        <v>824.71350127733092</v>
      </c>
      <c r="Y95" s="68">
        <v>984.76530108222607</v>
      </c>
      <c r="Z95" s="68">
        <v>759.40952254788431</v>
      </c>
      <c r="AA95" s="68">
        <v>863.28314631705325</v>
      </c>
      <c r="AB95" s="68">
        <v>634.49184490516689</v>
      </c>
      <c r="AC95" s="68">
        <v>9089.3767318484188</v>
      </c>
      <c r="AD95" s="68">
        <v>922.96030635789748</v>
      </c>
      <c r="AE95" s="68">
        <v>1046.1058653575906</v>
      </c>
      <c r="AF95" s="68">
        <v>818.15946921270051</v>
      </c>
      <c r="AG95" s="68">
        <v>867.8372302615586</v>
      </c>
      <c r="AH95" s="68">
        <v>863.77230951062074</v>
      </c>
      <c r="AI95" s="68">
        <v>1179.6424604055064</v>
      </c>
      <c r="AJ95" s="68">
        <v>840.40119036717385</v>
      </c>
      <c r="AK95" s="68">
        <v>932.22277622640775</v>
      </c>
      <c r="AL95" s="68">
        <v>764.69421847490923</v>
      </c>
      <c r="AM95" s="68">
        <v>932.93798991403617</v>
      </c>
      <c r="AN95" s="68">
        <v>788.61242328248977</v>
      </c>
      <c r="AO95" s="68">
        <v>1264.7329354556775</v>
      </c>
      <c r="AP95" s="68">
        <v>11222.079174826567</v>
      </c>
      <c r="AQ95" s="68">
        <v>945.06355993604325</v>
      </c>
      <c r="AR95" s="68">
        <v>553.15810511270729</v>
      </c>
      <c r="AS95" s="68">
        <v>747.26054213955638</v>
      </c>
      <c r="AT95" s="68">
        <v>957.94063912005333</v>
      </c>
      <c r="AU95" s="68">
        <v>837.35255913098501</v>
      </c>
      <c r="AV95" s="68">
        <v>732.18702367089747</v>
      </c>
      <c r="AW95" s="68">
        <v>1360.445203360679</v>
      </c>
      <c r="AX95" s="68">
        <v>1299.694842805151</v>
      </c>
      <c r="AY95" s="68">
        <v>949.36658191857089</v>
      </c>
      <c r="AZ95" s="68">
        <v>907.53089573615034</v>
      </c>
      <c r="BA95" s="68">
        <v>943.62942453041978</v>
      </c>
      <c r="BB95" s="68">
        <v>2846.1782610090236</v>
      </c>
      <c r="BC95" s="68">
        <v>13079.807638470238</v>
      </c>
      <c r="BD95" s="68">
        <v>945.16906410732463</v>
      </c>
    </row>
    <row r="96" spans="1:56" s="31" customFormat="1" ht="15.75" customHeight="1" x14ac:dyDescent="0.2">
      <c r="A96" s="55"/>
      <c r="B96" s="55" t="s">
        <v>122</v>
      </c>
      <c r="C96" s="55" t="s">
        <v>167</v>
      </c>
      <c r="D96" s="34">
        <v>419.97180374568194</v>
      </c>
      <c r="E96" s="34">
        <v>408.09630192897873</v>
      </c>
      <c r="F96" s="34">
        <v>429.8976888266032</v>
      </c>
      <c r="G96" s="34">
        <v>468.57749390848687</v>
      </c>
      <c r="H96" s="34">
        <v>811.82646868412974</v>
      </c>
      <c r="I96" s="34">
        <v>764.35008613111745</v>
      </c>
      <c r="J96" s="34">
        <v>781.15721055186918</v>
      </c>
      <c r="K96" s="34">
        <v>446.90889429615908</v>
      </c>
      <c r="L96" s="34">
        <v>798.44985543517066</v>
      </c>
      <c r="M96" s="34">
        <v>690.11929067493395</v>
      </c>
      <c r="N96" s="34">
        <v>657.73009737088989</v>
      </c>
      <c r="O96" s="34">
        <v>1274.2317887089616</v>
      </c>
      <c r="P96" s="34">
        <v>7951.3169802629818</v>
      </c>
      <c r="Q96" s="34">
        <v>406.17204524115931</v>
      </c>
      <c r="R96" s="34">
        <v>467.37901725183411</v>
      </c>
      <c r="S96" s="34">
        <v>678.12979931438122</v>
      </c>
      <c r="T96" s="34">
        <v>616.76444191501628</v>
      </c>
      <c r="U96" s="34">
        <v>435.02186542313103</v>
      </c>
      <c r="V96" s="34">
        <v>1034.5509006267453</v>
      </c>
      <c r="W96" s="34">
        <v>625.05702120016304</v>
      </c>
      <c r="X96" s="34">
        <v>504.90881080705651</v>
      </c>
      <c r="Y96" s="34">
        <v>445.87758401712966</v>
      </c>
      <c r="Z96" s="34">
        <v>580.21403039051859</v>
      </c>
      <c r="AA96" s="34">
        <v>884.42752121213346</v>
      </c>
      <c r="AB96" s="34">
        <v>802.17125936408274</v>
      </c>
      <c r="AC96" s="34">
        <v>7480.6742967633509</v>
      </c>
      <c r="AD96" s="34">
        <v>530.77280475488556</v>
      </c>
      <c r="AE96" s="34">
        <v>841.79668554478337</v>
      </c>
      <c r="AF96" s="34">
        <v>706.35058468840532</v>
      </c>
      <c r="AG96" s="34">
        <v>815.87180063024209</v>
      </c>
      <c r="AH96" s="34">
        <v>522.78324745302154</v>
      </c>
      <c r="AI96" s="34">
        <v>800.94696815101031</v>
      </c>
      <c r="AJ96" s="34">
        <v>987.04113274422298</v>
      </c>
      <c r="AK96" s="34">
        <v>1275.7566693014487</v>
      </c>
      <c r="AL96" s="34">
        <v>586.30000453475475</v>
      </c>
      <c r="AM96" s="34">
        <v>757.71613871847546</v>
      </c>
      <c r="AN96" s="34">
        <v>647.45295935863146</v>
      </c>
      <c r="AO96" s="34">
        <v>905.21422711158266</v>
      </c>
      <c r="AP96" s="34">
        <v>9378.0032229914632</v>
      </c>
      <c r="AQ96" s="34">
        <v>799.78295511297824</v>
      </c>
      <c r="AR96" s="34">
        <v>1316.4982618491017</v>
      </c>
      <c r="AS96" s="34">
        <v>777.34857679000027</v>
      </c>
      <c r="AT96" s="34">
        <v>562.5978328419302</v>
      </c>
      <c r="AU96" s="34">
        <v>840.65823218457547</v>
      </c>
      <c r="AV96" s="34">
        <v>893.93872356563406</v>
      </c>
      <c r="AW96" s="34">
        <v>1062.8731578751995</v>
      </c>
      <c r="AX96" s="34">
        <v>1397.2747377535436</v>
      </c>
      <c r="AY96" s="34">
        <v>948.63714658973083</v>
      </c>
      <c r="AZ96" s="34">
        <v>1107.5231677988083</v>
      </c>
      <c r="BA96" s="34">
        <v>1147.2809469518559</v>
      </c>
      <c r="BB96" s="34">
        <v>1120.489106154449</v>
      </c>
      <c r="BC96" s="34">
        <v>11974.902845467808</v>
      </c>
      <c r="BD96" s="34">
        <v>603.35515467572463</v>
      </c>
    </row>
    <row r="97" spans="1:56" s="31" customFormat="1" ht="15.75" customHeight="1" x14ac:dyDescent="0.2">
      <c r="A97" s="61"/>
      <c r="B97" s="61" t="s">
        <v>122</v>
      </c>
      <c r="C97" s="61" t="s">
        <v>188</v>
      </c>
      <c r="D97" s="68">
        <v>22.410400675548694</v>
      </c>
      <c r="E97" s="68">
        <v>0</v>
      </c>
      <c r="F97" s="68">
        <v>561.2991951521027</v>
      </c>
      <c r="G97" s="68">
        <v>25.457542376947746</v>
      </c>
      <c r="H97" s="68">
        <v>46.061543865045003</v>
      </c>
      <c r="I97" s="68">
        <v>1069.8961186536978</v>
      </c>
      <c r="J97" s="68">
        <v>281.32569405558172</v>
      </c>
      <c r="K97" s="68">
        <v>241.88002601559512</v>
      </c>
      <c r="L97" s="68">
        <v>1180.952673090417</v>
      </c>
      <c r="M97" s="68">
        <v>245.21765872230736</v>
      </c>
      <c r="N97" s="68">
        <v>138.64157615347568</v>
      </c>
      <c r="O97" s="68">
        <v>701.89987807458488</v>
      </c>
      <c r="P97" s="68">
        <v>4515.0423068353039</v>
      </c>
      <c r="Q97" s="68">
        <v>55.526125097590935</v>
      </c>
      <c r="R97" s="68">
        <v>31.105871453146264</v>
      </c>
      <c r="S97" s="68">
        <v>937.01792989336241</v>
      </c>
      <c r="T97" s="68">
        <v>165.23108304117201</v>
      </c>
      <c r="U97" s="68">
        <v>278.34828590827698</v>
      </c>
      <c r="V97" s="68">
        <v>438.26670104177242</v>
      </c>
      <c r="W97" s="68">
        <v>112.0255189674492</v>
      </c>
      <c r="X97" s="68">
        <v>364.38446258385045</v>
      </c>
      <c r="Y97" s="68">
        <v>534.82231165078235</v>
      </c>
      <c r="Z97" s="68">
        <v>342.90465297375164</v>
      </c>
      <c r="AA97" s="68">
        <v>255.61251043419261</v>
      </c>
      <c r="AB97" s="68">
        <v>924.32392958279343</v>
      </c>
      <c r="AC97" s="68">
        <v>4439.5693826281404</v>
      </c>
      <c r="AD97" s="68">
        <v>292.6132452327808</v>
      </c>
      <c r="AE97" s="68">
        <v>63.775382045824216</v>
      </c>
      <c r="AF97" s="68">
        <v>636.8491022959862</v>
      </c>
      <c r="AG97" s="68">
        <v>193.73882598010528</v>
      </c>
      <c r="AH97" s="68">
        <v>206.10474452177436</v>
      </c>
      <c r="AI97" s="68">
        <v>823.41779713401411</v>
      </c>
      <c r="AJ97" s="68">
        <v>170.55048648531161</v>
      </c>
      <c r="AK97" s="68">
        <v>526.99360971512476</v>
      </c>
      <c r="AL97" s="68">
        <v>1032.2295921502368</v>
      </c>
      <c r="AM97" s="68">
        <v>478.22175471294065</v>
      </c>
      <c r="AN97" s="68">
        <v>329.57622650670982</v>
      </c>
      <c r="AO97" s="68">
        <v>1028.0561272759278</v>
      </c>
      <c r="AP97" s="68">
        <v>5782.1268940567361</v>
      </c>
      <c r="AQ97" s="68">
        <v>520.90165551861867</v>
      </c>
      <c r="AR97" s="68">
        <v>540.69598711224705</v>
      </c>
      <c r="AS97" s="68">
        <v>410.33791883374249</v>
      </c>
      <c r="AT97" s="68">
        <v>498.01437295865196</v>
      </c>
      <c r="AU97" s="68">
        <v>473.17753807650035</v>
      </c>
      <c r="AV97" s="68">
        <v>794.95951126658872</v>
      </c>
      <c r="AW97" s="68">
        <v>496.23668287612765</v>
      </c>
      <c r="AX97" s="68">
        <v>528.80784182579146</v>
      </c>
      <c r="AY97" s="68">
        <v>526.78488567165687</v>
      </c>
      <c r="AZ97" s="68">
        <v>587.44511313608757</v>
      </c>
      <c r="BA97" s="68">
        <v>1021.8279621958787</v>
      </c>
      <c r="BB97" s="68">
        <v>1017.7282241989089</v>
      </c>
      <c r="BC97" s="68">
        <v>7416.9176936708009</v>
      </c>
      <c r="BD97" s="68">
        <v>601.36499648018514</v>
      </c>
    </row>
    <row r="98" spans="1:56" s="31" customFormat="1" ht="15.75" customHeight="1" x14ac:dyDescent="0.2">
      <c r="A98" s="55"/>
      <c r="B98" s="55" t="s">
        <v>122</v>
      </c>
      <c r="C98" s="55" t="s">
        <v>192</v>
      </c>
      <c r="D98" s="34">
        <v>450.38822274073061</v>
      </c>
      <c r="E98" s="34">
        <v>115.57113482887101</v>
      </c>
      <c r="F98" s="34">
        <v>16.00269610065217</v>
      </c>
      <c r="G98" s="34">
        <v>352.34519963448292</v>
      </c>
      <c r="H98" s="34">
        <v>3.6692482775304178</v>
      </c>
      <c r="I98" s="34">
        <v>413.18148283201754</v>
      </c>
      <c r="J98" s="34">
        <v>5.8612953813526207</v>
      </c>
      <c r="K98" s="34">
        <v>5.4101019765061107</v>
      </c>
      <c r="L98" s="34">
        <v>11.135292335819848</v>
      </c>
      <c r="M98" s="34">
        <v>508.55269310453571</v>
      </c>
      <c r="N98" s="34">
        <v>321.35052667858457</v>
      </c>
      <c r="O98" s="34">
        <v>153.75095297386792</v>
      </c>
      <c r="P98" s="34">
        <v>2357.218846864952</v>
      </c>
      <c r="Q98" s="34">
        <v>20.693484877881641</v>
      </c>
      <c r="R98" s="34">
        <v>240.59086685977061</v>
      </c>
      <c r="S98" s="34">
        <v>18.243688829679968</v>
      </c>
      <c r="T98" s="34">
        <v>130.74655069190896</v>
      </c>
      <c r="U98" s="34">
        <v>328.1589830979583</v>
      </c>
      <c r="V98" s="34">
        <v>372.86530582911769</v>
      </c>
      <c r="W98" s="34">
        <v>472.21079286671829</v>
      </c>
      <c r="X98" s="34">
        <v>186.82568092448682</v>
      </c>
      <c r="Y98" s="34">
        <v>283.06384068272155</v>
      </c>
      <c r="Z98" s="34">
        <v>62.886252025758267</v>
      </c>
      <c r="AA98" s="34">
        <v>381.33188582034222</v>
      </c>
      <c r="AB98" s="34">
        <v>458.26677872821904</v>
      </c>
      <c r="AC98" s="34">
        <v>2955.8841112345626</v>
      </c>
      <c r="AD98" s="34">
        <v>198.56897638264527</v>
      </c>
      <c r="AE98" s="34">
        <v>392.20960796236</v>
      </c>
      <c r="AF98" s="34">
        <v>565.25495876072296</v>
      </c>
      <c r="AG98" s="34">
        <v>82.080151148844621</v>
      </c>
      <c r="AH98" s="34">
        <v>106.43481205768249</v>
      </c>
      <c r="AI98" s="34">
        <v>276.58326648604924</v>
      </c>
      <c r="AJ98" s="34">
        <v>976.67704825890178</v>
      </c>
      <c r="AK98" s="34">
        <v>311.56648068735598</v>
      </c>
      <c r="AL98" s="34">
        <v>449.70937324193619</v>
      </c>
      <c r="AM98" s="34">
        <v>193.29069272168059</v>
      </c>
      <c r="AN98" s="34">
        <v>192.67021660511989</v>
      </c>
      <c r="AO98" s="34">
        <v>103.4660464304701</v>
      </c>
      <c r="AP98" s="34">
        <v>3848.5116307437693</v>
      </c>
      <c r="AQ98" s="34">
        <v>192.54463581308778</v>
      </c>
      <c r="AR98" s="34">
        <v>389.32545210092178</v>
      </c>
      <c r="AS98" s="34">
        <v>110.638328725276</v>
      </c>
      <c r="AT98" s="34">
        <v>64.041436735151592</v>
      </c>
      <c r="AU98" s="34">
        <v>255.76369493122201</v>
      </c>
      <c r="AV98" s="34">
        <v>527.25714660786821</v>
      </c>
      <c r="AW98" s="34">
        <v>952.54983481198281</v>
      </c>
      <c r="AX98" s="34">
        <v>435.38072440721976</v>
      </c>
      <c r="AY98" s="34">
        <v>452.94237027473281</v>
      </c>
      <c r="AZ98" s="34">
        <v>542.8241942502317</v>
      </c>
      <c r="BA98" s="34">
        <v>886.63297692046956</v>
      </c>
      <c r="BB98" s="34">
        <v>183.30110622625671</v>
      </c>
      <c r="BC98" s="34">
        <v>4993.2019018044202</v>
      </c>
      <c r="BD98" s="34">
        <v>534.59641300333976</v>
      </c>
    </row>
    <row r="99" spans="1:56" s="31" customFormat="1" ht="15.75" customHeight="1" x14ac:dyDescent="0.2">
      <c r="A99" s="61"/>
      <c r="B99" s="61" t="s">
        <v>122</v>
      </c>
      <c r="C99" s="61" t="s">
        <v>164</v>
      </c>
      <c r="D99" s="68">
        <v>148.52475358522304</v>
      </c>
      <c r="E99" s="68">
        <v>272.62138917674054</v>
      </c>
      <c r="F99" s="68">
        <v>358.23712976276522</v>
      </c>
      <c r="G99" s="68">
        <v>176.74905918351317</v>
      </c>
      <c r="H99" s="68">
        <v>317.66454137386296</v>
      </c>
      <c r="I99" s="68">
        <v>233.07208941427879</v>
      </c>
      <c r="J99" s="68">
        <v>184.06335712372882</v>
      </c>
      <c r="K99" s="68">
        <v>135.02027477573117</v>
      </c>
      <c r="L99" s="68">
        <v>347.70418330175283</v>
      </c>
      <c r="M99" s="68">
        <v>218.24512548168047</v>
      </c>
      <c r="N99" s="68">
        <v>150.04727339992706</v>
      </c>
      <c r="O99" s="68">
        <v>652.65722157315247</v>
      </c>
      <c r="P99" s="68">
        <v>3194.6063981523566</v>
      </c>
      <c r="Q99" s="68">
        <v>186.40975534735531</v>
      </c>
      <c r="R99" s="68">
        <v>155.23225824920814</v>
      </c>
      <c r="S99" s="68">
        <v>141.8343739264358</v>
      </c>
      <c r="T99" s="68">
        <v>189.80889597852911</v>
      </c>
      <c r="U99" s="68">
        <v>276.12872591101683</v>
      </c>
      <c r="V99" s="68">
        <v>255.41305521379303</v>
      </c>
      <c r="W99" s="68">
        <v>209.72131237011521</v>
      </c>
      <c r="X99" s="68">
        <v>252.18184954278934</v>
      </c>
      <c r="Y99" s="68">
        <v>399.36515081871619</v>
      </c>
      <c r="Z99" s="68">
        <v>301.10055790335838</v>
      </c>
      <c r="AA99" s="68">
        <v>233.84938811103666</v>
      </c>
      <c r="AB99" s="68">
        <v>588.28935084920272</v>
      </c>
      <c r="AC99" s="68">
        <v>3189.3346742215572</v>
      </c>
      <c r="AD99" s="68">
        <v>318.67143731456576</v>
      </c>
      <c r="AE99" s="68">
        <v>296.86155952445517</v>
      </c>
      <c r="AF99" s="68">
        <v>260.61529998407167</v>
      </c>
      <c r="AG99" s="68">
        <v>394.97976805436701</v>
      </c>
      <c r="AH99" s="68">
        <v>462.86751476462149</v>
      </c>
      <c r="AI99" s="68">
        <v>670.87513916726471</v>
      </c>
      <c r="AJ99" s="68">
        <v>382.46169350682226</v>
      </c>
      <c r="AK99" s="68">
        <v>381.76885161015548</v>
      </c>
      <c r="AL99" s="68">
        <v>362.4850040290778</v>
      </c>
      <c r="AM99" s="68">
        <v>328.28917488533864</v>
      </c>
      <c r="AN99" s="68">
        <v>291.83430733972619</v>
      </c>
      <c r="AO99" s="68">
        <v>326.50363643091214</v>
      </c>
      <c r="AP99" s="68">
        <v>4478.2133866113782</v>
      </c>
      <c r="AQ99" s="68">
        <v>359.93029221866772</v>
      </c>
      <c r="AR99" s="68">
        <v>247.94219891229301</v>
      </c>
      <c r="AS99" s="68">
        <v>366.57619728930217</v>
      </c>
      <c r="AT99" s="68">
        <v>321.57415671010637</v>
      </c>
      <c r="AU99" s="68">
        <v>310.20131418049294</v>
      </c>
      <c r="AV99" s="68">
        <v>321.80608737584578</v>
      </c>
      <c r="AW99" s="68">
        <v>317.55002041649658</v>
      </c>
      <c r="AX99" s="68">
        <v>862.7901814748036</v>
      </c>
      <c r="AY99" s="68">
        <v>353.8651148892514</v>
      </c>
      <c r="AZ99" s="68">
        <v>270.86259163758211</v>
      </c>
      <c r="BA99" s="68">
        <v>349.24748317346837</v>
      </c>
      <c r="BB99" s="68">
        <v>824.40594396779943</v>
      </c>
      <c r="BC99" s="68">
        <v>4906.75158224611</v>
      </c>
      <c r="BD99" s="68">
        <v>412.33826475700238</v>
      </c>
    </row>
    <row r="100" spans="1:56" s="31" customFormat="1" ht="15.75" customHeight="1" x14ac:dyDescent="0.2">
      <c r="A100" s="55"/>
      <c r="B100" s="55" t="s">
        <v>122</v>
      </c>
      <c r="C100" s="55" t="s">
        <v>176</v>
      </c>
      <c r="D100" s="34">
        <v>909.3970227787986</v>
      </c>
      <c r="E100" s="34">
        <v>162.58453005987116</v>
      </c>
      <c r="F100" s="34">
        <v>815.58459714816627</v>
      </c>
      <c r="G100" s="34">
        <v>154.52116566859536</v>
      </c>
      <c r="H100" s="34">
        <v>1249.7304871457484</v>
      </c>
      <c r="I100" s="34">
        <v>574.64235136487366</v>
      </c>
      <c r="J100" s="34">
        <v>2281.230291369955</v>
      </c>
      <c r="K100" s="34">
        <v>609.21010279742268</v>
      </c>
      <c r="L100" s="34">
        <v>1963.3257105712651</v>
      </c>
      <c r="M100" s="34">
        <v>1011.2042823711954</v>
      </c>
      <c r="N100" s="34">
        <v>834.27990643019757</v>
      </c>
      <c r="O100" s="34">
        <v>2837.6346550307017</v>
      </c>
      <c r="P100" s="34">
        <v>13403.345102736792</v>
      </c>
      <c r="Q100" s="34">
        <v>810.94563557338029</v>
      </c>
      <c r="R100" s="34">
        <v>1217.8482182126693</v>
      </c>
      <c r="S100" s="34">
        <v>396.90466302840355</v>
      </c>
      <c r="T100" s="34">
        <v>489.95720068861095</v>
      </c>
      <c r="U100" s="34">
        <v>942.66829782221146</v>
      </c>
      <c r="V100" s="34">
        <v>1095.4123140654515</v>
      </c>
      <c r="W100" s="34">
        <v>250.44814656391779</v>
      </c>
      <c r="X100" s="34">
        <v>305.96686114587305</v>
      </c>
      <c r="Y100" s="34">
        <v>2083.6985733290408</v>
      </c>
      <c r="Z100" s="34">
        <v>1074.5841928935179</v>
      </c>
      <c r="AA100" s="34">
        <v>539.02953464614154</v>
      </c>
      <c r="AB100" s="34">
        <v>1478.8620086184285</v>
      </c>
      <c r="AC100" s="34">
        <v>10686.325646587647</v>
      </c>
      <c r="AD100" s="34">
        <v>2911.4997339764018</v>
      </c>
      <c r="AE100" s="34">
        <v>472.32837119899324</v>
      </c>
      <c r="AF100" s="34">
        <v>335.18148395860175</v>
      </c>
      <c r="AG100" s="34">
        <v>1000.4177034565802</v>
      </c>
      <c r="AH100" s="34">
        <v>455.94471733532816</v>
      </c>
      <c r="AI100" s="34">
        <v>1003.526271539234</v>
      </c>
      <c r="AJ100" s="34">
        <v>2818.9626110855143</v>
      </c>
      <c r="AK100" s="34">
        <v>1026.4868572204794</v>
      </c>
      <c r="AL100" s="34">
        <v>1177.7746501165936</v>
      </c>
      <c r="AM100" s="34">
        <v>834.64737955556791</v>
      </c>
      <c r="AN100" s="34">
        <v>351.25155782677979</v>
      </c>
      <c r="AO100" s="34">
        <v>893.87686929512279</v>
      </c>
      <c r="AP100" s="34">
        <v>13281.898206565196</v>
      </c>
      <c r="AQ100" s="34">
        <v>1073.3157603584209</v>
      </c>
      <c r="AR100" s="34">
        <v>543.01965866834644</v>
      </c>
      <c r="AS100" s="34">
        <v>372.59647918640394</v>
      </c>
      <c r="AT100" s="34">
        <v>476.12902019970744</v>
      </c>
      <c r="AU100" s="34">
        <v>915.65168983056492</v>
      </c>
      <c r="AV100" s="34">
        <v>448.72383304687753</v>
      </c>
      <c r="AW100" s="34">
        <v>510.28743952386259</v>
      </c>
      <c r="AX100" s="34">
        <v>363.29094755580957</v>
      </c>
      <c r="AY100" s="34">
        <v>259.51478400453635</v>
      </c>
      <c r="AZ100" s="34">
        <v>732.50790533052168</v>
      </c>
      <c r="BA100" s="34">
        <v>582.43930783418648</v>
      </c>
      <c r="BB100" s="34">
        <v>729.40273515358695</v>
      </c>
      <c r="BC100" s="34">
        <v>7006.8795606928252</v>
      </c>
      <c r="BD100" s="34">
        <v>291.3305100337052</v>
      </c>
    </row>
    <row r="101" spans="1:56" s="31" customFormat="1" ht="15.75" customHeight="1" x14ac:dyDescent="0.2">
      <c r="A101" s="61"/>
      <c r="B101" s="61" t="s">
        <v>122</v>
      </c>
      <c r="C101" s="61" t="s">
        <v>166</v>
      </c>
      <c r="D101" s="68">
        <v>20.486966087874553</v>
      </c>
      <c r="E101" s="68">
        <v>32.327060689597609</v>
      </c>
      <c r="F101" s="68">
        <v>17.583134712677186</v>
      </c>
      <c r="G101" s="68">
        <v>43.208747101884491</v>
      </c>
      <c r="H101" s="68">
        <v>58.453436535698344</v>
      </c>
      <c r="I101" s="68">
        <v>15.032690823673075</v>
      </c>
      <c r="J101" s="68">
        <v>7.0614403127635201</v>
      </c>
      <c r="K101" s="68">
        <v>14.944929552290708</v>
      </c>
      <c r="L101" s="68">
        <v>1.5274093517960705</v>
      </c>
      <c r="M101" s="68">
        <v>22.511421833608392</v>
      </c>
      <c r="N101" s="68">
        <v>16.298260715067176</v>
      </c>
      <c r="O101" s="68">
        <v>119.51156270468687</v>
      </c>
      <c r="P101" s="68">
        <v>368.947060421618</v>
      </c>
      <c r="Q101" s="68">
        <v>110.42110039096585</v>
      </c>
      <c r="R101" s="68">
        <v>110.47294853077041</v>
      </c>
      <c r="S101" s="68">
        <v>105.10131333199969</v>
      </c>
      <c r="T101" s="68">
        <v>126.52590915057903</v>
      </c>
      <c r="U101" s="68">
        <v>132.04498760717783</v>
      </c>
      <c r="V101" s="68">
        <v>127.38200562347352</v>
      </c>
      <c r="W101" s="68">
        <v>126.09155851191009</v>
      </c>
      <c r="X101" s="68">
        <v>150.99520987993031</v>
      </c>
      <c r="Y101" s="68">
        <v>214.45213334729516</v>
      </c>
      <c r="Z101" s="68">
        <v>187.94944941928071</v>
      </c>
      <c r="AA101" s="68">
        <v>311.4820110966823</v>
      </c>
      <c r="AB101" s="68">
        <v>183.80445644553413</v>
      </c>
      <c r="AC101" s="68">
        <v>1886.7230833355989</v>
      </c>
      <c r="AD101" s="68">
        <v>139.46878321431925</v>
      </c>
      <c r="AE101" s="68">
        <v>147.13672420360399</v>
      </c>
      <c r="AF101" s="68">
        <v>114.09362939213804</v>
      </c>
      <c r="AG101" s="68">
        <v>166.31905443037266</v>
      </c>
      <c r="AH101" s="68">
        <v>232.39302423535622</v>
      </c>
      <c r="AI101" s="68">
        <v>134.55239033767958</v>
      </c>
      <c r="AJ101" s="68">
        <v>266.62368438169676</v>
      </c>
      <c r="AK101" s="68">
        <v>154.22969764648553</v>
      </c>
      <c r="AL101" s="68">
        <v>133.09895001704328</v>
      </c>
      <c r="AM101" s="68">
        <v>241.04700115543821</v>
      </c>
      <c r="AN101" s="68">
        <v>149.83853342332822</v>
      </c>
      <c r="AO101" s="68">
        <v>320.51706636498363</v>
      </c>
      <c r="AP101" s="68">
        <v>2199.3185388024453</v>
      </c>
      <c r="AQ101" s="68">
        <v>279.66805454676569</v>
      </c>
      <c r="AR101" s="68">
        <v>97.714846352305614</v>
      </c>
      <c r="AS101" s="68">
        <v>136.96733435161732</v>
      </c>
      <c r="AT101" s="68">
        <v>236.90570199006598</v>
      </c>
      <c r="AU101" s="68">
        <v>209.03130337966113</v>
      </c>
      <c r="AV101" s="68">
        <v>220.85188003374265</v>
      </c>
      <c r="AW101" s="68">
        <v>344.99127658784664</v>
      </c>
      <c r="AX101" s="68">
        <v>158.30883074933757</v>
      </c>
      <c r="AY101" s="68">
        <v>227.70110335698337</v>
      </c>
      <c r="AZ101" s="68">
        <v>403.12726914575683</v>
      </c>
      <c r="BA101" s="68">
        <v>232.02072447627557</v>
      </c>
      <c r="BB101" s="68">
        <v>352.97900730187098</v>
      </c>
      <c r="BC101" s="68">
        <v>2900.2673322722294</v>
      </c>
      <c r="BD101" s="68">
        <v>278.99926275973166</v>
      </c>
    </row>
    <row r="102" spans="1:56" s="31" customFormat="1" ht="15.75" customHeight="1" x14ac:dyDescent="0.2">
      <c r="A102" s="55"/>
      <c r="B102" s="55" t="s">
        <v>122</v>
      </c>
      <c r="C102" s="55" t="s">
        <v>186</v>
      </c>
      <c r="D102" s="34">
        <v>2258.34172795615</v>
      </c>
      <c r="E102" s="34">
        <v>2529.9925410649762</v>
      </c>
      <c r="F102" s="34">
        <v>4195.0101887524652</v>
      </c>
      <c r="G102" s="34">
        <v>2220.0271448691306</v>
      </c>
      <c r="H102" s="34">
        <v>2532.7390002904863</v>
      </c>
      <c r="I102" s="34">
        <v>3622.130255229737</v>
      </c>
      <c r="J102" s="34">
        <v>2783.9840766242983</v>
      </c>
      <c r="K102" s="34">
        <v>2985.5360305918316</v>
      </c>
      <c r="L102" s="34">
        <v>4983.8909287176639</v>
      </c>
      <c r="M102" s="34">
        <v>2557.591461273114</v>
      </c>
      <c r="N102" s="34">
        <v>2491.2087173042564</v>
      </c>
      <c r="O102" s="34">
        <v>5202.3948350348937</v>
      </c>
      <c r="P102" s="34">
        <v>38362.846907709012</v>
      </c>
      <c r="Q102" s="34">
        <v>2529.6384475422387</v>
      </c>
      <c r="R102" s="34">
        <v>3365.9369835705493</v>
      </c>
      <c r="S102" s="34">
        <v>3243.127408878509</v>
      </c>
      <c r="T102" s="34">
        <v>2563.9751268397499</v>
      </c>
      <c r="U102" s="34">
        <v>2824.4296331832638</v>
      </c>
      <c r="V102" s="34">
        <v>3598.2051989370484</v>
      </c>
      <c r="W102" s="34">
        <v>4008.7069980376664</v>
      </c>
      <c r="X102" s="34">
        <v>4517.7385537223536</v>
      </c>
      <c r="Y102" s="34">
        <v>3463.6003043893202</v>
      </c>
      <c r="Z102" s="34">
        <v>6737.3401729915258</v>
      </c>
      <c r="AA102" s="34">
        <v>5024.4551729579362</v>
      </c>
      <c r="AB102" s="34">
        <v>12115.88924799159</v>
      </c>
      <c r="AC102" s="34">
        <v>53993.043249041737</v>
      </c>
      <c r="AD102" s="34">
        <v>5913.9034108799069</v>
      </c>
      <c r="AE102" s="34">
        <v>5071.3288252802895</v>
      </c>
      <c r="AF102" s="34">
        <v>5221.6488597420894</v>
      </c>
      <c r="AG102" s="34">
        <v>7891.4882773296567</v>
      </c>
      <c r="AH102" s="34">
        <v>4538.492432850112</v>
      </c>
      <c r="AI102" s="34">
        <v>6909.3273790398089</v>
      </c>
      <c r="AJ102" s="34">
        <v>6740.7330225567894</v>
      </c>
      <c r="AK102" s="34">
        <v>5776.3528911798094</v>
      </c>
      <c r="AL102" s="34">
        <v>6313.5644071023689</v>
      </c>
      <c r="AM102" s="34">
        <v>6979.8532522879314</v>
      </c>
      <c r="AN102" s="34">
        <v>6397.5396260550415</v>
      </c>
      <c r="AO102" s="34">
        <v>6983.3228746423738</v>
      </c>
      <c r="AP102" s="34">
        <v>74737.555258946188</v>
      </c>
      <c r="AQ102" s="34">
        <v>5875.4634660577449</v>
      </c>
      <c r="AR102" s="34">
        <v>3982.6008066958179</v>
      </c>
      <c r="AS102" s="34">
        <v>4766.036281201059</v>
      </c>
      <c r="AT102" s="34">
        <v>5464.4629064589535</v>
      </c>
      <c r="AU102" s="34">
        <v>4229.7976866236222</v>
      </c>
      <c r="AV102" s="34">
        <v>8910.0478242865647</v>
      </c>
      <c r="AW102" s="34">
        <v>4237.1379912591046</v>
      </c>
      <c r="AX102" s="34">
        <v>6675.4092935878161</v>
      </c>
      <c r="AY102" s="34">
        <v>6101.3408487550732</v>
      </c>
      <c r="AZ102" s="34">
        <v>7745.4532189574629</v>
      </c>
      <c r="BA102" s="34">
        <v>6913.6565918670221</v>
      </c>
      <c r="BB102" s="34">
        <v>10733.941418870829</v>
      </c>
      <c r="BC102" s="34">
        <v>75635.348334621071</v>
      </c>
      <c r="BD102" s="34">
        <v>2744.36100536297</v>
      </c>
    </row>
    <row r="103" spans="1:56" s="91" customFormat="1" ht="15.75" customHeight="1" x14ac:dyDescent="0.2">
      <c r="A103" s="67">
        <v>213</v>
      </c>
      <c r="B103" s="318" t="s">
        <v>211</v>
      </c>
      <c r="C103" s="67" t="s">
        <v>122</v>
      </c>
      <c r="D103" s="314">
        <v>8534.3365415439075</v>
      </c>
      <c r="E103" s="314">
        <v>6952.4122673556585</v>
      </c>
      <c r="F103" s="314">
        <v>4741.8595918673846</v>
      </c>
      <c r="G103" s="314">
        <v>10646.944084811452</v>
      </c>
      <c r="H103" s="314">
        <v>8191.3720397589286</v>
      </c>
      <c r="I103" s="314">
        <v>5508.0078116364348</v>
      </c>
      <c r="J103" s="314">
        <v>8293.3105418182076</v>
      </c>
      <c r="K103" s="314">
        <v>9676.6455181453621</v>
      </c>
      <c r="L103" s="314">
        <v>9143.0507729400342</v>
      </c>
      <c r="M103" s="314">
        <v>7532.895379119188</v>
      </c>
      <c r="N103" s="314">
        <v>8737.5890382891594</v>
      </c>
      <c r="O103" s="314">
        <v>8569.9116988914466</v>
      </c>
      <c r="P103" s="314">
        <v>96528.335286177185</v>
      </c>
      <c r="Q103" s="314">
        <v>8143.0064144462976</v>
      </c>
      <c r="R103" s="314">
        <v>8342.1600056213538</v>
      </c>
      <c r="S103" s="314">
        <v>7837.0370087119672</v>
      </c>
      <c r="T103" s="314">
        <v>8576.8202034880705</v>
      </c>
      <c r="U103" s="314">
        <v>8628.4067827005838</v>
      </c>
      <c r="V103" s="314">
        <v>8467.8785012275075</v>
      </c>
      <c r="W103" s="314">
        <v>8404.4841854538918</v>
      </c>
      <c r="X103" s="314">
        <v>9294.8832226500544</v>
      </c>
      <c r="Y103" s="314">
        <v>8728.5542789057836</v>
      </c>
      <c r="Z103" s="314">
        <v>8439.6666789665633</v>
      </c>
      <c r="AA103" s="314">
        <v>8976.6830083300283</v>
      </c>
      <c r="AB103" s="314">
        <v>9162.8921678488641</v>
      </c>
      <c r="AC103" s="314">
        <v>103002.47245835098</v>
      </c>
      <c r="AD103" s="314">
        <v>12412.368722713238</v>
      </c>
      <c r="AE103" s="314">
        <v>10448.007705829978</v>
      </c>
      <c r="AF103" s="314">
        <v>10529.718726251494</v>
      </c>
      <c r="AG103" s="314">
        <v>11397.873874755935</v>
      </c>
      <c r="AH103" s="314">
        <v>11563.172195055418</v>
      </c>
      <c r="AI103" s="314">
        <v>11856.993066928666</v>
      </c>
      <c r="AJ103" s="314">
        <v>11747.309647769</v>
      </c>
      <c r="AK103" s="314">
        <v>11771.472683829201</v>
      </c>
      <c r="AL103" s="314">
        <v>11067.302212378423</v>
      </c>
      <c r="AM103" s="314">
        <v>11011.127740635893</v>
      </c>
      <c r="AN103" s="314">
        <v>11751.19554771671</v>
      </c>
      <c r="AO103" s="314">
        <v>12238.548234763948</v>
      </c>
      <c r="AP103" s="314">
        <v>137795.0903586279</v>
      </c>
      <c r="AQ103" s="314">
        <v>14125.052976910325</v>
      </c>
      <c r="AR103" s="314">
        <v>12291.450962342084</v>
      </c>
      <c r="AS103" s="314">
        <v>11221.176601380481</v>
      </c>
      <c r="AT103" s="314">
        <v>12353.630854200441</v>
      </c>
      <c r="AU103" s="314">
        <v>12338.00798405093</v>
      </c>
      <c r="AV103" s="314">
        <v>12710.462405402714</v>
      </c>
      <c r="AW103" s="314">
        <v>13511.013524382248</v>
      </c>
      <c r="AX103" s="314">
        <v>14266.850402838108</v>
      </c>
      <c r="AY103" s="314">
        <v>12453.095090219507</v>
      </c>
      <c r="AZ103" s="314">
        <v>13146.981666487682</v>
      </c>
      <c r="BA103" s="314">
        <v>13331.401455291387</v>
      </c>
      <c r="BB103" s="314">
        <v>13061.785687744921</v>
      </c>
      <c r="BC103" s="314">
        <v>154810.9096112508</v>
      </c>
      <c r="BD103" s="314">
        <v>15689.555051254318</v>
      </c>
    </row>
    <row r="104" spans="1:56" s="31" customFormat="1" ht="15.75" customHeight="1" x14ac:dyDescent="0.2">
      <c r="A104" s="55"/>
      <c r="B104" s="55" t="s">
        <v>122</v>
      </c>
      <c r="C104" s="55" t="s">
        <v>172</v>
      </c>
      <c r="D104" s="34">
        <v>2439.3673711154574</v>
      </c>
      <c r="E104" s="34">
        <v>2103.3640891687778</v>
      </c>
      <c r="F104" s="34">
        <v>1395.5838117817557</v>
      </c>
      <c r="G104" s="34">
        <v>3124.6025603855496</v>
      </c>
      <c r="H104" s="34">
        <v>1503.7506650675966</v>
      </c>
      <c r="I104" s="34">
        <v>1639.4988693605419</v>
      </c>
      <c r="J104" s="34">
        <v>2347.899470281443</v>
      </c>
      <c r="K104" s="34">
        <v>3708.987477695815</v>
      </c>
      <c r="L104" s="34">
        <v>2874.0291471963751</v>
      </c>
      <c r="M104" s="34">
        <v>2349.6414569737362</v>
      </c>
      <c r="N104" s="34">
        <v>2052.0405037916212</v>
      </c>
      <c r="O104" s="34">
        <v>2126.0624180789409</v>
      </c>
      <c r="P104" s="34">
        <v>27664.827840897611</v>
      </c>
      <c r="Q104" s="34">
        <v>2395.4680806609858</v>
      </c>
      <c r="R104" s="34">
        <v>1249.1033678682313</v>
      </c>
      <c r="S104" s="34">
        <v>700.63863621166593</v>
      </c>
      <c r="T104" s="34">
        <v>1895.168433455096</v>
      </c>
      <c r="U104" s="34">
        <v>1813.780289657529</v>
      </c>
      <c r="V104" s="34">
        <v>1886.4310850940585</v>
      </c>
      <c r="W104" s="34">
        <v>1826.4562386419375</v>
      </c>
      <c r="X104" s="34">
        <v>2419.3094869517336</v>
      </c>
      <c r="Y104" s="34">
        <v>1944.1275618338659</v>
      </c>
      <c r="Z104" s="34">
        <v>1972.8077519589494</v>
      </c>
      <c r="AA104" s="34">
        <v>2106.0446597483365</v>
      </c>
      <c r="AB104" s="34">
        <v>1878.9773243783657</v>
      </c>
      <c r="AC104" s="34">
        <v>22088.312916460753</v>
      </c>
      <c r="AD104" s="34">
        <v>2752.7742014622777</v>
      </c>
      <c r="AE104" s="34">
        <v>2483.6417258446795</v>
      </c>
      <c r="AF104" s="34">
        <v>2337.4830060852678</v>
      </c>
      <c r="AG104" s="34">
        <v>2422.9828766574556</v>
      </c>
      <c r="AH104" s="34">
        <v>2644.9159477921521</v>
      </c>
      <c r="AI104" s="34">
        <v>3084.1479302571965</v>
      </c>
      <c r="AJ104" s="34">
        <v>3708.525515048274</v>
      </c>
      <c r="AK104" s="34">
        <v>3579.8046273032069</v>
      </c>
      <c r="AL104" s="34">
        <v>3329.3360282579774</v>
      </c>
      <c r="AM104" s="34">
        <v>3039.6616519236522</v>
      </c>
      <c r="AN104" s="34">
        <v>4003.4808067196977</v>
      </c>
      <c r="AO104" s="34">
        <v>3323.9150972994553</v>
      </c>
      <c r="AP104" s="34">
        <v>36710.669414651296</v>
      </c>
      <c r="AQ104" s="34">
        <v>3225.1388423029566</v>
      </c>
      <c r="AR104" s="34">
        <v>3440.8050000605622</v>
      </c>
      <c r="AS104" s="34">
        <v>2904.1994547669237</v>
      </c>
      <c r="AT104" s="34">
        <v>3137.7755089644083</v>
      </c>
      <c r="AU104" s="34">
        <v>3205.7984288834227</v>
      </c>
      <c r="AV104" s="34">
        <v>3692.9689874048563</v>
      </c>
      <c r="AW104" s="34">
        <v>3794.5593130158263</v>
      </c>
      <c r="AX104" s="34">
        <v>4177.6806060679492</v>
      </c>
      <c r="AY104" s="34">
        <v>3589.5583920502017</v>
      </c>
      <c r="AZ104" s="34">
        <v>3914.5766866348026</v>
      </c>
      <c r="BA104" s="34">
        <v>4160.088303524657</v>
      </c>
      <c r="BB104" s="34">
        <v>3999.2431188453043</v>
      </c>
      <c r="BC104" s="34">
        <v>43242.392642521874</v>
      </c>
      <c r="BD104" s="34">
        <v>3760.5265339230405</v>
      </c>
    </row>
    <row r="105" spans="1:56" s="31" customFormat="1" ht="15.75" customHeight="1" x14ac:dyDescent="0.2">
      <c r="A105" s="61"/>
      <c r="B105" s="61" t="s">
        <v>122</v>
      </c>
      <c r="C105" s="61" t="s">
        <v>189</v>
      </c>
      <c r="D105" s="68">
        <v>2217.0330136521156</v>
      </c>
      <c r="E105" s="68">
        <v>1438.2622677703232</v>
      </c>
      <c r="F105" s="68">
        <v>1003.8067721100168</v>
      </c>
      <c r="G105" s="68">
        <v>3051.0374159434455</v>
      </c>
      <c r="H105" s="68">
        <v>2041.9994917789709</v>
      </c>
      <c r="I105" s="68">
        <v>1240.4671692545135</v>
      </c>
      <c r="J105" s="68">
        <v>2081.8036338907305</v>
      </c>
      <c r="K105" s="68">
        <v>2101.8450922803604</v>
      </c>
      <c r="L105" s="68">
        <v>1451.599595908654</v>
      </c>
      <c r="M105" s="68">
        <v>1370.9627804385859</v>
      </c>
      <c r="N105" s="68">
        <v>1703.9087057074901</v>
      </c>
      <c r="O105" s="68">
        <v>1820.8908915402733</v>
      </c>
      <c r="P105" s="68">
        <v>21523.616830275478</v>
      </c>
      <c r="Q105" s="68">
        <v>1.4688654381721387</v>
      </c>
      <c r="R105" s="68">
        <v>1993.0436774070979</v>
      </c>
      <c r="S105" s="68">
        <v>1267.2017376276001</v>
      </c>
      <c r="T105" s="68">
        <v>1430.3820884364532</v>
      </c>
      <c r="U105" s="68">
        <v>1411.7923579159599</v>
      </c>
      <c r="V105" s="68">
        <v>1610.3049272677458</v>
      </c>
      <c r="W105" s="68">
        <v>1750.3458369270886</v>
      </c>
      <c r="X105" s="68">
        <v>1897.53316549491</v>
      </c>
      <c r="Y105" s="68">
        <v>1620.8079668627827</v>
      </c>
      <c r="Z105" s="68">
        <v>1472.2305049152594</v>
      </c>
      <c r="AA105" s="68">
        <v>1430.5943161070581</v>
      </c>
      <c r="AB105" s="68">
        <v>1897.9079438421818</v>
      </c>
      <c r="AC105" s="68">
        <v>17783.613388242313</v>
      </c>
      <c r="AD105" s="68">
        <v>2307.5707444959457</v>
      </c>
      <c r="AE105" s="68">
        <v>1581.92117457224</v>
      </c>
      <c r="AF105" s="68">
        <v>1465.61626058362</v>
      </c>
      <c r="AG105" s="68">
        <v>1578.1075301583412</v>
      </c>
      <c r="AH105" s="68">
        <v>1787.4471703518332</v>
      </c>
      <c r="AI105" s="68">
        <v>1946.0309285873122</v>
      </c>
      <c r="AJ105" s="68">
        <v>2034.6871035085978</v>
      </c>
      <c r="AK105" s="68">
        <v>2133.7343216330723</v>
      </c>
      <c r="AL105" s="68">
        <v>1882.8819552395034</v>
      </c>
      <c r="AM105" s="68">
        <v>1702.8831830793015</v>
      </c>
      <c r="AN105" s="68">
        <v>1796.1148671510134</v>
      </c>
      <c r="AO105" s="68">
        <v>2874.3834780753009</v>
      </c>
      <c r="AP105" s="68">
        <v>23091.378717436084</v>
      </c>
      <c r="AQ105" s="68">
        <v>3070.0199701066208</v>
      </c>
      <c r="AR105" s="68">
        <v>1988.2503421795325</v>
      </c>
      <c r="AS105" s="68">
        <v>1890.0855068540823</v>
      </c>
      <c r="AT105" s="68">
        <v>2333.794208763019</v>
      </c>
      <c r="AU105" s="68">
        <v>2152.4601630116717</v>
      </c>
      <c r="AV105" s="68">
        <v>2954.7598268137276</v>
      </c>
      <c r="AW105" s="68">
        <v>2865.607978519371</v>
      </c>
      <c r="AX105" s="68">
        <v>3165.1781991134767</v>
      </c>
      <c r="AY105" s="68">
        <v>2328.4524140969443</v>
      </c>
      <c r="AZ105" s="68">
        <v>2270.8657427691592</v>
      </c>
      <c r="BA105" s="68">
        <v>2145.1864014332814</v>
      </c>
      <c r="BB105" s="68">
        <v>2456.3307228625054</v>
      </c>
      <c r="BC105" s="68">
        <v>29620.991476523395</v>
      </c>
      <c r="BD105" s="68">
        <v>3163.4048234835282</v>
      </c>
    </row>
    <row r="106" spans="1:56" s="31" customFormat="1" ht="15.75" customHeight="1" x14ac:dyDescent="0.2">
      <c r="A106" s="55"/>
      <c r="B106" s="55" t="s">
        <v>122</v>
      </c>
      <c r="C106" s="55" t="s">
        <v>167</v>
      </c>
      <c r="D106" s="34">
        <v>1140.6309637779752</v>
      </c>
      <c r="E106" s="34">
        <v>1048.2993446663174</v>
      </c>
      <c r="F106" s="34">
        <v>592.59408603289387</v>
      </c>
      <c r="G106" s="34">
        <v>1552.3037019421661</v>
      </c>
      <c r="H106" s="34">
        <v>627.1160077905821</v>
      </c>
      <c r="I106" s="34">
        <v>717.08402940902124</v>
      </c>
      <c r="J106" s="34">
        <v>1246.2397004829618</v>
      </c>
      <c r="K106" s="34">
        <v>1132.4792839815648</v>
      </c>
      <c r="L106" s="34">
        <v>1833.8750614335679</v>
      </c>
      <c r="M106" s="34">
        <v>1215.0963867612845</v>
      </c>
      <c r="N106" s="34">
        <v>1069.9825615484513</v>
      </c>
      <c r="O106" s="34">
        <v>1224.4296657287323</v>
      </c>
      <c r="P106" s="34">
        <v>13400.13079355552</v>
      </c>
      <c r="Q106" s="34">
        <v>1431.1082160303397</v>
      </c>
      <c r="R106" s="34">
        <v>1269.9754586218833</v>
      </c>
      <c r="S106" s="34">
        <v>1332.8425111542406</v>
      </c>
      <c r="T106" s="34">
        <v>1437.6976029465181</v>
      </c>
      <c r="U106" s="34">
        <v>1422.5447902257995</v>
      </c>
      <c r="V106" s="34">
        <v>1477.357583442466</v>
      </c>
      <c r="W106" s="34">
        <v>1488.1898344636422</v>
      </c>
      <c r="X106" s="34">
        <v>1684.182972170762</v>
      </c>
      <c r="Y106" s="34">
        <v>1749.2028592352528</v>
      </c>
      <c r="Z106" s="34">
        <v>1638.1251354611845</v>
      </c>
      <c r="AA106" s="34">
        <v>1642.6719159645736</v>
      </c>
      <c r="AB106" s="34">
        <v>1582.1238242612826</v>
      </c>
      <c r="AC106" s="34">
        <v>18156.022703977946</v>
      </c>
      <c r="AD106" s="34">
        <v>1431.8836453880319</v>
      </c>
      <c r="AE106" s="34">
        <v>1686.200559192936</v>
      </c>
      <c r="AF106" s="34">
        <v>1665.0586643609345</v>
      </c>
      <c r="AG106" s="34">
        <v>1535.9012113658903</v>
      </c>
      <c r="AH106" s="34">
        <v>1675.2645109157652</v>
      </c>
      <c r="AI106" s="34">
        <v>1864.460421831717</v>
      </c>
      <c r="AJ106" s="34">
        <v>1733.4957454809471</v>
      </c>
      <c r="AK106" s="34">
        <v>1823.4355672062184</v>
      </c>
      <c r="AL106" s="34">
        <v>1980.4541720020445</v>
      </c>
      <c r="AM106" s="34">
        <v>1917.3619298406625</v>
      </c>
      <c r="AN106" s="34">
        <v>1882.0903470350024</v>
      </c>
      <c r="AO106" s="34">
        <v>1595.559800414316</v>
      </c>
      <c r="AP106" s="34">
        <v>20791.166575034465</v>
      </c>
      <c r="AQ106" s="34">
        <v>2222.639617195814</v>
      </c>
      <c r="AR106" s="34">
        <v>2083.8874017369394</v>
      </c>
      <c r="AS106" s="34">
        <v>1913.4872682276055</v>
      </c>
      <c r="AT106" s="34">
        <v>2060.1806899580861</v>
      </c>
      <c r="AU106" s="34">
        <v>1998.1962135234028</v>
      </c>
      <c r="AV106" s="34">
        <v>2129.5928761222226</v>
      </c>
      <c r="AW106" s="34">
        <v>2107.8132076172096</v>
      </c>
      <c r="AX106" s="34">
        <v>2530.2971329506017</v>
      </c>
      <c r="AY106" s="34">
        <v>2420.6279517782323</v>
      </c>
      <c r="AZ106" s="34">
        <v>2321.2308316583235</v>
      </c>
      <c r="BA106" s="34">
        <v>2486.7757768377123</v>
      </c>
      <c r="BB106" s="34">
        <v>2195.3320878103091</v>
      </c>
      <c r="BC106" s="34">
        <v>26470.061055416456</v>
      </c>
      <c r="BD106" s="34">
        <v>2615.6555580015042</v>
      </c>
    </row>
    <row r="107" spans="1:56" s="31" customFormat="1" ht="15.75" customHeight="1" x14ac:dyDescent="0.2">
      <c r="A107" s="61"/>
      <c r="B107" s="61" t="s">
        <v>122</v>
      </c>
      <c r="C107" s="61" t="s">
        <v>158</v>
      </c>
      <c r="D107" s="68">
        <v>70.264993172731877</v>
      </c>
      <c r="E107" s="68">
        <v>71.393986029469161</v>
      </c>
      <c r="F107" s="68">
        <v>65.799514159612215</v>
      </c>
      <c r="G107" s="68">
        <v>69.853218391228864</v>
      </c>
      <c r="H107" s="68">
        <v>93.317639908866937</v>
      </c>
      <c r="I107" s="68">
        <v>56.125692188970767</v>
      </c>
      <c r="J107" s="68">
        <v>99.278223257887348</v>
      </c>
      <c r="K107" s="68">
        <v>131.98242790579309</v>
      </c>
      <c r="L107" s="68">
        <v>50.729974010132956</v>
      </c>
      <c r="M107" s="68">
        <v>152.75910861021475</v>
      </c>
      <c r="N107" s="68">
        <v>1069.8753895640739</v>
      </c>
      <c r="O107" s="68">
        <v>1188.8290949784769</v>
      </c>
      <c r="P107" s="68">
        <v>3120.2092621774586</v>
      </c>
      <c r="Q107" s="68">
        <v>1418.9028052835529</v>
      </c>
      <c r="R107" s="68">
        <v>1284.4558606528581</v>
      </c>
      <c r="S107" s="68">
        <v>1802.2156673985978</v>
      </c>
      <c r="T107" s="68">
        <v>1516.6359052960227</v>
      </c>
      <c r="U107" s="68">
        <v>1506.2457919682693</v>
      </c>
      <c r="V107" s="68">
        <v>1083.7915286927309</v>
      </c>
      <c r="W107" s="68">
        <v>1058.4954019789716</v>
      </c>
      <c r="X107" s="68">
        <v>930.56294652169993</v>
      </c>
      <c r="Y107" s="68">
        <v>1038.7490404594398</v>
      </c>
      <c r="Z107" s="68">
        <v>1058.926633267487</v>
      </c>
      <c r="AA107" s="68">
        <v>1352.5019036160359</v>
      </c>
      <c r="AB107" s="68">
        <v>1158.7176817368202</v>
      </c>
      <c r="AC107" s="68">
        <v>15210.201166872484</v>
      </c>
      <c r="AD107" s="68">
        <v>3002.000887641153</v>
      </c>
      <c r="AE107" s="68">
        <v>1844.8379080702709</v>
      </c>
      <c r="AF107" s="68">
        <v>1467.5404317300363</v>
      </c>
      <c r="AG107" s="68">
        <v>1979.902491622249</v>
      </c>
      <c r="AH107" s="68">
        <v>1556.8447431144291</v>
      </c>
      <c r="AI107" s="68">
        <v>1386.4591766541828</v>
      </c>
      <c r="AJ107" s="68">
        <v>1170.6079719952716</v>
      </c>
      <c r="AK107" s="68">
        <v>1032.7037336725916</v>
      </c>
      <c r="AL107" s="68">
        <v>932.38027510897223</v>
      </c>
      <c r="AM107" s="68">
        <v>1023.062170105919</v>
      </c>
      <c r="AN107" s="68">
        <v>966.75960764124738</v>
      </c>
      <c r="AO107" s="68">
        <v>1157.1872098205959</v>
      </c>
      <c r="AP107" s="68">
        <v>17520.28660717692</v>
      </c>
      <c r="AQ107" s="68">
        <v>2110.2824668874177</v>
      </c>
      <c r="AR107" s="68">
        <v>1360.8236533872746</v>
      </c>
      <c r="AS107" s="68">
        <v>156.0338160515071</v>
      </c>
      <c r="AT107" s="68">
        <v>1777.0114432300841</v>
      </c>
      <c r="AU107" s="68">
        <v>1975.8375402652152</v>
      </c>
      <c r="AV107" s="68">
        <v>136.30129160396646</v>
      </c>
      <c r="AW107" s="68">
        <v>1639.18086541198</v>
      </c>
      <c r="AX107" s="68">
        <v>961.34427929088281</v>
      </c>
      <c r="AY107" s="68">
        <v>150.16551884497835</v>
      </c>
      <c r="AZ107" s="68">
        <v>1335.3120651735474</v>
      </c>
      <c r="BA107" s="68">
        <v>1210.6864872717028</v>
      </c>
      <c r="BB107" s="68">
        <v>917.73424073724311</v>
      </c>
      <c r="BC107" s="68">
        <v>13730.7136681558</v>
      </c>
      <c r="BD107" s="68">
        <v>1873.9544451258378</v>
      </c>
    </row>
    <row r="108" spans="1:56" s="31" customFormat="1" ht="15.75" customHeight="1" x14ac:dyDescent="0.2">
      <c r="A108" s="55"/>
      <c r="B108" s="55" t="s">
        <v>122</v>
      </c>
      <c r="C108" s="55" t="s">
        <v>164</v>
      </c>
      <c r="D108" s="34">
        <v>1254.0818514034811</v>
      </c>
      <c r="E108" s="34">
        <v>911.05758987472279</v>
      </c>
      <c r="F108" s="34">
        <v>597.69603710485239</v>
      </c>
      <c r="G108" s="34">
        <v>1317.7394461666311</v>
      </c>
      <c r="H108" s="34">
        <v>891.26879161701777</v>
      </c>
      <c r="I108" s="34">
        <v>587.8738668453143</v>
      </c>
      <c r="J108" s="34">
        <v>824.21178035948958</v>
      </c>
      <c r="K108" s="34">
        <v>796.51484310603496</v>
      </c>
      <c r="L108" s="34">
        <v>1086.4407234579357</v>
      </c>
      <c r="M108" s="34">
        <v>720.69849029286195</v>
      </c>
      <c r="N108" s="34">
        <v>643.84625096295792</v>
      </c>
      <c r="O108" s="34">
        <v>750.66179854235179</v>
      </c>
      <c r="P108" s="34">
        <v>10382.091469733652</v>
      </c>
      <c r="Q108" s="34">
        <v>847.64012529954528</v>
      </c>
      <c r="R108" s="34">
        <v>793.22626734227026</v>
      </c>
      <c r="S108" s="34">
        <v>284.40894374949767</v>
      </c>
      <c r="T108" s="34">
        <v>371.11773292428433</v>
      </c>
      <c r="U108" s="34">
        <v>342.58909659011954</v>
      </c>
      <c r="V108" s="34">
        <v>450.01197361750451</v>
      </c>
      <c r="W108" s="34">
        <v>287.56422707962599</v>
      </c>
      <c r="X108" s="34">
        <v>589.08030027773862</v>
      </c>
      <c r="Y108" s="34">
        <v>419.29512662439299</v>
      </c>
      <c r="Z108" s="34">
        <v>404.63990988837423</v>
      </c>
      <c r="AA108" s="34">
        <v>365.62228725429787</v>
      </c>
      <c r="AB108" s="34">
        <v>399.99374158019089</v>
      </c>
      <c r="AC108" s="34">
        <v>5555.189732227841</v>
      </c>
      <c r="AD108" s="34">
        <v>535.76718727615253</v>
      </c>
      <c r="AE108" s="34">
        <v>617.64489656672299</v>
      </c>
      <c r="AF108" s="34">
        <v>388.84593250112067</v>
      </c>
      <c r="AG108" s="34">
        <v>442.5734014505129</v>
      </c>
      <c r="AH108" s="34">
        <v>459.47654585395026</v>
      </c>
      <c r="AI108" s="34">
        <v>795.30780298887146</v>
      </c>
      <c r="AJ108" s="34">
        <v>424.13923958992069</v>
      </c>
      <c r="AK108" s="34">
        <v>603.16491994013609</v>
      </c>
      <c r="AL108" s="34">
        <v>652.08391096993819</v>
      </c>
      <c r="AM108" s="34">
        <v>810.37800008000988</v>
      </c>
      <c r="AN108" s="34">
        <v>905.8548277451689</v>
      </c>
      <c r="AO108" s="34">
        <v>709.61242275154382</v>
      </c>
      <c r="AP108" s="34">
        <v>7344.8490877140484</v>
      </c>
      <c r="AQ108" s="34">
        <v>1260.1639095907656</v>
      </c>
      <c r="AR108" s="34">
        <v>1016.8672101164016</v>
      </c>
      <c r="AS108" s="34">
        <v>850.65858162061818</v>
      </c>
      <c r="AT108" s="34">
        <v>682.74824426553516</v>
      </c>
      <c r="AU108" s="34">
        <v>586.7271100875962</v>
      </c>
      <c r="AV108" s="34">
        <v>722.26479218376608</v>
      </c>
      <c r="AW108" s="34">
        <v>596.35794449187676</v>
      </c>
      <c r="AX108" s="34">
        <v>809.7429452323812</v>
      </c>
      <c r="AY108" s="34">
        <v>649.52863333241578</v>
      </c>
      <c r="AZ108" s="34">
        <v>686.7329949400729</v>
      </c>
      <c r="BA108" s="34">
        <v>657.55796294421373</v>
      </c>
      <c r="BB108" s="34">
        <v>769.93417619540264</v>
      </c>
      <c r="BC108" s="34">
        <v>9289.2845050010455</v>
      </c>
      <c r="BD108" s="34">
        <v>1104.104139116331</v>
      </c>
    </row>
    <row r="109" spans="1:56" s="31" customFormat="1" ht="15.75" customHeight="1" x14ac:dyDescent="0.2">
      <c r="A109" s="61"/>
      <c r="B109" s="61" t="s">
        <v>122</v>
      </c>
      <c r="C109" s="61" t="s">
        <v>176</v>
      </c>
      <c r="D109" s="68">
        <v>277.41037244703313</v>
      </c>
      <c r="E109" s="68">
        <v>283.85153271133203</v>
      </c>
      <c r="F109" s="68">
        <v>195.05848471009298</v>
      </c>
      <c r="G109" s="68">
        <v>346.02879739476759</v>
      </c>
      <c r="H109" s="68">
        <v>218.85459886255447</v>
      </c>
      <c r="I109" s="68">
        <v>174.15940910594202</v>
      </c>
      <c r="J109" s="68">
        <v>292.71745509186792</v>
      </c>
      <c r="K109" s="68">
        <v>424.73962202758202</v>
      </c>
      <c r="L109" s="68">
        <v>315.1021584693969</v>
      </c>
      <c r="M109" s="68">
        <v>279.58965196320531</v>
      </c>
      <c r="N109" s="68">
        <v>311.84104283753527</v>
      </c>
      <c r="O109" s="68">
        <v>250.25443063377577</v>
      </c>
      <c r="P109" s="68">
        <v>3369.607556255085</v>
      </c>
      <c r="Q109" s="68">
        <v>341.10486927257665</v>
      </c>
      <c r="R109" s="68">
        <v>225.26517961009657</v>
      </c>
      <c r="S109" s="68">
        <v>311.03858212230119</v>
      </c>
      <c r="T109" s="68">
        <v>302.91099450008295</v>
      </c>
      <c r="U109" s="68">
        <v>352.21864343146331</v>
      </c>
      <c r="V109" s="68">
        <v>408.72237171638062</v>
      </c>
      <c r="W109" s="68">
        <v>398.42662774867324</v>
      </c>
      <c r="X109" s="68">
        <v>322.16397527111849</v>
      </c>
      <c r="Y109" s="68">
        <v>411.77737293901646</v>
      </c>
      <c r="Z109" s="68">
        <v>403.4396540811241</v>
      </c>
      <c r="AA109" s="68">
        <v>409.83091201736721</v>
      </c>
      <c r="AB109" s="68">
        <v>463.64137059119003</v>
      </c>
      <c r="AC109" s="68">
        <v>4350.5405533013909</v>
      </c>
      <c r="AD109" s="68">
        <v>533.82450171530786</v>
      </c>
      <c r="AE109" s="68">
        <v>367.19611811872682</v>
      </c>
      <c r="AF109" s="68">
        <v>532.66535181092854</v>
      </c>
      <c r="AG109" s="68">
        <v>545.61180414284388</v>
      </c>
      <c r="AH109" s="68">
        <v>580.89623561764631</v>
      </c>
      <c r="AI109" s="68">
        <v>532.19120326843029</v>
      </c>
      <c r="AJ109" s="68">
        <v>533.57633227104202</v>
      </c>
      <c r="AK109" s="68">
        <v>520.69310366880029</v>
      </c>
      <c r="AL109" s="68">
        <v>534.44839413504042</v>
      </c>
      <c r="AM109" s="68">
        <v>540.00545950436174</v>
      </c>
      <c r="AN109" s="68">
        <v>426.64421183283787</v>
      </c>
      <c r="AO109" s="68">
        <v>477.27617432476069</v>
      </c>
      <c r="AP109" s="68">
        <v>6125.0288904107274</v>
      </c>
      <c r="AQ109" s="68">
        <v>549.84838759755053</v>
      </c>
      <c r="AR109" s="68">
        <v>561.57874974260835</v>
      </c>
      <c r="AS109" s="68">
        <v>507.9242474043424</v>
      </c>
      <c r="AT109" s="68">
        <v>551.49383448669005</v>
      </c>
      <c r="AU109" s="68">
        <v>544.27413177014694</v>
      </c>
      <c r="AV109" s="68">
        <v>570.85662053390195</v>
      </c>
      <c r="AW109" s="68">
        <v>584.6433299924521</v>
      </c>
      <c r="AX109" s="68">
        <v>609.30669668930602</v>
      </c>
      <c r="AY109" s="68">
        <v>643.38643602130662</v>
      </c>
      <c r="AZ109" s="68">
        <v>640.47018467773808</v>
      </c>
      <c r="BA109" s="68">
        <v>576.23543498069728</v>
      </c>
      <c r="BB109" s="68">
        <v>636.9072595263242</v>
      </c>
      <c r="BC109" s="68">
        <v>6976.9253134230648</v>
      </c>
      <c r="BD109" s="68">
        <v>716.18868298293864</v>
      </c>
    </row>
    <row r="110" spans="1:56" s="31" customFormat="1" ht="15.75" customHeight="1" x14ac:dyDescent="0.2">
      <c r="A110" s="55"/>
      <c r="B110" s="55" t="s">
        <v>122</v>
      </c>
      <c r="C110" s="55" t="s">
        <v>163</v>
      </c>
      <c r="D110" s="34">
        <v>382.43045098682842</v>
      </c>
      <c r="E110" s="34">
        <v>252.87742483444254</v>
      </c>
      <c r="F110" s="34">
        <v>176.35745956484499</v>
      </c>
      <c r="G110" s="34">
        <v>467.69718390437924</v>
      </c>
      <c r="H110" s="34">
        <v>607.10371320795184</v>
      </c>
      <c r="I110" s="34">
        <v>232.85101294912786</v>
      </c>
      <c r="J110" s="34">
        <v>363.50585862924595</v>
      </c>
      <c r="K110" s="34">
        <v>437.89714735192797</v>
      </c>
      <c r="L110" s="34">
        <v>360.76948772016561</v>
      </c>
      <c r="M110" s="34">
        <v>345.92013897208909</v>
      </c>
      <c r="N110" s="34">
        <v>316.31141364042259</v>
      </c>
      <c r="O110" s="34">
        <v>313.48813462064049</v>
      </c>
      <c r="P110" s="34">
        <v>4257.2094263820663</v>
      </c>
      <c r="Q110" s="34">
        <v>394.06058589332002</v>
      </c>
      <c r="R110" s="34">
        <v>358.28746463881492</v>
      </c>
      <c r="S110" s="34">
        <v>398.3441426334918</v>
      </c>
      <c r="T110" s="34">
        <v>296.95084899695308</v>
      </c>
      <c r="U110" s="34">
        <v>354.86000132440211</v>
      </c>
      <c r="V110" s="34">
        <v>428.65695416808239</v>
      </c>
      <c r="W110" s="34">
        <v>370.67963346296204</v>
      </c>
      <c r="X110" s="34">
        <v>296.16246551004537</v>
      </c>
      <c r="Y110" s="34">
        <v>371.03342039604877</v>
      </c>
      <c r="Z110" s="34">
        <v>338.87001249776256</v>
      </c>
      <c r="AA110" s="34">
        <v>423.54165184517433</v>
      </c>
      <c r="AB110" s="34">
        <v>371.93975063701248</v>
      </c>
      <c r="AC110" s="34">
        <v>4403.3869320040703</v>
      </c>
      <c r="AD110" s="34">
        <v>474.78714060693028</v>
      </c>
      <c r="AE110" s="34">
        <v>412.95748370906591</v>
      </c>
      <c r="AF110" s="34">
        <v>265.77155549118208</v>
      </c>
      <c r="AG110" s="34">
        <v>480.89758586878685</v>
      </c>
      <c r="AH110" s="34">
        <v>414.87367406879258</v>
      </c>
      <c r="AI110" s="34">
        <v>453.20009884245985</v>
      </c>
      <c r="AJ110" s="34">
        <v>565.32874216366395</v>
      </c>
      <c r="AK110" s="34">
        <v>601.59317550773255</v>
      </c>
      <c r="AL110" s="34">
        <v>413.80965842140995</v>
      </c>
      <c r="AM110" s="34">
        <v>532.01716919992373</v>
      </c>
      <c r="AN110" s="34">
        <v>427.83936164316907</v>
      </c>
      <c r="AO110" s="34">
        <v>406.23707836148714</v>
      </c>
      <c r="AP110" s="34">
        <v>5449.3127238846046</v>
      </c>
      <c r="AQ110" s="34">
        <v>419.79726002079298</v>
      </c>
      <c r="AR110" s="34">
        <v>466.42691893070418</v>
      </c>
      <c r="AS110" s="34">
        <v>433.58186229964616</v>
      </c>
      <c r="AT110" s="34">
        <v>442.20164195632975</v>
      </c>
      <c r="AU110" s="34">
        <v>465.9940333731426</v>
      </c>
      <c r="AV110" s="34">
        <v>476.16792553282005</v>
      </c>
      <c r="AW110" s="34">
        <v>531.46540950542578</v>
      </c>
      <c r="AX110" s="34">
        <v>547.06024782385828</v>
      </c>
      <c r="AY110" s="34">
        <v>536.73896260579511</v>
      </c>
      <c r="AZ110" s="34">
        <v>593.5018278776231</v>
      </c>
      <c r="BA110" s="34">
        <v>558.62033446170517</v>
      </c>
      <c r="BB110" s="34">
        <v>449.57963870600088</v>
      </c>
      <c r="BC110" s="34">
        <v>5921.1360630938443</v>
      </c>
      <c r="BD110" s="34">
        <v>484.18079086201874</v>
      </c>
    </row>
    <row r="111" spans="1:56" s="31" customFormat="1" ht="15.75" customHeight="1" x14ac:dyDescent="0.2">
      <c r="A111" s="61"/>
      <c r="B111" s="61" t="s">
        <v>122</v>
      </c>
      <c r="C111" s="61" t="s">
        <v>191</v>
      </c>
      <c r="D111" s="68">
        <v>3.0002879308578798E-2</v>
      </c>
      <c r="E111" s="68">
        <v>29.477602324429199</v>
      </c>
      <c r="F111" s="68">
        <v>1.7971349482258865</v>
      </c>
      <c r="G111" s="68">
        <v>1.6891722660429185</v>
      </c>
      <c r="H111" s="68">
        <v>16.682676324685495</v>
      </c>
      <c r="I111" s="68">
        <v>1.6983964112174894</v>
      </c>
      <c r="J111" s="68">
        <v>0.45400370068443602</v>
      </c>
      <c r="K111" s="68">
        <v>4.304715307968749</v>
      </c>
      <c r="L111" s="68">
        <v>7.373381441164403</v>
      </c>
      <c r="M111" s="68">
        <v>75.881340269523363</v>
      </c>
      <c r="N111" s="68">
        <v>10.367062693310451</v>
      </c>
      <c r="O111" s="68">
        <v>20.930394862789619</v>
      </c>
      <c r="P111" s="68">
        <v>170.68588342935061</v>
      </c>
      <c r="Q111" s="68">
        <v>91.203691668105577</v>
      </c>
      <c r="R111" s="68">
        <v>75.309291631207884</v>
      </c>
      <c r="S111" s="68">
        <v>98.108056635192213</v>
      </c>
      <c r="T111" s="68">
        <v>125.24912821177374</v>
      </c>
      <c r="U111" s="68">
        <v>155.56457042621594</v>
      </c>
      <c r="V111" s="68">
        <v>157.14466269613155</v>
      </c>
      <c r="W111" s="68">
        <v>164.95268509500741</v>
      </c>
      <c r="X111" s="68">
        <v>205.09883793310721</v>
      </c>
      <c r="Y111" s="68">
        <v>177.00495490013688</v>
      </c>
      <c r="Z111" s="68">
        <v>200.41974727459927</v>
      </c>
      <c r="AA111" s="68">
        <v>223.68004262647329</v>
      </c>
      <c r="AB111" s="68">
        <v>74.795474734693769</v>
      </c>
      <c r="AC111" s="68">
        <v>1748.5311438326448</v>
      </c>
      <c r="AD111" s="68">
        <v>235.87793841836753</v>
      </c>
      <c r="AE111" s="68">
        <v>231.03807224854995</v>
      </c>
      <c r="AF111" s="68">
        <v>149.67912696334233</v>
      </c>
      <c r="AG111" s="68">
        <v>227.22663002159982</v>
      </c>
      <c r="AH111" s="68">
        <v>256.06389982101371</v>
      </c>
      <c r="AI111" s="68">
        <v>263.00578535108247</v>
      </c>
      <c r="AJ111" s="68">
        <v>277.21343585155671</v>
      </c>
      <c r="AK111" s="68">
        <v>281.11227201612553</v>
      </c>
      <c r="AL111" s="68">
        <v>288.31690235302773</v>
      </c>
      <c r="AM111" s="68">
        <v>269.81458864281893</v>
      </c>
      <c r="AN111" s="68">
        <v>302.08415164210822</v>
      </c>
      <c r="AO111" s="68">
        <v>311.83845532586122</v>
      </c>
      <c r="AP111" s="68">
        <v>3093.2712586554539</v>
      </c>
      <c r="AQ111" s="68">
        <v>378.83028659465674</v>
      </c>
      <c r="AR111" s="68">
        <v>275.75503579258475</v>
      </c>
      <c r="AS111" s="68">
        <v>228.8103478277682</v>
      </c>
      <c r="AT111" s="68">
        <v>287.27367029105704</v>
      </c>
      <c r="AU111" s="68">
        <v>317.92533627699618</v>
      </c>
      <c r="AV111" s="68">
        <v>322.63406499104167</v>
      </c>
      <c r="AW111" s="68">
        <v>330.19018275857803</v>
      </c>
      <c r="AX111" s="68">
        <v>419.61558705460197</v>
      </c>
      <c r="AY111" s="68">
        <v>388.03078466946727</v>
      </c>
      <c r="AZ111" s="68">
        <v>366.77228181034059</v>
      </c>
      <c r="BA111" s="68">
        <v>390.07751869736893</v>
      </c>
      <c r="BB111" s="68">
        <v>389.15809614497329</v>
      </c>
      <c r="BC111" s="68">
        <v>4095.0731929094341</v>
      </c>
      <c r="BD111" s="68">
        <v>448.26368722753659</v>
      </c>
    </row>
    <row r="112" spans="1:56" s="31" customFormat="1" ht="15.75" customHeight="1" x14ac:dyDescent="0.2">
      <c r="A112" s="55"/>
      <c r="B112" s="55" t="s">
        <v>122</v>
      </c>
      <c r="C112" s="55" t="s">
        <v>166</v>
      </c>
      <c r="D112" s="34">
        <v>157.13482987480245</v>
      </c>
      <c r="E112" s="34">
        <v>137.56239825631516</v>
      </c>
      <c r="F112" s="34">
        <v>140.91749610031329</v>
      </c>
      <c r="G112" s="34">
        <v>158.74264628727479</v>
      </c>
      <c r="H112" s="34">
        <v>135.35313736591576</v>
      </c>
      <c r="I112" s="34">
        <v>136.12051932193043</v>
      </c>
      <c r="J112" s="34">
        <v>123.64606485075032</v>
      </c>
      <c r="K112" s="34">
        <v>153.3789937128978</v>
      </c>
      <c r="L112" s="34">
        <v>144.75631934042622</v>
      </c>
      <c r="M112" s="34">
        <v>117.6606460854812</v>
      </c>
      <c r="N112" s="34">
        <v>87.483597747277372</v>
      </c>
      <c r="O112" s="34">
        <v>92.666569255676976</v>
      </c>
      <c r="P112" s="34">
        <v>1585.4232181990617</v>
      </c>
      <c r="Q112" s="34">
        <v>132.70836577243739</v>
      </c>
      <c r="R112" s="34">
        <v>127.6670075914316</v>
      </c>
      <c r="S112" s="34">
        <v>124.02477390347899</v>
      </c>
      <c r="T112" s="34">
        <v>105.21555474334033</v>
      </c>
      <c r="U112" s="34">
        <v>102.74247854738677</v>
      </c>
      <c r="V112" s="34">
        <v>94.251066939562662</v>
      </c>
      <c r="W112" s="34">
        <v>92.096458851833674</v>
      </c>
      <c r="X112" s="34">
        <v>111.87859214848375</v>
      </c>
      <c r="Y112" s="34">
        <v>129.1398005021324</v>
      </c>
      <c r="Z112" s="34">
        <v>123.5020122551261</v>
      </c>
      <c r="AA112" s="34">
        <v>153.78114349674735</v>
      </c>
      <c r="AB112" s="34">
        <v>133.4788247393673</v>
      </c>
      <c r="AC112" s="34">
        <v>1430.4860794913284</v>
      </c>
      <c r="AD112" s="34">
        <v>143.63485528675383</v>
      </c>
      <c r="AE112" s="34">
        <v>149.79961710645026</v>
      </c>
      <c r="AF112" s="34">
        <v>184.34600784169527</v>
      </c>
      <c r="AG112" s="34">
        <v>141.30105621149377</v>
      </c>
      <c r="AH112" s="34">
        <v>209.6081426608101</v>
      </c>
      <c r="AI112" s="34">
        <v>201.81226017531924</v>
      </c>
      <c r="AJ112" s="34">
        <v>229.71710001344047</v>
      </c>
      <c r="AK112" s="34">
        <v>193.31595625680288</v>
      </c>
      <c r="AL112" s="34">
        <v>185.55378637257667</v>
      </c>
      <c r="AM112" s="34">
        <v>193.16126481655357</v>
      </c>
      <c r="AN112" s="34">
        <v>127.65511032585403</v>
      </c>
      <c r="AO112" s="34">
        <v>167.65588778723136</v>
      </c>
      <c r="AP112" s="34">
        <v>2127.561044854981</v>
      </c>
      <c r="AQ112" s="34">
        <v>0.79023719622009525</v>
      </c>
      <c r="AR112" s="34">
        <v>231.52460664494484</v>
      </c>
      <c r="AS112" s="34">
        <v>238.93558709228358</v>
      </c>
      <c r="AT112" s="34">
        <v>214.71382579562922</v>
      </c>
      <c r="AU112" s="34">
        <v>0.64043698166713459</v>
      </c>
      <c r="AV112" s="34">
        <v>290.98867385115807</v>
      </c>
      <c r="AW112" s="34">
        <v>297.02711063266395</v>
      </c>
      <c r="AX112" s="34">
        <v>242.81172610834682</v>
      </c>
      <c r="AY112" s="34">
        <v>219.47513290969491</v>
      </c>
      <c r="AZ112" s="34">
        <v>179.16730268949692</v>
      </c>
      <c r="BA112" s="34">
        <v>234.08322365090615</v>
      </c>
      <c r="BB112" s="34">
        <v>312.17849429998381</v>
      </c>
      <c r="BC112" s="34">
        <v>2462.3363578529957</v>
      </c>
      <c r="BD112" s="34">
        <v>447.78542623298267</v>
      </c>
    </row>
    <row r="113" spans="1:56" s="31" customFormat="1" ht="15.75" customHeight="1" x14ac:dyDescent="0.2">
      <c r="A113" s="61"/>
      <c r="B113" s="61" t="s">
        <v>122</v>
      </c>
      <c r="C113" s="61" t="s">
        <v>162</v>
      </c>
      <c r="D113" s="68">
        <v>39.250016735477018</v>
      </c>
      <c r="E113" s="68">
        <v>25.208115176119797</v>
      </c>
      <c r="F113" s="68">
        <v>30.734895015602994</v>
      </c>
      <c r="G113" s="68">
        <v>43.900814715176622</v>
      </c>
      <c r="H113" s="68">
        <v>22.954510686366461</v>
      </c>
      <c r="I113" s="68">
        <v>9.9807501505219509</v>
      </c>
      <c r="J113" s="68">
        <v>32.009893799189641</v>
      </c>
      <c r="K113" s="68">
        <v>43.967923054735351</v>
      </c>
      <c r="L113" s="68">
        <v>25.247363854304275</v>
      </c>
      <c r="M113" s="68">
        <v>53.245338398050102</v>
      </c>
      <c r="N113" s="68">
        <v>13.395889115426527</v>
      </c>
      <c r="O113" s="68">
        <v>22.023432395459519</v>
      </c>
      <c r="P113" s="68">
        <v>361.91894309643027</v>
      </c>
      <c r="Q113" s="68">
        <v>129.65929294474449</v>
      </c>
      <c r="R113" s="68">
        <v>92.927242491197106</v>
      </c>
      <c r="S113" s="68">
        <v>201.47867950481444</v>
      </c>
      <c r="T113" s="68">
        <v>123.36719713490368</v>
      </c>
      <c r="U113" s="68">
        <v>274.57170798696865</v>
      </c>
      <c r="V113" s="68">
        <v>67.049662797566</v>
      </c>
      <c r="W113" s="68">
        <v>56.677012338273627</v>
      </c>
      <c r="X113" s="68">
        <v>58.416864468547729</v>
      </c>
      <c r="Y113" s="68">
        <v>40.232780252850873</v>
      </c>
      <c r="Z113" s="68">
        <v>43.967065924303093</v>
      </c>
      <c r="AA113" s="68">
        <v>12.589644663717785</v>
      </c>
      <c r="AB113" s="68">
        <v>50.788373427827878</v>
      </c>
      <c r="AC113" s="68">
        <v>1151.7255239357155</v>
      </c>
      <c r="AD113" s="68">
        <v>34.028413344756004</v>
      </c>
      <c r="AE113" s="68">
        <v>49.962117934450866</v>
      </c>
      <c r="AF113" s="68">
        <v>184.51654946669419</v>
      </c>
      <c r="AG113" s="68">
        <v>126.77924695486792</v>
      </c>
      <c r="AH113" s="68">
        <v>381.48064249656426</v>
      </c>
      <c r="AI113" s="68">
        <v>215.74320946611965</v>
      </c>
      <c r="AJ113" s="68">
        <v>192.99109877551231</v>
      </c>
      <c r="AK113" s="68">
        <v>56.055195214800328</v>
      </c>
      <c r="AL113" s="68">
        <v>33.065533100241133</v>
      </c>
      <c r="AM113" s="68">
        <v>58.157840860154316</v>
      </c>
      <c r="AN113" s="68">
        <v>63.161770983794526</v>
      </c>
      <c r="AO113" s="68">
        <v>141.63601764048019</v>
      </c>
      <c r="AP113" s="68">
        <v>1537.5776362384354</v>
      </c>
      <c r="AQ113" s="68">
        <v>38.203929034417214</v>
      </c>
      <c r="AR113" s="68">
        <v>45.565232137017162</v>
      </c>
      <c r="AS113" s="68">
        <v>24.982840625664622</v>
      </c>
      <c r="AT113" s="68">
        <v>79.316910654960211</v>
      </c>
      <c r="AU113" s="68">
        <v>33.876309065561522</v>
      </c>
      <c r="AV113" s="68">
        <v>9.5174657043046178</v>
      </c>
      <c r="AW113" s="68">
        <v>17.381986463244122</v>
      </c>
      <c r="AX113" s="68">
        <v>69.786823534212559</v>
      </c>
      <c r="AY113" s="68">
        <v>92.318569215534538</v>
      </c>
      <c r="AZ113" s="68">
        <v>25.154951798550563</v>
      </c>
      <c r="BA113" s="68">
        <v>22.999414537947185</v>
      </c>
      <c r="BB113" s="68">
        <v>44.971716236174515</v>
      </c>
      <c r="BC113" s="68">
        <v>504.07614900758881</v>
      </c>
      <c r="BD113" s="68">
        <v>144.10697797957485</v>
      </c>
    </row>
    <row r="114" spans="1:56" s="31" customFormat="1" ht="15.75" customHeight="1" x14ac:dyDescent="0.2">
      <c r="A114" s="55"/>
      <c r="B114" s="55" t="s">
        <v>122</v>
      </c>
      <c r="C114" s="55" t="s">
        <v>186</v>
      </c>
      <c r="D114" s="34">
        <v>556.70267549869686</v>
      </c>
      <c r="E114" s="34">
        <v>651.05791654340965</v>
      </c>
      <c r="F114" s="34">
        <v>541.51390033917323</v>
      </c>
      <c r="G114" s="34">
        <v>513.34912741478877</v>
      </c>
      <c r="H114" s="34">
        <v>2032.9708071484188</v>
      </c>
      <c r="I114" s="34">
        <v>712.14809663933249</v>
      </c>
      <c r="J114" s="34">
        <v>881.54445747395994</v>
      </c>
      <c r="K114" s="34">
        <v>740.54799172068238</v>
      </c>
      <c r="L114" s="34">
        <v>993.12756010791111</v>
      </c>
      <c r="M114" s="34">
        <v>851.44004035415594</v>
      </c>
      <c r="N114" s="34">
        <v>1458.5366206805938</v>
      </c>
      <c r="O114" s="34">
        <v>759.67486825433116</v>
      </c>
      <c r="P114" s="34">
        <v>10692.614062175457</v>
      </c>
      <c r="Q114" s="34">
        <v>959.68151618251727</v>
      </c>
      <c r="R114" s="34">
        <v>872.89918776626621</v>
      </c>
      <c r="S114" s="34">
        <v>1316.7352777710857</v>
      </c>
      <c r="T114" s="34">
        <v>972.12471684264176</v>
      </c>
      <c r="U114" s="34">
        <v>891.49705462646909</v>
      </c>
      <c r="V114" s="34">
        <v>804.15668479528017</v>
      </c>
      <c r="W114" s="34">
        <v>910.60022886587444</v>
      </c>
      <c r="X114" s="34">
        <v>780.49361590190927</v>
      </c>
      <c r="Y114" s="34">
        <v>827.18339489986329</v>
      </c>
      <c r="Z114" s="34">
        <v>782.73825144239208</v>
      </c>
      <c r="AA114" s="34">
        <v>855.82453099025008</v>
      </c>
      <c r="AB114" s="34">
        <v>1150.5278579199326</v>
      </c>
      <c r="AC114" s="34">
        <v>11124.462318004484</v>
      </c>
      <c r="AD114" s="34">
        <v>960.2192070775634</v>
      </c>
      <c r="AE114" s="34">
        <v>1022.8080324658818</v>
      </c>
      <c r="AF114" s="34">
        <v>1888.1958394166713</v>
      </c>
      <c r="AG114" s="34">
        <v>1916.5900403018936</v>
      </c>
      <c r="AH114" s="34">
        <v>1596.3006823624603</v>
      </c>
      <c r="AI114" s="34">
        <v>1114.6342495059735</v>
      </c>
      <c r="AJ114" s="34">
        <v>877.02736307077782</v>
      </c>
      <c r="AK114" s="34">
        <v>945.85981140971103</v>
      </c>
      <c r="AL114" s="34">
        <v>834.97159641768781</v>
      </c>
      <c r="AM114" s="34">
        <v>924.6244825825338</v>
      </c>
      <c r="AN114" s="34">
        <v>849.51048499681781</v>
      </c>
      <c r="AO114" s="34">
        <v>1073.2466129629177</v>
      </c>
      <c r="AP114" s="34">
        <v>14003.988402570893</v>
      </c>
      <c r="AQ114" s="34">
        <v>849.33807038311159</v>
      </c>
      <c r="AR114" s="34">
        <v>819.96681161351273</v>
      </c>
      <c r="AS114" s="34">
        <v>2072.4770886100423</v>
      </c>
      <c r="AT114" s="34">
        <v>787.12087583464563</v>
      </c>
      <c r="AU114" s="34">
        <v>1056.2782808121085</v>
      </c>
      <c r="AV114" s="34">
        <v>1404.4098806609475</v>
      </c>
      <c r="AW114" s="34">
        <v>746.78619597361956</v>
      </c>
      <c r="AX114" s="34">
        <v>734.02615897248893</v>
      </c>
      <c r="AY114" s="34">
        <v>1434.8122946949329</v>
      </c>
      <c r="AZ114" s="34">
        <v>813.19679645802637</v>
      </c>
      <c r="BA114" s="34">
        <v>889.09059695119515</v>
      </c>
      <c r="BB114" s="34">
        <v>890.41613638070169</v>
      </c>
      <c r="BC114" s="34">
        <v>12497.919187345333</v>
      </c>
      <c r="BD114" s="34">
        <v>931.3839863190226</v>
      </c>
    </row>
    <row r="115" spans="1:56" s="91" customFormat="1" ht="15.75" customHeight="1" x14ac:dyDescent="0.2">
      <c r="A115" s="67">
        <v>280</v>
      </c>
      <c r="B115" s="67" t="s">
        <v>212</v>
      </c>
      <c r="C115" s="67" t="s">
        <v>122</v>
      </c>
      <c r="D115" s="314">
        <v>6166.7346044056476</v>
      </c>
      <c r="E115" s="314">
        <v>8786.3315511839555</v>
      </c>
      <c r="F115" s="314">
        <v>9678.3530575123677</v>
      </c>
      <c r="G115" s="314">
        <v>9329.6372990428226</v>
      </c>
      <c r="H115" s="314">
        <v>7985.0521663595046</v>
      </c>
      <c r="I115" s="314">
        <v>9223.1597076984708</v>
      </c>
      <c r="J115" s="314">
        <v>7768.6290333420529</v>
      </c>
      <c r="K115" s="314">
        <v>7638.0909359233474</v>
      </c>
      <c r="L115" s="314">
        <v>7987.9073368865575</v>
      </c>
      <c r="M115" s="314">
        <v>11402.87392309604</v>
      </c>
      <c r="N115" s="314">
        <v>12611.131095207385</v>
      </c>
      <c r="O115" s="314">
        <v>10341.984911266738</v>
      </c>
      <c r="P115" s="314">
        <v>108919.8856219249</v>
      </c>
      <c r="Q115" s="314">
        <v>4930.6096102107431</v>
      </c>
      <c r="R115" s="314">
        <v>8246.963232472106</v>
      </c>
      <c r="S115" s="314">
        <v>8052.6970863839142</v>
      </c>
      <c r="T115" s="314">
        <v>7260.0539041319253</v>
      </c>
      <c r="U115" s="314">
        <v>6844.081192613201</v>
      </c>
      <c r="V115" s="314">
        <v>10672.533859318859</v>
      </c>
      <c r="W115" s="314">
        <v>10123.292743387115</v>
      </c>
      <c r="X115" s="314">
        <v>11016.460675758761</v>
      </c>
      <c r="Y115" s="314">
        <v>12201.808548826773</v>
      </c>
      <c r="Z115" s="314">
        <v>12346.787255308493</v>
      </c>
      <c r="AA115" s="314">
        <v>14599.005808868851</v>
      </c>
      <c r="AB115" s="314">
        <v>18314.172775564166</v>
      </c>
      <c r="AC115" s="314">
        <v>124608.4666928449</v>
      </c>
      <c r="AD115" s="314">
        <v>10393.865043286156</v>
      </c>
      <c r="AE115" s="314">
        <v>13736.932511421706</v>
      </c>
      <c r="AF115" s="314">
        <v>14645.585434736266</v>
      </c>
      <c r="AG115" s="314">
        <v>14474.910818976387</v>
      </c>
      <c r="AH115" s="314">
        <v>14453.03421350232</v>
      </c>
      <c r="AI115" s="314">
        <v>14406.310532040072</v>
      </c>
      <c r="AJ115" s="314">
        <v>16854.114369156061</v>
      </c>
      <c r="AK115" s="314">
        <v>15373.56471044821</v>
      </c>
      <c r="AL115" s="314">
        <v>15738.880984854675</v>
      </c>
      <c r="AM115" s="314">
        <v>16259.28221637051</v>
      </c>
      <c r="AN115" s="314">
        <v>16038.136587877541</v>
      </c>
      <c r="AO115" s="314">
        <v>24525.82605334781</v>
      </c>
      <c r="AP115" s="314">
        <v>186900.44347601771</v>
      </c>
      <c r="AQ115" s="314">
        <v>13500.101644075883</v>
      </c>
      <c r="AR115" s="314">
        <v>15914.909822066646</v>
      </c>
      <c r="AS115" s="314">
        <v>18822.898339165902</v>
      </c>
      <c r="AT115" s="314">
        <v>18361.9058188054</v>
      </c>
      <c r="AU115" s="314">
        <v>17963.107546783787</v>
      </c>
      <c r="AV115" s="314">
        <v>18532.383450549296</v>
      </c>
      <c r="AW115" s="314">
        <v>19807.296484650502</v>
      </c>
      <c r="AX115" s="314">
        <v>19906.793206586201</v>
      </c>
      <c r="AY115" s="314">
        <v>19899.988067957573</v>
      </c>
      <c r="AZ115" s="314">
        <v>23905.39999812001</v>
      </c>
      <c r="BA115" s="314">
        <v>22582.161103309831</v>
      </c>
      <c r="BB115" s="314">
        <v>23942.386067944448</v>
      </c>
      <c r="BC115" s="314">
        <v>233139.33155001549</v>
      </c>
      <c r="BD115" s="314">
        <v>14179.412893385423</v>
      </c>
    </row>
    <row r="116" spans="1:56" s="31" customFormat="1" ht="15.75" customHeight="1" x14ac:dyDescent="0.2">
      <c r="A116" s="55"/>
      <c r="B116" s="55" t="s">
        <v>122</v>
      </c>
      <c r="C116" s="55" t="s">
        <v>172</v>
      </c>
      <c r="D116" s="34">
        <v>1743.8403992359606</v>
      </c>
      <c r="E116" s="34">
        <v>2649.8726328559346</v>
      </c>
      <c r="F116" s="34">
        <v>3338.551059772949</v>
      </c>
      <c r="G116" s="34">
        <v>2827.5775384166541</v>
      </c>
      <c r="H116" s="34">
        <v>1952.8326306064139</v>
      </c>
      <c r="I116" s="34">
        <v>1906.7724658631262</v>
      </c>
      <c r="J116" s="34">
        <v>2114.0672019714925</v>
      </c>
      <c r="K116" s="34">
        <v>2288.1159328355839</v>
      </c>
      <c r="L116" s="34">
        <v>2235.7475480353378</v>
      </c>
      <c r="M116" s="34">
        <v>3442.8911476353342</v>
      </c>
      <c r="N116" s="34">
        <v>3842.8838645065634</v>
      </c>
      <c r="O116" s="34">
        <v>2568.0409363284452</v>
      </c>
      <c r="P116" s="34">
        <v>30911.193358063796</v>
      </c>
      <c r="Q116" s="34">
        <v>1258.8238308308355</v>
      </c>
      <c r="R116" s="34">
        <v>2774.6324961344599</v>
      </c>
      <c r="S116" s="34">
        <v>2679.5153054165798</v>
      </c>
      <c r="T116" s="34">
        <v>1345.2690093053127</v>
      </c>
      <c r="U116" s="34">
        <v>1684.0595346513542</v>
      </c>
      <c r="V116" s="34">
        <v>2849.4512770836304</v>
      </c>
      <c r="W116" s="34">
        <v>2861.1255831135477</v>
      </c>
      <c r="X116" s="34">
        <v>3178.3747765902808</v>
      </c>
      <c r="Y116" s="34">
        <v>2490.7650203994431</v>
      </c>
      <c r="Z116" s="34">
        <v>4239.5563679789575</v>
      </c>
      <c r="AA116" s="34">
        <v>5787.278441751213</v>
      </c>
      <c r="AB116" s="34">
        <v>3771.0475492277742</v>
      </c>
      <c r="AC116" s="34">
        <v>34919.899192483383</v>
      </c>
      <c r="AD116" s="34">
        <v>3981.9590673078828</v>
      </c>
      <c r="AE116" s="34">
        <v>5337.416916951277</v>
      </c>
      <c r="AF116" s="34">
        <v>5866.5580413344524</v>
      </c>
      <c r="AG116" s="34">
        <v>6198.0666715731049</v>
      </c>
      <c r="AH116" s="34">
        <v>6246.181533226194</v>
      </c>
      <c r="AI116" s="34">
        <v>5810.7765490080264</v>
      </c>
      <c r="AJ116" s="34">
        <v>6666.111812433267</v>
      </c>
      <c r="AK116" s="34">
        <v>6548.0544310698242</v>
      </c>
      <c r="AL116" s="34">
        <v>6574.0824271775764</v>
      </c>
      <c r="AM116" s="34">
        <v>6847.3153122624717</v>
      </c>
      <c r="AN116" s="34">
        <v>6716.548970437073</v>
      </c>
      <c r="AO116" s="34">
        <v>8283.3121238169006</v>
      </c>
      <c r="AP116" s="34">
        <v>75076.38385659804</v>
      </c>
      <c r="AQ116" s="34">
        <v>6470.7639571140289</v>
      </c>
      <c r="AR116" s="34">
        <v>7436.5220024467362</v>
      </c>
      <c r="AS116" s="34">
        <v>6722.0372285918656</v>
      </c>
      <c r="AT116" s="34">
        <v>8631.9711886661116</v>
      </c>
      <c r="AU116" s="34">
        <v>8392.5828737825286</v>
      </c>
      <c r="AV116" s="34">
        <v>7951.024069585681</v>
      </c>
      <c r="AW116" s="34">
        <v>8483.8808666493424</v>
      </c>
      <c r="AX116" s="34">
        <v>8615.2374245395895</v>
      </c>
      <c r="AY116" s="34">
        <v>8247.6717219772945</v>
      </c>
      <c r="AZ116" s="34">
        <v>11222.157618477639</v>
      </c>
      <c r="BA116" s="34">
        <v>8077.6595604192444</v>
      </c>
      <c r="BB116" s="34">
        <v>9254.3728806320796</v>
      </c>
      <c r="BC116" s="34">
        <v>99505.881392882147</v>
      </c>
      <c r="BD116" s="34">
        <v>4953.3574921878926</v>
      </c>
    </row>
    <row r="117" spans="1:56" s="31" customFormat="1" ht="15.75" customHeight="1" x14ac:dyDescent="0.2">
      <c r="A117" s="61"/>
      <c r="B117" s="61" t="s">
        <v>122</v>
      </c>
      <c r="C117" s="61" t="s">
        <v>177</v>
      </c>
      <c r="D117" s="68">
        <v>361.82522354967921</v>
      </c>
      <c r="E117" s="68">
        <v>288.94092196792485</v>
      </c>
      <c r="F117" s="68">
        <v>351.27001422612506</v>
      </c>
      <c r="G117" s="68">
        <v>335.88575821856267</v>
      </c>
      <c r="H117" s="68">
        <v>310.90329144549708</v>
      </c>
      <c r="I117" s="68">
        <v>349.72727175472596</v>
      </c>
      <c r="J117" s="68">
        <v>469.05748350208751</v>
      </c>
      <c r="K117" s="68">
        <v>292.91266081104322</v>
      </c>
      <c r="L117" s="68">
        <v>295.87015306346842</v>
      </c>
      <c r="M117" s="68">
        <v>352.04260052630735</v>
      </c>
      <c r="N117" s="68">
        <v>475.73136421952347</v>
      </c>
      <c r="O117" s="68">
        <v>330.62902641353554</v>
      </c>
      <c r="P117" s="68">
        <v>4214.7957696984813</v>
      </c>
      <c r="Q117" s="68">
        <v>262.64378675652642</v>
      </c>
      <c r="R117" s="68">
        <v>492.27349973584836</v>
      </c>
      <c r="S117" s="68">
        <v>153.18741441520766</v>
      </c>
      <c r="T117" s="68">
        <v>737.00647213776938</v>
      </c>
      <c r="U117" s="68">
        <v>232.5062833168754</v>
      </c>
      <c r="V117" s="68">
        <v>361.82560371627329</v>
      </c>
      <c r="W117" s="68">
        <v>616.88594927498525</v>
      </c>
      <c r="X117" s="68">
        <v>528.95686026655608</v>
      </c>
      <c r="Y117" s="68">
        <v>513.42606024366239</v>
      </c>
      <c r="Z117" s="68">
        <v>635.22077733554715</v>
      </c>
      <c r="AA117" s="68">
        <v>594.72754123936147</v>
      </c>
      <c r="AB117" s="68">
        <v>608.55601989252705</v>
      </c>
      <c r="AC117" s="68">
        <v>5737.2162683311399</v>
      </c>
      <c r="AD117" s="68">
        <v>605.79249642917102</v>
      </c>
      <c r="AE117" s="68">
        <v>351.73561984565396</v>
      </c>
      <c r="AF117" s="68">
        <v>393.99705893680243</v>
      </c>
      <c r="AG117" s="68">
        <v>562.11165083266269</v>
      </c>
      <c r="AH117" s="68">
        <v>634.26445188729372</v>
      </c>
      <c r="AI117" s="68">
        <v>540.16959050874937</v>
      </c>
      <c r="AJ117" s="68">
        <v>599.40049341329859</v>
      </c>
      <c r="AK117" s="68">
        <v>489.65102814413569</v>
      </c>
      <c r="AL117" s="68">
        <v>434.78222060632328</v>
      </c>
      <c r="AM117" s="68">
        <v>484.29004087568569</v>
      </c>
      <c r="AN117" s="68">
        <v>513.66014572707331</v>
      </c>
      <c r="AO117" s="68">
        <v>1008.917893761796</v>
      </c>
      <c r="AP117" s="68">
        <v>6618.7726909686462</v>
      </c>
      <c r="AQ117" s="68">
        <v>723.28989814549152</v>
      </c>
      <c r="AR117" s="68">
        <v>415.38100025436358</v>
      </c>
      <c r="AS117" s="68">
        <v>622.13438448599209</v>
      </c>
      <c r="AT117" s="68">
        <v>717.46763047104616</v>
      </c>
      <c r="AU117" s="68">
        <v>709.36317915582219</v>
      </c>
      <c r="AV117" s="68">
        <v>570.21847628169758</v>
      </c>
      <c r="AW117" s="68">
        <v>790.07461301458852</v>
      </c>
      <c r="AX117" s="68">
        <v>710.91879828255037</v>
      </c>
      <c r="AY117" s="68">
        <v>761.41983146245059</v>
      </c>
      <c r="AZ117" s="68">
        <v>519.5148552334399</v>
      </c>
      <c r="BA117" s="68">
        <v>462.79296212984929</v>
      </c>
      <c r="BB117" s="68">
        <v>402.36563159613809</v>
      </c>
      <c r="BC117" s="68">
        <v>7404.9412605134303</v>
      </c>
      <c r="BD117" s="68">
        <v>1553.0649481409882</v>
      </c>
    </row>
    <row r="118" spans="1:56" s="31" customFormat="1" ht="15.75" customHeight="1" x14ac:dyDescent="0.2">
      <c r="A118" s="55"/>
      <c r="B118" s="55" t="s">
        <v>122</v>
      </c>
      <c r="C118" s="55" t="s">
        <v>173</v>
      </c>
      <c r="D118" s="34">
        <v>544.05246148622302</v>
      </c>
      <c r="E118" s="34">
        <v>646.82704889322849</v>
      </c>
      <c r="F118" s="34">
        <v>773.81507549075843</v>
      </c>
      <c r="G118" s="34">
        <v>239.50443213281798</v>
      </c>
      <c r="H118" s="34">
        <v>339.14483384334682</v>
      </c>
      <c r="I118" s="34">
        <v>484.83595227394153</v>
      </c>
      <c r="J118" s="34">
        <v>330.78118946266511</v>
      </c>
      <c r="K118" s="34">
        <v>298.91894977893082</v>
      </c>
      <c r="L118" s="34">
        <v>371.60141833446073</v>
      </c>
      <c r="M118" s="34">
        <v>318.95800508726353</v>
      </c>
      <c r="N118" s="34">
        <v>304.82330763325695</v>
      </c>
      <c r="O118" s="34">
        <v>295.53780196480528</v>
      </c>
      <c r="P118" s="34">
        <v>4948.8004763816989</v>
      </c>
      <c r="Q118" s="34">
        <v>246.66971605647387</v>
      </c>
      <c r="R118" s="34">
        <v>448.75546845925425</v>
      </c>
      <c r="S118" s="34">
        <v>439.37067511810767</v>
      </c>
      <c r="T118" s="34">
        <v>378.25141621789197</v>
      </c>
      <c r="U118" s="34">
        <v>378.75865159955663</v>
      </c>
      <c r="V118" s="34">
        <v>548.99141613251959</v>
      </c>
      <c r="W118" s="34">
        <v>463.05943805704322</v>
      </c>
      <c r="X118" s="34">
        <v>578.53500470861786</v>
      </c>
      <c r="Y118" s="34">
        <v>857.808783106958</v>
      </c>
      <c r="Z118" s="34">
        <v>655.45666491183079</v>
      </c>
      <c r="AA118" s="34">
        <v>762.8660001514238</v>
      </c>
      <c r="AB118" s="34">
        <v>867.66706918677346</v>
      </c>
      <c r="AC118" s="34">
        <v>6626.1903037064512</v>
      </c>
      <c r="AD118" s="34">
        <v>783.91116978786806</v>
      </c>
      <c r="AE118" s="34">
        <v>1176.7743177012392</v>
      </c>
      <c r="AF118" s="34">
        <v>1223.8410657708578</v>
      </c>
      <c r="AG118" s="34">
        <v>1233.8775686780598</v>
      </c>
      <c r="AH118" s="34">
        <v>1676.403793763192</v>
      </c>
      <c r="AI118" s="34">
        <v>1234.8287584066181</v>
      </c>
      <c r="AJ118" s="34">
        <v>1520.5188750483642</v>
      </c>
      <c r="AK118" s="34">
        <v>1690.266507045754</v>
      </c>
      <c r="AL118" s="34">
        <v>1469.3137784730193</v>
      </c>
      <c r="AM118" s="34">
        <v>1271.2474732143066</v>
      </c>
      <c r="AN118" s="34">
        <v>2286.4236591726421</v>
      </c>
      <c r="AO118" s="34">
        <v>3447.2477447890269</v>
      </c>
      <c r="AP118" s="34">
        <v>19014.654711850948</v>
      </c>
      <c r="AQ118" s="34">
        <v>937.54493124215946</v>
      </c>
      <c r="AR118" s="34">
        <v>993.23368742353955</v>
      </c>
      <c r="AS118" s="34">
        <v>1009.3948782892829</v>
      </c>
      <c r="AT118" s="34">
        <v>1260.5143145509851</v>
      </c>
      <c r="AU118" s="34">
        <v>1294.9959318453245</v>
      </c>
      <c r="AV118" s="34">
        <v>1139.961443932038</v>
      </c>
      <c r="AW118" s="34">
        <v>1314.9290372075181</v>
      </c>
      <c r="AX118" s="34">
        <v>1234.1020577388531</v>
      </c>
      <c r="AY118" s="34">
        <v>1216.9734833303253</v>
      </c>
      <c r="AZ118" s="34">
        <v>1524.1896583893999</v>
      </c>
      <c r="BA118" s="34">
        <v>1304.2717600397939</v>
      </c>
      <c r="BB118" s="34">
        <v>1535.1934813298744</v>
      </c>
      <c r="BC118" s="34">
        <v>14765.304665319092</v>
      </c>
      <c r="BD118" s="34">
        <v>1266.4845329814184</v>
      </c>
    </row>
    <row r="119" spans="1:56" s="31" customFormat="1" ht="15.75" customHeight="1" x14ac:dyDescent="0.2">
      <c r="A119" s="61"/>
      <c r="B119" s="61" t="s">
        <v>122</v>
      </c>
      <c r="C119" s="61" t="s">
        <v>213</v>
      </c>
      <c r="D119" s="68">
        <v>46.850996184311221</v>
      </c>
      <c r="E119" s="68">
        <v>57.728273356357441</v>
      </c>
      <c r="F119" s="68">
        <v>105.69580494533662</v>
      </c>
      <c r="G119" s="68">
        <v>88.932138354466247</v>
      </c>
      <c r="H119" s="68">
        <v>94.70352943933716</v>
      </c>
      <c r="I119" s="68">
        <v>60.289002145467805</v>
      </c>
      <c r="J119" s="68">
        <v>23.267289001239121</v>
      </c>
      <c r="K119" s="68">
        <v>26.79764516325233</v>
      </c>
      <c r="L119" s="68">
        <v>15.532571237564706</v>
      </c>
      <c r="M119" s="68">
        <v>28.53179991557284</v>
      </c>
      <c r="N119" s="68">
        <v>41.245584737518627</v>
      </c>
      <c r="O119" s="68">
        <v>227.76362758525636</v>
      </c>
      <c r="P119" s="68">
        <v>817.33826206568051</v>
      </c>
      <c r="Q119" s="68">
        <v>44.374327330422936</v>
      </c>
      <c r="R119" s="68">
        <v>83.851252703325187</v>
      </c>
      <c r="S119" s="68">
        <v>86.214988439007527</v>
      </c>
      <c r="T119" s="68">
        <v>223.52119599445956</v>
      </c>
      <c r="U119" s="68">
        <v>153.93046150295763</v>
      </c>
      <c r="V119" s="68">
        <v>105.65922626897172</v>
      </c>
      <c r="W119" s="68">
        <v>106.28684613747171</v>
      </c>
      <c r="X119" s="68">
        <v>0</v>
      </c>
      <c r="Y119" s="68">
        <v>0</v>
      </c>
      <c r="Z119" s="68">
        <v>46.562488850833063</v>
      </c>
      <c r="AA119" s="68">
        <v>26.313726156930571</v>
      </c>
      <c r="AB119" s="68">
        <v>66.210311408244152</v>
      </c>
      <c r="AC119" s="68">
        <v>942.92482479262389</v>
      </c>
      <c r="AD119" s="68">
        <v>68.65935038633458</v>
      </c>
      <c r="AE119" s="68">
        <v>65.278648552254751</v>
      </c>
      <c r="AF119" s="68">
        <v>69.864620649559669</v>
      </c>
      <c r="AG119" s="68">
        <v>39.504388428537375</v>
      </c>
      <c r="AH119" s="68">
        <v>68.062070271894484</v>
      </c>
      <c r="AI119" s="68">
        <v>37.938338234642998</v>
      </c>
      <c r="AJ119" s="68">
        <v>44.685530927508012</v>
      </c>
      <c r="AK119" s="68">
        <v>50.262861938013508</v>
      </c>
      <c r="AL119" s="68">
        <v>67.402072613932162</v>
      </c>
      <c r="AM119" s="68">
        <v>62.530856789199589</v>
      </c>
      <c r="AN119" s="68">
        <v>50.362782821689237</v>
      </c>
      <c r="AO119" s="68">
        <v>67.692345152380526</v>
      </c>
      <c r="AP119" s="68">
        <v>692.2438667659469</v>
      </c>
      <c r="AQ119" s="68">
        <v>67.109570636342212</v>
      </c>
      <c r="AR119" s="68">
        <v>82.30937874732011</v>
      </c>
      <c r="AS119" s="68">
        <v>89.860018174435908</v>
      </c>
      <c r="AT119" s="68">
        <v>107.55678393368626</v>
      </c>
      <c r="AU119" s="68">
        <v>135.93964856853293</v>
      </c>
      <c r="AV119" s="68">
        <v>171.83389287442051</v>
      </c>
      <c r="AW119" s="68">
        <v>184.71237487162355</v>
      </c>
      <c r="AX119" s="68">
        <v>275.1790790067663</v>
      </c>
      <c r="AY119" s="68">
        <v>269.57390370535819</v>
      </c>
      <c r="AZ119" s="68">
        <v>178.25545599447119</v>
      </c>
      <c r="BA119" s="68">
        <v>357.6250489719198</v>
      </c>
      <c r="BB119" s="68">
        <v>284.76486661959444</v>
      </c>
      <c r="BC119" s="68">
        <v>2204.7200221044714</v>
      </c>
      <c r="BD119" s="68">
        <v>926.42557292489232</v>
      </c>
    </row>
    <row r="120" spans="1:56" s="31" customFormat="1" ht="15.75" customHeight="1" x14ac:dyDescent="0.2">
      <c r="A120" s="55"/>
      <c r="B120" s="55" t="s">
        <v>122</v>
      </c>
      <c r="C120" s="55" t="s">
        <v>183</v>
      </c>
      <c r="D120" s="34">
        <v>317.07842930087634</v>
      </c>
      <c r="E120" s="34">
        <v>474.12014511349025</v>
      </c>
      <c r="F120" s="34">
        <v>585.0005210879641</v>
      </c>
      <c r="G120" s="34">
        <v>499.5734227054071</v>
      </c>
      <c r="H120" s="34">
        <v>457.30423256939116</v>
      </c>
      <c r="I120" s="34">
        <v>398.44084699337702</v>
      </c>
      <c r="J120" s="34">
        <v>396.87501615559825</v>
      </c>
      <c r="K120" s="34">
        <v>359.18403869353347</v>
      </c>
      <c r="L120" s="34">
        <v>445.85602249703459</v>
      </c>
      <c r="M120" s="34">
        <v>883.19967297141022</v>
      </c>
      <c r="N120" s="34">
        <v>452.70684362132511</v>
      </c>
      <c r="O120" s="34">
        <v>320.23243097478155</v>
      </c>
      <c r="P120" s="34">
        <v>5589.5716226841896</v>
      </c>
      <c r="Q120" s="34">
        <v>230.76944916417244</v>
      </c>
      <c r="R120" s="34">
        <v>318.3021426210608</v>
      </c>
      <c r="S120" s="34">
        <v>157.00943883773391</v>
      </c>
      <c r="T120" s="34">
        <v>338.11624767583703</v>
      </c>
      <c r="U120" s="34">
        <v>305.17595363342321</v>
      </c>
      <c r="V120" s="34">
        <v>291.08624114851619</v>
      </c>
      <c r="W120" s="34">
        <v>360.7622867377749</v>
      </c>
      <c r="X120" s="34">
        <v>324.33189367672543</v>
      </c>
      <c r="Y120" s="34">
        <v>493.72625704183281</v>
      </c>
      <c r="Z120" s="34">
        <v>318.78159535439852</v>
      </c>
      <c r="AA120" s="34">
        <v>264.49112749036124</v>
      </c>
      <c r="AB120" s="34">
        <v>407.97078072836553</v>
      </c>
      <c r="AC120" s="34">
        <v>3810.5234141102019</v>
      </c>
      <c r="AD120" s="34">
        <v>418.95855660884604</v>
      </c>
      <c r="AE120" s="34">
        <v>392.41182401525549</v>
      </c>
      <c r="AF120" s="34">
        <v>376.99752104762388</v>
      </c>
      <c r="AG120" s="34">
        <v>183.77961045253292</v>
      </c>
      <c r="AH120" s="34">
        <v>323.58682671275119</v>
      </c>
      <c r="AI120" s="34">
        <v>395.70574530455036</v>
      </c>
      <c r="AJ120" s="34">
        <v>67.564843799068257</v>
      </c>
      <c r="AK120" s="34">
        <v>469.96314585017114</v>
      </c>
      <c r="AL120" s="34">
        <v>316.39356791695479</v>
      </c>
      <c r="AM120" s="34">
        <v>491.81097878088315</v>
      </c>
      <c r="AN120" s="34">
        <v>470.59165548474141</v>
      </c>
      <c r="AO120" s="34">
        <v>113.33891571411745</v>
      </c>
      <c r="AP120" s="34">
        <v>4021.1031916874958</v>
      </c>
      <c r="AQ120" s="34">
        <v>251.68149316218359</v>
      </c>
      <c r="AR120" s="34">
        <v>81.763345001756335</v>
      </c>
      <c r="AS120" s="34">
        <v>334.45554030277833</v>
      </c>
      <c r="AT120" s="34">
        <v>60.126254012606708</v>
      </c>
      <c r="AU120" s="34">
        <v>383.77186930517826</v>
      </c>
      <c r="AV120" s="34">
        <v>899.55366367731551</v>
      </c>
      <c r="AW120" s="34">
        <v>1019.1358253832734</v>
      </c>
      <c r="AX120" s="34">
        <v>669.94322775464002</v>
      </c>
      <c r="AY120" s="34">
        <v>912.40912015974698</v>
      </c>
      <c r="AZ120" s="34">
        <v>1289.6653187557872</v>
      </c>
      <c r="BA120" s="34">
        <v>1275.7200522954072</v>
      </c>
      <c r="BB120" s="34">
        <v>741.04570673590649</v>
      </c>
      <c r="BC120" s="34">
        <v>7919.2714165465804</v>
      </c>
      <c r="BD120" s="34">
        <v>788.60350071959977</v>
      </c>
    </row>
    <row r="121" spans="1:56" s="31" customFormat="1" ht="15.75" customHeight="1" x14ac:dyDescent="0.2">
      <c r="A121" s="61"/>
      <c r="B121" s="61" t="s">
        <v>122</v>
      </c>
      <c r="C121" s="61" t="s">
        <v>164</v>
      </c>
      <c r="D121" s="68">
        <v>532.38209150716864</v>
      </c>
      <c r="E121" s="68">
        <v>617.9007907197057</v>
      </c>
      <c r="F121" s="68">
        <v>667.16678119304595</v>
      </c>
      <c r="G121" s="68">
        <v>848.14533788981896</v>
      </c>
      <c r="H121" s="68">
        <v>640.39740765538818</v>
      </c>
      <c r="I121" s="68">
        <v>472.16223064280825</v>
      </c>
      <c r="J121" s="68">
        <v>430.44427415315494</v>
      </c>
      <c r="K121" s="68">
        <v>536.80843275442533</v>
      </c>
      <c r="L121" s="68">
        <v>586.76765491916251</v>
      </c>
      <c r="M121" s="68">
        <v>412.67300600615147</v>
      </c>
      <c r="N121" s="68">
        <v>510.38289159173348</v>
      </c>
      <c r="O121" s="68">
        <v>882.98261671921534</v>
      </c>
      <c r="P121" s="68">
        <v>7138.2135157517796</v>
      </c>
      <c r="Q121" s="68">
        <v>511.71954936166662</v>
      </c>
      <c r="R121" s="68">
        <v>548.56949530122392</v>
      </c>
      <c r="S121" s="68">
        <v>451.87155156614187</v>
      </c>
      <c r="T121" s="68">
        <v>539.61913624595479</v>
      </c>
      <c r="U121" s="68">
        <v>435.38727675938736</v>
      </c>
      <c r="V121" s="68">
        <v>617.68079395906489</v>
      </c>
      <c r="W121" s="68">
        <v>696.93173582621921</v>
      </c>
      <c r="X121" s="68">
        <v>583.42553384389532</v>
      </c>
      <c r="Y121" s="68">
        <v>1271.1489118728334</v>
      </c>
      <c r="Z121" s="68">
        <v>598.89804403408129</v>
      </c>
      <c r="AA121" s="68">
        <v>808.11962415587311</v>
      </c>
      <c r="AB121" s="68">
        <v>1327.6141197958295</v>
      </c>
      <c r="AC121" s="68">
        <v>8390.9857727221715</v>
      </c>
      <c r="AD121" s="68">
        <v>524.56801112753874</v>
      </c>
      <c r="AE121" s="68">
        <v>1404.2556766571629</v>
      </c>
      <c r="AF121" s="68">
        <v>1326.1352663416421</v>
      </c>
      <c r="AG121" s="68">
        <v>840.95727601159172</v>
      </c>
      <c r="AH121" s="68">
        <v>308.77149745227126</v>
      </c>
      <c r="AI121" s="68">
        <v>1261.2822261419506</v>
      </c>
      <c r="AJ121" s="68">
        <v>845.90934741240903</v>
      </c>
      <c r="AK121" s="68">
        <v>714.72360101732966</v>
      </c>
      <c r="AL121" s="68">
        <v>826.59218299177019</v>
      </c>
      <c r="AM121" s="68">
        <v>815.26825698263553</v>
      </c>
      <c r="AN121" s="68">
        <v>869.86446425011127</v>
      </c>
      <c r="AO121" s="68">
        <v>1807.548506281576</v>
      </c>
      <c r="AP121" s="68">
        <v>11545.876312667988</v>
      </c>
      <c r="AQ121" s="68">
        <v>1093.1599071072142</v>
      </c>
      <c r="AR121" s="68">
        <v>1669.4940587943165</v>
      </c>
      <c r="AS121" s="68">
        <v>753.63875408441436</v>
      </c>
      <c r="AT121" s="68">
        <v>901.25576483671534</v>
      </c>
      <c r="AU121" s="68">
        <v>1040.8885230457395</v>
      </c>
      <c r="AV121" s="68">
        <v>1012.4891515477126</v>
      </c>
      <c r="AW121" s="68">
        <v>1151.1065741118825</v>
      </c>
      <c r="AX121" s="68">
        <v>1116.9466889870519</v>
      </c>
      <c r="AY121" s="68">
        <v>1115.307127712628</v>
      </c>
      <c r="AZ121" s="68">
        <v>1288.6897768872122</v>
      </c>
      <c r="BA121" s="68">
        <v>1261.979830171985</v>
      </c>
      <c r="BB121" s="68">
        <v>1475.0023460970942</v>
      </c>
      <c r="BC121" s="68">
        <v>13879.958503383968</v>
      </c>
      <c r="BD121" s="68">
        <v>720.48628064941579</v>
      </c>
    </row>
    <row r="122" spans="1:56" s="31" customFormat="1" ht="15.75" customHeight="1" x14ac:dyDescent="0.2">
      <c r="A122" s="55"/>
      <c r="B122" s="55" t="s">
        <v>122</v>
      </c>
      <c r="C122" s="55" t="s">
        <v>176</v>
      </c>
      <c r="D122" s="34">
        <v>329.89165895759339</v>
      </c>
      <c r="E122" s="34">
        <v>963.23253184566011</v>
      </c>
      <c r="F122" s="34">
        <v>632.07747179982107</v>
      </c>
      <c r="G122" s="34">
        <v>165.45187928653502</v>
      </c>
      <c r="H122" s="34">
        <v>389.31975754999581</v>
      </c>
      <c r="I122" s="34">
        <v>1561.6976332013264</v>
      </c>
      <c r="J122" s="34">
        <v>558.12302744760439</v>
      </c>
      <c r="K122" s="34">
        <v>653.51718383794196</v>
      </c>
      <c r="L122" s="34">
        <v>566.37249977501619</v>
      </c>
      <c r="M122" s="34">
        <v>551.68943320019332</v>
      </c>
      <c r="N122" s="34">
        <v>670.80609435112979</v>
      </c>
      <c r="O122" s="34">
        <v>820.59886740525224</v>
      </c>
      <c r="P122" s="34">
        <v>7862.7780386580698</v>
      </c>
      <c r="Q122" s="34">
        <v>168.17724571413865</v>
      </c>
      <c r="R122" s="34">
        <v>1042.8312890859834</v>
      </c>
      <c r="S122" s="34">
        <v>876.15297246504883</v>
      </c>
      <c r="T122" s="34">
        <v>365.93488285131338</v>
      </c>
      <c r="U122" s="34">
        <v>811.0041397511319</v>
      </c>
      <c r="V122" s="34">
        <v>1033.2984263246908</v>
      </c>
      <c r="W122" s="34">
        <v>1038.1181002034607</v>
      </c>
      <c r="X122" s="34">
        <v>1160.8555757209642</v>
      </c>
      <c r="Y122" s="34">
        <v>1599.3082651090481</v>
      </c>
      <c r="Z122" s="34">
        <v>926.87907438785294</v>
      </c>
      <c r="AA122" s="34">
        <v>1214.6388362101186</v>
      </c>
      <c r="AB122" s="34">
        <v>1113.722571253466</v>
      </c>
      <c r="AC122" s="34">
        <v>11350.921379077217</v>
      </c>
      <c r="AD122" s="34">
        <v>1405.1973881216406</v>
      </c>
      <c r="AE122" s="34">
        <v>1229.7022710781566</v>
      </c>
      <c r="AF122" s="34">
        <v>1093.4446828431085</v>
      </c>
      <c r="AG122" s="34">
        <v>1552.1259787420356</v>
      </c>
      <c r="AH122" s="34">
        <v>1107.8150694685073</v>
      </c>
      <c r="AI122" s="34">
        <v>1016.5091148529101</v>
      </c>
      <c r="AJ122" s="34">
        <v>1245.5021623789062</v>
      </c>
      <c r="AK122" s="34">
        <v>919.49066244636106</v>
      </c>
      <c r="AL122" s="34">
        <v>1068.65865388562</v>
      </c>
      <c r="AM122" s="34">
        <v>803.78988438558213</v>
      </c>
      <c r="AN122" s="34">
        <v>795.23689665708173</v>
      </c>
      <c r="AO122" s="34">
        <v>1213.6553062054541</v>
      </c>
      <c r="AP122" s="34">
        <v>13451.128071065365</v>
      </c>
      <c r="AQ122" s="34">
        <v>942.11526017341237</v>
      </c>
      <c r="AR122" s="34">
        <v>314.50090238496114</v>
      </c>
      <c r="AS122" s="34">
        <v>2008.3010285957344</v>
      </c>
      <c r="AT122" s="34">
        <v>846.20537070177977</v>
      </c>
      <c r="AU122" s="34">
        <v>860.22676988518765</v>
      </c>
      <c r="AV122" s="34">
        <v>831.59215167655691</v>
      </c>
      <c r="AW122" s="34">
        <v>1033.541952806959</v>
      </c>
      <c r="AX122" s="34">
        <v>728.11769146605536</v>
      </c>
      <c r="AY122" s="34">
        <v>849.25751081277633</v>
      </c>
      <c r="AZ122" s="34">
        <v>1091.3340208341533</v>
      </c>
      <c r="BA122" s="34">
        <v>1399.8838760229078</v>
      </c>
      <c r="BB122" s="34">
        <v>1082.0628689359985</v>
      </c>
      <c r="BC122" s="34">
        <v>11987.139404296482</v>
      </c>
      <c r="BD122" s="34">
        <v>669.20865450210044</v>
      </c>
    </row>
    <row r="123" spans="1:56" s="31" customFormat="1" ht="15.75" customHeight="1" x14ac:dyDescent="0.2">
      <c r="A123" s="61"/>
      <c r="B123" s="61" t="s">
        <v>122</v>
      </c>
      <c r="C123" s="61" t="s">
        <v>159</v>
      </c>
      <c r="D123" s="68">
        <v>467.69088323798803</v>
      </c>
      <c r="E123" s="68">
        <v>664.97922931597407</v>
      </c>
      <c r="F123" s="68">
        <v>476.98488336526236</v>
      </c>
      <c r="G123" s="68">
        <v>675.03141327852347</v>
      </c>
      <c r="H123" s="68">
        <v>787.24148509055101</v>
      </c>
      <c r="I123" s="68">
        <v>1192.3453913393205</v>
      </c>
      <c r="J123" s="68">
        <v>675.97602339345417</v>
      </c>
      <c r="K123" s="68">
        <v>621.51788236338916</v>
      </c>
      <c r="L123" s="68">
        <v>434.14242573445676</v>
      </c>
      <c r="M123" s="68">
        <v>652.55830314279626</v>
      </c>
      <c r="N123" s="68">
        <v>1647.8470000843035</v>
      </c>
      <c r="O123" s="68">
        <v>524.74656132806615</v>
      </c>
      <c r="P123" s="68">
        <v>8821.0614816740854</v>
      </c>
      <c r="Q123" s="68">
        <v>344.84277763927963</v>
      </c>
      <c r="R123" s="68">
        <v>330.09782719018142</v>
      </c>
      <c r="S123" s="68">
        <v>278.04783281134496</v>
      </c>
      <c r="T123" s="68">
        <v>517.1667233024192</v>
      </c>
      <c r="U123" s="68">
        <v>568.14766883923562</v>
      </c>
      <c r="V123" s="68">
        <v>499.61798587858851</v>
      </c>
      <c r="W123" s="68">
        <v>343.75244958153343</v>
      </c>
      <c r="X123" s="68">
        <v>1224.5245756582797</v>
      </c>
      <c r="Y123" s="68">
        <v>906.66331933859362</v>
      </c>
      <c r="Z123" s="68">
        <v>857.64813943466163</v>
      </c>
      <c r="AA123" s="68">
        <v>1352.1573853849607</v>
      </c>
      <c r="AB123" s="68">
        <v>1129.3068614197525</v>
      </c>
      <c r="AC123" s="68">
        <v>8351.97354647883</v>
      </c>
      <c r="AD123" s="68">
        <v>685.74092900111862</v>
      </c>
      <c r="AE123" s="68">
        <v>392.65295711984027</v>
      </c>
      <c r="AF123" s="68">
        <v>492.35880044332544</v>
      </c>
      <c r="AG123" s="68">
        <v>293.54556380314983</v>
      </c>
      <c r="AH123" s="68">
        <v>233.78326979713216</v>
      </c>
      <c r="AI123" s="68">
        <v>625.00541085787881</v>
      </c>
      <c r="AJ123" s="68">
        <v>438.06965511410885</v>
      </c>
      <c r="AK123" s="68">
        <v>718.39002081535853</v>
      </c>
      <c r="AL123" s="68">
        <v>622.44598282515574</v>
      </c>
      <c r="AM123" s="68">
        <v>709.20491261263146</v>
      </c>
      <c r="AN123" s="68">
        <v>699.16468048399122</v>
      </c>
      <c r="AO123" s="68">
        <v>1442.8990711390149</v>
      </c>
      <c r="AP123" s="68">
        <v>7353.2612540127066</v>
      </c>
      <c r="AQ123" s="68">
        <v>611.26959688871614</v>
      </c>
      <c r="AR123" s="68">
        <v>944.59695490497711</v>
      </c>
      <c r="AS123" s="68">
        <v>2465.414918505056</v>
      </c>
      <c r="AT123" s="68">
        <v>663.13681879138176</v>
      </c>
      <c r="AU123" s="68">
        <v>935.99079788170479</v>
      </c>
      <c r="AV123" s="68">
        <v>808.29441666322282</v>
      </c>
      <c r="AW123" s="68">
        <v>628.4019451353056</v>
      </c>
      <c r="AX123" s="68">
        <v>836.45779668344028</v>
      </c>
      <c r="AY123" s="68">
        <v>770.13634143182503</v>
      </c>
      <c r="AZ123" s="68">
        <v>1132.0648923799463</v>
      </c>
      <c r="BA123" s="68">
        <v>1365.7877986186616</v>
      </c>
      <c r="BB123" s="68">
        <v>1371.1745961628826</v>
      </c>
      <c r="BC123" s="68">
        <v>12532.726874047121</v>
      </c>
      <c r="BD123" s="68">
        <v>511.54968810372276</v>
      </c>
    </row>
    <row r="124" spans="1:56" s="31" customFormat="1" ht="15.75" customHeight="1" x14ac:dyDescent="0.2">
      <c r="A124" s="55"/>
      <c r="B124" s="55" t="s">
        <v>122</v>
      </c>
      <c r="C124" s="55" t="s">
        <v>167</v>
      </c>
      <c r="D124" s="34">
        <v>77.651952082498212</v>
      </c>
      <c r="E124" s="34">
        <v>115.02029882925576</v>
      </c>
      <c r="F124" s="34">
        <v>128.57000753247482</v>
      </c>
      <c r="G124" s="34">
        <v>119.00583762327375</v>
      </c>
      <c r="H124" s="34">
        <v>87.239879844092044</v>
      </c>
      <c r="I124" s="34">
        <v>184.49225341960434</v>
      </c>
      <c r="J124" s="34">
        <v>252.79924266986339</v>
      </c>
      <c r="K124" s="34">
        <v>132.89857089604169</v>
      </c>
      <c r="L124" s="34">
        <v>122.87976658514619</v>
      </c>
      <c r="M124" s="34">
        <v>202.66222139276883</v>
      </c>
      <c r="N124" s="34">
        <v>373.07623243384199</v>
      </c>
      <c r="O124" s="34">
        <v>276.02664345509646</v>
      </c>
      <c r="P124" s="34">
        <v>2072.3229067639572</v>
      </c>
      <c r="Q124" s="34">
        <v>91.055235732974126</v>
      </c>
      <c r="R124" s="34">
        <v>101.10444008962938</v>
      </c>
      <c r="S124" s="34">
        <v>99.467600118790926</v>
      </c>
      <c r="T124" s="34">
        <v>97.607041021283948</v>
      </c>
      <c r="U124" s="34">
        <v>287.94171010999088</v>
      </c>
      <c r="V124" s="34">
        <v>1160.8529084927945</v>
      </c>
      <c r="W124" s="34">
        <v>582.89650178496242</v>
      </c>
      <c r="X124" s="34">
        <v>113.28488633512814</v>
      </c>
      <c r="Y124" s="34">
        <v>482.90340973904426</v>
      </c>
      <c r="Z124" s="34">
        <v>674.75513377889149</v>
      </c>
      <c r="AA124" s="34">
        <v>368.22107597181775</v>
      </c>
      <c r="AB124" s="34">
        <v>1603.8229631199215</v>
      </c>
      <c r="AC124" s="34">
        <v>5663.9129062952288</v>
      </c>
      <c r="AD124" s="34">
        <v>190.09482156569757</v>
      </c>
      <c r="AE124" s="34">
        <v>200.96562004512035</v>
      </c>
      <c r="AF124" s="34">
        <v>487.9272827290676</v>
      </c>
      <c r="AG124" s="34">
        <v>218.26276727376768</v>
      </c>
      <c r="AH124" s="34">
        <v>342.70186319868287</v>
      </c>
      <c r="AI124" s="34">
        <v>299.70809813107115</v>
      </c>
      <c r="AJ124" s="34">
        <v>221.35429277080959</v>
      </c>
      <c r="AK124" s="34">
        <v>229.984581686198</v>
      </c>
      <c r="AL124" s="34">
        <v>218.18513067544666</v>
      </c>
      <c r="AM124" s="34">
        <v>882.7418478069028</v>
      </c>
      <c r="AN124" s="34">
        <v>364.32698216091313</v>
      </c>
      <c r="AO124" s="34">
        <v>1834.687836753393</v>
      </c>
      <c r="AP124" s="34">
        <v>5490.9411247970711</v>
      </c>
      <c r="AQ124" s="34">
        <v>156.92221019287956</v>
      </c>
      <c r="AR124" s="34">
        <v>203.50876342978961</v>
      </c>
      <c r="AS124" s="34">
        <v>205.91370043115944</v>
      </c>
      <c r="AT124" s="34">
        <v>684.94133533944193</v>
      </c>
      <c r="AU124" s="34">
        <v>290.28282001627264</v>
      </c>
      <c r="AV124" s="34">
        <v>460.23133640777053</v>
      </c>
      <c r="AW124" s="34">
        <v>381.63950653946569</v>
      </c>
      <c r="AX124" s="34">
        <v>441.11698308819604</v>
      </c>
      <c r="AY124" s="34">
        <v>368.35081836473927</v>
      </c>
      <c r="AZ124" s="34">
        <v>220.82162531416066</v>
      </c>
      <c r="BA124" s="34">
        <v>577.35080622086446</v>
      </c>
      <c r="BB124" s="34">
        <v>1587.0875750612813</v>
      </c>
      <c r="BC124" s="34">
        <v>5578.1674804060203</v>
      </c>
      <c r="BD124" s="34">
        <v>506.86213624405741</v>
      </c>
    </row>
    <row r="125" spans="1:56" s="31" customFormat="1" ht="15.75" customHeight="1" x14ac:dyDescent="0.2">
      <c r="A125" s="61"/>
      <c r="B125" s="61" t="s">
        <v>122</v>
      </c>
      <c r="C125" s="61" t="s">
        <v>163</v>
      </c>
      <c r="D125" s="68">
        <v>527.35585915099898</v>
      </c>
      <c r="E125" s="68">
        <v>184.26561031756162</v>
      </c>
      <c r="F125" s="68">
        <v>140.03175106490903</v>
      </c>
      <c r="G125" s="68">
        <v>501.56974116934919</v>
      </c>
      <c r="H125" s="68">
        <v>605.14007942438423</v>
      </c>
      <c r="I125" s="68">
        <v>400.38626900604629</v>
      </c>
      <c r="J125" s="68">
        <v>502.5557676483017</v>
      </c>
      <c r="K125" s="68">
        <v>527.39876511746002</v>
      </c>
      <c r="L125" s="68">
        <v>612.21643291273938</v>
      </c>
      <c r="M125" s="68">
        <v>774.42559476578992</v>
      </c>
      <c r="N125" s="68">
        <v>1123.1577277969623</v>
      </c>
      <c r="O125" s="68">
        <v>1088.6192302093173</v>
      </c>
      <c r="P125" s="68">
        <v>6987.1228285838188</v>
      </c>
      <c r="Q125" s="68">
        <v>554.61674013753145</v>
      </c>
      <c r="R125" s="68">
        <v>395.47189452672615</v>
      </c>
      <c r="S125" s="68">
        <v>516.21026847870587</v>
      </c>
      <c r="T125" s="68">
        <v>423.26564902333996</v>
      </c>
      <c r="U125" s="68">
        <v>265.97760339501662</v>
      </c>
      <c r="V125" s="68">
        <v>337.99724800700108</v>
      </c>
      <c r="W125" s="68">
        <v>442.34570929008657</v>
      </c>
      <c r="X125" s="68">
        <v>482.85500062423876</v>
      </c>
      <c r="Y125" s="68">
        <v>414.06303975457047</v>
      </c>
      <c r="Z125" s="68">
        <v>383.36923603826347</v>
      </c>
      <c r="AA125" s="68">
        <v>396.24842830694843</v>
      </c>
      <c r="AB125" s="68">
        <v>590.68128664310154</v>
      </c>
      <c r="AC125" s="68">
        <v>5203.1021042255297</v>
      </c>
      <c r="AD125" s="68">
        <v>402.7741928745674</v>
      </c>
      <c r="AE125" s="68">
        <v>551.31294402070705</v>
      </c>
      <c r="AF125" s="68">
        <v>488.95258410763256</v>
      </c>
      <c r="AG125" s="68">
        <v>705.10403117014619</v>
      </c>
      <c r="AH125" s="68">
        <v>624.17218405010703</v>
      </c>
      <c r="AI125" s="68">
        <v>534.44929339761563</v>
      </c>
      <c r="AJ125" s="68">
        <v>725.03656171126227</v>
      </c>
      <c r="AK125" s="68">
        <v>678.71761713737033</v>
      </c>
      <c r="AL125" s="68">
        <v>708.93132253764281</v>
      </c>
      <c r="AM125" s="68">
        <v>887.79636048730777</v>
      </c>
      <c r="AN125" s="68">
        <v>671.971336365301</v>
      </c>
      <c r="AO125" s="68">
        <v>1344.0698115876598</v>
      </c>
      <c r="AP125" s="68">
        <v>8323.2882394473199</v>
      </c>
      <c r="AQ125" s="68">
        <v>620.17787301402552</v>
      </c>
      <c r="AR125" s="68">
        <v>812.1651182790489</v>
      </c>
      <c r="AS125" s="68">
        <v>834.38641944277947</v>
      </c>
      <c r="AT125" s="68">
        <v>793.56931588267992</v>
      </c>
      <c r="AU125" s="68">
        <v>719.71913079474132</v>
      </c>
      <c r="AV125" s="68">
        <v>867.53316526842161</v>
      </c>
      <c r="AW125" s="68">
        <v>878.8081715480655</v>
      </c>
      <c r="AX125" s="68">
        <v>928.7782809180477</v>
      </c>
      <c r="AY125" s="68">
        <v>1057.6440029248806</v>
      </c>
      <c r="AZ125" s="68">
        <v>787.74967206177632</v>
      </c>
      <c r="BA125" s="68">
        <v>763.39937756139648</v>
      </c>
      <c r="BB125" s="68">
        <v>1202.0339534488394</v>
      </c>
      <c r="BC125" s="68">
        <v>10265.964481144703</v>
      </c>
      <c r="BD125" s="68">
        <v>457.83571840685312</v>
      </c>
    </row>
    <row r="126" spans="1:56" s="31" customFormat="1" ht="15.75" customHeight="1" x14ac:dyDescent="0.2">
      <c r="A126" s="84"/>
      <c r="B126" s="84" t="s">
        <v>122</v>
      </c>
      <c r="C126" s="84" t="s">
        <v>186</v>
      </c>
      <c r="D126" s="92">
        <v>1218.1146497123509</v>
      </c>
      <c r="E126" s="92">
        <v>2123.4440679688655</v>
      </c>
      <c r="F126" s="92">
        <v>2479.1896870337223</v>
      </c>
      <c r="G126" s="92">
        <v>3028.9597999674143</v>
      </c>
      <c r="H126" s="92">
        <v>2320.8250388911083</v>
      </c>
      <c r="I126" s="92">
        <v>2212.0103910587277</v>
      </c>
      <c r="J126" s="92">
        <v>2014.6825179365908</v>
      </c>
      <c r="K126" s="92">
        <v>1900.0208736717468</v>
      </c>
      <c r="L126" s="92">
        <v>2300.9208437921702</v>
      </c>
      <c r="M126" s="92">
        <v>3783.2421384524532</v>
      </c>
      <c r="N126" s="92">
        <v>3168.4701842312247</v>
      </c>
      <c r="O126" s="92">
        <v>3006.8071688829696</v>
      </c>
      <c r="P126" s="92">
        <v>29556.687361599343</v>
      </c>
      <c r="Q126" s="92">
        <v>1216.9169514867222</v>
      </c>
      <c r="R126" s="92">
        <v>1711.0734266244103</v>
      </c>
      <c r="S126" s="92">
        <v>2315.6490387172485</v>
      </c>
      <c r="T126" s="92">
        <v>2294.2961303563416</v>
      </c>
      <c r="U126" s="92">
        <v>1721.1919090542708</v>
      </c>
      <c r="V126" s="92">
        <v>2866.0727323068027</v>
      </c>
      <c r="W126" s="92">
        <v>2611.1281433800286</v>
      </c>
      <c r="X126" s="92">
        <v>2841.3165683340771</v>
      </c>
      <c r="Y126" s="92">
        <v>3171.9954822207869</v>
      </c>
      <c r="Z126" s="92">
        <v>3009.6597332031765</v>
      </c>
      <c r="AA126" s="92">
        <v>3023.9436220498401</v>
      </c>
      <c r="AB126" s="92">
        <v>6827.5732428884112</v>
      </c>
      <c r="AC126" s="92">
        <v>33610.816980622119</v>
      </c>
      <c r="AD126" s="92">
        <v>1326.2090600754902</v>
      </c>
      <c r="AE126" s="92">
        <v>2634.4257154350366</v>
      </c>
      <c r="AF126" s="92">
        <v>2825.5085105321918</v>
      </c>
      <c r="AG126" s="92">
        <v>2647.5753120108029</v>
      </c>
      <c r="AH126" s="92">
        <v>2887.29165367429</v>
      </c>
      <c r="AI126" s="92">
        <v>2649.9374071960583</v>
      </c>
      <c r="AJ126" s="92">
        <v>4479.9607941470586</v>
      </c>
      <c r="AK126" s="92">
        <v>2864.0602532976964</v>
      </c>
      <c r="AL126" s="92">
        <v>3432.093645151238</v>
      </c>
      <c r="AM126" s="92">
        <v>3003.2862921729056</v>
      </c>
      <c r="AN126" s="92">
        <v>2599.9850143169238</v>
      </c>
      <c r="AO126" s="92">
        <v>3962.4564981464923</v>
      </c>
      <c r="AP126" s="92">
        <v>35312.790156156181</v>
      </c>
      <c r="AQ126" s="92">
        <v>1626.0669463994304</v>
      </c>
      <c r="AR126" s="92">
        <v>2961.4346103998355</v>
      </c>
      <c r="AS126" s="92">
        <v>3777.361468262407</v>
      </c>
      <c r="AT126" s="92">
        <v>3695.1610416189678</v>
      </c>
      <c r="AU126" s="92">
        <v>3199.3460025027489</v>
      </c>
      <c r="AV126" s="92">
        <v>3819.6516826344546</v>
      </c>
      <c r="AW126" s="92">
        <v>3941.0656173824823</v>
      </c>
      <c r="AX126" s="92">
        <v>4349.9951781210093</v>
      </c>
      <c r="AY126" s="92">
        <v>4331.2442060755529</v>
      </c>
      <c r="AZ126" s="92">
        <v>4650.9571037920223</v>
      </c>
      <c r="BA126" s="92">
        <v>5735.6900308578124</v>
      </c>
      <c r="BB126" s="92">
        <v>5007.2821613247597</v>
      </c>
      <c r="BC126" s="92">
        <v>47095.256049371485</v>
      </c>
      <c r="BD126" s="92">
        <v>1825.5343685244836</v>
      </c>
    </row>
    <row r="127" spans="1:56" ht="15" customHeight="1" x14ac:dyDescent="0.2">
      <c r="A127" s="72"/>
      <c r="B127" s="72"/>
      <c r="C127" s="72"/>
      <c r="D127" s="105"/>
      <c r="E127" s="105"/>
      <c r="F127" s="105"/>
      <c r="G127" s="105"/>
      <c r="H127" s="105"/>
      <c r="I127" s="105"/>
      <c r="J127" s="105"/>
      <c r="K127" s="105"/>
      <c r="L127" s="105"/>
      <c r="M127" s="105"/>
      <c r="N127" s="105"/>
      <c r="O127" s="105"/>
      <c r="P127" s="105"/>
      <c r="Q127" s="105"/>
      <c r="R127" s="105"/>
      <c r="S127" s="105"/>
    </row>
    <row r="128" spans="1:56" ht="15" customHeight="1" x14ac:dyDescent="0.15">
      <c r="A128" s="188" t="s">
        <v>47</v>
      </c>
      <c r="B128" s="200"/>
      <c r="C128" s="200"/>
      <c r="D128" s="201"/>
      <c r="E128" s="201"/>
      <c r="F128" s="201"/>
      <c r="G128" s="201"/>
      <c r="H128" s="201"/>
      <c r="I128" s="201"/>
      <c r="J128" s="201"/>
      <c r="K128" s="201"/>
      <c r="L128" s="201"/>
      <c r="M128" s="201"/>
      <c r="N128" s="216"/>
      <c r="O128" s="217"/>
      <c r="P128" s="105"/>
      <c r="Q128" s="105"/>
      <c r="R128" s="105"/>
      <c r="S128" s="133"/>
    </row>
    <row r="129" spans="1:51" ht="15" customHeight="1" x14ac:dyDescent="0.15">
      <c r="A129" s="211" t="s">
        <v>48</v>
      </c>
      <c r="B129" s="74"/>
      <c r="C129" s="37"/>
      <c r="D129" s="127"/>
      <c r="E129" s="127"/>
      <c r="F129" s="127"/>
      <c r="G129" s="127"/>
      <c r="H129" s="127"/>
      <c r="I129" s="127"/>
      <c r="J129" s="127"/>
      <c r="K129" s="127"/>
      <c r="L129" s="127"/>
      <c r="M129" s="127"/>
      <c r="N129" s="127"/>
      <c r="O129" s="144"/>
      <c r="Q129" s="133"/>
      <c r="R129" s="133"/>
      <c r="S129" s="133"/>
    </row>
    <row r="130" spans="1:51" ht="15" customHeight="1" x14ac:dyDescent="0.2">
      <c r="A130" s="205" t="s">
        <v>49</v>
      </c>
      <c r="B130" s="127"/>
      <c r="C130" s="127"/>
      <c r="D130" s="127"/>
      <c r="E130" s="127"/>
      <c r="F130" s="127"/>
      <c r="G130" s="127"/>
      <c r="H130" s="127"/>
      <c r="I130" s="127"/>
      <c r="J130" s="127"/>
      <c r="K130" s="127"/>
      <c r="L130" s="127"/>
      <c r="M130" s="127"/>
      <c r="N130" s="127"/>
      <c r="O130" s="156"/>
      <c r="P130" s="131"/>
      <c r="T130" s="131"/>
      <c r="U130" s="131"/>
      <c r="V130" s="131"/>
      <c r="W130" s="131"/>
      <c r="X130" s="131"/>
      <c r="Y130" s="131"/>
      <c r="Z130" s="131"/>
      <c r="AA130" s="131"/>
      <c r="AB130" s="131"/>
      <c r="AC130" s="131"/>
      <c r="AD130" s="131"/>
      <c r="AE130" s="131"/>
      <c r="AF130" s="131"/>
      <c r="AG130" s="131"/>
      <c r="AH130" s="131"/>
      <c r="AI130" s="131"/>
      <c r="AJ130" s="131"/>
      <c r="AK130" s="131"/>
      <c r="AL130" s="131"/>
      <c r="AM130" s="131"/>
      <c r="AN130" s="131"/>
      <c r="AO130" s="131"/>
      <c r="AP130" s="131"/>
      <c r="AQ130" s="131"/>
      <c r="AR130" s="131"/>
      <c r="AS130" s="131"/>
      <c r="AT130" s="131"/>
      <c r="AU130" s="131"/>
      <c r="AV130" s="131"/>
      <c r="AW130" s="131"/>
      <c r="AX130" s="38"/>
      <c r="AY130" s="38"/>
    </row>
    <row r="131" spans="1:51" ht="15" customHeight="1" x14ac:dyDescent="0.2">
      <c r="A131" s="192" t="s">
        <v>50</v>
      </c>
      <c r="B131" s="75"/>
      <c r="C131" s="75"/>
      <c r="D131" s="127"/>
      <c r="E131" s="127"/>
      <c r="F131" s="127"/>
      <c r="G131" s="127"/>
      <c r="H131" s="127"/>
      <c r="I131" s="127"/>
      <c r="J131" s="127"/>
      <c r="K131" s="127"/>
      <c r="L131" s="127"/>
      <c r="M131" s="127"/>
      <c r="N131" s="127"/>
      <c r="O131" s="144"/>
      <c r="P131" s="127"/>
      <c r="S131" s="133"/>
    </row>
    <row r="132" spans="1:51" ht="15" customHeight="1" x14ac:dyDescent="0.2">
      <c r="A132" s="191" t="s">
        <v>51</v>
      </c>
      <c r="B132" s="76"/>
      <c r="C132" s="76"/>
      <c r="D132" s="127"/>
      <c r="E132" s="127"/>
      <c r="F132" s="127"/>
      <c r="G132" s="127"/>
      <c r="H132" s="127"/>
      <c r="I132" s="127"/>
      <c r="J132" s="127"/>
      <c r="K132" s="127"/>
      <c r="L132" s="127"/>
      <c r="M132" s="127"/>
      <c r="N132" s="127"/>
      <c r="O132" s="144"/>
      <c r="P132" s="127"/>
      <c r="S132" s="133"/>
    </row>
    <row r="133" spans="1:51" ht="15" customHeight="1" x14ac:dyDescent="0.2">
      <c r="A133" s="192" t="s">
        <v>63</v>
      </c>
      <c r="B133" s="75"/>
      <c r="C133" s="75"/>
      <c r="D133" s="127"/>
      <c r="E133" s="127"/>
      <c r="F133" s="127"/>
      <c r="G133" s="127"/>
      <c r="H133" s="127"/>
      <c r="I133" s="127"/>
      <c r="J133" s="127"/>
      <c r="K133" s="127"/>
      <c r="L133" s="127"/>
      <c r="M133" s="127"/>
      <c r="N133" s="127"/>
      <c r="O133" s="144"/>
      <c r="P133" s="127"/>
      <c r="S133" s="133"/>
    </row>
    <row r="134" spans="1:51" s="11" customFormat="1" ht="15" customHeight="1" x14ac:dyDescent="0.15">
      <c r="A134" s="193" t="s">
        <v>99</v>
      </c>
      <c r="B134" s="198"/>
      <c r="C134" s="198"/>
      <c r="D134" s="194"/>
      <c r="E134" s="194"/>
      <c r="F134" s="194"/>
      <c r="G134" s="194"/>
      <c r="H134" s="194"/>
      <c r="I134" s="194"/>
      <c r="J134" s="194"/>
      <c r="K134" s="194"/>
      <c r="L134" s="194"/>
      <c r="M134" s="194"/>
      <c r="N134" s="147"/>
      <c r="O134" s="157"/>
      <c r="P134" s="131"/>
      <c r="Q134" s="131"/>
      <c r="R134" s="131"/>
      <c r="S134" s="131"/>
      <c r="T134" s="131"/>
      <c r="U134" s="131"/>
      <c r="V134" s="131"/>
      <c r="W134" s="131"/>
      <c r="X134" s="131"/>
      <c r="Y134" s="131"/>
      <c r="Z134" s="131"/>
      <c r="AA134" s="131"/>
      <c r="AB134" s="131"/>
      <c r="AC134" s="131"/>
      <c r="AD134" s="131"/>
      <c r="AE134" s="131"/>
      <c r="AF134" s="131"/>
      <c r="AG134" s="131"/>
      <c r="AH134" s="131"/>
      <c r="AI134" s="131"/>
      <c r="AJ134" s="131"/>
      <c r="AK134" s="131"/>
      <c r="AL134" s="131"/>
      <c r="AM134" s="131"/>
      <c r="AN134" s="131"/>
      <c r="AO134" s="131"/>
      <c r="AP134" s="131"/>
      <c r="AQ134" s="131"/>
      <c r="AR134" s="131"/>
      <c r="AS134" s="131"/>
      <c r="AT134" s="131"/>
      <c r="AU134" s="131"/>
      <c r="AV134" s="131"/>
      <c r="AW134" s="131"/>
      <c r="AX134" s="131"/>
      <c r="AY134" s="131"/>
    </row>
    <row r="135" spans="1:51" s="78" customFormat="1" ht="15" customHeight="1" x14ac:dyDescent="0.2">
      <c r="A135" s="90"/>
      <c r="B135" s="90"/>
      <c r="C135" s="90"/>
      <c r="D135" s="134"/>
      <c r="E135" s="134"/>
      <c r="F135" s="134"/>
      <c r="G135" s="134"/>
      <c r="H135" s="134"/>
      <c r="I135" s="134"/>
      <c r="J135" s="134"/>
      <c r="K135" s="134"/>
      <c r="L135" s="134"/>
      <c r="M135" s="134"/>
      <c r="N135" s="134"/>
      <c r="O135" s="134"/>
      <c r="P135" s="134"/>
      <c r="Q135" s="140"/>
      <c r="R135" s="140"/>
      <c r="S135" s="155"/>
      <c r="T135" s="155"/>
      <c r="U135" s="155"/>
      <c r="V135" s="155"/>
      <c r="W135" s="155"/>
      <c r="X135" s="155"/>
      <c r="Y135" s="155"/>
      <c r="Z135" s="155"/>
      <c r="AA135" s="155"/>
      <c r="AB135" s="155"/>
      <c r="AC135" s="155"/>
      <c r="AD135" s="155"/>
      <c r="AE135" s="155"/>
      <c r="AF135" s="155"/>
      <c r="AG135" s="155"/>
      <c r="AH135" s="155"/>
      <c r="AI135" s="155"/>
      <c r="AJ135" s="155"/>
      <c r="AK135" s="155"/>
      <c r="AL135" s="155"/>
      <c r="AM135" s="155"/>
      <c r="AN135" s="155"/>
      <c r="AO135" s="155"/>
      <c r="AP135" s="155"/>
      <c r="AQ135" s="155"/>
      <c r="AR135" s="155"/>
      <c r="AS135" s="155"/>
      <c r="AT135" s="155"/>
      <c r="AU135" s="155"/>
      <c r="AV135" s="155"/>
      <c r="AW135" s="155"/>
      <c r="AX135" s="155"/>
      <c r="AY135" s="155"/>
    </row>
    <row r="136" spans="1:51" ht="16.5" x14ac:dyDescent="0.2">
      <c r="A136" s="37"/>
      <c r="B136" s="37"/>
      <c r="C136" s="37"/>
      <c r="D136" s="127"/>
      <c r="E136" s="127"/>
      <c r="F136" s="127"/>
      <c r="G136" s="127"/>
      <c r="H136" s="127"/>
      <c r="I136" s="127"/>
      <c r="J136" s="127"/>
      <c r="K136" s="127"/>
      <c r="L136" s="127"/>
      <c r="M136" s="127"/>
      <c r="N136" s="127"/>
      <c r="O136" s="127"/>
      <c r="P136" s="127"/>
      <c r="S136" s="133"/>
    </row>
    <row r="137" spans="1:51" ht="16.5" x14ac:dyDescent="0.2">
      <c r="A137" s="36"/>
      <c r="B137" s="37"/>
      <c r="C137" s="37"/>
      <c r="D137" s="127"/>
      <c r="E137" s="127"/>
      <c r="F137" s="127"/>
      <c r="G137" s="127"/>
      <c r="H137" s="127"/>
      <c r="I137" s="127"/>
      <c r="J137" s="127"/>
      <c r="K137" s="127"/>
      <c r="L137" s="127"/>
      <c r="M137" s="127"/>
      <c r="N137" s="127"/>
      <c r="O137" s="127"/>
      <c r="P137" s="127"/>
    </row>
    <row r="138" spans="1:51" ht="16.5" x14ac:dyDescent="0.2">
      <c r="A138" s="36"/>
      <c r="B138" s="37"/>
      <c r="C138" s="37"/>
      <c r="D138" s="127"/>
      <c r="E138" s="127"/>
      <c r="F138" s="127"/>
      <c r="G138" s="127"/>
      <c r="H138" s="127"/>
      <c r="I138" s="127"/>
      <c r="J138" s="127"/>
      <c r="K138" s="127"/>
      <c r="L138" s="127"/>
      <c r="M138" s="127"/>
      <c r="N138" s="127"/>
      <c r="O138" s="127"/>
      <c r="P138" s="127"/>
    </row>
    <row r="139" spans="1:51" ht="17.25" x14ac:dyDescent="0.2">
      <c r="A139" s="401"/>
      <c r="B139" s="402"/>
      <c r="C139" s="402"/>
      <c r="D139" s="402"/>
      <c r="E139" s="402"/>
      <c r="F139" s="402"/>
      <c r="G139" s="402"/>
      <c r="H139" s="402"/>
      <c r="I139" s="402"/>
      <c r="J139" s="402"/>
      <c r="K139" s="402"/>
      <c r="L139" s="402"/>
      <c r="M139" s="402"/>
      <c r="N139" s="402"/>
      <c r="O139" s="402"/>
      <c r="P139" s="134"/>
    </row>
    <row r="140" spans="1:51" ht="16.5" x14ac:dyDescent="0.2">
      <c r="A140" s="399"/>
      <c r="B140" s="400"/>
      <c r="C140" s="400"/>
      <c r="D140" s="400"/>
      <c r="E140" s="400"/>
      <c r="F140" s="400"/>
      <c r="G140" s="400"/>
      <c r="H140" s="400"/>
      <c r="I140" s="400"/>
      <c r="J140" s="400"/>
      <c r="K140" s="400"/>
      <c r="L140" s="400"/>
      <c r="M140" s="400"/>
      <c r="N140" s="400"/>
      <c r="O140" s="400"/>
      <c r="P140" s="127"/>
    </row>
    <row r="141" spans="1:51" ht="16.5" x14ac:dyDescent="0.2">
      <c r="A141" s="399"/>
      <c r="B141" s="400"/>
      <c r="C141" s="400"/>
      <c r="D141" s="400"/>
      <c r="E141" s="400"/>
      <c r="F141" s="400"/>
      <c r="G141" s="400"/>
      <c r="H141" s="400"/>
      <c r="I141" s="400"/>
      <c r="J141" s="400"/>
      <c r="K141" s="400"/>
      <c r="L141" s="400"/>
      <c r="M141" s="400"/>
      <c r="N141" s="400"/>
      <c r="O141" s="400"/>
      <c r="P141" s="127"/>
    </row>
    <row r="142" spans="1:51" ht="16.5" x14ac:dyDescent="0.2">
      <c r="A142" s="399"/>
      <c r="B142" s="400"/>
      <c r="C142" s="400"/>
      <c r="D142" s="400"/>
      <c r="E142" s="400"/>
      <c r="F142" s="400"/>
      <c r="G142" s="400"/>
      <c r="H142" s="400"/>
      <c r="I142" s="400"/>
      <c r="J142" s="400"/>
      <c r="K142" s="400"/>
      <c r="L142" s="400"/>
      <c r="M142" s="400"/>
      <c r="N142" s="400"/>
      <c r="O142" s="400"/>
      <c r="P142" s="127"/>
    </row>
    <row r="143" spans="1:51" ht="17.25" x14ac:dyDescent="0.2">
      <c r="A143" s="401"/>
      <c r="B143" s="402"/>
      <c r="C143" s="402"/>
      <c r="D143" s="402"/>
      <c r="E143" s="402"/>
      <c r="F143" s="402"/>
      <c r="G143" s="402"/>
      <c r="H143" s="402"/>
      <c r="I143" s="402"/>
      <c r="J143" s="402"/>
      <c r="K143" s="402"/>
      <c r="L143" s="402"/>
      <c r="M143" s="402"/>
      <c r="N143" s="402"/>
      <c r="O143" s="402"/>
      <c r="P143" s="134"/>
    </row>
    <row r="144" spans="1:51" ht="16.5" x14ac:dyDescent="0.2">
      <c r="A144" s="36"/>
      <c r="B144" s="37"/>
      <c r="C144" s="37"/>
      <c r="D144" s="127"/>
      <c r="E144" s="127"/>
      <c r="F144" s="127"/>
      <c r="G144" s="127"/>
      <c r="H144" s="127"/>
      <c r="I144" s="127"/>
      <c r="J144" s="127"/>
      <c r="K144" s="127"/>
      <c r="L144" s="127"/>
      <c r="M144" s="127"/>
      <c r="N144" s="127"/>
      <c r="O144" s="127"/>
      <c r="P144" s="127"/>
    </row>
    <row r="145" spans="1:16" ht="16.5" x14ac:dyDescent="0.2">
      <c r="A145" s="36"/>
      <c r="B145" s="37"/>
      <c r="C145" s="37"/>
      <c r="D145" s="127"/>
      <c r="E145" s="127"/>
      <c r="F145" s="127"/>
      <c r="G145" s="127"/>
      <c r="H145" s="127"/>
      <c r="I145" s="127"/>
      <c r="J145" s="127"/>
      <c r="K145" s="127"/>
      <c r="L145" s="127"/>
      <c r="M145" s="127"/>
      <c r="N145" s="127"/>
      <c r="O145" s="127"/>
      <c r="P145" s="127"/>
    </row>
    <row r="146" spans="1:16" ht="16.5" x14ac:dyDescent="0.2">
      <c r="A146" s="36"/>
      <c r="B146" s="37"/>
      <c r="C146" s="37"/>
      <c r="D146" s="127"/>
      <c r="E146" s="127"/>
      <c r="F146" s="127"/>
      <c r="G146" s="127"/>
      <c r="H146" s="127"/>
      <c r="I146" s="127"/>
      <c r="J146" s="127"/>
      <c r="K146" s="127"/>
      <c r="L146" s="127"/>
      <c r="M146" s="127"/>
      <c r="N146" s="127"/>
      <c r="O146" s="127"/>
      <c r="P146" s="127"/>
    </row>
    <row r="147" spans="1:16" ht="17.25" x14ac:dyDescent="0.2">
      <c r="A147" s="401"/>
      <c r="B147" s="402"/>
      <c r="C147" s="402"/>
      <c r="D147" s="402"/>
      <c r="E147" s="402"/>
      <c r="F147" s="402"/>
      <c r="G147" s="402"/>
      <c r="H147" s="402"/>
      <c r="I147" s="402"/>
      <c r="J147" s="402"/>
      <c r="K147" s="402"/>
      <c r="L147" s="402"/>
      <c r="M147" s="402"/>
      <c r="N147" s="402"/>
      <c r="O147" s="402"/>
      <c r="P147" s="134"/>
    </row>
    <row r="148" spans="1:16" ht="16.5" x14ac:dyDescent="0.2">
      <c r="A148" s="36"/>
      <c r="B148" s="37"/>
      <c r="C148" s="37"/>
      <c r="D148" s="127"/>
      <c r="E148" s="127"/>
      <c r="F148" s="127"/>
      <c r="G148" s="127"/>
      <c r="H148" s="127"/>
      <c r="I148" s="127"/>
      <c r="J148" s="127"/>
      <c r="K148" s="127"/>
      <c r="L148" s="127"/>
      <c r="M148" s="127"/>
      <c r="N148" s="127"/>
      <c r="O148" s="127"/>
      <c r="P148" s="127"/>
    </row>
    <row r="149" spans="1:16" ht="16.5" x14ac:dyDescent="0.2">
      <c r="A149" s="36"/>
      <c r="B149" s="37"/>
      <c r="C149" s="37"/>
      <c r="D149" s="127"/>
      <c r="E149" s="127"/>
      <c r="F149" s="127"/>
      <c r="G149" s="127"/>
      <c r="H149" s="127"/>
      <c r="I149" s="127"/>
      <c r="J149" s="127"/>
      <c r="K149" s="127"/>
      <c r="L149" s="127"/>
      <c r="M149" s="127"/>
      <c r="N149" s="127"/>
      <c r="O149" s="127"/>
      <c r="P149" s="127"/>
    </row>
    <row r="150" spans="1:16" ht="16.5" x14ac:dyDescent="0.2">
      <c r="A150" s="36"/>
      <c r="B150" s="37"/>
      <c r="C150" s="37"/>
      <c r="D150" s="127"/>
      <c r="E150" s="127"/>
      <c r="F150" s="127"/>
      <c r="G150" s="127"/>
      <c r="H150" s="127"/>
      <c r="I150" s="127"/>
      <c r="J150" s="127"/>
      <c r="K150" s="127"/>
      <c r="L150" s="127"/>
      <c r="M150" s="127"/>
      <c r="N150" s="127"/>
      <c r="O150" s="127"/>
      <c r="P150" s="127"/>
    </row>
    <row r="151" spans="1:16" ht="17.25" x14ac:dyDescent="0.2">
      <c r="A151" s="401"/>
      <c r="B151" s="402"/>
      <c r="C151" s="402"/>
      <c r="D151" s="402"/>
      <c r="E151" s="402"/>
      <c r="F151" s="402"/>
      <c r="G151" s="402"/>
      <c r="H151" s="402"/>
      <c r="I151" s="402"/>
      <c r="J151" s="402"/>
      <c r="K151" s="402"/>
      <c r="L151" s="402"/>
      <c r="M151" s="402"/>
      <c r="N151" s="402"/>
      <c r="O151" s="402"/>
      <c r="P151" s="134"/>
    </row>
    <row r="152" spans="1:16" ht="16.5" x14ac:dyDescent="0.2">
      <c r="A152" s="36"/>
      <c r="B152" s="37"/>
      <c r="C152" s="37"/>
      <c r="D152" s="127"/>
      <c r="E152" s="127"/>
      <c r="F152" s="127"/>
      <c r="G152" s="127"/>
      <c r="H152" s="127"/>
      <c r="I152" s="127"/>
      <c r="J152" s="127"/>
      <c r="K152" s="127"/>
      <c r="L152" s="127"/>
      <c r="M152" s="127"/>
      <c r="N152" s="127"/>
      <c r="O152" s="127"/>
      <c r="P152" s="127"/>
    </row>
    <row r="153" spans="1:16" ht="16.5" x14ac:dyDescent="0.2">
      <c r="A153" s="36"/>
      <c r="B153" s="37"/>
      <c r="C153" s="37"/>
      <c r="D153" s="127"/>
      <c r="E153" s="127"/>
      <c r="F153" s="127"/>
      <c r="G153" s="127"/>
      <c r="H153" s="127"/>
      <c r="I153" s="127"/>
      <c r="J153" s="127"/>
      <c r="K153" s="127"/>
      <c r="L153" s="127"/>
      <c r="M153" s="127"/>
      <c r="N153" s="127"/>
      <c r="O153" s="127"/>
      <c r="P153" s="127"/>
    </row>
    <row r="154" spans="1:16" ht="16.5" x14ac:dyDescent="0.2">
      <c r="A154" s="36"/>
      <c r="B154" s="37"/>
      <c r="C154" s="37"/>
      <c r="D154" s="127"/>
      <c r="E154" s="127"/>
      <c r="F154" s="127"/>
      <c r="G154" s="127"/>
      <c r="H154" s="127"/>
      <c r="I154" s="127"/>
      <c r="J154" s="127"/>
      <c r="K154" s="127"/>
      <c r="L154" s="127"/>
      <c r="M154" s="127"/>
      <c r="N154" s="127"/>
      <c r="O154" s="127"/>
      <c r="P154" s="127"/>
    </row>
  </sheetData>
  <mergeCells count="16">
    <mergeCell ref="AQ5:BC5"/>
    <mergeCell ref="A151:O151"/>
    <mergeCell ref="A3:C3"/>
    <mergeCell ref="A139:O139"/>
    <mergeCell ref="A140:O142"/>
    <mergeCell ref="A143:O143"/>
    <mergeCell ref="A147:O147"/>
    <mergeCell ref="AD5:AP5"/>
    <mergeCell ref="A4:C4"/>
    <mergeCell ref="A5:A6"/>
    <mergeCell ref="B5:B6"/>
    <mergeCell ref="C5:C6"/>
    <mergeCell ref="D5:P5"/>
    <mergeCell ref="Q5:AC5"/>
    <mergeCell ref="B67:C67"/>
    <mergeCell ref="B91:C91"/>
  </mergeCells>
  <phoneticPr fontId="36" type="noConversion"/>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B9C07B0-18A7-44EC-898F-827ADCCB80C1}">
  <dimension ref="A1:BF87"/>
  <sheetViews>
    <sheetView showGridLines="0" zoomScaleNormal="100" workbookViewId="0"/>
  </sheetViews>
  <sheetFormatPr baseColWidth="10" defaultColWidth="11.42578125" defaultRowHeight="14.25" x14ac:dyDescent="0.2"/>
  <cols>
    <col min="1" max="1" width="13.140625" style="38" customWidth="1"/>
    <col min="2" max="2" width="32.28515625" style="38" customWidth="1"/>
    <col min="3" max="3" width="12.28515625" style="38" customWidth="1"/>
    <col min="4" max="4" width="98.42578125" style="38" customWidth="1"/>
    <col min="5" max="17" width="14.7109375" style="133" customWidth="1"/>
    <col min="18" max="20" width="14.7109375" style="131" customWidth="1"/>
    <col min="21" max="44" width="14.7109375" style="133" customWidth="1"/>
    <col min="45" max="51" width="11.42578125" style="38"/>
    <col min="52" max="52" width="13.85546875" style="38" bestFit="1" customWidth="1"/>
    <col min="53" max="53" width="11.42578125" style="38"/>
    <col min="54" max="57" width="13.5703125" style="38" bestFit="1" customWidth="1"/>
    <col min="58" max="16384" width="11.42578125" style="38"/>
  </cols>
  <sheetData>
    <row r="1" spans="1:58" s="45" customFormat="1" ht="60" customHeight="1" x14ac:dyDescent="0.2">
      <c r="A1" s="19"/>
      <c r="B1" s="19"/>
      <c r="C1" s="19"/>
      <c r="D1" s="19"/>
      <c r="E1" s="129"/>
      <c r="F1" s="129"/>
      <c r="G1" s="129"/>
      <c r="H1" s="129"/>
      <c r="I1" s="129"/>
      <c r="J1" s="129"/>
      <c r="K1" s="129"/>
      <c r="L1" s="129"/>
      <c r="M1" s="129"/>
      <c r="N1" s="129"/>
      <c r="O1" s="129"/>
      <c r="P1" s="129"/>
      <c r="Q1" s="129"/>
      <c r="R1" s="129"/>
      <c r="S1" s="129"/>
      <c r="T1" s="129"/>
      <c r="U1" s="133"/>
      <c r="V1" s="133"/>
      <c r="W1" s="133"/>
      <c r="X1" s="133"/>
      <c r="Y1" s="133"/>
      <c r="Z1" s="133"/>
      <c r="AA1" s="133"/>
      <c r="AB1" s="133"/>
      <c r="AC1" s="133"/>
      <c r="AD1" s="133"/>
      <c r="AE1" s="133"/>
      <c r="AF1" s="133"/>
      <c r="AG1" s="133"/>
      <c r="AH1" s="133"/>
      <c r="AI1" s="133"/>
      <c r="AJ1" s="133"/>
      <c r="AK1" s="133"/>
      <c r="AL1" s="133"/>
      <c r="AM1" s="133"/>
      <c r="AN1" s="133"/>
      <c r="AO1" s="133"/>
      <c r="AP1" s="133"/>
      <c r="AQ1" s="133"/>
      <c r="AR1" s="133"/>
    </row>
    <row r="2" spans="1:58" s="45" customFormat="1" ht="30.75" customHeight="1" x14ac:dyDescent="0.2">
      <c r="A2" s="19"/>
      <c r="B2" s="19"/>
      <c r="C2" s="19"/>
      <c r="D2" s="19"/>
      <c r="E2" s="129"/>
      <c r="F2" s="129"/>
      <c r="G2" s="129"/>
      <c r="H2" s="129"/>
      <c r="I2" s="129"/>
      <c r="J2" s="129"/>
      <c r="K2" s="129"/>
      <c r="L2" s="129"/>
      <c r="M2" s="129"/>
      <c r="N2" s="129"/>
      <c r="O2" s="129"/>
      <c r="P2" s="129"/>
      <c r="Q2" s="129"/>
      <c r="R2" s="129"/>
      <c r="S2" s="129"/>
      <c r="T2" s="129"/>
      <c r="U2" s="133"/>
      <c r="V2" s="133"/>
      <c r="W2" s="133"/>
      <c r="X2" s="133"/>
      <c r="Y2" s="133"/>
      <c r="Z2" s="133"/>
      <c r="AA2" s="133"/>
      <c r="AB2" s="133"/>
      <c r="AC2" s="133"/>
      <c r="AD2" s="133"/>
      <c r="AE2" s="133"/>
      <c r="AF2" s="133"/>
      <c r="AG2" s="133"/>
      <c r="AH2" s="133"/>
      <c r="AI2" s="133"/>
      <c r="AJ2" s="133"/>
      <c r="AK2" s="133"/>
      <c r="AL2" s="133"/>
      <c r="AM2" s="133"/>
      <c r="AN2" s="133"/>
      <c r="AO2" s="133"/>
      <c r="AP2" s="133"/>
      <c r="AQ2" s="133"/>
      <c r="AR2" s="133"/>
    </row>
    <row r="3" spans="1:58" ht="22.5" customHeight="1" x14ac:dyDescent="0.2">
      <c r="A3" s="385" t="s">
        <v>0</v>
      </c>
      <c r="B3" s="386"/>
      <c r="C3" s="386"/>
      <c r="D3" s="386"/>
      <c r="E3" s="130"/>
      <c r="F3" s="130"/>
      <c r="G3" s="130"/>
      <c r="H3" s="130"/>
      <c r="I3" s="130"/>
      <c r="J3" s="130"/>
      <c r="K3" s="130"/>
      <c r="L3" s="130"/>
      <c r="M3" s="130"/>
      <c r="N3" s="130"/>
      <c r="O3" s="130"/>
      <c r="P3" s="130"/>
      <c r="Q3" s="130"/>
    </row>
    <row r="4" spans="1:58" ht="54" customHeight="1" x14ac:dyDescent="0.2">
      <c r="A4" s="389" t="s">
        <v>107</v>
      </c>
      <c r="B4" s="390"/>
      <c r="C4" s="390"/>
      <c r="D4" s="390"/>
      <c r="E4" s="125"/>
      <c r="F4" s="125"/>
      <c r="G4" s="125"/>
      <c r="H4" s="125"/>
      <c r="I4" s="125"/>
      <c r="J4" s="125"/>
      <c r="K4" s="125"/>
      <c r="L4" s="125"/>
      <c r="M4" s="125"/>
      <c r="N4" s="125"/>
      <c r="O4" s="125"/>
      <c r="P4" s="125"/>
      <c r="Q4" s="125"/>
      <c r="R4" s="132"/>
      <c r="S4" s="132"/>
      <c r="W4" s="132"/>
      <c r="X4" s="132"/>
      <c r="Y4" s="132"/>
      <c r="Z4" s="132"/>
      <c r="AM4" s="132"/>
      <c r="AN4" s="132"/>
      <c r="AO4" s="132"/>
      <c r="AQ4" s="132"/>
      <c r="AU4" s="22"/>
      <c r="AV4" s="22"/>
      <c r="AW4" s="22"/>
      <c r="AX4" s="22"/>
      <c r="AY4" s="22"/>
      <c r="AZ4" s="22"/>
      <c r="BA4" s="22"/>
      <c r="BB4" s="22"/>
      <c r="BC4" s="22"/>
      <c r="BD4" s="22"/>
      <c r="BE4" s="333" t="s">
        <v>28</v>
      </c>
    </row>
    <row r="5" spans="1:58" s="78" customFormat="1" ht="20.25" customHeight="1" x14ac:dyDescent="0.2">
      <c r="A5" s="396" t="s">
        <v>55</v>
      </c>
      <c r="B5" s="396" t="s">
        <v>56</v>
      </c>
      <c r="C5" s="396" t="s">
        <v>70</v>
      </c>
      <c r="D5" s="396" t="s">
        <v>71</v>
      </c>
      <c r="E5" s="384" t="s">
        <v>30</v>
      </c>
      <c r="F5" s="384"/>
      <c r="G5" s="384"/>
      <c r="H5" s="384"/>
      <c r="I5" s="384"/>
      <c r="J5" s="384"/>
      <c r="K5" s="384"/>
      <c r="L5" s="384"/>
      <c r="M5" s="384"/>
      <c r="N5" s="384"/>
      <c r="O5" s="384"/>
      <c r="P5" s="384"/>
      <c r="Q5" s="384"/>
      <c r="R5" s="384" t="s">
        <v>31</v>
      </c>
      <c r="S5" s="384"/>
      <c r="T5" s="384"/>
      <c r="U5" s="384"/>
      <c r="V5" s="384"/>
      <c r="W5" s="384"/>
      <c r="X5" s="384"/>
      <c r="Y5" s="384"/>
      <c r="Z5" s="384"/>
      <c r="AA5" s="384"/>
      <c r="AB5" s="384"/>
      <c r="AC5" s="384"/>
      <c r="AD5" s="384"/>
      <c r="AE5" s="384" t="s">
        <v>32</v>
      </c>
      <c r="AF5" s="384"/>
      <c r="AG5" s="384"/>
      <c r="AH5" s="384"/>
      <c r="AI5" s="384"/>
      <c r="AJ5" s="384"/>
      <c r="AK5" s="384"/>
      <c r="AL5" s="384"/>
      <c r="AM5" s="384"/>
      <c r="AN5" s="384"/>
      <c r="AO5" s="384"/>
      <c r="AP5" s="384"/>
      <c r="AQ5" s="384"/>
      <c r="AR5" s="384" t="s">
        <v>33</v>
      </c>
      <c r="AS5" s="384"/>
      <c r="AT5" s="384"/>
      <c r="AU5" s="384"/>
      <c r="AV5" s="384"/>
      <c r="AW5" s="384"/>
      <c r="AX5" s="384"/>
      <c r="AY5" s="384"/>
      <c r="AZ5" s="384"/>
      <c r="BA5" s="384"/>
      <c r="BB5" s="384"/>
      <c r="BC5" s="384"/>
      <c r="BD5" s="384"/>
      <c r="BE5" s="330" t="s">
        <v>112</v>
      </c>
    </row>
    <row r="6" spans="1:58" s="78" customFormat="1" ht="33.75" customHeight="1" x14ac:dyDescent="0.2">
      <c r="A6" s="414"/>
      <c r="B6" s="414"/>
      <c r="C6" s="414"/>
      <c r="D6" s="414"/>
      <c r="E6" s="338" t="s">
        <v>34</v>
      </c>
      <c r="F6" s="338" t="s">
        <v>35</v>
      </c>
      <c r="G6" s="338" t="s">
        <v>36</v>
      </c>
      <c r="H6" s="338" t="s">
        <v>37</v>
      </c>
      <c r="I6" s="338" t="s">
        <v>38</v>
      </c>
      <c r="J6" s="338" t="s">
        <v>39</v>
      </c>
      <c r="K6" s="338" t="s">
        <v>40</v>
      </c>
      <c r="L6" s="338" t="s">
        <v>41</v>
      </c>
      <c r="M6" s="338" t="s">
        <v>42</v>
      </c>
      <c r="N6" s="338" t="s">
        <v>43</v>
      </c>
      <c r="O6" s="338" t="s">
        <v>44</v>
      </c>
      <c r="P6" s="338" t="s">
        <v>45</v>
      </c>
      <c r="Q6" s="338" t="s">
        <v>46</v>
      </c>
      <c r="R6" s="338" t="s">
        <v>34</v>
      </c>
      <c r="S6" s="338" t="s">
        <v>35</v>
      </c>
      <c r="T6" s="338" t="s">
        <v>36</v>
      </c>
      <c r="U6" s="338" t="s">
        <v>37</v>
      </c>
      <c r="V6" s="338" t="s">
        <v>38</v>
      </c>
      <c r="W6" s="338" t="s">
        <v>39</v>
      </c>
      <c r="X6" s="338" t="s">
        <v>40</v>
      </c>
      <c r="Y6" s="338" t="s">
        <v>41</v>
      </c>
      <c r="Z6" s="338" t="s">
        <v>42</v>
      </c>
      <c r="AA6" s="338" t="s">
        <v>43</v>
      </c>
      <c r="AB6" s="338" t="s">
        <v>44</v>
      </c>
      <c r="AC6" s="338" t="s">
        <v>45</v>
      </c>
      <c r="AD6" s="338" t="s">
        <v>46</v>
      </c>
      <c r="AE6" s="338" t="s">
        <v>34</v>
      </c>
      <c r="AF6" s="338" t="s">
        <v>35</v>
      </c>
      <c r="AG6" s="338" t="s">
        <v>36</v>
      </c>
      <c r="AH6" s="338" t="s">
        <v>37</v>
      </c>
      <c r="AI6" s="338" t="s">
        <v>38</v>
      </c>
      <c r="AJ6" s="338" t="s">
        <v>39</v>
      </c>
      <c r="AK6" s="338" t="s">
        <v>40</v>
      </c>
      <c r="AL6" s="338" t="s">
        <v>41</v>
      </c>
      <c r="AM6" s="338" t="s">
        <v>42</v>
      </c>
      <c r="AN6" s="338" t="s">
        <v>43</v>
      </c>
      <c r="AO6" s="338" t="s">
        <v>44</v>
      </c>
      <c r="AP6" s="338" t="s">
        <v>45</v>
      </c>
      <c r="AQ6" s="338" t="s">
        <v>46</v>
      </c>
      <c r="AR6" s="338" t="s">
        <v>34</v>
      </c>
      <c r="AS6" s="338" t="s">
        <v>35</v>
      </c>
      <c r="AT6" s="338" t="s">
        <v>36</v>
      </c>
      <c r="AU6" s="338" t="s">
        <v>37</v>
      </c>
      <c r="AV6" s="338" t="s">
        <v>38</v>
      </c>
      <c r="AW6" s="338" t="s">
        <v>39</v>
      </c>
      <c r="AX6" s="338" t="s">
        <v>40</v>
      </c>
      <c r="AY6" s="338" t="s">
        <v>41</v>
      </c>
      <c r="AZ6" s="338" t="s">
        <v>42</v>
      </c>
      <c r="BA6" s="338" t="s">
        <v>43</v>
      </c>
      <c r="BB6" s="338" t="s">
        <v>44</v>
      </c>
      <c r="BC6" s="338" t="s">
        <v>45</v>
      </c>
      <c r="BD6" s="338" t="s">
        <v>46</v>
      </c>
      <c r="BE6" s="338" t="s">
        <v>34</v>
      </c>
    </row>
    <row r="7" spans="1:58" s="257" customFormat="1" ht="15.75" customHeight="1" x14ac:dyDescent="0.2">
      <c r="A7" s="321">
        <v>211</v>
      </c>
      <c r="B7" s="321" t="s">
        <v>123</v>
      </c>
      <c r="C7" s="322" t="s">
        <v>122</v>
      </c>
      <c r="D7" s="321" t="s">
        <v>122</v>
      </c>
      <c r="E7" s="298">
        <v>73135.909438083138</v>
      </c>
      <c r="F7" s="298">
        <v>47791.4360899936</v>
      </c>
      <c r="G7" s="298">
        <v>57843.305400759004</v>
      </c>
      <c r="H7" s="298">
        <v>69964.208108554187</v>
      </c>
      <c r="I7" s="298">
        <v>77529.57493234289</v>
      </c>
      <c r="J7" s="298">
        <v>92485.203734640396</v>
      </c>
      <c r="K7" s="298">
        <v>119511.54976463411</v>
      </c>
      <c r="L7" s="298">
        <v>110965.79052968152</v>
      </c>
      <c r="M7" s="298">
        <v>91325.137905532043</v>
      </c>
      <c r="N7" s="298">
        <v>92535.229655977804</v>
      </c>
      <c r="O7" s="298">
        <v>96313.329271984258</v>
      </c>
      <c r="P7" s="298">
        <v>122969.31071485183</v>
      </c>
      <c r="Q7" s="298">
        <v>1052369.9855470348</v>
      </c>
      <c r="R7" s="298">
        <v>126427.35209615667</v>
      </c>
      <c r="S7" s="298">
        <v>95378.758461310266</v>
      </c>
      <c r="T7" s="298">
        <v>94720.892727633574</v>
      </c>
      <c r="U7" s="298">
        <v>107730.36213689992</v>
      </c>
      <c r="V7" s="298">
        <v>96841.171588506593</v>
      </c>
      <c r="W7" s="298">
        <v>105051.94989687503</v>
      </c>
      <c r="X7" s="298">
        <v>154907.87800316929</v>
      </c>
      <c r="Y7" s="298">
        <v>132487.72484317029</v>
      </c>
      <c r="Z7" s="298">
        <v>99543.26052506316</v>
      </c>
      <c r="AA7" s="298">
        <v>100774.89121659941</v>
      </c>
      <c r="AB7" s="298">
        <v>93314.337063754894</v>
      </c>
      <c r="AC7" s="298">
        <v>127063.00093605331</v>
      </c>
      <c r="AD7" s="298">
        <v>1334241.5794951923</v>
      </c>
      <c r="AE7" s="298">
        <v>137739.91055601128</v>
      </c>
      <c r="AF7" s="298">
        <v>98379.68167730642</v>
      </c>
      <c r="AG7" s="298">
        <v>96198.58102044015</v>
      </c>
      <c r="AH7" s="298">
        <v>91631.363557472621</v>
      </c>
      <c r="AI7" s="298">
        <v>97983.501533906499</v>
      </c>
      <c r="AJ7" s="298">
        <v>101852.85558488345</v>
      </c>
      <c r="AK7" s="298">
        <v>140712.52505701807</v>
      </c>
      <c r="AL7" s="298">
        <v>136836.8136045514</v>
      </c>
      <c r="AM7" s="298">
        <v>113427.98925398676</v>
      </c>
      <c r="AN7" s="298">
        <v>108764.96410140558</v>
      </c>
      <c r="AO7" s="298">
        <v>118522.3681734336</v>
      </c>
      <c r="AP7" s="298">
        <v>158169.05512675809</v>
      </c>
      <c r="AQ7" s="298">
        <v>1400219.6092471739</v>
      </c>
      <c r="AR7" s="298">
        <v>168640.04791567486</v>
      </c>
      <c r="AS7" s="298">
        <v>112723.01990091937</v>
      </c>
      <c r="AT7" s="298">
        <v>116112.68851143635</v>
      </c>
      <c r="AU7" s="298">
        <v>120952.00268208007</v>
      </c>
      <c r="AV7" s="298">
        <v>117775.91366947551</v>
      </c>
      <c r="AW7" s="298">
        <v>125068.95069636732</v>
      </c>
      <c r="AX7" s="298">
        <v>162970.89053045772</v>
      </c>
      <c r="AY7" s="298">
        <v>155037.14892735914</v>
      </c>
      <c r="AZ7" s="298">
        <v>122605.48460919505</v>
      </c>
      <c r="BA7" s="298">
        <v>125232.88713160346</v>
      </c>
      <c r="BB7" s="298">
        <v>122040.77016872751</v>
      </c>
      <c r="BC7" s="298">
        <v>164731.06503959696</v>
      </c>
      <c r="BD7" s="298">
        <v>1613890.8697828932</v>
      </c>
      <c r="BE7" s="298">
        <v>175434.9964287882</v>
      </c>
      <c r="BF7" s="344"/>
    </row>
    <row r="8" spans="1:58" s="31" customFormat="1" ht="15.75" customHeight="1" x14ac:dyDescent="0.2">
      <c r="A8" s="341"/>
      <c r="B8" s="341" t="s">
        <v>122</v>
      </c>
      <c r="C8" s="342" t="s">
        <v>214</v>
      </c>
      <c r="D8" s="341" t="s">
        <v>215</v>
      </c>
      <c r="E8" s="243">
        <v>73131.366002059847</v>
      </c>
      <c r="F8" s="243">
        <v>47747.932241654984</v>
      </c>
      <c r="G8" s="243">
        <v>57810.300841451142</v>
      </c>
      <c r="H8" s="243">
        <v>69906.03672783052</v>
      </c>
      <c r="I8" s="243">
        <v>77495.034186131234</v>
      </c>
      <c r="J8" s="243">
        <v>92471.026856508062</v>
      </c>
      <c r="K8" s="243">
        <v>119501.72812834785</v>
      </c>
      <c r="L8" s="243">
        <v>110866.43274024589</v>
      </c>
      <c r="M8" s="243">
        <v>91249.201617357801</v>
      </c>
      <c r="N8" s="243">
        <v>92468.841441932629</v>
      </c>
      <c r="O8" s="243">
        <v>96279.223817728634</v>
      </c>
      <c r="P8" s="243">
        <v>122961.55064957165</v>
      </c>
      <c r="Q8" s="243">
        <v>1051888.6752508203</v>
      </c>
      <c r="R8" s="243">
        <v>126371.42217091552</v>
      </c>
      <c r="S8" s="243">
        <v>95348.788103547457</v>
      </c>
      <c r="T8" s="243">
        <v>94664.859394724364</v>
      </c>
      <c r="U8" s="243">
        <v>107715.92724784814</v>
      </c>
      <c r="V8" s="243">
        <v>96746.205168919536</v>
      </c>
      <c r="W8" s="243">
        <v>105043.13862612599</v>
      </c>
      <c r="X8" s="243">
        <v>154865.30069764928</v>
      </c>
      <c r="Y8" s="243">
        <v>132427.00003610449</v>
      </c>
      <c r="Z8" s="243">
        <v>99543.26052506316</v>
      </c>
      <c r="AA8" s="243">
        <v>100690.3655459935</v>
      </c>
      <c r="AB8" s="243">
        <v>93225.786854097154</v>
      </c>
      <c r="AC8" s="243">
        <v>127026.91468014999</v>
      </c>
      <c r="AD8" s="243">
        <v>1333668.9690511385</v>
      </c>
      <c r="AE8" s="243">
        <v>137658.08278076819</v>
      </c>
      <c r="AF8" s="243">
        <v>98334.835752690138</v>
      </c>
      <c r="AG8" s="243">
        <v>96151.612831101156</v>
      </c>
      <c r="AH8" s="243">
        <v>91550.173277562179</v>
      </c>
      <c r="AI8" s="243">
        <v>97909.387669652642</v>
      </c>
      <c r="AJ8" s="243">
        <v>101703.46668408037</v>
      </c>
      <c r="AK8" s="243">
        <v>140633.60106366573</v>
      </c>
      <c r="AL8" s="243">
        <v>136763.64705645255</v>
      </c>
      <c r="AM8" s="243">
        <v>113385.91573788555</v>
      </c>
      <c r="AN8" s="243">
        <v>108701.86234989304</v>
      </c>
      <c r="AO8" s="243">
        <v>118402.12802748423</v>
      </c>
      <c r="AP8" s="243">
        <v>158140.27913571324</v>
      </c>
      <c r="AQ8" s="243">
        <v>1399334.9923669491</v>
      </c>
      <c r="AR8" s="243">
        <v>168582.22339994452</v>
      </c>
      <c r="AS8" s="243">
        <v>112723.01990091937</v>
      </c>
      <c r="AT8" s="243">
        <v>116046.47290268942</v>
      </c>
      <c r="AU8" s="243">
        <v>120843.66557171762</v>
      </c>
      <c r="AV8" s="243">
        <v>117709.11885197151</v>
      </c>
      <c r="AW8" s="243">
        <v>125002.30971753912</v>
      </c>
      <c r="AX8" s="243">
        <v>162936.84200106416</v>
      </c>
      <c r="AY8" s="243">
        <v>154940.4014162457</v>
      </c>
      <c r="AZ8" s="243">
        <v>122552.0622036749</v>
      </c>
      <c r="BA8" s="243">
        <v>125178.20572767433</v>
      </c>
      <c r="BB8" s="243">
        <v>122000.16384133536</v>
      </c>
      <c r="BC8" s="243">
        <v>163886.05733427391</v>
      </c>
      <c r="BD8" s="243">
        <v>1612400.5428690496</v>
      </c>
      <c r="BE8" s="243">
        <v>175308.33693038861</v>
      </c>
      <c r="BF8" s="335"/>
    </row>
    <row r="9" spans="1:58" s="31" customFormat="1" ht="15.75" customHeight="1" x14ac:dyDescent="0.2">
      <c r="A9" s="278"/>
      <c r="B9" s="278" t="s">
        <v>122</v>
      </c>
      <c r="C9" s="340" t="s">
        <v>122</v>
      </c>
      <c r="D9" s="339" t="s">
        <v>216</v>
      </c>
      <c r="E9" s="250">
        <v>4.5434360232957829</v>
      </c>
      <c r="F9" s="250">
        <v>43.503848338617509</v>
      </c>
      <c r="G9" s="250">
        <v>33.004559307859623</v>
      </c>
      <c r="H9" s="250">
        <v>58.171380723662821</v>
      </c>
      <c r="I9" s="250">
        <v>34.540746211658487</v>
      </c>
      <c r="J9" s="250">
        <v>14.176878132340596</v>
      </c>
      <c r="K9" s="250">
        <v>9.8216362862640558</v>
      </c>
      <c r="L9" s="250">
        <v>99.357789435623516</v>
      </c>
      <c r="M9" s="250">
        <v>75.936288174238342</v>
      </c>
      <c r="N9" s="250">
        <v>66.388214045168667</v>
      </c>
      <c r="O9" s="250">
        <v>34.105454255627649</v>
      </c>
      <c r="P9" s="250">
        <v>7.7600652801835803</v>
      </c>
      <c r="Q9" s="250">
        <v>481.3102962145407</v>
      </c>
      <c r="R9" s="250">
        <v>55.92992524114851</v>
      </c>
      <c r="S9" s="250">
        <v>29.970357762804849</v>
      </c>
      <c r="T9" s="250">
        <v>56.033332909209228</v>
      </c>
      <c r="U9" s="250">
        <v>14.434889051772231</v>
      </c>
      <c r="V9" s="250">
        <v>94.966419587053736</v>
      </c>
      <c r="W9" s="250">
        <v>8.811270749030669</v>
      </c>
      <c r="X9" s="250">
        <v>42.577305520015763</v>
      </c>
      <c r="Y9" s="250">
        <v>60.724807065791637</v>
      </c>
      <c r="Z9" s="250">
        <v>0</v>
      </c>
      <c r="AA9" s="250">
        <v>84.525670605918023</v>
      </c>
      <c r="AB9" s="250">
        <v>88.550209657741902</v>
      </c>
      <c r="AC9" s="250">
        <v>36.086255903328819</v>
      </c>
      <c r="AD9" s="250">
        <v>572.6104440538154</v>
      </c>
      <c r="AE9" s="250">
        <v>81.827775243088311</v>
      </c>
      <c r="AF9" s="250">
        <v>44.845924616287796</v>
      </c>
      <c r="AG9" s="250">
        <v>46.968189338989689</v>
      </c>
      <c r="AH9" s="250">
        <v>81.190279910437908</v>
      </c>
      <c r="AI9" s="250">
        <v>74.113864253858452</v>
      </c>
      <c r="AJ9" s="250">
        <v>149.38890080308263</v>
      </c>
      <c r="AK9" s="250">
        <v>78.923993352328964</v>
      </c>
      <c r="AL9" s="250">
        <v>73.166548098839087</v>
      </c>
      <c r="AM9" s="250">
        <v>42.07351610120778</v>
      </c>
      <c r="AN9" s="250">
        <v>63.101751512541554</v>
      </c>
      <c r="AO9" s="250">
        <v>120.24014594936315</v>
      </c>
      <c r="AP9" s="250">
        <v>28.775991044847043</v>
      </c>
      <c r="AQ9" s="250">
        <v>884.61688022487238</v>
      </c>
      <c r="AR9" s="250">
        <v>57.824515730343705</v>
      </c>
      <c r="AS9" s="250">
        <v>0</v>
      </c>
      <c r="AT9" s="250">
        <v>66.215608746930641</v>
      </c>
      <c r="AU9" s="250">
        <v>108.33711036245461</v>
      </c>
      <c r="AV9" s="250">
        <v>66.794817504008677</v>
      </c>
      <c r="AW9" s="250">
        <v>66.640978828196978</v>
      </c>
      <c r="AX9" s="250">
        <v>34.048529393568188</v>
      </c>
      <c r="AY9" s="250">
        <v>96.74751111343484</v>
      </c>
      <c r="AZ9" s="250">
        <v>53.422405520150392</v>
      </c>
      <c r="BA9" s="250">
        <v>54.681403929136238</v>
      </c>
      <c r="BB9" s="250">
        <v>40.60632739214072</v>
      </c>
      <c r="BC9" s="250">
        <v>845.00770532305819</v>
      </c>
      <c r="BD9" s="250">
        <v>1490.3269138434232</v>
      </c>
      <c r="BE9" s="250">
        <v>126.65949839959713</v>
      </c>
      <c r="BF9" s="335"/>
    </row>
    <row r="10" spans="1:58" s="257" customFormat="1" ht="15.75" customHeight="1" x14ac:dyDescent="0.2">
      <c r="A10" s="309">
        <v>263</v>
      </c>
      <c r="B10" s="309" t="s">
        <v>138</v>
      </c>
      <c r="C10" s="345" t="s">
        <v>122</v>
      </c>
      <c r="D10" s="309" t="s">
        <v>122</v>
      </c>
      <c r="E10" s="295">
        <v>81892.62417349148</v>
      </c>
      <c r="F10" s="295">
        <v>93513.104298032893</v>
      </c>
      <c r="G10" s="295">
        <v>101393.07894928729</v>
      </c>
      <c r="H10" s="295">
        <v>102286.02591958578</v>
      </c>
      <c r="I10" s="295">
        <v>89528.020655848493</v>
      </c>
      <c r="J10" s="295">
        <v>106338.0966812181</v>
      </c>
      <c r="K10" s="295">
        <v>94887.295056762377</v>
      </c>
      <c r="L10" s="295">
        <v>93271.596247519628</v>
      </c>
      <c r="M10" s="295">
        <v>108308.57331670265</v>
      </c>
      <c r="N10" s="295">
        <v>103833.87660042713</v>
      </c>
      <c r="O10" s="295">
        <v>95361.943107142302</v>
      </c>
      <c r="P10" s="295">
        <v>124657.82022633438</v>
      </c>
      <c r="Q10" s="295">
        <v>1195272.0552323526</v>
      </c>
      <c r="R10" s="295">
        <v>90387.587765502059</v>
      </c>
      <c r="S10" s="295">
        <v>95127.224639013395</v>
      </c>
      <c r="T10" s="295">
        <v>105946.60630705778</v>
      </c>
      <c r="U10" s="295">
        <v>105173.27837836012</v>
      </c>
      <c r="V10" s="295">
        <v>102806.7425224024</v>
      </c>
      <c r="W10" s="295">
        <v>122167.42571250968</v>
      </c>
      <c r="X10" s="295">
        <v>115033.32302254601</v>
      </c>
      <c r="Y10" s="295">
        <v>124793.27946977103</v>
      </c>
      <c r="Z10" s="295">
        <v>114297.48813973909</v>
      </c>
      <c r="AA10" s="295">
        <v>126853.44152721961</v>
      </c>
      <c r="AB10" s="295">
        <v>123039.56016537079</v>
      </c>
      <c r="AC10" s="295">
        <v>146654.3512372195</v>
      </c>
      <c r="AD10" s="295">
        <v>1372280.3088867117</v>
      </c>
      <c r="AE10" s="295">
        <v>123007.84402794561</v>
      </c>
      <c r="AF10" s="295">
        <v>130238.99976343794</v>
      </c>
      <c r="AG10" s="295">
        <v>129518.98240519248</v>
      </c>
      <c r="AH10" s="295">
        <v>144085.98565716407</v>
      </c>
      <c r="AI10" s="295">
        <v>140190.9681171554</v>
      </c>
      <c r="AJ10" s="295">
        <v>139162.1249996133</v>
      </c>
      <c r="AK10" s="295">
        <v>161103.22349645913</v>
      </c>
      <c r="AL10" s="295">
        <v>154105.56202815054</v>
      </c>
      <c r="AM10" s="295">
        <v>137671.16033245591</v>
      </c>
      <c r="AN10" s="295">
        <v>144189.41256688678</v>
      </c>
      <c r="AO10" s="295">
        <v>137310.4615139933</v>
      </c>
      <c r="AP10" s="295">
        <v>188008.27904120027</v>
      </c>
      <c r="AQ10" s="295">
        <v>1728593.0039496548</v>
      </c>
      <c r="AR10" s="295">
        <v>132656.48649399058</v>
      </c>
      <c r="AS10" s="295">
        <v>144637.67800834239</v>
      </c>
      <c r="AT10" s="295">
        <v>148665.26039101428</v>
      </c>
      <c r="AU10" s="295">
        <v>146545.30244481162</v>
      </c>
      <c r="AV10" s="295">
        <v>141752.79797219529</v>
      </c>
      <c r="AW10" s="295">
        <v>147202.60613657764</v>
      </c>
      <c r="AX10" s="295">
        <v>162927.76042873331</v>
      </c>
      <c r="AY10" s="295">
        <v>149904.3360892116</v>
      </c>
      <c r="AZ10" s="295">
        <v>174407.76739017077</v>
      </c>
      <c r="BA10" s="295">
        <v>159850.54065401238</v>
      </c>
      <c r="BB10" s="295">
        <v>154708.36152821686</v>
      </c>
      <c r="BC10" s="295">
        <v>218420.99097539659</v>
      </c>
      <c r="BD10" s="295">
        <v>1881679.8885126733</v>
      </c>
      <c r="BE10" s="295">
        <v>147804.62595165582</v>
      </c>
      <c r="BF10" s="344"/>
    </row>
    <row r="11" spans="1:58" s="31" customFormat="1" ht="15.75" customHeight="1" x14ac:dyDescent="0.2">
      <c r="A11" s="339"/>
      <c r="B11" s="339" t="s">
        <v>122</v>
      </c>
      <c r="C11" s="340" t="s">
        <v>217</v>
      </c>
      <c r="D11" s="339" t="s">
        <v>218</v>
      </c>
      <c r="E11" s="250">
        <v>14565.86310299133</v>
      </c>
      <c r="F11" s="250">
        <v>17200.113419943707</v>
      </c>
      <c r="G11" s="250">
        <v>18091.06698479865</v>
      </c>
      <c r="H11" s="250">
        <v>20087.176175827521</v>
      </c>
      <c r="I11" s="250">
        <v>16914.518729266954</v>
      </c>
      <c r="J11" s="250">
        <v>19332.51508612225</v>
      </c>
      <c r="K11" s="250">
        <v>18596.497783858104</v>
      </c>
      <c r="L11" s="250">
        <v>20405.35944201556</v>
      </c>
      <c r="M11" s="250">
        <v>21844.305291508063</v>
      </c>
      <c r="N11" s="250">
        <v>20225.454329986413</v>
      </c>
      <c r="O11" s="250">
        <v>20751.187653679157</v>
      </c>
      <c r="P11" s="250">
        <v>25008.090622669773</v>
      </c>
      <c r="Q11" s="250">
        <v>233022.1486226675</v>
      </c>
      <c r="R11" s="250">
        <v>23620.715041774245</v>
      </c>
      <c r="S11" s="250">
        <v>23726.283737888709</v>
      </c>
      <c r="T11" s="250">
        <v>25924.208814454803</v>
      </c>
      <c r="U11" s="250">
        <v>26855.09526950464</v>
      </c>
      <c r="V11" s="250">
        <v>27269.308183241552</v>
      </c>
      <c r="W11" s="250">
        <v>32498.0590477765</v>
      </c>
      <c r="X11" s="250">
        <v>29121.722704267238</v>
      </c>
      <c r="Y11" s="250">
        <v>33208.335779049259</v>
      </c>
      <c r="Z11" s="250">
        <v>29900.501949380199</v>
      </c>
      <c r="AA11" s="250">
        <v>31502.859105998315</v>
      </c>
      <c r="AB11" s="250">
        <v>34959.471233361597</v>
      </c>
      <c r="AC11" s="250">
        <v>37223.904957897765</v>
      </c>
      <c r="AD11" s="250">
        <v>355810.46582459484</v>
      </c>
      <c r="AE11" s="250">
        <v>34611.509625825129</v>
      </c>
      <c r="AF11" s="250">
        <v>35984.153436201435</v>
      </c>
      <c r="AG11" s="250">
        <v>36577.006946970316</v>
      </c>
      <c r="AH11" s="250">
        <v>37493.360911296491</v>
      </c>
      <c r="AI11" s="250">
        <v>42712.253961608207</v>
      </c>
      <c r="AJ11" s="250">
        <v>38718.062792744866</v>
      </c>
      <c r="AK11" s="250">
        <v>39055.724955268102</v>
      </c>
      <c r="AL11" s="250">
        <v>42473.19681732983</v>
      </c>
      <c r="AM11" s="250">
        <v>37915.67640468436</v>
      </c>
      <c r="AN11" s="250">
        <v>39922.296471721267</v>
      </c>
      <c r="AO11" s="250">
        <v>33494.341580975102</v>
      </c>
      <c r="AP11" s="250">
        <v>48506.383187456624</v>
      </c>
      <c r="AQ11" s="250">
        <v>467463.96709208179</v>
      </c>
      <c r="AR11" s="250">
        <v>41446.942312028892</v>
      </c>
      <c r="AS11" s="250">
        <v>44072.939704382967</v>
      </c>
      <c r="AT11" s="250">
        <v>42111.170439420093</v>
      </c>
      <c r="AU11" s="250">
        <v>43270.462543222733</v>
      </c>
      <c r="AV11" s="250">
        <v>41128.349990754992</v>
      </c>
      <c r="AW11" s="250">
        <v>40224.679392801481</v>
      </c>
      <c r="AX11" s="250">
        <v>49966.873653177092</v>
      </c>
      <c r="AY11" s="250">
        <v>42927.465337457717</v>
      </c>
      <c r="AZ11" s="250">
        <v>47038.613466189359</v>
      </c>
      <c r="BA11" s="250">
        <v>46932.11161174209</v>
      </c>
      <c r="BB11" s="250">
        <v>41227.5965845147</v>
      </c>
      <c r="BC11" s="250">
        <v>66440.646826596538</v>
      </c>
      <c r="BD11" s="250">
        <v>546787.85186228878</v>
      </c>
      <c r="BE11" s="250">
        <v>51035.840121595793</v>
      </c>
      <c r="BF11" s="335"/>
    </row>
    <row r="12" spans="1:58" s="91" customFormat="1" ht="15.75" customHeight="1" x14ac:dyDescent="0.2">
      <c r="A12" s="341"/>
      <c r="B12" s="341" t="s">
        <v>122</v>
      </c>
      <c r="C12" s="342" t="s">
        <v>219</v>
      </c>
      <c r="D12" s="341" t="s">
        <v>220</v>
      </c>
      <c r="E12" s="243">
        <v>34512.943362214064</v>
      </c>
      <c r="F12" s="243">
        <v>44711.019560867295</v>
      </c>
      <c r="G12" s="243">
        <v>46664.223018222452</v>
      </c>
      <c r="H12" s="243">
        <v>43259.399127600089</v>
      </c>
      <c r="I12" s="243">
        <v>39666.39684870722</v>
      </c>
      <c r="J12" s="243">
        <v>44432.348556055724</v>
      </c>
      <c r="K12" s="243">
        <v>41610.191032656978</v>
      </c>
      <c r="L12" s="243">
        <v>37016.403093960253</v>
      </c>
      <c r="M12" s="243">
        <v>46111.816875076554</v>
      </c>
      <c r="N12" s="243">
        <v>44790.350999823786</v>
      </c>
      <c r="O12" s="243">
        <v>43011.451840739726</v>
      </c>
      <c r="P12" s="243">
        <v>49233.74408974313</v>
      </c>
      <c r="Q12" s="243">
        <v>515020.28840566729</v>
      </c>
      <c r="R12" s="243">
        <v>36017.11265246832</v>
      </c>
      <c r="S12" s="243">
        <v>41759.176783804258</v>
      </c>
      <c r="T12" s="243">
        <v>43778.888823615918</v>
      </c>
      <c r="U12" s="243">
        <v>39187.515533250895</v>
      </c>
      <c r="V12" s="243">
        <v>41163.531964272996</v>
      </c>
      <c r="W12" s="243">
        <v>43694.021149525608</v>
      </c>
      <c r="X12" s="243">
        <v>45950.268226268192</v>
      </c>
      <c r="Y12" s="243">
        <v>48905.873067311222</v>
      </c>
      <c r="Z12" s="243">
        <v>44437.964022672742</v>
      </c>
      <c r="AA12" s="243">
        <v>48557.921512210654</v>
      </c>
      <c r="AB12" s="243">
        <v>45675.060535400378</v>
      </c>
      <c r="AC12" s="243">
        <v>52150.609673359926</v>
      </c>
      <c r="AD12" s="243">
        <v>531277.94394416106</v>
      </c>
      <c r="AE12" s="243">
        <v>44644.924134742876</v>
      </c>
      <c r="AF12" s="243">
        <v>49301.248657676762</v>
      </c>
      <c r="AG12" s="243">
        <v>46537.453373932498</v>
      </c>
      <c r="AH12" s="243">
        <v>54879.451376784971</v>
      </c>
      <c r="AI12" s="243">
        <v>50882.934532842482</v>
      </c>
      <c r="AJ12" s="243">
        <v>50194.490551094299</v>
      </c>
      <c r="AK12" s="243">
        <v>45146.210143403492</v>
      </c>
      <c r="AL12" s="243">
        <v>54565.291507123089</v>
      </c>
      <c r="AM12" s="243">
        <v>48818.91302943504</v>
      </c>
      <c r="AN12" s="243">
        <v>47295.47492579613</v>
      </c>
      <c r="AO12" s="243">
        <v>48268.938538371593</v>
      </c>
      <c r="AP12" s="243">
        <v>57399.946561701421</v>
      </c>
      <c r="AQ12" s="243">
        <v>597935.27733290475</v>
      </c>
      <c r="AR12" s="243">
        <v>42502.804693481972</v>
      </c>
      <c r="AS12" s="243">
        <v>50122.08550221003</v>
      </c>
      <c r="AT12" s="243">
        <v>50093.610269655161</v>
      </c>
      <c r="AU12" s="243">
        <v>46784.399250222894</v>
      </c>
      <c r="AV12" s="243">
        <v>47635.430536151434</v>
      </c>
      <c r="AW12" s="243">
        <v>45049.010581553237</v>
      </c>
      <c r="AX12" s="243">
        <v>52594.425125323804</v>
      </c>
      <c r="AY12" s="243">
        <v>50955.63852394493</v>
      </c>
      <c r="AZ12" s="243">
        <v>52576.045619372373</v>
      </c>
      <c r="BA12" s="243">
        <v>53150.990400377501</v>
      </c>
      <c r="BB12" s="243">
        <v>50703.362893412326</v>
      </c>
      <c r="BC12" s="243">
        <v>58383.2873362807</v>
      </c>
      <c r="BD12" s="243">
        <v>600551.09073198633</v>
      </c>
      <c r="BE12" s="243">
        <v>44754.978407830313</v>
      </c>
      <c r="BF12" s="335"/>
    </row>
    <row r="13" spans="1:58" s="31" customFormat="1" ht="15.75" customHeight="1" x14ac:dyDescent="0.2">
      <c r="A13" s="339"/>
      <c r="B13" s="339" t="s">
        <v>122</v>
      </c>
      <c r="C13" s="340" t="s">
        <v>221</v>
      </c>
      <c r="D13" s="339" t="s">
        <v>222</v>
      </c>
      <c r="E13" s="250">
        <v>16459.859115511881</v>
      </c>
      <c r="F13" s="250">
        <v>17274.980445249414</v>
      </c>
      <c r="G13" s="250">
        <v>21557.301391347264</v>
      </c>
      <c r="H13" s="250">
        <v>20474.366606538082</v>
      </c>
      <c r="I13" s="250">
        <v>20111.162996243882</v>
      </c>
      <c r="J13" s="250">
        <v>25190.748369698849</v>
      </c>
      <c r="K13" s="250">
        <v>19277.732511740232</v>
      </c>
      <c r="L13" s="250">
        <v>21644.269124839397</v>
      </c>
      <c r="M13" s="250">
        <v>26144.134709745991</v>
      </c>
      <c r="N13" s="250">
        <v>22537.392672606253</v>
      </c>
      <c r="O13" s="250">
        <v>19251.717262482951</v>
      </c>
      <c r="P13" s="250">
        <v>28575.020635837809</v>
      </c>
      <c r="Q13" s="250">
        <v>258498.685841842</v>
      </c>
      <c r="R13" s="250">
        <v>17859.169042189678</v>
      </c>
      <c r="S13" s="250">
        <v>17456.445377866959</v>
      </c>
      <c r="T13" s="250">
        <v>22660.264445014171</v>
      </c>
      <c r="U13" s="250">
        <v>23217.739653066354</v>
      </c>
      <c r="V13" s="250">
        <v>21396.785902166495</v>
      </c>
      <c r="W13" s="250">
        <v>31287.11975846444</v>
      </c>
      <c r="X13" s="250">
        <v>22627.76636356378</v>
      </c>
      <c r="Y13" s="250">
        <v>28067.535755960103</v>
      </c>
      <c r="Z13" s="250">
        <v>24958.194080989444</v>
      </c>
      <c r="AA13" s="250">
        <v>27996.464047675283</v>
      </c>
      <c r="AB13" s="250">
        <v>26384.247517458512</v>
      </c>
      <c r="AC13" s="250">
        <v>38376.117229717769</v>
      </c>
      <c r="AD13" s="250">
        <v>302287.84917413304</v>
      </c>
      <c r="AE13" s="250">
        <v>29138.171642460133</v>
      </c>
      <c r="AF13" s="250">
        <v>26869.455484888455</v>
      </c>
      <c r="AG13" s="250">
        <v>34529.083501807363</v>
      </c>
      <c r="AH13" s="250">
        <v>31492.45005526605</v>
      </c>
      <c r="AI13" s="250">
        <v>32026.417858880624</v>
      </c>
      <c r="AJ13" s="250">
        <v>35116.390212023987</v>
      </c>
      <c r="AK13" s="250">
        <v>60785.01688207352</v>
      </c>
      <c r="AL13" s="250">
        <v>39983.984916839283</v>
      </c>
      <c r="AM13" s="250">
        <v>37710.79208612816</v>
      </c>
      <c r="AN13" s="250">
        <v>39460.795346243176</v>
      </c>
      <c r="AO13" s="250">
        <v>41366.764960508786</v>
      </c>
      <c r="AP13" s="250">
        <v>53742.817542289566</v>
      </c>
      <c r="AQ13" s="250">
        <v>462222.14048940904</v>
      </c>
      <c r="AR13" s="250">
        <v>33372.37868353771</v>
      </c>
      <c r="AS13" s="250">
        <v>34943.641185814115</v>
      </c>
      <c r="AT13" s="250">
        <v>40231.795250083538</v>
      </c>
      <c r="AU13" s="250">
        <v>42019.51154892832</v>
      </c>
      <c r="AV13" s="250">
        <v>39109.392714714879</v>
      </c>
      <c r="AW13" s="250">
        <v>44525.174813635735</v>
      </c>
      <c r="AX13" s="250">
        <v>45893.939037415788</v>
      </c>
      <c r="AY13" s="250">
        <v>41238.100754536019</v>
      </c>
      <c r="AZ13" s="250">
        <v>54070.288845033858</v>
      </c>
      <c r="BA13" s="250">
        <v>45472.885770736255</v>
      </c>
      <c r="BB13" s="250">
        <v>48288.935005318737</v>
      </c>
      <c r="BC13" s="250">
        <v>66519.473981816976</v>
      </c>
      <c r="BD13" s="250">
        <v>535685.51759157202</v>
      </c>
      <c r="BE13" s="250">
        <v>37964.972997483193</v>
      </c>
      <c r="BF13" s="335"/>
    </row>
    <row r="14" spans="1:58" s="31" customFormat="1" ht="15.75" customHeight="1" x14ac:dyDescent="0.2">
      <c r="A14" s="279"/>
      <c r="B14" s="279" t="s">
        <v>122</v>
      </c>
      <c r="C14" s="342" t="s">
        <v>223</v>
      </c>
      <c r="D14" s="341" t="s">
        <v>224</v>
      </c>
      <c r="E14" s="243">
        <v>5252.1205341480336</v>
      </c>
      <c r="F14" s="243">
        <v>3217.4142721549424</v>
      </c>
      <c r="G14" s="243">
        <v>3360.9704183023046</v>
      </c>
      <c r="H14" s="243">
        <v>5210.4352195713036</v>
      </c>
      <c r="I14" s="243">
        <v>2997.8798466604371</v>
      </c>
      <c r="J14" s="243">
        <v>4127.4551190183411</v>
      </c>
      <c r="K14" s="243">
        <v>6631.0477808374753</v>
      </c>
      <c r="L14" s="243">
        <v>5468.8073088448891</v>
      </c>
      <c r="M14" s="243">
        <v>3765.2458436624815</v>
      </c>
      <c r="N14" s="243">
        <v>6215.7057862727679</v>
      </c>
      <c r="O14" s="243">
        <v>4751.0235804076056</v>
      </c>
      <c r="P14" s="243">
        <v>7306.5958759582227</v>
      </c>
      <c r="Q14" s="243">
        <v>58304.701585838804</v>
      </c>
      <c r="R14" s="243">
        <v>3545.3771369103024</v>
      </c>
      <c r="S14" s="243">
        <v>3693.090886378362</v>
      </c>
      <c r="T14" s="243">
        <v>4445.1491071600203</v>
      </c>
      <c r="U14" s="243">
        <v>6513.2210299322287</v>
      </c>
      <c r="V14" s="243">
        <v>3775.9995185542766</v>
      </c>
      <c r="W14" s="243">
        <v>3779.7044525047836</v>
      </c>
      <c r="X14" s="243">
        <v>7207.9748323479716</v>
      </c>
      <c r="Y14" s="243">
        <v>5048.2155362658386</v>
      </c>
      <c r="Z14" s="243">
        <v>4100.6258593412977</v>
      </c>
      <c r="AA14" s="243">
        <v>7199.4912351027069</v>
      </c>
      <c r="AB14" s="243">
        <v>4143.0228448780281</v>
      </c>
      <c r="AC14" s="243">
        <v>4791.8255257957453</v>
      </c>
      <c r="AD14" s="243">
        <v>58243.697965171559</v>
      </c>
      <c r="AE14" s="243">
        <v>6391.1009016890057</v>
      </c>
      <c r="AF14" s="243">
        <v>7807.7711404221127</v>
      </c>
      <c r="AG14" s="243">
        <v>4687.9017867668827</v>
      </c>
      <c r="AH14" s="243">
        <v>10626.687467672671</v>
      </c>
      <c r="AI14" s="243">
        <v>5271.9403992525731</v>
      </c>
      <c r="AJ14" s="243">
        <v>4860.3691948915584</v>
      </c>
      <c r="AK14" s="243">
        <v>6242.4365402001422</v>
      </c>
      <c r="AL14" s="243">
        <v>8298.0264526595438</v>
      </c>
      <c r="AM14" s="243">
        <v>4756.6475396725327</v>
      </c>
      <c r="AN14" s="243">
        <v>8322.9052093555183</v>
      </c>
      <c r="AO14" s="243">
        <v>4623.9956019817746</v>
      </c>
      <c r="AP14" s="243">
        <v>12854.726425947525</v>
      </c>
      <c r="AQ14" s="243">
        <v>84744.508660511841</v>
      </c>
      <c r="AR14" s="243">
        <v>6284.3176588178367</v>
      </c>
      <c r="AS14" s="243">
        <v>4141.9978439661345</v>
      </c>
      <c r="AT14" s="243">
        <v>8057.5742928404334</v>
      </c>
      <c r="AU14" s="243">
        <v>4231.4887413381412</v>
      </c>
      <c r="AV14" s="243">
        <v>4337.3135429107042</v>
      </c>
      <c r="AW14" s="243">
        <v>7732.6797925848869</v>
      </c>
      <c r="AX14" s="243">
        <v>4739.4607570189446</v>
      </c>
      <c r="AY14" s="243">
        <v>5637.0431727931891</v>
      </c>
      <c r="AZ14" s="243">
        <v>9958.368899998266</v>
      </c>
      <c r="BA14" s="243">
        <v>3784.747871676977</v>
      </c>
      <c r="BB14" s="243">
        <v>4653.0760528412511</v>
      </c>
      <c r="BC14" s="243">
        <v>12207.050542037916</v>
      </c>
      <c r="BD14" s="243">
        <v>75765.119168824676</v>
      </c>
      <c r="BE14" s="243">
        <v>4367.5741903010257</v>
      </c>
      <c r="BF14" s="335"/>
    </row>
    <row r="15" spans="1:58" s="31" customFormat="1" ht="15.75" customHeight="1" x14ac:dyDescent="0.2">
      <c r="A15" s="339"/>
      <c r="B15" s="339" t="s">
        <v>122</v>
      </c>
      <c r="C15" s="340" t="s">
        <v>225</v>
      </c>
      <c r="D15" s="339" t="s">
        <v>226</v>
      </c>
      <c r="E15" s="250">
        <v>2859.8244383189935</v>
      </c>
      <c r="F15" s="250">
        <v>2875.5396438708908</v>
      </c>
      <c r="G15" s="250">
        <v>3149.7102852149465</v>
      </c>
      <c r="H15" s="250">
        <v>3168.8358320158554</v>
      </c>
      <c r="I15" s="250">
        <v>954.89532765937292</v>
      </c>
      <c r="J15" s="250">
        <v>3213.280537210183</v>
      </c>
      <c r="K15" s="250">
        <v>1012.4750282812566</v>
      </c>
      <c r="L15" s="250">
        <v>1165.4340276320195</v>
      </c>
      <c r="M15" s="250">
        <v>2098.3434611794933</v>
      </c>
      <c r="N15" s="250">
        <v>971.42464327737855</v>
      </c>
      <c r="O15" s="250">
        <v>1140.8847453264827</v>
      </c>
      <c r="P15" s="250">
        <v>1279.7147272684285</v>
      </c>
      <c r="Q15" s="250">
        <v>23890.362697255303</v>
      </c>
      <c r="R15" s="250">
        <v>1002.5907955131003</v>
      </c>
      <c r="S15" s="250">
        <v>938.35403605474539</v>
      </c>
      <c r="T15" s="250">
        <v>1107.4041468400426</v>
      </c>
      <c r="U15" s="250">
        <v>918.41543895934478</v>
      </c>
      <c r="V15" s="250">
        <v>1455.0100125931888</v>
      </c>
      <c r="W15" s="250">
        <v>1190.4174313530259</v>
      </c>
      <c r="X15" s="250">
        <v>962.48126382774478</v>
      </c>
      <c r="Y15" s="250">
        <v>1731.5298174722325</v>
      </c>
      <c r="Z15" s="250">
        <v>1684.6710688789622</v>
      </c>
      <c r="AA15" s="250">
        <v>1043.2314572307785</v>
      </c>
      <c r="AB15" s="250">
        <v>1431.7321466964036</v>
      </c>
      <c r="AC15" s="250">
        <v>1552.1157707862089</v>
      </c>
      <c r="AD15" s="250">
        <v>15017.95338620578</v>
      </c>
      <c r="AE15" s="250">
        <v>1027.4650915299358</v>
      </c>
      <c r="AF15" s="250">
        <v>1210.6313895915002</v>
      </c>
      <c r="AG15" s="250">
        <v>1206.6956057995374</v>
      </c>
      <c r="AH15" s="250">
        <v>1460.1608110910176</v>
      </c>
      <c r="AI15" s="250">
        <v>1072.3706567801205</v>
      </c>
      <c r="AJ15" s="250">
        <v>1206.0565989338575</v>
      </c>
      <c r="AK15" s="250">
        <v>1290.9575868167838</v>
      </c>
      <c r="AL15" s="250">
        <v>1140.9797072075544</v>
      </c>
      <c r="AM15" s="250">
        <v>1626.5142712868676</v>
      </c>
      <c r="AN15" s="250">
        <v>1660.427065022227</v>
      </c>
      <c r="AO15" s="250">
        <v>2459.9433523033563</v>
      </c>
      <c r="AP15" s="250">
        <v>2651.4047230236997</v>
      </c>
      <c r="AQ15" s="250">
        <v>18013.606859386458</v>
      </c>
      <c r="AR15" s="250">
        <v>2072.9518846015835</v>
      </c>
      <c r="AS15" s="250">
        <v>1941.4694945432966</v>
      </c>
      <c r="AT15" s="250">
        <v>1851.2992788229151</v>
      </c>
      <c r="AU15" s="250">
        <v>2603.4042324531674</v>
      </c>
      <c r="AV15" s="250">
        <v>1891.9928724026863</v>
      </c>
      <c r="AW15" s="250">
        <v>1355.1864718280583</v>
      </c>
      <c r="AX15" s="250">
        <v>1437.0001361099767</v>
      </c>
      <c r="AY15" s="250">
        <v>1297.205844659303</v>
      </c>
      <c r="AZ15" s="250">
        <v>2642.0201151799056</v>
      </c>
      <c r="BA15" s="250">
        <v>2569.2309554384174</v>
      </c>
      <c r="BB15" s="250">
        <v>2223.16915451356</v>
      </c>
      <c r="BC15" s="250">
        <v>2703.9530225855747</v>
      </c>
      <c r="BD15" s="250">
        <v>24588.883463138449</v>
      </c>
      <c r="BE15" s="250">
        <v>2807.4201233751501</v>
      </c>
      <c r="BF15" s="335"/>
    </row>
    <row r="16" spans="1:58" s="31" customFormat="1" ht="15.75" customHeight="1" x14ac:dyDescent="0.2">
      <c r="A16" s="341"/>
      <c r="B16" s="341" t="s">
        <v>122</v>
      </c>
      <c r="C16" s="342" t="s">
        <v>227</v>
      </c>
      <c r="D16" s="341" t="s">
        <v>228</v>
      </c>
      <c r="E16" s="243">
        <v>1064.1746264359238</v>
      </c>
      <c r="F16" s="243">
        <v>1046.3134894204718</v>
      </c>
      <c r="G16" s="243">
        <v>1144.3539144720958</v>
      </c>
      <c r="H16" s="243">
        <v>1130.8405892777769</v>
      </c>
      <c r="I16" s="243">
        <v>1510.7405114283115</v>
      </c>
      <c r="J16" s="243">
        <v>1053.7944251757501</v>
      </c>
      <c r="K16" s="243">
        <v>1222.4412523361918</v>
      </c>
      <c r="L16" s="243">
        <v>1874.9099958170561</v>
      </c>
      <c r="M16" s="243">
        <v>2063.3369654039075</v>
      </c>
      <c r="N16" s="243">
        <v>2180.0782916083426</v>
      </c>
      <c r="O16" s="243">
        <v>752.3126212197011</v>
      </c>
      <c r="P16" s="243">
        <v>3509.4768362931518</v>
      </c>
      <c r="Q16" s="243">
        <v>18552.77351888868</v>
      </c>
      <c r="R16" s="243">
        <v>1503.7631869233985</v>
      </c>
      <c r="S16" s="243">
        <v>1529.2812733409844</v>
      </c>
      <c r="T16" s="243">
        <v>1747.9207877772124</v>
      </c>
      <c r="U16" s="243">
        <v>989.9954674276679</v>
      </c>
      <c r="V16" s="243">
        <v>1992.4563011269643</v>
      </c>
      <c r="W16" s="243">
        <v>1563.9887981885374</v>
      </c>
      <c r="X16" s="243">
        <v>1609.2961789883598</v>
      </c>
      <c r="Y16" s="243">
        <v>953.18422316536203</v>
      </c>
      <c r="Z16" s="243">
        <v>967.31652111172275</v>
      </c>
      <c r="AA16" s="243">
        <v>3249.5540524218459</v>
      </c>
      <c r="AB16" s="243">
        <v>2063.2976060408614</v>
      </c>
      <c r="AC16" s="243">
        <v>3894.5288027683596</v>
      </c>
      <c r="AD16" s="243">
        <v>22064.583199281278</v>
      </c>
      <c r="AE16" s="243">
        <v>1292.1341612229676</v>
      </c>
      <c r="AF16" s="243">
        <v>1389.0693782646204</v>
      </c>
      <c r="AG16" s="243">
        <v>1172.341341824754</v>
      </c>
      <c r="AH16" s="243">
        <v>1263.6285339979011</v>
      </c>
      <c r="AI16" s="243">
        <v>2458.6310547120561</v>
      </c>
      <c r="AJ16" s="243">
        <v>1928.1141249486436</v>
      </c>
      <c r="AK16" s="243">
        <v>2033.7267183285126</v>
      </c>
      <c r="AL16" s="243">
        <v>2018.8853079624103</v>
      </c>
      <c r="AM16" s="243">
        <v>1500.427613801817</v>
      </c>
      <c r="AN16" s="243">
        <v>2142.4932991643659</v>
      </c>
      <c r="AO16" s="243">
        <v>2259.8527274812723</v>
      </c>
      <c r="AP16" s="243">
        <v>4316.8396908009381</v>
      </c>
      <c r="AQ16" s="243">
        <v>23776.143952510261</v>
      </c>
      <c r="AR16" s="243">
        <v>1400.1113419376954</v>
      </c>
      <c r="AS16" s="243">
        <v>3829.0635787739684</v>
      </c>
      <c r="AT16" s="243">
        <v>1506.2071015641613</v>
      </c>
      <c r="AU16" s="243">
        <v>1635.5151322583206</v>
      </c>
      <c r="AV16" s="243">
        <v>1545.3520738072696</v>
      </c>
      <c r="AW16" s="243">
        <v>1278.4941740468557</v>
      </c>
      <c r="AX16" s="243">
        <v>1838.1098036304245</v>
      </c>
      <c r="AY16" s="243">
        <v>1893.6902724608706</v>
      </c>
      <c r="AZ16" s="243">
        <v>2011.9257088039294</v>
      </c>
      <c r="BA16" s="243">
        <v>1269.5871747965557</v>
      </c>
      <c r="BB16" s="243">
        <v>2068.1623974891163</v>
      </c>
      <c r="BC16" s="243">
        <v>2511.4942592301586</v>
      </c>
      <c r="BD16" s="243">
        <v>22787.713018799328</v>
      </c>
      <c r="BE16" s="243">
        <v>1974.444210303122</v>
      </c>
      <c r="BF16" s="335"/>
    </row>
    <row r="17" spans="1:58" s="31" customFormat="1" ht="15.75" customHeight="1" x14ac:dyDescent="0.2">
      <c r="A17" s="339"/>
      <c r="B17" s="339" t="s">
        <v>122</v>
      </c>
      <c r="C17" s="340" t="s">
        <v>229</v>
      </c>
      <c r="D17" s="339" t="s">
        <v>230</v>
      </c>
      <c r="E17" s="250">
        <v>796.75736587631116</v>
      </c>
      <c r="F17" s="250">
        <v>357.34284306084243</v>
      </c>
      <c r="G17" s="250">
        <v>425.83890132165902</v>
      </c>
      <c r="H17" s="250">
        <v>1570.1195010114882</v>
      </c>
      <c r="I17" s="250">
        <v>840.67374684819174</v>
      </c>
      <c r="J17" s="250">
        <v>728.33435256099824</v>
      </c>
      <c r="K17" s="250">
        <v>570.61877529412789</v>
      </c>
      <c r="L17" s="250">
        <v>518.04085601665531</v>
      </c>
      <c r="M17" s="250">
        <v>490.52525992008151</v>
      </c>
      <c r="N17" s="250">
        <v>676.25992063627916</v>
      </c>
      <c r="O17" s="250">
        <v>634.8425864118102</v>
      </c>
      <c r="P17" s="250">
        <v>797.91426633794856</v>
      </c>
      <c r="Q17" s="250">
        <v>8407.2683752963931</v>
      </c>
      <c r="R17" s="250">
        <v>1131.9372705945316</v>
      </c>
      <c r="S17" s="250">
        <v>762.06272495178871</v>
      </c>
      <c r="T17" s="250">
        <v>1415.9934914089156</v>
      </c>
      <c r="U17" s="250">
        <v>1029.916004691217</v>
      </c>
      <c r="V17" s="250">
        <v>1479.1253987061223</v>
      </c>
      <c r="W17" s="250">
        <v>1137.6949627386896</v>
      </c>
      <c r="X17" s="250">
        <v>715.47208233434083</v>
      </c>
      <c r="Y17" s="250">
        <v>624.21752874545393</v>
      </c>
      <c r="Z17" s="250">
        <v>1784.4055743001102</v>
      </c>
      <c r="AA17" s="250">
        <v>617.77270604481782</v>
      </c>
      <c r="AB17" s="250">
        <v>1719.5602593308536</v>
      </c>
      <c r="AC17" s="250">
        <v>879.7315335698504</v>
      </c>
      <c r="AD17" s="250">
        <v>13297.889537416693</v>
      </c>
      <c r="AE17" s="250">
        <v>1735.4133224996585</v>
      </c>
      <c r="AF17" s="250">
        <v>1590.2570544282028</v>
      </c>
      <c r="AG17" s="250">
        <v>550.96818675009899</v>
      </c>
      <c r="AH17" s="250">
        <v>1008.1760259415735</v>
      </c>
      <c r="AI17" s="250">
        <v>812.5697127914699</v>
      </c>
      <c r="AJ17" s="250">
        <v>793.01681484378275</v>
      </c>
      <c r="AK17" s="250">
        <v>722.19429718810056</v>
      </c>
      <c r="AL17" s="250">
        <v>848.96730146342293</v>
      </c>
      <c r="AM17" s="250">
        <v>755.75294179248147</v>
      </c>
      <c r="AN17" s="250">
        <v>627.65521347368019</v>
      </c>
      <c r="AO17" s="250">
        <v>617.94598303926171</v>
      </c>
      <c r="AP17" s="250">
        <v>1698.9870796304322</v>
      </c>
      <c r="AQ17" s="250">
        <v>11761.903933842164</v>
      </c>
      <c r="AR17" s="250">
        <v>681.64853016735196</v>
      </c>
      <c r="AS17" s="250">
        <v>690.79446214222583</v>
      </c>
      <c r="AT17" s="250">
        <v>958.56856982656916</v>
      </c>
      <c r="AU17" s="250">
        <v>878.11161004238068</v>
      </c>
      <c r="AV17" s="250">
        <v>939.10995437005488</v>
      </c>
      <c r="AW17" s="250">
        <v>977.11286523122703</v>
      </c>
      <c r="AX17" s="250">
        <v>2246.5025922763766</v>
      </c>
      <c r="AY17" s="250">
        <v>1055.5859913974496</v>
      </c>
      <c r="AZ17" s="250">
        <v>1624.37726466596</v>
      </c>
      <c r="BA17" s="250">
        <v>1084.8685739060754</v>
      </c>
      <c r="BB17" s="250">
        <v>1642.9083208041843</v>
      </c>
      <c r="BC17" s="250">
        <v>2065.6372963970575</v>
      </c>
      <c r="BD17" s="250">
        <v>14845.226031226912</v>
      </c>
      <c r="BE17" s="250">
        <v>754.87172825037499</v>
      </c>
      <c r="BF17" s="335"/>
    </row>
    <row r="18" spans="1:58" s="257" customFormat="1" ht="15.75" customHeight="1" x14ac:dyDescent="0.2">
      <c r="A18" s="341"/>
      <c r="B18" s="341" t="s">
        <v>122</v>
      </c>
      <c r="C18" s="342" t="s">
        <v>231</v>
      </c>
      <c r="D18" s="341" t="s">
        <v>232</v>
      </c>
      <c r="E18" s="243">
        <v>2446.2682628413527</v>
      </c>
      <c r="F18" s="243">
        <v>2276.6394866220103</v>
      </c>
      <c r="G18" s="243">
        <v>1885.5240288888444</v>
      </c>
      <c r="H18" s="243">
        <v>2034.5324602120454</v>
      </c>
      <c r="I18" s="243">
        <v>1677.3025374291301</v>
      </c>
      <c r="J18" s="243">
        <v>2604.9305054993511</v>
      </c>
      <c r="K18" s="243">
        <v>1664.3184981489931</v>
      </c>
      <c r="L18" s="243">
        <v>1980.8369469213935</v>
      </c>
      <c r="M18" s="243">
        <v>1759.1684595833092</v>
      </c>
      <c r="N18" s="243">
        <v>1989.6238527675775</v>
      </c>
      <c r="O18" s="243">
        <v>1080.2850774784438</v>
      </c>
      <c r="P18" s="243">
        <v>1683.2414631831261</v>
      </c>
      <c r="Q18" s="243">
        <v>23082.671579575581</v>
      </c>
      <c r="R18" s="243">
        <v>2285.0522044953818</v>
      </c>
      <c r="S18" s="243">
        <v>1522.2914308169961</v>
      </c>
      <c r="T18" s="243">
        <v>1565.9815595333598</v>
      </c>
      <c r="U18" s="243">
        <v>2342.7756909421146</v>
      </c>
      <c r="V18" s="243">
        <v>1653.2367419823238</v>
      </c>
      <c r="W18" s="243">
        <v>2829.3026248358192</v>
      </c>
      <c r="X18" s="243">
        <v>2077.7829290293898</v>
      </c>
      <c r="Y18" s="243">
        <v>1787.9819738482076</v>
      </c>
      <c r="Z18" s="243">
        <v>1943.7661509184163</v>
      </c>
      <c r="AA18" s="243">
        <v>2689.7339756255815</v>
      </c>
      <c r="AB18" s="243">
        <v>2326.8611129225837</v>
      </c>
      <c r="AC18" s="243">
        <v>3311.7844241479738</v>
      </c>
      <c r="AD18" s="243">
        <v>26336.550819098149</v>
      </c>
      <c r="AE18" s="243">
        <v>1130.0121216633372</v>
      </c>
      <c r="AF18" s="243">
        <v>2778.92142167988</v>
      </c>
      <c r="AG18" s="243">
        <v>1272.5003099598366</v>
      </c>
      <c r="AH18" s="243">
        <v>1891.7010501445966</v>
      </c>
      <c r="AI18" s="243">
        <v>1110.9181161713673</v>
      </c>
      <c r="AJ18" s="243">
        <v>2165.8152861122567</v>
      </c>
      <c r="AK18" s="243">
        <v>1443.5416619720968</v>
      </c>
      <c r="AL18" s="243">
        <v>1816.1915225616619</v>
      </c>
      <c r="AM18" s="243">
        <v>1226.3789299844275</v>
      </c>
      <c r="AN18" s="243">
        <v>1626.96759831226</v>
      </c>
      <c r="AO18" s="243">
        <v>1081.7298891868475</v>
      </c>
      <c r="AP18" s="243">
        <v>2364.3930198122539</v>
      </c>
      <c r="AQ18" s="243">
        <v>19909.070927560824</v>
      </c>
      <c r="AR18" s="243">
        <v>1798.4986062412743</v>
      </c>
      <c r="AS18" s="243">
        <v>1029.824489153212</v>
      </c>
      <c r="AT18" s="243">
        <v>685.24197134626149</v>
      </c>
      <c r="AU18" s="243">
        <v>912.37775275333752</v>
      </c>
      <c r="AV18" s="243">
        <v>1924.7317634855758</v>
      </c>
      <c r="AW18" s="243">
        <v>1527.3101429686224</v>
      </c>
      <c r="AX18" s="243">
        <v>1251.3305368919903</v>
      </c>
      <c r="AY18" s="243">
        <v>1696.654962916961</v>
      </c>
      <c r="AZ18" s="243">
        <v>1280.4162549092202</v>
      </c>
      <c r="BA18" s="243">
        <v>1460.7727321768937</v>
      </c>
      <c r="BB18" s="243">
        <v>778.42374246712814</v>
      </c>
      <c r="BC18" s="243">
        <v>1230.0803169217709</v>
      </c>
      <c r="BD18" s="243">
        <v>15575.663272232247</v>
      </c>
      <c r="BE18" s="243">
        <v>586.9480334902039</v>
      </c>
      <c r="BF18" s="335"/>
    </row>
    <row r="19" spans="1:58" s="31" customFormat="1" ht="15.75" customHeight="1" x14ac:dyDescent="0.2">
      <c r="A19" s="339"/>
      <c r="B19" s="339" t="s">
        <v>122</v>
      </c>
      <c r="C19" s="340" t="s">
        <v>233</v>
      </c>
      <c r="D19" s="339" t="s">
        <v>234</v>
      </c>
      <c r="E19" s="250">
        <v>222.99089993313871</v>
      </c>
      <c r="F19" s="250">
        <v>326.71942970906537</v>
      </c>
      <c r="G19" s="250">
        <v>321.39481267523178</v>
      </c>
      <c r="H19" s="250">
        <v>322.65800364989877</v>
      </c>
      <c r="I19" s="250">
        <v>847.62148224284374</v>
      </c>
      <c r="J19" s="250">
        <v>223.9283261111064</v>
      </c>
      <c r="K19" s="250">
        <v>602.61081115652803</v>
      </c>
      <c r="L19" s="250">
        <v>451.70291324664692</v>
      </c>
      <c r="M19" s="250">
        <v>565.1392046870626</v>
      </c>
      <c r="N19" s="250">
        <v>115.33288823999222</v>
      </c>
      <c r="O19" s="250">
        <v>193.73711009932217</v>
      </c>
      <c r="P19" s="250">
        <v>533.73290027883399</v>
      </c>
      <c r="Q19" s="250">
        <v>4727.5687820296707</v>
      </c>
      <c r="R19" s="250">
        <v>157.21313866495825</v>
      </c>
      <c r="S19" s="250">
        <v>107.5573391212469</v>
      </c>
      <c r="T19" s="250">
        <v>295.08408757495846</v>
      </c>
      <c r="U19" s="250">
        <v>229.83817975652101</v>
      </c>
      <c r="V19" s="250">
        <v>124.68544030257758</v>
      </c>
      <c r="W19" s="250">
        <v>206.76136565213073</v>
      </c>
      <c r="X19" s="250">
        <v>172.55878576135862</v>
      </c>
      <c r="Y19" s="250">
        <v>131.54904319575488</v>
      </c>
      <c r="Z19" s="250">
        <v>208.27286694820384</v>
      </c>
      <c r="AA19" s="250">
        <v>188.80061740887362</v>
      </c>
      <c r="AB19" s="250">
        <v>166.98059343300733</v>
      </c>
      <c r="AC19" s="250">
        <v>386.19684513572275</v>
      </c>
      <c r="AD19" s="250">
        <v>2375.4983029553136</v>
      </c>
      <c r="AE19" s="250">
        <v>268.76592433357166</v>
      </c>
      <c r="AF19" s="250">
        <v>649.7804612293163</v>
      </c>
      <c r="AG19" s="250">
        <v>832.45239610903911</v>
      </c>
      <c r="AH19" s="250">
        <v>497.4734413163311</v>
      </c>
      <c r="AI19" s="250">
        <v>271.35711791654182</v>
      </c>
      <c r="AJ19" s="250">
        <v>894.9111221760578</v>
      </c>
      <c r="AK19" s="250">
        <v>460.07775966006682</v>
      </c>
      <c r="AL19" s="250">
        <v>196.02530913988949</v>
      </c>
      <c r="AM19" s="250">
        <v>197.01938316659292</v>
      </c>
      <c r="AN19" s="250">
        <v>525.5770719642685</v>
      </c>
      <c r="AO19" s="250">
        <v>213.97990330680813</v>
      </c>
      <c r="AP19" s="250">
        <v>246.58251557437896</v>
      </c>
      <c r="AQ19" s="250">
        <v>5254.002405892863</v>
      </c>
      <c r="AR19" s="250">
        <v>200.73115887052185</v>
      </c>
      <c r="AS19" s="250">
        <v>1068.9652248694874</v>
      </c>
      <c r="AT19" s="250">
        <v>297.59212892248797</v>
      </c>
      <c r="AU19" s="250">
        <v>352.14870124712047</v>
      </c>
      <c r="AV19" s="250">
        <v>313.59025355785104</v>
      </c>
      <c r="AW19" s="250">
        <v>239.06828508152441</v>
      </c>
      <c r="AX19" s="250">
        <v>238.12960144524047</v>
      </c>
      <c r="AY19" s="250">
        <v>263.16621630582551</v>
      </c>
      <c r="AZ19" s="250">
        <v>278.34191522538816</v>
      </c>
      <c r="BA19" s="250">
        <v>252.78422442662082</v>
      </c>
      <c r="BB19" s="250">
        <v>375.22228157516457</v>
      </c>
      <c r="BC19" s="250">
        <v>938.48090149344512</v>
      </c>
      <c r="BD19" s="250">
        <v>4818.220893020678</v>
      </c>
      <c r="BE19" s="250">
        <v>422.30877901320957</v>
      </c>
      <c r="BF19" s="335"/>
    </row>
    <row r="20" spans="1:58" s="257" customFormat="1" ht="15.75" customHeight="1" x14ac:dyDescent="0.2">
      <c r="A20" s="279"/>
      <c r="B20" s="279" t="s">
        <v>122</v>
      </c>
      <c r="C20" s="342" t="s">
        <v>122</v>
      </c>
      <c r="D20" s="341" t="s">
        <v>216</v>
      </c>
      <c r="E20" s="243">
        <v>3711.8224652204512</v>
      </c>
      <c r="F20" s="243">
        <v>4227.0217071342631</v>
      </c>
      <c r="G20" s="243">
        <v>4792.6951940438385</v>
      </c>
      <c r="H20" s="243">
        <v>5027.6624038816963</v>
      </c>
      <c r="I20" s="243">
        <v>4006.8286293621509</v>
      </c>
      <c r="J20" s="243">
        <v>5430.7614037655558</v>
      </c>
      <c r="K20" s="243">
        <v>3699.3615824524868</v>
      </c>
      <c r="L20" s="243">
        <v>2745.8325382257967</v>
      </c>
      <c r="M20" s="243">
        <v>3466.5572459356863</v>
      </c>
      <c r="N20" s="243">
        <v>4132.2532152083359</v>
      </c>
      <c r="O20" s="243">
        <v>3794.5006292971129</v>
      </c>
      <c r="P20" s="243">
        <v>6730.2888087639712</v>
      </c>
      <c r="Q20" s="243">
        <v>51765.585823291345</v>
      </c>
      <c r="R20" s="243">
        <v>3264.6572959681571</v>
      </c>
      <c r="S20" s="243">
        <v>3632.6810487893522</v>
      </c>
      <c r="T20" s="243">
        <v>3005.7110436783814</v>
      </c>
      <c r="U20" s="243">
        <v>3888.7661108291386</v>
      </c>
      <c r="V20" s="243">
        <v>2496.6030594559033</v>
      </c>
      <c r="W20" s="243">
        <v>3980.3561214701544</v>
      </c>
      <c r="X20" s="243">
        <v>4587.999656157649</v>
      </c>
      <c r="Y20" s="243">
        <v>4334.8567447576152</v>
      </c>
      <c r="Z20" s="243">
        <v>4311.770045198009</v>
      </c>
      <c r="AA20" s="243">
        <v>3807.6128175007511</v>
      </c>
      <c r="AB20" s="243">
        <v>4169.3263158485497</v>
      </c>
      <c r="AC20" s="243">
        <v>4087.5364740402192</v>
      </c>
      <c r="AD20" s="243">
        <v>45567.876733693876</v>
      </c>
      <c r="AE20" s="243">
        <v>2768.3471019790086</v>
      </c>
      <c r="AF20" s="243">
        <v>2657.7113390556269</v>
      </c>
      <c r="AG20" s="243">
        <v>2152.5789552721471</v>
      </c>
      <c r="AH20" s="243">
        <v>3472.8959836524591</v>
      </c>
      <c r="AI20" s="243">
        <v>3571.5747061999577</v>
      </c>
      <c r="AJ20" s="243">
        <v>3284.8983018439958</v>
      </c>
      <c r="AK20" s="243">
        <v>3923.3369515483605</v>
      </c>
      <c r="AL20" s="243">
        <v>2764.0131858638379</v>
      </c>
      <c r="AM20" s="243">
        <v>3163.0381325036165</v>
      </c>
      <c r="AN20" s="243">
        <v>2604.8203658338566</v>
      </c>
      <c r="AO20" s="243">
        <v>2922.9689768385019</v>
      </c>
      <c r="AP20" s="243">
        <v>4226.1982949634767</v>
      </c>
      <c r="AQ20" s="243">
        <v>37512.382295554846</v>
      </c>
      <c r="AR20" s="243">
        <v>2896.1016243057311</v>
      </c>
      <c r="AS20" s="243">
        <v>2796.8965224869489</v>
      </c>
      <c r="AT20" s="243">
        <v>2872.201088532704</v>
      </c>
      <c r="AU20" s="243">
        <v>3857.882932345231</v>
      </c>
      <c r="AV20" s="243">
        <v>2927.5342700398251</v>
      </c>
      <c r="AW20" s="243">
        <v>4293.889616846036</v>
      </c>
      <c r="AX20" s="243">
        <v>2721.9891854436569</v>
      </c>
      <c r="AY20" s="243">
        <v>2939.7850127393258</v>
      </c>
      <c r="AZ20" s="243">
        <v>2927.3693007925121</v>
      </c>
      <c r="BA20" s="243">
        <v>3872.5613387349604</v>
      </c>
      <c r="BB20" s="243">
        <v>2747.5050952806469</v>
      </c>
      <c r="BC20" s="243">
        <v>5420.8864920364995</v>
      </c>
      <c r="BD20" s="243">
        <v>40274.602479584079</v>
      </c>
      <c r="BE20" s="243">
        <v>3135.2673600134221</v>
      </c>
      <c r="BF20" s="335"/>
    </row>
    <row r="21" spans="1:58" s="257" customFormat="1" ht="15.75" customHeight="1" x14ac:dyDescent="0.2">
      <c r="A21" s="321">
        <v>2841</v>
      </c>
      <c r="B21" s="321" t="s">
        <v>130</v>
      </c>
      <c r="C21" s="322" t="s">
        <v>122</v>
      </c>
      <c r="D21" s="321" t="s">
        <v>122</v>
      </c>
      <c r="E21" s="298">
        <v>103991.37556749396</v>
      </c>
      <c r="F21" s="298">
        <v>110455.51612139345</v>
      </c>
      <c r="G21" s="298">
        <v>114881.78064653889</v>
      </c>
      <c r="H21" s="298">
        <v>115595.86705130686</v>
      </c>
      <c r="I21" s="298">
        <v>110482.09696715962</v>
      </c>
      <c r="J21" s="298">
        <v>116358.91742916986</v>
      </c>
      <c r="K21" s="298">
        <v>116638.18552727214</v>
      </c>
      <c r="L21" s="298">
        <v>113761.34348981371</v>
      </c>
      <c r="M21" s="298">
        <v>121522.55962411105</v>
      </c>
      <c r="N21" s="298">
        <v>115617.70303766613</v>
      </c>
      <c r="O21" s="298">
        <v>119941.65175573295</v>
      </c>
      <c r="P21" s="298">
        <v>120162.24748845027</v>
      </c>
      <c r="Q21" s="298">
        <v>1379409.2447061089</v>
      </c>
      <c r="R21" s="298">
        <v>103977.94844433223</v>
      </c>
      <c r="S21" s="298">
        <v>111235.11244011049</v>
      </c>
      <c r="T21" s="298">
        <v>107841.9551477889</v>
      </c>
      <c r="U21" s="298">
        <v>110148.16191607557</v>
      </c>
      <c r="V21" s="298">
        <v>115355.04288106898</v>
      </c>
      <c r="W21" s="298">
        <v>106860.96419595582</v>
      </c>
      <c r="X21" s="298">
        <v>110932.56351338662</v>
      </c>
      <c r="Y21" s="298">
        <v>113408.19122286672</v>
      </c>
      <c r="Z21" s="298">
        <v>114645.37411968224</v>
      </c>
      <c r="AA21" s="298">
        <v>122096.66207009954</v>
      </c>
      <c r="AB21" s="298">
        <v>112424.43764412054</v>
      </c>
      <c r="AC21" s="298">
        <v>138923.01353682729</v>
      </c>
      <c r="AD21" s="298">
        <v>1367849.427132315</v>
      </c>
      <c r="AE21" s="298">
        <v>120979.19701993164</v>
      </c>
      <c r="AF21" s="298">
        <v>114726.00148705769</v>
      </c>
      <c r="AG21" s="298">
        <v>109933.6080464464</v>
      </c>
      <c r="AH21" s="298">
        <v>114885.39758009576</v>
      </c>
      <c r="AI21" s="298">
        <v>117453.92034924842</v>
      </c>
      <c r="AJ21" s="298">
        <v>114581.81254215838</v>
      </c>
      <c r="AK21" s="298">
        <v>114335.9186470561</v>
      </c>
      <c r="AL21" s="298">
        <v>109114.55453276369</v>
      </c>
      <c r="AM21" s="298">
        <v>124960.46929369494</v>
      </c>
      <c r="AN21" s="298">
        <v>123583.12636634684</v>
      </c>
      <c r="AO21" s="298">
        <v>111820.13611567022</v>
      </c>
      <c r="AP21" s="298">
        <v>134377.670180163</v>
      </c>
      <c r="AQ21" s="298">
        <v>1410751.812160633</v>
      </c>
      <c r="AR21" s="298">
        <v>105956.28961005532</v>
      </c>
      <c r="AS21" s="298">
        <v>112545.505880643</v>
      </c>
      <c r="AT21" s="298">
        <v>126619.57642930337</v>
      </c>
      <c r="AU21" s="298">
        <v>113865.23482218363</v>
      </c>
      <c r="AV21" s="298">
        <v>110252.05453706307</v>
      </c>
      <c r="AW21" s="298">
        <v>121810.55843091883</v>
      </c>
      <c r="AX21" s="298">
        <v>120995.39626563722</v>
      </c>
      <c r="AY21" s="298">
        <v>111382.10345664174</v>
      </c>
      <c r="AZ21" s="298">
        <v>117098.32079449053</v>
      </c>
      <c r="BA21" s="298">
        <v>118941.28522003283</v>
      </c>
      <c r="BB21" s="298">
        <v>124156.54066760273</v>
      </c>
      <c r="BC21" s="298">
        <v>140928.45023464179</v>
      </c>
      <c r="BD21" s="298">
        <v>1424551.3163492142</v>
      </c>
      <c r="BE21" s="298">
        <v>111382.09258249705</v>
      </c>
      <c r="BF21" s="344"/>
    </row>
    <row r="22" spans="1:58" s="31" customFormat="1" ht="15.75" customHeight="1" x14ac:dyDescent="0.2">
      <c r="A22" s="341"/>
      <c r="B22" s="341" t="s">
        <v>122</v>
      </c>
      <c r="C22" s="342" t="s">
        <v>235</v>
      </c>
      <c r="D22" s="341" t="s">
        <v>236</v>
      </c>
      <c r="E22" s="243">
        <v>103991.37556749396</v>
      </c>
      <c r="F22" s="243">
        <v>110455.51612139345</v>
      </c>
      <c r="G22" s="243">
        <v>114881.78064653889</v>
      </c>
      <c r="H22" s="243">
        <v>115595.86705130686</v>
      </c>
      <c r="I22" s="243">
        <v>110482.09696715962</v>
      </c>
      <c r="J22" s="243">
        <v>116358.91742916986</v>
      </c>
      <c r="K22" s="243">
        <v>116638.18552727214</v>
      </c>
      <c r="L22" s="243">
        <v>113761.34348981371</v>
      </c>
      <c r="M22" s="243">
        <v>121522.55962411105</v>
      </c>
      <c r="N22" s="243">
        <v>115617.70303766613</v>
      </c>
      <c r="O22" s="243">
        <v>119941.65175573295</v>
      </c>
      <c r="P22" s="243">
        <v>120162.24748845027</v>
      </c>
      <c r="Q22" s="243">
        <v>1379409.2447061089</v>
      </c>
      <c r="R22" s="243">
        <v>103977.94844433223</v>
      </c>
      <c r="S22" s="243">
        <v>111235.11244011049</v>
      </c>
      <c r="T22" s="243">
        <v>107841.9551477889</v>
      </c>
      <c r="U22" s="243">
        <v>110148.16191607557</v>
      </c>
      <c r="V22" s="243">
        <v>115355.04288106898</v>
      </c>
      <c r="W22" s="243">
        <v>106860.96419595582</v>
      </c>
      <c r="X22" s="243">
        <v>110932.56351338662</v>
      </c>
      <c r="Y22" s="243">
        <v>113408.19122286672</v>
      </c>
      <c r="Z22" s="243">
        <v>114645.37411968224</v>
      </c>
      <c r="AA22" s="243">
        <v>122096.66207009954</v>
      </c>
      <c r="AB22" s="243">
        <v>112424.43764412054</v>
      </c>
      <c r="AC22" s="243">
        <v>138923.01353682729</v>
      </c>
      <c r="AD22" s="243">
        <v>1367849.427132315</v>
      </c>
      <c r="AE22" s="243">
        <v>120979.19701993164</v>
      </c>
      <c r="AF22" s="243">
        <v>114726.00148705769</v>
      </c>
      <c r="AG22" s="243">
        <v>109933.6080464464</v>
      </c>
      <c r="AH22" s="243">
        <v>114885.39758009576</v>
      </c>
      <c r="AI22" s="243">
        <v>117453.92034924842</v>
      </c>
      <c r="AJ22" s="243">
        <v>114581.81254215838</v>
      </c>
      <c r="AK22" s="243">
        <v>114335.9186470561</v>
      </c>
      <c r="AL22" s="243">
        <v>109114.55453276369</v>
      </c>
      <c r="AM22" s="243">
        <v>124960.46929369494</v>
      </c>
      <c r="AN22" s="243">
        <v>123583.12636634684</v>
      </c>
      <c r="AO22" s="243">
        <v>111820.13611567022</v>
      </c>
      <c r="AP22" s="243">
        <v>134377.670180163</v>
      </c>
      <c r="AQ22" s="243">
        <v>1410751.812160633</v>
      </c>
      <c r="AR22" s="243">
        <v>105956.28961005532</v>
      </c>
      <c r="AS22" s="243">
        <v>112545.505880643</v>
      </c>
      <c r="AT22" s="243">
        <v>126619.57642930337</v>
      </c>
      <c r="AU22" s="243">
        <v>113865.23482218363</v>
      </c>
      <c r="AV22" s="243">
        <v>110252.05453706307</v>
      </c>
      <c r="AW22" s="243">
        <v>121810.55843091883</v>
      </c>
      <c r="AX22" s="243">
        <v>120995.39626563722</v>
      </c>
      <c r="AY22" s="243">
        <v>111382.10345664174</v>
      </c>
      <c r="AZ22" s="243">
        <v>117098.32079449053</v>
      </c>
      <c r="BA22" s="243">
        <v>118941.28522003283</v>
      </c>
      <c r="BB22" s="243">
        <v>124156.54066760273</v>
      </c>
      <c r="BC22" s="243">
        <v>140928.45023464179</v>
      </c>
      <c r="BD22" s="243">
        <v>1424551.3163492142</v>
      </c>
      <c r="BE22" s="243">
        <v>111382.09258249705</v>
      </c>
      <c r="BF22" s="335"/>
    </row>
    <row r="23" spans="1:58" s="257" customFormat="1" ht="15.75" customHeight="1" x14ac:dyDescent="0.2">
      <c r="A23" s="321">
        <v>212</v>
      </c>
      <c r="B23" s="321" t="s">
        <v>124</v>
      </c>
      <c r="C23" s="322" t="s">
        <v>122</v>
      </c>
      <c r="D23" s="321" t="s">
        <v>122</v>
      </c>
      <c r="E23" s="298">
        <v>47956.240002064696</v>
      </c>
      <c r="F23" s="298">
        <v>49949.740860989776</v>
      </c>
      <c r="G23" s="298">
        <v>52676.073572536719</v>
      </c>
      <c r="H23" s="298">
        <v>36091.713367021381</v>
      </c>
      <c r="I23" s="298">
        <v>57234.880187372968</v>
      </c>
      <c r="J23" s="298">
        <v>45539.474148384972</v>
      </c>
      <c r="K23" s="298">
        <v>54147.368147792236</v>
      </c>
      <c r="L23" s="298">
        <v>59770.987551545171</v>
      </c>
      <c r="M23" s="298">
        <v>73688.984315635083</v>
      </c>
      <c r="N23" s="298">
        <v>64170.586226542771</v>
      </c>
      <c r="O23" s="298">
        <v>55296.510442299594</v>
      </c>
      <c r="P23" s="298">
        <v>70734.473782936955</v>
      </c>
      <c r="Q23" s="298">
        <v>667257.03260512219</v>
      </c>
      <c r="R23" s="298">
        <v>50823.821526685249</v>
      </c>
      <c r="S23" s="298">
        <v>43282.470273182233</v>
      </c>
      <c r="T23" s="298">
        <v>49293.142433702</v>
      </c>
      <c r="U23" s="298">
        <v>54941.224196642535</v>
      </c>
      <c r="V23" s="298">
        <v>57468.180281529232</v>
      </c>
      <c r="W23" s="298">
        <v>47336.689186185555</v>
      </c>
      <c r="X23" s="298">
        <v>48360.202402971045</v>
      </c>
      <c r="Y23" s="298">
        <v>49289.157356575408</v>
      </c>
      <c r="Z23" s="298">
        <v>44418.62579974196</v>
      </c>
      <c r="AA23" s="298">
        <v>52988.688993954958</v>
      </c>
      <c r="AB23" s="298">
        <v>75593.856895282588</v>
      </c>
      <c r="AC23" s="298">
        <v>50243.779610136466</v>
      </c>
      <c r="AD23" s="298">
        <v>624039.83895658934</v>
      </c>
      <c r="AE23" s="298">
        <v>52618.57604349454</v>
      </c>
      <c r="AF23" s="298">
        <v>49520.284252748141</v>
      </c>
      <c r="AG23" s="298">
        <v>45913.156528528481</v>
      </c>
      <c r="AH23" s="298">
        <v>56799.351357463456</v>
      </c>
      <c r="AI23" s="298">
        <v>52262.863012593072</v>
      </c>
      <c r="AJ23" s="298">
        <v>36425.588522005935</v>
      </c>
      <c r="AK23" s="298">
        <v>47465.341183773198</v>
      </c>
      <c r="AL23" s="298">
        <v>48053.793585975138</v>
      </c>
      <c r="AM23" s="298">
        <v>53480.781686477632</v>
      </c>
      <c r="AN23" s="298">
        <v>58908.287857073919</v>
      </c>
      <c r="AO23" s="298">
        <v>67761.436242383148</v>
      </c>
      <c r="AP23" s="298">
        <v>65294.301506382129</v>
      </c>
      <c r="AQ23" s="298">
        <v>634503.76177889877</v>
      </c>
      <c r="AR23" s="298">
        <v>60591.755993709179</v>
      </c>
      <c r="AS23" s="298">
        <v>55517.396528543228</v>
      </c>
      <c r="AT23" s="298">
        <v>57895.656986523842</v>
      </c>
      <c r="AU23" s="298">
        <v>68508.994547060211</v>
      </c>
      <c r="AV23" s="298">
        <v>63007.995708215763</v>
      </c>
      <c r="AW23" s="298">
        <v>56005.354577256774</v>
      </c>
      <c r="AX23" s="298">
        <v>57506.650580942129</v>
      </c>
      <c r="AY23" s="298">
        <v>59887.928182854608</v>
      </c>
      <c r="AZ23" s="298">
        <v>41575.719262497805</v>
      </c>
      <c r="BA23" s="298">
        <v>65042.028882188402</v>
      </c>
      <c r="BB23" s="298">
        <v>62100.904340782952</v>
      </c>
      <c r="BC23" s="298">
        <v>63101.724889720659</v>
      </c>
      <c r="BD23" s="298">
        <v>710742.11048029549</v>
      </c>
      <c r="BE23" s="298">
        <v>63197.089969882283</v>
      </c>
      <c r="BF23" s="344"/>
    </row>
    <row r="24" spans="1:58" s="91" customFormat="1" ht="15.75" customHeight="1" x14ac:dyDescent="0.2">
      <c r="A24" s="279"/>
      <c r="B24" s="279" t="s">
        <v>122</v>
      </c>
      <c r="C24" s="342" t="s">
        <v>237</v>
      </c>
      <c r="D24" s="341" t="s">
        <v>238</v>
      </c>
      <c r="E24" s="243">
        <v>47956.240002064696</v>
      </c>
      <c r="F24" s="243">
        <v>49949.740860989776</v>
      </c>
      <c r="G24" s="243">
        <v>50564.481509002966</v>
      </c>
      <c r="H24" s="243">
        <v>33974.338699807035</v>
      </c>
      <c r="I24" s="243">
        <v>55409.716424142323</v>
      </c>
      <c r="J24" s="243">
        <v>44241.778703051998</v>
      </c>
      <c r="K24" s="243">
        <v>52772.186359460931</v>
      </c>
      <c r="L24" s="243">
        <v>58220.224214727918</v>
      </c>
      <c r="M24" s="243">
        <v>72181.943053253359</v>
      </c>
      <c r="N24" s="243">
        <v>62148.098287125489</v>
      </c>
      <c r="O24" s="243">
        <v>53045.281110626522</v>
      </c>
      <c r="P24" s="243">
        <v>68047.32099231756</v>
      </c>
      <c r="Q24" s="243">
        <v>648511.35021657054</v>
      </c>
      <c r="R24" s="243">
        <v>48428.643649109814</v>
      </c>
      <c r="S24" s="243">
        <v>40723.634310043744</v>
      </c>
      <c r="T24" s="243">
        <v>46176.384801430082</v>
      </c>
      <c r="U24" s="243">
        <v>51779.714489768689</v>
      </c>
      <c r="V24" s="243">
        <v>48382.696999831474</v>
      </c>
      <c r="W24" s="243">
        <v>40111.047577561578</v>
      </c>
      <c r="X24" s="243">
        <v>39561.488694652995</v>
      </c>
      <c r="Y24" s="243">
        <v>40215.398372106589</v>
      </c>
      <c r="Z24" s="243">
        <v>35186.69566944422</v>
      </c>
      <c r="AA24" s="243">
        <v>44477.573227728433</v>
      </c>
      <c r="AB24" s="243">
        <v>71956.35317512248</v>
      </c>
      <c r="AC24" s="243">
        <v>44872.557631460448</v>
      </c>
      <c r="AD24" s="243">
        <v>551872.18859826052</v>
      </c>
      <c r="AE24" s="243">
        <v>48959.187577026314</v>
      </c>
      <c r="AF24" s="243">
        <v>46201.4708970992</v>
      </c>
      <c r="AG24" s="243">
        <v>42433.963251643268</v>
      </c>
      <c r="AH24" s="243">
        <v>52549.62337746768</v>
      </c>
      <c r="AI24" s="243">
        <v>47315.02558067174</v>
      </c>
      <c r="AJ24" s="243">
        <v>30381.414896666844</v>
      </c>
      <c r="AK24" s="243">
        <v>43227.615195160666</v>
      </c>
      <c r="AL24" s="243">
        <v>42598.92490744809</v>
      </c>
      <c r="AM24" s="243">
        <v>48886.629304221256</v>
      </c>
      <c r="AN24" s="243">
        <v>54218.900709970869</v>
      </c>
      <c r="AO24" s="243">
        <v>63282.342064169803</v>
      </c>
      <c r="AP24" s="243">
        <v>62268.846526777583</v>
      </c>
      <c r="AQ24" s="243">
        <v>582323.94428832328</v>
      </c>
      <c r="AR24" s="243">
        <v>54920.743419364211</v>
      </c>
      <c r="AS24" s="243">
        <v>49599.737642171058</v>
      </c>
      <c r="AT24" s="243">
        <v>52945.281413739096</v>
      </c>
      <c r="AU24" s="243">
        <v>62399.661702793746</v>
      </c>
      <c r="AV24" s="243">
        <v>52975.357926240307</v>
      </c>
      <c r="AW24" s="243">
        <v>51239.104750467355</v>
      </c>
      <c r="AX24" s="243">
        <v>51766.525607236101</v>
      </c>
      <c r="AY24" s="243">
        <v>54295.597289737416</v>
      </c>
      <c r="AZ24" s="243">
        <v>36378.470618110405</v>
      </c>
      <c r="BA24" s="243">
        <v>59398.785815433417</v>
      </c>
      <c r="BB24" s="243">
        <v>56318.409392043897</v>
      </c>
      <c r="BC24" s="243">
        <v>57619.64448567637</v>
      </c>
      <c r="BD24" s="243">
        <v>639857.32006301335</v>
      </c>
      <c r="BE24" s="243">
        <v>57695.853587549813</v>
      </c>
      <c r="BF24" s="335"/>
    </row>
    <row r="25" spans="1:58" s="31" customFormat="1" ht="15.75" customHeight="1" x14ac:dyDescent="0.2">
      <c r="A25" s="339"/>
      <c r="B25" s="339" t="s">
        <v>122</v>
      </c>
      <c r="C25" s="340" t="s">
        <v>122</v>
      </c>
      <c r="D25" s="339" t="s">
        <v>216</v>
      </c>
      <c r="E25" s="250">
        <v>0</v>
      </c>
      <c r="F25" s="250">
        <v>0</v>
      </c>
      <c r="G25" s="250">
        <v>2111.5920635337566</v>
      </c>
      <c r="H25" s="250">
        <v>2117.3746672143452</v>
      </c>
      <c r="I25" s="250">
        <v>1825.1637632306417</v>
      </c>
      <c r="J25" s="250">
        <v>1297.6954453329715</v>
      </c>
      <c r="K25" s="250">
        <v>1375.1817883313079</v>
      </c>
      <c r="L25" s="250">
        <v>1550.7633368172535</v>
      </c>
      <c r="M25" s="250">
        <v>1507.0412623817256</v>
      </c>
      <c r="N25" s="250">
        <v>2022.4879394172829</v>
      </c>
      <c r="O25" s="250">
        <v>2251.2293316730697</v>
      </c>
      <c r="P25" s="250">
        <v>2687.1527906193892</v>
      </c>
      <c r="Q25" s="250">
        <v>18745.682388551744</v>
      </c>
      <c r="R25" s="250">
        <v>2395.1778775754356</v>
      </c>
      <c r="S25" s="250">
        <v>2558.8359631384856</v>
      </c>
      <c r="T25" s="250">
        <v>3116.7576322719151</v>
      </c>
      <c r="U25" s="250">
        <v>3161.5097068738464</v>
      </c>
      <c r="V25" s="250">
        <v>9085.4832816977596</v>
      </c>
      <c r="W25" s="250">
        <v>7225.641608623976</v>
      </c>
      <c r="X25" s="250">
        <v>8798.7137083180496</v>
      </c>
      <c r="Y25" s="250">
        <v>9073.7589844688155</v>
      </c>
      <c r="Z25" s="250">
        <v>9231.9301302977365</v>
      </c>
      <c r="AA25" s="250">
        <v>8511.1157662265214</v>
      </c>
      <c r="AB25" s="250">
        <v>3637.503720160104</v>
      </c>
      <c r="AC25" s="250">
        <v>5371.2219786760143</v>
      </c>
      <c r="AD25" s="250">
        <v>72167.650358328669</v>
      </c>
      <c r="AE25" s="250">
        <v>3659.3884664682237</v>
      </c>
      <c r="AF25" s="250">
        <v>3318.8133556489402</v>
      </c>
      <c r="AG25" s="250">
        <v>3479.1932768852148</v>
      </c>
      <c r="AH25" s="250">
        <v>4249.7279799957723</v>
      </c>
      <c r="AI25" s="250">
        <v>4947.8374319213308</v>
      </c>
      <c r="AJ25" s="250">
        <v>6044.1736253390918</v>
      </c>
      <c r="AK25" s="250">
        <v>4237.7259886125321</v>
      </c>
      <c r="AL25" s="250">
        <v>5454.8686785270475</v>
      </c>
      <c r="AM25" s="250">
        <v>4594.1523822563777</v>
      </c>
      <c r="AN25" s="250">
        <v>4689.3871471030507</v>
      </c>
      <c r="AO25" s="250">
        <v>4479.094178213345</v>
      </c>
      <c r="AP25" s="250">
        <v>3025.4549796045458</v>
      </c>
      <c r="AQ25" s="250">
        <v>52179.817490575471</v>
      </c>
      <c r="AR25" s="250">
        <v>5671.012574344968</v>
      </c>
      <c r="AS25" s="250">
        <v>5917.6588863721699</v>
      </c>
      <c r="AT25" s="250">
        <v>4950.3755727847483</v>
      </c>
      <c r="AU25" s="250">
        <v>6109.3328442664697</v>
      </c>
      <c r="AV25" s="250">
        <v>10032.637781975458</v>
      </c>
      <c r="AW25" s="250">
        <v>4766.249826789418</v>
      </c>
      <c r="AX25" s="250">
        <v>5740.124973706028</v>
      </c>
      <c r="AY25" s="250">
        <v>5592.330893117196</v>
      </c>
      <c r="AZ25" s="250">
        <v>5197.2486443874041</v>
      </c>
      <c r="BA25" s="250">
        <v>5643.2430667549879</v>
      </c>
      <c r="BB25" s="250">
        <v>5782.494948739055</v>
      </c>
      <c r="BC25" s="250">
        <v>5482.080404044289</v>
      </c>
      <c r="BD25" s="250">
        <v>70884.790417282202</v>
      </c>
      <c r="BE25" s="250">
        <v>5501.2363823324722</v>
      </c>
      <c r="BF25" s="335"/>
    </row>
    <row r="26" spans="1:58" s="257" customFormat="1" ht="15.75" customHeight="1" x14ac:dyDescent="0.2">
      <c r="A26" s="319">
        <v>279</v>
      </c>
      <c r="B26" s="319" t="s">
        <v>131</v>
      </c>
      <c r="C26" s="320" t="s">
        <v>122</v>
      </c>
      <c r="D26" s="319" t="s">
        <v>122</v>
      </c>
      <c r="E26" s="295">
        <v>7198.3005546499999</v>
      </c>
      <c r="F26" s="295">
        <v>8434.7837181067007</v>
      </c>
      <c r="G26" s="295">
        <v>7544.5681960104166</v>
      </c>
      <c r="H26" s="295">
        <v>5203.2733084417487</v>
      </c>
      <c r="I26" s="295">
        <v>5097.752791403198</v>
      </c>
      <c r="J26" s="295">
        <v>8846.7283387257139</v>
      </c>
      <c r="K26" s="295">
        <v>5844.4899180942539</v>
      </c>
      <c r="L26" s="295">
        <v>4678.9705928995918</v>
      </c>
      <c r="M26" s="295">
        <v>4125.6102476266178</v>
      </c>
      <c r="N26" s="295">
        <v>4539.3067100696571</v>
      </c>
      <c r="O26" s="295">
        <v>5246.4676885262788</v>
      </c>
      <c r="P26" s="295">
        <v>5704.3279446732522</v>
      </c>
      <c r="Q26" s="295">
        <v>72464.580009227415</v>
      </c>
      <c r="R26" s="295">
        <v>5199.9268050668179</v>
      </c>
      <c r="S26" s="295">
        <v>4273.8220268627902</v>
      </c>
      <c r="T26" s="295">
        <v>18260.758653418481</v>
      </c>
      <c r="U26" s="295">
        <v>3980.6566953988881</v>
      </c>
      <c r="V26" s="295">
        <v>4273.7155289550956</v>
      </c>
      <c r="W26" s="295">
        <v>17607.90332344158</v>
      </c>
      <c r="X26" s="295">
        <v>5370.7313042856549</v>
      </c>
      <c r="Y26" s="295">
        <v>5592.8271011574025</v>
      </c>
      <c r="Z26" s="295">
        <v>21574.953706486031</v>
      </c>
      <c r="AA26" s="295">
        <v>6335.93370677647</v>
      </c>
      <c r="AB26" s="295">
        <v>19501.362531851399</v>
      </c>
      <c r="AC26" s="295">
        <v>13284.513452420986</v>
      </c>
      <c r="AD26" s="295">
        <v>125257.10483612159</v>
      </c>
      <c r="AE26" s="295">
        <v>5513.6179805750035</v>
      </c>
      <c r="AF26" s="295">
        <v>23155.644737705166</v>
      </c>
      <c r="AG26" s="295">
        <v>6629.6361560224996</v>
      </c>
      <c r="AH26" s="295">
        <v>7391.8144600371243</v>
      </c>
      <c r="AI26" s="295">
        <v>6521.295338118086</v>
      </c>
      <c r="AJ26" s="295">
        <v>6113.7603495797593</v>
      </c>
      <c r="AK26" s="295">
        <v>7452.2439325778241</v>
      </c>
      <c r="AL26" s="295">
        <v>7511.9348317577287</v>
      </c>
      <c r="AM26" s="295">
        <v>7473.2967912348113</v>
      </c>
      <c r="AN26" s="295">
        <v>6665.8820982381321</v>
      </c>
      <c r="AO26" s="295">
        <v>4665.1916379283584</v>
      </c>
      <c r="AP26" s="295">
        <v>8618.4632499681265</v>
      </c>
      <c r="AQ26" s="295">
        <v>97712.781563742625</v>
      </c>
      <c r="AR26" s="295">
        <v>5368.9355844055071</v>
      </c>
      <c r="AS26" s="295">
        <v>4449.9679017429953</v>
      </c>
      <c r="AT26" s="295">
        <v>5083.8730883006883</v>
      </c>
      <c r="AU26" s="295">
        <v>15370.102984398147</v>
      </c>
      <c r="AV26" s="295">
        <v>12021.312610327883</v>
      </c>
      <c r="AW26" s="295">
        <v>15393.695620993365</v>
      </c>
      <c r="AX26" s="295">
        <v>11014.685771557964</v>
      </c>
      <c r="AY26" s="295">
        <v>10087.385940644188</v>
      </c>
      <c r="AZ26" s="295">
        <v>11519.277642310008</v>
      </c>
      <c r="BA26" s="295">
        <v>14021.331502807641</v>
      </c>
      <c r="BB26" s="295">
        <v>13121.611561334854</v>
      </c>
      <c r="BC26" s="295">
        <v>15108.327576922844</v>
      </c>
      <c r="BD26" s="295">
        <v>132560.5077857461</v>
      </c>
      <c r="BE26" s="295">
        <v>38102.691297210971</v>
      </c>
      <c r="BF26" s="344"/>
    </row>
    <row r="27" spans="1:58" s="91" customFormat="1" ht="15.75" customHeight="1" x14ac:dyDescent="0.2">
      <c r="A27" s="339"/>
      <c r="B27" s="339" t="s">
        <v>122</v>
      </c>
      <c r="C27" s="340" t="s">
        <v>239</v>
      </c>
      <c r="D27" s="339" t="s">
        <v>240</v>
      </c>
      <c r="E27" s="250">
        <v>4223.2160425073034</v>
      </c>
      <c r="F27" s="250">
        <v>5009.0370714515175</v>
      </c>
      <c r="G27" s="250">
        <v>3852.850088500225</v>
      </c>
      <c r="H27" s="250">
        <v>1663.0326745552711</v>
      </c>
      <c r="I27" s="250">
        <v>1261.1848516744246</v>
      </c>
      <c r="J27" s="250">
        <v>4927.2206939066364</v>
      </c>
      <c r="K27" s="250">
        <v>1868.8449903022095</v>
      </c>
      <c r="L27" s="250">
        <v>1664.9860089681408</v>
      </c>
      <c r="M27" s="250">
        <v>2251.4846116665476</v>
      </c>
      <c r="N27" s="250">
        <v>1770.0355125335175</v>
      </c>
      <c r="O27" s="250">
        <v>2163.0558142763639</v>
      </c>
      <c r="P27" s="250">
        <v>2135.9018442136899</v>
      </c>
      <c r="Q27" s="250">
        <v>32790.850204555849</v>
      </c>
      <c r="R27" s="250">
        <v>2831.2646420652136</v>
      </c>
      <c r="S27" s="250">
        <v>1744.5708381804504</v>
      </c>
      <c r="T27" s="250">
        <v>15839.386112785811</v>
      </c>
      <c r="U27" s="250">
        <v>1396.4225772146124</v>
      </c>
      <c r="V27" s="250">
        <v>997.45863304087572</v>
      </c>
      <c r="W27" s="250">
        <v>14039.142674010714</v>
      </c>
      <c r="X27" s="250">
        <v>1932.0884160392991</v>
      </c>
      <c r="Y27" s="250">
        <v>2074.0754206542842</v>
      </c>
      <c r="Z27" s="250">
        <v>18265.335376801639</v>
      </c>
      <c r="AA27" s="250">
        <v>2744.7119658799393</v>
      </c>
      <c r="AB27" s="250">
        <v>16736.023298642638</v>
      </c>
      <c r="AC27" s="250">
        <v>3894.0799914214613</v>
      </c>
      <c r="AD27" s="250">
        <v>82494.559946736932</v>
      </c>
      <c r="AE27" s="250">
        <v>2264.6911839745512</v>
      </c>
      <c r="AF27" s="250">
        <v>19214.471163239723</v>
      </c>
      <c r="AG27" s="250">
        <v>2804.6985854787513</v>
      </c>
      <c r="AH27" s="250">
        <v>2778.7527255861746</v>
      </c>
      <c r="AI27" s="250">
        <v>2512.5164454321803</v>
      </c>
      <c r="AJ27" s="250">
        <v>2388.1518166754358</v>
      </c>
      <c r="AK27" s="250">
        <v>2587.2147559247073</v>
      </c>
      <c r="AL27" s="250">
        <v>2778.111167692889</v>
      </c>
      <c r="AM27" s="250">
        <v>1366.7378705478222</v>
      </c>
      <c r="AN27" s="250">
        <v>2528.7737058974412</v>
      </c>
      <c r="AO27" s="250">
        <v>1619.1535327084471</v>
      </c>
      <c r="AP27" s="250">
        <v>2214.9488291161051</v>
      </c>
      <c r="AQ27" s="250">
        <v>45058.221782274231</v>
      </c>
      <c r="AR27" s="250">
        <v>1224.9776930456742</v>
      </c>
      <c r="AS27" s="250">
        <v>1188.8065504669389</v>
      </c>
      <c r="AT27" s="250">
        <v>1773.1291448347865</v>
      </c>
      <c r="AU27" s="250">
        <v>6918.7166200184101</v>
      </c>
      <c r="AV27" s="250">
        <v>6756.1674176496053</v>
      </c>
      <c r="AW27" s="250">
        <v>10046.650411208</v>
      </c>
      <c r="AX27" s="250">
        <v>6035.6944702228502</v>
      </c>
      <c r="AY27" s="250">
        <v>6401.6014376691264</v>
      </c>
      <c r="AZ27" s="250">
        <v>8092.2734416191706</v>
      </c>
      <c r="BA27" s="250">
        <v>9238.7628928239919</v>
      </c>
      <c r="BB27" s="250">
        <v>9919.6271531137336</v>
      </c>
      <c r="BC27" s="250">
        <v>9585.9053207950656</v>
      </c>
      <c r="BD27" s="250">
        <v>77182.31255346736</v>
      </c>
      <c r="BE27" s="250">
        <v>30297.174269469633</v>
      </c>
      <c r="BF27" s="335"/>
    </row>
    <row r="28" spans="1:58" s="31" customFormat="1" ht="15.75" customHeight="1" x14ac:dyDescent="0.2">
      <c r="A28" s="279"/>
      <c r="B28" s="279" t="s">
        <v>122</v>
      </c>
      <c r="C28" s="342" t="s">
        <v>241</v>
      </c>
      <c r="D28" s="341" t="s">
        <v>242</v>
      </c>
      <c r="E28" s="243">
        <v>170.36884991382232</v>
      </c>
      <c r="F28" s="243">
        <v>28.742053330478015</v>
      </c>
      <c r="G28" s="243">
        <v>95.348751888414327</v>
      </c>
      <c r="H28" s="243">
        <v>872.48502629329676</v>
      </c>
      <c r="I28" s="243">
        <v>667.52476453843622</v>
      </c>
      <c r="J28" s="243">
        <v>165.55319996947162</v>
      </c>
      <c r="K28" s="243">
        <v>9.7417334665268545</v>
      </c>
      <c r="L28" s="243">
        <v>199.3499384872222</v>
      </c>
      <c r="M28" s="243">
        <v>26.546293337026302</v>
      </c>
      <c r="N28" s="243">
        <v>231.61211785790525</v>
      </c>
      <c r="O28" s="243">
        <v>56.21901298661934</v>
      </c>
      <c r="P28" s="243">
        <v>540.26042686627432</v>
      </c>
      <c r="Q28" s="243">
        <v>3063.7521689354935</v>
      </c>
      <c r="R28" s="243">
        <v>153.47607861788475</v>
      </c>
      <c r="S28" s="243">
        <v>29.126946329073075</v>
      </c>
      <c r="T28" s="243">
        <v>75.632998518904401</v>
      </c>
      <c r="U28" s="243">
        <v>81.879741470938299</v>
      </c>
      <c r="V28" s="243">
        <v>116.78933964347442</v>
      </c>
      <c r="W28" s="243">
        <v>435.05331572128949</v>
      </c>
      <c r="X28" s="243">
        <v>156.57248287784989</v>
      </c>
      <c r="Y28" s="243">
        <v>408.09190854917614</v>
      </c>
      <c r="Z28" s="243">
        <v>678.59382587778657</v>
      </c>
      <c r="AA28" s="243">
        <v>588.00408845442507</v>
      </c>
      <c r="AB28" s="243">
        <v>183.10244268642506</v>
      </c>
      <c r="AC28" s="243">
        <v>2721.0292204515818</v>
      </c>
      <c r="AD28" s="243">
        <v>5627.3523891988098</v>
      </c>
      <c r="AE28" s="243">
        <v>189.82740218859999</v>
      </c>
      <c r="AF28" s="243">
        <v>466.51574070746176</v>
      </c>
      <c r="AG28" s="243">
        <v>283.20167892678649</v>
      </c>
      <c r="AH28" s="243">
        <v>1343.9206696078666</v>
      </c>
      <c r="AI28" s="243">
        <v>229.49674392948867</v>
      </c>
      <c r="AJ28" s="243">
        <v>349.53251424694349</v>
      </c>
      <c r="AK28" s="243">
        <v>601.24472030670449</v>
      </c>
      <c r="AL28" s="243">
        <v>909.50676471377039</v>
      </c>
      <c r="AM28" s="243">
        <v>341.04980124784674</v>
      </c>
      <c r="AN28" s="243">
        <v>822.23830265891968</v>
      </c>
      <c r="AO28" s="243">
        <v>5.7940608758973022</v>
      </c>
      <c r="AP28" s="243">
        <v>1634.2734247950243</v>
      </c>
      <c r="AQ28" s="243">
        <v>7176.6018242053105</v>
      </c>
      <c r="AR28" s="243">
        <v>187.90396555678942</v>
      </c>
      <c r="AS28" s="243">
        <v>133.75961433641396</v>
      </c>
      <c r="AT28" s="243">
        <v>67.714758028653733</v>
      </c>
      <c r="AU28" s="243">
        <v>2149.3855513450121</v>
      </c>
      <c r="AV28" s="243">
        <v>1960.1308946609633</v>
      </c>
      <c r="AW28" s="243">
        <v>1777.8621073589582</v>
      </c>
      <c r="AX28" s="243">
        <v>1061.6414863209475</v>
      </c>
      <c r="AY28" s="243">
        <v>737.0609380300084</v>
      </c>
      <c r="AZ28" s="243">
        <v>190.85607815181851</v>
      </c>
      <c r="BA28" s="243">
        <v>1396.9873023085072</v>
      </c>
      <c r="BB28" s="243">
        <v>10.52722398545589</v>
      </c>
      <c r="BC28" s="243">
        <v>1868.9395887868216</v>
      </c>
      <c r="BD28" s="243">
        <v>11542.769508870351</v>
      </c>
      <c r="BE28" s="243">
        <v>3235.6006295507464</v>
      </c>
      <c r="BF28" s="335"/>
    </row>
    <row r="29" spans="1:58" s="31" customFormat="1" ht="15.75" customHeight="1" x14ac:dyDescent="0.2">
      <c r="A29" s="339"/>
      <c r="B29" s="339" t="s">
        <v>122</v>
      </c>
      <c r="C29" s="340" t="s">
        <v>122</v>
      </c>
      <c r="D29" s="339" t="s">
        <v>216</v>
      </c>
      <c r="E29" s="250">
        <v>2804.715662228874</v>
      </c>
      <c r="F29" s="250">
        <v>3397.0045933247075</v>
      </c>
      <c r="G29" s="250">
        <v>3596.3693556217777</v>
      </c>
      <c r="H29" s="250">
        <v>2667.7556075931816</v>
      </c>
      <c r="I29" s="250">
        <v>3169.0431751903379</v>
      </c>
      <c r="J29" s="250">
        <v>3753.9544448496054</v>
      </c>
      <c r="K29" s="250">
        <v>3965.9031943255191</v>
      </c>
      <c r="L29" s="250">
        <v>2814.6346454442291</v>
      </c>
      <c r="M29" s="250">
        <v>1847.5793426230434</v>
      </c>
      <c r="N29" s="250">
        <v>2537.6590796782343</v>
      </c>
      <c r="O29" s="250">
        <v>3027.1928612632951</v>
      </c>
      <c r="P29" s="250">
        <v>3028.1656735932888</v>
      </c>
      <c r="Q29" s="250">
        <v>36609.97763573609</v>
      </c>
      <c r="R29" s="250">
        <v>2215.1860843837208</v>
      </c>
      <c r="S29" s="250">
        <v>2500.1242423532658</v>
      </c>
      <c r="T29" s="250">
        <v>2345.7395421137694</v>
      </c>
      <c r="U29" s="250">
        <v>2502.3543767133374</v>
      </c>
      <c r="V29" s="250">
        <v>3159.4675562707462</v>
      </c>
      <c r="W29" s="250">
        <v>3133.7073337095753</v>
      </c>
      <c r="X29" s="250">
        <v>3282.0704053685058</v>
      </c>
      <c r="Y29" s="250">
        <v>3110.6597719539427</v>
      </c>
      <c r="Z29" s="250">
        <v>2631.0245038066128</v>
      </c>
      <c r="AA29" s="250">
        <v>3003.2176524421061</v>
      </c>
      <c r="AB29" s="250">
        <v>2582.2367905223423</v>
      </c>
      <c r="AC29" s="250">
        <v>6669.4042405479404</v>
      </c>
      <c r="AD29" s="250">
        <v>37135.192500185869</v>
      </c>
      <c r="AE29" s="250">
        <v>3059.0993944118536</v>
      </c>
      <c r="AF29" s="250">
        <v>3474.6578337579831</v>
      </c>
      <c r="AG29" s="250">
        <v>3541.7358916169637</v>
      </c>
      <c r="AH29" s="250">
        <v>3269.1410648430819</v>
      </c>
      <c r="AI29" s="250">
        <v>3779.282148756417</v>
      </c>
      <c r="AJ29" s="250">
        <v>3376.0760186573802</v>
      </c>
      <c r="AK29" s="250">
        <v>4263.7844563464114</v>
      </c>
      <c r="AL29" s="250">
        <v>3824.3168993510708</v>
      </c>
      <c r="AM29" s="250">
        <v>5765.5091194391407</v>
      </c>
      <c r="AN29" s="250">
        <v>3314.8700896817718</v>
      </c>
      <c r="AO29" s="250">
        <v>3040.244044344015</v>
      </c>
      <c r="AP29" s="250">
        <v>4769.2409960569976</v>
      </c>
      <c r="AQ29" s="250">
        <v>45477.957957263083</v>
      </c>
      <c r="AR29" s="250">
        <v>3956.053925803044</v>
      </c>
      <c r="AS29" s="250">
        <v>3127.4017369396433</v>
      </c>
      <c r="AT29" s="250">
        <v>3243.0291854372499</v>
      </c>
      <c r="AU29" s="250">
        <v>6302.0008130347214</v>
      </c>
      <c r="AV29" s="250">
        <v>3305.0142980173105</v>
      </c>
      <c r="AW29" s="250">
        <v>3569.183102426407</v>
      </c>
      <c r="AX29" s="250">
        <v>3917.3498150141677</v>
      </c>
      <c r="AY29" s="250">
        <v>2948.7235649450522</v>
      </c>
      <c r="AZ29" s="250">
        <v>3236.1481225390175</v>
      </c>
      <c r="BA29" s="250">
        <v>3385.5813076751397</v>
      </c>
      <c r="BB29" s="250">
        <v>3191.4571842356636</v>
      </c>
      <c r="BC29" s="250">
        <v>3653.4826673409589</v>
      </c>
      <c r="BD29" s="250">
        <v>43835.425723408378</v>
      </c>
      <c r="BE29" s="250">
        <v>4569.9163981905858</v>
      </c>
      <c r="BF29" s="335"/>
    </row>
    <row r="30" spans="1:58" s="257" customFormat="1" ht="15.75" customHeight="1" x14ac:dyDescent="0.2">
      <c r="A30" s="319">
        <v>277</v>
      </c>
      <c r="B30" s="412" t="s">
        <v>132</v>
      </c>
      <c r="C30" s="412"/>
      <c r="D30" s="412"/>
      <c r="E30" s="295">
        <v>14917.059556521952</v>
      </c>
      <c r="F30" s="295">
        <v>18942.016982414767</v>
      </c>
      <c r="G30" s="295">
        <v>23931.065290203638</v>
      </c>
      <c r="H30" s="295">
        <v>19401.939687559818</v>
      </c>
      <c r="I30" s="295">
        <v>25567.495960251261</v>
      </c>
      <c r="J30" s="295">
        <v>21999.119331340604</v>
      </c>
      <c r="K30" s="295">
        <v>24566.142762461815</v>
      </c>
      <c r="L30" s="295">
        <v>26638.562860571947</v>
      </c>
      <c r="M30" s="295">
        <v>22465.403843903499</v>
      </c>
      <c r="N30" s="295">
        <v>27468.749114274746</v>
      </c>
      <c r="O30" s="295">
        <v>29284.40555610961</v>
      </c>
      <c r="P30" s="295">
        <v>42623.828284230724</v>
      </c>
      <c r="Q30" s="295">
        <v>297805.78922984441</v>
      </c>
      <c r="R30" s="295">
        <v>13911.929323755161</v>
      </c>
      <c r="S30" s="295">
        <v>17416.545833561053</v>
      </c>
      <c r="T30" s="295">
        <v>18388.081381582255</v>
      </c>
      <c r="U30" s="295">
        <v>21193.71914767096</v>
      </c>
      <c r="V30" s="295">
        <v>18889.936825169556</v>
      </c>
      <c r="W30" s="295">
        <v>26948.756888342894</v>
      </c>
      <c r="X30" s="295">
        <v>26290.445790700098</v>
      </c>
      <c r="Y30" s="295">
        <v>23103.864124383428</v>
      </c>
      <c r="Z30" s="295">
        <v>28536.107192854186</v>
      </c>
      <c r="AA30" s="295">
        <v>31865.809708826506</v>
      </c>
      <c r="AB30" s="295">
        <v>27409.174777289696</v>
      </c>
      <c r="AC30" s="295">
        <v>57645.762756927412</v>
      </c>
      <c r="AD30" s="295">
        <v>311600.1337510632</v>
      </c>
      <c r="AE30" s="295">
        <v>17624.063438933452</v>
      </c>
      <c r="AF30" s="295">
        <v>21737.404925561033</v>
      </c>
      <c r="AG30" s="295">
        <v>26639.927622082068</v>
      </c>
      <c r="AH30" s="295">
        <v>41531.070615545352</v>
      </c>
      <c r="AI30" s="295">
        <v>18490.49896074396</v>
      </c>
      <c r="AJ30" s="295">
        <v>26148.347883003822</v>
      </c>
      <c r="AK30" s="295">
        <v>48535.707039174406</v>
      </c>
      <c r="AL30" s="295">
        <v>23756.017710096014</v>
      </c>
      <c r="AM30" s="295">
        <v>29395.905731689149</v>
      </c>
      <c r="AN30" s="295">
        <v>32675.721467195235</v>
      </c>
      <c r="AO30" s="295">
        <v>43682.224381648062</v>
      </c>
      <c r="AP30" s="295">
        <v>50285.274603645012</v>
      </c>
      <c r="AQ30" s="295">
        <v>380502.1643793176</v>
      </c>
      <c r="AR30" s="295">
        <v>19505.563633498972</v>
      </c>
      <c r="AS30" s="295">
        <v>25835.898599508851</v>
      </c>
      <c r="AT30" s="295">
        <v>27600.36044435202</v>
      </c>
      <c r="AU30" s="295">
        <v>32274.095088577043</v>
      </c>
      <c r="AV30" s="295">
        <v>28504.427169524937</v>
      </c>
      <c r="AW30" s="295">
        <v>49683.529305808537</v>
      </c>
      <c r="AX30" s="295">
        <v>37499.585984942038</v>
      </c>
      <c r="AY30" s="295">
        <v>39005.670194470702</v>
      </c>
      <c r="AZ30" s="295">
        <v>34693.525405713212</v>
      </c>
      <c r="BA30" s="295">
        <v>37748.892841600391</v>
      </c>
      <c r="BB30" s="295">
        <v>39210.068471493214</v>
      </c>
      <c r="BC30" s="295">
        <v>53779.471504038629</v>
      </c>
      <c r="BD30" s="295">
        <v>425341.08864352852</v>
      </c>
      <c r="BE30" s="295">
        <v>29443.816157082299</v>
      </c>
      <c r="BF30" s="344"/>
    </row>
    <row r="31" spans="1:58" s="31" customFormat="1" ht="15.75" customHeight="1" x14ac:dyDescent="0.2">
      <c r="A31" s="339"/>
      <c r="B31" s="339" t="s">
        <v>122</v>
      </c>
      <c r="C31" s="340" t="s">
        <v>243</v>
      </c>
      <c r="D31" s="339" t="s">
        <v>244</v>
      </c>
      <c r="E31" s="250">
        <v>3872.346620361147</v>
      </c>
      <c r="F31" s="250">
        <v>4666.7422965171663</v>
      </c>
      <c r="G31" s="250">
        <v>4335.291254279914</v>
      </c>
      <c r="H31" s="250">
        <v>4965.5160504320893</v>
      </c>
      <c r="I31" s="250">
        <v>3974.6055227220222</v>
      </c>
      <c r="J31" s="250">
        <v>6377.488954656852</v>
      </c>
      <c r="K31" s="250">
        <v>4616.3071101323631</v>
      </c>
      <c r="L31" s="250">
        <v>5221.4600375905193</v>
      </c>
      <c r="M31" s="250">
        <v>5262.0558090837549</v>
      </c>
      <c r="N31" s="250">
        <v>4211.0308821844028</v>
      </c>
      <c r="O31" s="250">
        <v>4738.6580037783542</v>
      </c>
      <c r="P31" s="250">
        <v>8582.8600378555548</v>
      </c>
      <c r="Q31" s="250">
        <v>60824.362579594141</v>
      </c>
      <c r="R31" s="250">
        <v>4813.8383028900589</v>
      </c>
      <c r="S31" s="250">
        <v>5193.5881160393392</v>
      </c>
      <c r="T31" s="250">
        <v>3662.0562567290249</v>
      </c>
      <c r="U31" s="250">
        <v>4111.1520724612819</v>
      </c>
      <c r="V31" s="250">
        <v>4767.6245655549183</v>
      </c>
      <c r="W31" s="250">
        <v>10567.456622831993</v>
      </c>
      <c r="X31" s="250">
        <v>4773.4323359647869</v>
      </c>
      <c r="Y31" s="250">
        <v>5829.0302251826051</v>
      </c>
      <c r="Z31" s="250">
        <v>5547.6212633688465</v>
      </c>
      <c r="AA31" s="250">
        <v>4829.4227308012214</v>
      </c>
      <c r="AB31" s="250">
        <v>5155.6633010393953</v>
      </c>
      <c r="AC31" s="250">
        <v>11132.71455062743</v>
      </c>
      <c r="AD31" s="250">
        <v>70383.600343490907</v>
      </c>
      <c r="AE31" s="250">
        <v>6566.6321046925186</v>
      </c>
      <c r="AF31" s="250">
        <v>7419.7930603280647</v>
      </c>
      <c r="AG31" s="250">
        <v>9218.6734066404606</v>
      </c>
      <c r="AH31" s="250">
        <v>11849.32494816715</v>
      </c>
      <c r="AI31" s="250">
        <v>7135.4238444342982</v>
      </c>
      <c r="AJ31" s="250">
        <v>10329.367514619213</v>
      </c>
      <c r="AK31" s="250">
        <v>9990.40448255929</v>
      </c>
      <c r="AL31" s="250">
        <v>10690.657582514408</v>
      </c>
      <c r="AM31" s="250">
        <v>9785.5685143626197</v>
      </c>
      <c r="AN31" s="250">
        <v>10227.01466300504</v>
      </c>
      <c r="AO31" s="250">
        <v>9900.6766013226916</v>
      </c>
      <c r="AP31" s="250">
        <v>12569.802451250225</v>
      </c>
      <c r="AQ31" s="250">
        <v>115683.33917389599</v>
      </c>
      <c r="AR31" s="250">
        <v>8546.6372121260829</v>
      </c>
      <c r="AS31" s="250">
        <v>9436.2795091994794</v>
      </c>
      <c r="AT31" s="250">
        <v>10537.811043869991</v>
      </c>
      <c r="AU31" s="250">
        <v>9945.5086840519052</v>
      </c>
      <c r="AV31" s="250">
        <v>7998.5559240420816</v>
      </c>
      <c r="AW31" s="250">
        <v>13483.104545012306</v>
      </c>
      <c r="AX31" s="250">
        <v>9981.2069310301176</v>
      </c>
      <c r="AY31" s="250">
        <v>9652.3223359906951</v>
      </c>
      <c r="AZ31" s="250">
        <v>11658.438317100959</v>
      </c>
      <c r="BA31" s="250">
        <v>12238.16172299352</v>
      </c>
      <c r="BB31" s="250">
        <v>10080.761385641581</v>
      </c>
      <c r="BC31" s="250">
        <v>12196.494600320135</v>
      </c>
      <c r="BD31" s="250">
        <v>125755.28221137886</v>
      </c>
      <c r="BE31" s="250">
        <v>12483.363510849136</v>
      </c>
      <c r="BF31" s="335"/>
    </row>
    <row r="32" spans="1:58" s="31" customFormat="1" ht="15.75" customHeight="1" x14ac:dyDescent="0.2">
      <c r="A32" s="341"/>
      <c r="B32" s="341" t="s">
        <v>122</v>
      </c>
      <c r="C32" s="342" t="s">
        <v>245</v>
      </c>
      <c r="D32" s="341" t="s">
        <v>246</v>
      </c>
      <c r="E32" s="243">
        <v>3650.31156215798</v>
      </c>
      <c r="F32" s="243">
        <v>4137.5751383351162</v>
      </c>
      <c r="G32" s="243">
        <v>6834.6518242738903</v>
      </c>
      <c r="H32" s="243">
        <v>5184.8851378677773</v>
      </c>
      <c r="I32" s="243">
        <v>12992.010057455644</v>
      </c>
      <c r="J32" s="243">
        <v>4425.1357241589858</v>
      </c>
      <c r="K32" s="243">
        <v>7916.8755508597415</v>
      </c>
      <c r="L32" s="243">
        <v>4114.5284188286932</v>
      </c>
      <c r="M32" s="243">
        <v>7767.2949449561993</v>
      </c>
      <c r="N32" s="243">
        <v>10652.653122812217</v>
      </c>
      <c r="O32" s="243">
        <v>9972.9245272423195</v>
      </c>
      <c r="P32" s="243">
        <v>18839.022707741231</v>
      </c>
      <c r="Q32" s="243">
        <v>96487.868716689787</v>
      </c>
      <c r="R32" s="243">
        <v>4822.9632529828677</v>
      </c>
      <c r="S32" s="243">
        <v>6661.5041808827091</v>
      </c>
      <c r="T32" s="243">
        <v>6016.3785465012907</v>
      </c>
      <c r="U32" s="243">
        <v>9782.8098030066503</v>
      </c>
      <c r="V32" s="243">
        <v>7025.0060678076816</v>
      </c>
      <c r="W32" s="243">
        <v>7879.8000039173794</v>
      </c>
      <c r="X32" s="243">
        <v>11578.664494361918</v>
      </c>
      <c r="Y32" s="243">
        <v>7629.4784772037119</v>
      </c>
      <c r="Z32" s="243">
        <v>13981.986774613544</v>
      </c>
      <c r="AA32" s="243">
        <v>12591.809707451363</v>
      </c>
      <c r="AB32" s="243">
        <v>7285.1302373788112</v>
      </c>
      <c r="AC32" s="243">
        <v>23960.081226451126</v>
      </c>
      <c r="AD32" s="243">
        <v>119215.61277255905</v>
      </c>
      <c r="AE32" s="243">
        <v>4978.2111125721167</v>
      </c>
      <c r="AF32" s="243">
        <v>6254.7597431232116</v>
      </c>
      <c r="AG32" s="243">
        <v>10635.595422482167</v>
      </c>
      <c r="AH32" s="243">
        <v>10397.856717356024</v>
      </c>
      <c r="AI32" s="243">
        <v>5895.8488579997102</v>
      </c>
      <c r="AJ32" s="243">
        <v>7485.4699453632375</v>
      </c>
      <c r="AK32" s="243">
        <v>14343.915505027755</v>
      </c>
      <c r="AL32" s="243">
        <v>7136.8413986189171</v>
      </c>
      <c r="AM32" s="243">
        <v>9502.240481343697</v>
      </c>
      <c r="AN32" s="243">
        <v>11875.653120371835</v>
      </c>
      <c r="AO32" s="243">
        <v>11958.49036376185</v>
      </c>
      <c r="AP32" s="243">
        <v>15186.393541679339</v>
      </c>
      <c r="AQ32" s="243">
        <v>115651.27620969986</v>
      </c>
      <c r="AR32" s="243">
        <v>5259.3717516801935</v>
      </c>
      <c r="AS32" s="243">
        <v>7062.046929793858</v>
      </c>
      <c r="AT32" s="243">
        <v>9300.3681781545401</v>
      </c>
      <c r="AU32" s="243">
        <v>9947.8006578648874</v>
      </c>
      <c r="AV32" s="243">
        <v>12131.936697571413</v>
      </c>
      <c r="AW32" s="243">
        <v>11991.187835460321</v>
      </c>
      <c r="AX32" s="243">
        <v>16094.140836705144</v>
      </c>
      <c r="AY32" s="243">
        <v>6901.6331106395719</v>
      </c>
      <c r="AZ32" s="243">
        <v>10857.470988309662</v>
      </c>
      <c r="BA32" s="243">
        <v>10669.158958347252</v>
      </c>
      <c r="BB32" s="243">
        <v>8050.4944733262637</v>
      </c>
      <c r="BC32" s="243">
        <v>26745.749594113764</v>
      </c>
      <c r="BD32" s="243">
        <v>135011.36001196687</v>
      </c>
      <c r="BE32" s="243">
        <v>8753.3938540184736</v>
      </c>
      <c r="BF32" s="335"/>
    </row>
    <row r="33" spans="1:58" s="31" customFormat="1" ht="15.75" customHeight="1" x14ac:dyDescent="0.2">
      <c r="A33" s="339"/>
      <c r="B33" s="339" t="s">
        <v>122</v>
      </c>
      <c r="C33" s="340" t="s">
        <v>247</v>
      </c>
      <c r="D33" s="339" t="s">
        <v>248</v>
      </c>
      <c r="E33" s="250">
        <v>630.66352335425722</v>
      </c>
      <c r="F33" s="250">
        <v>141.78056212421762</v>
      </c>
      <c r="G33" s="250">
        <v>1209.6882538299969</v>
      </c>
      <c r="H33" s="250">
        <v>2321.6793541335028</v>
      </c>
      <c r="I33" s="250">
        <v>320.15317101188145</v>
      </c>
      <c r="J33" s="250">
        <v>367.32045487309517</v>
      </c>
      <c r="K33" s="250">
        <v>3385.6248778636768</v>
      </c>
      <c r="L33" s="250">
        <v>1987.4391915314234</v>
      </c>
      <c r="M33" s="250">
        <v>60.166891800910811</v>
      </c>
      <c r="N33" s="250">
        <v>3492.3201544718531</v>
      </c>
      <c r="O33" s="250">
        <v>3834.665157237675</v>
      </c>
      <c r="P33" s="250">
        <v>1413.5178496881065</v>
      </c>
      <c r="Q33" s="250">
        <v>19165.019441920595</v>
      </c>
      <c r="R33" s="250">
        <v>280.47334456581484</v>
      </c>
      <c r="S33" s="250">
        <v>1058.0814003419659</v>
      </c>
      <c r="T33" s="250">
        <v>596.52844686369701</v>
      </c>
      <c r="U33" s="250">
        <v>2254.7874332175716</v>
      </c>
      <c r="V33" s="250">
        <v>853.11256507972462</v>
      </c>
      <c r="W33" s="250">
        <v>1602.7634735036311</v>
      </c>
      <c r="X33" s="250">
        <v>2933.7229872799953</v>
      </c>
      <c r="Y33" s="250">
        <v>350.68616613813305</v>
      </c>
      <c r="Z33" s="250">
        <v>1309.1731661267474</v>
      </c>
      <c r="AA33" s="250">
        <v>3597.5827651125783</v>
      </c>
      <c r="AB33" s="250">
        <v>3530.7605038916595</v>
      </c>
      <c r="AC33" s="250">
        <v>3579.9302847195331</v>
      </c>
      <c r="AD33" s="250">
        <v>21947.602536841052</v>
      </c>
      <c r="AE33" s="250">
        <v>1286.5421078875572</v>
      </c>
      <c r="AF33" s="250">
        <v>1110.9948346733222</v>
      </c>
      <c r="AG33" s="250">
        <v>1194.5738148388994</v>
      </c>
      <c r="AH33" s="250">
        <v>3127.8464719613276</v>
      </c>
      <c r="AI33" s="250">
        <v>1036.8988475441322</v>
      </c>
      <c r="AJ33" s="250">
        <v>970.55429693848089</v>
      </c>
      <c r="AK33" s="250">
        <v>3415.856491747385</v>
      </c>
      <c r="AL33" s="250">
        <v>926.43216473538416</v>
      </c>
      <c r="AM33" s="250">
        <v>2007.14554577524</v>
      </c>
      <c r="AN33" s="250">
        <v>4446.5208602484545</v>
      </c>
      <c r="AO33" s="250">
        <v>3411.2932621813325</v>
      </c>
      <c r="AP33" s="250">
        <v>3916.1930727916611</v>
      </c>
      <c r="AQ33" s="250">
        <v>26850.851771323178</v>
      </c>
      <c r="AR33" s="250">
        <v>1374.8455737198872</v>
      </c>
      <c r="AS33" s="250">
        <v>3392.3509247931793</v>
      </c>
      <c r="AT33" s="250">
        <v>1862.8255447497152</v>
      </c>
      <c r="AU33" s="250">
        <v>4260.7371982075856</v>
      </c>
      <c r="AV33" s="250">
        <v>1602.4960864827831</v>
      </c>
      <c r="AW33" s="250">
        <v>2132.5983532231753</v>
      </c>
      <c r="AX33" s="250">
        <v>4580.1759530791787</v>
      </c>
      <c r="AY33" s="250">
        <v>2076.5140301535607</v>
      </c>
      <c r="AZ33" s="250">
        <v>1955.6880148242885</v>
      </c>
      <c r="BA33" s="250">
        <v>4476.1282934093997</v>
      </c>
      <c r="BB33" s="250">
        <v>4720.9385881120397</v>
      </c>
      <c r="BC33" s="250">
        <v>4475.7572886964008</v>
      </c>
      <c r="BD33" s="250">
        <v>36911.055849451193</v>
      </c>
      <c r="BE33" s="250">
        <v>2007.8004166979911</v>
      </c>
      <c r="BF33" s="335"/>
    </row>
    <row r="34" spans="1:58" s="31" customFormat="1" ht="15.75" customHeight="1" x14ac:dyDescent="0.2">
      <c r="A34" s="341"/>
      <c r="B34" s="341" t="s">
        <v>122</v>
      </c>
      <c r="C34" s="342" t="s">
        <v>249</v>
      </c>
      <c r="D34" s="341" t="s">
        <v>250</v>
      </c>
      <c r="E34" s="243">
        <v>206.05477461143442</v>
      </c>
      <c r="F34" s="243">
        <v>413.96748194701809</v>
      </c>
      <c r="G34" s="243">
        <v>498.37845898614074</v>
      </c>
      <c r="H34" s="243">
        <v>471.94081068668413</v>
      </c>
      <c r="I34" s="243">
        <v>417.84917682158959</v>
      </c>
      <c r="J34" s="243">
        <v>406.81376830643717</v>
      </c>
      <c r="K34" s="243">
        <v>769.98615529846757</v>
      </c>
      <c r="L34" s="243">
        <v>452.7592538763123</v>
      </c>
      <c r="M34" s="243">
        <v>444.40687821391441</v>
      </c>
      <c r="N34" s="243">
        <v>400.57703074635612</v>
      </c>
      <c r="O34" s="243">
        <v>320.84491036592607</v>
      </c>
      <c r="P34" s="243">
        <v>642.53085742352232</v>
      </c>
      <c r="Q34" s="243">
        <v>5446.109557283803</v>
      </c>
      <c r="R34" s="243">
        <v>274.91473019467827</v>
      </c>
      <c r="S34" s="243">
        <v>338.43970966742916</v>
      </c>
      <c r="T34" s="243">
        <v>298.40049248934815</v>
      </c>
      <c r="U34" s="243">
        <v>663.76384894566195</v>
      </c>
      <c r="V34" s="243">
        <v>199.63176791474041</v>
      </c>
      <c r="W34" s="243">
        <v>533.00977751842811</v>
      </c>
      <c r="X34" s="243">
        <v>451.99298058532582</v>
      </c>
      <c r="Y34" s="243">
        <v>3092.3505034432687</v>
      </c>
      <c r="Z34" s="243">
        <v>553.47348271894668</v>
      </c>
      <c r="AA34" s="243">
        <v>987.82971261869113</v>
      </c>
      <c r="AB34" s="243">
        <v>3860.5291136469891</v>
      </c>
      <c r="AC34" s="243">
        <v>8377.7387798360633</v>
      </c>
      <c r="AD34" s="243">
        <v>19632.074899579573</v>
      </c>
      <c r="AE34" s="243">
        <v>853.90097627286661</v>
      </c>
      <c r="AF34" s="243">
        <v>1110.8984323034513</v>
      </c>
      <c r="AG34" s="243">
        <v>1197.419423667453</v>
      </c>
      <c r="AH34" s="243">
        <v>1607.8644417415417</v>
      </c>
      <c r="AI34" s="243">
        <v>1714.0732713412106</v>
      </c>
      <c r="AJ34" s="243">
        <v>1472.1607342639268</v>
      </c>
      <c r="AK34" s="243">
        <v>1274.1665759715684</v>
      </c>
      <c r="AL34" s="243">
        <v>1936.9123176236124</v>
      </c>
      <c r="AM34" s="243">
        <v>2508.4767632085905</v>
      </c>
      <c r="AN34" s="243">
        <v>2074.8836913779833</v>
      </c>
      <c r="AO34" s="243">
        <v>1064.0537391736577</v>
      </c>
      <c r="AP34" s="243">
        <v>2369.9978468380182</v>
      </c>
      <c r="AQ34" s="243">
        <v>19184.808213783879</v>
      </c>
      <c r="AR34" s="243">
        <v>1999.9529110771969</v>
      </c>
      <c r="AS34" s="243">
        <v>2080.5348901997363</v>
      </c>
      <c r="AT34" s="243">
        <v>1235.9587981670886</v>
      </c>
      <c r="AU34" s="243">
        <v>1924.1158247396183</v>
      </c>
      <c r="AV34" s="243">
        <v>2170.5532214551145</v>
      </c>
      <c r="AW34" s="243">
        <v>1783.65718647669</v>
      </c>
      <c r="AX34" s="243">
        <v>2154.8877092690905</v>
      </c>
      <c r="AY34" s="243">
        <v>1635.4274368580927</v>
      </c>
      <c r="AZ34" s="243">
        <v>1491.376039846903</v>
      </c>
      <c r="BA34" s="243">
        <v>1573.4002400235784</v>
      </c>
      <c r="BB34" s="243">
        <v>1222.4106950270941</v>
      </c>
      <c r="BC34" s="243">
        <v>1759.9381225931234</v>
      </c>
      <c r="BD34" s="243">
        <v>21032.213075733325</v>
      </c>
      <c r="BE34" s="243">
        <v>1920.8287493563409</v>
      </c>
      <c r="BF34" s="335"/>
    </row>
    <row r="35" spans="1:58" s="326" customFormat="1" ht="15.75" customHeight="1" x14ac:dyDescent="0.2">
      <c r="A35" s="339"/>
      <c r="B35" s="339" t="s">
        <v>122</v>
      </c>
      <c r="C35" s="340" t="s">
        <v>251</v>
      </c>
      <c r="D35" s="339" t="s">
        <v>252</v>
      </c>
      <c r="E35" s="250">
        <v>595.96544345788004</v>
      </c>
      <c r="F35" s="250">
        <v>2996.6865632094837</v>
      </c>
      <c r="G35" s="250">
        <v>679.95921957121686</v>
      </c>
      <c r="H35" s="250">
        <v>52.202198692216321</v>
      </c>
      <c r="I35" s="250">
        <v>333.97922297403045</v>
      </c>
      <c r="J35" s="250">
        <v>2417.2594828828983</v>
      </c>
      <c r="K35" s="250">
        <v>263.25598045168903</v>
      </c>
      <c r="L35" s="250">
        <v>1401.7782717149969</v>
      </c>
      <c r="M35" s="250">
        <v>682.49806264105985</v>
      </c>
      <c r="N35" s="250">
        <v>1634.1169933689216</v>
      </c>
      <c r="O35" s="250">
        <v>2731.1716617787492</v>
      </c>
      <c r="P35" s="250">
        <v>1452.6621258055523</v>
      </c>
      <c r="Q35" s="250">
        <v>15241.535226548696</v>
      </c>
      <c r="R35" s="250">
        <v>34.285898218610861</v>
      </c>
      <c r="S35" s="250">
        <v>192.80747640202057</v>
      </c>
      <c r="T35" s="250">
        <v>179.99075905678774</v>
      </c>
      <c r="U35" s="250">
        <v>105.21005137722479</v>
      </c>
      <c r="V35" s="250">
        <v>111.02006952258151</v>
      </c>
      <c r="W35" s="250">
        <v>229.02937044730299</v>
      </c>
      <c r="X35" s="250">
        <v>283.07615831061787</v>
      </c>
      <c r="Y35" s="250">
        <v>381.35048148071627</v>
      </c>
      <c r="Z35" s="250">
        <v>1767.2442194912703</v>
      </c>
      <c r="AA35" s="250">
        <v>316.56296938709016</v>
      </c>
      <c r="AB35" s="250">
        <v>307.18593801763438</v>
      </c>
      <c r="AC35" s="250">
        <v>552.17548747588978</v>
      </c>
      <c r="AD35" s="250">
        <v>4459.9388791877473</v>
      </c>
      <c r="AE35" s="250">
        <v>527.53133454022873</v>
      </c>
      <c r="AF35" s="250">
        <v>509.96548429941845</v>
      </c>
      <c r="AG35" s="250">
        <v>350.94183819064529</v>
      </c>
      <c r="AH35" s="250">
        <v>985.92640111632022</v>
      </c>
      <c r="AI35" s="250">
        <v>403.1195213157813</v>
      </c>
      <c r="AJ35" s="250">
        <v>462.19585104075236</v>
      </c>
      <c r="AK35" s="250">
        <v>697.55250287307706</v>
      </c>
      <c r="AL35" s="250">
        <v>580.83950782634952</v>
      </c>
      <c r="AM35" s="250">
        <v>741.59613954515589</v>
      </c>
      <c r="AN35" s="250">
        <v>498.55911443074064</v>
      </c>
      <c r="AO35" s="250">
        <v>748.52761127228882</v>
      </c>
      <c r="AP35" s="250">
        <v>992.04663011759396</v>
      </c>
      <c r="AQ35" s="250">
        <v>7498.8019365683522</v>
      </c>
      <c r="AR35" s="250">
        <v>415.69749830362304</v>
      </c>
      <c r="AS35" s="250">
        <v>909.25592606499606</v>
      </c>
      <c r="AT35" s="250">
        <v>1095.4856344618238</v>
      </c>
      <c r="AU35" s="250">
        <v>1064.2680584824286</v>
      </c>
      <c r="AV35" s="250">
        <v>905.54791620077162</v>
      </c>
      <c r="AW35" s="250">
        <v>1006.1996017979869</v>
      </c>
      <c r="AX35" s="250">
        <v>1430.3537622034969</v>
      </c>
      <c r="AY35" s="250">
        <v>1055.9610459125768</v>
      </c>
      <c r="AZ35" s="250">
        <v>1120.9325248099804</v>
      </c>
      <c r="BA35" s="250">
        <v>1207.1001276981335</v>
      </c>
      <c r="BB35" s="250">
        <v>1228.8982308481275</v>
      </c>
      <c r="BC35" s="250">
        <v>1516.8335933537771</v>
      </c>
      <c r="BD35" s="250">
        <v>12956.533920137723</v>
      </c>
      <c r="BE35" s="250">
        <v>1125.0502535129108</v>
      </c>
      <c r="BF35" s="335"/>
    </row>
    <row r="36" spans="1:58" s="257" customFormat="1" ht="15.75" customHeight="1" x14ac:dyDescent="0.2">
      <c r="A36" s="279"/>
      <c r="B36" s="279" t="s">
        <v>122</v>
      </c>
      <c r="C36" s="342" t="s">
        <v>253</v>
      </c>
      <c r="D36" s="341" t="s">
        <v>254</v>
      </c>
      <c r="E36" s="243">
        <v>1992.9705108796727</v>
      </c>
      <c r="F36" s="243">
        <v>2263.8022993832074</v>
      </c>
      <c r="G36" s="243">
        <v>2983.5221733519861</v>
      </c>
      <c r="H36" s="243">
        <v>2663.3060742181219</v>
      </c>
      <c r="I36" s="243">
        <v>3422.0480748738646</v>
      </c>
      <c r="J36" s="243">
        <v>2904.0065034783534</v>
      </c>
      <c r="K36" s="243">
        <v>3197.789832910863</v>
      </c>
      <c r="L36" s="243">
        <v>3293.3700233326899</v>
      </c>
      <c r="M36" s="243">
        <v>3165.1916219837785</v>
      </c>
      <c r="N36" s="243">
        <v>3463.2662644487041</v>
      </c>
      <c r="O36" s="243">
        <v>5289.9147644428804</v>
      </c>
      <c r="P36" s="243">
        <v>8265.4406018301561</v>
      </c>
      <c r="Q36" s="243">
        <v>42904.62874513428</v>
      </c>
      <c r="R36" s="243">
        <v>2147.2592229446918</v>
      </c>
      <c r="S36" s="243">
        <v>2566.0606533784085</v>
      </c>
      <c r="T36" s="243">
        <v>3097.5152664388511</v>
      </c>
      <c r="U36" s="243">
        <v>2798.4403166915727</v>
      </c>
      <c r="V36" s="243">
        <v>419.56357826150349</v>
      </c>
      <c r="W36" s="243">
        <v>3338.5172911832019</v>
      </c>
      <c r="X36" s="243">
        <v>4133.4894648158788</v>
      </c>
      <c r="Y36" s="243">
        <v>3422.1276185793349</v>
      </c>
      <c r="Z36" s="243">
        <v>2848.465509230316</v>
      </c>
      <c r="AA36" s="243">
        <v>3806.8443336791815</v>
      </c>
      <c r="AB36" s="243">
        <v>4604.0198857516716</v>
      </c>
      <c r="AC36" s="243">
        <v>6498.9410306523641</v>
      </c>
      <c r="AD36" s="243">
        <v>39681.244171606973</v>
      </c>
      <c r="AE36" s="243">
        <v>1921.1729873437923</v>
      </c>
      <c r="AF36" s="243">
        <v>679.79212143697009</v>
      </c>
      <c r="AG36" s="243">
        <v>555.21710952150067</v>
      </c>
      <c r="AH36" s="243">
        <v>11438.956608306633</v>
      </c>
      <c r="AI36" s="243">
        <v>678.70785508877134</v>
      </c>
      <c r="AJ36" s="243">
        <v>889.74143396267493</v>
      </c>
      <c r="AK36" s="243">
        <v>16697.399176216823</v>
      </c>
      <c r="AL36" s="243">
        <v>755.25050237265282</v>
      </c>
      <c r="AM36" s="243">
        <v>939.55945298268568</v>
      </c>
      <c r="AN36" s="243">
        <v>1412.3881331083637</v>
      </c>
      <c r="AO36" s="243">
        <v>13610.062092293218</v>
      </c>
      <c r="AP36" s="243">
        <v>11772.384340369963</v>
      </c>
      <c r="AQ36" s="243">
        <v>61350.631813004053</v>
      </c>
      <c r="AR36" s="243">
        <v>407.35520287290342</v>
      </c>
      <c r="AS36" s="243">
        <v>1045.7818045276711</v>
      </c>
      <c r="AT36" s="243">
        <v>1202.8288799520503</v>
      </c>
      <c r="AU36" s="243">
        <v>1166.7258531023813</v>
      </c>
      <c r="AV36" s="243">
        <v>1093.9025260623594</v>
      </c>
      <c r="AW36" s="243">
        <v>12083.970545692344</v>
      </c>
      <c r="AX36" s="243">
        <v>862.46210574507847</v>
      </c>
      <c r="AY36" s="243">
        <v>12094.302651092983</v>
      </c>
      <c r="AZ36" s="243">
        <v>1032.5267986534132</v>
      </c>
      <c r="BA36" s="243">
        <v>1267.0060831095159</v>
      </c>
      <c r="BB36" s="243">
        <v>9926.4398184627426</v>
      </c>
      <c r="BC36" s="243">
        <v>1920.8521450048809</v>
      </c>
      <c r="BD36" s="243">
        <v>44104.154414278324</v>
      </c>
      <c r="BE36" s="243">
        <v>987.12718209137688</v>
      </c>
      <c r="BF36" s="335"/>
    </row>
    <row r="37" spans="1:58" s="31" customFormat="1" ht="15.75" customHeight="1" x14ac:dyDescent="0.2">
      <c r="A37" s="339"/>
      <c r="B37" s="339" t="s">
        <v>122</v>
      </c>
      <c r="C37" s="340" t="s">
        <v>255</v>
      </c>
      <c r="D37" s="339" t="s">
        <v>256</v>
      </c>
      <c r="E37" s="250">
        <v>1022.4468719175466</v>
      </c>
      <c r="F37" s="250">
        <v>2298.6256685365429</v>
      </c>
      <c r="G37" s="250">
        <v>3109.1122779339171</v>
      </c>
      <c r="H37" s="250">
        <v>744.32728655184769</v>
      </c>
      <c r="I37" s="250">
        <v>575.5268298485305</v>
      </c>
      <c r="J37" s="250">
        <v>810.3269082367309</v>
      </c>
      <c r="K37" s="250">
        <v>1189.3285164663027</v>
      </c>
      <c r="L37" s="250">
        <v>5869.4176678429394</v>
      </c>
      <c r="M37" s="250">
        <v>852.81317812340205</v>
      </c>
      <c r="N37" s="250">
        <v>1042.3860079303477</v>
      </c>
      <c r="O37" s="250">
        <v>1109.2166418064651</v>
      </c>
      <c r="P37" s="250">
        <v>1218.2402415038048</v>
      </c>
      <c r="Q37" s="250">
        <v>19841.768096698379</v>
      </c>
      <c r="R37" s="250">
        <v>779.63352181535993</v>
      </c>
      <c r="S37" s="250">
        <v>714.91100822643637</v>
      </c>
      <c r="T37" s="250">
        <v>828.21332921120813</v>
      </c>
      <c r="U37" s="250">
        <v>547.33727702103272</v>
      </c>
      <c r="V37" s="250">
        <v>3815.7082112074554</v>
      </c>
      <c r="W37" s="250">
        <v>1523.8141169815599</v>
      </c>
      <c r="X37" s="250">
        <v>871.217136665662</v>
      </c>
      <c r="Y37" s="250">
        <v>626.11768159161477</v>
      </c>
      <c r="Z37" s="250">
        <v>1193.0366697237657</v>
      </c>
      <c r="AA37" s="250">
        <v>1920.8315599711925</v>
      </c>
      <c r="AB37" s="250">
        <v>1563.8471085586862</v>
      </c>
      <c r="AC37" s="250">
        <v>1811.0791581079709</v>
      </c>
      <c r="AD37" s="250">
        <v>16195.746779081945</v>
      </c>
      <c r="AE37" s="250">
        <v>647.13267148182877</v>
      </c>
      <c r="AF37" s="250">
        <v>3718.0076841301807</v>
      </c>
      <c r="AG37" s="250">
        <v>2251.1438080072403</v>
      </c>
      <c r="AH37" s="250">
        <v>1277.3863776794276</v>
      </c>
      <c r="AI37" s="250">
        <v>1064.9198296645084</v>
      </c>
      <c r="AJ37" s="250">
        <v>3744.6943291983248</v>
      </c>
      <c r="AK37" s="250">
        <v>1138.3182715543894</v>
      </c>
      <c r="AL37" s="250">
        <v>816.21598461469375</v>
      </c>
      <c r="AM37" s="250">
        <v>2897.2172785782595</v>
      </c>
      <c r="AN37" s="250">
        <v>1193.9921919674689</v>
      </c>
      <c r="AO37" s="250">
        <v>1709.8594831360797</v>
      </c>
      <c r="AP37" s="250">
        <v>2139.0902842813798</v>
      </c>
      <c r="AQ37" s="250">
        <v>22597.978194293781</v>
      </c>
      <c r="AR37" s="250">
        <v>556.74996268757013</v>
      </c>
      <c r="AS37" s="250">
        <v>681.08455771024353</v>
      </c>
      <c r="AT37" s="250">
        <v>764.32276058080834</v>
      </c>
      <c r="AU37" s="250">
        <v>1262.5658254405103</v>
      </c>
      <c r="AV37" s="250">
        <v>638.07316968725172</v>
      </c>
      <c r="AW37" s="250">
        <v>3911.1576787593999</v>
      </c>
      <c r="AX37" s="250">
        <v>791.50277788089136</v>
      </c>
      <c r="AY37" s="250">
        <v>529.18116684052018</v>
      </c>
      <c r="AZ37" s="250">
        <v>3609.4448744738961</v>
      </c>
      <c r="BA37" s="250">
        <v>1569.5880709928756</v>
      </c>
      <c r="BB37" s="250">
        <v>3166.4517918220195</v>
      </c>
      <c r="BC37" s="250">
        <v>3434.4711975029545</v>
      </c>
      <c r="BD37" s="250">
        <v>20914.593834378942</v>
      </c>
      <c r="BE37" s="250">
        <v>925.31890236832464</v>
      </c>
      <c r="BF37" s="335"/>
    </row>
    <row r="38" spans="1:58" s="31" customFormat="1" ht="15.75" customHeight="1" x14ac:dyDescent="0.2">
      <c r="A38" s="341"/>
      <c r="B38" s="341" t="s">
        <v>122</v>
      </c>
      <c r="C38" s="342" t="s">
        <v>122</v>
      </c>
      <c r="D38" s="341" t="s">
        <v>216</v>
      </c>
      <c r="E38" s="243">
        <v>2946.3002497820348</v>
      </c>
      <c r="F38" s="243">
        <v>2022.8369723620144</v>
      </c>
      <c r="G38" s="243">
        <v>4280.4618279765791</v>
      </c>
      <c r="H38" s="243">
        <v>2998.0827749775776</v>
      </c>
      <c r="I38" s="243">
        <v>3531.3239045436985</v>
      </c>
      <c r="J38" s="243">
        <v>4290.7675347472505</v>
      </c>
      <c r="K38" s="243">
        <v>3226.9747384787133</v>
      </c>
      <c r="L38" s="243">
        <v>4297.8099958543698</v>
      </c>
      <c r="M38" s="243">
        <v>4230.9764571004798</v>
      </c>
      <c r="N38" s="243">
        <v>2572.3986583119472</v>
      </c>
      <c r="O38" s="243">
        <v>1287.0098894572404</v>
      </c>
      <c r="P38" s="243">
        <v>2209.5538623827929</v>
      </c>
      <c r="Q38" s="243">
        <v>37894.496865974696</v>
      </c>
      <c r="R38" s="243">
        <v>758.56105014307832</v>
      </c>
      <c r="S38" s="243">
        <v>691.15328862274214</v>
      </c>
      <c r="T38" s="243">
        <v>3708.9982842920463</v>
      </c>
      <c r="U38" s="243">
        <v>930.21834494996165</v>
      </c>
      <c r="V38" s="243">
        <v>1698.2699998209505</v>
      </c>
      <c r="W38" s="243">
        <v>1274.3662319593982</v>
      </c>
      <c r="X38" s="243">
        <v>1264.8502327159138</v>
      </c>
      <c r="Y38" s="243">
        <v>1772.7229707640404</v>
      </c>
      <c r="Z38" s="243">
        <v>1335.1061075807481</v>
      </c>
      <c r="AA38" s="243">
        <v>3814.9259298051888</v>
      </c>
      <c r="AB38" s="243">
        <v>1102.0386890048483</v>
      </c>
      <c r="AC38" s="243">
        <v>1733.1022390570295</v>
      </c>
      <c r="AD38" s="243">
        <v>20084.313368715946</v>
      </c>
      <c r="AE38" s="243">
        <v>842.94014414254502</v>
      </c>
      <c r="AF38" s="243">
        <v>933.19356526641479</v>
      </c>
      <c r="AG38" s="243">
        <v>1236.3627987337011</v>
      </c>
      <c r="AH38" s="243">
        <v>845.90864921693014</v>
      </c>
      <c r="AI38" s="243">
        <v>561.50693335554547</v>
      </c>
      <c r="AJ38" s="243">
        <v>794.16377761720946</v>
      </c>
      <c r="AK38" s="243">
        <v>978.0940332241172</v>
      </c>
      <c r="AL38" s="243">
        <v>912.8682517899947</v>
      </c>
      <c r="AM38" s="243">
        <v>1014.1015558928998</v>
      </c>
      <c r="AN38" s="243">
        <v>946.70969268534827</v>
      </c>
      <c r="AO38" s="243">
        <v>1279.2612285069438</v>
      </c>
      <c r="AP38" s="243">
        <v>1339.3664363168318</v>
      </c>
      <c r="AQ38" s="243">
        <v>11684.477066748481</v>
      </c>
      <c r="AR38" s="243">
        <v>944.95352103151686</v>
      </c>
      <c r="AS38" s="243">
        <v>1228.5640572196853</v>
      </c>
      <c r="AT38" s="243">
        <v>1600.7596044160009</v>
      </c>
      <c r="AU38" s="243">
        <v>2702.3729866877247</v>
      </c>
      <c r="AV38" s="243">
        <v>1963.3616280231622</v>
      </c>
      <c r="AW38" s="243">
        <v>3291.6535593863118</v>
      </c>
      <c r="AX38" s="243">
        <v>1604.855909029041</v>
      </c>
      <c r="AY38" s="243">
        <v>5060.3284169827066</v>
      </c>
      <c r="AZ38" s="243">
        <v>2967.6478476941083</v>
      </c>
      <c r="BA38" s="243">
        <v>4748.3493450261167</v>
      </c>
      <c r="BB38" s="243">
        <v>813.67348825334216</v>
      </c>
      <c r="BC38" s="243">
        <v>1729.3749624535953</v>
      </c>
      <c r="BD38" s="243">
        <v>28655.895326203317</v>
      </c>
      <c r="BE38" s="243">
        <v>1240.9332881877463</v>
      </c>
      <c r="BF38" s="335"/>
    </row>
    <row r="39" spans="1:58" s="257" customFormat="1" ht="15.75" customHeight="1" x14ac:dyDescent="0.2">
      <c r="A39" s="321">
        <v>209</v>
      </c>
      <c r="B39" s="321" t="s">
        <v>125</v>
      </c>
      <c r="C39" s="322" t="s">
        <v>122</v>
      </c>
      <c r="D39" s="321" t="s">
        <v>122</v>
      </c>
      <c r="E39" s="298">
        <v>18950.403877468878</v>
      </c>
      <c r="F39" s="298">
        <v>17776.893671157155</v>
      </c>
      <c r="G39" s="298">
        <v>20565.20252528548</v>
      </c>
      <c r="H39" s="298">
        <v>23021.488633481524</v>
      </c>
      <c r="I39" s="298">
        <v>23650.703707942743</v>
      </c>
      <c r="J39" s="298">
        <v>28140.857847917709</v>
      </c>
      <c r="K39" s="298">
        <v>21469.786010514763</v>
      </c>
      <c r="L39" s="298">
        <v>21388.613871028771</v>
      </c>
      <c r="M39" s="298">
        <v>20361.152016701359</v>
      </c>
      <c r="N39" s="298">
        <v>19244.559288445816</v>
      </c>
      <c r="O39" s="298">
        <v>19605.929763649241</v>
      </c>
      <c r="P39" s="298">
        <v>21256.05196761779</v>
      </c>
      <c r="Q39" s="298">
        <v>255431.64318121123</v>
      </c>
      <c r="R39" s="298">
        <v>20777.493970773463</v>
      </c>
      <c r="S39" s="298">
        <v>18214.671423998501</v>
      </c>
      <c r="T39" s="298">
        <v>22723.513009466733</v>
      </c>
      <c r="U39" s="298">
        <v>20590.876460951105</v>
      </c>
      <c r="V39" s="298">
        <v>23458.27102580624</v>
      </c>
      <c r="W39" s="298">
        <v>20035.766790650177</v>
      </c>
      <c r="X39" s="298">
        <v>21397.447695169969</v>
      </c>
      <c r="Y39" s="298">
        <v>19480.305073409494</v>
      </c>
      <c r="Z39" s="298">
        <v>20485.69450093152</v>
      </c>
      <c r="AA39" s="298">
        <v>20660.219673062689</v>
      </c>
      <c r="AB39" s="298">
        <v>19257.216769138715</v>
      </c>
      <c r="AC39" s="298">
        <v>20599.055192114771</v>
      </c>
      <c r="AD39" s="298">
        <v>247680.53158547333</v>
      </c>
      <c r="AE39" s="298">
        <v>21468.956302192746</v>
      </c>
      <c r="AF39" s="298">
        <v>20351.817166023568</v>
      </c>
      <c r="AG39" s="298">
        <v>22222.543901220648</v>
      </c>
      <c r="AH39" s="298">
        <v>23017.537168024188</v>
      </c>
      <c r="AI39" s="298">
        <v>22851.388761512648</v>
      </c>
      <c r="AJ39" s="298">
        <v>21425.865063222318</v>
      </c>
      <c r="AK39" s="298">
        <v>25030.573573493639</v>
      </c>
      <c r="AL39" s="298">
        <v>23726.955563803909</v>
      </c>
      <c r="AM39" s="298">
        <v>22738.734621782758</v>
      </c>
      <c r="AN39" s="298">
        <v>23539.85320522324</v>
      </c>
      <c r="AO39" s="298">
        <v>24406.314026175642</v>
      </c>
      <c r="AP39" s="298">
        <v>26084.188147957753</v>
      </c>
      <c r="AQ39" s="298">
        <v>276864.72750063305</v>
      </c>
      <c r="AR39" s="298">
        <v>21736.211853423141</v>
      </c>
      <c r="AS39" s="298">
        <v>21194.57963395875</v>
      </c>
      <c r="AT39" s="298">
        <v>23851.741555654378</v>
      </c>
      <c r="AU39" s="298">
        <v>23915.090905692639</v>
      </c>
      <c r="AV39" s="298">
        <v>27260.118047856718</v>
      </c>
      <c r="AW39" s="298">
        <v>24416.128640157149</v>
      </c>
      <c r="AX39" s="298">
        <v>25959.15314847124</v>
      </c>
      <c r="AY39" s="298">
        <v>26749.837514633018</v>
      </c>
      <c r="AZ39" s="298">
        <v>27106.430249053352</v>
      </c>
      <c r="BA39" s="298">
        <v>27442.86747569048</v>
      </c>
      <c r="BB39" s="298">
        <v>24467.447253390616</v>
      </c>
      <c r="BC39" s="298">
        <v>27002.620550040869</v>
      </c>
      <c r="BD39" s="298">
        <v>301102.22682802234</v>
      </c>
      <c r="BE39" s="298">
        <v>25140.340801098908</v>
      </c>
      <c r="BF39" s="344"/>
    </row>
    <row r="40" spans="1:58" s="31" customFormat="1" ht="15.75" customHeight="1" x14ac:dyDescent="0.2">
      <c r="A40" s="341"/>
      <c r="B40" s="341" t="s">
        <v>122</v>
      </c>
      <c r="C40" s="342" t="s">
        <v>257</v>
      </c>
      <c r="D40" s="341" t="s">
        <v>258</v>
      </c>
      <c r="E40" s="243">
        <v>10003.068971941655</v>
      </c>
      <c r="F40" s="243">
        <v>8412.7014955981431</v>
      </c>
      <c r="G40" s="243">
        <v>11158.160313771212</v>
      </c>
      <c r="H40" s="243">
        <v>10023.157241452767</v>
      </c>
      <c r="I40" s="243">
        <v>9304.380356406451</v>
      </c>
      <c r="J40" s="243">
        <v>10862.247398726284</v>
      </c>
      <c r="K40" s="243">
        <v>9715.3920939708532</v>
      </c>
      <c r="L40" s="243">
        <v>10204.250945266878</v>
      </c>
      <c r="M40" s="243">
        <v>9564.9030561945419</v>
      </c>
      <c r="N40" s="243">
        <v>10509.851079034146</v>
      </c>
      <c r="O40" s="243">
        <v>10020.81497798847</v>
      </c>
      <c r="P40" s="243">
        <v>10413.22802841572</v>
      </c>
      <c r="Q40" s="243">
        <v>120192.15595876711</v>
      </c>
      <c r="R40" s="243">
        <v>10246.75757870969</v>
      </c>
      <c r="S40" s="243">
        <v>8152.1194850214297</v>
      </c>
      <c r="T40" s="243">
        <v>11681.082637341106</v>
      </c>
      <c r="U40" s="243">
        <v>10663.788870916942</v>
      </c>
      <c r="V40" s="243">
        <v>11757.51370088238</v>
      </c>
      <c r="W40" s="243">
        <v>10709.21737554528</v>
      </c>
      <c r="X40" s="243">
        <v>10839.768344846707</v>
      </c>
      <c r="Y40" s="243">
        <v>10691.347188066482</v>
      </c>
      <c r="Z40" s="243">
        <v>11130.25370826737</v>
      </c>
      <c r="AA40" s="243">
        <v>11671.627557967457</v>
      </c>
      <c r="AB40" s="243">
        <v>11043.198342347814</v>
      </c>
      <c r="AC40" s="243">
        <v>11328.14859048391</v>
      </c>
      <c r="AD40" s="243">
        <v>129914.82338039656</v>
      </c>
      <c r="AE40" s="243">
        <v>11676.023721040239</v>
      </c>
      <c r="AF40" s="243">
        <v>10869.313787385747</v>
      </c>
      <c r="AG40" s="243">
        <v>12009.136035781448</v>
      </c>
      <c r="AH40" s="243">
        <v>11110.214336079109</v>
      </c>
      <c r="AI40" s="243">
        <v>13401.820669836427</v>
      </c>
      <c r="AJ40" s="243">
        <v>11729.369048210927</v>
      </c>
      <c r="AK40" s="243">
        <v>13877.644872834286</v>
      </c>
      <c r="AL40" s="243">
        <v>12988.534660340867</v>
      </c>
      <c r="AM40" s="243">
        <v>11937.077770721065</v>
      </c>
      <c r="AN40" s="243">
        <v>13122.484451002125</v>
      </c>
      <c r="AO40" s="243">
        <v>13581.338575348474</v>
      </c>
      <c r="AP40" s="243">
        <v>15025.163195627818</v>
      </c>
      <c r="AQ40" s="243">
        <v>151328.12112420853</v>
      </c>
      <c r="AR40" s="243">
        <v>12357.580234454606</v>
      </c>
      <c r="AS40" s="243">
        <v>11565.537615523448</v>
      </c>
      <c r="AT40" s="243">
        <v>13875.618945882718</v>
      </c>
      <c r="AU40" s="243">
        <v>15419.314013634681</v>
      </c>
      <c r="AV40" s="243">
        <v>16573.724716775545</v>
      </c>
      <c r="AW40" s="243">
        <v>14473.882032045783</v>
      </c>
      <c r="AX40" s="243">
        <v>15710.905626291498</v>
      </c>
      <c r="AY40" s="243">
        <v>15979.058268701563</v>
      </c>
      <c r="AZ40" s="243">
        <v>16270.734218344145</v>
      </c>
      <c r="BA40" s="243">
        <v>17180.155671769462</v>
      </c>
      <c r="BB40" s="243">
        <v>14822.895263920129</v>
      </c>
      <c r="BC40" s="243">
        <v>18079.213605270164</v>
      </c>
      <c r="BD40" s="243">
        <v>182308.62021261375</v>
      </c>
      <c r="BE40" s="243">
        <v>15728.112400959733</v>
      </c>
      <c r="BF40" s="335"/>
    </row>
    <row r="41" spans="1:58" s="31" customFormat="1" ht="15.75" customHeight="1" x14ac:dyDescent="0.2">
      <c r="A41" s="339"/>
      <c r="B41" s="339" t="s">
        <v>122</v>
      </c>
      <c r="C41" s="340" t="s">
        <v>259</v>
      </c>
      <c r="D41" s="339" t="s">
        <v>260</v>
      </c>
      <c r="E41" s="250">
        <v>3023.2208816813873</v>
      </c>
      <c r="F41" s="250">
        <v>2511.0425631151134</v>
      </c>
      <c r="G41" s="250">
        <v>2898.7547692258167</v>
      </c>
      <c r="H41" s="250">
        <v>3611.4020578004329</v>
      </c>
      <c r="I41" s="250">
        <v>2913.6886749701789</v>
      </c>
      <c r="J41" s="250">
        <v>3067.6898484604362</v>
      </c>
      <c r="K41" s="250">
        <v>3383.8436631428863</v>
      </c>
      <c r="L41" s="250">
        <v>2785.8497103097052</v>
      </c>
      <c r="M41" s="250">
        <v>3255.9867702712727</v>
      </c>
      <c r="N41" s="250">
        <v>2702.3732028249556</v>
      </c>
      <c r="O41" s="250">
        <v>2874.395246218839</v>
      </c>
      <c r="P41" s="250">
        <v>2896.4314703245782</v>
      </c>
      <c r="Q41" s="250">
        <v>35924.678858345593</v>
      </c>
      <c r="R41" s="250">
        <v>2909.8164947816008</v>
      </c>
      <c r="S41" s="250">
        <v>3066.08891630167</v>
      </c>
      <c r="T41" s="250">
        <v>3600.37284573134</v>
      </c>
      <c r="U41" s="250">
        <v>3193.9857307255816</v>
      </c>
      <c r="V41" s="250">
        <v>3598.9644440680299</v>
      </c>
      <c r="W41" s="250">
        <v>2284.5789341134105</v>
      </c>
      <c r="X41" s="250">
        <v>2925.6121232532141</v>
      </c>
      <c r="Y41" s="250">
        <v>2948.9895598852718</v>
      </c>
      <c r="Z41" s="250">
        <v>3006.6489855381747</v>
      </c>
      <c r="AA41" s="250">
        <v>3668.9743026169822</v>
      </c>
      <c r="AB41" s="250">
        <v>3218.0679861219646</v>
      </c>
      <c r="AC41" s="250">
        <v>3068.8309133869525</v>
      </c>
      <c r="AD41" s="250">
        <v>37490.931236524186</v>
      </c>
      <c r="AE41" s="250">
        <v>3195.0294044937114</v>
      </c>
      <c r="AF41" s="250">
        <v>3496.2779093101981</v>
      </c>
      <c r="AG41" s="250">
        <v>4242.4165442946905</v>
      </c>
      <c r="AH41" s="250">
        <v>4299.0406005691875</v>
      </c>
      <c r="AI41" s="250">
        <v>3748.667282185776</v>
      </c>
      <c r="AJ41" s="250">
        <v>2987.1052145334038</v>
      </c>
      <c r="AK41" s="250">
        <v>3594.9223769818877</v>
      </c>
      <c r="AL41" s="250">
        <v>3883.9388967590285</v>
      </c>
      <c r="AM41" s="250">
        <v>3678.7234020509386</v>
      </c>
      <c r="AN41" s="250">
        <v>3635.2860474365034</v>
      </c>
      <c r="AO41" s="250">
        <v>3678.3038837945755</v>
      </c>
      <c r="AP41" s="250">
        <v>3985.279897448579</v>
      </c>
      <c r="AQ41" s="250">
        <v>44424.99145985848</v>
      </c>
      <c r="AR41" s="250">
        <v>3543.4463385104932</v>
      </c>
      <c r="AS41" s="250">
        <v>3513.292554415631</v>
      </c>
      <c r="AT41" s="250">
        <v>3652.1852825738088</v>
      </c>
      <c r="AU41" s="250">
        <v>3284.6411199319659</v>
      </c>
      <c r="AV41" s="250">
        <v>4004.3553045406306</v>
      </c>
      <c r="AW41" s="250">
        <v>2839.0340076188372</v>
      </c>
      <c r="AX41" s="250">
        <v>3134.6919583750937</v>
      </c>
      <c r="AY41" s="250">
        <v>2962.1187926078778</v>
      </c>
      <c r="AZ41" s="250">
        <v>3581.1577752553935</v>
      </c>
      <c r="BA41" s="250">
        <v>3165.4041124771752</v>
      </c>
      <c r="BB41" s="250">
        <v>3035.3921055064257</v>
      </c>
      <c r="BC41" s="250">
        <v>3249.1352196776411</v>
      </c>
      <c r="BD41" s="250">
        <v>39964.854571490978</v>
      </c>
      <c r="BE41" s="250">
        <v>3216.3820604199391</v>
      </c>
      <c r="BF41" s="335"/>
    </row>
    <row r="42" spans="1:58" s="326" customFormat="1" ht="15.75" customHeight="1" x14ac:dyDescent="0.2">
      <c r="A42" s="341"/>
      <c r="B42" s="341" t="s">
        <v>122</v>
      </c>
      <c r="C42" s="342" t="s">
        <v>261</v>
      </c>
      <c r="D42" s="341" t="s">
        <v>262</v>
      </c>
      <c r="E42" s="243">
        <v>3087.8685857755695</v>
      </c>
      <c r="F42" s="243">
        <v>3169.8274281918711</v>
      </c>
      <c r="G42" s="243">
        <v>2647.448219531394</v>
      </c>
      <c r="H42" s="243">
        <v>2848.4506385740847</v>
      </c>
      <c r="I42" s="243">
        <v>2186.9279563783894</v>
      </c>
      <c r="J42" s="243">
        <v>2797.8976959541387</v>
      </c>
      <c r="K42" s="243">
        <v>2707.1819407663015</v>
      </c>
      <c r="L42" s="243">
        <v>2904.1027175699655</v>
      </c>
      <c r="M42" s="243">
        <v>3051.7345636812638</v>
      </c>
      <c r="N42" s="243">
        <v>2726.4682979848803</v>
      </c>
      <c r="O42" s="243">
        <v>2230.0939202767636</v>
      </c>
      <c r="P42" s="243">
        <v>2476.2581528653286</v>
      </c>
      <c r="Q42" s="243">
        <v>32834.260117549951</v>
      </c>
      <c r="R42" s="243">
        <v>2660.8760391573383</v>
      </c>
      <c r="S42" s="243">
        <v>2461.3189884684152</v>
      </c>
      <c r="T42" s="243">
        <v>2381.6931730721608</v>
      </c>
      <c r="U42" s="243">
        <v>2098.2424229838794</v>
      </c>
      <c r="V42" s="243">
        <v>2665.543321731082</v>
      </c>
      <c r="W42" s="243">
        <v>2383.7557981278565</v>
      </c>
      <c r="X42" s="243">
        <v>1881.2159365994521</v>
      </c>
      <c r="Y42" s="243">
        <v>1835.9269429912354</v>
      </c>
      <c r="Z42" s="243">
        <v>1551.6438838039865</v>
      </c>
      <c r="AA42" s="243">
        <v>1540.191792792155</v>
      </c>
      <c r="AB42" s="243">
        <v>1382.3018097598838</v>
      </c>
      <c r="AC42" s="243">
        <v>1569.0642245610704</v>
      </c>
      <c r="AD42" s="243">
        <v>24411.774334048514</v>
      </c>
      <c r="AE42" s="243">
        <v>1490.1404586297333</v>
      </c>
      <c r="AF42" s="243">
        <v>1800.408116111262</v>
      </c>
      <c r="AG42" s="243">
        <v>1448.4779813122998</v>
      </c>
      <c r="AH42" s="243">
        <v>1563.2284280337667</v>
      </c>
      <c r="AI42" s="243">
        <v>1645.2797649399563</v>
      </c>
      <c r="AJ42" s="243">
        <v>1589.5707847809335</v>
      </c>
      <c r="AK42" s="243">
        <v>1866.3028714467691</v>
      </c>
      <c r="AL42" s="243">
        <v>1869.6945393366154</v>
      </c>
      <c r="AM42" s="243">
        <v>2194.0841457570541</v>
      </c>
      <c r="AN42" s="243">
        <v>2009.0230075750619</v>
      </c>
      <c r="AO42" s="243">
        <v>1715.079672495533</v>
      </c>
      <c r="AP42" s="243">
        <v>1915.71998036481</v>
      </c>
      <c r="AQ42" s="243">
        <v>21107.009750783796</v>
      </c>
      <c r="AR42" s="243">
        <v>2001.8862528428024</v>
      </c>
      <c r="AS42" s="243">
        <v>1533.2981261885443</v>
      </c>
      <c r="AT42" s="243">
        <v>1634.958962510392</v>
      </c>
      <c r="AU42" s="243">
        <v>1894.5505646853221</v>
      </c>
      <c r="AV42" s="243">
        <v>1734.5393469065368</v>
      </c>
      <c r="AW42" s="243">
        <v>1680.3983964954334</v>
      </c>
      <c r="AX42" s="243">
        <v>2202.5177870992479</v>
      </c>
      <c r="AY42" s="243">
        <v>2660.7671840609255</v>
      </c>
      <c r="AZ42" s="243">
        <v>1896.1318256126906</v>
      </c>
      <c r="BA42" s="243">
        <v>1948.9395048912686</v>
      </c>
      <c r="BB42" s="243">
        <v>1683.4398756883579</v>
      </c>
      <c r="BC42" s="243">
        <v>2159.7854710099405</v>
      </c>
      <c r="BD42" s="243">
        <v>23031.213297991464</v>
      </c>
      <c r="BE42" s="243">
        <v>1805.094449599135</v>
      </c>
      <c r="BF42" s="335"/>
    </row>
    <row r="43" spans="1:58" s="257" customFormat="1" ht="15.75" customHeight="1" x14ac:dyDescent="0.2">
      <c r="A43" s="339"/>
      <c r="B43" s="339" t="s">
        <v>122</v>
      </c>
      <c r="C43" s="340" t="s">
        <v>263</v>
      </c>
      <c r="D43" s="339" t="s">
        <v>264</v>
      </c>
      <c r="E43" s="250">
        <v>284.70907288683338</v>
      </c>
      <c r="F43" s="250">
        <v>204.43891930738982</v>
      </c>
      <c r="G43" s="250">
        <v>289.03902906484626</v>
      </c>
      <c r="H43" s="250">
        <v>168.97549210621094</v>
      </c>
      <c r="I43" s="250">
        <v>173.73456415070501</v>
      </c>
      <c r="J43" s="250">
        <v>257.85783943759913</v>
      </c>
      <c r="K43" s="250">
        <v>208.65968872833318</v>
      </c>
      <c r="L43" s="250">
        <v>251.86228302146577</v>
      </c>
      <c r="M43" s="250">
        <v>160.15671959746044</v>
      </c>
      <c r="N43" s="250">
        <v>656.20380793053903</v>
      </c>
      <c r="O43" s="250">
        <v>342.34365102745051</v>
      </c>
      <c r="P43" s="250">
        <v>609.39536405875367</v>
      </c>
      <c r="Q43" s="250">
        <v>3607.376431317587</v>
      </c>
      <c r="R43" s="250">
        <v>457.08564443421574</v>
      </c>
      <c r="S43" s="250">
        <v>530.52078209702552</v>
      </c>
      <c r="T43" s="250">
        <v>727.88405546785862</v>
      </c>
      <c r="U43" s="250">
        <v>490.6730785529204</v>
      </c>
      <c r="V43" s="250">
        <v>798.35416756073312</v>
      </c>
      <c r="W43" s="250">
        <v>395.42647323596191</v>
      </c>
      <c r="X43" s="250">
        <v>773.05073866941052</v>
      </c>
      <c r="Y43" s="250">
        <v>351.4418054600194</v>
      </c>
      <c r="Z43" s="250">
        <v>458.76526878539403</v>
      </c>
      <c r="AA43" s="250">
        <v>435.31582424229788</v>
      </c>
      <c r="AB43" s="250">
        <v>508.50762136613344</v>
      </c>
      <c r="AC43" s="250">
        <v>430.96102652461497</v>
      </c>
      <c r="AD43" s="250">
        <v>6357.986486396585</v>
      </c>
      <c r="AE43" s="250">
        <v>339.33705508053242</v>
      </c>
      <c r="AF43" s="250">
        <v>404.82585478451813</v>
      </c>
      <c r="AG43" s="250">
        <v>793.9982088878528</v>
      </c>
      <c r="AH43" s="250">
        <v>838.26439430931259</v>
      </c>
      <c r="AI43" s="250">
        <v>618.36799282854099</v>
      </c>
      <c r="AJ43" s="250">
        <v>452.42093530790697</v>
      </c>
      <c r="AK43" s="250">
        <v>563.44401822244754</v>
      </c>
      <c r="AL43" s="250">
        <v>662.37811621403284</v>
      </c>
      <c r="AM43" s="250">
        <v>477.92925416358634</v>
      </c>
      <c r="AN43" s="250">
        <v>507.9819365709136</v>
      </c>
      <c r="AO43" s="250">
        <v>879.6033314410181</v>
      </c>
      <c r="AP43" s="250">
        <v>710.34580723013687</v>
      </c>
      <c r="AQ43" s="250">
        <v>7248.8969050407977</v>
      </c>
      <c r="AR43" s="250">
        <v>444.16159138991617</v>
      </c>
      <c r="AS43" s="250">
        <v>571.96526120713679</v>
      </c>
      <c r="AT43" s="250">
        <v>335.44039171709744</v>
      </c>
      <c r="AU43" s="250">
        <v>489.92724741020402</v>
      </c>
      <c r="AV43" s="250">
        <v>407.07597219380597</v>
      </c>
      <c r="AW43" s="250">
        <v>518.98120574013797</v>
      </c>
      <c r="AX43" s="250">
        <v>664.99721593229162</v>
      </c>
      <c r="AY43" s="250">
        <v>524.13324931840179</v>
      </c>
      <c r="AZ43" s="250">
        <v>817.74034651875047</v>
      </c>
      <c r="BA43" s="250">
        <v>516.27155888634195</v>
      </c>
      <c r="BB43" s="250">
        <v>626.40521897601354</v>
      </c>
      <c r="BC43" s="250">
        <v>297.79516219890087</v>
      </c>
      <c r="BD43" s="250">
        <v>6214.894421488998</v>
      </c>
      <c r="BE43" s="250">
        <v>597.61965388647047</v>
      </c>
      <c r="BF43" s="335"/>
    </row>
    <row r="44" spans="1:58" s="31" customFormat="1" ht="15.75" customHeight="1" x14ac:dyDescent="0.2">
      <c r="A44" s="341"/>
      <c r="B44" s="341" t="s">
        <v>122</v>
      </c>
      <c r="C44" s="342" t="s">
        <v>122</v>
      </c>
      <c r="D44" s="341" t="s">
        <v>216</v>
      </c>
      <c r="E44" s="243">
        <v>2551.5363651834323</v>
      </c>
      <c r="F44" s="243">
        <v>3478.883264944639</v>
      </c>
      <c r="G44" s="243">
        <v>3571.8001936922101</v>
      </c>
      <c r="H44" s="243">
        <v>6369.5032035480272</v>
      </c>
      <c r="I44" s="243">
        <v>9071.9721560370181</v>
      </c>
      <c r="J44" s="243">
        <v>11155.165065339246</v>
      </c>
      <c r="K44" s="243">
        <v>5454.7086239063856</v>
      </c>
      <c r="L44" s="243">
        <v>5242.5482148607553</v>
      </c>
      <c r="M44" s="243">
        <v>4328.3709069568176</v>
      </c>
      <c r="N44" s="243">
        <v>2649.6629006712956</v>
      </c>
      <c r="O44" s="243">
        <v>4138.2819681377159</v>
      </c>
      <c r="P44" s="243">
        <v>4860.7389519534108</v>
      </c>
      <c r="Q44" s="243">
        <v>62873.171815230962</v>
      </c>
      <c r="R44" s="243">
        <v>4502.9582136906174</v>
      </c>
      <c r="S44" s="243">
        <v>4004.6232521099591</v>
      </c>
      <c r="T44" s="243">
        <v>4332.4802978542684</v>
      </c>
      <c r="U44" s="243">
        <v>4144.1863577717795</v>
      </c>
      <c r="V44" s="243">
        <v>4637.895391564015</v>
      </c>
      <c r="W44" s="243">
        <v>4262.788209627668</v>
      </c>
      <c r="X44" s="243">
        <v>4977.8005518011823</v>
      </c>
      <c r="Y44" s="243">
        <v>3652.5995770064851</v>
      </c>
      <c r="Z44" s="243">
        <v>4338.3826545365946</v>
      </c>
      <c r="AA44" s="243">
        <v>3344.1101954437981</v>
      </c>
      <c r="AB44" s="243">
        <v>3105.1410095429205</v>
      </c>
      <c r="AC44" s="243">
        <v>4202.050437158221</v>
      </c>
      <c r="AD44" s="243">
        <v>49505.016148107519</v>
      </c>
      <c r="AE44" s="243">
        <v>4768.4256629485317</v>
      </c>
      <c r="AF44" s="243">
        <v>3780.9914984318402</v>
      </c>
      <c r="AG44" s="243">
        <v>3728.5151309443572</v>
      </c>
      <c r="AH44" s="243">
        <v>5206.7894090328155</v>
      </c>
      <c r="AI44" s="243">
        <v>3437.2530517219475</v>
      </c>
      <c r="AJ44" s="243">
        <v>4667.3990803891465</v>
      </c>
      <c r="AK44" s="243">
        <v>5128.2594340082487</v>
      </c>
      <c r="AL44" s="243">
        <v>4322.4093511533674</v>
      </c>
      <c r="AM44" s="243">
        <v>4450.9200490901148</v>
      </c>
      <c r="AN44" s="243">
        <v>4265.0777626386343</v>
      </c>
      <c r="AO44" s="243">
        <v>4551.9885630960434</v>
      </c>
      <c r="AP44" s="243">
        <v>4447.6792672864067</v>
      </c>
      <c r="AQ44" s="243">
        <v>52755.708260741449</v>
      </c>
      <c r="AR44" s="243">
        <v>3389.1374362253246</v>
      </c>
      <c r="AS44" s="243">
        <v>4010.4860766239904</v>
      </c>
      <c r="AT44" s="243">
        <v>4353.53797297036</v>
      </c>
      <c r="AU44" s="243">
        <v>2826.6579600304649</v>
      </c>
      <c r="AV44" s="243">
        <v>4540.4227074402024</v>
      </c>
      <c r="AW44" s="243">
        <v>4903.8329982569549</v>
      </c>
      <c r="AX44" s="243">
        <v>4246.0405607731045</v>
      </c>
      <c r="AY44" s="243">
        <v>4623.7600199442495</v>
      </c>
      <c r="AZ44" s="243">
        <v>4540.6660833223723</v>
      </c>
      <c r="BA44" s="243">
        <v>4632.0966276662321</v>
      </c>
      <c r="BB44" s="243">
        <v>4299.3147892996903</v>
      </c>
      <c r="BC44" s="243">
        <v>3216.6910918842227</v>
      </c>
      <c r="BD44" s="243">
        <v>49582.644324437162</v>
      </c>
      <c r="BE44" s="243">
        <v>3793.1322362336296</v>
      </c>
      <c r="BF44" s="335"/>
    </row>
    <row r="45" spans="1:58" s="257" customFormat="1" ht="15.75" customHeight="1" x14ac:dyDescent="0.2">
      <c r="A45" s="321">
        <v>278</v>
      </c>
      <c r="B45" s="413" t="s">
        <v>133</v>
      </c>
      <c r="C45" s="413"/>
      <c r="D45" s="413"/>
      <c r="E45" s="298">
        <v>18885.002601056061</v>
      </c>
      <c r="F45" s="298">
        <v>18332.049718974191</v>
      </c>
      <c r="G45" s="298">
        <v>19681.931711210509</v>
      </c>
      <c r="H45" s="298">
        <v>17394.314816152564</v>
      </c>
      <c r="I45" s="298">
        <v>20065.772949101072</v>
      </c>
      <c r="J45" s="298">
        <v>24897.897661578801</v>
      </c>
      <c r="K45" s="298">
        <v>21208.21261831624</v>
      </c>
      <c r="L45" s="298">
        <v>20347.462938411471</v>
      </c>
      <c r="M45" s="298">
        <v>27636.264905361244</v>
      </c>
      <c r="N45" s="298">
        <v>19805.356859473963</v>
      </c>
      <c r="O45" s="298">
        <v>20111.41211132734</v>
      </c>
      <c r="P45" s="298">
        <v>28776.447989773336</v>
      </c>
      <c r="Q45" s="298">
        <v>257142.12688073682</v>
      </c>
      <c r="R45" s="298">
        <v>15083.077624256241</v>
      </c>
      <c r="S45" s="298">
        <v>20360.57160851427</v>
      </c>
      <c r="T45" s="298">
        <v>18630.769951815</v>
      </c>
      <c r="U45" s="298">
        <v>19763.803524546463</v>
      </c>
      <c r="V45" s="298">
        <v>21400.868200964662</v>
      </c>
      <c r="W45" s="298">
        <v>25738.200563479786</v>
      </c>
      <c r="X45" s="298">
        <v>21370.939509112068</v>
      </c>
      <c r="Y45" s="298">
        <v>23430.388256456939</v>
      </c>
      <c r="Z45" s="298">
        <v>28273.376622187472</v>
      </c>
      <c r="AA45" s="298">
        <v>27100.001084835429</v>
      </c>
      <c r="AB45" s="298">
        <v>25922.251913808803</v>
      </c>
      <c r="AC45" s="298">
        <v>43512.558191821307</v>
      </c>
      <c r="AD45" s="298">
        <v>290586.80705179845</v>
      </c>
      <c r="AE45" s="298">
        <v>23914.059529714115</v>
      </c>
      <c r="AF45" s="298">
        <v>27106.784892800297</v>
      </c>
      <c r="AG45" s="298">
        <v>28077.908000615898</v>
      </c>
      <c r="AH45" s="298">
        <v>29888.246184955242</v>
      </c>
      <c r="AI45" s="298">
        <v>26862.759987900838</v>
      </c>
      <c r="AJ45" s="298">
        <v>33197.525871321275</v>
      </c>
      <c r="AK45" s="298">
        <v>30755.404484956518</v>
      </c>
      <c r="AL45" s="298">
        <v>29092.536860100718</v>
      </c>
      <c r="AM45" s="298">
        <v>33050.817064735515</v>
      </c>
      <c r="AN45" s="298">
        <v>28663.893850291915</v>
      </c>
      <c r="AO45" s="298">
        <v>27537.701052559009</v>
      </c>
      <c r="AP45" s="298">
        <v>33287.184044811278</v>
      </c>
      <c r="AQ45" s="298">
        <v>351434.82182476268</v>
      </c>
      <c r="AR45" s="298">
        <v>27544.441084515991</v>
      </c>
      <c r="AS45" s="298">
        <v>23609.812376603404</v>
      </c>
      <c r="AT45" s="298">
        <v>28442.462360359532</v>
      </c>
      <c r="AU45" s="298">
        <v>27868.982725348451</v>
      </c>
      <c r="AV45" s="298">
        <v>28694.573414728133</v>
      </c>
      <c r="AW45" s="298">
        <v>37452.075183623703</v>
      </c>
      <c r="AX45" s="298">
        <v>33537.880656787383</v>
      </c>
      <c r="AY45" s="298">
        <v>33825.615526547859</v>
      </c>
      <c r="AZ45" s="298">
        <v>32171.583354769533</v>
      </c>
      <c r="BA45" s="298">
        <v>37691.460326766683</v>
      </c>
      <c r="BB45" s="298">
        <v>35355.821586095211</v>
      </c>
      <c r="BC45" s="298">
        <v>51226.598637989227</v>
      </c>
      <c r="BD45" s="298">
        <v>397421.30723413511</v>
      </c>
      <c r="BE45" s="298">
        <v>24164.938417262903</v>
      </c>
      <c r="BF45" s="344"/>
    </row>
    <row r="46" spans="1:58" s="31" customFormat="1" ht="15.75" customHeight="1" x14ac:dyDescent="0.2">
      <c r="A46" s="341"/>
      <c r="B46" s="341" t="s">
        <v>122</v>
      </c>
      <c r="C46" s="342" t="s">
        <v>265</v>
      </c>
      <c r="D46" s="341" t="s">
        <v>266</v>
      </c>
      <c r="E46" s="243">
        <v>5862.7811378672623</v>
      </c>
      <c r="F46" s="243">
        <v>6684.9751641056482</v>
      </c>
      <c r="G46" s="243">
        <v>7604.5268902571815</v>
      </c>
      <c r="H46" s="243">
        <v>6361.6318242480429</v>
      </c>
      <c r="I46" s="243">
        <v>8314.6529465181629</v>
      </c>
      <c r="J46" s="243">
        <v>8179.5458053136381</v>
      </c>
      <c r="K46" s="243">
        <v>7974.6384210925144</v>
      </c>
      <c r="L46" s="243">
        <v>7918.8353207601222</v>
      </c>
      <c r="M46" s="243">
        <v>9283.4702145026749</v>
      </c>
      <c r="N46" s="243">
        <v>7228.1628726703984</v>
      </c>
      <c r="O46" s="243">
        <v>6141.9695910319788</v>
      </c>
      <c r="P46" s="243">
        <v>9756.3404550467549</v>
      </c>
      <c r="Q46" s="243">
        <v>91311.530643414371</v>
      </c>
      <c r="R46" s="243">
        <v>5771.2064514434142</v>
      </c>
      <c r="S46" s="243">
        <v>7007.6272417104519</v>
      </c>
      <c r="T46" s="243">
        <v>7414.9455438133391</v>
      </c>
      <c r="U46" s="243">
        <v>6602.6934354308123</v>
      </c>
      <c r="V46" s="243">
        <v>8089.0402675064815</v>
      </c>
      <c r="W46" s="243">
        <v>8449.9917807795482</v>
      </c>
      <c r="X46" s="243">
        <v>7448.2611143952599</v>
      </c>
      <c r="Y46" s="243">
        <v>8023.944312311276</v>
      </c>
      <c r="Z46" s="243">
        <v>11965.527709433713</v>
      </c>
      <c r="AA46" s="243">
        <v>8238.2408767059314</v>
      </c>
      <c r="AB46" s="243">
        <v>10097.90875419079</v>
      </c>
      <c r="AC46" s="243">
        <v>17312.500057726793</v>
      </c>
      <c r="AD46" s="243">
        <v>106421.8875454478</v>
      </c>
      <c r="AE46" s="243">
        <v>7478.0143168657678</v>
      </c>
      <c r="AF46" s="243">
        <v>11737.370834587115</v>
      </c>
      <c r="AG46" s="243">
        <v>10802.304509589061</v>
      </c>
      <c r="AH46" s="243">
        <v>10438.627064667689</v>
      </c>
      <c r="AI46" s="243">
        <v>11763.928409802997</v>
      </c>
      <c r="AJ46" s="243">
        <v>11899.638294972516</v>
      </c>
      <c r="AK46" s="243">
        <v>10091.725490628516</v>
      </c>
      <c r="AL46" s="243">
        <v>12044.849956288872</v>
      </c>
      <c r="AM46" s="243">
        <v>11848.393274313521</v>
      </c>
      <c r="AN46" s="243">
        <v>11306.391385278635</v>
      </c>
      <c r="AO46" s="243">
        <v>11319.150893958002</v>
      </c>
      <c r="AP46" s="243">
        <v>8696.4506120402057</v>
      </c>
      <c r="AQ46" s="243">
        <v>129426.84504299291</v>
      </c>
      <c r="AR46" s="243">
        <v>8454.8139249912638</v>
      </c>
      <c r="AS46" s="243">
        <v>8513.0532104313243</v>
      </c>
      <c r="AT46" s="243">
        <v>9077.0496993484248</v>
      </c>
      <c r="AU46" s="243">
        <v>11280.741123202797</v>
      </c>
      <c r="AV46" s="243">
        <v>11646.836355504376</v>
      </c>
      <c r="AW46" s="243">
        <v>10851.383618290063</v>
      </c>
      <c r="AX46" s="243">
        <v>15624.129081752593</v>
      </c>
      <c r="AY46" s="243">
        <v>14993.653426929326</v>
      </c>
      <c r="AZ46" s="243">
        <v>14010.833937584204</v>
      </c>
      <c r="BA46" s="243">
        <v>16127.029213682788</v>
      </c>
      <c r="BB46" s="243">
        <v>15601.105070629621</v>
      </c>
      <c r="BC46" s="243">
        <v>18732.994990292911</v>
      </c>
      <c r="BD46" s="243">
        <v>154913.62365263968</v>
      </c>
      <c r="BE46" s="243">
        <v>9762.1212830527202</v>
      </c>
      <c r="BF46" s="335"/>
    </row>
    <row r="47" spans="1:58" s="31" customFormat="1" ht="15.75" customHeight="1" x14ac:dyDescent="0.2">
      <c r="A47" s="339"/>
      <c r="B47" s="339" t="s">
        <v>122</v>
      </c>
      <c r="C47" s="340" t="s">
        <v>267</v>
      </c>
      <c r="D47" s="339" t="s">
        <v>268</v>
      </c>
      <c r="E47" s="250">
        <v>5971.2150440243831</v>
      </c>
      <c r="F47" s="250">
        <v>3114.2763290424805</v>
      </c>
      <c r="G47" s="250">
        <v>6041.7919749064367</v>
      </c>
      <c r="H47" s="250">
        <v>4581.470463081555</v>
      </c>
      <c r="I47" s="250">
        <v>6053.6723674665618</v>
      </c>
      <c r="J47" s="250">
        <v>5222.5601439829388</v>
      </c>
      <c r="K47" s="250">
        <v>7741.5637775828909</v>
      </c>
      <c r="L47" s="250">
        <v>5798.2338201991006</v>
      </c>
      <c r="M47" s="250">
        <v>6181.6095885580071</v>
      </c>
      <c r="N47" s="250">
        <v>6000.2769761274867</v>
      </c>
      <c r="O47" s="250">
        <v>6056.0822063247433</v>
      </c>
      <c r="P47" s="250">
        <v>8110.6245950892617</v>
      </c>
      <c r="Q47" s="250">
        <v>70873.377286385847</v>
      </c>
      <c r="R47" s="250">
        <v>6169.5981332042375</v>
      </c>
      <c r="S47" s="250">
        <v>7620.1117504534814</v>
      </c>
      <c r="T47" s="250">
        <v>5833.8673868475171</v>
      </c>
      <c r="U47" s="250">
        <v>8358.4516991202709</v>
      </c>
      <c r="V47" s="250">
        <v>8253.6189783403443</v>
      </c>
      <c r="W47" s="250">
        <v>9588.5405736854555</v>
      </c>
      <c r="X47" s="250">
        <v>8202.3053254003953</v>
      </c>
      <c r="Y47" s="250">
        <v>9174.9316217125106</v>
      </c>
      <c r="Z47" s="250">
        <v>9006.76310656239</v>
      </c>
      <c r="AA47" s="250">
        <v>11601.179078597317</v>
      </c>
      <c r="AB47" s="250">
        <v>9334.382598679771</v>
      </c>
      <c r="AC47" s="250">
        <v>16504.040373915308</v>
      </c>
      <c r="AD47" s="250">
        <v>109647.790626519</v>
      </c>
      <c r="AE47" s="250">
        <v>8050.8547182453922</v>
      </c>
      <c r="AF47" s="250">
        <v>9956.989484147136</v>
      </c>
      <c r="AG47" s="250">
        <v>11074.192995665919</v>
      </c>
      <c r="AH47" s="250">
        <v>13263.854492005657</v>
      </c>
      <c r="AI47" s="250">
        <v>9509.1860807529501</v>
      </c>
      <c r="AJ47" s="250">
        <v>14449.172441752584</v>
      </c>
      <c r="AK47" s="250">
        <v>9467.3562211004264</v>
      </c>
      <c r="AL47" s="250">
        <v>9499.9994366507399</v>
      </c>
      <c r="AM47" s="250">
        <v>12592.261254140962</v>
      </c>
      <c r="AN47" s="250">
        <v>8488.5590438336985</v>
      </c>
      <c r="AO47" s="250">
        <v>8424.6128276388663</v>
      </c>
      <c r="AP47" s="250">
        <v>15307.869909769939</v>
      </c>
      <c r="AQ47" s="250">
        <v>130084.90890570427</v>
      </c>
      <c r="AR47" s="250">
        <v>10826.172050253042</v>
      </c>
      <c r="AS47" s="250">
        <v>9454.2799694763817</v>
      </c>
      <c r="AT47" s="250">
        <v>13577.94126176988</v>
      </c>
      <c r="AU47" s="250">
        <v>10405.263698934172</v>
      </c>
      <c r="AV47" s="250">
        <v>10656.477882085363</v>
      </c>
      <c r="AW47" s="250">
        <v>19793.380316957155</v>
      </c>
      <c r="AX47" s="250">
        <v>10000.24524543103</v>
      </c>
      <c r="AY47" s="250">
        <v>11925.37345253549</v>
      </c>
      <c r="AZ47" s="250">
        <v>11270.086369630199</v>
      </c>
      <c r="BA47" s="250">
        <v>12510.227463392328</v>
      </c>
      <c r="BB47" s="250">
        <v>10948.715196922143</v>
      </c>
      <c r="BC47" s="250">
        <v>22850.49959320862</v>
      </c>
      <c r="BD47" s="250">
        <v>154218.66250059579</v>
      </c>
      <c r="BE47" s="250">
        <v>9116.9642810258811</v>
      </c>
      <c r="BF47" s="335"/>
    </row>
    <row r="48" spans="1:58" s="326" customFormat="1" ht="15.75" customHeight="1" x14ac:dyDescent="0.2">
      <c r="A48" s="341"/>
      <c r="B48" s="341" t="s">
        <v>122</v>
      </c>
      <c r="C48" s="342" t="s">
        <v>269</v>
      </c>
      <c r="D48" s="341" t="s">
        <v>270</v>
      </c>
      <c r="E48" s="243">
        <v>6187.6673164602071</v>
      </c>
      <c r="F48" s="243">
        <v>7747.4463401310668</v>
      </c>
      <c r="G48" s="243">
        <v>4198.4933525274482</v>
      </c>
      <c r="H48" s="243">
        <v>4987.9113583982198</v>
      </c>
      <c r="I48" s="243">
        <v>4429.8117623792195</v>
      </c>
      <c r="J48" s="243">
        <v>9349.446842431078</v>
      </c>
      <c r="K48" s="243">
        <v>4189.8435532478925</v>
      </c>
      <c r="L48" s="243">
        <v>5471.5258937636836</v>
      </c>
      <c r="M48" s="243">
        <v>7890.3265051759845</v>
      </c>
      <c r="N48" s="243">
        <v>4040.1225631516113</v>
      </c>
      <c r="O48" s="243">
        <v>6189.5673485935249</v>
      </c>
      <c r="P48" s="243">
        <v>6913.7766894154329</v>
      </c>
      <c r="Q48" s="243">
        <v>71595.939525675363</v>
      </c>
      <c r="R48" s="243">
        <v>1302.742186360497</v>
      </c>
      <c r="S48" s="243">
        <v>2056.1923127971709</v>
      </c>
      <c r="T48" s="243">
        <v>2742.1710924021245</v>
      </c>
      <c r="U48" s="243">
        <v>2498.6156099090854</v>
      </c>
      <c r="V48" s="243">
        <v>2207.0137675287892</v>
      </c>
      <c r="W48" s="243">
        <v>3938.6242456988175</v>
      </c>
      <c r="X48" s="243">
        <v>3067.2188885619989</v>
      </c>
      <c r="Y48" s="243">
        <v>3421.1233749031749</v>
      </c>
      <c r="Z48" s="243">
        <v>3819.0915400444901</v>
      </c>
      <c r="AA48" s="243">
        <v>3781.6256992318222</v>
      </c>
      <c r="AB48" s="243">
        <v>2549.5288457459419</v>
      </c>
      <c r="AC48" s="243">
        <v>6303.1832995423147</v>
      </c>
      <c r="AD48" s="243">
        <v>37687.130862726226</v>
      </c>
      <c r="AE48" s="243">
        <v>2073.8308840199697</v>
      </c>
      <c r="AF48" s="243">
        <v>3004.5505324632454</v>
      </c>
      <c r="AG48" s="243">
        <v>3247.0666347902493</v>
      </c>
      <c r="AH48" s="243">
        <v>2881.5038979049236</v>
      </c>
      <c r="AI48" s="243">
        <v>2681.4619084605151</v>
      </c>
      <c r="AJ48" s="243">
        <v>3355.5597770553395</v>
      </c>
      <c r="AK48" s="243">
        <v>3112.907606545964</v>
      </c>
      <c r="AL48" s="243">
        <v>4120.4512602122941</v>
      </c>
      <c r="AM48" s="243">
        <v>4287.6232203977597</v>
      </c>
      <c r="AN48" s="243">
        <v>4093.8189938980613</v>
      </c>
      <c r="AO48" s="243">
        <v>3952.1866735238918</v>
      </c>
      <c r="AP48" s="243">
        <v>5410.1907530851377</v>
      </c>
      <c r="AQ48" s="243">
        <v>42221.152142357358</v>
      </c>
      <c r="AR48" s="243">
        <v>3000.5796176106874</v>
      </c>
      <c r="AS48" s="243">
        <v>3040.6816943034673</v>
      </c>
      <c r="AT48" s="243">
        <v>3373.5629628197435</v>
      </c>
      <c r="AU48" s="243">
        <v>3351.8498876236481</v>
      </c>
      <c r="AV48" s="243">
        <v>3377.2371282158638</v>
      </c>
      <c r="AW48" s="243">
        <v>3961.9560876735336</v>
      </c>
      <c r="AX48" s="243">
        <v>5299.3724221337961</v>
      </c>
      <c r="AY48" s="243">
        <v>4881.6930387707198</v>
      </c>
      <c r="AZ48" s="243">
        <v>4158.6743126269885</v>
      </c>
      <c r="BA48" s="243">
        <v>4671.7186079087178</v>
      </c>
      <c r="BB48" s="243">
        <v>4436.4895569737519</v>
      </c>
      <c r="BC48" s="243">
        <v>5286.6238603562178</v>
      </c>
      <c r="BD48" s="243">
        <v>48840.439177017128</v>
      </c>
      <c r="BE48" s="243">
        <v>3206.5593041106954</v>
      </c>
      <c r="BF48" s="335"/>
    </row>
    <row r="49" spans="1:58" s="257" customFormat="1" ht="15.75" customHeight="1" x14ac:dyDescent="0.2">
      <c r="A49" s="339"/>
      <c r="B49" s="339" t="s">
        <v>122</v>
      </c>
      <c r="C49" s="340" t="s">
        <v>271</v>
      </c>
      <c r="D49" s="339" t="s">
        <v>272</v>
      </c>
      <c r="E49" s="250">
        <v>492.25749083984658</v>
      </c>
      <c r="F49" s="250">
        <v>222.66732242380914</v>
      </c>
      <c r="G49" s="250">
        <v>348.45874042447912</v>
      </c>
      <c r="H49" s="250">
        <v>274.45951496737933</v>
      </c>
      <c r="I49" s="250">
        <v>291.20126692471541</v>
      </c>
      <c r="J49" s="250">
        <v>399.49636627290693</v>
      </c>
      <c r="K49" s="250">
        <v>434.58433916549814</v>
      </c>
      <c r="L49" s="250">
        <v>323.33369777057686</v>
      </c>
      <c r="M49" s="250">
        <v>342.14916780775025</v>
      </c>
      <c r="N49" s="250">
        <v>435.46538383755262</v>
      </c>
      <c r="O49" s="250">
        <v>332.39634527295101</v>
      </c>
      <c r="P49" s="250">
        <v>274.36328007188752</v>
      </c>
      <c r="Q49" s="250">
        <v>4170.8329157793523</v>
      </c>
      <c r="R49" s="250">
        <v>517.5935265550039</v>
      </c>
      <c r="S49" s="250">
        <v>720.81592925420739</v>
      </c>
      <c r="T49" s="250">
        <v>805.50664516808479</v>
      </c>
      <c r="U49" s="250">
        <v>808.55014700224729</v>
      </c>
      <c r="V49" s="250">
        <v>734.43956193554857</v>
      </c>
      <c r="W49" s="250">
        <v>810.11900413493402</v>
      </c>
      <c r="X49" s="250">
        <v>770.88350007367706</v>
      </c>
      <c r="Y49" s="250">
        <v>820.33737680396189</v>
      </c>
      <c r="Z49" s="250">
        <v>835.63209645898451</v>
      </c>
      <c r="AA49" s="250">
        <v>915.11453073648192</v>
      </c>
      <c r="AB49" s="250">
        <v>974.40463820400907</v>
      </c>
      <c r="AC49" s="250">
        <v>1152.28032891923</v>
      </c>
      <c r="AD49" s="250">
        <v>9865.677285246371</v>
      </c>
      <c r="AE49" s="250">
        <v>1117.7580820692476</v>
      </c>
      <c r="AF49" s="250">
        <v>1105.1242101439791</v>
      </c>
      <c r="AG49" s="250">
        <v>693.13681442063125</v>
      </c>
      <c r="AH49" s="250">
        <v>934.57757314206344</v>
      </c>
      <c r="AI49" s="250">
        <v>1126.226324830677</v>
      </c>
      <c r="AJ49" s="250">
        <v>892.49373639091971</v>
      </c>
      <c r="AK49" s="250">
        <v>1425.5145608383523</v>
      </c>
      <c r="AL49" s="250">
        <v>1572.7324914620851</v>
      </c>
      <c r="AM49" s="250">
        <v>2399.2966906572997</v>
      </c>
      <c r="AN49" s="250">
        <v>2916.7644435659031</v>
      </c>
      <c r="AO49" s="250">
        <v>2632.3665652322952</v>
      </c>
      <c r="AP49" s="250">
        <v>1695.2939323571688</v>
      </c>
      <c r="AQ49" s="250">
        <v>18511.285425110626</v>
      </c>
      <c r="AR49" s="250">
        <v>1399.4343937402284</v>
      </c>
      <c r="AS49" s="250">
        <v>1213.1268547341901</v>
      </c>
      <c r="AT49" s="250">
        <v>1293.6374973415052</v>
      </c>
      <c r="AU49" s="250">
        <v>1399.9060804717465</v>
      </c>
      <c r="AV49" s="250">
        <v>1174.0037779120617</v>
      </c>
      <c r="AW49" s="250">
        <v>1025.1533369474582</v>
      </c>
      <c r="AX49" s="250">
        <v>1486.345447121274</v>
      </c>
      <c r="AY49" s="250">
        <v>1078.9036099216262</v>
      </c>
      <c r="AZ49" s="250">
        <v>1115.2469575841392</v>
      </c>
      <c r="BA49" s="250">
        <v>1286.544513127054</v>
      </c>
      <c r="BB49" s="250">
        <v>1855.7214450240158</v>
      </c>
      <c r="BC49" s="250">
        <v>1717.2537484996294</v>
      </c>
      <c r="BD49" s="250">
        <v>16045.277662424927</v>
      </c>
      <c r="BE49" s="250">
        <v>732.66775831307439</v>
      </c>
      <c r="BF49" s="335"/>
    </row>
    <row r="50" spans="1:58" s="31" customFormat="1" ht="15.75" customHeight="1" x14ac:dyDescent="0.2">
      <c r="A50" s="341"/>
      <c r="B50" s="341" t="s">
        <v>122</v>
      </c>
      <c r="C50" s="342" t="s">
        <v>273</v>
      </c>
      <c r="D50" s="341" t="s">
        <v>274</v>
      </c>
      <c r="E50" s="243">
        <v>234.63201710486723</v>
      </c>
      <c r="F50" s="243">
        <v>228.44830558766796</v>
      </c>
      <c r="G50" s="243">
        <v>287.2311249653668</v>
      </c>
      <c r="H50" s="243">
        <v>284.64385014218374</v>
      </c>
      <c r="I50" s="243">
        <v>354.78473404196404</v>
      </c>
      <c r="J50" s="243">
        <v>501.80999465753069</v>
      </c>
      <c r="K50" s="243">
        <v>359.21720642489856</v>
      </c>
      <c r="L50" s="243">
        <v>437.42820244252545</v>
      </c>
      <c r="M50" s="243">
        <v>256.1169113220684</v>
      </c>
      <c r="N50" s="243">
        <v>407.49132896373266</v>
      </c>
      <c r="O50" s="243">
        <v>351.80340544393084</v>
      </c>
      <c r="P50" s="243">
        <v>309.08883606060527</v>
      </c>
      <c r="Q50" s="243">
        <v>4012.6959171573417</v>
      </c>
      <c r="R50" s="243">
        <v>332.27025657290346</v>
      </c>
      <c r="S50" s="243">
        <v>288.12941608175947</v>
      </c>
      <c r="T50" s="243">
        <v>443.16564773096769</v>
      </c>
      <c r="U50" s="243">
        <v>406.91206640904591</v>
      </c>
      <c r="V50" s="243">
        <v>380.32690278348963</v>
      </c>
      <c r="W50" s="243">
        <v>544.80256429378278</v>
      </c>
      <c r="X50" s="243">
        <v>720.36710734720123</v>
      </c>
      <c r="Y50" s="243">
        <v>609.25532972785595</v>
      </c>
      <c r="Z50" s="243">
        <v>334.45276263609389</v>
      </c>
      <c r="AA50" s="243">
        <v>181.72152381484977</v>
      </c>
      <c r="AB50" s="243">
        <v>177.39481334989037</v>
      </c>
      <c r="AC50" s="243">
        <v>201.7462725807429</v>
      </c>
      <c r="AD50" s="243">
        <v>4620.5446633285837</v>
      </c>
      <c r="AE50" s="243">
        <v>75.515451952171233</v>
      </c>
      <c r="AF50" s="243">
        <v>210.61196166777208</v>
      </c>
      <c r="AG50" s="243">
        <v>131.49323485274266</v>
      </c>
      <c r="AH50" s="243">
        <v>30.457795060051488</v>
      </c>
      <c r="AI50" s="243">
        <v>147.56245762539467</v>
      </c>
      <c r="AJ50" s="243">
        <v>137.36974673722182</v>
      </c>
      <c r="AK50" s="243">
        <v>111.70020307711289</v>
      </c>
      <c r="AL50" s="243">
        <v>131.50950465413771</v>
      </c>
      <c r="AM50" s="243">
        <v>130.62699077914664</v>
      </c>
      <c r="AN50" s="243">
        <v>120.00978945609685</v>
      </c>
      <c r="AO50" s="243">
        <v>106.36107466552333</v>
      </c>
      <c r="AP50" s="243">
        <v>659.7055633747957</v>
      </c>
      <c r="AQ50" s="243">
        <v>1992.9237739021669</v>
      </c>
      <c r="AR50" s="243">
        <v>70.421184503580662</v>
      </c>
      <c r="AS50" s="243">
        <v>76.202231131675532</v>
      </c>
      <c r="AT50" s="243">
        <v>101.08273235242937</v>
      </c>
      <c r="AU50" s="243">
        <v>101.70106488858151</v>
      </c>
      <c r="AV50" s="243">
        <v>106.92418958076595</v>
      </c>
      <c r="AW50" s="243">
        <v>94.951002676559327</v>
      </c>
      <c r="AX50" s="243">
        <v>100.72286771347612</v>
      </c>
      <c r="AY50" s="243">
        <v>92.852429143085956</v>
      </c>
      <c r="AZ50" s="243">
        <v>109.15014282756775</v>
      </c>
      <c r="BA50" s="243">
        <v>201.97120632103682</v>
      </c>
      <c r="BB50" s="243">
        <v>77.556994510742996</v>
      </c>
      <c r="BC50" s="243">
        <v>70.699191385624943</v>
      </c>
      <c r="BD50" s="243">
        <v>1204.2352370351271</v>
      </c>
      <c r="BE50" s="243">
        <v>127.6478864515832</v>
      </c>
      <c r="BF50" s="335"/>
    </row>
    <row r="51" spans="1:58" s="31" customFormat="1" ht="15.75" customHeight="1" x14ac:dyDescent="0.2">
      <c r="A51" s="339"/>
      <c r="B51" s="339" t="s">
        <v>122</v>
      </c>
      <c r="C51" s="340" t="s">
        <v>122</v>
      </c>
      <c r="D51" s="339" t="s">
        <v>216</v>
      </c>
      <c r="E51" s="250">
        <v>136.44959475949705</v>
      </c>
      <c r="F51" s="250">
        <v>334.2362576835198</v>
      </c>
      <c r="G51" s="250">
        <v>1201.4296281295995</v>
      </c>
      <c r="H51" s="250">
        <v>904.19780531518495</v>
      </c>
      <c r="I51" s="250">
        <v>621.6498717704485</v>
      </c>
      <c r="J51" s="250">
        <v>1245.0385089207052</v>
      </c>
      <c r="K51" s="250">
        <v>508.36532080254653</v>
      </c>
      <c r="L51" s="250">
        <v>398.10600347546256</v>
      </c>
      <c r="M51" s="250">
        <v>3682.5925179947635</v>
      </c>
      <c r="N51" s="250">
        <v>1693.8377347231822</v>
      </c>
      <c r="O51" s="250">
        <v>1039.5932146602072</v>
      </c>
      <c r="P51" s="250">
        <v>3412.2541340893936</v>
      </c>
      <c r="Q51" s="250">
        <v>15177.750592324512</v>
      </c>
      <c r="R51" s="250">
        <v>989.66707012018446</v>
      </c>
      <c r="S51" s="250">
        <v>2667.6949582171978</v>
      </c>
      <c r="T51" s="250">
        <v>1391.1136358529657</v>
      </c>
      <c r="U51" s="250">
        <v>1088.5805666750057</v>
      </c>
      <c r="V51" s="250">
        <v>1736.4287228700082</v>
      </c>
      <c r="W51" s="250">
        <v>2406.1223948872471</v>
      </c>
      <c r="X51" s="250">
        <v>1161.9035733335402</v>
      </c>
      <c r="Y51" s="250">
        <v>1380.7962409981571</v>
      </c>
      <c r="Z51" s="250">
        <v>2311.9094070517949</v>
      </c>
      <c r="AA51" s="250">
        <v>2382.1193757490232</v>
      </c>
      <c r="AB51" s="250">
        <v>2788.6322636383975</v>
      </c>
      <c r="AC51" s="250">
        <v>2038.8078591369235</v>
      </c>
      <c r="AD51" s="250">
        <v>22343.776068530446</v>
      </c>
      <c r="AE51" s="250">
        <v>5118.0860765615653</v>
      </c>
      <c r="AF51" s="250">
        <v>1092.1378697910502</v>
      </c>
      <c r="AG51" s="250">
        <v>2129.7138112972912</v>
      </c>
      <c r="AH51" s="250">
        <v>2339.2253621748564</v>
      </c>
      <c r="AI51" s="250">
        <v>1634.3948064283009</v>
      </c>
      <c r="AJ51" s="250">
        <v>2463.2918744126905</v>
      </c>
      <c r="AK51" s="250">
        <v>6546.2004027661442</v>
      </c>
      <c r="AL51" s="250">
        <v>1722.9942108325881</v>
      </c>
      <c r="AM51" s="250">
        <v>1792.6156344468254</v>
      </c>
      <c r="AN51" s="250">
        <v>1738.3501942595192</v>
      </c>
      <c r="AO51" s="250">
        <v>1103.0230175404329</v>
      </c>
      <c r="AP51" s="250">
        <v>1517.673274184029</v>
      </c>
      <c r="AQ51" s="250">
        <v>29197.706534695288</v>
      </c>
      <c r="AR51" s="250">
        <v>3793.0199134171899</v>
      </c>
      <c r="AS51" s="250">
        <v>1312.4684165263629</v>
      </c>
      <c r="AT51" s="250">
        <v>1019.1882067275496</v>
      </c>
      <c r="AU51" s="250">
        <v>1329.5208702275095</v>
      </c>
      <c r="AV51" s="250">
        <v>1733.0940814297069</v>
      </c>
      <c r="AW51" s="250">
        <v>1725.2508210789379</v>
      </c>
      <c r="AX51" s="250">
        <v>1027.0655926352131</v>
      </c>
      <c r="AY51" s="250">
        <v>853.13956924760237</v>
      </c>
      <c r="AZ51" s="250">
        <v>1507.5916345164419</v>
      </c>
      <c r="BA51" s="250">
        <v>2893.9693223347622</v>
      </c>
      <c r="BB51" s="250">
        <v>2436.2333220349424</v>
      </c>
      <c r="BC51" s="250">
        <v>2568.5272542462235</v>
      </c>
      <c r="BD51" s="250">
        <v>22199.069004422443</v>
      </c>
      <c r="BE51" s="250">
        <v>1218.9779043089484</v>
      </c>
      <c r="BF51" s="335"/>
    </row>
    <row r="52" spans="1:58" s="257" customFormat="1" ht="15.75" customHeight="1" x14ac:dyDescent="0.2">
      <c r="A52" s="319">
        <v>213</v>
      </c>
      <c r="B52" s="319" t="s">
        <v>211</v>
      </c>
      <c r="C52" s="320" t="s">
        <v>122</v>
      </c>
      <c r="D52" s="319" t="s">
        <v>122</v>
      </c>
      <c r="E52" s="295">
        <v>8534.3365415439075</v>
      </c>
      <c r="F52" s="295">
        <v>6952.4122673556576</v>
      </c>
      <c r="G52" s="295">
        <v>4741.8595918673846</v>
      </c>
      <c r="H52" s="295">
        <v>10646.944084811452</v>
      </c>
      <c r="I52" s="295">
        <v>8191.3720397589277</v>
      </c>
      <c r="J52" s="295">
        <v>5508.0078116364348</v>
      </c>
      <c r="K52" s="295">
        <v>8293.3105418182095</v>
      </c>
      <c r="L52" s="295">
        <v>9676.6455181453639</v>
      </c>
      <c r="M52" s="295">
        <v>9143.0507729400342</v>
      </c>
      <c r="N52" s="295">
        <v>7532.8953791191898</v>
      </c>
      <c r="O52" s="295">
        <v>8737.5890382891612</v>
      </c>
      <c r="P52" s="295">
        <v>8569.9116988914502</v>
      </c>
      <c r="Q52" s="295">
        <v>96528.335286177185</v>
      </c>
      <c r="R52" s="295">
        <v>8143.0064144462967</v>
      </c>
      <c r="S52" s="295">
        <v>8342.1600056213556</v>
      </c>
      <c r="T52" s="295">
        <v>7837.0370087119672</v>
      </c>
      <c r="U52" s="295">
        <v>8576.8202034880724</v>
      </c>
      <c r="V52" s="295">
        <v>8628.4067827005856</v>
      </c>
      <c r="W52" s="295">
        <v>8467.8785012275093</v>
      </c>
      <c r="X52" s="295">
        <v>8404.4841854538881</v>
      </c>
      <c r="Y52" s="295">
        <v>9294.8832226500563</v>
      </c>
      <c r="Z52" s="295">
        <v>8728.5542789057836</v>
      </c>
      <c r="AA52" s="295">
        <v>8439.6666789665633</v>
      </c>
      <c r="AB52" s="295">
        <v>8976.683008330032</v>
      </c>
      <c r="AC52" s="295">
        <v>9162.8921678488659</v>
      </c>
      <c r="AD52" s="295">
        <v>103002.47245835098</v>
      </c>
      <c r="AE52" s="295">
        <v>12412.368722713241</v>
      </c>
      <c r="AF52" s="295">
        <v>10448.007705829976</v>
      </c>
      <c r="AG52" s="295">
        <v>10529.718726251493</v>
      </c>
      <c r="AH52" s="295">
        <v>11397.873874755933</v>
      </c>
      <c r="AI52" s="295">
        <v>11563.172195055417</v>
      </c>
      <c r="AJ52" s="295">
        <v>11856.993066928666</v>
      </c>
      <c r="AK52" s="295">
        <v>11747.309647769003</v>
      </c>
      <c r="AL52" s="295">
        <v>11771.472683829195</v>
      </c>
      <c r="AM52" s="295">
        <v>11067.302212378421</v>
      </c>
      <c r="AN52" s="295">
        <v>11011.127740635893</v>
      </c>
      <c r="AO52" s="295">
        <v>11751.19554771671</v>
      </c>
      <c r="AP52" s="295">
        <v>12238.548234763948</v>
      </c>
      <c r="AQ52" s="295">
        <v>137795.0903586279</v>
      </c>
      <c r="AR52" s="295">
        <v>14125.052976910323</v>
      </c>
      <c r="AS52" s="295">
        <v>12291.450962342082</v>
      </c>
      <c r="AT52" s="295">
        <v>11221.176601380481</v>
      </c>
      <c r="AU52" s="295">
        <v>12353.630854200446</v>
      </c>
      <c r="AV52" s="295">
        <v>12338.00798405093</v>
      </c>
      <c r="AW52" s="295">
        <v>12710.46240540271</v>
      </c>
      <c r="AX52" s="295">
        <v>13511.013524382248</v>
      </c>
      <c r="AY52" s="295">
        <v>14266.850402838105</v>
      </c>
      <c r="AZ52" s="295">
        <v>12453.095090219502</v>
      </c>
      <c r="BA52" s="295">
        <v>13146.981666487682</v>
      </c>
      <c r="BB52" s="295">
        <v>13331.401455291387</v>
      </c>
      <c r="BC52" s="295">
        <v>13061.785687744923</v>
      </c>
      <c r="BD52" s="295">
        <v>154810.9096112508</v>
      </c>
      <c r="BE52" s="295">
        <v>15689.555051254314</v>
      </c>
      <c r="BF52" s="344"/>
    </row>
    <row r="53" spans="1:58" s="31" customFormat="1" ht="15.75" customHeight="1" x14ac:dyDescent="0.2">
      <c r="A53" s="339"/>
      <c r="B53" s="339" t="s">
        <v>122</v>
      </c>
      <c r="C53" s="340" t="s">
        <v>275</v>
      </c>
      <c r="D53" s="339" t="s">
        <v>276</v>
      </c>
      <c r="E53" s="250">
        <v>876.65890151232668</v>
      </c>
      <c r="F53" s="250">
        <v>970.14910669092251</v>
      </c>
      <c r="G53" s="250">
        <v>885.00915766977846</v>
      </c>
      <c r="H53" s="250">
        <v>1098.2473074473603</v>
      </c>
      <c r="I53" s="250">
        <v>934.50412922958606</v>
      </c>
      <c r="J53" s="250">
        <v>864.94106469139376</v>
      </c>
      <c r="K53" s="250">
        <v>783.82764503930082</v>
      </c>
      <c r="L53" s="250">
        <v>950.87283966968778</v>
      </c>
      <c r="M53" s="250">
        <v>870.76005813185452</v>
      </c>
      <c r="N53" s="250">
        <v>787.1739027584515</v>
      </c>
      <c r="O53" s="250">
        <v>1737.6703645045773</v>
      </c>
      <c r="P53" s="250">
        <v>949.20473627591321</v>
      </c>
      <c r="Q53" s="250">
        <v>11709.019213621154</v>
      </c>
      <c r="R53" s="250">
        <v>948.52229561859292</v>
      </c>
      <c r="S53" s="250">
        <v>580.55958506072898</v>
      </c>
      <c r="T53" s="250">
        <v>508.50430048347471</v>
      </c>
      <c r="U53" s="250">
        <v>844.6889912058416</v>
      </c>
      <c r="V53" s="250">
        <v>771.21593323876823</v>
      </c>
      <c r="W53" s="250">
        <v>707.21868986705397</v>
      </c>
      <c r="X53" s="250">
        <v>676.89282701434627</v>
      </c>
      <c r="Y53" s="250">
        <v>797.17934075902497</v>
      </c>
      <c r="Z53" s="250">
        <v>796.15171586911481</v>
      </c>
      <c r="AA53" s="250">
        <v>815.54563822434443</v>
      </c>
      <c r="AB53" s="250">
        <v>982.54244201295819</v>
      </c>
      <c r="AC53" s="250">
        <v>809.53105627050127</v>
      </c>
      <c r="AD53" s="250">
        <v>9238.552815624751</v>
      </c>
      <c r="AE53" s="250">
        <v>1485.609143281989</v>
      </c>
      <c r="AF53" s="250">
        <v>1060.5603705624851</v>
      </c>
      <c r="AG53" s="250">
        <v>1260.9616944206248</v>
      </c>
      <c r="AH53" s="250">
        <v>2075.9292156809861</v>
      </c>
      <c r="AI53" s="250">
        <v>1892.1808118782635</v>
      </c>
      <c r="AJ53" s="250">
        <v>1828.4932436627416</v>
      </c>
      <c r="AK53" s="250">
        <v>2385.374836049632</v>
      </c>
      <c r="AL53" s="250">
        <v>2406.8678384225468</v>
      </c>
      <c r="AM53" s="250">
        <v>1907.3531323318689</v>
      </c>
      <c r="AN53" s="250">
        <v>2422.6644734519832</v>
      </c>
      <c r="AO53" s="250">
        <v>3247.774811304771</v>
      </c>
      <c r="AP53" s="250">
        <v>2365.991141213367</v>
      </c>
      <c r="AQ53" s="250">
        <v>24339.760712261261</v>
      </c>
      <c r="AR53" s="250">
        <v>2503.8853603399666</v>
      </c>
      <c r="AS53" s="250">
        <v>2590.9829334173137</v>
      </c>
      <c r="AT53" s="250">
        <v>2394.6460335260331</v>
      </c>
      <c r="AU53" s="250">
        <v>2350.3703046076635</v>
      </c>
      <c r="AV53" s="250">
        <v>2597.081158496258</v>
      </c>
      <c r="AW53" s="250">
        <v>2713.1207320304657</v>
      </c>
      <c r="AX53" s="250">
        <v>2885.822042392072</v>
      </c>
      <c r="AY53" s="250">
        <v>2969.6959809279952</v>
      </c>
      <c r="AZ53" s="250">
        <v>2632.1833190046846</v>
      </c>
      <c r="BA53" s="250">
        <v>3030.0046775233241</v>
      </c>
      <c r="BB53" s="250">
        <v>3488.7468030690534</v>
      </c>
      <c r="BC53" s="250">
        <v>3044.691364942551</v>
      </c>
      <c r="BD53" s="250">
        <v>33201.230710277385</v>
      </c>
      <c r="BE53" s="250">
        <v>3251.7000589146287</v>
      </c>
      <c r="BF53" s="335"/>
    </row>
    <row r="54" spans="1:58" s="326" customFormat="1" ht="15.75" customHeight="1" x14ac:dyDescent="0.2">
      <c r="A54" s="341"/>
      <c r="B54" s="341" t="s">
        <v>122</v>
      </c>
      <c r="C54" s="342" t="s">
        <v>122</v>
      </c>
      <c r="D54" s="341" t="s">
        <v>216</v>
      </c>
      <c r="E54" s="243">
        <v>7657.6776400315812</v>
      </c>
      <c r="F54" s="243">
        <v>5982.2631606647365</v>
      </c>
      <c r="G54" s="243">
        <v>3856.8504341976059</v>
      </c>
      <c r="H54" s="243">
        <v>9548.6967773640918</v>
      </c>
      <c r="I54" s="243">
        <v>7256.8679105293413</v>
      </c>
      <c r="J54" s="243">
        <v>4643.0667469450409</v>
      </c>
      <c r="K54" s="243">
        <v>7509.4828967789081</v>
      </c>
      <c r="L54" s="243">
        <v>8725.772678475676</v>
      </c>
      <c r="M54" s="243">
        <v>8272.2907148081795</v>
      </c>
      <c r="N54" s="243">
        <v>6745.7214763607381</v>
      </c>
      <c r="O54" s="243">
        <v>6999.918673784583</v>
      </c>
      <c r="P54" s="243">
        <v>7620.7069626155353</v>
      </c>
      <c r="Q54" s="243">
        <v>84819.316072556001</v>
      </c>
      <c r="R54" s="243">
        <v>7194.4841188277042</v>
      </c>
      <c r="S54" s="243">
        <v>7761.6004205606268</v>
      </c>
      <c r="T54" s="243">
        <v>7328.5327082284921</v>
      </c>
      <c r="U54" s="243">
        <v>7732.1312122822283</v>
      </c>
      <c r="V54" s="243">
        <v>7857.1908494618156</v>
      </c>
      <c r="W54" s="243">
        <v>7760.6598113604541</v>
      </c>
      <c r="X54" s="243">
        <v>7727.5913584395448</v>
      </c>
      <c r="Y54" s="243">
        <v>8497.7038818910314</v>
      </c>
      <c r="Z54" s="243">
        <v>7932.4025630366687</v>
      </c>
      <c r="AA54" s="243">
        <v>7624.1210407422168</v>
      </c>
      <c r="AB54" s="243">
        <v>7994.1405663170744</v>
      </c>
      <c r="AC54" s="243">
        <v>8353.3611115783642</v>
      </c>
      <c r="AD54" s="243">
        <v>93763.919642726221</v>
      </c>
      <c r="AE54" s="243">
        <v>10926.759579431251</v>
      </c>
      <c r="AF54" s="243">
        <v>9387.4473352674886</v>
      </c>
      <c r="AG54" s="243">
        <v>9268.7570318308681</v>
      </c>
      <c r="AH54" s="243">
        <v>9321.9446590749485</v>
      </c>
      <c r="AI54" s="243">
        <v>9670.9913831771537</v>
      </c>
      <c r="AJ54" s="243">
        <v>10028.499823265924</v>
      </c>
      <c r="AK54" s="243">
        <v>9361.9348117193731</v>
      </c>
      <c r="AL54" s="243">
        <v>9364.6048454066495</v>
      </c>
      <c r="AM54" s="243">
        <v>9159.9490800465537</v>
      </c>
      <c r="AN54" s="243">
        <v>8588.4632671839099</v>
      </c>
      <c r="AO54" s="243">
        <v>8503.4207364119393</v>
      </c>
      <c r="AP54" s="243">
        <v>9872.5570935505839</v>
      </c>
      <c r="AQ54" s="243">
        <v>113455.32964636665</v>
      </c>
      <c r="AR54" s="243">
        <v>11621.167616570357</v>
      </c>
      <c r="AS54" s="243">
        <v>9700.4680289247699</v>
      </c>
      <c r="AT54" s="243">
        <v>8826.5305678544482</v>
      </c>
      <c r="AU54" s="243">
        <v>10003.260549592782</v>
      </c>
      <c r="AV54" s="243">
        <v>9740.9268255546722</v>
      </c>
      <c r="AW54" s="243">
        <v>9997.3416733722461</v>
      </c>
      <c r="AX54" s="243">
        <v>10625.191481990174</v>
      </c>
      <c r="AY54" s="243">
        <v>11297.154421910111</v>
      </c>
      <c r="AZ54" s="243">
        <v>9820.9117712148181</v>
      </c>
      <c r="BA54" s="243">
        <v>10116.976988964358</v>
      </c>
      <c r="BB54" s="243">
        <v>9842.6546522223325</v>
      </c>
      <c r="BC54" s="243">
        <v>10017.094322802372</v>
      </c>
      <c r="BD54" s="243">
        <v>121609.67890097345</v>
      </c>
      <c r="BE54" s="243">
        <v>12437.854992339686</v>
      </c>
      <c r="BF54" s="335"/>
    </row>
    <row r="55" spans="1:58" s="257" customFormat="1" ht="15.75" customHeight="1" x14ac:dyDescent="0.2">
      <c r="A55" s="321">
        <v>280</v>
      </c>
      <c r="B55" s="413" t="s">
        <v>212</v>
      </c>
      <c r="C55" s="413"/>
      <c r="D55" s="413"/>
      <c r="E55" s="298">
        <v>6166.7346044056485</v>
      </c>
      <c r="F55" s="298">
        <v>8786.3315511839573</v>
      </c>
      <c r="G55" s="298">
        <v>9678.3530575123714</v>
      </c>
      <c r="H55" s="298">
        <v>9329.6372990428208</v>
      </c>
      <c r="I55" s="298">
        <v>7985.0521663595046</v>
      </c>
      <c r="J55" s="298">
        <v>9223.1597076984726</v>
      </c>
      <c r="K55" s="298">
        <v>7768.6290333420538</v>
      </c>
      <c r="L55" s="298">
        <v>7638.0909359233492</v>
      </c>
      <c r="M55" s="298">
        <v>7987.9073368865593</v>
      </c>
      <c r="N55" s="298">
        <v>11402.873923096038</v>
      </c>
      <c r="O55" s="298">
        <v>12611.131095207387</v>
      </c>
      <c r="P55" s="298">
        <v>10341.984911266743</v>
      </c>
      <c r="Q55" s="298">
        <v>108919.88562192491</v>
      </c>
      <c r="R55" s="298">
        <v>4930.6096102107431</v>
      </c>
      <c r="S55" s="298">
        <v>8246.9632324721024</v>
      </c>
      <c r="T55" s="298">
        <v>8052.6970863839178</v>
      </c>
      <c r="U55" s="298">
        <v>7260.0539041319234</v>
      </c>
      <c r="V55" s="298">
        <v>6844.0811926131973</v>
      </c>
      <c r="W55" s="298">
        <v>10672.533859318857</v>
      </c>
      <c r="X55" s="298">
        <v>10123.292743387114</v>
      </c>
      <c r="Y55" s="298">
        <v>11016.460675758763</v>
      </c>
      <c r="Z55" s="298">
        <v>12201.808548826773</v>
      </c>
      <c r="AA55" s="298">
        <v>12346.787255308496</v>
      </c>
      <c r="AB55" s="298">
        <v>14599.005808868849</v>
      </c>
      <c r="AC55" s="298">
        <v>18314.172775564162</v>
      </c>
      <c r="AD55" s="298">
        <v>124608.4666928449</v>
      </c>
      <c r="AE55" s="298">
        <v>10393.865043286154</v>
      </c>
      <c r="AF55" s="298">
        <v>13736.932511421704</v>
      </c>
      <c r="AG55" s="298">
        <v>14645.585434736269</v>
      </c>
      <c r="AH55" s="298">
        <v>14474.910818976392</v>
      </c>
      <c r="AI55" s="298">
        <v>14453.034213502318</v>
      </c>
      <c r="AJ55" s="298">
        <v>14406.31053204007</v>
      </c>
      <c r="AK55" s="298">
        <v>16854.114369156057</v>
      </c>
      <c r="AL55" s="298">
        <v>15373.564710448216</v>
      </c>
      <c r="AM55" s="298">
        <v>15738.880984854683</v>
      </c>
      <c r="AN55" s="298">
        <v>16259.282216370513</v>
      </c>
      <c r="AO55" s="298">
        <v>16038.13658787754</v>
      </c>
      <c r="AP55" s="298">
        <v>24525.826053347813</v>
      </c>
      <c r="AQ55" s="298">
        <v>186900.44347601771</v>
      </c>
      <c r="AR55" s="298">
        <v>13500.101644075885</v>
      </c>
      <c r="AS55" s="298">
        <v>15914.909822066644</v>
      </c>
      <c r="AT55" s="298">
        <v>18822.898339165909</v>
      </c>
      <c r="AU55" s="298">
        <v>18361.9058188054</v>
      </c>
      <c r="AV55" s="298">
        <v>17963.10754678378</v>
      </c>
      <c r="AW55" s="298">
        <v>18532.383450549292</v>
      </c>
      <c r="AX55" s="298">
        <v>19807.296484650509</v>
      </c>
      <c r="AY55" s="298">
        <v>19906.793206586197</v>
      </c>
      <c r="AZ55" s="298">
        <v>19899.98806795758</v>
      </c>
      <c r="BA55" s="298">
        <v>23905.399998120007</v>
      </c>
      <c r="BB55" s="298">
        <v>22582.161103309838</v>
      </c>
      <c r="BC55" s="298">
        <v>23942.386067944444</v>
      </c>
      <c r="BD55" s="298">
        <v>233139.33155001546</v>
      </c>
      <c r="BE55" s="298">
        <v>14179.412893385423</v>
      </c>
      <c r="BF55" s="344"/>
    </row>
    <row r="56" spans="1:58" s="31" customFormat="1" ht="15.75" customHeight="1" x14ac:dyDescent="0.2">
      <c r="A56" s="341"/>
      <c r="B56" s="341" t="s">
        <v>122</v>
      </c>
      <c r="C56" s="342" t="s">
        <v>277</v>
      </c>
      <c r="D56" s="341" t="s">
        <v>278</v>
      </c>
      <c r="E56" s="243">
        <v>2504.9071402820095</v>
      </c>
      <c r="F56" s="243">
        <v>2676.2341633742699</v>
      </c>
      <c r="G56" s="243">
        <v>3043.6363636363653</v>
      </c>
      <c r="H56" s="243">
        <v>2418.6560864248768</v>
      </c>
      <c r="I56" s="243">
        <v>2770.0144777178139</v>
      </c>
      <c r="J56" s="243">
        <v>2903.6625594667707</v>
      </c>
      <c r="K56" s="243">
        <v>2659.7095921344735</v>
      </c>
      <c r="L56" s="243">
        <v>2471.6654122811365</v>
      </c>
      <c r="M56" s="243">
        <v>2412.3468446208331</v>
      </c>
      <c r="N56" s="243">
        <v>1896.5604421649996</v>
      </c>
      <c r="O56" s="243">
        <v>2577.5251959034858</v>
      </c>
      <c r="P56" s="243">
        <v>2588.8257738430757</v>
      </c>
      <c r="Q56" s="243">
        <v>30923.744051850113</v>
      </c>
      <c r="R56" s="243">
        <v>1848.3900672170153</v>
      </c>
      <c r="S56" s="243">
        <v>2448.7777456805352</v>
      </c>
      <c r="T56" s="243">
        <v>2563.1771220938831</v>
      </c>
      <c r="U56" s="243">
        <v>2378.9253217432943</v>
      </c>
      <c r="V56" s="243">
        <v>3074.6639329795712</v>
      </c>
      <c r="W56" s="243">
        <v>3656.9351253806822</v>
      </c>
      <c r="X56" s="243">
        <v>2816.0806857585048</v>
      </c>
      <c r="Y56" s="243">
        <v>2986.6536108708415</v>
      </c>
      <c r="Z56" s="243">
        <v>4924.5606951816981</v>
      </c>
      <c r="AA56" s="243">
        <v>3896.7991013895603</v>
      </c>
      <c r="AB56" s="243">
        <v>3519.0315789975839</v>
      </c>
      <c r="AC56" s="243">
        <v>6039.6003466697157</v>
      </c>
      <c r="AD56" s="243">
        <v>40153.595333962883</v>
      </c>
      <c r="AE56" s="243">
        <v>3559.9779310346867</v>
      </c>
      <c r="AF56" s="243">
        <v>6100.3376413153374</v>
      </c>
      <c r="AG56" s="243">
        <v>6225.8569320571896</v>
      </c>
      <c r="AH56" s="243">
        <v>5290.211864501769</v>
      </c>
      <c r="AI56" s="243">
        <v>5955.6933544279545</v>
      </c>
      <c r="AJ56" s="243">
        <v>5858.0962635521901</v>
      </c>
      <c r="AK56" s="243">
        <v>6282.3320354744856</v>
      </c>
      <c r="AL56" s="243">
        <v>5638.9786047356438</v>
      </c>
      <c r="AM56" s="243">
        <v>5987.285113888126</v>
      </c>
      <c r="AN56" s="243">
        <v>4849.289205477392</v>
      </c>
      <c r="AO56" s="243">
        <v>6668.4467423714623</v>
      </c>
      <c r="AP56" s="243">
        <v>12471.018451648797</v>
      </c>
      <c r="AQ56" s="243">
        <v>74887.524140485039</v>
      </c>
      <c r="AR56" s="243">
        <v>5157.4870076734396</v>
      </c>
      <c r="AS56" s="243">
        <v>6950.8739204689982</v>
      </c>
      <c r="AT56" s="243">
        <v>5991.7545581098593</v>
      </c>
      <c r="AU56" s="243">
        <v>6497.5702410601216</v>
      </c>
      <c r="AV56" s="243">
        <v>6698.3970043155732</v>
      </c>
      <c r="AW56" s="243">
        <v>6869.9787771454403</v>
      </c>
      <c r="AX56" s="243">
        <v>5806.9554672903005</v>
      </c>
      <c r="AY56" s="243">
        <v>6746.7375724636777</v>
      </c>
      <c r="AZ56" s="243">
        <v>7284.8530370107519</v>
      </c>
      <c r="BA56" s="243">
        <v>7758.2041704408639</v>
      </c>
      <c r="BB56" s="243">
        <v>7632.7632488301733</v>
      </c>
      <c r="BC56" s="243">
        <v>8783.7519482390089</v>
      </c>
      <c r="BD56" s="243">
        <v>82179.326953048221</v>
      </c>
      <c r="BE56" s="243">
        <v>5708.2229338608458</v>
      </c>
      <c r="BF56" s="335"/>
    </row>
    <row r="57" spans="1:58" s="326" customFormat="1" ht="15.75" customHeight="1" x14ac:dyDescent="0.2">
      <c r="A57" s="339"/>
      <c r="B57" s="339" t="s">
        <v>122</v>
      </c>
      <c r="C57" s="340" t="s">
        <v>279</v>
      </c>
      <c r="D57" s="339" t="s">
        <v>280</v>
      </c>
      <c r="E57" s="250">
        <v>1776.8400193244354</v>
      </c>
      <c r="F57" s="250">
        <v>3115.6798429086589</v>
      </c>
      <c r="G57" s="250">
        <v>3466.5538038150435</v>
      </c>
      <c r="H57" s="250">
        <v>2929.6550840473283</v>
      </c>
      <c r="I57" s="250">
        <v>2712.5488295907271</v>
      </c>
      <c r="J57" s="250">
        <v>3394.521000992173</v>
      </c>
      <c r="K57" s="250">
        <v>2202.5182497331275</v>
      </c>
      <c r="L57" s="250">
        <v>2823.6926622364526</v>
      </c>
      <c r="M57" s="250">
        <v>3222.6735933883838</v>
      </c>
      <c r="N57" s="250">
        <v>4440.8286308026036</v>
      </c>
      <c r="O57" s="250">
        <v>3197.827304525812</v>
      </c>
      <c r="P57" s="250">
        <v>3767.4318144966014</v>
      </c>
      <c r="Q57" s="250">
        <v>37050.770835861345</v>
      </c>
      <c r="R57" s="250">
        <v>1448.3534936949318</v>
      </c>
      <c r="S57" s="250">
        <v>3792.4568704147568</v>
      </c>
      <c r="T57" s="250">
        <v>3150.7199936002398</v>
      </c>
      <c r="U57" s="250">
        <v>2299.0730203493217</v>
      </c>
      <c r="V57" s="250">
        <v>2020.4883505197713</v>
      </c>
      <c r="W57" s="250">
        <v>3214.3078086685355</v>
      </c>
      <c r="X57" s="250">
        <v>4006.1222360975453</v>
      </c>
      <c r="Y57" s="250">
        <v>5225.8627542567629</v>
      </c>
      <c r="Z57" s="250">
        <v>3396.6178165348915</v>
      </c>
      <c r="AA57" s="250">
        <v>3384.0118996499068</v>
      </c>
      <c r="AB57" s="250">
        <v>4635.23084599912</v>
      </c>
      <c r="AC57" s="250">
        <v>4295.8344605725279</v>
      </c>
      <c r="AD57" s="250">
        <v>40869.079550358314</v>
      </c>
      <c r="AE57" s="250">
        <v>4283.6362203105409</v>
      </c>
      <c r="AF57" s="250">
        <v>3306.7729794478569</v>
      </c>
      <c r="AG57" s="250">
        <v>3403.735660296406</v>
      </c>
      <c r="AH57" s="250">
        <v>4488.0250011936005</v>
      </c>
      <c r="AI57" s="250">
        <v>3402.3767297092973</v>
      </c>
      <c r="AJ57" s="250">
        <v>3092.605441232889</v>
      </c>
      <c r="AK57" s="250">
        <v>3973.3185967782233</v>
      </c>
      <c r="AL57" s="250">
        <v>3956.624082752357</v>
      </c>
      <c r="AM57" s="250">
        <v>3746.60772070248</v>
      </c>
      <c r="AN57" s="250">
        <v>5682.5246442497519</v>
      </c>
      <c r="AO57" s="250">
        <v>3749.2858928847295</v>
      </c>
      <c r="AP57" s="250">
        <v>4510.4224074204712</v>
      </c>
      <c r="AQ57" s="250">
        <v>47595.935376978603</v>
      </c>
      <c r="AR57" s="250">
        <v>4181.1011289284661</v>
      </c>
      <c r="AS57" s="250">
        <v>3537.5457551569184</v>
      </c>
      <c r="AT57" s="250">
        <v>4692.8068386148761</v>
      </c>
      <c r="AU57" s="250">
        <v>4700.3481096942696</v>
      </c>
      <c r="AV57" s="250">
        <v>4703.8266823365957</v>
      </c>
      <c r="AW57" s="250">
        <v>4452.1999567277426</v>
      </c>
      <c r="AX57" s="250">
        <v>6000.0138584703709</v>
      </c>
      <c r="AY57" s="250">
        <v>4528.5109973909257</v>
      </c>
      <c r="AZ57" s="250">
        <v>5552.5384655393464</v>
      </c>
      <c r="BA57" s="250">
        <v>6060.3028170203297</v>
      </c>
      <c r="BB57" s="250">
        <v>7008.1593161098917</v>
      </c>
      <c r="BC57" s="250">
        <v>4976.0357774063914</v>
      </c>
      <c r="BD57" s="250">
        <v>60393.389703396133</v>
      </c>
      <c r="BE57" s="250">
        <v>4630.8191956354112</v>
      </c>
      <c r="BF57" s="335"/>
    </row>
    <row r="58" spans="1:58" s="257" customFormat="1" ht="15.75" customHeight="1" x14ac:dyDescent="0.2">
      <c r="A58" s="341"/>
      <c r="B58" s="341" t="s">
        <v>122</v>
      </c>
      <c r="C58" s="342" t="s">
        <v>243</v>
      </c>
      <c r="D58" s="341" t="s">
        <v>244</v>
      </c>
      <c r="E58" s="243">
        <v>1127.6539684050315</v>
      </c>
      <c r="F58" s="243">
        <v>1820.5838658335415</v>
      </c>
      <c r="G58" s="243">
        <v>1563.4659043248605</v>
      </c>
      <c r="H58" s="243">
        <v>2642.6548667507604</v>
      </c>
      <c r="I58" s="243">
        <v>1358.0690569232736</v>
      </c>
      <c r="J58" s="243">
        <v>1448.8694504967384</v>
      </c>
      <c r="K58" s="243">
        <v>1813.052445761871</v>
      </c>
      <c r="L58" s="243">
        <v>1402.4492720148392</v>
      </c>
      <c r="M58" s="243">
        <v>1380.1883260758295</v>
      </c>
      <c r="N58" s="243">
        <v>1636.7140709024325</v>
      </c>
      <c r="O58" s="243">
        <v>3591.8988284825168</v>
      </c>
      <c r="P58" s="243">
        <v>2356.8326297982921</v>
      </c>
      <c r="Q58" s="243">
        <v>22142.432685769989</v>
      </c>
      <c r="R58" s="243">
        <v>936.30013055912673</v>
      </c>
      <c r="S58" s="243">
        <v>1240.4044304791164</v>
      </c>
      <c r="T58" s="243">
        <v>1198.1824565829986</v>
      </c>
      <c r="U58" s="243">
        <v>1490.4696007630766</v>
      </c>
      <c r="V58" s="243">
        <v>738.32803193571033</v>
      </c>
      <c r="W58" s="243">
        <v>1417.7427050308615</v>
      </c>
      <c r="X58" s="243">
        <v>1188.7196797860913</v>
      </c>
      <c r="Y58" s="243">
        <v>1507.9611006602393</v>
      </c>
      <c r="Z58" s="243">
        <v>2190.5321797843444</v>
      </c>
      <c r="AA58" s="243">
        <v>1505.6761492742721</v>
      </c>
      <c r="AB58" s="243">
        <v>3147.7757451175999</v>
      </c>
      <c r="AC58" s="243">
        <v>4982.674480941012</v>
      </c>
      <c r="AD58" s="243">
        <v>21544.766690914446</v>
      </c>
      <c r="AE58" s="243">
        <v>760.92868366502228</v>
      </c>
      <c r="AF58" s="243">
        <v>1329.3813040854341</v>
      </c>
      <c r="AG58" s="243">
        <v>2140.5607715543661</v>
      </c>
      <c r="AH58" s="243">
        <v>1674.1148642278629</v>
      </c>
      <c r="AI58" s="243">
        <v>1359.0894841611948</v>
      </c>
      <c r="AJ58" s="243">
        <v>1815.559623696169</v>
      </c>
      <c r="AK58" s="243">
        <v>3306.4117199482398</v>
      </c>
      <c r="AL58" s="243">
        <v>1950.7798261297894</v>
      </c>
      <c r="AM58" s="243">
        <v>1689.8257403026598</v>
      </c>
      <c r="AN58" s="243">
        <v>1620.8263618757157</v>
      </c>
      <c r="AO58" s="243">
        <v>1166.8339009419133</v>
      </c>
      <c r="AP58" s="243">
        <v>2739.3075572307434</v>
      </c>
      <c r="AQ58" s="243">
        <v>21553.619837819111</v>
      </c>
      <c r="AR58" s="243">
        <v>784.42509914472316</v>
      </c>
      <c r="AS58" s="243">
        <v>1691.4357005293191</v>
      </c>
      <c r="AT58" s="243">
        <v>3097.7593724019248</v>
      </c>
      <c r="AU58" s="243">
        <v>1722.1757556783932</v>
      </c>
      <c r="AV58" s="243">
        <v>2516.1422474294509</v>
      </c>
      <c r="AW58" s="243">
        <v>2658.719724613406</v>
      </c>
      <c r="AX58" s="243">
        <v>3475.0995458876228</v>
      </c>
      <c r="AY58" s="243">
        <v>3675.660995924437</v>
      </c>
      <c r="AZ58" s="243">
        <v>3943.2029681210506</v>
      </c>
      <c r="BA58" s="243">
        <v>2942.4207193902771</v>
      </c>
      <c r="BB58" s="243">
        <v>3311.7271130558033</v>
      </c>
      <c r="BC58" s="243">
        <v>5117.0912854255366</v>
      </c>
      <c r="BD58" s="243">
        <v>34935.860527601944</v>
      </c>
      <c r="BE58" s="243">
        <v>2399.6968194132432</v>
      </c>
      <c r="BF58" s="335"/>
    </row>
    <row r="59" spans="1:58" s="31" customFormat="1" ht="15.75" customHeight="1" x14ac:dyDescent="0.2">
      <c r="A59" s="339"/>
      <c r="B59" s="339" t="s">
        <v>122</v>
      </c>
      <c r="C59" s="340" t="s">
        <v>281</v>
      </c>
      <c r="D59" s="339" t="s">
        <v>282</v>
      </c>
      <c r="E59" s="250">
        <v>132.35195151792789</v>
      </c>
      <c r="F59" s="250">
        <v>60.096258373153653</v>
      </c>
      <c r="G59" s="250">
        <v>338.98582725467998</v>
      </c>
      <c r="H59" s="250">
        <v>223.67124336471943</v>
      </c>
      <c r="I59" s="250">
        <v>126.52847956031654</v>
      </c>
      <c r="J59" s="250">
        <v>466.70361167880731</v>
      </c>
      <c r="K59" s="250">
        <v>139.45308628426258</v>
      </c>
      <c r="L59" s="250">
        <v>126.20077904990833</v>
      </c>
      <c r="M59" s="250">
        <v>185.25499639010826</v>
      </c>
      <c r="N59" s="250">
        <v>234.02710295307477</v>
      </c>
      <c r="O59" s="250">
        <v>331.43362420874399</v>
      </c>
      <c r="P59" s="250">
        <v>176.84445115408116</v>
      </c>
      <c r="Q59" s="250">
        <v>2541.5514117897837</v>
      </c>
      <c r="R59" s="250">
        <v>156.99151516179771</v>
      </c>
      <c r="S59" s="250">
        <v>200.77959864566989</v>
      </c>
      <c r="T59" s="250">
        <v>237.02654547905786</v>
      </c>
      <c r="U59" s="250">
        <v>252.14002060313535</v>
      </c>
      <c r="V59" s="250">
        <v>203.65063183356651</v>
      </c>
      <c r="W59" s="250">
        <v>244.96349486177186</v>
      </c>
      <c r="X59" s="250">
        <v>213.23303019901118</v>
      </c>
      <c r="Y59" s="250">
        <v>229.52347877116722</v>
      </c>
      <c r="Z59" s="250">
        <v>281.37100387045882</v>
      </c>
      <c r="AA59" s="250">
        <v>136.00167706389752</v>
      </c>
      <c r="AB59" s="250">
        <v>253.42151563985823</v>
      </c>
      <c r="AC59" s="250">
        <v>285.37715082853168</v>
      </c>
      <c r="AD59" s="250">
        <v>2694.4796629579237</v>
      </c>
      <c r="AE59" s="250">
        <v>153.32784990075007</v>
      </c>
      <c r="AF59" s="250">
        <v>181.32141153553832</v>
      </c>
      <c r="AG59" s="250">
        <v>209.83441539867749</v>
      </c>
      <c r="AH59" s="250">
        <v>221.64644965850542</v>
      </c>
      <c r="AI59" s="250">
        <v>238.37658530631279</v>
      </c>
      <c r="AJ59" s="250">
        <v>249.29300184995694</v>
      </c>
      <c r="AK59" s="250">
        <v>209.99935434678838</v>
      </c>
      <c r="AL59" s="250">
        <v>199.00522835719266</v>
      </c>
      <c r="AM59" s="250">
        <v>267.64296451168076</v>
      </c>
      <c r="AN59" s="250">
        <v>229.18834584077541</v>
      </c>
      <c r="AO59" s="250">
        <v>297.64039002999954</v>
      </c>
      <c r="AP59" s="250">
        <v>260.23496021505429</v>
      </c>
      <c r="AQ59" s="250">
        <v>2717.5109569512324</v>
      </c>
      <c r="AR59" s="250">
        <v>205.38552595248916</v>
      </c>
      <c r="AS59" s="250">
        <v>131.72761297980836</v>
      </c>
      <c r="AT59" s="250">
        <v>233.64953307167301</v>
      </c>
      <c r="AU59" s="250">
        <v>608.83824814380421</v>
      </c>
      <c r="AV59" s="250">
        <v>308.76152049065269</v>
      </c>
      <c r="AW59" s="250">
        <v>252.13164490493466</v>
      </c>
      <c r="AX59" s="250">
        <v>289.08818689137183</v>
      </c>
      <c r="AY59" s="250">
        <v>383.6659446865923</v>
      </c>
      <c r="AZ59" s="250">
        <v>251.94252630913385</v>
      </c>
      <c r="BA59" s="250">
        <v>262.20337385606359</v>
      </c>
      <c r="BB59" s="250">
        <v>212.77152453438157</v>
      </c>
      <c r="BC59" s="250">
        <v>256.08444860507416</v>
      </c>
      <c r="BD59" s="250">
        <v>3396.2500904259791</v>
      </c>
      <c r="BE59" s="250">
        <v>384.31930108612039</v>
      </c>
      <c r="BF59" s="335"/>
    </row>
    <row r="60" spans="1:58" x14ac:dyDescent="0.2">
      <c r="A60" s="421"/>
      <c r="B60" s="421" t="s">
        <v>122</v>
      </c>
      <c r="C60" s="421" t="s">
        <v>122</v>
      </c>
      <c r="D60" s="421" t="s">
        <v>216</v>
      </c>
      <c r="E60" s="260">
        <v>624.98152487624395</v>
      </c>
      <c r="F60" s="260">
        <v>1113.7374206943346</v>
      </c>
      <c r="G60" s="260">
        <v>1265.7111584814206</v>
      </c>
      <c r="H60" s="260">
        <v>1115.0000184551366</v>
      </c>
      <c r="I60" s="260">
        <v>1017.8913225673734</v>
      </c>
      <c r="J60" s="260">
        <v>1009.4030850639824</v>
      </c>
      <c r="K60" s="260">
        <v>953.89565942831837</v>
      </c>
      <c r="L60" s="260">
        <v>814.0828103410123</v>
      </c>
      <c r="M60" s="260">
        <v>787.44357641140459</v>
      </c>
      <c r="N60" s="260">
        <v>3194.743676272929</v>
      </c>
      <c r="O60" s="260">
        <v>2912.4461420868251</v>
      </c>
      <c r="P60" s="260">
        <v>1452.0502419746922</v>
      </c>
      <c r="Q60" s="260">
        <v>16261.386636653673</v>
      </c>
      <c r="R60" s="260">
        <v>540.57440357787164</v>
      </c>
      <c r="S60" s="260">
        <v>564.54458725202426</v>
      </c>
      <c r="T60" s="260">
        <v>903.59096862773913</v>
      </c>
      <c r="U60" s="260">
        <v>839.44594067309549</v>
      </c>
      <c r="V60" s="260">
        <v>806.95024534457866</v>
      </c>
      <c r="W60" s="260">
        <v>2138.5847253770057</v>
      </c>
      <c r="X60" s="260">
        <v>1899.1371115459615</v>
      </c>
      <c r="Y60" s="260">
        <v>1066.4597311997525</v>
      </c>
      <c r="Z60" s="260">
        <v>1408.72685345538</v>
      </c>
      <c r="AA60" s="260">
        <v>3424.2984279308585</v>
      </c>
      <c r="AB60" s="260">
        <v>3043.546123114686</v>
      </c>
      <c r="AC60" s="260">
        <v>2710.6863365523764</v>
      </c>
      <c r="AD60" s="260">
        <v>19346.545454651332</v>
      </c>
      <c r="AE60" s="260">
        <v>1635.9943583751535</v>
      </c>
      <c r="AF60" s="260">
        <v>2819.1191750375374</v>
      </c>
      <c r="AG60" s="260">
        <v>2665.5976554296285</v>
      </c>
      <c r="AH60" s="260">
        <v>2800.9126393946563</v>
      </c>
      <c r="AI60" s="260">
        <v>3497.4980598975581</v>
      </c>
      <c r="AJ60" s="260">
        <v>3390.7562017088667</v>
      </c>
      <c r="AK60" s="260">
        <v>3082.0526626083215</v>
      </c>
      <c r="AL60" s="260">
        <v>3628.1769684732308</v>
      </c>
      <c r="AM60" s="260">
        <v>4047.519445449735</v>
      </c>
      <c r="AN60" s="260">
        <v>3877.4536589268773</v>
      </c>
      <c r="AO60" s="260">
        <v>4155.9296616494394</v>
      </c>
      <c r="AP60" s="260">
        <v>4544.842676832749</v>
      </c>
      <c r="AQ60" s="260">
        <v>40145.853163783759</v>
      </c>
      <c r="AR60" s="260">
        <v>3171.7028823767673</v>
      </c>
      <c r="AS60" s="260">
        <v>3603.3268329316006</v>
      </c>
      <c r="AT60" s="260">
        <v>4806.9280369675753</v>
      </c>
      <c r="AU60" s="260">
        <v>4832.9734642288086</v>
      </c>
      <c r="AV60" s="260">
        <v>3735.9800922115064</v>
      </c>
      <c r="AW60" s="260">
        <v>4299.3533471577666</v>
      </c>
      <c r="AX60" s="260">
        <v>4236.1394261108435</v>
      </c>
      <c r="AY60" s="260">
        <v>4572.2176961205641</v>
      </c>
      <c r="AZ60" s="260">
        <v>2867.4510709772967</v>
      </c>
      <c r="BA60" s="260">
        <v>6882.2689174124753</v>
      </c>
      <c r="BB60" s="260">
        <v>4416.7399007795884</v>
      </c>
      <c r="BC60" s="260">
        <v>4809.4226082684308</v>
      </c>
      <c r="BD60" s="260">
        <v>52234.504275543222</v>
      </c>
      <c r="BE60" s="260">
        <v>1056.3546433898027</v>
      </c>
      <c r="BF60" s="343"/>
    </row>
    <row r="61" spans="1:58" x14ac:dyDescent="0.2">
      <c r="P61" s="131"/>
      <c r="Q61" s="131"/>
      <c r="S61" s="133"/>
      <c r="T61" s="133"/>
    </row>
    <row r="62" spans="1:58" ht="15" customHeight="1" x14ac:dyDescent="0.15">
      <c r="A62" s="183" t="s">
        <v>47</v>
      </c>
      <c r="B62" s="73"/>
      <c r="C62" s="73"/>
      <c r="D62" s="73"/>
      <c r="E62" s="136"/>
      <c r="F62" s="136"/>
      <c r="G62" s="136"/>
      <c r="H62" s="136"/>
      <c r="I62" s="136"/>
      <c r="J62" s="136"/>
      <c r="K62" s="136"/>
      <c r="L62" s="136"/>
      <c r="M62" s="213"/>
      <c r="N62" s="127"/>
      <c r="O62" s="127"/>
      <c r="R62" s="133"/>
      <c r="S62" s="133"/>
      <c r="T62" s="133"/>
    </row>
    <row r="63" spans="1:58" ht="15" customHeight="1" x14ac:dyDescent="0.15">
      <c r="A63" s="222" t="s">
        <v>48</v>
      </c>
      <c r="B63" s="74"/>
      <c r="C63" s="74"/>
      <c r="D63" s="74"/>
      <c r="E63" s="127"/>
      <c r="F63" s="127"/>
      <c r="G63" s="127"/>
      <c r="H63" s="127"/>
      <c r="I63" s="127"/>
      <c r="J63" s="127"/>
      <c r="K63" s="127"/>
      <c r="L63" s="127"/>
      <c r="M63" s="213"/>
      <c r="N63" s="127"/>
      <c r="O63" s="127"/>
      <c r="R63" s="133"/>
      <c r="S63" s="133"/>
      <c r="T63" s="133"/>
    </row>
    <row r="64" spans="1:58" ht="15" customHeight="1" x14ac:dyDescent="0.15">
      <c r="A64" s="43" t="s">
        <v>72</v>
      </c>
      <c r="B64" s="37"/>
      <c r="C64" s="37"/>
      <c r="D64" s="37"/>
      <c r="E64" s="127"/>
      <c r="F64" s="127"/>
      <c r="G64" s="127"/>
      <c r="H64" s="127"/>
      <c r="I64" s="127"/>
      <c r="J64" s="127"/>
      <c r="K64" s="127"/>
      <c r="L64" s="127"/>
      <c r="M64" s="215"/>
      <c r="N64" s="131"/>
      <c r="O64" s="131"/>
      <c r="P64" s="131"/>
      <c r="Q64" s="131"/>
      <c r="S64" s="133"/>
      <c r="T64" s="133"/>
    </row>
    <row r="65" spans="1:44" ht="15" customHeight="1" x14ac:dyDescent="0.2">
      <c r="A65" s="181" t="s">
        <v>66</v>
      </c>
      <c r="B65" s="75"/>
      <c r="C65" s="75"/>
      <c r="D65" s="75"/>
      <c r="E65" s="127"/>
      <c r="F65" s="127"/>
      <c r="G65" s="127"/>
      <c r="H65" s="127"/>
      <c r="I65" s="127"/>
      <c r="J65" s="127"/>
      <c r="K65" s="127"/>
      <c r="L65" s="127"/>
      <c r="M65" s="213"/>
      <c r="N65" s="127"/>
      <c r="O65" s="127"/>
      <c r="P65" s="131"/>
      <c r="Q65" s="131"/>
      <c r="S65" s="133"/>
      <c r="T65" s="133"/>
    </row>
    <row r="66" spans="1:44" ht="15" customHeight="1" x14ac:dyDescent="0.2">
      <c r="A66" s="182" t="s">
        <v>67</v>
      </c>
      <c r="B66" s="76"/>
      <c r="C66" s="76"/>
      <c r="D66" s="76"/>
      <c r="E66" s="127"/>
      <c r="F66" s="127"/>
      <c r="G66" s="127"/>
      <c r="H66" s="127"/>
      <c r="I66" s="127"/>
      <c r="J66" s="127"/>
      <c r="K66" s="127"/>
      <c r="L66" s="127"/>
      <c r="M66" s="213"/>
      <c r="N66" s="127"/>
      <c r="O66" s="127"/>
      <c r="P66" s="131"/>
      <c r="Q66" s="131"/>
      <c r="S66" s="133"/>
      <c r="T66" s="133"/>
    </row>
    <row r="67" spans="1:44" ht="15" customHeight="1" x14ac:dyDescent="0.2">
      <c r="A67" s="109" t="s">
        <v>73</v>
      </c>
      <c r="B67" s="75"/>
      <c r="C67" s="75"/>
      <c r="D67" s="75"/>
      <c r="E67" s="127"/>
      <c r="F67" s="127"/>
      <c r="G67" s="127"/>
      <c r="H67" s="127"/>
      <c r="I67" s="127"/>
      <c r="J67" s="127"/>
      <c r="K67" s="127"/>
      <c r="L67" s="127"/>
      <c r="M67" s="213"/>
      <c r="N67" s="127"/>
      <c r="O67" s="127"/>
      <c r="P67" s="131"/>
      <c r="Q67" s="131"/>
      <c r="S67" s="133"/>
      <c r="T67" s="133"/>
    </row>
    <row r="68" spans="1:44" s="11" customFormat="1" ht="15" customHeight="1" x14ac:dyDescent="0.15">
      <c r="A68" s="193" t="s">
        <v>99</v>
      </c>
      <c r="B68" s="146"/>
      <c r="C68" s="146"/>
      <c r="D68" s="146"/>
      <c r="E68" s="147"/>
      <c r="F68" s="147"/>
      <c r="G68" s="147"/>
      <c r="H68" s="147"/>
      <c r="I68" s="147"/>
      <c r="J68" s="147"/>
      <c r="K68" s="147"/>
      <c r="L68" s="147"/>
      <c r="M68" s="215"/>
      <c r="N68" s="131"/>
      <c r="O68" s="131"/>
      <c r="P68" s="131"/>
      <c r="Q68" s="131"/>
      <c r="R68" s="131"/>
      <c r="S68" s="131"/>
      <c r="T68" s="131"/>
      <c r="U68" s="131"/>
      <c r="V68" s="131"/>
      <c r="W68" s="131"/>
      <c r="X68" s="131"/>
      <c r="Y68" s="131"/>
      <c r="Z68" s="131"/>
      <c r="AA68" s="131"/>
      <c r="AB68" s="131"/>
      <c r="AC68" s="131"/>
      <c r="AD68" s="131"/>
      <c r="AE68" s="131"/>
      <c r="AF68" s="131"/>
      <c r="AG68" s="131"/>
      <c r="AH68" s="131"/>
      <c r="AI68" s="131"/>
      <c r="AJ68" s="131"/>
      <c r="AK68" s="131"/>
      <c r="AL68" s="131"/>
      <c r="AM68" s="131"/>
      <c r="AN68" s="131"/>
      <c r="AO68" s="131"/>
      <c r="AP68" s="131"/>
      <c r="AQ68" s="131"/>
      <c r="AR68" s="131"/>
    </row>
    <row r="69" spans="1:44" ht="16.5" x14ac:dyDescent="0.2">
      <c r="A69" s="36"/>
      <c r="B69" s="37"/>
      <c r="C69" s="37"/>
      <c r="D69" s="37"/>
      <c r="E69" s="127"/>
      <c r="F69" s="127"/>
      <c r="G69" s="127"/>
      <c r="H69" s="127"/>
      <c r="I69" s="127"/>
      <c r="J69" s="127"/>
      <c r="K69" s="127"/>
      <c r="L69" s="127"/>
      <c r="M69" s="127"/>
      <c r="N69" s="127"/>
      <c r="O69" s="127"/>
      <c r="P69" s="127"/>
      <c r="Q69" s="127"/>
    </row>
    <row r="70" spans="1:44" ht="16.5" x14ac:dyDescent="0.2">
      <c r="A70" s="36"/>
      <c r="B70" s="37"/>
      <c r="C70" s="37"/>
      <c r="D70" s="37"/>
      <c r="E70" s="127"/>
      <c r="F70" s="127"/>
      <c r="G70" s="127"/>
      <c r="H70" s="127"/>
      <c r="I70" s="127"/>
      <c r="J70" s="127"/>
      <c r="K70" s="127"/>
      <c r="L70" s="127"/>
      <c r="M70" s="127"/>
      <c r="N70" s="127"/>
      <c r="O70" s="127"/>
      <c r="P70" s="127"/>
      <c r="Q70" s="127"/>
    </row>
    <row r="71" spans="1:44" ht="16.5" x14ac:dyDescent="0.2">
      <c r="A71" s="36"/>
      <c r="B71" s="37"/>
      <c r="C71" s="37"/>
      <c r="D71" s="37"/>
      <c r="E71" s="127"/>
      <c r="F71" s="127"/>
      <c r="G71" s="127"/>
      <c r="H71" s="127"/>
      <c r="I71" s="127"/>
      <c r="J71" s="127"/>
      <c r="K71" s="127"/>
      <c r="L71" s="127"/>
      <c r="M71" s="127"/>
      <c r="N71" s="127"/>
      <c r="O71" s="127"/>
      <c r="P71" s="127"/>
      <c r="Q71" s="127"/>
    </row>
    <row r="72" spans="1:44" ht="17.25" x14ac:dyDescent="0.2">
      <c r="A72" s="89"/>
      <c r="B72" s="90"/>
      <c r="C72" s="90"/>
      <c r="D72" s="90"/>
      <c r="E72" s="134"/>
      <c r="F72" s="134"/>
      <c r="G72" s="134"/>
      <c r="H72" s="134"/>
      <c r="I72" s="134"/>
      <c r="J72" s="134"/>
      <c r="K72" s="134"/>
      <c r="L72" s="134"/>
      <c r="M72" s="134"/>
      <c r="N72" s="134"/>
      <c r="O72" s="134"/>
      <c r="P72" s="134"/>
      <c r="Q72" s="134"/>
    </row>
    <row r="73" spans="1:44" ht="16.5" x14ac:dyDescent="0.2">
      <c r="A73" s="36"/>
      <c r="B73" s="37"/>
      <c r="C73" s="37"/>
      <c r="D73" s="37"/>
      <c r="E73" s="127"/>
      <c r="F73" s="127"/>
      <c r="G73" s="127"/>
      <c r="H73" s="127"/>
      <c r="I73" s="127"/>
      <c r="J73" s="127"/>
      <c r="K73" s="127"/>
      <c r="L73" s="127"/>
      <c r="M73" s="127"/>
      <c r="N73" s="127"/>
      <c r="O73" s="127"/>
      <c r="P73" s="127"/>
      <c r="Q73" s="127"/>
    </row>
    <row r="74" spans="1:44" ht="16.5" x14ac:dyDescent="0.2">
      <c r="A74" s="36"/>
      <c r="B74" s="37"/>
      <c r="C74" s="37"/>
      <c r="D74" s="37"/>
      <c r="E74" s="127"/>
      <c r="F74" s="127"/>
      <c r="G74" s="127"/>
      <c r="H74" s="127"/>
      <c r="I74" s="127"/>
      <c r="J74" s="127"/>
      <c r="K74" s="127"/>
      <c r="L74" s="127"/>
      <c r="M74" s="127"/>
      <c r="N74" s="127"/>
      <c r="O74" s="127"/>
      <c r="P74" s="127"/>
      <c r="Q74" s="127"/>
    </row>
    <row r="75" spans="1:44" ht="16.5" x14ac:dyDescent="0.2">
      <c r="A75" s="36"/>
      <c r="B75" s="37"/>
      <c r="C75" s="37"/>
      <c r="D75" s="37"/>
      <c r="E75" s="127"/>
      <c r="F75" s="127"/>
      <c r="G75" s="127"/>
      <c r="H75" s="127"/>
      <c r="I75" s="127"/>
      <c r="J75" s="127"/>
      <c r="K75" s="127"/>
      <c r="L75" s="127"/>
      <c r="M75" s="127"/>
      <c r="N75" s="127"/>
      <c r="O75" s="127"/>
      <c r="P75" s="127"/>
      <c r="Q75" s="127"/>
    </row>
    <row r="76" spans="1:44" ht="17.25" x14ac:dyDescent="0.2">
      <c r="A76" s="89"/>
      <c r="B76" s="90"/>
      <c r="C76" s="90"/>
      <c r="D76" s="90"/>
      <c r="E76" s="134"/>
      <c r="F76" s="134"/>
      <c r="G76" s="134"/>
      <c r="H76" s="134"/>
      <c r="I76" s="134"/>
      <c r="J76" s="134"/>
      <c r="K76" s="134"/>
      <c r="L76" s="134"/>
      <c r="M76" s="134"/>
      <c r="N76" s="134"/>
      <c r="O76" s="134"/>
      <c r="P76" s="134"/>
      <c r="Q76" s="134"/>
    </row>
    <row r="77" spans="1:44" ht="16.5" x14ac:dyDescent="0.2">
      <c r="A77" s="36"/>
      <c r="B77" s="37"/>
      <c r="C77" s="37"/>
      <c r="D77" s="37"/>
      <c r="E77" s="127"/>
      <c r="F77" s="127"/>
      <c r="G77" s="127"/>
      <c r="H77" s="127"/>
      <c r="I77" s="127"/>
      <c r="J77" s="127"/>
      <c r="K77" s="127"/>
      <c r="L77" s="127"/>
      <c r="M77" s="127"/>
      <c r="N77" s="127"/>
      <c r="O77" s="127"/>
      <c r="P77" s="127"/>
      <c r="Q77" s="127"/>
    </row>
    <row r="78" spans="1:44" ht="16.5" x14ac:dyDescent="0.2">
      <c r="A78" s="36"/>
      <c r="B78" s="37"/>
      <c r="C78" s="37"/>
      <c r="D78" s="37"/>
      <c r="E78" s="127"/>
      <c r="F78" s="127"/>
      <c r="G78" s="127"/>
      <c r="H78" s="127"/>
      <c r="I78" s="127"/>
      <c r="J78" s="127"/>
      <c r="K78" s="127"/>
      <c r="L78" s="127"/>
      <c r="M78" s="127"/>
      <c r="N78" s="127"/>
      <c r="O78" s="127"/>
      <c r="P78" s="127"/>
      <c r="Q78" s="127"/>
    </row>
    <row r="79" spans="1:44" ht="16.5" x14ac:dyDescent="0.2">
      <c r="A79" s="36"/>
      <c r="B79" s="37"/>
      <c r="C79" s="37"/>
      <c r="D79" s="37"/>
      <c r="E79" s="127"/>
      <c r="F79" s="127"/>
      <c r="G79" s="127"/>
      <c r="H79" s="127"/>
      <c r="I79" s="127"/>
      <c r="J79" s="127"/>
      <c r="K79" s="127"/>
      <c r="L79" s="127"/>
      <c r="M79" s="127"/>
      <c r="N79" s="127"/>
      <c r="O79" s="127"/>
      <c r="P79" s="127"/>
      <c r="Q79" s="127"/>
    </row>
    <row r="80" spans="1:44" ht="17.25" x14ac:dyDescent="0.2">
      <c r="A80" s="89"/>
      <c r="B80" s="90"/>
      <c r="C80" s="90"/>
      <c r="D80" s="90"/>
      <c r="E80" s="134"/>
      <c r="F80" s="134"/>
      <c r="G80" s="134"/>
      <c r="H80" s="134"/>
      <c r="I80" s="134"/>
      <c r="J80" s="134"/>
      <c r="K80" s="134"/>
      <c r="L80" s="134"/>
      <c r="M80" s="134"/>
      <c r="N80" s="134"/>
      <c r="O80" s="134"/>
      <c r="P80" s="134"/>
      <c r="Q80" s="134"/>
    </row>
    <row r="81" spans="1:17" ht="16.5" x14ac:dyDescent="0.2">
      <c r="A81" s="36"/>
      <c r="B81" s="37"/>
      <c r="C81" s="37"/>
      <c r="D81" s="37"/>
      <c r="E81" s="127"/>
      <c r="F81" s="127"/>
      <c r="G81" s="127"/>
      <c r="H81" s="127"/>
      <c r="I81" s="127"/>
      <c r="J81" s="127"/>
      <c r="K81" s="127"/>
      <c r="L81" s="127"/>
      <c r="M81" s="127"/>
      <c r="N81" s="127"/>
      <c r="O81" s="127"/>
      <c r="P81" s="127"/>
      <c r="Q81" s="127"/>
    </row>
    <row r="82" spans="1:17" ht="16.5" x14ac:dyDescent="0.2">
      <c r="A82" s="36"/>
      <c r="B82" s="37"/>
      <c r="C82" s="37"/>
      <c r="D82" s="37"/>
      <c r="E82" s="127"/>
      <c r="F82" s="127"/>
      <c r="G82" s="127"/>
      <c r="H82" s="127"/>
      <c r="I82" s="127"/>
      <c r="J82" s="127"/>
      <c r="K82" s="127"/>
      <c r="L82" s="127"/>
      <c r="M82" s="127"/>
      <c r="N82" s="127"/>
      <c r="O82" s="127"/>
      <c r="P82" s="127"/>
      <c r="Q82" s="127"/>
    </row>
    <row r="83" spans="1:17" ht="16.5" x14ac:dyDescent="0.2">
      <c r="A83" s="36"/>
      <c r="B83" s="37"/>
      <c r="C83" s="37"/>
      <c r="D83" s="37"/>
      <c r="E83" s="127"/>
      <c r="F83" s="127"/>
      <c r="G83" s="127"/>
      <c r="H83" s="127"/>
      <c r="I83" s="127"/>
      <c r="J83" s="127"/>
      <c r="K83" s="127"/>
      <c r="L83" s="127"/>
      <c r="M83" s="127"/>
      <c r="N83" s="127"/>
      <c r="O83" s="127"/>
      <c r="P83" s="127"/>
      <c r="Q83" s="127"/>
    </row>
    <row r="84" spans="1:17" ht="17.25" x14ac:dyDescent="0.2">
      <c r="A84" s="89"/>
      <c r="B84" s="90"/>
      <c r="C84" s="90"/>
      <c r="D84" s="90"/>
      <c r="E84" s="134"/>
      <c r="F84" s="134"/>
      <c r="G84" s="134"/>
      <c r="H84" s="134"/>
      <c r="I84" s="134"/>
      <c r="J84" s="134"/>
      <c r="K84" s="134"/>
      <c r="L84" s="134"/>
      <c r="M84" s="134"/>
      <c r="N84" s="134"/>
      <c r="O84" s="134"/>
      <c r="P84" s="134"/>
      <c r="Q84" s="134"/>
    </row>
    <row r="85" spans="1:17" ht="16.5" x14ac:dyDescent="0.2">
      <c r="A85" s="36"/>
      <c r="B85" s="37"/>
      <c r="C85" s="37"/>
      <c r="D85" s="37"/>
      <c r="E85" s="127"/>
      <c r="F85" s="127"/>
      <c r="G85" s="127"/>
      <c r="H85" s="127"/>
      <c r="I85" s="127"/>
      <c r="J85" s="127"/>
      <c r="K85" s="127"/>
      <c r="L85" s="127"/>
      <c r="M85" s="127"/>
      <c r="N85" s="127"/>
      <c r="O85" s="127"/>
      <c r="P85" s="127"/>
      <c r="Q85" s="127"/>
    </row>
    <row r="86" spans="1:17" ht="16.5" x14ac:dyDescent="0.2">
      <c r="A86" s="36"/>
      <c r="B86" s="37"/>
      <c r="C86" s="37"/>
      <c r="D86" s="37"/>
      <c r="E86" s="127"/>
      <c r="F86" s="127"/>
      <c r="G86" s="127"/>
      <c r="H86" s="127"/>
      <c r="I86" s="127"/>
      <c r="J86" s="127"/>
      <c r="K86" s="127"/>
      <c r="L86" s="127"/>
      <c r="M86" s="127"/>
      <c r="N86" s="127"/>
      <c r="O86" s="127"/>
      <c r="P86" s="127"/>
      <c r="Q86" s="127"/>
    </row>
    <row r="87" spans="1:17" ht="16.5" x14ac:dyDescent="0.2">
      <c r="A87" s="36"/>
      <c r="B87" s="37"/>
      <c r="C87" s="37"/>
      <c r="D87" s="37"/>
      <c r="E87" s="127"/>
      <c r="F87" s="127"/>
      <c r="G87" s="127"/>
      <c r="H87" s="127"/>
      <c r="I87" s="127"/>
      <c r="J87" s="127"/>
      <c r="K87" s="127"/>
      <c r="L87" s="127"/>
      <c r="M87" s="127"/>
      <c r="N87" s="127"/>
      <c r="O87" s="127"/>
      <c r="P87" s="127"/>
      <c r="Q87" s="127"/>
    </row>
  </sheetData>
  <mergeCells count="13">
    <mergeCell ref="B30:D30"/>
    <mergeCell ref="B45:D45"/>
    <mergeCell ref="B55:D55"/>
    <mergeCell ref="AR5:BD5"/>
    <mergeCell ref="A3:D3"/>
    <mergeCell ref="R5:AD5"/>
    <mergeCell ref="AE5:AQ5"/>
    <mergeCell ref="A4:D4"/>
    <mergeCell ref="A5:A6"/>
    <mergeCell ref="B5:B6"/>
    <mergeCell ref="C5:C6"/>
    <mergeCell ref="D5:D6"/>
    <mergeCell ref="E5:Q5"/>
  </mergeCells>
  <phoneticPr fontId="36" type="noConversion"/>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0AE0263-326B-47DE-A555-BA0167228427}">
  <dimension ref="A1:BC53"/>
  <sheetViews>
    <sheetView showGridLines="0" zoomScaleNormal="100" workbookViewId="0"/>
  </sheetViews>
  <sheetFormatPr baseColWidth="10" defaultColWidth="11.42578125" defaultRowHeight="14.25" x14ac:dyDescent="0.2"/>
  <cols>
    <col min="1" max="1" width="57.42578125" style="38" customWidth="1"/>
    <col min="2" max="2" width="76.7109375" style="38" customWidth="1"/>
    <col min="3" max="3" width="14" style="38" customWidth="1"/>
    <col min="4" max="4" width="11.140625" style="38" customWidth="1"/>
    <col min="5" max="5" width="11.42578125" style="38"/>
    <col min="6" max="7" width="11.28515625" style="38" customWidth="1"/>
    <col min="8" max="10" width="10" style="38" bestFit="1" customWidth="1"/>
    <col min="11" max="11" width="13.85546875" style="38" bestFit="1" customWidth="1"/>
    <col min="12" max="12" width="10" style="38" bestFit="1" customWidth="1"/>
    <col min="13" max="13" width="13.42578125" style="38" bestFit="1" customWidth="1"/>
    <col min="14" max="14" width="12.42578125" style="38" bestFit="1" customWidth="1"/>
    <col min="15" max="15" width="11.42578125" style="38" bestFit="1"/>
    <col min="16" max="23" width="10" style="11" bestFit="1" customWidth="1"/>
    <col min="24" max="24" width="14.28515625" style="11" bestFit="1" customWidth="1"/>
    <col min="25" max="25" width="10" style="11" bestFit="1" customWidth="1"/>
    <col min="26" max="26" width="13.42578125" style="11" bestFit="1" customWidth="1"/>
    <col min="27" max="27" width="12.42578125" style="11" bestFit="1" customWidth="1"/>
    <col min="28" max="35" width="12.42578125" style="11" customWidth="1"/>
    <col min="36" max="36" width="11.42578125" style="11"/>
    <col min="37" max="39" width="14.140625" style="11" customWidth="1"/>
    <col min="40" max="40" width="12.5703125" style="11" bestFit="1" customWidth="1"/>
    <col min="41" max="49" width="11.42578125" style="11"/>
    <col min="50" max="50" width="13.85546875" style="11" bestFit="1" customWidth="1"/>
    <col min="51" max="51" width="11.42578125" style="11"/>
    <col min="52" max="55" width="14" style="11" customWidth="1"/>
    <col min="56" max="16384" width="11.42578125" style="11"/>
  </cols>
  <sheetData>
    <row r="1" spans="1:55" s="19" customFormat="1" ht="60" customHeight="1" x14ac:dyDescent="0.2"/>
    <row r="2" spans="1:55" s="19" customFormat="1" ht="30.75" customHeight="1" x14ac:dyDescent="0.2"/>
    <row r="3" spans="1:55" ht="22.5" customHeight="1" x14ac:dyDescent="0.2">
      <c r="A3" s="385" t="s">
        <v>0</v>
      </c>
      <c r="B3" s="386"/>
      <c r="C3" s="20"/>
      <c r="D3" s="20"/>
      <c r="E3" s="20"/>
      <c r="F3" s="20"/>
      <c r="G3" s="20"/>
      <c r="H3" s="20"/>
      <c r="I3" s="20"/>
      <c r="J3" s="20"/>
      <c r="K3" s="20"/>
      <c r="L3" s="20"/>
      <c r="M3" s="20"/>
      <c r="N3" s="20"/>
      <c r="O3" s="20"/>
    </row>
    <row r="4" spans="1:55" ht="54" customHeight="1" x14ac:dyDescent="0.2">
      <c r="A4" s="389" t="s">
        <v>106</v>
      </c>
      <c r="B4" s="390"/>
      <c r="C4" s="21"/>
      <c r="D4" s="21"/>
      <c r="E4" s="85"/>
      <c r="F4" s="85"/>
      <c r="G4" s="85"/>
      <c r="H4" s="85"/>
      <c r="I4" s="85"/>
      <c r="J4" s="85"/>
      <c r="K4" s="85"/>
      <c r="L4" s="85"/>
      <c r="M4" s="85"/>
      <c r="N4" s="85"/>
      <c r="O4" s="85"/>
      <c r="P4" s="22"/>
      <c r="Q4" s="22"/>
      <c r="U4" s="22"/>
      <c r="V4" s="22"/>
      <c r="W4" s="22"/>
      <c r="X4" s="22"/>
      <c r="AK4" s="22"/>
      <c r="AL4" s="22"/>
      <c r="AO4" s="22"/>
      <c r="AP4" s="22"/>
      <c r="AQ4" s="22"/>
      <c r="AR4" s="22"/>
      <c r="AS4" s="22"/>
      <c r="AT4" s="22"/>
      <c r="AU4" s="22"/>
      <c r="AV4" s="22"/>
      <c r="AW4" s="22"/>
      <c r="AX4" s="22"/>
      <c r="AY4" s="22"/>
      <c r="AZ4" s="22"/>
      <c r="BA4" s="22"/>
      <c r="BB4" s="22"/>
      <c r="BC4" s="22" t="s">
        <v>28</v>
      </c>
    </row>
    <row r="5" spans="1:55" s="15" customFormat="1" ht="20.25" customHeight="1" x14ac:dyDescent="0.2">
      <c r="A5" s="387" t="s">
        <v>74</v>
      </c>
      <c r="B5" s="396" t="s">
        <v>75</v>
      </c>
      <c r="C5" s="395" t="s">
        <v>30</v>
      </c>
      <c r="D5" s="395"/>
      <c r="E5" s="395"/>
      <c r="F5" s="395"/>
      <c r="G5" s="395"/>
      <c r="H5" s="395"/>
      <c r="I5" s="395"/>
      <c r="J5" s="395"/>
      <c r="K5" s="395"/>
      <c r="L5" s="395"/>
      <c r="M5" s="395"/>
      <c r="N5" s="395"/>
      <c r="O5" s="395"/>
      <c r="P5" s="395" t="s">
        <v>31</v>
      </c>
      <c r="Q5" s="395"/>
      <c r="R5" s="395"/>
      <c r="S5" s="395"/>
      <c r="T5" s="395"/>
      <c r="U5" s="395"/>
      <c r="V5" s="395"/>
      <c r="W5" s="395"/>
      <c r="X5" s="395"/>
      <c r="Y5" s="395"/>
      <c r="Z5" s="395"/>
      <c r="AA5" s="395"/>
      <c r="AB5" s="395"/>
      <c r="AC5" s="395" t="s">
        <v>32</v>
      </c>
      <c r="AD5" s="395"/>
      <c r="AE5" s="395"/>
      <c r="AF5" s="395"/>
      <c r="AG5" s="395"/>
      <c r="AH5" s="395"/>
      <c r="AI5" s="395"/>
      <c r="AJ5" s="395"/>
      <c r="AK5" s="395"/>
      <c r="AL5" s="395"/>
      <c r="AM5" s="395"/>
      <c r="AN5" s="395"/>
      <c r="AO5" s="395"/>
      <c r="AP5" s="384" t="s">
        <v>33</v>
      </c>
      <c r="AQ5" s="384"/>
      <c r="AR5" s="384"/>
      <c r="AS5" s="384"/>
      <c r="AT5" s="384"/>
      <c r="AU5" s="384"/>
      <c r="AV5" s="384"/>
      <c r="AW5" s="384"/>
      <c r="AX5" s="384"/>
      <c r="AY5" s="384"/>
      <c r="AZ5" s="384"/>
      <c r="BA5" s="384"/>
      <c r="BB5" s="384"/>
      <c r="BC5" s="329" t="s">
        <v>112</v>
      </c>
    </row>
    <row r="6" spans="1:55" s="15" customFormat="1" ht="33.75" customHeight="1" x14ac:dyDescent="0.2">
      <c r="A6" s="388"/>
      <c r="B6" s="397"/>
      <c r="C6" s="47" t="s">
        <v>34</v>
      </c>
      <c r="D6" s="47" t="s">
        <v>35</v>
      </c>
      <c r="E6" s="47" t="s">
        <v>36</v>
      </c>
      <c r="F6" s="47" t="s">
        <v>37</v>
      </c>
      <c r="G6" s="47" t="s">
        <v>38</v>
      </c>
      <c r="H6" s="47" t="s">
        <v>39</v>
      </c>
      <c r="I6" s="47" t="s">
        <v>40</v>
      </c>
      <c r="J6" s="47" t="s">
        <v>41</v>
      </c>
      <c r="K6" s="47" t="s">
        <v>42</v>
      </c>
      <c r="L6" s="47" t="s">
        <v>43</v>
      </c>
      <c r="M6" s="47" t="s">
        <v>44</v>
      </c>
      <c r="N6" s="47" t="s">
        <v>45</v>
      </c>
      <c r="O6" s="47" t="s">
        <v>46</v>
      </c>
      <c r="P6" s="47" t="s">
        <v>34</v>
      </c>
      <c r="Q6" s="47" t="s">
        <v>35</v>
      </c>
      <c r="R6" s="47" t="s">
        <v>36</v>
      </c>
      <c r="S6" s="47" t="s">
        <v>37</v>
      </c>
      <c r="T6" s="47" t="s">
        <v>38</v>
      </c>
      <c r="U6" s="47" t="s">
        <v>39</v>
      </c>
      <c r="V6" s="47" t="s">
        <v>40</v>
      </c>
      <c r="W6" s="47" t="s">
        <v>41</v>
      </c>
      <c r="X6" s="47" t="s">
        <v>42</v>
      </c>
      <c r="Y6" s="47" t="s">
        <v>43</v>
      </c>
      <c r="Z6" s="47" t="s">
        <v>44</v>
      </c>
      <c r="AA6" s="47" t="s">
        <v>45</v>
      </c>
      <c r="AB6" s="47" t="s">
        <v>46</v>
      </c>
      <c r="AC6" s="47" t="s">
        <v>34</v>
      </c>
      <c r="AD6" s="47" t="s">
        <v>35</v>
      </c>
      <c r="AE6" s="47" t="s">
        <v>36</v>
      </c>
      <c r="AF6" s="47" t="s">
        <v>37</v>
      </c>
      <c r="AG6" s="47" t="s">
        <v>38</v>
      </c>
      <c r="AH6" s="47" t="s">
        <v>39</v>
      </c>
      <c r="AI6" s="47" t="s">
        <v>40</v>
      </c>
      <c r="AJ6" s="47" t="s">
        <v>41</v>
      </c>
      <c r="AK6" s="47" t="s">
        <v>42</v>
      </c>
      <c r="AL6" s="47" t="s">
        <v>43</v>
      </c>
      <c r="AM6" s="47" t="s">
        <v>44</v>
      </c>
      <c r="AN6" s="47" t="s">
        <v>45</v>
      </c>
      <c r="AO6" s="47" t="s">
        <v>46</v>
      </c>
      <c r="AP6" s="47" t="s">
        <v>34</v>
      </c>
      <c r="AQ6" s="47" t="s">
        <v>35</v>
      </c>
      <c r="AR6" s="47" t="s">
        <v>36</v>
      </c>
      <c r="AS6" s="47" t="s">
        <v>37</v>
      </c>
      <c r="AT6" s="47" t="s">
        <v>38</v>
      </c>
      <c r="AU6" s="47" t="s">
        <v>39</v>
      </c>
      <c r="AV6" s="47" t="s">
        <v>40</v>
      </c>
      <c r="AW6" s="47" t="s">
        <v>41</v>
      </c>
      <c r="AX6" s="47" t="s">
        <v>42</v>
      </c>
      <c r="AY6" s="47" t="s">
        <v>43</v>
      </c>
      <c r="AZ6" s="47" t="s">
        <v>44</v>
      </c>
      <c r="BA6" s="330" t="s">
        <v>45</v>
      </c>
      <c r="BB6" s="330" t="s">
        <v>46</v>
      </c>
      <c r="BC6" s="330" t="s">
        <v>34</v>
      </c>
    </row>
    <row r="7" spans="1:55" s="27" customFormat="1" ht="15.75" customHeight="1" x14ac:dyDescent="0.2">
      <c r="A7" s="106" t="s">
        <v>283</v>
      </c>
      <c r="B7" s="80" t="s">
        <v>122</v>
      </c>
      <c r="C7" s="81">
        <v>425191.61109888571</v>
      </c>
      <c r="D7" s="81">
        <v>432182.1120847275</v>
      </c>
      <c r="E7" s="81">
        <v>479328.82180070505</v>
      </c>
      <c r="F7" s="81">
        <v>464699.75034937699</v>
      </c>
      <c r="G7" s="81">
        <v>478010.1414086296</v>
      </c>
      <c r="H7" s="81">
        <v>522556.98497770721</v>
      </c>
      <c r="I7" s="81">
        <v>531486.35077543056</v>
      </c>
      <c r="J7" s="81">
        <v>532826.0986024451</v>
      </c>
      <c r="K7" s="81">
        <v>548314.91797085933</v>
      </c>
      <c r="L7" s="81">
        <v>515760.96155013534</v>
      </c>
      <c r="M7" s="81">
        <v>514268.81839014468</v>
      </c>
      <c r="N7" s="81">
        <v>634103.75333168672</v>
      </c>
      <c r="O7" s="81">
        <v>6078730.3223407343</v>
      </c>
      <c r="P7" s="82">
        <v>484898.36702882854</v>
      </c>
      <c r="Q7" s="82">
        <v>473179.51802713645</v>
      </c>
      <c r="R7" s="82">
        <v>514630.1053498119</v>
      </c>
      <c r="S7" s="82">
        <v>513570.09044713929</v>
      </c>
      <c r="T7" s="82">
        <v>516052.89335104934</v>
      </c>
      <c r="U7" s="82">
        <v>554331.67212268396</v>
      </c>
      <c r="V7" s="82">
        <v>583641.91124124918</v>
      </c>
      <c r="W7" s="82">
        <v>580907.26817845495</v>
      </c>
      <c r="X7" s="82">
        <v>555187.60550196795</v>
      </c>
      <c r="Y7" s="82">
        <v>573611.47304779489</v>
      </c>
      <c r="Z7" s="82">
        <v>585512.26969383645</v>
      </c>
      <c r="AA7" s="82">
        <v>724514.85713799659</v>
      </c>
      <c r="AB7" s="82">
        <v>6660038.0311279492</v>
      </c>
      <c r="AC7" s="82">
        <v>588850.64123577497</v>
      </c>
      <c r="AD7" s="82">
        <v>572090.11759600684</v>
      </c>
      <c r="AE7" s="82">
        <v>559958.29708495748</v>
      </c>
      <c r="AF7" s="82">
        <v>604943.39487868524</v>
      </c>
      <c r="AG7" s="82">
        <v>581008.76273681526</v>
      </c>
      <c r="AH7" s="82">
        <v>578802.29161476216</v>
      </c>
      <c r="AI7" s="82">
        <v>662841.74274660426</v>
      </c>
      <c r="AJ7" s="82">
        <v>621188.20416648139</v>
      </c>
      <c r="AK7" s="82">
        <v>608940.72627220093</v>
      </c>
      <c r="AL7" s="82">
        <v>611263.37665807118</v>
      </c>
      <c r="AM7" s="82">
        <v>621570.0658285371</v>
      </c>
      <c r="AN7" s="82">
        <v>782462.19376162707</v>
      </c>
      <c r="AO7" s="82">
        <v>7393919.8145805234</v>
      </c>
      <c r="AP7" s="82">
        <v>624981.03696925018</v>
      </c>
      <c r="AQ7" s="82">
        <v>580071.84963146376</v>
      </c>
      <c r="AR7" s="82">
        <v>627527.61513419612</v>
      </c>
      <c r="AS7" s="82">
        <v>637868.45017468813</v>
      </c>
      <c r="AT7" s="82">
        <v>616289.52429230954</v>
      </c>
      <c r="AU7" s="82">
        <v>672156.34110012173</v>
      </c>
      <c r="AV7" s="82">
        <v>717600.2600509366</v>
      </c>
      <c r="AW7" s="82">
        <v>688528.98148044199</v>
      </c>
      <c r="AX7" s="82">
        <v>658248.12382043991</v>
      </c>
      <c r="AY7" s="82">
        <v>673316.89531514246</v>
      </c>
      <c r="AZ7" s="82">
        <v>667743.28433225572</v>
      </c>
      <c r="BA7" s="82">
        <v>866008.91952978517</v>
      </c>
      <c r="BB7" s="82">
        <v>8030341.2818310307</v>
      </c>
      <c r="BC7" s="82">
        <v>699387.28627553897</v>
      </c>
    </row>
    <row r="8" spans="1:55" s="31" customFormat="1" ht="15.75" customHeight="1" x14ac:dyDescent="0.2">
      <c r="A8" s="28" t="s">
        <v>122</v>
      </c>
      <c r="B8" s="65" t="s">
        <v>116</v>
      </c>
      <c r="C8" s="34">
        <v>176599.82718345139</v>
      </c>
      <c r="D8" s="34">
        <v>193803.75288530326</v>
      </c>
      <c r="E8" s="34">
        <v>210046.65317938128</v>
      </c>
      <c r="F8" s="34">
        <v>200004.20805559971</v>
      </c>
      <c r="G8" s="34">
        <v>202860.88484641619</v>
      </c>
      <c r="H8" s="34">
        <v>216065.37571620182</v>
      </c>
      <c r="I8" s="34">
        <v>207845.06425281381</v>
      </c>
      <c r="J8" s="34">
        <v>208940.98822224292</v>
      </c>
      <c r="K8" s="34">
        <v>217187.39432489852</v>
      </c>
      <c r="L8" s="34">
        <v>209421.60897499567</v>
      </c>
      <c r="M8" s="34">
        <v>218039.06313870364</v>
      </c>
      <c r="N8" s="34">
        <v>250144.69588691162</v>
      </c>
      <c r="O8" s="34">
        <v>2510959.5166669204</v>
      </c>
      <c r="P8" s="34">
        <v>169660.23164462103</v>
      </c>
      <c r="Q8" s="34">
        <v>192027.62703726446</v>
      </c>
      <c r="R8" s="34">
        <v>204574.6854385015</v>
      </c>
      <c r="S8" s="34">
        <v>191940.56254527881</v>
      </c>
      <c r="T8" s="34">
        <v>199104.71569550046</v>
      </c>
      <c r="U8" s="34">
        <v>222712.96959035695</v>
      </c>
      <c r="V8" s="34">
        <v>203734.27458685843</v>
      </c>
      <c r="W8" s="34">
        <v>213316.76610387268</v>
      </c>
      <c r="X8" s="34">
        <v>238552.563520995</v>
      </c>
      <c r="Y8" s="34">
        <v>235457.97269499185</v>
      </c>
      <c r="Z8" s="34">
        <v>235346.93849896599</v>
      </c>
      <c r="AA8" s="34">
        <v>322173.50181733095</v>
      </c>
      <c r="AB8" s="34">
        <v>2628602.8091745386</v>
      </c>
      <c r="AC8" s="34">
        <v>215641.79588895533</v>
      </c>
      <c r="AD8" s="34">
        <v>232271.07236308776</v>
      </c>
      <c r="AE8" s="34">
        <v>223965.53824347947</v>
      </c>
      <c r="AF8" s="34">
        <v>245545.23592308196</v>
      </c>
      <c r="AG8" s="34">
        <v>223534.10485967956</v>
      </c>
      <c r="AH8" s="34">
        <v>233588.09788104377</v>
      </c>
      <c r="AI8" s="34">
        <v>251993.81954350197</v>
      </c>
      <c r="AJ8" s="34">
        <v>217257.92921102408</v>
      </c>
      <c r="AK8" s="34">
        <v>247859.77848528905</v>
      </c>
      <c r="AL8" s="34">
        <v>244810.35398644806</v>
      </c>
      <c r="AM8" s="34">
        <v>241242.6093602223</v>
      </c>
      <c r="AN8" s="34">
        <v>304698.71047936718</v>
      </c>
      <c r="AO8" s="34">
        <v>2882409.0462251804</v>
      </c>
      <c r="AP8" s="34">
        <v>208053.20616664283</v>
      </c>
      <c r="AQ8" s="34">
        <v>216737.80853732853</v>
      </c>
      <c r="AR8" s="34">
        <v>246160.01236774458</v>
      </c>
      <c r="AS8" s="34">
        <v>244519.63158833352</v>
      </c>
      <c r="AT8" s="34">
        <v>239688.7370828813</v>
      </c>
      <c r="AU8" s="34">
        <v>284295.86877206183</v>
      </c>
      <c r="AV8" s="34">
        <v>258779.26082343599</v>
      </c>
      <c r="AW8" s="34">
        <v>250883.6483334534</v>
      </c>
      <c r="AX8" s="34">
        <v>256752.74081948603</v>
      </c>
      <c r="AY8" s="34">
        <v>267202.7251069058</v>
      </c>
      <c r="AZ8" s="34">
        <v>272561.08900792914</v>
      </c>
      <c r="BA8" s="34">
        <v>350154.29722110491</v>
      </c>
      <c r="BB8" s="34">
        <v>3095789.0258273077</v>
      </c>
      <c r="BC8" s="34">
        <v>253521.07086964566</v>
      </c>
    </row>
    <row r="9" spans="1:55" s="27" customFormat="1" ht="15.75" customHeight="1" x14ac:dyDescent="0.2">
      <c r="A9" s="227" t="s">
        <v>122</v>
      </c>
      <c r="B9" s="227" t="s">
        <v>115</v>
      </c>
      <c r="C9" s="25">
        <v>135275.45007948342</v>
      </c>
      <c r="D9" s="25">
        <v>111294.43142407575</v>
      </c>
      <c r="E9" s="25">
        <v>122550.12815374715</v>
      </c>
      <c r="F9" s="25">
        <v>122945.441077443</v>
      </c>
      <c r="G9" s="25">
        <v>149289.40778225817</v>
      </c>
      <c r="H9" s="25">
        <v>153450.02416831319</v>
      </c>
      <c r="I9" s="25">
        <v>188085.95308576731</v>
      </c>
      <c r="J9" s="25">
        <v>185449.56139542369</v>
      </c>
      <c r="K9" s="25">
        <v>179763.12682256656</v>
      </c>
      <c r="L9" s="25">
        <v>169560.78939668258</v>
      </c>
      <c r="M9" s="25">
        <v>165104.2572311658</v>
      </c>
      <c r="N9" s="25">
        <v>206287.36426543168</v>
      </c>
      <c r="O9" s="25">
        <v>1889055.9348823584</v>
      </c>
      <c r="P9" s="58">
        <v>189467.45036145323</v>
      </c>
      <c r="Q9" s="58">
        <v>149818.47208450767</v>
      </c>
      <c r="R9" s="58">
        <v>156559.57156377559</v>
      </c>
      <c r="S9" s="58">
        <v>173367.08097718973</v>
      </c>
      <c r="T9" s="58">
        <v>168680.53920500068</v>
      </c>
      <c r="U9" s="58">
        <v>163854.97717419738</v>
      </c>
      <c r="V9" s="58">
        <v>214949.25511405777</v>
      </c>
      <c r="W9" s="58">
        <v>193793.6804529246</v>
      </c>
      <c r="X9" s="58">
        <v>155286.61873972087</v>
      </c>
      <c r="Y9" s="58">
        <v>165969.26642129532</v>
      </c>
      <c r="Z9" s="58">
        <v>180074.89566324034</v>
      </c>
      <c r="AA9" s="58">
        <v>190602.16979978755</v>
      </c>
      <c r="AB9" s="58">
        <v>2102423.9775571506</v>
      </c>
      <c r="AC9" s="58">
        <v>202668.33792021163</v>
      </c>
      <c r="AD9" s="58">
        <v>161315.46089098998</v>
      </c>
      <c r="AE9" s="58">
        <v>154236.75674716366</v>
      </c>
      <c r="AF9" s="58">
        <v>161561.53133000137</v>
      </c>
      <c r="AG9" s="58">
        <v>165395.53508860318</v>
      </c>
      <c r="AH9" s="58">
        <v>152397.97529335125</v>
      </c>
      <c r="AI9" s="58">
        <v>200534.41618497553</v>
      </c>
      <c r="AJ9" s="58">
        <v>197972.95461905593</v>
      </c>
      <c r="AK9" s="58">
        <v>179952.59868505856</v>
      </c>
      <c r="AL9" s="58">
        <v>182539.38849592413</v>
      </c>
      <c r="AM9" s="58">
        <v>199563.16269099247</v>
      </c>
      <c r="AN9" s="58">
        <v>237003.86709951583</v>
      </c>
      <c r="AO9" s="58">
        <v>2195141.9850458433</v>
      </c>
      <c r="AP9" s="58">
        <v>241449.00537755791</v>
      </c>
      <c r="AQ9" s="58">
        <v>180776.94424593286</v>
      </c>
      <c r="AR9" s="58">
        <v>186189.79089731435</v>
      </c>
      <c r="AS9" s="58">
        <v>202349.24537294457</v>
      </c>
      <c r="AT9" s="58">
        <v>197597.53079664471</v>
      </c>
      <c r="AU9" s="58">
        <v>193561.6223693263</v>
      </c>
      <c r="AV9" s="58">
        <v>235517.59233824548</v>
      </c>
      <c r="AW9" s="58">
        <v>228728.61659255598</v>
      </c>
      <c r="AX9" s="58">
        <v>177919.73712792696</v>
      </c>
      <c r="AY9" s="58">
        <v>203718.80873471551</v>
      </c>
      <c r="AZ9" s="58">
        <v>197941.22087335808</v>
      </c>
      <c r="BA9" s="58">
        <v>240932.58294910737</v>
      </c>
      <c r="BB9" s="58">
        <v>2486682.69767563</v>
      </c>
      <c r="BC9" s="58">
        <v>251981.69885942686</v>
      </c>
    </row>
    <row r="10" spans="1:55" s="31" customFormat="1" ht="15.75" customHeight="1" x14ac:dyDescent="0.2">
      <c r="A10" s="55" t="s">
        <v>122</v>
      </c>
      <c r="B10" s="55" t="s">
        <v>117</v>
      </c>
      <c r="C10" s="34">
        <v>97568.318284458554</v>
      </c>
      <c r="D10" s="34">
        <v>112059.9714182851</v>
      </c>
      <c r="E10" s="34">
        <v>122230.18258139741</v>
      </c>
      <c r="F10" s="34">
        <v>122210.38387404784</v>
      </c>
      <c r="G10" s="34">
        <v>108091.19934094467</v>
      </c>
      <c r="H10" s="34">
        <v>127449.7731976041</v>
      </c>
      <c r="I10" s="34">
        <v>115212.10478414418</v>
      </c>
      <c r="J10" s="34">
        <v>114413.12635062933</v>
      </c>
      <c r="K10" s="34">
        <v>130192.49223893111</v>
      </c>
      <c r="L10" s="34">
        <v>120447.55188142667</v>
      </c>
      <c r="M10" s="34">
        <v>114100.62580408213</v>
      </c>
      <c r="N10" s="34">
        <v>146795.22517731212</v>
      </c>
      <c r="O10" s="34">
        <v>1430770.9549332631</v>
      </c>
      <c r="P10" s="34">
        <v>108268.89201177938</v>
      </c>
      <c r="Q10" s="34">
        <v>113633.32479802483</v>
      </c>
      <c r="R10" s="34">
        <v>124389.15333813922</v>
      </c>
      <c r="S10" s="34">
        <v>124430.46072975453</v>
      </c>
      <c r="T10" s="34">
        <v>122003.94953326391</v>
      </c>
      <c r="U10" s="34">
        <v>142445.03882895547</v>
      </c>
      <c r="V10" s="34">
        <v>139097.36084392719</v>
      </c>
      <c r="W10" s="34">
        <v>146521.3771695141</v>
      </c>
      <c r="X10" s="34">
        <v>133598.25131056242</v>
      </c>
      <c r="Y10" s="34">
        <v>147765.99935295893</v>
      </c>
      <c r="Z10" s="34">
        <v>144812.99841203348</v>
      </c>
      <c r="AA10" s="34">
        <v>168920.93144445473</v>
      </c>
      <c r="AB10" s="34">
        <v>1615887.7377733684</v>
      </c>
      <c r="AC10" s="34">
        <v>143998.57402820158</v>
      </c>
      <c r="AD10" s="34">
        <v>149371.23207438321</v>
      </c>
      <c r="AE10" s="34">
        <v>150282.85762953313</v>
      </c>
      <c r="AF10" s="34">
        <v>166214.07454707957</v>
      </c>
      <c r="AG10" s="34">
        <v>158970.01747863108</v>
      </c>
      <c r="AH10" s="34">
        <v>158271.14679813528</v>
      </c>
      <c r="AI10" s="34">
        <v>180015.15694974983</v>
      </c>
      <c r="AJ10" s="34">
        <v>173810.57707433618</v>
      </c>
      <c r="AK10" s="34">
        <v>154901.02416947819</v>
      </c>
      <c r="AL10" s="34">
        <v>162710.67921896317</v>
      </c>
      <c r="AM10" s="34">
        <v>155223.3739028663</v>
      </c>
      <c r="AN10" s="34">
        <v>208291.59914929804</v>
      </c>
      <c r="AO10" s="34">
        <v>1962060.3130206559</v>
      </c>
      <c r="AP10" s="34">
        <v>150615.19299093637</v>
      </c>
      <c r="AQ10" s="34">
        <v>160800.31854420161</v>
      </c>
      <c r="AR10" s="34">
        <v>167605.17454580628</v>
      </c>
      <c r="AS10" s="34">
        <v>168008.57219945305</v>
      </c>
      <c r="AT10" s="34">
        <v>160000.65993090463</v>
      </c>
      <c r="AU10" s="34">
        <v>167906.10219466942</v>
      </c>
      <c r="AV10" s="34">
        <v>183204.84297324732</v>
      </c>
      <c r="AW10" s="34">
        <v>184630.05895661781</v>
      </c>
      <c r="AX10" s="34">
        <v>196053.38471019326</v>
      </c>
      <c r="AY10" s="34">
        <v>176205.89308247692</v>
      </c>
      <c r="AZ10" s="34">
        <v>171535.56412009732</v>
      </c>
      <c r="BA10" s="34">
        <v>236117.84911960323</v>
      </c>
      <c r="BB10" s="34">
        <v>2122683.6133682071</v>
      </c>
      <c r="BC10" s="34">
        <v>165320.5252092499</v>
      </c>
    </row>
    <row r="11" spans="1:55" s="31" customFormat="1" ht="15.75" customHeight="1" x14ac:dyDescent="0.2">
      <c r="A11" s="227" t="s">
        <v>122</v>
      </c>
      <c r="B11" s="227" t="s">
        <v>118</v>
      </c>
      <c r="C11" s="25">
        <v>11575.000826692223</v>
      </c>
      <c r="D11" s="25">
        <v>9746.2891707515373</v>
      </c>
      <c r="E11" s="25">
        <v>15939.237432247977</v>
      </c>
      <c r="F11" s="25">
        <v>13331.883726313492</v>
      </c>
      <c r="G11" s="25">
        <v>10666.549838567713</v>
      </c>
      <c r="H11" s="25">
        <v>17384.873471430295</v>
      </c>
      <c r="I11" s="25">
        <v>12399.021071693513</v>
      </c>
      <c r="J11" s="25">
        <v>13258.883324717712</v>
      </c>
      <c r="K11" s="25">
        <v>14980.610772658878</v>
      </c>
      <c r="L11" s="25">
        <v>9728.3439957679693</v>
      </c>
      <c r="M11" s="25">
        <v>10719.341735844722</v>
      </c>
      <c r="N11" s="25">
        <v>24691.795378743343</v>
      </c>
      <c r="O11" s="25">
        <v>164421.83074542938</v>
      </c>
      <c r="P11" s="58">
        <v>14287.893767395673</v>
      </c>
      <c r="Q11" s="58">
        <v>11817.795231737749</v>
      </c>
      <c r="R11" s="58">
        <v>20498.715770135892</v>
      </c>
      <c r="S11" s="58">
        <v>14964.544233598675</v>
      </c>
      <c r="T11" s="58">
        <v>19247.238188308944</v>
      </c>
      <c r="U11" s="58">
        <v>18314.265094718448</v>
      </c>
      <c r="V11" s="58">
        <v>19134.580034301071</v>
      </c>
      <c r="W11" s="58">
        <v>16618.970657488942</v>
      </c>
      <c r="X11" s="58">
        <v>20484.58200823368</v>
      </c>
      <c r="Y11" s="58">
        <v>15817.253092793229</v>
      </c>
      <c r="Z11" s="58">
        <v>16444.202302760521</v>
      </c>
      <c r="AA11" s="58">
        <v>34852.57451566861</v>
      </c>
      <c r="AB11" s="58">
        <v>222482.61489714144</v>
      </c>
      <c r="AC11" s="58">
        <v>18745.028146203866</v>
      </c>
      <c r="AD11" s="58">
        <v>17516.43524185658</v>
      </c>
      <c r="AE11" s="58">
        <v>21129.972955695393</v>
      </c>
      <c r="AF11" s="58">
        <v>18767.449641978455</v>
      </c>
      <c r="AG11" s="58">
        <v>21639.102053330622</v>
      </c>
      <c r="AH11" s="58">
        <v>22678.92971128651</v>
      </c>
      <c r="AI11" s="58">
        <v>19228.129807938956</v>
      </c>
      <c r="AJ11" s="58">
        <v>16837.432019216732</v>
      </c>
      <c r="AK11" s="58">
        <v>14828.507140485035</v>
      </c>
      <c r="AL11" s="58">
        <v>17027.640858742376</v>
      </c>
      <c r="AM11" s="58">
        <v>17173.845718687877</v>
      </c>
      <c r="AN11" s="58">
        <v>22531.891058095589</v>
      </c>
      <c r="AO11" s="58">
        <v>228104.364353518</v>
      </c>
      <c r="AP11" s="58">
        <v>17350.49732807056</v>
      </c>
      <c r="AQ11" s="58">
        <v>17285.163095483229</v>
      </c>
      <c r="AR11" s="58">
        <v>20943.215521741644</v>
      </c>
      <c r="AS11" s="58">
        <v>16800.896440870405</v>
      </c>
      <c r="AT11" s="58">
        <v>13910.092354248243</v>
      </c>
      <c r="AU11" s="58">
        <v>16189.377633104736</v>
      </c>
      <c r="AV11" s="58">
        <v>21725.831693826796</v>
      </c>
      <c r="AW11" s="58">
        <v>14411.955239254474</v>
      </c>
      <c r="AX11" s="58">
        <v>18052.064243340246</v>
      </c>
      <c r="AY11" s="58">
        <v>18780.837516179352</v>
      </c>
      <c r="AZ11" s="58">
        <v>20253.461182432307</v>
      </c>
      <c r="BA11" s="58">
        <v>28470.944633005445</v>
      </c>
      <c r="BB11" s="58">
        <v>224174.33688155745</v>
      </c>
      <c r="BC11" s="58">
        <v>22429.030692667988</v>
      </c>
    </row>
    <row r="12" spans="1:55" s="31" customFormat="1" ht="15.75" customHeight="1" x14ac:dyDescent="0.2">
      <c r="A12" s="55" t="s">
        <v>122</v>
      </c>
      <c r="B12" s="55" t="s">
        <v>119</v>
      </c>
      <c r="C12" s="34">
        <v>4173.0147248002013</v>
      </c>
      <c r="D12" s="34">
        <v>5277.6671863118609</v>
      </c>
      <c r="E12" s="34">
        <v>8562.6204539311657</v>
      </c>
      <c r="F12" s="34">
        <v>6207.8336159729733</v>
      </c>
      <c r="G12" s="34">
        <v>7099.3004519297938</v>
      </c>
      <c r="H12" s="34">
        <v>8204.0763870657938</v>
      </c>
      <c r="I12" s="34">
        <v>7941.631917051729</v>
      </c>
      <c r="J12" s="34">
        <v>10760.936630481847</v>
      </c>
      <c r="K12" s="34">
        <v>6191.2938118043157</v>
      </c>
      <c r="L12" s="34">
        <v>6602.6673012624287</v>
      </c>
      <c r="M12" s="34">
        <v>6305.5304803483496</v>
      </c>
      <c r="N12" s="34">
        <v>6184.0250288308935</v>
      </c>
      <c r="O12" s="34">
        <v>83510.597989791349</v>
      </c>
      <c r="P12" s="34">
        <v>3202.3852133303412</v>
      </c>
      <c r="Q12" s="34">
        <v>5882.2988756017367</v>
      </c>
      <c r="R12" s="34">
        <v>8569.236446099012</v>
      </c>
      <c r="S12" s="34">
        <v>8867.4419613175032</v>
      </c>
      <c r="T12" s="34">
        <v>7016.4507289753328</v>
      </c>
      <c r="U12" s="34">
        <v>7004.4214344556576</v>
      </c>
      <c r="V12" s="34">
        <v>6726.4406621047337</v>
      </c>
      <c r="W12" s="34">
        <v>10656.473794654594</v>
      </c>
      <c r="X12" s="34">
        <v>7265.5899224559653</v>
      </c>
      <c r="Y12" s="34">
        <v>8596.6434657038826</v>
      </c>
      <c r="Z12" s="34">
        <v>8833.2348168360659</v>
      </c>
      <c r="AA12" s="34">
        <v>7961.0713927831493</v>
      </c>
      <c r="AB12" s="34">
        <v>90581.688714317963</v>
      </c>
      <c r="AC12" s="34">
        <v>7796.9052522025513</v>
      </c>
      <c r="AD12" s="34">
        <v>11615.917025689252</v>
      </c>
      <c r="AE12" s="34">
        <v>10342.374707839315</v>
      </c>
      <c r="AF12" s="34">
        <v>12855.026910719809</v>
      </c>
      <c r="AG12" s="34">
        <v>11470.003256570762</v>
      </c>
      <c r="AH12" s="34">
        <v>11866.141930945336</v>
      </c>
      <c r="AI12" s="34">
        <v>11070.220260437973</v>
      </c>
      <c r="AJ12" s="34">
        <v>15309.311242848436</v>
      </c>
      <c r="AK12" s="34">
        <v>11396.441708041995</v>
      </c>
      <c r="AL12" s="34">
        <v>4170.9695562034794</v>
      </c>
      <c r="AM12" s="34">
        <v>8367.0741557680885</v>
      </c>
      <c r="AN12" s="34">
        <v>9934.9522409252186</v>
      </c>
      <c r="AO12" s="34">
        <v>126195.33824819222</v>
      </c>
      <c r="AP12" s="34">
        <v>7512.3504404364448</v>
      </c>
      <c r="AQ12" s="34">
        <v>4471.6152085175454</v>
      </c>
      <c r="AR12" s="34">
        <v>6628.2027609674933</v>
      </c>
      <c r="AS12" s="34">
        <v>6188.3623892006563</v>
      </c>
      <c r="AT12" s="34">
        <v>5085.8540032069423</v>
      </c>
      <c r="AU12" s="34">
        <v>10202.092140736941</v>
      </c>
      <c r="AV12" s="34">
        <v>18372.134575646214</v>
      </c>
      <c r="AW12" s="34">
        <v>9732.7919093811997</v>
      </c>
      <c r="AX12" s="34">
        <v>9425.6062650361564</v>
      </c>
      <c r="AY12" s="34">
        <v>7408.6308748648962</v>
      </c>
      <c r="AZ12" s="34">
        <v>5451.2315392369646</v>
      </c>
      <c r="BA12" s="34">
        <v>10307.188708302876</v>
      </c>
      <c r="BB12" s="34">
        <v>100786.06081553432</v>
      </c>
      <c r="BC12" s="34">
        <v>6116.9085199280071</v>
      </c>
    </row>
    <row r="13" spans="1:55" s="31" customFormat="1" ht="15.75" customHeight="1" x14ac:dyDescent="0.2">
      <c r="A13" s="227" t="s">
        <v>122</v>
      </c>
      <c r="B13" s="227" t="s">
        <v>284</v>
      </c>
      <c r="C13" s="25">
        <v>0</v>
      </c>
      <c r="D13" s="25">
        <v>0</v>
      </c>
      <c r="E13" s="25">
        <v>0</v>
      </c>
      <c r="F13" s="25">
        <v>0</v>
      </c>
      <c r="G13" s="25">
        <v>2.7991485130682308</v>
      </c>
      <c r="H13" s="25">
        <v>2.8620370920007123</v>
      </c>
      <c r="I13" s="25">
        <v>2.5756639600100377</v>
      </c>
      <c r="J13" s="25">
        <v>2.6026789495699698</v>
      </c>
      <c r="K13" s="25">
        <v>0</v>
      </c>
      <c r="L13" s="25">
        <v>0</v>
      </c>
      <c r="M13" s="25">
        <v>0</v>
      </c>
      <c r="N13" s="25">
        <v>0.64759445716648145</v>
      </c>
      <c r="O13" s="25">
        <v>11.487122971815433</v>
      </c>
      <c r="P13" s="25">
        <v>11.514030248888764</v>
      </c>
      <c r="Q13" s="25">
        <v>0</v>
      </c>
      <c r="R13" s="25">
        <v>38.742793160700394</v>
      </c>
      <c r="S13" s="25">
        <v>0</v>
      </c>
      <c r="T13" s="25">
        <v>0</v>
      </c>
      <c r="U13" s="25">
        <v>0</v>
      </c>
      <c r="V13" s="25">
        <v>0</v>
      </c>
      <c r="W13" s="25">
        <v>0</v>
      </c>
      <c r="X13" s="25">
        <v>0</v>
      </c>
      <c r="Y13" s="25">
        <v>4.3380200515785772</v>
      </c>
      <c r="Z13" s="25">
        <v>0</v>
      </c>
      <c r="AA13" s="25">
        <v>4.6081679714840718</v>
      </c>
      <c r="AB13" s="25">
        <v>59.203011432651806</v>
      </c>
      <c r="AC13" s="25">
        <v>0</v>
      </c>
      <c r="AD13" s="25">
        <v>0</v>
      </c>
      <c r="AE13" s="25">
        <v>0.79680124642354944</v>
      </c>
      <c r="AF13" s="25">
        <v>7.6525824104704529E-2</v>
      </c>
      <c r="AG13" s="25">
        <v>0</v>
      </c>
      <c r="AH13" s="25">
        <v>0</v>
      </c>
      <c r="AI13" s="25">
        <v>0</v>
      </c>
      <c r="AJ13" s="25">
        <v>0</v>
      </c>
      <c r="AK13" s="25">
        <v>2.3760838481687698</v>
      </c>
      <c r="AL13" s="25">
        <v>4.3445417899173302</v>
      </c>
      <c r="AM13" s="25">
        <v>0</v>
      </c>
      <c r="AN13" s="25">
        <v>1.1737344251612902</v>
      </c>
      <c r="AO13" s="25">
        <v>8.7676871337756452</v>
      </c>
      <c r="AP13" s="25">
        <v>0.78466560611748593</v>
      </c>
      <c r="AQ13" s="25">
        <v>0</v>
      </c>
      <c r="AR13" s="25">
        <v>1.2190406217977223</v>
      </c>
      <c r="AS13" s="25">
        <v>1.7421838860256151</v>
      </c>
      <c r="AT13" s="25">
        <v>6.6501244236780881</v>
      </c>
      <c r="AU13" s="25">
        <v>1.2779902224145434</v>
      </c>
      <c r="AV13" s="25">
        <v>0.59764653476372553</v>
      </c>
      <c r="AW13" s="25">
        <v>141.91044917914888</v>
      </c>
      <c r="AX13" s="25">
        <v>44.590654457229768</v>
      </c>
      <c r="AY13" s="25">
        <v>0</v>
      </c>
      <c r="AZ13" s="25">
        <v>0.71760920187876087</v>
      </c>
      <c r="BA13" s="25">
        <v>26.056898661282542</v>
      </c>
      <c r="BB13" s="25">
        <v>225.54726279433712</v>
      </c>
      <c r="BC13" s="25">
        <v>18.052124620523362</v>
      </c>
    </row>
    <row r="14" spans="1:55" s="31" customFormat="1" ht="15.75" customHeight="1" x14ac:dyDescent="0.2">
      <c r="A14" s="55" t="s">
        <v>122</v>
      </c>
      <c r="B14" s="55" t="s">
        <v>122</v>
      </c>
      <c r="C14" s="34"/>
      <c r="D14" s="34"/>
      <c r="E14" s="34"/>
      <c r="F14" s="34"/>
      <c r="G14" s="34"/>
      <c r="H14" s="34"/>
      <c r="I14" s="34"/>
      <c r="J14" s="34"/>
      <c r="K14" s="34"/>
      <c r="L14" s="34"/>
      <c r="M14" s="34"/>
      <c r="N14" s="34"/>
      <c r="O14" s="34"/>
      <c r="P14" s="34"/>
      <c r="Q14" s="34"/>
      <c r="R14" s="34"/>
      <c r="S14" s="34"/>
      <c r="T14" s="34"/>
      <c r="U14" s="34"/>
      <c r="V14" s="34"/>
      <c r="W14" s="34"/>
      <c r="X14" s="34"/>
      <c r="Y14" s="34"/>
      <c r="Z14" s="34"/>
      <c r="AA14" s="34"/>
      <c r="AB14" s="34"/>
      <c r="AC14" s="34"/>
      <c r="AD14" s="34"/>
      <c r="AE14" s="34"/>
      <c r="AF14" s="34"/>
      <c r="AG14" s="34"/>
      <c r="AH14" s="34"/>
      <c r="AI14" s="34"/>
      <c r="AJ14" s="34"/>
      <c r="AK14" s="34"/>
      <c r="AL14" s="34"/>
      <c r="AM14" s="34"/>
      <c r="AN14" s="34"/>
      <c r="AO14" s="34"/>
      <c r="AP14" s="34"/>
      <c r="AQ14" s="34"/>
      <c r="AR14" s="34"/>
      <c r="AS14" s="34"/>
      <c r="AT14" s="34"/>
      <c r="AU14" s="34"/>
      <c r="AV14" s="34"/>
      <c r="AW14" s="34"/>
      <c r="AX14" s="34"/>
      <c r="AY14" s="34"/>
      <c r="AZ14" s="34"/>
      <c r="BA14" s="34"/>
      <c r="BB14" s="34"/>
      <c r="BC14" s="34"/>
    </row>
    <row r="15" spans="1:55" s="31" customFormat="1" ht="15.75" customHeight="1" x14ac:dyDescent="0.2">
      <c r="A15" s="49" t="s">
        <v>285</v>
      </c>
      <c r="B15" s="49" t="s">
        <v>122</v>
      </c>
      <c r="C15" s="52">
        <v>34250.962508068093</v>
      </c>
      <c r="D15" s="52">
        <v>31740.674299198621</v>
      </c>
      <c r="E15" s="52">
        <v>33398.557996595133</v>
      </c>
      <c r="F15" s="52">
        <v>38850.761639519114</v>
      </c>
      <c r="G15" s="52">
        <v>39132.449839152236</v>
      </c>
      <c r="H15" s="52">
        <v>43632.898121414844</v>
      </c>
      <c r="I15" s="52">
        <v>41789.975110534251</v>
      </c>
      <c r="J15" s="52">
        <v>40514.353563613688</v>
      </c>
      <c r="K15" s="52">
        <v>41318.730595398658</v>
      </c>
      <c r="L15" s="52">
        <v>36225.516875292815</v>
      </c>
      <c r="M15" s="52">
        <v>36518.68931297151</v>
      </c>
      <c r="N15" s="52">
        <v>36709.693518484237</v>
      </c>
      <c r="O15" s="52">
        <v>454083.26338024327</v>
      </c>
      <c r="P15" s="52">
        <v>32489.232107912801</v>
      </c>
      <c r="Q15" s="52">
        <v>32717.611340563002</v>
      </c>
      <c r="R15" s="52">
        <v>40351.95218478531</v>
      </c>
      <c r="S15" s="52">
        <v>39382.199751203872</v>
      </c>
      <c r="T15" s="52">
        <v>38679.816354319068</v>
      </c>
      <c r="U15" s="52">
        <v>37220.338076275366</v>
      </c>
      <c r="V15" s="52">
        <v>40457.395738844971</v>
      </c>
      <c r="W15" s="52">
        <v>41084.969482972469</v>
      </c>
      <c r="X15" s="52">
        <v>43235.721678549584</v>
      </c>
      <c r="Y15" s="52">
        <v>49402.235830540456</v>
      </c>
      <c r="Z15" s="52">
        <v>37682.158654837287</v>
      </c>
      <c r="AA15" s="52">
        <v>38422.423549403422</v>
      </c>
      <c r="AB15" s="52">
        <v>471126.05475020758</v>
      </c>
      <c r="AC15" s="52">
        <v>42639.985963449013</v>
      </c>
      <c r="AD15" s="52">
        <v>41308.802370970312</v>
      </c>
      <c r="AE15" s="52">
        <v>42634.654071406265</v>
      </c>
      <c r="AF15" s="52">
        <v>44897.118268420927</v>
      </c>
      <c r="AG15" s="52">
        <v>44965.135817175833</v>
      </c>
      <c r="AH15" s="52">
        <v>42570.999483773245</v>
      </c>
      <c r="AI15" s="52">
        <v>45494.441045708882</v>
      </c>
      <c r="AJ15" s="52">
        <v>46380.023262357143</v>
      </c>
      <c r="AK15" s="52">
        <v>43826.350305946908</v>
      </c>
      <c r="AL15" s="52">
        <v>41681.882240690793</v>
      </c>
      <c r="AM15" s="52">
        <v>42817.100406889076</v>
      </c>
      <c r="AN15" s="52">
        <v>47604.538653353113</v>
      </c>
      <c r="AO15" s="52">
        <v>526821.03189014154</v>
      </c>
      <c r="AP15" s="52">
        <v>79674.063476736643</v>
      </c>
      <c r="AQ15" s="52">
        <v>48558.713647209865</v>
      </c>
      <c r="AR15" s="52">
        <v>45013.230602656549</v>
      </c>
      <c r="AS15" s="52">
        <v>55387.128118385343</v>
      </c>
      <c r="AT15" s="52">
        <v>52142.652341686902</v>
      </c>
      <c r="AU15" s="52">
        <v>48949.590007511862</v>
      </c>
      <c r="AV15" s="52">
        <v>57198.128611554494</v>
      </c>
      <c r="AW15" s="52">
        <v>48494.845291805781</v>
      </c>
      <c r="AX15" s="52">
        <v>55343.733842025889</v>
      </c>
      <c r="AY15" s="52">
        <v>60212.823285032202</v>
      </c>
      <c r="AZ15" s="52">
        <v>50413.853264721271</v>
      </c>
      <c r="BA15" s="52">
        <v>77120.837358137389</v>
      </c>
      <c r="BB15" s="52">
        <v>678509.59984746424</v>
      </c>
      <c r="BC15" s="52">
        <v>56317.369288917595</v>
      </c>
    </row>
    <row r="16" spans="1:55" s="31" customFormat="1" ht="15.75" customHeight="1" x14ac:dyDescent="0.2">
      <c r="A16" s="55" t="s">
        <v>122</v>
      </c>
      <c r="B16" s="55" t="s">
        <v>115</v>
      </c>
      <c r="C16" s="34">
        <v>24240.696345428292</v>
      </c>
      <c r="D16" s="34">
        <v>21452.362758901316</v>
      </c>
      <c r="E16" s="34">
        <v>22277.382310878966</v>
      </c>
      <c r="F16" s="34">
        <v>30600.480378946238</v>
      </c>
      <c r="G16" s="34">
        <v>29296.434545648175</v>
      </c>
      <c r="H16" s="34">
        <v>30671.060820803428</v>
      </c>
      <c r="I16" s="34">
        <v>26977.194307771992</v>
      </c>
      <c r="J16" s="34">
        <v>28002.039754041725</v>
      </c>
      <c r="K16" s="34">
        <v>26351.406144167959</v>
      </c>
      <c r="L16" s="34">
        <v>23979.471697588426</v>
      </c>
      <c r="M16" s="34">
        <v>25913.127344086832</v>
      </c>
      <c r="N16" s="34">
        <v>27248.949756610589</v>
      </c>
      <c r="O16" s="34">
        <v>317010.60616487399</v>
      </c>
      <c r="P16" s="34">
        <v>26216.83820738567</v>
      </c>
      <c r="Q16" s="34">
        <v>24194.766206288095</v>
      </c>
      <c r="R16" s="34">
        <v>27957.246221933699</v>
      </c>
      <c r="S16" s="34">
        <v>26983.253036775805</v>
      </c>
      <c r="T16" s="34">
        <v>28370.638567838247</v>
      </c>
      <c r="U16" s="34">
        <v>26033.106708706939</v>
      </c>
      <c r="V16" s="34">
        <v>27939.320921868359</v>
      </c>
      <c r="W16" s="34">
        <v>26901.294898960095</v>
      </c>
      <c r="X16" s="34">
        <v>27250.200731473284</v>
      </c>
      <c r="Y16" s="34">
        <v>26983.073007208874</v>
      </c>
      <c r="Z16" s="34">
        <v>26503.477652355868</v>
      </c>
      <c r="AA16" s="34">
        <v>28008.743021717968</v>
      </c>
      <c r="AB16" s="34">
        <v>323341.95918251289</v>
      </c>
      <c r="AC16" s="34">
        <v>31407.148432669928</v>
      </c>
      <c r="AD16" s="34">
        <v>28618.18175635632</v>
      </c>
      <c r="AE16" s="34">
        <v>30525.808887054016</v>
      </c>
      <c r="AF16" s="34">
        <v>32754.218184432004</v>
      </c>
      <c r="AG16" s="34">
        <v>31796.032277902046</v>
      </c>
      <c r="AH16" s="34">
        <v>31280.546364311642</v>
      </c>
      <c r="AI16" s="34">
        <v>34562.283895954577</v>
      </c>
      <c r="AJ16" s="34">
        <v>33109.973186162169</v>
      </c>
      <c r="AK16" s="34">
        <v>31539.716679058212</v>
      </c>
      <c r="AL16" s="34">
        <v>31374.186427954559</v>
      </c>
      <c r="AM16" s="34">
        <v>32562.71436635495</v>
      </c>
      <c r="AN16" s="34">
        <v>35501.364105723122</v>
      </c>
      <c r="AO16" s="34">
        <v>385032.17456393351</v>
      </c>
      <c r="AP16" s="34">
        <v>33288.608172609078</v>
      </c>
      <c r="AQ16" s="34">
        <v>31313.416102423715</v>
      </c>
      <c r="AR16" s="34">
        <v>32379.367181609003</v>
      </c>
      <c r="AS16" s="34">
        <v>33754.716302280707</v>
      </c>
      <c r="AT16" s="34">
        <v>36854.348167427146</v>
      </c>
      <c r="AU16" s="34">
        <v>34990.086520205463</v>
      </c>
      <c r="AV16" s="34">
        <v>36385.012311766084</v>
      </c>
      <c r="AW16" s="34">
        <v>38019.3144945842</v>
      </c>
      <c r="AX16" s="34">
        <v>37107.759091043532</v>
      </c>
      <c r="AY16" s="34">
        <v>38131.908353817082</v>
      </c>
      <c r="AZ16" s="34">
        <v>35507.150912748526</v>
      </c>
      <c r="BA16" s="34">
        <v>37062.705264217198</v>
      </c>
      <c r="BB16" s="34">
        <v>424794.3928747318</v>
      </c>
      <c r="BC16" s="34">
        <v>38315.185500316882</v>
      </c>
    </row>
    <row r="17" spans="1:55" s="31" customFormat="1" ht="15.75" customHeight="1" x14ac:dyDescent="0.2">
      <c r="A17" s="227" t="s">
        <v>122</v>
      </c>
      <c r="B17" s="227" t="s">
        <v>120</v>
      </c>
      <c r="C17" s="25">
        <v>2345.1690605792</v>
      </c>
      <c r="D17" s="25">
        <v>2932.4813934960271</v>
      </c>
      <c r="E17" s="25">
        <v>2695.0804381883777</v>
      </c>
      <c r="F17" s="25">
        <v>3206.3318518252918</v>
      </c>
      <c r="G17" s="25">
        <v>2864.4846203744623</v>
      </c>
      <c r="H17" s="25">
        <v>4299.4454856134944</v>
      </c>
      <c r="I17" s="25">
        <v>3295.0975015284112</v>
      </c>
      <c r="J17" s="25">
        <v>2783.7634028637303</v>
      </c>
      <c r="K17" s="25">
        <v>4052.9123740231244</v>
      </c>
      <c r="L17" s="25">
        <v>4166.547956091852</v>
      </c>
      <c r="M17" s="25">
        <v>6169.9950649466318</v>
      </c>
      <c r="N17" s="25">
        <v>2937.4656947933158</v>
      </c>
      <c r="O17" s="25">
        <v>41748.774844323925</v>
      </c>
      <c r="P17" s="58">
        <v>2328.913510529972</v>
      </c>
      <c r="Q17" s="58">
        <v>3479.5751713081881</v>
      </c>
      <c r="R17" s="58">
        <v>3352.635489390987</v>
      </c>
      <c r="S17" s="58">
        <v>4279.5533145196514</v>
      </c>
      <c r="T17" s="58">
        <v>4892.5089006354592</v>
      </c>
      <c r="U17" s="58">
        <v>3788.2299253430829</v>
      </c>
      <c r="V17" s="58">
        <v>3360.6869301357751</v>
      </c>
      <c r="W17" s="58">
        <v>4262.2592572947551</v>
      </c>
      <c r="X17" s="58">
        <v>4591.8599329657573</v>
      </c>
      <c r="Y17" s="58">
        <v>5745.7912778161935</v>
      </c>
      <c r="Z17" s="58">
        <v>4174.0807965128915</v>
      </c>
      <c r="AA17" s="58">
        <v>3475.1145990917898</v>
      </c>
      <c r="AB17" s="58">
        <v>47731.209105544498</v>
      </c>
      <c r="AC17" s="58">
        <v>3595.4571008855701</v>
      </c>
      <c r="AD17" s="58">
        <v>3442.2640938832005</v>
      </c>
      <c r="AE17" s="58">
        <v>3862.2595152470858</v>
      </c>
      <c r="AF17" s="58">
        <v>3848.9606879602984</v>
      </c>
      <c r="AG17" s="58">
        <v>4238.9179047360522</v>
      </c>
      <c r="AH17" s="58">
        <v>4832.8330608734504</v>
      </c>
      <c r="AI17" s="58">
        <v>4183.5156264857815</v>
      </c>
      <c r="AJ17" s="58">
        <v>4616.015638575429</v>
      </c>
      <c r="AK17" s="58">
        <v>4699.0438840706374</v>
      </c>
      <c r="AL17" s="58">
        <v>2818.5830232946705</v>
      </c>
      <c r="AM17" s="58">
        <v>2946.6415171318058</v>
      </c>
      <c r="AN17" s="58">
        <v>3283.0843269301704</v>
      </c>
      <c r="AO17" s="58">
        <v>46367.576380074148</v>
      </c>
      <c r="AP17" s="58">
        <v>38793.015577461978</v>
      </c>
      <c r="AQ17" s="58">
        <v>3684.4598408410952</v>
      </c>
      <c r="AR17" s="58">
        <v>3830.3595251445249</v>
      </c>
      <c r="AS17" s="58">
        <v>13800.898076285086</v>
      </c>
      <c r="AT17" s="58">
        <v>4024.2214598727701</v>
      </c>
      <c r="AU17" s="58">
        <v>5109.7656734305929</v>
      </c>
      <c r="AV17" s="58">
        <v>12688.791962087185</v>
      </c>
      <c r="AW17" s="58">
        <v>2858.365569520498</v>
      </c>
      <c r="AX17" s="58">
        <v>9943.5856603365719</v>
      </c>
      <c r="AY17" s="58">
        <v>10381.184826723262</v>
      </c>
      <c r="AZ17" s="58">
        <v>3416.5569548930098</v>
      </c>
      <c r="BA17" s="58">
        <v>29654.851443770724</v>
      </c>
      <c r="BB17" s="58">
        <v>138186.05657036728</v>
      </c>
      <c r="BC17" s="58">
        <v>10007.535426603212</v>
      </c>
    </row>
    <row r="18" spans="1:55" s="31" customFormat="1" ht="15.75" customHeight="1" x14ac:dyDescent="0.2">
      <c r="A18" s="55" t="s">
        <v>122</v>
      </c>
      <c r="B18" s="55" t="s">
        <v>119</v>
      </c>
      <c r="C18" s="34">
        <v>2895.7496485549814</v>
      </c>
      <c r="D18" s="34">
        <v>4265.4524270576048</v>
      </c>
      <c r="E18" s="34">
        <v>3396.7923446018167</v>
      </c>
      <c r="F18" s="34">
        <v>1946.5468900960329</v>
      </c>
      <c r="G18" s="34">
        <v>2039.7410143520274</v>
      </c>
      <c r="H18" s="34">
        <v>3071.3079721513186</v>
      </c>
      <c r="I18" s="34">
        <v>2351.9539226826646</v>
      </c>
      <c r="J18" s="34">
        <v>2541.9011907396139</v>
      </c>
      <c r="K18" s="34">
        <v>3030.1061180781858</v>
      </c>
      <c r="L18" s="34">
        <v>2765.6441569107378</v>
      </c>
      <c r="M18" s="34">
        <v>1771.3982330966294</v>
      </c>
      <c r="N18" s="34">
        <v>2016.5239353150625</v>
      </c>
      <c r="O18" s="34">
        <v>32093.117853636671</v>
      </c>
      <c r="P18" s="34">
        <v>1848.4252724816329</v>
      </c>
      <c r="Q18" s="34">
        <v>1805.4307493318133</v>
      </c>
      <c r="R18" s="34">
        <v>3939.5856586842028</v>
      </c>
      <c r="S18" s="34">
        <v>2608.7102289158165</v>
      </c>
      <c r="T18" s="34">
        <v>1785.6409736458199</v>
      </c>
      <c r="U18" s="34">
        <v>3552.6685403026509</v>
      </c>
      <c r="V18" s="34">
        <v>3988.0303769958437</v>
      </c>
      <c r="W18" s="34">
        <v>4029.4253118455172</v>
      </c>
      <c r="X18" s="34">
        <v>3367.2044977168262</v>
      </c>
      <c r="Y18" s="34">
        <v>4217.392921968325</v>
      </c>
      <c r="Z18" s="34">
        <v>2837.5182624165845</v>
      </c>
      <c r="AA18" s="34">
        <v>2922.6075686965482</v>
      </c>
      <c r="AB18" s="34">
        <v>36902.640363001577</v>
      </c>
      <c r="AC18" s="34">
        <v>5006.3364483796222</v>
      </c>
      <c r="AD18" s="34">
        <v>5532.7947605812942</v>
      </c>
      <c r="AE18" s="34">
        <v>4504.6405775323219</v>
      </c>
      <c r="AF18" s="34">
        <v>3374.9400849333529</v>
      </c>
      <c r="AG18" s="34">
        <v>3661.9003482679832</v>
      </c>
      <c r="AH18" s="34">
        <v>3423.1483796985121</v>
      </c>
      <c r="AI18" s="34">
        <v>3014.1883332062812</v>
      </c>
      <c r="AJ18" s="34">
        <v>3283.6926496569058</v>
      </c>
      <c r="AK18" s="34">
        <v>2831.9038261317737</v>
      </c>
      <c r="AL18" s="34">
        <v>4202.4429223757916</v>
      </c>
      <c r="AM18" s="34">
        <v>5123.9102647547197</v>
      </c>
      <c r="AN18" s="34">
        <v>4937.2549676047165</v>
      </c>
      <c r="AO18" s="34">
        <v>48897.153563123284</v>
      </c>
      <c r="AP18" s="34">
        <v>4210.8968320492831</v>
      </c>
      <c r="AQ18" s="34">
        <v>9634.7753727637155</v>
      </c>
      <c r="AR18" s="34">
        <v>4487.858413410413</v>
      </c>
      <c r="AS18" s="34">
        <v>4104.1794190072578</v>
      </c>
      <c r="AT18" s="34">
        <v>5827.405088286092</v>
      </c>
      <c r="AU18" s="34">
        <v>5222.4417708563797</v>
      </c>
      <c r="AV18" s="34">
        <v>4224.341908261872</v>
      </c>
      <c r="AW18" s="34">
        <v>4343.4428423231238</v>
      </c>
      <c r="AX18" s="34">
        <v>4934.5430588657619</v>
      </c>
      <c r="AY18" s="34">
        <v>5931.9407961805218</v>
      </c>
      <c r="AZ18" s="34">
        <v>5172.9687328048039</v>
      </c>
      <c r="BA18" s="34">
        <v>6995.100966404827</v>
      </c>
      <c r="BB18" s="34">
        <v>65089.895201214043</v>
      </c>
      <c r="BC18" s="34">
        <v>5487.1861491169711</v>
      </c>
    </row>
    <row r="19" spans="1:55" s="31" customFormat="1" ht="15.75" customHeight="1" x14ac:dyDescent="0.2">
      <c r="A19" s="227" t="s">
        <v>122</v>
      </c>
      <c r="B19" s="227" t="s">
        <v>121</v>
      </c>
      <c r="C19" s="25">
        <v>2407.8603269184696</v>
      </c>
      <c r="D19" s="25">
        <v>2594.5590063464474</v>
      </c>
      <c r="E19" s="25">
        <v>2939.6806959362766</v>
      </c>
      <c r="F19" s="25">
        <v>1996.2269791947351</v>
      </c>
      <c r="G19" s="25">
        <v>3636.6164261980707</v>
      </c>
      <c r="H19" s="25">
        <v>3905.8968140227089</v>
      </c>
      <c r="I19" s="25">
        <v>4777.0564728817099</v>
      </c>
      <c r="J19" s="25">
        <v>5560.1604145778383</v>
      </c>
      <c r="K19" s="25">
        <v>4677.8379714596385</v>
      </c>
      <c r="L19" s="25">
        <v>4297.6889263086168</v>
      </c>
      <c r="M19" s="25">
        <v>2040.1451774433829</v>
      </c>
      <c r="N19" s="25">
        <v>3701.5534358223595</v>
      </c>
      <c r="O19" s="25">
        <v>42535.282647110253</v>
      </c>
      <c r="P19" s="58">
        <v>1845.0680475485879</v>
      </c>
      <c r="Q19" s="58">
        <v>2883.4288182923051</v>
      </c>
      <c r="R19" s="58">
        <v>4521.4679617974261</v>
      </c>
      <c r="S19" s="58">
        <v>5092.5118779150935</v>
      </c>
      <c r="T19" s="58">
        <v>2831.5997568898047</v>
      </c>
      <c r="U19" s="58">
        <v>3043.5344105236286</v>
      </c>
      <c r="V19" s="58">
        <v>4193.9214840418736</v>
      </c>
      <c r="W19" s="58">
        <v>5397.0263608619416</v>
      </c>
      <c r="X19" s="58">
        <v>7202.6845160494395</v>
      </c>
      <c r="Y19" s="58">
        <v>10548.24661945799</v>
      </c>
      <c r="Z19" s="58">
        <v>2579.0415381976859</v>
      </c>
      <c r="AA19" s="58">
        <v>2966.7073360019767</v>
      </c>
      <c r="AB19" s="58">
        <v>53105.238727577758</v>
      </c>
      <c r="AC19" s="58">
        <v>2018.7802937397842</v>
      </c>
      <c r="AD19" s="58">
        <v>2273.6216594663265</v>
      </c>
      <c r="AE19" s="58">
        <v>2306.9411809033172</v>
      </c>
      <c r="AF19" s="58">
        <v>3862.707673247864</v>
      </c>
      <c r="AG19" s="58">
        <v>3982.3177045728407</v>
      </c>
      <c r="AH19" s="58">
        <v>1769.8019465236569</v>
      </c>
      <c r="AI19" s="58">
        <v>2644.963705180041</v>
      </c>
      <c r="AJ19" s="58">
        <v>3199.3868855783699</v>
      </c>
      <c r="AK19" s="58">
        <v>3541.2811295156994</v>
      </c>
      <c r="AL19" s="58">
        <v>2835.317580780662</v>
      </c>
      <c r="AM19" s="58">
        <v>1917.3816306827564</v>
      </c>
      <c r="AN19" s="58">
        <v>3286.3428253177999</v>
      </c>
      <c r="AO19" s="58">
        <v>33638.844215509118</v>
      </c>
      <c r="AP19" s="58">
        <v>2820.6829556296966</v>
      </c>
      <c r="AQ19" s="58">
        <v>3422.7250814568974</v>
      </c>
      <c r="AR19" s="58">
        <v>3702.4206801879318</v>
      </c>
      <c r="AS19" s="58">
        <v>2829.9932714367815</v>
      </c>
      <c r="AT19" s="58">
        <v>3184.8978679063034</v>
      </c>
      <c r="AU19" s="58">
        <v>2397.775854566316</v>
      </c>
      <c r="AV19" s="58">
        <v>2783.3844364428278</v>
      </c>
      <c r="AW19" s="58">
        <v>2780.4668949713464</v>
      </c>
      <c r="AX19" s="58">
        <v>2149.0528813842811</v>
      </c>
      <c r="AY19" s="58">
        <v>2887.9729503892213</v>
      </c>
      <c r="AZ19" s="58">
        <v>2801.3656672726715</v>
      </c>
      <c r="BA19" s="58">
        <v>2651.5913004422587</v>
      </c>
      <c r="BB19" s="58">
        <v>34412.329842086539</v>
      </c>
      <c r="BC19" s="58">
        <v>1700.6971768393132</v>
      </c>
    </row>
    <row r="20" spans="1:55" s="31" customFormat="1" ht="15.75" customHeight="1" x14ac:dyDescent="0.2">
      <c r="A20" s="55" t="s">
        <v>122</v>
      </c>
      <c r="B20" s="55" t="s">
        <v>116</v>
      </c>
      <c r="C20" s="34">
        <v>2361.4871265871475</v>
      </c>
      <c r="D20" s="34">
        <v>458.87001671454794</v>
      </c>
      <c r="E20" s="34">
        <v>2052.9942222783329</v>
      </c>
      <c r="F20" s="34">
        <v>1101.1755394568181</v>
      </c>
      <c r="G20" s="34">
        <v>1295.1732325795037</v>
      </c>
      <c r="H20" s="34">
        <v>1685.1870288238936</v>
      </c>
      <c r="I20" s="34">
        <v>4388.6729056694739</v>
      </c>
      <c r="J20" s="34">
        <v>1626.4888013907816</v>
      </c>
      <c r="K20" s="34">
        <v>3206.4679876697542</v>
      </c>
      <c r="L20" s="34">
        <v>1016.1641383931758</v>
      </c>
      <c r="M20" s="34">
        <v>624.02349339802981</v>
      </c>
      <c r="N20" s="34">
        <v>805.20069594291328</v>
      </c>
      <c r="O20" s="34">
        <v>20621.905188904369</v>
      </c>
      <c r="P20" s="34">
        <v>249.98706996693997</v>
      </c>
      <c r="Q20" s="34">
        <v>354.41039534260329</v>
      </c>
      <c r="R20" s="34">
        <v>581.01685297898985</v>
      </c>
      <c r="S20" s="34">
        <v>418.1712930775069</v>
      </c>
      <c r="T20" s="34">
        <v>799.42815530972973</v>
      </c>
      <c r="U20" s="34">
        <v>802.79849139906548</v>
      </c>
      <c r="V20" s="34">
        <v>975.43602580312245</v>
      </c>
      <c r="W20" s="34">
        <v>494.96365401016214</v>
      </c>
      <c r="X20" s="34">
        <v>823.77200034427688</v>
      </c>
      <c r="Y20" s="34">
        <v>1907.7320040890661</v>
      </c>
      <c r="Z20" s="34">
        <v>1588.0404053542563</v>
      </c>
      <c r="AA20" s="34">
        <v>1049.2510238951415</v>
      </c>
      <c r="AB20" s="34">
        <v>10045.007371570862</v>
      </c>
      <c r="AC20" s="34">
        <v>612.2636877741038</v>
      </c>
      <c r="AD20" s="34">
        <v>1441.9401006831715</v>
      </c>
      <c r="AE20" s="34">
        <v>1435.0039106695269</v>
      </c>
      <c r="AF20" s="34">
        <v>1056.2916378474074</v>
      </c>
      <c r="AG20" s="34">
        <v>1285.9675816969063</v>
      </c>
      <c r="AH20" s="34">
        <v>1264.6697323659832</v>
      </c>
      <c r="AI20" s="34">
        <v>1089.4894848822059</v>
      </c>
      <c r="AJ20" s="34">
        <v>2170.9549023842692</v>
      </c>
      <c r="AK20" s="34">
        <v>1214.4047871705823</v>
      </c>
      <c r="AL20" s="34">
        <v>451.35228628511305</v>
      </c>
      <c r="AM20" s="34">
        <v>266.45262796484246</v>
      </c>
      <c r="AN20" s="34">
        <v>596.49242777730478</v>
      </c>
      <c r="AO20" s="34">
        <v>12885.283167501417</v>
      </c>
      <c r="AP20" s="34">
        <v>560.85993898659501</v>
      </c>
      <c r="AQ20" s="34">
        <v>503.33724972443946</v>
      </c>
      <c r="AR20" s="34">
        <v>613.22480230467318</v>
      </c>
      <c r="AS20" s="34">
        <v>897.34104937550535</v>
      </c>
      <c r="AT20" s="34">
        <v>2251.7797581945956</v>
      </c>
      <c r="AU20" s="34">
        <v>1229.5201884531143</v>
      </c>
      <c r="AV20" s="34">
        <v>1116.5979929965231</v>
      </c>
      <c r="AW20" s="34">
        <v>493.25549040661298</v>
      </c>
      <c r="AX20" s="34">
        <v>1208.7931503957464</v>
      </c>
      <c r="AY20" s="34">
        <v>2879.8163579221214</v>
      </c>
      <c r="AZ20" s="34">
        <v>3515.8109970022588</v>
      </c>
      <c r="BA20" s="34">
        <v>751.43972327477366</v>
      </c>
      <c r="BB20" s="34">
        <v>16021.776699036962</v>
      </c>
      <c r="BC20" s="34">
        <v>806.7650360412199</v>
      </c>
    </row>
    <row r="21" spans="1:55" s="31" customFormat="1" ht="15.75" customHeight="1" x14ac:dyDescent="0.2">
      <c r="A21" s="227" t="s">
        <v>122</v>
      </c>
      <c r="B21" s="227" t="s">
        <v>284</v>
      </c>
      <c r="C21" s="25">
        <v>0</v>
      </c>
      <c r="D21" s="25">
        <v>36.94869668267949</v>
      </c>
      <c r="E21" s="25">
        <v>36.627984711363879</v>
      </c>
      <c r="F21" s="25">
        <v>0</v>
      </c>
      <c r="G21" s="25">
        <v>0</v>
      </c>
      <c r="H21" s="25">
        <v>0</v>
      </c>
      <c r="I21" s="25">
        <v>0</v>
      </c>
      <c r="J21" s="25">
        <v>0</v>
      </c>
      <c r="K21" s="25">
        <v>0</v>
      </c>
      <c r="L21" s="25">
        <v>0</v>
      </c>
      <c r="M21" s="25">
        <v>0</v>
      </c>
      <c r="N21" s="25">
        <v>0</v>
      </c>
      <c r="O21" s="25">
        <v>73.576681394043362</v>
      </c>
      <c r="P21" s="58">
        <v>0</v>
      </c>
      <c r="Q21" s="58">
        <v>0</v>
      </c>
      <c r="R21" s="58">
        <v>0</v>
      </c>
      <c r="S21" s="58">
        <v>0</v>
      </c>
      <c r="T21" s="58">
        <v>0</v>
      </c>
      <c r="U21" s="58">
        <v>0</v>
      </c>
      <c r="V21" s="58">
        <v>0</v>
      </c>
      <c r="W21" s="58">
        <v>0</v>
      </c>
      <c r="X21" s="58">
        <v>0</v>
      </c>
      <c r="Y21" s="58">
        <v>0</v>
      </c>
      <c r="Z21" s="58">
        <v>0</v>
      </c>
      <c r="AA21" s="58">
        <v>0</v>
      </c>
      <c r="AB21" s="58">
        <v>0</v>
      </c>
      <c r="AC21" s="58">
        <v>0</v>
      </c>
      <c r="AD21" s="58">
        <v>0</v>
      </c>
      <c r="AE21" s="58">
        <v>0</v>
      </c>
      <c r="AF21" s="58">
        <v>0</v>
      </c>
      <c r="AG21" s="58">
        <v>0</v>
      </c>
      <c r="AH21" s="58">
        <v>0</v>
      </c>
      <c r="AI21" s="58">
        <v>0</v>
      </c>
      <c r="AJ21" s="58">
        <v>0</v>
      </c>
      <c r="AK21" s="58">
        <v>0</v>
      </c>
      <c r="AL21" s="58">
        <v>0</v>
      </c>
      <c r="AM21" s="58">
        <v>0</v>
      </c>
      <c r="AN21" s="58">
        <v>0</v>
      </c>
      <c r="AO21" s="58">
        <v>0</v>
      </c>
      <c r="AP21" s="58">
        <v>0</v>
      </c>
      <c r="AQ21" s="58">
        <v>0</v>
      </c>
      <c r="AR21" s="58">
        <v>0</v>
      </c>
      <c r="AS21" s="58">
        <v>0</v>
      </c>
      <c r="AT21" s="58">
        <v>0</v>
      </c>
      <c r="AU21" s="58">
        <v>0</v>
      </c>
      <c r="AV21" s="58">
        <v>0</v>
      </c>
      <c r="AW21" s="58">
        <v>0</v>
      </c>
      <c r="AX21" s="58">
        <v>0</v>
      </c>
      <c r="AY21" s="58">
        <v>0</v>
      </c>
      <c r="AZ21" s="58">
        <v>0</v>
      </c>
      <c r="BA21" s="58">
        <v>5.1486600276018439</v>
      </c>
      <c r="BB21" s="58">
        <v>5.1486600276018439</v>
      </c>
      <c r="BC21" s="58">
        <v>0</v>
      </c>
    </row>
    <row r="22" spans="1:55" s="31" customFormat="1" ht="15.75" customHeight="1" x14ac:dyDescent="0.2">
      <c r="A22" s="55" t="s">
        <v>122</v>
      </c>
      <c r="B22" s="55" t="s">
        <v>122</v>
      </c>
      <c r="C22" s="34"/>
      <c r="D22" s="34"/>
      <c r="E22" s="34"/>
      <c r="F22" s="34"/>
      <c r="G22" s="34"/>
      <c r="H22" s="34"/>
      <c r="I22" s="34"/>
      <c r="J22" s="34"/>
      <c r="K22" s="34"/>
      <c r="L22" s="34"/>
      <c r="M22" s="34"/>
      <c r="N22" s="34"/>
      <c r="O22" s="34"/>
      <c r="P22" s="34"/>
      <c r="Q22" s="34"/>
      <c r="R22" s="34"/>
      <c r="S22" s="34"/>
      <c r="T22" s="34"/>
      <c r="U22" s="34"/>
      <c r="V22" s="34"/>
      <c r="W22" s="34"/>
      <c r="X22" s="34"/>
      <c r="Y22" s="34"/>
      <c r="Z22" s="34"/>
      <c r="AA22" s="34"/>
      <c r="AB22" s="34"/>
      <c r="AC22" s="34"/>
      <c r="AD22" s="34"/>
      <c r="AE22" s="34"/>
      <c r="AF22" s="34"/>
      <c r="AG22" s="34"/>
      <c r="AH22" s="34"/>
      <c r="AI22" s="34"/>
      <c r="AJ22" s="34"/>
      <c r="AK22" s="34"/>
      <c r="AL22" s="34"/>
      <c r="AM22" s="34"/>
      <c r="AN22" s="34"/>
      <c r="AO22" s="34"/>
      <c r="AP22" s="34"/>
      <c r="AQ22" s="34"/>
      <c r="AR22" s="34"/>
      <c r="AS22" s="34"/>
      <c r="AT22" s="34"/>
      <c r="AU22" s="34"/>
      <c r="AV22" s="34"/>
      <c r="AW22" s="34"/>
      <c r="AX22" s="34"/>
      <c r="AY22" s="34"/>
      <c r="AZ22" s="34"/>
      <c r="BA22" s="34"/>
      <c r="BB22" s="34"/>
      <c r="BC22" s="34"/>
    </row>
    <row r="23" spans="1:55" s="31" customFormat="1" ht="15.75" customHeight="1" x14ac:dyDescent="0.2">
      <c r="A23" s="49" t="s">
        <v>286</v>
      </c>
      <c r="B23" s="49" t="s">
        <v>122</v>
      </c>
      <c r="C23" s="52">
        <v>2971.2866476702193</v>
      </c>
      <c r="D23" s="52">
        <v>3981.8732634383341</v>
      </c>
      <c r="E23" s="52">
        <v>4544.9269671917955</v>
      </c>
      <c r="F23" s="52">
        <v>4652.3387139722763</v>
      </c>
      <c r="G23" s="52">
        <v>4515.7237261687142</v>
      </c>
      <c r="H23" s="52">
        <v>5129.2655376813691</v>
      </c>
      <c r="I23" s="52">
        <v>3926.9037498565394</v>
      </c>
      <c r="J23" s="52">
        <v>6955.4429498371392</v>
      </c>
      <c r="K23" s="52">
        <v>4276.2001339302524</v>
      </c>
      <c r="L23" s="52">
        <v>7292.5437988141603</v>
      </c>
      <c r="M23" s="52">
        <v>7822.0219753988868</v>
      </c>
      <c r="N23" s="52">
        <v>5044.698379939372</v>
      </c>
      <c r="O23" s="52">
        <v>61113.225843899061</v>
      </c>
      <c r="P23" s="52">
        <v>2994.3830440143111</v>
      </c>
      <c r="Q23" s="52">
        <v>3759.1214371592446</v>
      </c>
      <c r="R23" s="52">
        <v>4777.7689483547874</v>
      </c>
      <c r="S23" s="52">
        <v>4001.9975448199348</v>
      </c>
      <c r="T23" s="52">
        <v>4529.7823043435628</v>
      </c>
      <c r="U23" s="52">
        <v>8070.3807056222668</v>
      </c>
      <c r="V23" s="52">
        <v>7196.9802425403122</v>
      </c>
      <c r="W23" s="52">
        <v>4496.8323486481286</v>
      </c>
      <c r="X23" s="52">
        <v>5607.1626860462002</v>
      </c>
      <c r="Y23" s="52">
        <v>6192.5166224044942</v>
      </c>
      <c r="Z23" s="52">
        <v>5305.1829160001598</v>
      </c>
      <c r="AA23" s="52">
        <v>9172.8797984194971</v>
      </c>
      <c r="AB23" s="52">
        <v>66104.988598372904</v>
      </c>
      <c r="AC23" s="52">
        <v>3845.6520648663331</v>
      </c>
      <c r="AD23" s="52">
        <v>5230.2017113462807</v>
      </c>
      <c r="AE23" s="52">
        <v>5652.9760698965138</v>
      </c>
      <c r="AF23" s="52">
        <v>5639.8984274805407</v>
      </c>
      <c r="AG23" s="52">
        <v>5530.5927559059346</v>
      </c>
      <c r="AH23" s="52">
        <v>4656.9206912936779</v>
      </c>
      <c r="AI23" s="52">
        <v>4990.1234955600958</v>
      </c>
      <c r="AJ23" s="52">
        <v>5832.570608353647</v>
      </c>
      <c r="AK23" s="52">
        <v>5541.6367448604942</v>
      </c>
      <c r="AL23" s="52">
        <v>6153.5139676241988</v>
      </c>
      <c r="AM23" s="52">
        <v>5488.645774366275</v>
      </c>
      <c r="AN23" s="52">
        <v>8741.2709437668691</v>
      </c>
      <c r="AO23" s="52">
        <v>67304.003255320858</v>
      </c>
      <c r="AP23" s="52">
        <v>4987.2853767701663</v>
      </c>
      <c r="AQ23" s="52">
        <v>6680.7490400804272</v>
      </c>
      <c r="AR23" s="52">
        <v>6067.5859418804739</v>
      </c>
      <c r="AS23" s="52">
        <v>6143.3319471247087</v>
      </c>
      <c r="AT23" s="52">
        <v>5360.3892581684267</v>
      </c>
      <c r="AU23" s="52">
        <v>5963.5737536738889</v>
      </c>
      <c r="AV23" s="52">
        <v>7255.3608770431947</v>
      </c>
      <c r="AW23" s="52">
        <v>5609.7721634280651</v>
      </c>
      <c r="AX23" s="52">
        <v>6303.57334075772</v>
      </c>
      <c r="AY23" s="52">
        <v>9513.73186253522</v>
      </c>
      <c r="AZ23" s="52">
        <v>6806.9508872171191</v>
      </c>
      <c r="BA23" s="52">
        <v>8201.6091716188548</v>
      </c>
      <c r="BB23" s="52">
        <v>78893.913620298277</v>
      </c>
      <c r="BC23" s="52">
        <v>2968.0273006962561</v>
      </c>
    </row>
    <row r="24" spans="1:55" s="31" customFormat="1" ht="15.75" customHeight="1" x14ac:dyDescent="0.2">
      <c r="A24" s="55" t="s">
        <v>122</v>
      </c>
      <c r="B24" s="55" t="s">
        <v>116</v>
      </c>
      <c r="C24" s="34">
        <v>2029.8588009655766</v>
      </c>
      <c r="D24" s="34">
        <v>3060.910280445069</v>
      </c>
      <c r="E24" s="34">
        <v>3204.4526246311098</v>
      </c>
      <c r="F24" s="34">
        <v>3557.0123981606012</v>
      </c>
      <c r="G24" s="34">
        <v>3227.886502012258</v>
      </c>
      <c r="H24" s="34">
        <v>3902.6605496807247</v>
      </c>
      <c r="I24" s="34">
        <v>2866.4770264068529</v>
      </c>
      <c r="J24" s="34">
        <v>5305.1767676108057</v>
      </c>
      <c r="K24" s="34">
        <v>3008.5520939740181</v>
      </c>
      <c r="L24" s="34">
        <v>5565.8856971819878</v>
      </c>
      <c r="M24" s="34">
        <v>5053.6230693650368</v>
      </c>
      <c r="N24" s="34">
        <v>3901.9583381415696</v>
      </c>
      <c r="O24" s="34">
        <v>44684.454148575613</v>
      </c>
      <c r="P24" s="34">
        <v>2104.9508763360009</v>
      </c>
      <c r="Q24" s="34">
        <v>3033.2995872650358</v>
      </c>
      <c r="R24" s="34">
        <v>3637.0058037323342</v>
      </c>
      <c r="S24" s="34">
        <v>3058.0249671393708</v>
      </c>
      <c r="T24" s="34">
        <v>2592.0844007355909</v>
      </c>
      <c r="U24" s="34">
        <v>5373.1730198704963</v>
      </c>
      <c r="V24" s="34">
        <v>4240.2622615104601</v>
      </c>
      <c r="W24" s="34">
        <v>3355.6572653435828</v>
      </c>
      <c r="X24" s="34">
        <v>4356.626735272278</v>
      </c>
      <c r="Y24" s="34">
        <v>4607.4552035299002</v>
      </c>
      <c r="Z24" s="34">
        <v>3932.8362794458153</v>
      </c>
      <c r="AA24" s="34">
        <v>7485.2389574810595</v>
      </c>
      <c r="AB24" s="34">
        <v>47776.615357661925</v>
      </c>
      <c r="AC24" s="34">
        <v>2795.4169923919144</v>
      </c>
      <c r="AD24" s="34">
        <v>3517.7560520856609</v>
      </c>
      <c r="AE24" s="34">
        <v>3792.7662393689525</v>
      </c>
      <c r="AF24" s="34">
        <v>3391.8093755510281</v>
      </c>
      <c r="AG24" s="34">
        <v>3844.7012275587613</v>
      </c>
      <c r="AH24" s="34">
        <v>2575.4894445602895</v>
      </c>
      <c r="AI24" s="34">
        <v>3762.4710714599078</v>
      </c>
      <c r="AJ24" s="34">
        <v>3836.7737733784011</v>
      </c>
      <c r="AK24" s="34">
        <v>3826.3638513279548</v>
      </c>
      <c r="AL24" s="34">
        <v>4121.4633824924058</v>
      </c>
      <c r="AM24" s="34">
        <v>3301.6166618415623</v>
      </c>
      <c r="AN24" s="34">
        <v>5936.4109916160569</v>
      </c>
      <c r="AO24" s="34">
        <v>44703.039063632896</v>
      </c>
      <c r="AP24" s="34">
        <v>2273.6837399208689</v>
      </c>
      <c r="AQ24" s="34">
        <v>4085.8973582528865</v>
      </c>
      <c r="AR24" s="34">
        <v>4119.0640648866029</v>
      </c>
      <c r="AS24" s="34">
        <v>4236.7138912122173</v>
      </c>
      <c r="AT24" s="34">
        <v>3196.4809272537823</v>
      </c>
      <c r="AU24" s="34">
        <v>3983.784329121987</v>
      </c>
      <c r="AV24" s="34">
        <v>4729.3099224173129</v>
      </c>
      <c r="AW24" s="34">
        <v>3700.0269387619774</v>
      </c>
      <c r="AX24" s="34">
        <v>4423.1255220268595</v>
      </c>
      <c r="AY24" s="34">
        <v>6984.1732009607285</v>
      </c>
      <c r="AZ24" s="34">
        <v>4365.6874336953224</v>
      </c>
      <c r="BA24" s="34">
        <v>5122.4414503074531</v>
      </c>
      <c r="BB24" s="34">
        <v>51220.388778818</v>
      </c>
      <c r="BC24" s="34">
        <v>1819.828512913346</v>
      </c>
    </row>
    <row r="25" spans="1:55" s="31" customFormat="1" ht="15.75" customHeight="1" x14ac:dyDescent="0.2">
      <c r="A25" s="227" t="s">
        <v>122</v>
      </c>
      <c r="B25" s="227" t="s">
        <v>120</v>
      </c>
      <c r="C25" s="25">
        <v>186.35763432135818</v>
      </c>
      <c r="D25" s="25">
        <v>491.88562240366457</v>
      </c>
      <c r="E25" s="25">
        <v>632.01390754120223</v>
      </c>
      <c r="F25" s="25">
        <v>689.19915781303496</v>
      </c>
      <c r="G25" s="25">
        <v>820.85415806187689</v>
      </c>
      <c r="H25" s="25">
        <v>910.20386184204938</v>
      </c>
      <c r="I25" s="25">
        <v>668.95899897475635</v>
      </c>
      <c r="J25" s="25">
        <v>1061.6720729003841</v>
      </c>
      <c r="K25" s="25">
        <v>629.90614281548085</v>
      </c>
      <c r="L25" s="25">
        <v>801.2077561257272</v>
      </c>
      <c r="M25" s="25">
        <v>667.95548194848959</v>
      </c>
      <c r="N25" s="25">
        <v>701.04637322245992</v>
      </c>
      <c r="O25" s="25">
        <v>8261.2611679704842</v>
      </c>
      <c r="P25" s="58">
        <v>530.58236047947003</v>
      </c>
      <c r="Q25" s="58">
        <v>508.96080406194932</v>
      </c>
      <c r="R25" s="58">
        <v>591.74172084852648</v>
      </c>
      <c r="S25" s="58">
        <v>664.14776376588213</v>
      </c>
      <c r="T25" s="58">
        <v>822.84113228985996</v>
      </c>
      <c r="U25" s="58">
        <v>614.68716181183709</v>
      </c>
      <c r="V25" s="58">
        <v>834.67733174888724</v>
      </c>
      <c r="W25" s="58">
        <v>780.16913424277027</v>
      </c>
      <c r="X25" s="58">
        <v>658.91657926695427</v>
      </c>
      <c r="Y25" s="58">
        <v>1073.7356300368931</v>
      </c>
      <c r="Z25" s="58">
        <v>692.70544898845446</v>
      </c>
      <c r="AA25" s="58">
        <v>871.59188895626426</v>
      </c>
      <c r="AB25" s="58">
        <v>8644.7569564977475</v>
      </c>
      <c r="AC25" s="58">
        <v>658.0286701704473</v>
      </c>
      <c r="AD25" s="58">
        <v>688.42254995865994</v>
      </c>
      <c r="AE25" s="58">
        <v>806.81037286277194</v>
      </c>
      <c r="AF25" s="58">
        <v>1300.1171327704201</v>
      </c>
      <c r="AG25" s="58">
        <v>875.7029890750639</v>
      </c>
      <c r="AH25" s="58">
        <v>781.99573216265878</v>
      </c>
      <c r="AI25" s="58">
        <v>736.6545718560086</v>
      </c>
      <c r="AJ25" s="58">
        <v>949.04455932194708</v>
      </c>
      <c r="AK25" s="58">
        <v>816.6295183426505</v>
      </c>
      <c r="AL25" s="58">
        <v>980.27448128825472</v>
      </c>
      <c r="AM25" s="58">
        <v>1244.9212559817042</v>
      </c>
      <c r="AN25" s="58">
        <v>1908.500156797566</v>
      </c>
      <c r="AO25" s="58">
        <v>11747.101990588151</v>
      </c>
      <c r="AP25" s="58">
        <v>1240.8300276355358</v>
      </c>
      <c r="AQ25" s="58">
        <v>1951.9776160079459</v>
      </c>
      <c r="AR25" s="58">
        <v>1102.3897449778619</v>
      </c>
      <c r="AS25" s="58">
        <v>844.72018054977946</v>
      </c>
      <c r="AT25" s="58">
        <v>996.63104454034612</v>
      </c>
      <c r="AU25" s="58">
        <v>1204.3444860690072</v>
      </c>
      <c r="AV25" s="58">
        <v>1292.8309637823725</v>
      </c>
      <c r="AW25" s="58">
        <v>1054.9547237517634</v>
      </c>
      <c r="AX25" s="58">
        <v>1083.153842780554</v>
      </c>
      <c r="AY25" s="58">
        <v>1350.4924043692713</v>
      </c>
      <c r="AZ25" s="58">
        <v>1539.2387232525275</v>
      </c>
      <c r="BA25" s="58">
        <v>2028.555698386949</v>
      </c>
      <c r="BB25" s="58">
        <v>15690.119456103914</v>
      </c>
      <c r="BC25" s="58">
        <v>789.4998012508953</v>
      </c>
    </row>
    <row r="26" spans="1:55" s="31" customFormat="1" ht="15.75" customHeight="1" x14ac:dyDescent="0.2">
      <c r="A26" s="55" t="s">
        <v>122</v>
      </c>
      <c r="B26" s="55" t="s">
        <v>119</v>
      </c>
      <c r="C26" s="34">
        <v>590.54492326279671</v>
      </c>
      <c r="D26" s="34">
        <v>228.41984911536309</v>
      </c>
      <c r="E26" s="34">
        <v>388.34951530346393</v>
      </c>
      <c r="F26" s="34">
        <v>169.49460872738129</v>
      </c>
      <c r="G26" s="34">
        <v>151.31027439601397</v>
      </c>
      <c r="H26" s="34">
        <v>240.79958956268075</v>
      </c>
      <c r="I26" s="34">
        <v>327.16289673164295</v>
      </c>
      <c r="J26" s="34">
        <v>457.04337910192453</v>
      </c>
      <c r="K26" s="34">
        <v>197.93032875163158</v>
      </c>
      <c r="L26" s="34">
        <v>152.46728995252445</v>
      </c>
      <c r="M26" s="34">
        <v>304.21295506313874</v>
      </c>
      <c r="N26" s="34">
        <v>260.21706887098446</v>
      </c>
      <c r="O26" s="34">
        <v>3467.952678839546</v>
      </c>
      <c r="P26" s="34">
        <v>248.66411550501138</v>
      </c>
      <c r="Q26" s="34">
        <v>216.86104583225978</v>
      </c>
      <c r="R26" s="34">
        <v>284.14290962338612</v>
      </c>
      <c r="S26" s="34">
        <v>272.21167736508829</v>
      </c>
      <c r="T26" s="34">
        <v>316.13058462119119</v>
      </c>
      <c r="U26" s="34">
        <v>1798.7414915513921</v>
      </c>
      <c r="V26" s="34">
        <v>1981.1227114791354</v>
      </c>
      <c r="W26" s="34">
        <v>202.58945702508737</v>
      </c>
      <c r="X26" s="34">
        <v>459.35010781981191</v>
      </c>
      <c r="Y26" s="34">
        <v>301.31559978831962</v>
      </c>
      <c r="Z26" s="34">
        <v>301.44537814571186</v>
      </c>
      <c r="AA26" s="34">
        <v>482.31415148212614</v>
      </c>
      <c r="AB26" s="34">
        <v>6864.8892302385202</v>
      </c>
      <c r="AC26" s="34">
        <v>206.463594841776</v>
      </c>
      <c r="AD26" s="34">
        <v>932.39710803640628</v>
      </c>
      <c r="AE26" s="34">
        <v>862.24101715170843</v>
      </c>
      <c r="AF26" s="34">
        <v>670.1051006357734</v>
      </c>
      <c r="AG26" s="34">
        <v>652.40096639946012</v>
      </c>
      <c r="AH26" s="34">
        <v>472.08059172894411</v>
      </c>
      <c r="AI26" s="34">
        <v>396.40499013221353</v>
      </c>
      <c r="AJ26" s="34">
        <v>496.13822496106957</v>
      </c>
      <c r="AK26" s="34">
        <v>432.21845052140543</v>
      </c>
      <c r="AL26" s="34">
        <v>401.52113087043796</v>
      </c>
      <c r="AM26" s="34">
        <v>503.75485116124338</v>
      </c>
      <c r="AN26" s="34">
        <v>528.54399096775387</v>
      </c>
      <c r="AO26" s="34">
        <v>6554.2700174081929</v>
      </c>
      <c r="AP26" s="34">
        <v>475.17306190103989</v>
      </c>
      <c r="AQ26" s="34">
        <v>455.48710619072426</v>
      </c>
      <c r="AR26" s="34">
        <v>546.75953674522907</v>
      </c>
      <c r="AS26" s="34">
        <v>432.43003929667822</v>
      </c>
      <c r="AT26" s="34">
        <v>755.74918280050815</v>
      </c>
      <c r="AU26" s="34">
        <v>538.98246987351376</v>
      </c>
      <c r="AV26" s="34">
        <v>965.70573023002589</v>
      </c>
      <c r="AW26" s="34">
        <v>650.22889977632872</v>
      </c>
      <c r="AX26" s="34">
        <v>350.06088401136924</v>
      </c>
      <c r="AY26" s="34">
        <v>568.9067231307979</v>
      </c>
      <c r="AZ26" s="34">
        <v>392.62942893239011</v>
      </c>
      <c r="BA26" s="34">
        <v>652.57056945200372</v>
      </c>
      <c r="BB26" s="34">
        <v>6784.6836323406105</v>
      </c>
      <c r="BC26" s="34">
        <v>213.51180303114378</v>
      </c>
    </row>
    <row r="27" spans="1:55" s="31" customFormat="1" ht="15.75" customHeight="1" x14ac:dyDescent="0.2">
      <c r="A27" s="50" t="s">
        <v>122</v>
      </c>
      <c r="B27" s="50" t="s">
        <v>284</v>
      </c>
      <c r="C27" s="87">
        <v>164.52528912048814</v>
      </c>
      <c r="D27" s="87">
        <v>200.65751147423768</v>
      </c>
      <c r="E27" s="87">
        <v>320.11091971601985</v>
      </c>
      <c r="F27" s="87">
        <v>236.63254927125945</v>
      </c>
      <c r="G27" s="87">
        <v>315.6727916985642</v>
      </c>
      <c r="H27" s="87">
        <v>75.601536595914283</v>
      </c>
      <c r="I27" s="87">
        <v>64.304827743287063</v>
      </c>
      <c r="J27" s="87">
        <v>131.55073022402439</v>
      </c>
      <c r="K27" s="87">
        <v>439.81156838912216</v>
      </c>
      <c r="L27" s="87">
        <v>772.98305555392005</v>
      </c>
      <c r="M27" s="87">
        <v>1796.2304690222222</v>
      </c>
      <c r="N27" s="87">
        <v>181.47659970435834</v>
      </c>
      <c r="O27" s="87">
        <v>4699.5578485134183</v>
      </c>
      <c r="P27" s="88">
        <v>110.1856916938288</v>
      </c>
      <c r="Q27" s="88">
        <v>0</v>
      </c>
      <c r="R27" s="88">
        <v>264.87851415054132</v>
      </c>
      <c r="S27" s="88">
        <v>7.6131365495934435</v>
      </c>
      <c r="T27" s="88">
        <v>798.72618669692156</v>
      </c>
      <c r="U27" s="88">
        <v>283.77903238854191</v>
      </c>
      <c r="V27" s="88">
        <v>140.91793780182965</v>
      </c>
      <c r="W27" s="88">
        <v>158.416492036688</v>
      </c>
      <c r="X27" s="88">
        <v>132.26926368715613</v>
      </c>
      <c r="Y27" s="88">
        <v>210.01018904938087</v>
      </c>
      <c r="Z27" s="88">
        <v>378.19580942017961</v>
      </c>
      <c r="AA27" s="88">
        <v>333.73480050004798</v>
      </c>
      <c r="AB27" s="88">
        <v>2818.7270539747092</v>
      </c>
      <c r="AC27" s="88">
        <v>185.74280746219608</v>
      </c>
      <c r="AD27" s="88">
        <v>91.626001265553214</v>
      </c>
      <c r="AE27" s="88">
        <v>191.1584405130809</v>
      </c>
      <c r="AF27" s="88">
        <v>277.86681852331941</v>
      </c>
      <c r="AG27" s="88">
        <v>157.78757287264895</v>
      </c>
      <c r="AH27" s="88">
        <v>827.3549228417852</v>
      </c>
      <c r="AI27" s="88">
        <v>94.592862111966824</v>
      </c>
      <c r="AJ27" s="88">
        <v>550.61405069222951</v>
      </c>
      <c r="AK27" s="88">
        <v>466.42492466848307</v>
      </c>
      <c r="AL27" s="88">
        <v>650.25497297310017</v>
      </c>
      <c r="AM27" s="88">
        <v>438.35300538176591</v>
      </c>
      <c r="AN27" s="88">
        <v>367.81580438549145</v>
      </c>
      <c r="AO27" s="88">
        <v>4299.5921836916204</v>
      </c>
      <c r="AP27" s="88">
        <v>997.5985473127223</v>
      </c>
      <c r="AQ27" s="88">
        <v>187.38695962887152</v>
      </c>
      <c r="AR27" s="88">
        <v>299.37259527077975</v>
      </c>
      <c r="AS27" s="88">
        <v>629.46783606603333</v>
      </c>
      <c r="AT27" s="88">
        <v>411.52810357379064</v>
      </c>
      <c r="AU27" s="88">
        <v>236.46246860938038</v>
      </c>
      <c r="AV27" s="88">
        <v>267.51426061348479</v>
      </c>
      <c r="AW27" s="88">
        <v>204.56160113799538</v>
      </c>
      <c r="AX27" s="88">
        <v>447.2330919389367</v>
      </c>
      <c r="AY27" s="88">
        <v>610.15953407442237</v>
      </c>
      <c r="AZ27" s="88">
        <v>509.39530133687833</v>
      </c>
      <c r="BA27" s="88">
        <v>398.04145347244923</v>
      </c>
      <c r="BB27" s="88">
        <v>5198.7217530357448</v>
      </c>
      <c r="BC27" s="88">
        <v>145.18718350087119</v>
      </c>
    </row>
    <row r="28" spans="1:55" s="31" customFormat="1" ht="15.75" customHeight="1" x14ac:dyDescent="0.2">
      <c r="A28" s="227" t="s">
        <v>76</v>
      </c>
      <c r="B28" s="227"/>
      <c r="C28" s="25"/>
      <c r="D28" s="25"/>
      <c r="E28" s="25"/>
      <c r="F28" s="25"/>
      <c r="G28" s="25"/>
      <c r="H28" s="25"/>
      <c r="I28" s="25"/>
      <c r="J28" s="25"/>
      <c r="K28" s="25"/>
      <c r="L28" s="25"/>
      <c r="M28" s="25"/>
      <c r="N28" s="25"/>
      <c r="O28" s="25"/>
      <c r="P28" s="58"/>
      <c r="Q28" s="58"/>
      <c r="R28" s="58"/>
      <c r="S28" s="58"/>
      <c r="T28" s="58"/>
      <c r="U28" s="58"/>
      <c r="V28" s="58"/>
      <c r="W28" s="58"/>
      <c r="X28" s="58"/>
      <c r="Y28" s="58"/>
      <c r="Z28" s="58"/>
      <c r="AA28" s="58"/>
      <c r="AB28" s="58"/>
      <c r="AC28" s="58"/>
      <c r="AD28" s="58"/>
      <c r="AE28" s="58"/>
      <c r="AF28" s="58"/>
      <c r="AG28" s="58"/>
      <c r="AH28" s="58"/>
      <c r="AI28" s="58"/>
      <c r="AJ28" s="58"/>
      <c r="AK28" s="58"/>
      <c r="AL28" s="58"/>
      <c r="AM28" s="58"/>
      <c r="AN28" s="58"/>
      <c r="AO28" s="58"/>
      <c r="AP28" s="58"/>
      <c r="AQ28" s="58"/>
      <c r="AR28" s="58"/>
      <c r="AS28" s="58"/>
      <c r="AT28" s="58"/>
      <c r="AU28" s="58"/>
      <c r="AV28" s="58"/>
      <c r="AW28" s="58"/>
      <c r="AX28" s="58"/>
    </row>
    <row r="29" spans="1:55" s="38" customFormat="1" ht="15" customHeight="1" x14ac:dyDescent="0.15">
      <c r="A29" s="39" t="s">
        <v>47</v>
      </c>
      <c r="B29" s="73"/>
      <c r="C29" s="40"/>
      <c r="D29" s="40"/>
      <c r="E29" s="40"/>
      <c r="F29" s="40"/>
      <c r="G29" s="40"/>
      <c r="H29" s="40"/>
      <c r="I29" s="40"/>
      <c r="J29" s="40"/>
      <c r="K29" s="40"/>
      <c r="L29" s="40"/>
      <c r="M29" s="40"/>
      <c r="N29" s="158"/>
    </row>
    <row r="30" spans="1:55" s="38" customFormat="1" ht="15" customHeight="1" x14ac:dyDescent="0.15">
      <c r="A30" s="210" t="s">
        <v>48</v>
      </c>
      <c r="B30" s="74"/>
      <c r="C30" s="37"/>
      <c r="D30" s="37"/>
      <c r="E30" s="37"/>
      <c r="F30" s="37"/>
      <c r="G30" s="37"/>
      <c r="H30" s="37"/>
      <c r="I30" s="37"/>
      <c r="J30" s="37"/>
      <c r="K30" s="37"/>
      <c r="L30" s="37"/>
      <c r="M30" s="37"/>
      <c r="N30" s="159"/>
    </row>
    <row r="31" spans="1:55" ht="15" customHeight="1" x14ac:dyDescent="0.2">
      <c r="A31" s="181" t="s">
        <v>66</v>
      </c>
      <c r="B31" s="75"/>
      <c r="C31" s="37"/>
      <c r="D31" s="37"/>
      <c r="E31" s="37"/>
      <c r="F31" s="37"/>
      <c r="G31" s="37"/>
      <c r="H31" s="37"/>
      <c r="I31" s="37"/>
      <c r="J31" s="37"/>
      <c r="K31" s="37"/>
      <c r="L31" s="37"/>
      <c r="M31" s="37"/>
      <c r="N31" s="44"/>
      <c r="O31" s="11"/>
    </row>
    <row r="32" spans="1:55" ht="15" customHeight="1" x14ac:dyDescent="0.2">
      <c r="A32" s="182" t="s">
        <v>67</v>
      </c>
      <c r="B32" s="76"/>
      <c r="C32" s="37"/>
      <c r="D32" s="37"/>
      <c r="E32" s="37"/>
      <c r="F32" s="37"/>
      <c r="G32" s="37"/>
      <c r="H32" s="37"/>
      <c r="I32" s="37"/>
      <c r="J32" s="37"/>
      <c r="K32" s="37"/>
      <c r="L32" s="37"/>
      <c r="M32" s="37"/>
      <c r="N32" s="44"/>
      <c r="O32" s="11"/>
    </row>
    <row r="33" spans="1:15" ht="15" customHeight="1" x14ac:dyDescent="0.2">
      <c r="A33" s="109" t="s">
        <v>73</v>
      </c>
      <c r="B33" s="75"/>
      <c r="C33" s="37"/>
      <c r="D33" s="37"/>
      <c r="E33" s="37"/>
      <c r="F33" s="37"/>
      <c r="G33" s="37"/>
      <c r="H33" s="37"/>
      <c r="I33" s="37"/>
      <c r="J33" s="37"/>
      <c r="K33" s="37"/>
      <c r="L33" s="37"/>
      <c r="M33" s="37"/>
      <c r="N33" s="44"/>
      <c r="O33" s="11"/>
    </row>
    <row r="34" spans="1:15" ht="15" customHeight="1" x14ac:dyDescent="0.15">
      <c r="A34" s="193" t="s">
        <v>99</v>
      </c>
      <c r="B34" s="146"/>
      <c r="C34" s="146"/>
      <c r="D34" s="146"/>
      <c r="E34" s="146"/>
      <c r="F34" s="146"/>
      <c r="G34" s="146"/>
      <c r="H34" s="146"/>
      <c r="I34" s="146"/>
      <c r="J34" s="146"/>
      <c r="K34" s="146"/>
      <c r="L34" s="146"/>
      <c r="M34" s="146"/>
      <c r="N34" s="160"/>
      <c r="O34" s="11"/>
    </row>
    <row r="35" spans="1:15" ht="16.5" x14ac:dyDescent="0.2">
      <c r="A35" s="399"/>
      <c r="B35" s="400"/>
      <c r="C35" s="400"/>
      <c r="D35" s="400"/>
      <c r="E35" s="400"/>
      <c r="F35" s="400"/>
      <c r="G35" s="400"/>
      <c r="H35" s="400"/>
      <c r="I35" s="400"/>
      <c r="J35" s="400"/>
      <c r="K35" s="400"/>
      <c r="L35" s="400"/>
      <c r="M35" s="400"/>
      <c r="N35" s="400"/>
      <c r="O35" s="79"/>
    </row>
    <row r="36" spans="1:15" ht="16.5" x14ac:dyDescent="0.2">
      <c r="A36" s="399"/>
      <c r="B36" s="400"/>
      <c r="C36" s="400"/>
      <c r="D36" s="400"/>
      <c r="E36" s="400"/>
      <c r="F36" s="400"/>
      <c r="G36" s="400"/>
      <c r="H36" s="400"/>
      <c r="I36" s="400"/>
      <c r="J36" s="400"/>
      <c r="K36" s="400"/>
      <c r="L36" s="400"/>
      <c r="M36" s="400"/>
      <c r="N36" s="400"/>
      <c r="O36" s="79"/>
    </row>
    <row r="37" spans="1:15" ht="16.5" x14ac:dyDescent="0.2">
      <c r="A37" s="399"/>
      <c r="B37" s="400"/>
      <c r="C37" s="400"/>
      <c r="D37" s="400"/>
      <c r="E37" s="400"/>
      <c r="F37" s="400"/>
      <c r="G37" s="400"/>
      <c r="H37" s="400"/>
      <c r="I37" s="400"/>
      <c r="J37" s="400"/>
      <c r="K37" s="400"/>
      <c r="L37" s="400"/>
      <c r="M37" s="400"/>
      <c r="N37" s="400"/>
      <c r="O37" s="79"/>
    </row>
    <row r="38" spans="1:15" ht="17.25" x14ac:dyDescent="0.2">
      <c r="A38" s="401"/>
      <c r="B38" s="402"/>
      <c r="C38" s="402"/>
      <c r="D38" s="402"/>
      <c r="E38" s="402"/>
      <c r="F38" s="402"/>
      <c r="G38" s="402"/>
      <c r="H38" s="402"/>
      <c r="I38" s="402"/>
      <c r="J38" s="402"/>
      <c r="K38" s="402"/>
      <c r="L38" s="402"/>
      <c r="M38" s="402"/>
      <c r="N38" s="402"/>
      <c r="O38" s="77"/>
    </row>
    <row r="39" spans="1:15" ht="16.5" x14ac:dyDescent="0.2">
      <c r="A39" s="399"/>
      <c r="B39" s="400"/>
      <c r="C39" s="400"/>
      <c r="D39" s="400"/>
      <c r="E39" s="400"/>
      <c r="F39" s="400"/>
      <c r="G39" s="400"/>
      <c r="H39" s="400"/>
      <c r="I39" s="400"/>
      <c r="J39" s="400"/>
      <c r="K39" s="400"/>
      <c r="L39" s="400"/>
      <c r="M39" s="400"/>
      <c r="N39" s="400"/>
      <c r="O39" s="79"/>
    </row>
    <row r="40" spans="1:15" ht="16.5" x14ac:dyDescent="0.2">
      <c r="A40" s="399"/>
      <c r="B40" s="400"/>
      <c r="C40" s="400"/>
      <c r="D40" s="400"/>
      <c r="E40" s="400"/>
      <c r="F40" s="400"/>
      <c r="G40" s="400"/>
      <c r="H40" s="400"/>
      <c r="I40" s="400"/>
      <c r="J40" s="400"/>
      <c r="K40" s="400"/>
      <c r="L40" s="400"/>
      <c r="M40" s="400"/>
      <c r="N40" s="400"/>
      <c r="O40" s="79"/>
    </row>
    <row r="41" spans="1:15" ht="16.5" x14ac:dyDescent="0.2">
      <c r="A41" s="399"/>
      <c r="B41" s="400"/>
      <c r="C41" s="400"/>
      <c r="D41" s="400"/>
      <c r="E41" s="400"/>
      <c r="F41" s="400"/>
      <c r="G41" s="400"/>
      <c r="H41" s="400"/>
      <c r="I41" s="400"/>
      <c r="J41" s="400"/>
      <c r="K41" s="400"/>
      <c r="L41" s="400"/>
      <c r="M41" s="400"/>
      <c r="N41" s="400"/>
      <c r="O41" s="79"/>
    </row>
    <row r="42" spans="1:15" ht="17.25" x14ac:dyDescent="0.2">
      <c r="A42" s="401"/>
      <c r="B42" s="402"/>
      <c r="C42" s="402"/>
      <c r="D42" s="402"/>
      <c r="E42" s="402"/>
      <c r="F42" s="402"/>
      <c r="G42" s="402"/>
      <c r="H42" s="402"/>
      <c r="I42" s="402"/>
      <c r="J42" s="402"/>
      <c r="K42" s="402"/>
      <c r="L42" s="402"/>
      <c r="M42" s="402"/>
      <c r="N42" s="402"/>
      <c r="O42" s="77"/>
    </row>
    <row r="43" spans="1:15" ht="16.5" x14ac:dyDescent="0.2">
      <c r="A43" s="399"/>
      <c r="B43" s="400"/>
      <c r="C43" s="400"/>
      <c r="D43" s="400"/>
      <c r="E43" s="400"/>
      <c r="F43" s="400"/>
      <c r="G43" s="400"/>
      <c r="H43" s="400"/>
      <c r="I43" s="400"/>
      <c r="J43" s="400"/>
      <c r="K43" s="400"/>
      <c r="L43" s="400"/>
      <c r="M43" s="400"/>
      <c r="N43" s="400"/>
      <c r="O43" s="79"/>
    </row>
    <row r="44" spans="1:15" ht="16.5" x14ac:dyDescent="0.2">
      <c r="A44" s="399"/>
      <c r="B44" s="400"/>
      <c r="C44" s="400"/>
      <c r="D44" s="400"/>
      <c r="E44" s="400"/>
      <c r="F44" s="400"/>
      <c r="G44" s="400"/>
      <c r="H44" s="400"/>
      <c r="I44" s="400"/>
      <c r="J44" s="400"/>
      <c r="K44" s="400"/>
      <c r="L44" s="400"/>
      <c r="M44" s="400"/>
      <c r="N44" s="400"/>
      <c r="O44" s="79"/>
    </row>
    <row r="45" spans="1:15" ht="16.5" x14ac:dyDescent="0.2">
      <c r="A45" s="399"/>
      <c r="B45" s="400"/>
      <c r="C45" s="400"/>
      <c r="D45" s="400"/>
      <c r="E45" s="400"/>
      <c r="F45" s="400"/>
      <c r="G45" s="400"/>
      <c r="H45" s="400"/>
      <c r="I45" s="400"/>
      <c r="J45" s="400"/>
      <c r="K45" s="400"/>
      <c r="L45" s="400"/>
      <c r="M45" s="400"/>
      <c r="N45" s="400"/>
      <c r="O45" s="79"/>
    </row>
    <row r="46" spans="1:15" ht="17.25" x14ac:dyDescent="0.2">
      <c r="A46" s="401"/>
      <c r="B46" s="402"/>
      <c r="C46" s="402"/>
      <c r="D46" s="402"/>
      <c r="E46" s="402"/>
      <c r="F46" s="402"/>
      <c r="G46" s="402"/>
      <c r="H46" s="402"/>
      <c r="I46" s="402"/>
      <c r="J46" s="402"/>
      <c r="K46" s="402"/>
      <c r="L46" s="402"/>
      <c r="M46" s="402"/>
      <c r="N46" s="402"/>
      <c r="O46" s="77"/>
    </row>
    <row r="47" spans="1:15" ht="16.5" x14ac:dyDescent="0.2">
      <c r="A47" s="399"/>
      <c r="B47" s="400"/>
      <c r="C47" s="400"/>
      <c r="D47" s="400"/>
      <c r="E47" s="400"/>
      <c r="F47" s="400"/>
      <c r="G47" s="400"/>
      <c r="H47" s="400"/>
      <c r="I47" s="400"/>
      <c r="J47" s="400"/>
      <c r="K47" s="400"/>
      <c r="L47" s="400"/>
      <c r="M47" s="400"/>
      <c r="N47" s="400"/>
      <c r="O47" s="79"/>
    </row>
    <row r="48" spans="1:15" ht="16.5" x14ac:dyDescent="0.2">
      <c r="A48" s="399"/>
      <c r="B48" s="400"/>
      <c r="C48" s="400"/>
      <c r="D48" s="400"/>
      <c r="E48" s="400"/>
      <c r="F48" s="400"/>
      <c r="G48" s="400"/>
      <c r="H48" s="400"/>
      <c r="I48" s="400"/>
      <c r="J48" s="400"/>
      <c r="K48" s="400"/>
      <c r="L48" s="400"/>
      <c r="M48" s="400"/>
      <c r="N48" s="400"/>
      <c r="O48" s="79"/>
    </row>
    <row r="49" spans="1:15" ht="16.5" x14ac:dyDescent="0.2">
      <c r="A49" s="399"/>
      <c r="B49" s="400"/>
      <c r="C49" s="400"/>
      <c r="D49" s="400"/>
      <c r="E49" s="400"/>
      <c r="F49" s="400"/>
      <c r="G49" s="400"/>
      <c r="H49" s="400"/>
      <c r="I49" s="400"/>
      <c r="J49" s="400"/>
      <c r="K49" s="400"/>
      <c r="L49" s="400"/>
      <c r="M49" s="400"/>
      <c r="N49" s="400"/>
      <c r="O49" s="79"/>
    </row>
    <row r="50" spans="1:15" ht="17.25" x14ac:dyDescent="0.2">
      <c r="A50" s="401"/>
      <c r="B50" s="402"/>
      <c r="C50" s="402"/>
      <c r="D50" s="402"/>
      <c r="E50" s="402"/>
      <c r="F50" s="402"/>
      <c r="G50" s="402"/>
      <c r="H50" s="402"/>
      <c r="I50" s="402"/>
      <c r="J50" s="402"/>
      <c r="K50" s="402"/>
      <c r="L50" s="402"/>
      <c r="M50" s="402"/>
      <c r="N50" s="402"/>
      <c r="O50" s="77"/>
    </row>
    <row r="51" spans="1:15" ht="16.5" x14ac:dyDescent="0.2">
      <c r="A51" s="399"/>
      <c r="B51" s="400"/>
      <c r="C51" s="400"/>
      <c r="D51" s="400"/>
      <c r="E51" s="400"/>
      <c r="F51" s="400"/>
      <c r="G51" s="400"/>
      <c r="H51" s="400"/>
      <c r="I51" s="400"/>
      <c r="J51" s="400"/>
      <c r="K51" s="400"/>
      <c r="L51" s="400"/>
      <c r="M51" s="400"/>
      <c r="N51" s="400"/>
      <c r="O51" s="79"/>
    </row>
    <row r="52" spans="1:15" ht="16.5" x14ac:dyDescent="0.2">
      <c r="A52" s="399"/>
      <c r="B52" s="400"/>
      <c r="C52" s="400"/>
      <c r="D52" s="400"/>
      <c r="E52" s="400"/>
      <c r="F52" s="400"/>
      <c r="G52" s="400"/>
      <c r="H52" s="400"/>
      <c r="I52" s="400"/>
      <c r="J52" s="400"/>
      <c r="K52" s="400"/>
      <c r="L52" s="400"/>
      <c r="M52" s="400"/>
      <c r="N52" s="400"/>
      <c r="O52" s="79"/>
    </row>
    <row r="53" spans="1:15" ht="16.5" x14ac:dyDescent="0.2">
      <c r="A53" s="399"/>
      <c r="B53" s="400"/>
      <c r="C53" s="400"/>
      <c r="D53" s="400"/>
      <c r="E53" s="400"/>
      <c r="F53" s="400"/>
      <c r="G53" s="400"/>
      <c r="H53" s="400"/>
      <c r="I53" s="400"/>
      <c r="J53" s="400"/>
      <c r="K53" s="400"/>
      <c r="L53" s="400"/>
      <c r="M53" s="400"/>
      <c r="N53" s="400"/>
      <c r="O53" s="79"/>
    </row>
  </sheetData>
  <mergeCells count="17">
    <mergeCell ref="AP5:BB5"/>
    <mergeCell ref="A3:B3"/>
    <mergeCell ref="A47:N49"/>
    <mergeCell ref="AC5:AO5"/>
    <mergeCell ref="A35:N37"/>
    <mergeCell ref="A38:N38"/>
    <mergeCell ref="A39:N41"/>
    <mergeCell ref="P5:AB5"/>
    <mergeCell ref="A50:N50"/>
    <mergeCell ref="A51:N53"/>
    <mergeCell ref="A43:N45"/>
    <mergeCell ref="A4:B4"/>
    <mergeCell ref="A5:A6"/>
    <mergeCell ref="B5:B6"/>
    <mergeCell ref="C5:O5"/>
    <mergeCell ref="A42:N42"/>
    <mergeCell ref="A46:N46"/>
  </mergeCells>
  <phoneticPr fontId="36" type="noConversion"/>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AB2FA6A-8581-4423-A59F-6764551B9755}">
  <dimension ref="A1:BD141"/>
  <sheetViews>
    <sheetView showGridLines="0" zoomScaleNormal="100" workbookViewId="0"/>
  </sheetViews>
  <sheetFormatPr baseColWidth="10" defaultColWidth="11.42578125" defaultRowHeight="14.25" x14ac:dyDescent="0.2"/>
  <cols>
    <col min="1" max="1" width="24.140625" style="38" customWidth="1"/>
    <col min="2" max="2" width="17.140625" style="38" customWidth="1"/>
    <col min="3" max="3" width="76.7109375" style="38" customWidth="1"/>
    <col min="4" max="16" width="14.7109375" style="133" customWidth="1"/>
    <col min="17" max="19" width="14.7109375" style="131" customWidth="1"/>
    <col min="20" max="51" width="14.7109375" style="133" customWidth="1"/>
    <col min="52" max="52" width="14.140625" style="38" customWidth="1"/>
    <col min="53" max="56" width="13.7109375" style="38" customWidth="1"/>
    <col min="57" max="16384" width="11.42578125" style="38"/>
  </cols>
  <sheetData>
    <row r="1" spans="1:56" s="45" customFormat="1" ht="60" customHeight="1" x14ac:dyDescent="0.2">
      <c r="A1" s="19"/>
      <c r="B1" s="19"/>
      <c r="C1" s="19"/>
      <c r="D1" s="129"/>
      <c r="E1" s="129"/>
      <c r="F1" s="129"/>
      <c r="G1" s="129"/>
      <c r="H1" s="129"/>
      <c r="I1" s="129"/>
      <c r="J1" s="129"/>
      <c r="K1" s="129"/>
      <c r="L1" s="129"/>
      <c r="M1" s="129"/>
      <c r="N1" s="129"/>
      <c r="O1" s="129"/>
      <c r="P1" s="129"/>
      <c r="Q1" s="129"/>
      <c r="R1" s="129"/>
      <c r="S1" s="129"/>
      <c r="T1" s="133"/>
      <c r="U1" s="133"/>
      <c r="V1" s="133"/>
      <c r="W1" s="133"/>
      <c r="X1" s="133"/>
      <c r="Y1" s="133"/>
      <c r="Z1" s="133"/>
      <c r="AA1" s="133"/>
      <c r="AB1" s="133"/>
      <c r="AC1" s="133"/>
      <c r="AD1" s="133"/>
      <c r="AE1" s="133"/>
      <c r="AF1" s="133"/>
      <c r="AG1" s="133"/>
      <c r="AH1" s="133"/>
      <c r="AI1" s="133"/>
      <c r="AJ1" s="133"/>
      <c r="AK1" s="133"/>
      <c r="AL1" s="133"/>
      <c r="AM1" s="133"/>
      <c r="AN1" s="133"/>
      <c r="AO1" s="133"/>
      <c r="AP1" s="133"/>
      <c r="AQ1" s="133"/>
      <c r="AR1" s="133"/>
      <c r="AS1" s="133"/>
      <c r="AT1" s="133"/>
      <c r="AU1" s="133"/>
      <c r="AV1" s="133"/>
      <c r="AW1" s="133"/>
      <c r="AX1" s="133"/>
      <c r="AY1" s="133"/>
    </row>
    <row r="2" spans="1:56" s="45" customFormat="1" ht="30.75" customHeight="1" x14ac:dyDescent="0.2">
      <c r="A2" s="19"/>
      <c r="B2" s="19"/>
      <c r="C2" s="19"/>
      <c r="D2" s="129"/>
      <c r="E2" s="129"/>
      <c r="F2" s="129"/>
      <c r="G2" s="129"/>
      <c r="H2" s="129"/>
      <c r="I2" s="129"/>
      <c r="J2" s="129"/>
      <c r="K2" s="129"/>
      <c r="L2" s="129"/>
      <c r="M2" s="129"/>
      <c r="N2" s="129"/>
      <c r="O2" s="129"/>
      <c r="P2" s="129"/>
      <c r="Q2" s="129"/>
      <c r="R2" s="129"/>
      <c r="S2" s="129"/>
      <c r="T2" s="133"/>
      <c r="U2" s="133"/>
      <c r="V2" s="133"/>
      <c r="W2" s="133"/>
      <c r="X2" s="133"/>
      <c r="Y2" s="133"/>
      <c r="Z2" s="133"/>
      <c r="AA2" s="133"/>
      <c r="AB2" s="133"/>
      <c r="AC2" s="133"/>
      <c r="AD2" s="133"/>
      <c r="AE2" s="133"/>
      <c r="AF2" s="133"/>
      <c r="AG2" s="133"/>
      <c r="AH2" s="133"/>
      <c r="AI2" s="133"/>
      <c r="AJ2" s="133"/>
      <c r="AK2" s="133"/>
      <c r="AL2" s="133"/>
      <c r="AM2" s="133"/>
      <c r="AN2" s="133"/>
      <c r="AO2" s="133"/>
      <c r="AP2" s="133"/>
      <c r="AQ2" s="133"/>
      <c r="AR2" s="133"/>
      <c r="AS2" s="133"/>
      <c r="AT2" s="133"/>
      <c r="AU2" s="133"/>
      <c r="AV2" s="133"/>
      <c r="AW2" s="133"/>
      <c r="AX2" s="133"/>
      <c r="AY2" s="133"/>
    </row>
    <row r="3" spans="1:56" ht="22.5" customHeight="1" x14ac:dyDescent="0.2">
      <c r="A3" s="385" t="s">
        <v>0</v>
      </c>
      <c r="B3" s="386"/>
      <c r="C3" s="386"/>
      <c r="D3" s="130"/>
      <c r="E3" s="130"/>
      <c r="F3" s="130"/>
      <c r="G3" s="130"/>
      <c r="H3" s="130"/>
      <c r="I3" s="130"/>
      <c r="J3" s="130"/>
      <c r="K3" s="130"/>
      <c r="L3" s="130"/>
      <c r="M3" s="130"/>
      <c r="N3" s="130"/>
      <c r="O3" s="130"/>
      <c r="P3" s="130"/>
    </row>
    <row r="4" spans="1:56" ht="54" customHeight="1" x14ac:dyDescent="0.2">
      <c r="A4" s="389" t="s">
        <v>105</v>
      </c>
      <c r="B4" s="390"/>
      <c r="C4" s="390"/>
      <c r="D4" s="154"/>
      <c r="E4" s="125"/>
      <c r="F4" s="125"/>
      <c r="G4" s="125"/>
      <c r="H4" s="125"/>
      <c r="I4" s="125"/>
      <c r="J4" s="125"/>
      <c r="K4" s="125"/>
      <c r="L4" s="125"/>
      <c r="M4" s="125"/>
      <c r="N4" s="125"/>
      <c r="O4" s="125"/>
      <c r="P4" s="125"/>
      <c r="Q4" s="132"/>
      <c r="R4" s="132"/>
      <c r="V4" s="132"/>
      <c r="W4" s="132"/>
      <c r="X4" s="132"/>
      <c r="Y4" s="132"/>
      <c r="AL4" s="132"/>
      <c r="AM4" s="132"/>
      <c r="AP4" s="132"/>
      <c r="AQ4" s="132"/>
      <c r="AR4" s="132"/>
      <c r="AS4" s="132"/>
      <c r="AT4" s="132"/>
      <c r="AU4" s="132"/>
      <c r="AV4" s="132"/>
      <c r="AW4" s="132"/>
      <c r="AX4" s="132"/>
      <c r="AY4" s="132"/>
      <c r="AZ4" s="132"/>
      <c r="BA4" s="132"/>
      <c r="BB4" s="132"/>
      <c r="BC4" s="132"/>
      <c r="BD4" s="132" t="s">
        <v>28</v>
      </c>
    </row>
    <row r="5" spans="1:56" s="78" customFormat="1" ht="20.25" customHeight="1" x14ac:dyDescent="0.2">
      <c r="A5" s="396" t="s">
        <v>65</v>
      </c>
      <c r="B5" s="396" t="s">
        <v>77</v>
      </c>
      <c r="C5" s="396" t="s">
        <v>78</v>
      </c>
      <c r="D5" s="384" t="s">
        <v>30</v>
      </c>
      <c r="E5" s="384"/>
      <c r="F5" s="384"/>
      <c r="G5" s="384"/>
      <c r="H5" s="384"/>
      <c r="I5" s="384"/>
      <c r="J5" s="384"/>
      <c r="K5" s="384"/>
      <c r="L5" s="384"/>
      <c r="M5" s="384"/>
      <c r="N5" s="384"/>
      <c r="O5" s="384"/>
      <c r="P5" s="384"/>
      <c r="Q5" s="384" t="s">
        <v>31</v>
      </c>
      <c r="R5" s="384"/>
      <c r="S5" s="384"/>
      <c r="T5" s="384"/>
      <c r="U5" s="384"/>
      <c r="V5" s="384"/>
      <c r="W5" s="384"/>
      <c r="X5" s="384"/>
      <c r="Y5" s="384"/>
      <c r="Z5" s="384"/>
      <c r="AA5" s="384"/>
      <c r="AB5" s="384"/>
      <c r="AC5" s="384"/>
      <c r="AD5" s="384" t="s">
        <v>32</v>
      </c>
      <c r="AE5" s="384"/>
      <c r="AF5" s="384"/>
      <c r="AG5" s="384"/>
      <c r="AH5" s="384"/>
      <c r="AI5" s="384"/>
      <c r="AJ5" s="384"/>
      <c r="AK5" s="384"/>
      <c r="AL5" s="384"/>
      <c r="AM5" s="384"/>
      <c r="AN5" s="384"/>
      <c r="AO5" s="384"/>
      <c r="AP5" s="384"/>
      <c r="AQ5" s="384" t="s">
        <v>33</v>
      </c>
      <c r="AR5" s="384"/>
      <c r="AS5" s="384"/>
      <c r="AT5" s="384"/>
      <c r="AU5" s="384"/>
      <c r="AV5" s="384"/>
      <c r="AW5" s="384"/>
      <c r="AX5" s="384"/>
      <c r="AY5" s="384"/>
      <c r="AZ5" s="384"/>
      <c r="BA5" s="384"/>
      <c r="BB5" s="384"/>
      <c r="BC5" s="384"/>
      <c r="BD5" s="329" t="s">
        <v>114</v>
      </c>
    </row>
    <row r="6" spans="1:56" s="78" customFormat="1" ht="33.75" customHeight="1" x14ac:dyDescent="0.2">
      <c r="A6" s="397"/>
      <c r="B6" s="397"/>
      <c r="C6" s="397"/>
      <c r="D6" s="47" t="s">
        <v>34</v>
      </c>
      <c r="E6" s="47" t="s">
        <v>35</v>
      </c>
      <c r="F6" s="47" t="s">
        <v>36</v>
      </c>
      <c r="G6" s="47" t="s">
        <v>37</v>
      </c>
      <c r="H6" s="47" t="s">
        <v>38</v>
      </c>
      <c r="I6" s="47" t="s">
        <v>39</v>
      </c>
      <c r="J6" s="47" t="s">
        <v>40</v>
      </c>
      <c r="K6" s="47" t="s">
        <v>41</v>
      </c>
      <c r="L6" s="47" t="s">
        <v>42</v>
      </c>
      <c r="M6" s="47" t="s">
        <v>43</v>
      </c>
      <c r="N6" s="47" t="s">
        <v>44</v>
      </c>
      <c r="O6" s="47" t="s">
        <v>45</v>
      </c>
      <c r="P6" s="47" t="s">
        <v>46</v>
      </c>
      <c r="Q6" s="47" t="s">
        <v>34</v>
      </c>
      <c r="R6" s="47" t="s">
        <v>35</v>
      </c>
      <c r="S6" s="47" t="s">
        <v>36</v>
      </c>
      <c r="T6" s="47" t="s">
        <v>37</v>
      </c>
      <c r="U6" s="47" t="s">
        <v>38</v>
      </c>
      <c r="V6" s="47" t="s">
        <v>39</v>
      </c>
      <c r="W6" s="47" t="s">
        <v>40</v>
      </c>
      <c r="X6" s="47" t="s">
        <v>41</v>
      </c>
      <c r="Y6" s="47" t="s">
        <v>42</v>
      </c>
      <c r="Z6" s="47" t="s">
        <v>43</v>
      </c>
      <c r="AA6" s="47" t="s">
        <v>44</v>
      </c>
      <c r="AB6" s="47" t="s">
        <v>45</v>
      </c>
      <c r="AC6" s="47" t="s">
        <v>46</v>
      </c>
      <c r="AD6" s="47" t="s">
        <v>34</v>
      </c>
      <c r="AE6" s="47" t="s">
        <v>35</v>
      </c>
      <c r="AF6" s="47" t="s">
        <v>36</v>
      </c>
      <c r="AG6" s="47" t="s">
        <v>37</v>
      </c>
      <c r="AH6" s="47" t="s">
        <v>38</v>
      </c>
      <c r="AI6" s="47" t="s">
        <v>39</v>
      </c>
      <c r="AJ6" s="47" t="s">
        <v>40</v>
      </c>
      <c r="AK6" s="47" t="s">
        <v>41</v>
      </c>
      <c r="AL6" s="47" t="s">
        <v>42</v>
      </c>
      <c r="AM6" s="47" t="s">
        <v>43</v>
      </c>
      <c r="AN6" s="47" t="s">
        <v>44</v>
      </c>
      <c r="AO6" s="47" t="s">
        <v>45</v>
      </c>
      <c r="AP6" s="47" t="s">
        <v>46</v>
      </c>
      <c r="AQ6" s="47" t="s">
        <v>34</v>
      </c>
      <c r="AR6" s="47" t="s">
        <v>35</v>
      </c>
      <c r="AS6" s="47" t="s">
        <v>36</v>
      </c>
      <c r="AT6" s="47" t="s">
        <v>37</v>
      </c>
      <c r="AU6" s="47" t="s">
        <v>38</v>
      </c>
      <c r="AV6" s="47" t="s">
        <v>39</v>
      </c>
      <c r="AW6" s="47" t="s">
        <v>40</v>
      </c>
      <c r="AX6" s="47" t="s">
        <v>41</v>
      </c>
      <c r="AY6" s="47" t="s">
        <v>42</v>
      </c>
      <c r="AZ6" s="47" t="s">
        <v>43</v>
      </c>
      <c r="BA6" s="47" t="s">
        <v>44</v>
      </c>
      <c r="BB6" s="330" t="s">
        <v>45</v>
      </c>
      <c r="BC6" s="330" t="s">
        <v>46</v>
      </c>
      <c r="BD6" s="330" t="s">
        <v>34</v>
      </c>
    </row>
    <row r="7" spans="1:56" s="257" customFormat="1" ht="15.75" customHeight="1" x14ac:dyDescent="0.2">
      <c r="A7" s="283" t="s">
        <v>172</v>
      </c>
      <c r="B7" s="284" t="s">
        <v>122</v>
      </c>
      <c r="C7" s="252" t="s">
        <v>122</v>
      </c>
      <c r="D7" s="254">
        <v>178885.34217554485</v>
      </c>
      <c r="E7" s="254">
        <v>194072.7670306525</v>
      </c>
      <c r="F7" s="254">
        <v>214535.26297263012</v>
      </c>
      <c r="G7" s="254">
        <v>204439.78718594034</v>
      </c>
      <c r="H7" s="254">
        <v>193688.38201912126</v>
      </c>
      <c r="I7" s="254">
        <v>216488.53624673834</v>
      </c>
      <c r="J7" s="254">
        <v>231002.71388912911</v>
      </c>
      <c r="K7" s="254">
        <v>231040.68034779726</v>
      </c>
      <c r="L7" s="254">
        <v>243883.10404864358</v>
      </c>
      <c r="M7" s="254">
        <v>207464.16027052398</v>
      </c>
      <c r="N7" s="254">
        <v>205617.42811633571</v>
      </c>
      <c r="O7" s="254">
        <v>246770.01597445927</v>
      </c>
      <c r="P7" s="254">
        <v>2567888.1802775189</v>
      </c>
      <c r="Q7" s="255">
        <v>193319.62037258252</v>
      </c>
      <c r="R7" s="255">
        <v>203322.38348317577</v>
      </c>
      <c r="S7" s="255">
        <v>214891.40694684209</v>
      </c>
      <c r="T7" s="255">
        <v>216220.39291581002</v>
      </c>
      <c r="U7" s="255">
        <v>212938.69933432731</v>
      </c>
      <c r="V7" s="255">
        <v>227728.54515556939</v>
      </c>
      <c r="W7" s="255">
        <v>233990.11192761501</v>
      </c>
      <c r="X7" s="255">
        <v>233568.83765594775</v>
      </c>
      <c r="Y7" s="255">
        <v>218033.10275503635</v>
      </c>
      <c r="Z7" s="255">
        <v>241761.36336127555</v>
      </c>
      <c r="AA7" s="255">
        <v>243738.85297519329</v>
      </c>
      <c r="AB7" s="255">
        <v>300455.93540331465</v>
      </c>
      <c r="AC7" s="255">
        <v>2739969.2522866875</v>
      </c>
      <c r="AD7" s="255">
        <v>233141.99372984975</v>
      </c>
      <c r="AE7" s="255">
        <v>229599.51401688164</v>
      </c>
      <c r="AF7" s="255">
        <v>232967.90453464747</v>
      </c>
      <c r="AG7" s="255">
        <v>260289.29808178623</v>
      </c>
      <c r="AH7" s="255">
        <v>243482.43929249828</v>
      </c>
      <c r="AI7" s="255">
        <v>238489.08790667207</v>
      </c>
      <c r="AJ7" s="255">
        <v>282365.43182698224</v>
      </c>
      <c r="AK7" s="255">
        <v>250428.27097635699</v>
      </c>
      <c r="AL7" s="255">
        <v>255311.48509711938</v>
      </c>
      <c r="AM7" s="255">
        <v>245987.84543998595</v>
      </c>
      <c r="AN7" s="255">
        <v>258880.89787468631</v>
      </c>
      <c r="AO7" s="255">
        <v>313983.81308363931</v>
      </c>
      <c r="AP7" s="255">
        <v>3044927.9818611103</v>
      </c>
      <c r="AQ7" s="255">
        <v>245163.21328999684</v>
      </c>
      <c r="AR7" s="255">
        <v>222610.82556612583</v>
      </c>
      <c r="AS7" s="255">
        <v>255777.06275367772</v>
      </c>
      <c r="AT7" s="255">
        <v>246982.82565419152</v>
      </c>
      <c r="AU7" s="255">
        <v>243120.74197930945</v>
      </c>
      <c r="AV7" s="255">
        <v>273002.33167227608</v>
      </c>
      <c r="AW7" s="255">
        <v>284988.94415769039</v>
      </c>
      <c r="AX7" s="255">
        <v>264957.96513976995</v>
      </c>
      <c r="AY7" s="255">
        <v>246864.56099476968</v>
      </c>
      <c r="AZ7" s="255">
        <v>270246.88618242322</v>
      </c>
      <c r="BA7" s="255">
        <v>276713.3832096057</v>
      </c>
      <c r="BB7" s="255">
        <v>326581.20564127638</v>
      </c>
      <c r="BC7" s="255">
        <v>3157009.9462411124</v>
      </c>
      <c r="BD7" s="255">
        <v>250587.87811635865</v>
      </c>
    </row>
    <row r="8" spans="1:56" s="31" customFormat="1" ht="15.75" customHeight="1" x14ac:dyDescent="0.2">
      <c r="A8" s="261" t="s">
        <v>122</v>
      </c>
      <c r="B8" s="364">
        <v>2841</v>
      </c>
      <c r="C8" s="248" t="s">
        <v>130</v>
      </c>
      <c r="D8" s="243">
        <v>61192.593765046775</v>
      </c>
      <c r="E8" s="243">
        <v>63243.608491208084</v>
      </c>
      <c r="F8" s="243">
        <v>67528.953172408961</v>
      </c>
      <c r="G8" s="243">
        <v>70468.77760031553</v>
      </c>
      <c r="H8" s="243">
        <v>68665.229430652777</v>
      </c>
      <c r="I8" s="243">
        <v>71153.636864733751</v>
      </c>
      <c r="J8" s="243">
        <v>74320.895521616432</v>
      </c>
      <c r="K8" s="243">
        <v>73677.274922376731</v>
      </c>
      <c r="L8" s="243">
        <v>76261.064752277511</v>
      </c>
      <c r="M8" s="243">
        <v>72356.378447276918</v>
      </c>
      <c r="N8" s="243">
        <v>73769.116362929271</v>
      </c>
      <c r="O8" s="243">
        <v>76359.043192342724</v>
      </c>
      <c r="P8" s="243">
        <v>848996.57252318528</v>
      </c>
      <c r="Q8" s="243">
        <v>66113.771648227557</v>
      </c>
      <c r="R8" s="243">
        <v>71034.739036406056</v>
      </c>
      <c r="S8" s="243">
        <v>68601.385701565916</v>
      </c>
      <c r="T8" s="243">
        <v>68345.865941083364</v>
      </c>
      <c r="U8" s="243">
        <v>72980.878490659146</v>
      </c>
      <c r="V8" s="243">
        <v>70285.396421841389</v>
      </c>
      <c r="W8" s="243">
        <v>68154.949755858543</v>
      </c>
      <c r="X8" s="243">
        <v>68169.708463359028</v>
      </c>
      <c r="Y8" s="243">
        <v>69723.978533593909</v>
      </c>
      <c r="Z8" s="243">
        <v>75437.167774399975</v>
      </c>
      <c r="AA8" s="243">
        <v>68353.034315519544</v>
      </c>
      <c r="AB8" s="243">
        <v>81476.988042655066</v>
      </c>
      <c r="AC8" s="243">
        <v>848677.86412516923</v>
      </c>
      <c r="AD8" s="243">
        <v>77193.161690054592</v>
      </c>
      <c r="AE8" s="243">
        <v>67409.838381014837</v>
      </c>
      <c r="AF8" s="243">
        <v>63659.134081134493</v>
      </c>
      <c r="AG8" s="243">
        <v>67604.884071133056</v>
      </c>
      <c r="AH8" s="243">
        <v>70089.908449175331</v>
      </c>
      <c r="AI8" s="243">
        <v>70476.739494958572</v>
      </c>
      <c r="AJ8" s="243">
        <v>68503.865425094715</v>
      </c>
      <c r="AK8" s="243">
        <v>65218.023740648634</v>
      </c>
      <c r="AL8" s="243">
        <v>76655.498764418924</v>
      </c>
      <c r="AM8" s="243">
        <v>73951.609965478026</v>
      </c>
      <c r="AN8" s="243">
        <v>67124.607391359343</v>
      </c>
      <c r="AO8" s="243">
        <v>90804.03935247421</v>
      </c>
      <c r="AP8" s="243">
        <v>858691.3108069445</v>
      </c>
      <c r="AQ8" s="243">
        <v>65641.02925691384</v>
      </c>
      <c r="AR8" s="243">
        <v>59098.2015286038</v>
      </c>
      <c r="AS8" s="243">
        <v>69744.752131629313</v>
      </c>
      <c r="AT8" s="243">
        <v>61578.782830949509</v>
      </c>
      <c r="AU8" s="243">
        <v>61805.060689254839</v>
      </c>
      <c r="AV8" s="243">
        <v>69816.934525184231</v>
      </c>
      <c r="AW8" s="243">
        <v>66736.888030983595</v>
      </c>
      <c r="AX8" s="243">
        <v>61466.231209815036</v>
      </c>
      <c r="AY8" s="243">
        <v>62665.040798406648</v>
      </c>
      <c r="AZ8" s="243">
        <v>63391.252673687479</v>
      </c>
      <c r="BA8" s="243">
        <v>72748.853594869055</v>
      </c>
      <c r="BB8" s="243">
        <v>75569.163129200897</v>
      </c>
      <c r="BC8" s="243">
        <v>790262.1903994981</v>
      </c>
      <c r="BD8" s="243">
        <v>56647.237281940274</v>
      </c>
    </row>
    <row r="9" spans="1:56" s="31" customFormat="1" ht="15.75" customHeight="1" x14ac:dyDescent="0.2">
      <c r="A9" s="244" t="s">
        <v>122</v>
      </c>
      <c r="B9" s="365">
        <v>263</v>
      </c>
      <c r="C9" s="268" t="s">
        <v>138</v>
      </c>
      <c r="D9" s="246">
        <v>19104.050008384216</v>
      </c>
      <c r="E9" s="246">
        <v>26898.052278004176</v>
      </c>
      <c r="F9" s="246">
        <v>28102.971159548117</v>
      </c>
      <c r="G9" s="246">
        <v>26631.182849966983</v>
      </c>
      <c r="H9" s="246">
        <v>25390.199375737931</v>
      </c>
      <c r="I9" s="246">
        <v>30068.223675690806</v>
      </c>
      <c r="J9" s="246">
        <v>23858.994794610822</v>
      </c>
      <c r="K9" s="246">
        <v>25145.41922161428</v>
      </c>
      <c r="L9" s="246">
        <v>26173.934078257415</v>
      </c>
      <c r="M9" s="246">
        <v>26304.378914648762</v>
      </c>
      <c r="N9" s="246">
        <v>24098.219564200099</v>
      </c>
      <c r="O9" s="246">
        <v>28633.138740397757</v>
      </c>
      <c r="P9" s="246">
        <v>310408.76466106158</v>
      </c>
      <c r="Q9" s="247">
        <v>21658.759942096</v>
      </c>
      <c r="R9" s="247">
        <v>24972.360475411173</v>
      </c>
      <c r="S9" s="247">
        <v>27289.744950714132</v>
      </c>
      <c r="T9" s="247">
        <v>28234.304691567744</v>
      </c>
      <c r="U9" s="247">
        <v>25984.741781476139</v>
      </c>
      <c r="V9" s="247">
        <v>32010.288406674543</v>
      </c>
      <c r="W9" s="247">
        <v>28728.866687836518</v>
      </c>
      <c r="X9" s="247">
        <v>30230.084009110004</v>
      </c>
      <c r="Y9" s="247">
        <v>25093.357323997629</v>
      </c>
      <c r="Z9" s="247">
        <v>30746.529018677338</v>
      </c>
      <c r="AA9" s="247">
        <v>28910.075653136406</v>
      </c>
      <c r="AB9" s="247">
        <v>39449.488035184666</v>
      </c>
      <c r="AC9" s="247">
        <v>343308.60097588226</v>
      </c>
      <c r="AD9" s="247">
        <v>27992.390531351168</v>
      </c>
      <c r="AE9" s="247">
        <v>29689.113334353373</v>
      </c>
      <c r="AF9" s="247">
        <v>30959.839042675678</v>
      </c>
      <c r="AG9" s="247">
        <v>35366.366880027708</v>
      </c>
      <c r="AH9" s="247">
        <v>33901.930351662129</v>
      </c>
      <c r="AI9" s="247">
        <v>32495.803542950212</v>
      </c>
      <c r="AJ9" s="247">
        <v>59698.465474924851</v>
      </c>
      <c r="AK9" s="247">
        <v>36917.495675409627</v>
      </c>
      <c r="AL9" s="247">
        <v>34070.191404396683</v>
      </c>
      <c r="AM9" s="247">
        <v>36639.362295135186</v>
      </c>
      <c r="AN9" s="247">
        <v>34863.172687180151</v>
      </c>
      <c r="AO9" s="247">
        <v>45817.711043278512</v>
      </c>
      <c r="AP9" s="247">
        <v>438411.84226334491</v>
      </c>
      <c r="AQ9" s="247">
        <v>33756.821388093464</v>
      </c>
      <c r="AR9" s="247">
        <v>39412.289246645145</v>
      </c>
      <c r="AS9" s="247">
        <v>37690.31641439486</v>
      </c>
      <c r="AT9" s="247">
        <v>35287.133024699731</v>
      </c>
      <c r="AU9" s="247">
        <v>37444.020193818818</v>
      </c>
      <c r="AV9" s="247">
        <v>39370.206453643004</v>
      </c>
      <c r="AW9" s="247">
        <v>42888.732382849506</v>
      </c>
      <c r="AX9" s="247">
        <v>39909.156473395051</v>
      </c>
      <c r="AY9" s="247">
        <v>43089.184855290143</v>
      </c>
      <c r="AZ9" s="247">
        <v>42437.02837659658</v>
      </c>
      <c r="BA9" s="247">
        <v>38605.148458148113</v>
      </c>
      <c r="BB9" s="247">
        <v>53428.349050448749</v>
      </c>
      <c r="BC9" s="247">
        <v>483318.38631802367</v>
      </c>
      <c r="BD9" s="247">
        <v>37655.75438698753</v>
      </c>
    </row>
    <row r="10" spans="1:56" s="31" customFormat="1" ht="15.75" customHeight="1" x14ac:dyDescent="0.2">
      <c r="A10" s="248" t="s">
        <v>122</v>
      </c>
      <c r="B10" s="364">
        <v>211</v>
      </c>
      <c r="C10" s="248" t="s">
        <v>123</v>
      </c>
      <c r="D10" s="243">
        <v>15379.947978878612</v>
      </c>
      <c r="E10" s="243">
        <v>7987.3072155668542</v>
      </c>
      <c r="F10" s="243">
        <v>11443.483460329109</v>
      </c>
      <c r="G10" s="243">
        <v>17498.620610379912</v>
      </c>
      <c r="H10" s="243">
        <v>13854.344760066218</v>
      </c>
      <c r="I10" s="243">
        <v>19158.779542582874</v>
      </c>
      <c r="J10" s="243">
        <v>23447.690336581487</v>
      </c>
      <c r="K10" s="243">
        <v>22722.14281636355</v>
      </c>
      <c r="L10" s="243">
        <v>17340.830615670922</v>
      </c>
      <c r="M10" s="243">
        <v>19532.324531922874</v>
      </c>
      <c r="N10" s="243">
        <v>19599.951271929833</v>
      </c>
      <c r="O10" s="243">
        <v>27569.487920666768</v>
      </c>
      <c r="P10" s="243">
        <v>215534.91106093899</v>
      </c>
      <c r="Q10" s="243">
        <v>26351.579995309599</v>
      </c>
      <c r="R10" s="243">
        <v>19240.443566541486</v>
      </c>
      <c r="S10" s="243">
        <v>21701.006859441033</v>
      </c>
      <c r="T10" s="243">
        <v>21986.635112077536</v>
      </c>
      <c r="U10" s="243">
        <v>20669.754124475043</v>
      </c>
      <c r="V10" s="243">
        <v>21332.871893123011</v>
      </c>
      <c r="W10" s="243">
        <v>34912.565801078163</v>
      </c>
      <c r="X10" s="243">
        <v>27071.943855246896</v>
      </c>
      <c r="Y10" s="243">
        <v>18778.739394694083</v>
      </c>
      <c r="Z10" s="243">
        <v>23517.064377266648</v>
      </c>
      <c r="AA10" s="243">
        <v>18579.955257388847</v>
      </c>
      <c r="AB10" s="243">
        <v>28326.653948587955</v>
      </c>
      <c r="AC10" s="243">
        <v>282469.21418523032</v>
      </c>
      <c r="AD10" s="243">
        <v>30942.243549101484</v>
      </c>
      <c r="AE10" s="243">
        <v>19805.419979786835</v>
      </c>
      <c r="AF10" s="243">
        <v>20512.987464774284</v>
      </c>
      <c r="AG10" s="243">
        <v>22027.399778316598</v>
      </c>
      <c r="AH10" s="243">
        <v>24509.110952849594</v>
      </c>
      <c r="AI10" s="243">
        <v>23434.528372312539</v>
      </c>
      <c r="AJ10" s="243">
        <v>30316.738335771315</v>
      </c>
      <c r="AK10" s="243">
        <v>32339.874987245308</v>
      </c>
      <c r="AL10" s="243">
        <v>25865.800116787876</v>
      </c>
      <c r="AM10" s="243">
        <v>22268.575610605556</v>
      </c>
      <c r="AN10" s="243">
        <v>27997.581271434668</v>
      </c>
      <c r="AO10" s="243">
        <v>35554.082956395119</v>
      </c>
      <c r="AP10" s="243">
        <v>315574.3433753812</v>
      </c>
      <c r="AQ10" s="243">
        <v>39288.524014639188</v>
      </c>
      <c r="AR10" s="243">
        <v>22617.38247798544</v>
      </c>
      <c r="AS10" s="243">
        <v>26095.051091432877</v>
      </c>
      <c r="AT10" s="243">
        <v>27625.222065949263</v>
      </c>
      <c r="AU10" s="243">
        <v>24205.308347092105</v>
      </c>
      <c r="AV10" s="243">
        <v>27936.289379577927</v>
      </c>
      <c r="AW10" s="243">
        <v>35106.785206082881</v>
      </c>
      <c r="AX10" s="243">
        <v>30787.286769337894</v>
      </c>
      <c r="AY10" s="243">
        <v>27077.671222259287</v>
      </c>
      <c r="AZ10" s="243">
        <v>29810.761082041001</v>
      </c>
      <c r="BA10" s="243">
        <v>25343.215199123126</v>
      </c>
      <c r="BB10" s="243">
        <v>38890.958316214412</v>
      </c>
      <c r="BC10" s="243">
        <v>354784.45517173543</v>
      </c>
      <c r="BD10" s="243">
        <v>37057.812817283142</v>
      </c>
    </row>
    <row r="11" spans="1:56" s="31" customFormat="1" ht="15.75" customHeight="1" x14ac:dyDescent="0.2">
      <c r="A11" s="244" t="s">
        <v>122</v>
      </c>
      <c r="B11" s="365">
        <v>212</v>
      </c>
      <c r="C11" s="268" t="s">
        <v>124</v>
      </c>
      <c r="D11" s="246">
        <v>20434.382791574346</v>
      </c>
      <c r="E11" s="246">
        <v>23744.376489291622</v>
      </c>
      <c r="F11" s="246">
        <v>23442.002672376329</v>
      </c>
      <c r="G11" s="246">
        <v>12025.953234228746</v>
      </c>
      <c r="H11" s="246">
        <v>9513.1561141499642</v>
      </c>
      <c r="I11" s="246">
        <v>11769.549536561994</v>
      </c>
      <c r="J11" s="246">
        <v>27091.869291719366</v>
      </c>
      <c r="K11" s="246">
        <v>28992.383453156064</v>
      </c>
      <c r="L11" s="246">
        <v>43470.239764022932</v>
      </c>
      <c r="M11" s="246">
        <v>11902.073538438663</v>
      </c>
      <c r="N11" s="246">
        <v>9156.238282292903</v>
      </c>
      <c r="O11" s="246">
        <v>24346.891461051004</v>
      </c>
      <c r="P11" s="246">
        <v>245889.11662886388</v>
      </c>
      <c r="Q11" s="247">
        <v>22512.16127760219</v>
      </c>
      <c r="R11" s="247">
        <v>20267.495087820658</v>
      </c>
      <c r="S11" s="247">
        <v>22260.444106709288</v>
      </c>
      <c r="T11" s="247">
        <v>25059.109380722377</v>
      </c>
      <c r="U11" s="247">
        <v>23933.590779376507</v>
      </c>
      <c r="V11" s="247">
        <v>20904.833098692023</v>
      </c>
      <c r="W11" s="247">
        <v>21158.188879339799</v>
      </c>
      <c r="X11" s="247">
        <v>21064.472450341138</v>
      </c>
      <c r="Y11" s="247">
        <v>18183.51584650746</v>
      </c>
      <c r="Z11" s="247">
        <v>22996.273903527421</v>
      </c>
      <c r="AA11" s="247">
        <v>40122.679944742697</v>
      </c>
      <c r="AB11" s="247">
        <v>21167.651996793349</v>
      </c>
      <c r="AC11" s="247">
        <v>279630.4167521749</v>
      </c>
      <c r="AD11" s="247">
        <v>22517.986582688394</v>
      </c>
      <c r="AE11" s="247">
        <v>23255.348697974314</v>
      </c>
      <c r="AF11" s="247">
        <v>21105.383417906265</v>
      </c>
      <c r="AG11" s="247">
        <v>25159.879165034534</v>
      </c>
      <c r="AH11" s="247">
        <v>22216.361600078439</v>
      </c>
      <c r="AI11" s="247">
        <v>12885.817170637061</v>
      </c>
      <c r="AJ11" s="247">
        <v>18734.93374623176</v>
      </c>
      <c r="AK11" s="247">
        <v>21986.819007943548</v>
      </c>
      <c r="AL11" s="247">
        <v>24023.236512472544</v>
      </c>
      <c r="AM11" s="247">
        <v>25992.544011370828</v>
      </c>
      <c r="AN11" s="247">
        <v>31167.412762645479</v>
      </c>
      <c r="AO11" s="247">
        <v>24403.049721858108</v>
      </c>
      <c r="AP11" s="247">
        <v>273448.77239684126</v>
      </c>
      <c r="AQ11" s="247">
        <v>23632.2822348876</v>
      </c>
      <c r="AR11" s="247">
        <v>23041.700359742728</v>
      </c>
      <c r="AS11" s="247">
        <v>26167.239129173835</v>
      </c>
      <c r="AT11" s="247">
        <v>26133.697485666755</v>
      </c>
      <c r="AU11" s="247">
        <v>26851.784040462677</v>
      </c>
      <c r="AV11" s="247">
        <v>21913.036618540464</v>
      </c>
      <c r="AW11" s="247">
        <v>24825.384263211949</v>
      </c>
      <c r="AX11" s="247">
        <v>26065.178215053584</v>
      </c>
      <c r="AY11" s="247">
        <v>13176.242640632385</v>
      </c>
      <c r="AZ11" s="247">
        <v>28532.980973219335</v>
      </c>
      <c r="BA11" s="247">
        <v>26659.573008878775</v>
      </c>
      <c r="BB11" s="247">
        <v>30403.975279666261</v>
      </c>
      <c r="BC11" s="247">
        <v>297403.07424913632</v>
      </c>
      <c r="BD11" s="247">
        <v>25203.218036783957</v>
      </c>
    </row>
    <row r="12" spans="1:56" s="31" customFormat="1" ht="15.75" customHeight="1" x14ac:dyDescent="0.2">
      <c r="A12" s="248" t="s">
        <v>122</v>
      </c>
      <c r="B12" s="364">
        <v>278</v>
      </c>
      <c r="C12" s="248" t="s">
        <v>133</v>
      </c>
      <c r="D12" s="243">
        <v>10822.931152263804</v>
      </c>
      <c r="E12" s="243">
        <v>12963.01616828519</v>
      </c>
      <c r="F12" s="243">
        <v>11380.250156114573</v>
      </c>
      <c r="G12" s="243">
        <v>10840.920942941462</v>
      </c>
      <c r="H12" s="243">
        <v>12019.878063166421</v>
      </c>
      <c r="I12" s="243">
        <v>15364.377387380413</v>
      </c>
      <c r="J12" s="243">
        <v>11884.849004646256</v>
      </c>
      <c r="K12" s="243">
        <v>12599.279376969029</v>
      </c>
      <c r="L12" s="243">
        <v>14601.192004945768</v>
      </c>
      <c r="M12" s="243">
        <v>11412.97379540339</v>
      </c>
      <c r="N12" s="243">
        <v>11805.389072868969</v>
      </c>
      <c r="O12" s="243">
        <v>12845.288329456094</v>
      </c>
      <c r="P12" s="243">
        <v>148540.34545444135</v>
      </c>
      <c r="Q12" s="243">
        <v>8662.574539246134</v>
      </c>
      <c r="R12" s="243">
        <v>11123.316182995917</v>
      </c>
      <c r="S12" s="243">
        <v>9894.6047347956301</v>
      </c>
      <c r="T12" s="243">
        <v>12116.948070897752</v>
      </c>
      <c r="U12" s="243">
        <v>11465.981532549169</v>
      </c>
      <c r="V12" s="243">
        <v>14070.956281510085</v>
      </c>
      <c r="W12" s="243">
        <v>11376.04574803035</v>
      </c>
      <c r="X12" s="243">
        <v>12922.596324642554</v>
      </c>
      <c r="Y12" s="243">
        <v>16014.541898564299</v>
      </c>
      <c r="Z12" s="243">
        <v>13131.434420590544</v>
      </c>
      <c r="AA12" s="243">
        <v>13509.830631406281</v>
      </c>
      <c r="AB12" s="243">
        <v>18598.618108495186</v>
      </c>
      <c r="AC12" s="243">
        <v>152887.44847372387</v>
      </c>
      <c r="AD12" s="243">
        <v>10464.767191714795</v>
      </c>
      <c r="AE12" s="243">
        <v>14396.297250478819</v>
      </c>
      <c r="AF12" s="243">
        <v>15427.520324077761</v>
      </c>
      <c r="AG12" s="243">
        <v>14266.537721802211</v>
      </c>
      <c r="AH12" s="243">
        <v>14531.354481644985</v>
      </c>
      <c r="AI12" s="243">
        <v>16629.027873524199</v>
      </c>
      <c r="AJ12" s="243">
        <v>13534.908743151316</v>
      </c>
      <c r="AK12" s="243">
        <v>12996.54366980307</v>
      </c>
      <c r="AL12" s="243">
        <v>17348.723737574968</v>
      </c>
      <c r="AM12" s="243">
        <v>13044.23963458973</v>
      </c>
      <c r="AN12" s="243">
        <v>12490.22463932101</v>
      </c>
      <c r="AO12" s="243">
        <v>14513.729883195228</v>
      </c>
      <c r="AP12" s="243">
        <v>169643.8751508781</v>
      </c>
      <c r="AQ12" s="243">
        <v>14477.622734304266</v>
      </c>
      <c r="AR12" s="243">
        <v>12404.206204048016</v>
      </c>
      <c r="AS12" s="243">
        <v>16465.48766458498</v>
      </c>
      <c r="AT12" s="243">
        <v>15712.807165919825</v>
      </c>
      <c r="AU12" s="243">
        <v>16672.078184698992</v>
      </c>
      <c r="AV12" s="243">
        <v>20043.706925262981</v>
      </c>
      <c r="AW12" s="243">
        <v>20171.842062932308</v>
      </c>
      <c r="AX12" s="243">
        <v>16617.208584761782</v>
      </c>
      <c r="AY12" s="243">
        <v>17875.650780732922</v>
      </c>
      <c r="AZ12" s="243">
        <v>20574.32216048838</v>
      </c>
      <c r="BA12" s="243">
        <v>17589.234365301916</v>
      </c>
      <c r="BB12" s="243">
        <v>26993.286919997401</v>
      </c>
      <c r="BC12" s="243">
        <v>215597.45375303386</v>
      </c>
      <c r="BD12" s="243">
        <v>14876.885255356168</v>
      </c>
    </row>
    <row r="13" spans="1:56" s="31" customFormat="1" ht="15.75" customHeight="1" x14ac:dyDescent="0.2">
      <c r="A13" s="268" t="s">
        <v>122</v>
      </c>
      <c r="B13" s="365">
        <v>277</v>
      </c>
      <c r="C13" s="268" t="s">
        <v>132</v>
      </c>
      <c r="D13" s="246">
        <v>7481.3767208304662</v>
      </c>
      <c r="E13" s="246">
        <v>9315.4373458532154</v>
      </c>
      <c r="F13" s="246">
        <v>10252.159236008791</v>
      </c>
      <c r="G13" s="246">
        <v>11228.640684295364</v>
      </c>
      <c r="H13" s="246">
        <v>14772.562011874646</v>
      </c>
      <c r="I13" s="246">
        <v>10425.591360464035</v>
      </c>
      <c r="J13" s="246">
        <v>12124.193553151879</v>
      </c>
      <c r="K13" s="246">
        <v>10142.192899742566</v>
      </c>
      <c r="L13" s="246">
        <v>10419.041101791727</v>
      </c>
      <c r="M13" s="246">
        <v>14655.331213663016</v>
      </c>
      <c r="N13" s="246">
        <v>15039.427111616236</v>
      </c>
      <c r="O13" s="246">
        <v>17447.300034807922</v>
      </c>
      <c r="P13" s="246">
        <v>143303.25327409993</v>
      </c>
      <c r="Q13" s="246">
        <v>6338.9271848950921</v>
      </c>
      <c r="R13" s="246">
        <v>7852.4914833870725</v>
      </c>
      <c r="S13" s="246">
        <v>7061.2544319845219</v>
      </c>
      <c r="T13" s="246">
        <v>9557.5931299793174</v>
      </c>
      <c r="U13" s="246">
        <v>9071.6872967391027</v>
      </c>
      <c r="V13" s="246">
        <v>11855.645685745623</v>
      </c>
      <c r="W13" s="246">
        <v>13690.444734770104</v>
      </c>
      <c r="X13" s="246">
        <v>11342.6151797279</v>
      </c>
      <c r="Y13" s="246">
        <v>9904.3554276408522</v>
      </c>
      <c r="Z13" s="246">
        <v>15741.851781991169</v>
      </c>
      <c r="AA13" s="246">
        <v>15893.515606185118</v>
      </c>
      <c r="AB13" s="246">
        <v>26274.386561355361</v>
      </c>
      <c r="AC13" s="246">
        <v>144584.76850440117</v>
      </c>
      <c r="AD13" s="246">
        <v>5264.8582347300871</v>
      </c>
      <c r="AE13" s="246">
        <v>7388.6203062278737</v>
      </c>
      <c r="AF13" s="246">
        <v>10137.149038092022</v>
      </c>
      <c r="AG13" s="246">
        <v>22443.684177947664</v>
      </c>
      <c r="AH13" s="246">
        <v>5821.9916988407667</v>
      </c>
      <c r="AI13" s="246">
        <v>11494.768829020979</v>
      </c>
      <c r="AJ13" s="246">
        <v>27757.684455757801</v>
      </c>
      <c r="AK13" s="246">
        <v>8116.271127283303</v>
      </c>
      <c r="AL13" s="246">
        <v>10432.896734580163</v>
      </c>
      <c r="AM13" s="246">
        <v>14452.618194216127</v>
      </c>
      <c r="AN13" s="246">
        <v>25467.945419753003</v>
      </c>
      <c r="AO13" s="246">
        <v>25168.374964441926</v>
      </c>
      <c r="AP13" s="246">
        <v>173946.86318089164</v>
      </c>
      <c r="AQ13" s="246">
        <v>7601.8255344925992</v>
      </c>
      <c r="AR13" s="246">
        <v>8744.9167262200408</v>
      </c>
      <c r="AS13" s="246">
        <v>9676.7664488312294</v>
      </c>
      <c r="AT13" s="246">
        <v>11195.680869853702</v>
      </c>
      <c r="AU13" s="246">
        <v>8672.6986377629455</v>
      </c>
      <c r="AV13" s="246">
        <v>22731.058298427859</v>
      </c>
      <c r="AW13" s="246">
        <v>14859.706002449977</v>
      </c>
      <c r="AX13" s="246">
        <v>19483.728501592734</v>
      </c>
      <c r="AY13" s="246">
        <v>12588.856237245724</v>
      </c>
      <c r="AZ13" s="246">
        <v>14920.574805476843</v>
      </c>
      <c r="BA13" s="246">
        <v>23526.672682692773</v>
      </c>
      <c r="BB13" s="246">
        <v>20914.33690366751</v>
      </c>
      <c r="BC13" s="246">
        <v>174916.82164871399</v>
      </c>
      <c r="BD13" s="246">
        <v>12113.759457874803</v>
      </c>
    </row>
    <row r="14" spans="1:56" s="31" customFormat="1" ht="15.75" customHeight="1" x14ac:dyDescent="0.2">
      <c r="A14" s="248" t="s">
        <v>122</v>
      </c>
      <c r="B14" s="364">
        <v>279</v>
      </c>
      <c r="C14" s="248" t="s">
        <v>131</v>
      </c>
      <c r="D14" s="243">
        <v>2591.6199619156992</v>
      </c>
      <c r="E14" s="243">
        <v>2592.8539046889673</v>
      </c>
      <c r="F14" s="243">
        <v>2702.0667280674929</v>
      </c>
      <c r="G14" s="243">
        <v>2686.3299113995272</v>
      </c>
      <c r="H14" s="243">
        <v>2764.8239855283819</v>
      </c>
      <c r="I14" s="243">
        <v>2547.3045970675785</v>
      </c>
      <c r="J14" s="243">
        <v>2502.8347148247026</v>
      </c>
      <c r="K14" s="243">
        <v>2347.6839664901809</v>
      </c>
      <c r="L14" s="243">
        <v>1062.161184991782</v>
      </c>
      <c r="M14" s="243">
        <v>2167.1769356939167</v>
      </c>
      <c r="N14" s="243">
        <v>2889.0962790076469</v>
      </c>
      <c r="O14" s="243">
        <v>2650.759694566023</v>
      </c>
      <c r="P14" s="243">
        <v>29504.711864241897</v>
      </c>
      <c r="Q14" s="243">
        <v>2289.6223144184487</v>
      </c>
      <c r="R14" s="243">
        <v>2029.7769415144865</v>
      </c>
      <c r="S14" s="243">
        <v>1999.9501473650944</v>
      </c>
      <c r="T14" s="243">
        <v>1960.6219478790154</v>
      </c>
      <c r="U14" s="243">
        <v>2265.1035975136488</v>
      </c>
      <c r="V14" s="243">
        <v>3418.8215151075146</v>
      </c>
      <c r="W14" s="243">
        <v>3185.4937416364351</v>
      </c>
      <c r="X14" s="243">
        <v>3037.6909547836453</v>
      </c>
      <c r="Y14" s="243">
        <v>2521.8498893167553</v>
      </c>
      <c r="Z14" s="243">
        <v>3268.3391925906053</v>
      </c>
      <c r="AA14" s="243">
        <v>2192.4907815134065</v>
      </c>
      <c r="AB14" s="243">
        <v>6430.3992810679365</v>
      </c>
      <c r="AC14" s="243">
        <v>34600.160304706988</v>
      </c>
      <c r="AD14" s="243">
        <v>3097.7651202786578</v>
      </c>
      <c r="AE14" s="243">
        <v>3624.7298702262592</v>
      </c>
      <c r="AF14" s="243">
        <v>2724.9651184935406</v>
      </c>
      <c r="AG14" s="243">
        <v>4048.4265411551578</v>
      </c>
      <c r="AH14" s="243">
        <v>2759.8475664762304</v>
      </c>
      <c r="AI14" s="243">
        <v>2938.197490499771</v>
      </c>
      <c r="AJ14" s="243">
        <v>3774.1168255149364</v>
      </c>
      <c r="AK14" s="243">
        <v>3997.3824413081325</v>
      </c>
      <c r="AL14" s="243">
        <v>4806.4329278327714</v>
      </c>
      <c r="AM14" s="243">
        <v>3220.903077324936</v>
      </c>
      <c r="AN14" s="243">
        <v>2747.5933877601469</v>
      </c>
      <c r="AO14" s="243">
        <v>4877.7141702848776</v>
      </c>
      <c r="AP14" s="243">
        <v>42618.074537155429</v>
      </c>
      <c r="AQ14" s="243">
        <v>3253.3276059783452</v>
      </c>
      <c r="AR14" s="243">
        <v>2767.0904444094526</v>
      </c>
      <c r="AS14" s="243">
        <v>3098.8348543144953</v>
      </c>
      <c r="AT14" s="243">
        <v>7559.2078518594653</v>
      </c>
      <c r="AU14" s="243">
        <v>5061.2768771797928</v>
      </c>
      <c r="AV14" s="243">
        <v>5106.6150640939932</v>
      </c>
      <c r="AW14" s="243">
        <v>4092.5876981328192</v>
      </c>
      <c r="AX14" s="243">
        <v>3707.1398797606689</v>
      </c>
      <c r="AY14" s="243">
        <v>1495.1463612879677</v>
      </c>
      <c r="AZ14" s="243">
        <v>4121.3363774807094</v>
      </c>
      <c r="BA14" s="243">
        <v>3533.6991957600221</v>
      </c>
      <c r="BB14" s="243">
        <v>4763.3985711396626</v>
      </c>
      <c r="BC14" s="243">
        <v>48559.66078139739</v>
      </c>
      <c r="BD14" s="243">
        <v>7260.9784031199815</v>
      </c>
    </row>
    <row r="15" spans="1:56" s="31" customFormat="1" ht="15.75" customHeight="1" x14ac:dyDescent="0.2">
      <c r="A15" s="282" t="s">
        <v>122</v>
      </c>
      <c r="B15" s="366">
        <v>894</v>
      </c>
      <c r="C15" s="268" t="s">
        <v>142</v>
      </c>
      <c r="D15" s="246">
        <v>3243.5257738444238</v>
      </c>
      <c r="E15" s="246">
        <v>2782.3407263296785</v>
      </c>
      <c r="F15" s="246">
        <v>6373.6698996715031</v>
      </c>
      <c r="G15" s="246">
        <v>3096.7776804635519</v>
      </c>
      <c r="H15" s="246">
        <v>2846.8793446998693</v>
      </c>
      <c r="I15" s="246">
        <v>5599.6424785665222</v>
      </c>
      <c r="J15" s="246">
        <v>3769.0540123563919</v>
      </c>
      <c r="K15" s="246">
        <v>2966.0758579232074</v>
      </c>
      <c r="L15" s="246">
        <v>6960.6834186993965</v>
      </c>
      <c r="M15" s="246">
        <v>2977.6171974537119</v>
      </c>
      <c r="N15" s="246">
        <v>4801.4210030837658</v>
      </c>
      <c r="O15" s="246">
        <v>9245.1459719848426</v>
      </c>
      <c r="P15" s="246">
        <v>54662.833365076862</v>
      </c>
      <c r="Q15" s="247">
        <v>3073.8861768505599</v>
      </c>
      <c r="R15" s="247">
        <v>2793.6963791707981</v>
      </c>
      <c r="S15" s="247">
        <v>7402.6878326272617</v>
      </c>
      <c r="T15" s="247">
        <v>4599.4349290429027</v>
      </c>
      <c r="U15" s="247">
        <v>2860.1925882368664</v>
      </c>
      <c r="V15" s="247">
        <v>7314.2966907029759</v>
      </c>
      <c r="W15" s="247">
        <v>4342.7357491549756</v>
      </c>
      <c r="X15" s="247">
        <v>5092.3686030796362</v>
      </c>
      <c r="Y15" s="247">
        <v>10136.699839731122</v>
      </c>
      <c r="Z15" s="247">
        <v>6047.6686390044333</v>
      </c>
      <c r="AA15" s="247">
        <v>3321.428765969863</v>
      </c>
      <c r="AB15" s="247">
        <v>18138.834185315547</v>
      </c>
      <c r="AC15" s="247">
        <v>75123.930378886944</v>
      </c>
      <c r="AD15" s="247">
        <v>5491.614755093794</v>
      </c>
      <c r="AE15" s="247">
        <v>6538.6415718658209</v>
      </c>
      <c r="AF15" s="247">
        <v>4758.9530180914344</v>
      </c>
      <c r="AG15" s="247">
        <v>4978.8613784679865</v>
      </c>
      <c r="AH15" s="247">
        <v>6450.6321465720303</v>
      </c>
      <c r="AI15" s="247">
        <v>9855.2422988341968</v>
      </c>
      <c r="AJ15" s="247">
        <v>4085.0041847597399</v>
      </c>
      <c r="AK15" s="247">
        <v>4463.8434749159633</v>
      </c>
      <c r="AL15" s="247">
        <v>4610.8772582220745</v>
      </c>
      <c r="AM15" s="247">
        <v>4194.7732305440441</v>
      </c>
      <c r="AN15" s="247">
        <v>4685.3322598886452</v>
      </c>
      <c r="AO15" s="247">
        <v>6407.0743913418601</v>
      </c>
      <c r="AP15" s="247">
        <v>66520.849968597598</v>
      </c>
      <c r="AQ15" s="247">
        <v>5470.9650960099534</v>
      </c>
      <c r="AR15" s="247">
        <v>4877.5036034835693</v>
      </c>
      <c r="AS15" s="247">
        <v>5249.3240173237164</v>
      </c>
      <c r="AT15" s="247">
        <v>6829.9633667113676</v>
      </c>
      <c r="AU15" s="247">
        <v>3839.7613349257026</v>
      </c>
      <c r="AV15" s="247">
        <v>4957.1169493544421</v>
      </c>
      <c r="AW15" s="247">
        <v>6564.1978791590891</v>
      </c>
      <c r="AX15" s="247">
        <v>5475.3514392631359</v>
      </c>
      <c r="AY15" s="247">
        <v>5972.1695308667695</v>
      </c>
      <c r="AZ15" s="247">
        <v>5486.1661270281575</v>
      </c>
      <c r="BA15" s="247">
        <v>8205.0709817714414</v>
      </c>
      <c r="BB15" s="247">
        <v>7099.9528568486003</v>
      </c>
      <c r="BC15" s="247">
        <v>70027.543182745954</v>
      </c>
      <c r="BD15" s="247">
        <v>6267.6735256523107</v>
      </c>
    </row>
    <row r="16" spans="1:56" s="31" customFormat="1" ht="15.75" customHeight="1" x14ac:dyDescent="0.2">
      <c r="A16" s="248" t="s">
        <v>122</v>
      </c>
      <c r="B16" s="364">
        <v>2844</v>
      </c>
      <c r="C16" s="248" t="s">
        <v>135</v>
      </c>
      <c r="D16" s="243">
        <v>3429.0045738260346</v>
      </c>
      <c r="E16" s="243">
        <v>3070.605553004717</v>
      </c>
      <c r="F16" s="243">
        <v>4689.3840994456132</v>
      </c>
      <c r="G16" s="243">
        <v>4923.9740657878156</v>
      </c>
      <c r="H16" s="243">
        <v>3319.5346053413291</v>
      </c>
      <c r="I16" s="243">
        <v>4537.8287526606346</v>
      </c>
      <c r="J16" s="243">
        <v>4642.2185185179715</v>
      </c>
      <c r="K16" s="243">
        <v>3238.9770408267964</v>
      </c>
      <c r="L16" s="243">
        <v>2457.3887299654393</v>
      </c>
      <c r="M16" s="243">
        <v>3130.4841736494095</v>
      </c>
      <c r="N16" s="243">
        <v>2946.9817351604361</v>
      </c>
      <c r="O16" s="243">
        <v>4940.7376464036333</v>
      </c>
      <c r="P16" s="243">
        <v>45327.119494589824</v>
      </c>
      <c r="Q16" s="243">
        <v>2759.9300806751953</v>
      </c>
      <c r="R16" s="243">
        <v>2861.8925213457937</v>
      </c>
      <c r="S16" s="243">
        <v>4405.9013107331139</v>
      </c>
      <c r="T16" s="243">
        <v>3853.9053683722163</v>
      </c>
      <c r="U16" s="243">
        <v>3247.1944702519695</v>
      </c>
      <c r="V16" s="243">
        <v>3354.9512649777016</v>
      </c>
      <c r="W16" s="243">
        <v>3703.1140687130223</v>
      </c>
      <c r="X16" s="243">
        <v>3669.248453392117</v>
      </c>
      <c r="Y16" s="243">
        <v>4111.7690157174011</v>
      </c>
      <c r="Z16" s="243">
        <v>3701.7094561666522</v>
      </c>
      <c r="AA16" s="243">
        <v>3832.4222826984919</v>
      </c>
      <c r="AB16" s="243">
        <v>4207.190492166098</v>
      </c>
      <c r="AC16" s="243">
        <v>43709.22878520978</v>
      </c>
      <c r="AD16" s="243">
        <v>3666.2095761957967</v>
      </c>
      <c r="AE16" s="243">
        <v>3821.9691189821733</v>
      </c>
      <c r="AF16" s="243">
        <v>4514.9197495822582</v>
      </c>
      <c r="AG16" s="243">
        <v>3257.4977641188279</v>
      </c>
      <c r="AH16" s="243">
        <v>4236.9750759783137</v>
      </c>
      <c r="AI16" s="243">
        <v>4130.5088808630499</v>
      </c>
      <c r="AJ16" s="243">
        <v>4695.0823679299592</v>
      </c>
      <c r="AK16" s="243">
        <v>3929.2154671268263</v>
      </c>
      <c r="AL16" s="243">
        <v>4349.7987692724109</v>
      </c>
      <c r="AM16" s="243">
        <v>3420.2933542300566</v>
      </c>
      <c r="AN16" s="243">
        <v>3461.2634080089651</v>
      </c>
      <c r="AO16" s="243">
        <v>4270.7580152686905</v>
      </c>
      <c r="AP16" s="243">
        <v>47754.491547557307</v>
      </c>
      <c r="AQ16" s="243">
        <v>4751.0090980921113</v>
      </c>
      <c r="AR16" s="243">
        <v>3653.5953681609517</v>
      </c>
      <c r="AS16" s="243">
        <v>4337.843429168036</v>
      </c>
      <c r="AT16" s="243">
        <v>3794.1903061963526</v>
      </c>
      <c r="AU16" s="243">
        <v>3237.7993424339465</v>
      </c>
      <c r="AV16" s="243">
        <v>4012.3304055680214</v>
      </c>
      <c r="AW16" s="243">
        <v>4210.0102701164369</v>
      </c>
      <c r="AX16" s="243">
        <v>4521.0627803862862</v>
      </c>
      <c r="AY16" s="243">
        <v>4702.2320568087634</v>
      </c>
      <c r="AZ16" s="243">
        <v>4156.8362506643407</v>
      </c>
      <c r="BA16" s="243">
        <v>4435.559644496876</v>
      </c>
      <c r="BB16" s="243">
        <v>5830.4303384429049</v>
      </c>
      <c r="BC16" s="243">
        <v>51642.899290535017</v>
      </c>
      <c r="BD16" s="243">
        <v>5193.6918785183443</v>
      </c>
    </row>
    <row r="17" spans="1:56" s="31" customFormat="1" ht="15.75" customHeight="1" x14ac:dyDescent="0.2">
      <c r="A17" s="268" t="s">
        <v>122</v>
      </c>
      <c r="B17" s="365">
        <v>280</v>
      </c>
      <c r="C17" s="268" t="s">
        <v>212</v>
      </c>
      <c r="D17" s="246">
        <v>1743.8403992359604</v>
      </c>
      <c r="E17" s="246">
        <v>2649.8726328559346</v>
      </c>
      <c r="F17" s="246">
        <v>3338.551059772949</v>
      </c>
      <c r="G17" s="246">
        <v>2827.5775384166541</v>
      </c>
      <c r="H17" s="246">
        <v>1952.8326306064139</v>
      </c>
      <c r="I17" s="246">
        <v>1906.7724658631264</v>
      </c>
      <c r="J17" s="246">
        <v>2114.0672019714925</v>
      </c>
      <c r="K17" s="246">
        <v>2288.1159328355839</v>
      </c>
      <c r="L17" s="246">
        <v>2235.7475480353382</v>
      </c>
      <c r="M17" s="246">
        <v>3442.8911476353346</v>
      </c>
      <c r="N17" s="246">
        <v>3842.8838645065634</v>
      </c>
      <c r="O17" s="246">
        <v>2568.0409363284452</v>
      </c>
      <c r="P17" s="246">
        <v>30911.193358063789</v>
      </c>
      <c r="Q17" s="247">
        <v>1258.8238308308357</v>
      </c>
      <c r="R17" s="247">
        <v>2774.6324961344599</v>
      </c>
      <c r="S17" s="247">
        <v>2679.5153054165798</v>
      </c>
      <c r="T17" s="247">
        <v>1345.2690093053127</v>
      </c>
      <c r="U17" s="247">
        <v>1684.0595346513544</v>
      </c>
      <c r="V17" s="247">
        <v>2849.4512770836304</v>
      </c>
      <c r="W17" s="247">
        <v>2861.1255831135481</v>
      </c>
      <c r="X17" s="247">
        <v>3178.3747765902808</v>
      </c>
      <c r="Y17" s="247">
        <v>2490.7650203994431</v>
      </c>
      <c r="Z17" s="247">
        <v>4239.5563679789575</v>
      </c>
      <c r="AA17" s="247">
        <v>5787.2784417512139</v>
      </c>
      <c r="AB17" s="247">
        <v>3771.0475492277737</v>
      </c>
      <c r="AC17" s="247">
        <v>34919.899192483397</v>
      </c>
      <c r="AD17" s="247">
        <v>3981.9590673078824</v>
      </c>
      <c r="AE17" s="247">
        <v>5337.416916951277</v>
      </c>
      <c r="AF17" s="247">
        <v>5866.5580413344524</v>
      </c>
      <c r="AG17" s="247">
        <v>6198.0666715731059</v>
      </c>
      <c r="AH17" s="247">
        <v>6246.181533226194</v>
      </c>
      <c r="AI17" s="247">
        <v>5810.7765490080255</v>
      </c>
      <c r="AJ17" s="247">
        <v>6666.111812433267</v>
      </c>
      <c r="AK17" s="247">
        <v>6548.0544310698242</v>
      </c>
      <c r="AL17" s="247">
        <v>6574.0824271775764</v>
      </c>
      <c r="AM17" s="247">
        <v>6847.3153122624699</v>
      </c>
      <c r="AN17" s="247">
        <v>6716.5489704370748</v>
      </c>
      <c r="AO17" s="247">
        <v>8283.3121238169006</v>
      </c>
      <c r="AP17" s="247">
        <v>75076.383856598055</v>
      </c>
      <c r="AQ17" s="247">
        <v>6470.7639571140298</v>
      </c>
      <c r="AR17" s="247">
        <v>7436.5220024467344</v>
      </c>
      <c r="AS17" s="247">
        <v>6722.0372285918666</v>
      </c>
      <c r="AT17" s="247">
        <v>8631.9711886661098</v>
      </c>
      <c r="AU17" s="247">
        <v>8392.5828737825286</v>
      </c>
      <c r="AV17" s="247">
        <v>7951.0240695856783</v>
      </c>
      <c r="AW17" s="247">
        <v>8483.8808666493424</v>
      </c>
      <c r="AX17" s="247">
        <v>8615.2374245395895</v>
      </c>
      <c r="AY17" s="247">
        <v>8247.6717219772945</v>
      </c>
      <c r="AZ17" s="247">
        <v>11222.157618477642</v>
      </c>
      <c r="BA17" s="247">
        <v>8077.6595604192435</v>
      </c>
      <c r="BB17" s="247">
        <v>9254.3728806320778</v>
      </c>
      <c r="BC17" s="247">
        <v>99505.881392882133</v>
      </c>
      <c r="BD17" s="247">
        <v>4953.3574921878917</v>
      </c>
    </row>
    <row r="18" spans="1:56" s="31" customFormat="1" ht="15.75" customHeight="1" x14ac:dyDescent="0.2">
      <c r="A18" s="248" t="s">
        <v>122</v>
      </c>
      <c r="B18" s="367" t="s">
        <v>122</v>
      </c>
      <c r="C18" s="248" t="s">
        <v>129</v>
      </c>
      <c r="D18" s="243">
        <v>33462.069049744285</v>
      </c>
      <c r="E18" s="243">
        <v>38825.296225563856</v>
      </c>
      <c r="F18" s="243">
        <v>45281.771328886571</v>
      </c>
      <c r="G18" s="243">
        <v>42211.032067744556</v>
      </c>
      <c r="H18" s="243">
        <v>38588.941697297538</v>
      </c>
      <c r="I18" s="243">
        <v>43956.829585166619</v>
      </c>
      <c r="J18" s="243">
        <v>45246.046939132393</v>
      </c>
      <c r="K18" s="243">
        <v>46921.134859499231</v>
      </c>
      <c r="L18" s="243">
        <v>42900.820849985241</v>
      </c>
      <c r="M18" s="243">
        <v>39582.530374738322</v>
      </c>
      <c r="N18" s="243">
        <v>37668.703568739882</v>
      </c>
      <c r="O18" s="243">
        <v>40164.182046453992</v>
      </c>
      <c r="P18" s="243">
        <v>494809.35859295243</v>
      </c>
      <c r="Q18" s="243">
        <v>32299.583382431236</v>
      </c>
      <c r="R18" s="243">
        <v>38371.539312447676</v>
      </c>
      <c r="S18" s="243">
        <v>41594.911565489514</v>
      </c>
      <c r="T18" s="243">
        <v>39160.705334882427</v>
      </c>
      <c r="U18" s="243">
        <v>38775.515138398609</v>
      </c>
      <c r="V18" s="243">
        <v>40331.032620110709</v>
      </c>
      <c r="W18" s="243">
        <v>41876.581178083637</v>
      </c>
      <c r="X18" s="243">
        <v>47789.734585674254</v>
      </c>
      <c r="Y18" s="243">
        <v>41073.530564873225</v>
      </c>
      <c r="Z18" s="243">
        <v>42933.768429081945</v>
      </c>
      <c r="AA18" s="243">
        <v>43236.141294881578</v>
      </c>
      <c r="AB18" s="243">
        <v>52614.677202465871</v>
      </c>
      <c r="AC18" s="243">
        <v>500057.72060882079</v>
      </c>
      <c r="AD18" s="243">
        <v>42529.037431332967</v>
      </c>
      <c r="AE18" s="243">
        <v>48332.118589020029</v>
      </c>
      <c r="AF18" s="243">
        <v>53300.495238485353</v>
      </c>
      <c r="AG18" s="243">
        <v>54937.693932209288</v>
      </c>
      <c r="AH18" s="243">
        <v>52718.145435994084</v>
      </c>
      <c r="AI18" s="243">
        <v>48337.677404063499</v>
      </c>
      <c r="AJ18" s="243">
        <v>44598.520455412145</v>
      </c>
      <c r="AK18" s="243">
        <v>53914.746953602364</v>
      </c>
      <c r="AL18" s="243">
        <v>46573.946444383422</v>
      </c>
      <c r="AM18" s="243">
        <v>41955.610754229194</v>
      </c>
      <c r="AN18" s="243">
        <v>42159.215676897562</v>
      </c>
      <c r="AO18" s="243">
        <v>53883.966461283795</v>
      </c>
      <c r="AP18" s="243">
        <v>583241.17477691371</v>
      </c>
      <c r="AQ18" s="243">
        <v>40819.042369471441</v>
      </c>
      <c r="AR18" s="243">
        <v>38557.417604379909</v>
      </c>
      <c r="AS18" s="243">
        <v>50529.41034423266</v>
      </c>
      <c r="AT18" s="243">
        <v>42634.169497719777</v>
      </c>
      <c r="AU18" s="243">
        <v>46938.371457897396</v>
      </c>
      <c r="AV18" s="243">
        <v>49164.012983037588</v>
      </c>
      <c r="AW18" s="243">
        <v>57048.929495122306</v>
      </c>
      <c r="AX18" s="243">
        <v>48310.383861863964</v>
      </c>
      <c r="AY18" s="243">
        <v>49974.694789261943</v>
      </c>
      <c r="AZ18" s="243">
        <v>45593.469737262611</v>
      </c>
      <c r="BA18" s="243">
        <v>47988.696518144068</v>
      </c>
      <c r="BB18" s="243">
        <v>53432.981395017618</v>
      </c>
      <c r="BC18" s="243">
        <v>570991.58005341142</v>
      </c>
      <c r="BD18" s="243">
        <v>43357.509580654012</v>
      </c>
    </row>
    <row r="19" spans="1:56" s="257" customFormat="1" ht="15.75" customHeight="1" x14ac:dyDescent="0.2">
      <c r="A19" s="323" t="s">
        <v>176</v>
      </c>
      <c r="B19" s="368" t="s">
        <v>122</v>
      </c>
      <c r="C19" s="273" t="s">
        <v>122</v>
      </c>
      <c r="D19" s="292">
        <v>33911.579917750183</v>
      </c>
      <c r="E19" s="292">
        <v>31320.304999664259</v>
      </c>
      <c r="F19" s="292">
        <v>29485.991291476275</v>
      </c>
      <c r="G19" s="292">
        <v>17914.617903414102</v>
      </c>
      <c r="H19" s="292">
        <v>30283.802324024455</v>
      </c>
      <c r="I19" s="292">
        <v>35136.090702677269</v>
      </c>
      <c r="J19" s="292">
        <v>37402.655712389344</v>
      </c>
      <c r="K19" s="292">
        <v>40185.930249696641</v>
      </c>
      <c r="L19" s="292">
        <v>34834.465687097603</v>
      </c>
      <c r="M19" s="292">
        <v>31373.850474105213</v>
      </c>
      <c r="N19" s="292">
        <v>32256.003356431709</v>
      </c>
      <c r="O19" s="292">
        <v>42947.813463478757</v>
      </c>
      <c r="P19" s="292">
        <v>397053.10608220595</v>
      </c>
      <c r="Q19" s="274">
        <v>31933.956223423276</v>
      </c>
      <c r="R19" s="274">
        <v>31462.828322259804</v>
      </c>
      <c r="S19" s="274">
        <v>29834.024679252168</v>
      </c>
      <c r="T19" s="274">
        <v>39540.334573840992</v>
      </c>
      <c r="U19" s="274">
        <v>31677.682745457056</v>
      </c>
      <c r="V19" s="274">
        <v>33692.419682556188</v>
      </c>
      <c r="W19" s="274">
        <v>38646.695047100424</v>
      </c>
      <c r="X19" s="274">
        <v>43346.393587189857</v>
      </c>
      <c r="Y19" s="274">
        <v>36479.848769261611</v>
      </c>
      <c r="Z19" s="274">
        <v>31944.40876459872</v>
      </c>
      <c r="AA19" s="274">
        <v>32843.164044917896</v>
      </c>
      <c r="AB19" s="274">
        <v>44049.817839694326</v>
      </c>
      <c r="AC19" s="274">
        <v>425451.57427955314</v>
      </c>
      <c r="AD19" s="274">
        <v>41580.709715128854</v>
      </c>
      <c r="AE19" s="274">
        <v>32813.78382293466</v>
      </c>
      <c r="AF19" s="274">
        <v>33844.374445336558</v>
      </c>
      <c r="AG19" s="274">
        <v>33741.033939720386</v>
      </c>
      <c r="AH19" s="274">
        <v>33611.420825311419</v>
      </c>
      <c r="AI19" s="274">
        <v>37170.171294774365</v>
      </c>
      <c r="AJ19" s="274">
        <v>42581.762478247168</v>
      </c>
      <c r="AK19" s="274">
        <v>46579.793947470789</v>
      </c>
      <c r="AL19" s="274">
        <v>41653.032941843521</v>
      </c>
      <c r="AM19" s="274">
        <v>38698.128943138785</v>
      </c>
      <c r="AN19" s="274">
        <v>44714.21243846474</v>
      </c>
      <c r="AO19" s="274">
        <v>50825.698400354384</v>
      </c>
      <c r="AP19" s="274">
        <v>477814.12319272559</v>
      </c>
      <c r="AQ19" s="274">
        <v>45281.353954806764</v>
      </c>
      <c r="AR19" s="274">
        <v>37077.680688961882</v>
      </c>
      <c r="AS19" s="274">
        <v>41175.795373252651</v>
      </c>
      <c r="AT19" s="274">
        <v>42780.767757098904</v>
      </c>
      <c r="AU19" s="274">
        <v>40949.820144740639</v>
      </c>
      <c r="AV19" s="274">
        <v>42566.118065195224</v>
      </c>
      <c r="AW19" s="274">
        <v>55683.636116163681</v>
      </c>
      <c r="AX19" s="274">
        <v>59120.185413600862</v>
      </c>
      <c r="AY19" s="274">
        <v>46565.312124892735</v>
      </c>
      <c r="AZ19" s="274">
        <v>50450.309936871337</v>
      </c>
      <c r="BA19" s="274">
        <v>45626.362360605133</v>
      </c>
      <c r="BB19" s="274">
        <v>72098.2395675929</v>
      </c>
      <c r="BC19" s="274">
        <v>579375.5815037823</v>
      </c>
      <c r="BD19" s="274">
        <v>55978.83143802057</v>
      </c>
    </row>
    <row r="20" spans="1:56" s="31" customFormat="1" ht="15.75" customHeight="1" x14ac:dyDescent="0.2">
      <c r="A20" s="248" t="s">
        <v>122</v>
      </c>
      <c r="B20" s="364">
        <v>211</v>
      </c>
      <c r="C20" s="248" t="s">
        <v>123</v>
      </c>
      <c r="D20" s="243">
        <v>9661.320175081315</v>
      </c>
      <c r="E20" s="243">
        <v>5954.3836941509981</v>
      </c>
      <c r="F20" s="243">
        <v>6622.9694472993679</v>
      </c>
      <c r="G20" s="243">
        <v>0</v>
      </c>
      <c r="H20" s="243">
        <v>7576.6331817606115</v>
      </c>
      <c r="I20" s="243">
        <v>8957.2119094663467</v>
      </c>
      <c r="J20" s="243">
        <v>13729.295590803027</v>
      </c>
      <c r="K20" s="243">
        <v>15351.198019650503</v>
      </c>
      <c r="L20" s="243">
        <v>10964.355561590211</v>
      </c>
      <c r="M20" s="243">
        <v>9594.9393133577159</v>
      </c>
      <c r="N20" s="243">
        <v>10329.107369684212</v>
      </c>
      <c r="O20" s="243">
        <v>14086.407387714131</v>
      </c>
      <c r="P20" s="243">
        <v>112827.82165055844</v>
      </c>
      <c r="Q20" s="243">
        <v>13033.675675912342</v>
      </c>
      <c r="R20" s="243">
        <v>8633.3603470666148</v>
      </c>
      <c r="S20" s="243">
        <v>9208.4150246068766</v>
      </c>
      <c r="T20" s="243">
        <v>16355.447154734049</v>
      </c>
      <c r="U20" s="243">
        <v>7005.1837693107645</v>
      </c>
      <c r="V20" s="243">
        <v>10207.871535797416</v>
      </c>
      <c r="W20" s="243">
        <v>14807.532497495917</v>
      </c>
      <c r="X20" s="243">
        <v>18475.114391531311</v>
      </c>
      <c r="Y20" s="243">
        <v>10901.369135981477</v>
      </c>
      <c r="Z20" s="243">
        <v>7976.0925037642646</v>
      </c>
      <c r="AA20" s="243">
        <v>8675.8932139492681</v>
      </c>
      <c r="AB20" s="243">
        <v>15340.196567545381</v>
      </c>
      <c r="AC20" s="243">
        <v>140620.15181769567</v>
      </c>
      <c r="AD20" s="243">
        <v>14920.084864217853</v>
      </c>
      <c r="AE20" s="243">
        <v>8795.7232300043725</v>
      </c>
      <c r="AF20" s="243">
        <v>8613.7851250028525</v>
      </c>
      <c r="AG20" s="243">
        <v>7411.0537244033394</v>
      </c>
      <c r="AH20" s="243">
        <v>7191.6469877304162</v>
      </c>
      <c r="AI20" s="243">
        <v>9519.9541307663985</v>
      </c>
      <c r="AJ20" s="243">
        <v>14862.568302998021</v>
      </c>
      <c r="AK20" s="243">
        <v>20143.768857322997</v>
      </c>
      <c r="AL20" s="243">
        <v>13056.568312968522</v>
      </c>
      <c r="AM20" s="243">
        <v>12003.535264397677</v>
      </c>
      <c r="AN20" s="243">
        <v>15113.740880905643</v>
      </c>
      <c r="AO20" s="243">
        <v>22228.624261905705</v>
      </c>
      <c r="AP20" s="243">
        <v>153861.05394262381</v>
      </c>
      <c r="AQ20" s="243">
        <v>21225.238075018609</v>
      </c>
      <c r="AR20" s="243">
        <v>12746.404389588053</v>
      </c>
      <c r="AS20" s="243">
        <v>12342.659171323059</v>
      </c>
      <c r="AT20" s="243">
        <v>13042.107722428076</v>
      </c>
      <c r="AU20" s="243">
        <v>11939.240563546478</v>
      </c>
      <c r="AV20" s="243">
        <v>14295.046541987462</v>
      </c>
      <c r="AW20" s="243">
        <v>22188.702129502457</v>
      </c>
      <c r="AX20" s="243">
        <v>27874.946951361038</v>
      </c>
      <c r="AY20" s="243">
        <v>15432.800929679483</v>
      </c>
      <c r="AZ20" s="243">
        <v>14611.370582545895</v>
      </c>
      <c r="BA20" s="243">
        <v>16406.034925232532</v>
      </c>
      <c r="BB20" s="243">
        <v>26731.765057115023</v>
      </c>
      <c r="BC20" s="243">
        <v>208836.31703932816</v>
      </c>
      <c r="BD20" s="243">
        <v>25356.817050730544</v>
      </c>
    </row>
    <row r="21" spans="1:56" s="31" customFormat="1" ht="15.75" customHeight="1" x14ac:dyDescent="0.2">
      <c r="A21" s="244" t="s">
        <v>122</v>
      </c>
      <c r="B21" s="365">
        <v>2841</v>
      </c>
      <c r="C21" s="268" t="s">
        <v>130</v>
      </c>
      <c r="D21" s="246">
        <v>11222.037453594334</v>
      </c>
      <c r="E21" s="246">
        <v>13007.177564394564</v>
      </c>
      <c r="F21" s="246">
        <v>12096.245845064877</v>
      </c>
      <c r="G21" s="246">
        <v>9474.4499182964773</v>
      </c>
      <c r="H21" s="246">
        <v>9358.6447738873885</v>
      </c>
      <c r="I21" s="246">
        <v>11219.344657106754</v>
      </c>
      <c r="J21" s="246">
        <v>11429.371911695824</v>
      </c>
      <c r="K21" s="246">
        <v>11525.622025343191</v>
      </c>
      <c r="L21" s="246">
        <v>10818.110852658452</v>
      </c>
      <c r="M21" s="246">
        <v>10755.44056778429</v>
      </c>
      <c r="N21" s="246">
        <v>11173.717396949469</v>
      </c>
      <c r="O21" s="246">
        <v>11838.318209367744</v>
      </c>
      <c r="P21" s="246">
        <v>133918.48117614337</v>
      </c>
      <c r="Q21" s="247">
        <v>10360.062753760447</v>
      </c>
      <c r="R21" s="247">
        <v>11824.117174019972</v>
      </c>
      <c r="S21" s="247">
        <v>10520.290983454563</v>
      </c>
      <c r="T21" s="247">
        <v>10789.62157607161</v>
      </c>
      <c r="U21" s="247">
        <v>11048.951384781716</v>
      </c>
      <c r="V21" s="247">
        <v>10442.476222428446</v>
      </c>
      <c r="W21" s="247">
        <v>11281.887230095081</v>
      </c>
      <c r="X21" s="247">
        <v>11038.015642530538</v>
      </c>
      <c r="Y21" s="247">
        <v>11685.78286772898</v>
      </c>
      <c r="Z21" s="247">
        <v>10926.40630005188</v>
      </c>
      <c r="AA21" s="247">
        <v>11342.935541819541</v>
      </c>
      <c r="AB21" s="247">
        <v>10796.36793149916</v>
      </c>
      <c r="AC21" s="247">
        <v>132056.91560824192</v>
      </c>
      <c r="AD21" s="247">
        <v>11616.180525992277</v>
      </c>
      <c r="AE21" s="247">
        <v>11412.688415941286</v>
      </c>
      <c r="AF21" s="247">
        <v>12385.892746925509</v>
      </c>
      <c r="AG21" s="247">
        <v>11990.928070379045</v>
      </c>
      <c r="AH21" s="247">
        <v>11891.742091935679</v>
      </c>
      <c r="AI21" s="247">
        <v>12211.236923347875</v>
      </c>
      <c r="AJ21" s="247">
        <v>11989.156533986532</v>
      </c>
      <c r="AK21" s="247">
        <v>12024.49205336362</v>
      </c>
      <c r="AL21" s="247">
        <v>13567.454074851508</v>
      </c>
      <c r="AM21" s="247">
        <v>12814.163177996312</v>
      </c>
      <c r="AN21" s="247">
        <v>13385.020078320242</v>
      </c>
      <c r="AO21" s="247">
        <v>12476.187153986979</v>
      </c>
      <c r="AP21" s="247">
        <v>147765.14184702685</v>
      </c>
      <c r="AQ21" s="247">
        <v>10843.864402474293</v>
      </c>
      <c r="AR21" s="247">
        <v>11899.05643236958</v>
      </c>
      <c r="AS21" s="247">
        <v>13960.569449546605</v>
      </c>
      <c r="AT21" s="247">
        <v>13521.455705961785</v>
      </c>
      <c r="AU21" s="247">
        <v>13596.024389895749</v>
      </c>
      <c r="AV21" s="247">
        <v>13949.233862243496</v>
      </c>
      <c r="AW21" s="247">
        <v>15143.929371295642</v>
      </c>
      <c r="AX21" s="247">
        <v>15391.447660376498</v>
      </c>
      <c r="AY21" s="247">
        <v>15900.225943931646</v>
      </c>
      <c r="AZ21" s="247">
        <v>17565.859087509452</v>
      </c>
      <c r="BA21" s="247">
        <v>14496.249961482757</v>
      </c>
      <c r="BB21" s="247">
        <v>17824.025114767326</v>
      </c>
      <c r="BC21" s="247">
        <v>174091.94138185479</v>
      </c>
      <c r="BD21" s="247">
        <v>17431.342659746493</v>
      </c>
    </row>
    <row r="22" spans="1:56" s="31" customFormat="1" ht="15.75" customHeight="1" x14ac:dyDescent="0.2">
      <c r="A22" s="248" t="s">
        <v>122</v>
      </c>
      <c r="B22" s="364">
        <v>263</v>
      </c>
      <c r="C22" s="248" t="s">
        <v>138</v>
      </c>
      <c r="D22" s="243">
        <v>6603.5282256926257</v>
      </c>
      <c r="E22" s="243">
        <v>6260.3357428173731</v>
      </c>
      <c r="F22" s="243">
        <v>3849.191466358478</v>
      </c>
      <c r="G22" s="243">
        <v>2226.7115952567133</v>
      </c>
      <c r="H22" s="243">
        <v>4224.915998053777</v>
      </c>
      <c r="I22" s="243">
        <v>5445.0692995958907</v>
      </c>
      <c r="J22" s="243">
        <v>3216.2029683760911</v>
      </c>
      <c r="K22" s="243">
        <v>4360.5613950508432</v>
      </c>
      <c r="L22" s="243">
        <v>3684.8558896494092</v>
      </c>
      <c r="M22" s="243">
        <v>3229.9270046007732</v>
      </c>
      <c r="N22" s="243">
        <v>4229.3357326145588</v>
      </c>
      <c r="O22" s="243">
        <v>5912.0677261021256</v>
      </c>
      <c r="P22" s="243">
        <v>53242.703044168622</v>
      </c>
      <c r="Q22" s="243">
        <v>3134.5160049180618</v>
      </c>
      <c r="R22" s="243">
        <v>3529.2929324474489</v>
      </c>
      <c r="S22" s="243">
        <v>3166.3534848250652</v>
      </c>
      <c r="T22" s="243">
        <v>5601.2927920652946</v>
      </c>
      <c r="U22" s="243">
        <v>4886.5863295561358</v>
      </c>
      <c r="V22" s="243">
        <v>4985.0458563883021</v>
      </c>
      <c r="W22" s="243">
        <v>5369.7596225295001</v>
      </c>
      <c r="X22" s="243">
        <v>6805.03053057754</v>
      </c>
      <c r="Y22" s="243">
        <v>5341.1307104544576</v>
      </c>
      <c r="Z22" s="243">
        <v>5689.1497409497078</v>
      </c>
      <c r="AA22" s="243">
        <v>6070.9464575064467</v>
      </c>
      <c r="AB22" s="243">
        <v>7870.768412334628</v>
      </c>
      <c r="AC22" s="243">
        <v>62449.87287455258</v>
      </c>
      <c r="AD22" s="243">
        <v>5761.3905898543417</v>
      </c>
      <c r="AE22" s="243">
        <v>5997.8072347823227</v>
      </c>
      <c r="AF22" s="243">
        <v>6444.0230110843877</v>
      </c>
      <c r="AG22" s="243">
        <v>5906.4950086721174</v>
      </c>
      <c r="AH22" s="243">
        <v>6673.575429548855</v>
      </c>
      <c r="AI22" s="243">
        <v>6733.5023252466108</v>
      </c>
      <c r="AJ22" s="243">
        <v>5544.7064267585574</v>
      </c>
      <c r="AK22" s="243">
        <v>6798.5859536876151</v>
      </c>
      <c r="AL22" s="243">
        <v>6607.9011362947194</v>
      </c>
      <c r="AM22" s="243">
        <v>6255.46503446312</v>
      </c>
      <c r="AN22" s="243">
        <v>7773.8023796690159</v>
      </c>
      <c r="AO22" s="243">
        <v>7460.4851339635052</v>
      </c>
      <c r="AP22" s="243">
        <v>77957.739664025183</v>
      </c>
      <c r="AQ22" s="243">
        <v>5984.4918234294173</v>
      </c>
      <c r="AR22" s="243">
        <v>7381.3086398817804</v>
      </c>
      <c r="AS22" s="243">
        <v>7175.6677655111062</v>
      </c>
      <c r="AT22" s="243">
        <v>8597.0008831239229</v>
      </c>
      <c r="AU22" s="243">
        <v>8377.0513253619702</v>
      </c>
      <c r="AV22" s="243">
        <v>7929.2265205458152</v>
      </c>
      <c r="AW22" s="243">
        <v>10556.908323743768</v>
      </c>
      <c r="AX22" s="243">
        <v>8036.7887210432227</v>
      </c>
      <c r="AY22" s="243">
        <v>9135.3034971082652</v>
      </c>
      <c r="AZ22" s="243">
        <v>8933.4634161193153</v>
      </c>
      <c r="BA22" s="243">
        <v>5978.7767092676149</v>
      </c>
      <c r="BB22" s="243">
        <v>9370.8850178749781</v>
      </c>
      <c r="BC22" s="243">
        <v>97456.872643011229</v>
      </c>
      <c r="BD22" s="243">
        <v>7150.6150831424111</v>
      </c>
    </row>
    <row r="23" spans="1:56" s="31" customFormat="1" ht="15.75" customHeight="1" x14ac:dyDescent="0.2">
      <c r="A23" s="244" t="s">
        <v>122</v>
      </c>
      <c r="B23" s="369">
        <v>212</v>
      </c>
      <c r="C23" s="244" t="s">
        <v>124</v>
      </c>
      <c r="D23" s="246">
        <v>1702.4173771515163</v>
      </c>
      <c r="E23" s="246">
        <v>2267.883023572776</v>
      </c>
      <c r="F23" s="246">
        <v>2715.6510930561435</v>
      </c>
      <c r="G23" s="246">
        <v>1899.7957280050371</v>
      </c>
      <c r="H23" s="246">
        <v>2449.3094390257565</v>
      </c>
      <c r="I23" s="246">
        <v>2894.083766525614</v>
      </c>
      <c r="J23" s="246">
        <v>2742.3643657205007</v>
      </c>
      <c r="K23" s="246">
        <v>2276.81984349597</v>
      </c>
      <c r="L23" s="246">
        <v>2168.9156408567114</v>
      </c>
      <c r="M23" s="246">
        <v>2211.5070549257143</v>
      </c>
      <c r="N23" s="246">
        <v>2396.9028514378433</v>
      </c>
      <c r="O23" s="246">
        <v>2528.5911359637134</v>
      </c>
      <c r="P23" s="246">
        <v>28254.241319737295</v>
      </c>
      <c r="Q23" s="247">
        <v>1672.0774362576728</v>
      </c>
      <c r="R23" s="247">
        <v>1489.1337648243716</v>
      </c>
      <c r="S23" s="247">
        <v>1853.3363906367479</v>
      </c>
      <c r="T23" s="247">
        <v>1842.9606407327035</v>
      </c>
      <c r="U23" s="247">
        <v>1809.6466702798784</v>
      </c>
      <c r="V23" s="247">
        <v>1282.646293956647</v>
      </c>
      <c r="W23" s="247">
        <v>1600.7768842385813</v>
      </c>
      <c r="X23" s="247">
        <v>1532.6873600480872</v>
      </c>
      <c r="Y23" s="247">
        <v>884.29684717987823</v>
      </c>
      <c r="Z23" s="247">
        <v>1440.1049524800064</v>
      </c>
      <c r="AA23" s="247">
        <v>1026.3524339792277</v>
      </c>
      <c r="AB23" s="247">
        <v>1606.1689174993192</v>
      </c>
      <c r="AC23" s="247">
        <v>18040.188592113122</v>
      </c>
      <c r="AD23" s="247">
        <v>842.54548621901552</v>
      </c>
      <c r="AE23" s="247">
        <v>1025.3780840362667</v>
      </c>
      <c r="AF23" s="247">
        <v>836.15071306258722</v>
      </c>
      <c r="AG23" s="247">
        <v>858.93722521154359</v>
      </c>
      <c r="AH23" s="247">
        <v>1007.2909333268415</v>
      </c>
      <c r="AI23" s="247">
        <v>1290.6742534933119</v>
      </c>
      <c r="AJ23" s="247">
        <v>979.86982736287905</v>
      </c>
      <c r="AK23" s="247">
        <v>909.51807930592861</v>
      </c>
      <c r="AL23" s="247">
        <v>949.18978919926735</v>
      </c>
      <c r="AM23" s="247">
        <v>1496.0263279891374</v>
      </c>
      <c r="AN23" s="247">
        <v>2017.7944023256707</v>
      </c>
      <c r="AO23" s="247">
        <v>2133.6238790151006</v>
      </c>
      <c r="AP23" s="247">
        <v>14346.999000547548</v>
      </c>
      <c r="AQ23" s="247">
        <v>1175.5672069686211</v>
      </c>
      <c r="AR23" s="247">
        <v>736.31172858198386</v>
      </c>
      <c r="AS23" s="247">
        <v>1224.426006844415</v>
      </c>
      <c r="AT23" s="247">
        <v>996.27919799264521</v>
      </c>
      <c r="AU23" s="247">
        <v>909.19141262507787</v>
      </c>
      <c r="AV23" s="247">
        <v>972.52357487194581</v>
      </c>
      <c r="AW23" s="247">
        <v>1369.9852753752305</v>
      </c>
      <c r="AX23" s="247">
        <v>1264.07874694269</v>
      </c>
      <c r="AY23" s="247">
        <v>3.1094698603747082</v>
      </c>
      <c r="AZ23" s="247">
        <v>2180.1565951290372</v>
      </c>
      <c r="BA23" s="247">
        <v>1919.5150789493375</v>
      </c>
      <c r="BB23" s="247">
        <v>1831.5989457835042</v>
      </c>
      <c r="BC23" s="247">
        <v>14582.743239924865</v>
      </c>
      <c r="BD23" s="247">
        <v>1048.2128043206826</v>
      </c>
    </row>
    <row r="24" spans="1:56" s="31" customFormat="1" ht="15.75" customHeight="1" x14ac:dyDescent="0.2">
      <c r="A24" s="248" t="s">
        <v>122</v>
      </c>
      <c r="B24" s="364">
        <v>213</v>
      </c>
      <c r="C24" s="248" t="s">
        <v>211</v>
      </c>
      <c r="D24" s="243">
        <v>277.41037244703313</v>
      </c>
      <c r="E24" s="243">
        <v>283.85153271133203</v>
      </c>
      <c r="F24" s="243">
        <v>195.05848471009298</v>
      </c>
      <c r="G24" s="243">
        <v>346.02879739476759</v>
      </c>
      <c r="H24" s="243">
        <v>218.85459886255444</v>
      </c>
      <c r="I24" s="243">
        <v>174.15940910594202</v>
      </c>
      <c r="J24" s="243">
        <v>292.71745509186792</v>
      </c>
      <c r="K24" s="243">
        <v>424.73962202758196</v>
      </c>
      <c r="L24" s="243">
        <v>315.1021584693969</v>
      </c>
      <c r="M24" s="243">
        <v>279.58965196320531</v>
      </c>
      <c r="N24" s="243">
        <v>311.84104283753527</v>
      </c>
      <c r="O24" s="243">
        <v>250.25443063377574</v>
      </c>
      <c r="P24" s="243">
        <v>3369.6075562550855</v>
      </c>
      <c r="Q24" s="243">
        <v>341.10486927257671</v>
      </c>
      <c r="R24" s="243">
        <v>225.26517961009657</v>
      </c>
      <c r="S24" s="243">
        <v>311.03858212230119</v>
      </c>
      <c r="T24" s="243">
        <v>302.91099450008289</v>
      </c>
      <c r="U24" s="243">
        <v>352.21864343146331</v>
      </c>
      <c r="V24" s="243">
        <v>408.72237171638062</v>
      </c>
      <c r="W24" s="243">
        <v>398.42662774867324</v>
      </c>
      <c r="X24" s="243">
        <v>322.16397527111849</v>
      </c>
      <c r="Y24" s="243">
        <v>411.77737293901646</v>
      </c>
      <c r="Z24" s="243">
        <v>403.4396540811241</v>
      </c>
      <c r="AA24" s="243">
        <v>409.83091201736715</v>
      </c>
      <c r="AB24" s="243">
        <v>463.64137059119003</v>
      </c>
      <c r="AC24" s="243">
        <v>4350.54055330139</v>
      </c>
      <c r="AD24" s="243">
        <v>533.82450171530786</v>
      </c>
      <c r="AE24" s="243">
        <v>367.19611811872682</v>
      </c>
      <c r="AF24" s="243">
        <v>532.66535181092854</v>
      </c>
      <c r="AG24" s="243">
        <v>545.61180414284399</v>
      </c>
      <c r="AH24" s="243">
        <v>580.89623561764631</v>
      </c>
      <c r="AI24" s="243">
        <v>532.19120326843029</v>
      </c>
      <c r="AJ24" s="243">
        <v>533.57633227104213</v>
      </c>
      <c r="AK24" s="243">
        <v>520.69310366880029</v>
      </c>
      <c r="AL24" s="243">
        <v>534.44839413504053</v>
      </c>
      <c r="AM24" s="243">
        <v>540.00545950436162</v>
      </c>
      <c r="AN24" s="243">
        <v>426.64421183283787</v>
      </c>
      <c r="AO24" s="243">
        <v>477.27617432476075</v>
      </c>
      <c r="AP24" s="243">
        <v>6125.0288904107265</v>
      </c>
      <c r="AQ24" s="243">
        <v>549.84838759755041</v>
      </c>
      <c r="AR24" s="243">
        <v>561.57874974260835</v>
      </c>
      <c r="AS24" s="243">
        <v>507.92424740434245</v>
      </c>
      <c r="AT24" s="243">
        <v>551.49383448669005</v>
      </c>
      <c r="AU24" s="243">
        <v>544.27413177014682</v>
      </c>
      <c r="AV24" s="243">
        <v>570.85662053390195</v>
      </c>
      <c r="AW24" s="243">
        <v>584.6433299924521</v>
      </c>
      <c r="AX24" s="243">
        <v>609.30669668930602</v>
      </c>
      <c r="AY24" s="243">
        <v>643.38643602130662</v>
      </c>
      <c r="AZ24" s="243">
        <v>640.47018467773808</v>
      </c>
      <c r="BA24" s="243">
        <v>576.23543498069739</v>
      </c>
      <c r="BB24" s="243">
        <v>636.9072595263242</v>
      </c>
      <c r="BC24" s="243">
        <v>6976.9253134230639</v>
      </c>
      <c r="BD24" s="243">
        <v>716.18868298293864</v>
      </c>
    </row>
    <row r="25" spans="1:56" s="31" customFormat="1" ht="15.75" customHeight="1" x14ac:dyDescent="0.2">
      <c r="A25" s="268" t="s">
        <v>122</v>
      </c>
      <c r="B25" s="365">
        <v>280</v>
      </c>
      <c r="C25" s="268" t="s">
        <v>212</v>
      </c>
      <c r="D25" s="246">
        <v>329.89165895759339</v>
      </c>
      <c r="E25" s="246">
        <v>963.23253184566011</v>
      </c>
      <c r="F25" s="246">
        <v>632.07747179982107</v>
      </c>
      <c r="G25" s="246">
        <v>165.45187928653502</v>
      </c>
      <c r="H25" s="246">
        <v>389.31975754999581</v>
      </c>
      <c r="I25" s="246">
        <v>1561.6976332013264</v>
      </c>
      <c r="J25" s="246">
        <v>558.12302744760439</v>
      </c>
      <c r="K25" s="246">
        <v>653.51718383794196</v>
      </c>
      <c r="L25" s="246">
        <v>566.37249977501619</v>
      </c>
      <c r="M25" s="246">
        <v>551.68943320019332</v>
      </c>
      <c r="N25" s="246">
        <v>670.8060943511299</v>
      </c>
      <c r="O25" s="246">
        <v>820.59886740525224</v>
      </c>
      <c r="P25" s="246">
        <v>7862.7780386580689</v>
      </c>
      <c r="Q25" s="246">
        <v>168.17724571413865</v>
      </c>
      <c r="R25" s="246">
        <v>1042.8312890859834</v>
      </c>
      <c r="S25" s="246">
        <v>876.15297246504883</v>
      </c>
      <c r="T25" s="246">
        <v>365.93488285131332</v>
      </c>
      <c r="U25" s="246">
        <v>811.00413975113202</v>
      </c>
      <c r="V25" s="246">
        <v>1033.298426324691</v>
      </c>
      <c r="W25" s="246">
        <v>1038.1181002034607</v>
      </c>
      <c r="X25" s="246">
        <v>1160.8555757209642</v>
      </c>
      <c r="Y25" s="246">
        <v>1599.3082651090481</v>
      </c>
      <c r="Z25" s="246">
        <v>926.87907438785294</v>
      </c>
      <c r="AA25" s="246">
        <v>1214.6388362101186</v>
      </c>
      <c r="AB25" s="246">
        <v>1113.722571253466</v>
      </c>
      <c r="AC25" s="246">
        <v>11350.921379077219</v>
      </c>
      <c r="AD25" s="246">
        <v>1405.1973881216406</v>
      </c>
      <c r="AE25" s="246">
        <v>1229.7022710781564</v>
      </c>
      <c r="AF25" s="246">
        <v>1093.4446828431085</v>
      </c>
      <c r="AG25" s="246">
        <v>1552.1259787420356</v>
      </c>
      <c r="AH25" s="246">
        <v>1107.8150694685073</v>
      </c>
      <c r="AI25" s="246">
        <v>1016.5091148529101</v>
      </c>
      <c r="AJ25" s="246">
        <v>1245.5021623789062</v>
      </c>
      <c r="AK25" s="246">
        <v>919.49066244636117</v>
      </c>
      <c r="AL25" s="246">
        <v>1068.65865388562</v>
      </c>
      <c r="AM25" s="246">
        <v>803.78988438558213</v>
      </c>
      <c r="AN25" s="246">
        <v>795.23689665708184</v>
      </c>
      <c r="AO25" s="246">
        <v>1213.6553062054538</v>
      </c>
      <c r="AP25" s="246">
        <v>13451.128071065365</v>
      </c>
      <c r="AQ25" s="246">
        <v>942.11526017341237</v>
      </c>
      <c r="AR25" s="246">
        <v>314.50090238496114</v>
      </c>
      <c r="AS25" s="246">
        <v>2008.3010285957346</v>
      </c>
      <c r="AT25" s="246">
        <v>846.20537070177977</v>
      </c>
      <c r="AU25" s="246">
        <v>860.22676988518754</v>
      </c>
      <c r="AV25" s="246">
        <v>831.59215167655691</v>
      </c>
      <c r="AW25" s="246">
        <v>1033.541952806959</v>
      </c>
      <c r="AX25" s="246">
        <v>728.11769146605525</v>
      </c>
      <c r="AY25" s="246">
        <v>849.25751081277645</v>
      </c>
      <c r="AZ25" s="246">
        <v>1091.3340208341533</v>
      </c>
      <c r="BA25" s="246">
        <v>1399.8838760229078</v>
      </c>
      <c r="BB25" s="246">
        <v>1082.0628689359985</v>
      </c>
      <c r="BC25" s="246">
        <v>11987.139404296482</v>
      </c>
      <c r="BD25" s="246">
        <v>669.20865450210044</v>
      </c>
    </row>
    <row r="26" spans="1:56" s="31" customFormat="1" ht="15.75" customHeight="1" x14ac:dyDescent="0.2">
      <c r="A26" s="248" t="s">
        <v>122</v>
      </c>
      <c r="B26" s="364">
        <v>277</v>
      </c>
      <c r="C26" s="248" t="s">
        <v>132</v>
      </c>
      <c r="D26" s="243">
        <v>238.08984894518096</v>
      </c>
      <c r="E26" s="243">
        <v>104.99955536762025</v>
      </c>
      <c r="F26" s="243">
        <v>40.772531970653013</v>
      </c>
      <c r="G26" s="243">
        <v>436.28917827714457</v>
      </c>
      <c r="H26" s="243">
        <v>1483.4633689981642</v>
      </c>
      <c r="I26" s="243">
        <v>299.97354205710502</v>
      </c>
      <c r="J26" s="243">
        <v>621.58853216178943</v>
      </c>
      <c r="K26" s="243">
        <v>589.3062022865513</v>
      </c>
      <c r="L26" s="243">
        <v>275.34553351177163</v>
      </c>
      <c r="M26" s="243">
        <v>627.91480113816465</v>
      </c>
      <c r="N26" s="243">
        <v>437.59336107445876</v>
      </c>
      <c r="O26" s="243">
        <v>1226.8540204701853</v>
      </c>
      <c r="P26" s="243">
        <v>6382.1904762587892</v>
      </c>
      <c r="Q26" s="243">
        <v>446.33531393162468</v>
      </c>
      <c r="R26" s="243">
        <v>558.10414600948866</v>
      </c>
      <c r="S26" s="243">
        <v>980.3070235685841</v>
      </c>
      <c r="T26" s="243">
        <v>914.55378377333307</v>
      </c>
      <c r="U26" s="243">
        <v>377.71307739026872</v>
      </c>
      <c r="V26" s="243">
        <v>497.85782235356584</v>
      </c>
      <c r="W26" s="243">
        <v>904.90480742413251</v>
      </c>
      <c r="X26" s="243">
        <v>586.63528136657635</v>
      </c>
      <c r="Y26" s="243">
        <v>953.11532083490238</v>
      </c>
      <c r="Z26" s="243">
        <v>779.5206753971471</v>
      </c>
      <c r="AA26" s="243">
        <v>727.21046012458748</v>
      </c>
      <c r="AB26" s="243">
        <v>888.28605007182227</v>
      </c>
      <c r="AC26" s="243">
        <v>8614.5437622460322</v>
      </c>
      <c r="AD26" s="243">
        <v>629.48043844460858</v>
      </c>
      <c r="AE26" s="243">
        <v>786.19413871353083</v>
      </c>
      <c r="AF26" s="243">
        <v>515.68189472875849</v>
      </c>
      <c r="AG26" s="243">
        <v>368.76967329850578</v>
      </c>
      <c r="AH26" s="243">
        <v>685.08659843597911</v>
      </c>
      <c r="AI26" s="243">
        <v>787.44344571345039</v>
      </c>
      <c r="AJ26" s="243">
        <v>886.09912630654878</v>
      </c>
      <c r="AK26" s="243">
        <v>693.50283745533102</v>
      </c>
      <c r="AL26" s="243">
        <v>773.94726949201322</v>
      </c>
      <c r="AM26" s="243">
        <v>1130.0251560782874</v>
      </c>
      <c r="AN26" s="243">
        <v>738.40388260751263</v>
      </c>
      <c r="AO26" s="243">
        <v>1064.8633168801939</v>
      </c>
      <c r="AP26" s="243">
        <v>9059.4977781547204</v>
      </c>
      <c r="AQ26" s="243">
        <v>556.52315254047642</v>
      </c>
      <c r="AR26" s="243">
        <v>485.81765767511723</v>
      </c>
      <c r="AS26" s="243">
        <v>599.87891765433756</v>
      </c>
      <c r="AT26" s="243">
        <v>1016.7101998476727</v>
      </c>
      <c r="AU26" s="243">
        <v>433.1245331138274</v>
      </c>
      <c r="AV26" s="243">
        <v>699.34459546516473</v>
      </c>
      <c r="AW26" s="243">
        <v>414.68131704963065</v>
      </c>
      <c r="AX26" s="243">
        <v>817.03377770069881</v>
      </c>
      <c r="AY26" s="243">
        <v>931.83106879485388</v>
      </c>
      <c r="AZ26" s="243">
        <v>712.84182709068796</v>
      </c>
      <c r="BA26" s="243">
        <v>639.25615505500252</v>
      </c>
      <c r="BB26" s="243">
        <v>826.47743497014494</v>
      </c>
      <c r="BC26" s="243">
        <v>8133.5206369576135</v>
      </c>
      <c r="BD26" s="243">
        <v>503.74817377754044</v>
      </c>
    </row>
    <row r="27" spans="1:56" s="31" customFormat="1" ht="15.75" customHeight="1" x14ac:dyDescent="0.2">
      <c r="A27" s="282" t="s">
        <v>122</v>
      </c>
      <c r="B27" s="366">
        <v>271</v>
      </c>
      <c r="C27" s="268" t="s">
        <v>287</v>
      </c>
      <c r="D27" s="246">
        <v>461.06224710274603</v>
      </c>
      <c r="E27" s="246">
        <v>208.83087091686829</v>
      </c>
      <c r="F27" s="246">
        <v>499.68809284347128</v>
      </c>
      <c r="G27" s="246">
        <v>649.73812161513035</v>
      </c>
      <c r="H27" s="246">
        <v>571.99741459005293</v>
      </c>
      <c r="I27" s="246">
        <v>1030.6363474470627</v>
      </c>
      <c r="J27" s="246">
        <v>390.47406417810441</v>
      </c>
      <c r="K27" s="246">
        <v>1555.3347977988983</v>
      </c>
      <c r="L27" s="246">
        <v>453.40028524253898</v>
      </c>
      <c r="M27" s="246">
        <v>596.49813503060318</v>
      </c>
      <c r="N27" s="246">
        <v>120.1136104225296</v>
      </c>
      <c r="O27" s="246">
        <v>151.01000577931455</v>
      </c>
      <c r="P27" s="246">
        <v>6688.78399296732</v>
      </c>
      <c r="Q27" s="247">
        <v>113.18153246478168</v>
      </c>
      <c r="R27" s="247">
        <v>578.6614408885905</v>
      </c>
      <c r="S27" s="247">
        <v>231.17778102037246</v>
      </c>
      <c r="T27" s="247">
        <v>261.59612439750089</v>
      </c>
      <c r="U27" s="247">
        <v>414.45398683385218</v>
      </c>
      <c r="V27" s="247">
        <v>491.74844656607974</v>
      </c>
      <c r="W27" s="247">
        <v>416.92298562898685</v>
      </c>
      <c r="X27" s="247">
        <v>410.81918675190121</v>
      </c>
      <c r="Y27" s="247">
        <v>446.58278702020232</v>
      </c>
      <c r="Z27" s="247">
        <v>390.18379022094206</v>
      </c>
      <c r="AA27" s="247">
        <v>477.59625909117955</v>
      </c>
      <c r="AB27" s="247">
        <v>741.15267199010702</v>
      </c>
      <c r="AC27" s="247">
        <v>4974.0769928744958</v>
      </c>
      <c r="AD27" s="247">
        <v>431.41028731838298</v>
      </c>
      <c r="AE27" s="247">
        <v>374.98868540992919</v>
      </c>
      <c r="AF27" s="247">
        <v>532.57738823592899</v>
      </c>
      <c r="AG27" s="247">
        <v>1082.61910667132</v>
      </c>
      <c r="AH27" s="247">
        <v>520.73522629081447</v>
      </c>
      <c r="AI27" s="247">
        <v>516.48128758381893</v>
      </c>
      <c r="AJ27" s="247">
        <v>412.70874855307363</v>
      </c>
      <c r="AK27" s="247">
        <v>289.28460515643906</v>
      </c>
      <c r="AL27" s="247">
        <v>457.40857349135558</v>
      </c>
      <c r="AM27" s="247">
        <v>345.80430030097864</v>
      </c>
      <c r="AN27" s="247">
        <v>1109.7840405802024</v>
      </c>
      <c r="AO27" s="247">
        <v>484.18426388011551</v>
      </c>
      <c r="AP27" s="247">
        <v>6557.9865134723605</v>
      </c>
      <c r="AQ27" s="247">
        <v>615.35101878846513</v>
      </c>
      <c r="AR27" s="247">
        <v>329.66605700165945</v>
      </c>
      <c r="AS27" s="247">
        <v>357.8012316080509</v>
      </c>
      <c r="AT27" s="247">
        <v>351.21885119128274</v>
      </c>
      <c r="AU27" s="247">
        <v>450.19698433165689</v>
      </c>
      <c r="AV27" s="247">
        <v>340.77583754913712</v>
      </c>
      <c r="AW27" s="247">
        <v>390.74080948315333</v>
      </c>
      <c r="AX27" s="247">
        <v>695.5704705261254</v>
      </c>
      <c r="AY27" s="247">
        <v>533.7044504478597</v>
      </c>
      <c r="AZ27" s="247">
        <v>839.0928815714816</v>
      </c>
      <c r="BA27" s="247">
        <v>633.35839521769935</v>
      </c>
      <c r="BB27" s="247">
        <v>1201.5365213084749</v>
      </c>
      <c r="BC27" s="247">
        <v>6739.0135090250478</v>
      </c>
      <c r="BD27" s="247">
        <v>468.31959309006459</v>
      </c>
    </row>
    <row r="28" spans="1:56" s="31" customFormat="1" ht="15.75" customHeight="1" x14ac:dyDescent="0.2">
      <c r="A28" s="248" t="s">
        <v>122</v>
      </c>
      <c r="B28" s="364">
        <v>2842</v>
      </c>
      <c r="C28" s="248" t="s">
        <v>288</v>
      </c>
      <c r="D28" s="243">
        <v>120.64657817968011</v>
      </c>
      <c r="E28" s="243">
        <v>80.964253371493101</v>
      </c>
      <c r="F28" s="243">
        <v>287.40474469655322</v>
      </c>
      <c r="G28" s="243">
        <v>462.88012967106096</v>
      </c>
      <c r="H28" s="243">
        <v>670.9387304715749</v>
      </c>
      <c r="I28" s="243">
        <v>1029.0646438777846</v>
      </c>
      <c r="J28" s="243">
        <v>834.30036990596432</v>
      </c>
      <c r="K28" s="243">
        <v>876.66532459231212</v>
      </c>
      <c r="L28" s="243">
        <v>903.95387458327241</v>
      </c>
      <c r="M28" s="243">
        <v>262.30443699914156</v>
      </c>
      <c r="N28" s="243">
        <v>39.767504452982422</v>
      </c>
      <c r="O28" s="243">
        <v>395.95524780149935</v>
      </c>
      <c r="P28" s="243">
        <v>5964.845838603318</v>
      </c>
      <c r="Q28" s="243">
        <v>198.95958386364703</v>
      </c>
      <c r="R28" s="243">
        <v>91.832327475152837</v>
      </c>
      <c r="S28" s="243">
        <v>298.15858606394852</v>
      </c>
      <c r="T28" s="243">
        <v>237.36832554509209</v>
      </c>
      <c r="U28" s="243">
        <v>291.18746143673758</v>
      </c>
      <c r="V28" s="243">
        <v>652.87622461658168</v>
      </c>
      <c r="W28" s="243">
        <v>529.96908991088026</v>
      </c>
      <c r="X28" s="243">
        <v>717.8615319521366</v>
      </c>
      <c r="Y28" s="243">
        <v>472.97421031331061</v>
      </c>
      <c r="Z28" s="243">
        <v>181.81674227982796</v>
      </c>
      <c r="AA28" s="243">
        <v>303.86573017056014</v>
      </c>
      <c r="AB28" s="243">
        <v>1602.4416557719167</v>
      </c>
      <c r="AC28" s="243">
        <v>5579.3114693997913</v>
      </c>
      <c r="AD28" s="243">
        <v>260.38320804289032</v>
      </c>
      <c r="AE28" s="243">
        <v>269.68168713678324</v>
      </c>
      <c r="AF28" s="243">
        <v>441.92310236507183</v>
      </c>
      <c r="AG28" s="243">
        <v>508.40422457020583</v>
      </c>
      <c r="AH28" s="243">
        <v>928.82825482824569</v>
      </c>
      <c r="AI28" s="243">
        <v>752.45875565852066</v>
      </c>
      <c r="AJ28" s="243">
        <v>515.31563732124891</v>
      </c>
      <c r="AK28" s="243">
        <v>673.45092045714773</v>
      </c>
      <c r="AL28" s="243">
        <v>435.70248089326236</v>
      </c>
      <c r="AM28" s="243">
        <v>491.56365382035881</v>
      </c>
      <c r="AN28" s="243">
        <v>325.21639076854734</v>
      </c>
      <c r="AO28" s="243">
        <v>366.49863126722215</v>
      </c>
      <c r="AP28" s="243">
        <v>5969.4269471295038</v>
      </c>
      <c r="AQ28" s="243">
        <v>364.51849666816651</v>
      </c>
      <c r="AR28" s="243">
        <v>272.76783875773697</v>
      </c>
      <c r="AS28" s="243">
        <v>290.91205699812451</v>
      </c>
      <c r="AT28" s="243">
        <v>485.02310607299552</v>
      </c>
      <c r="AU28" s="243">
        <v>631.19537134401378</v>
      </c>
      <c r="AV28" s="243">
        <v>476.11687399264366</v>
      </c>
      <c r="AW28" s="243">
        <v>579.21031466151931</v>
      </c>
      <c r="AX28" s="243">
        <v>924.54026372569786</v>
      </c>
      <c r="AY28" s="243">
        <v>652.20314455210507</v>
      </c>
      <c r="AZ28" s="243">
        <v>568.07817012426028</v>
      </c>
      <c r="BA28" s="243">
        <v>345.9011053347478</v>
      </c>
      <c r="BB28" s="243">
        <v>1692.9061085561884</v>
      </c>
      <c r="BC28" s="243">
        <v>7283.3728507881997</v>
      </c>
      <c r="BD28" s="243">
        <v>379.01956993236126</v>
      </c>
    </row>
    <row r="29" spans="1:56" s="31" customFormat="1" ht="15.75" customHeight="1" x14ac:dyDescent="0.2">
      <c r="A29" s="268" t="s">
        <v>122</v>
      </c>
      <c r="B29" s="365">
        <v>889</v>
      </c>
      <c r="C29" s="268" t="s">
        <v>141</v>
      </c>
      <c r="D29" s="246">
        <v>146.79083718518143</v>
      </c>
      <c r="E29" s="246">
        <v>94.50623120520784</v>
      </c>
      <c r="F29" s="246">
        <v>117.87676566208253</v>
      </c>
      <c r="G29" s="246">
        <v>161.59132840598772</v>
      </c>
      <c r="H29" s="246">
        <v>135.46883550445591</v>
      </c>
      <c r="I29" s="246">
        <v>173.14484875723988</v>
      </c>
      <c r="J29" s="246">
        <v>123.64011220515386</v>
      </c>
      <c r="K29" s="246">
        <v>132.12794657772903</v>
      </c>
      <c r="L29" s="246">
        <v>98.810213072702382</v>
      </c>
      <c r="M29" s="246">
        <v>97.876402252833188</v>
      </c>
      <c r="N29" s="246">
        <v>97.928400724709959</v>
      </c>
      <c r="O29" s="246">
        <v>190.9503573790947</v>
      </c>
      <c r="P29" s="246">
        <v>1570.7122789323785</v>
      </c>
      <c r="Q29" s="247">
        <v>115.22110493358062</v>
      </c>
      <c r="R29" s="247">
        <v>145.93661922347226</v>
      </c>
      <c r="S29" s="247">
        <v>107.01117819792546</v>
      </c>
      <c r="T29" s="247">
        <v>142.48501048171121</v>
      </c>
      <c r="U29" s="247">
        <v>103.30942778157828</v>
      </c>
      <c r="V29" s="247">
        <v>278.95396541685727</v>
      </c>
      <c r="W29" s="247">
        <v>136.38612615153781</v>
      </c>
      <c r="X29" s="247">
        <v>142.21471043838807</v>
      </c>
      <c r="Y29" s="247">
        <v>151.2490633502369</v>
      </c>
      <c r="Z29" s="247">
        <v>164.26192266605489</v>
      </c>
      <c r="AA29" s="247">
        <v>192.52230899340336</v>
      </c>
      <c r="AB29" s="247">
        <v>284.66163612481381</v>
      </c>
      <c r="AC29" s="247">
        <v>1964.2130737595601</v>
      </c>
      <c r="AD29" s="247">
        <v>204.77428083974777</v>
      </c>
      <c r="AE29" s="247">
        <v>130.57357613266711</v>
      </c>
      <c r="AF29" s="247">
        <v>123.10412562422411</v>
      </c>
      <c r="AG29" s="247">
        <v>139.21521043826149</v>
      </c>
      <c r="AH29" s="247">
        <v>179.8870238411661</v>
      </c>
      <c r="AI29" s="247">
        <v>198.27856803099439</v>
      </c>
      <c r="AJ29" s="247">
        <v>149.34125792743083</v>
      </c>
      <c r="AK29" s="247">
        <v>176.54330322932429</v>
      </c>
      <c r="AL29" s="247">
        <v>121.25941529401356</v>
      </c>
      <c r="AM29" s="247">
        <v>151.73633417814455</v>
      </c>
      <c r="AN29" s="247">
        <v>186.58491026396064</v>
      </c>
      <c r="AO29" s="247">
        <v>218.29590360013535</v>
      </c>
      <c r="AP29" s="247">
        <v>1979.5939094000701</v>
      </c>
      <c r="AQ29" s="247">
        <v>168.86537787699797</v>
      </c>
      <c r="AR29" s="247">
        <v>20.463910657832582</v>
      </c>
      <c r="AS29" s="247">
        <v>121.54854894530267</v>
      </c>
      <c r="AT29" s="247">
        <v>170.01023302322756</v>
      </c>
      <c r="AU29" s="247">
        <v>156.94179446064834</v>
      </c>
      <c r="AV29" s="247">
        <v>184.86054420941829</v>
      </c>
      <c r="AW29" s="247">
        <v>180.09032753009888</v>
      </c>
      <c r="AX29" s="247">
        <v>179.82183914275444</v>
      </c>
      <c r="AY29" s="247">
        <v>148.18780830816902</v>
      </c>
      <c r="AZ29" s="247">
        <v>167.88964671846745</v>
      </c>
      <c r="BA29" s="247">
        <v>193.42697791531489</v>
      </c>
      <c r="BB29" s="247">
        <v>162.07373032330707</v>
      </c>
      <c r="BC29" s="247">
        <v>1854.180739111539</v>
      </c>
      <c r="BD29" s="247">
        <v>318.55611889822171</v>
      </c>
    </row>
    <row r="30" spans="1:56" s="31" customFormat="1" ht="15.75" customHeight="1" x14ac:dyDescent="0.2">
      <c r="A30" s="248" t="s">
        <v>122</v>
      </c>
      <c r="B30" s="367" t="s">
        <v>122</v>
      </c>
      <c r="C30" s="248" t="s">
        <v>129</v>
      </c>
      <c r="D30" s="243">
        <v>3148.3851434129547</v>
      </c>
      <c r="E30" s="243">
        <v>2094.1399993103669</v>
      </c>
      <c r="F30" s="243">
        <v>2429.0553480147405</v>
      </c>
      <c r="G30" s="243">
        <v>2091.6812272052553</v>
      </c>
      <c r="H30" s="243">
        <v>3204.2562253201195</v>
      </c>
      <c r="I30" s="243">
        <v>2351.7046455361883</v>
      </c>
      <c r="J30" s="243">
        <v>3464.5773148034377</v>
      </c>
      <c r="K30" s="243">
        <v>2440.0378890352022</v>
      </c>
      <c r="L30" s="243">
        <v>4585.2431776880958</v>
      </c>
      <c r="M30" s="243">
        <v>3166.1636728525605</v>
      </c>
      <c r="N30" s="243">
        <v>2448.889991882264</v>
      </c>
      <c r="O30" s="243">
        <v>5546.8060748618946</v>
      </c>
      <c r="P30" s="243">
        <v>36970.940709923074</v>
      </c>
      <c r="Q30" s="243">
        <v>2350.6447023944215</v>
      </c>
      <c r="R30" s="243">
        <v>3344.2931016085922</v>
      </c>
      <c r="S30" s="243">
        <v>2281.7826722907344</v>
      </c>
      <c r="T30" s="243">
        <v>2726.1632886883176</v>
      </c>
      <c r="U30" s="243">
        <v>4577.4278549035134</v>
      </c>
      <c r="V30" s="243">
        <v>3410.9225169912393</v>
      </c>
      <c r="W30" s="243">
        <v>2162.011075673694</v>
      </c>
      <c r="X30" s="243">
        <v>2154.9954010012707</v>
      </c>
      <c r="Y30" s="243">
        <v>3632.2621883501292</v>
      </c>
      <c r="Z30" s="243">
        <v>3066.5534083199077</v>
      </c>
      <c r="AA30" s="243">
        <v>2401.3718910562134</v>
      </c>
      <c r="AB30" s="243">
        <v>3342.410055012519</v>
      </c>
      <c r="AC30" s="243">
        <v>35450.838156290556</v>
      </c>
      <c r="AD30" s="243">
        <v>4975.4381443627826</v>
      </c>
      <c r="AE30" s="243">
        <v>2423.8503815806184</v>
      </c>
      <c r="AF30" s="243">
        <v>2325.1263036532027</v>
      </c>
      <c r="AG30" s="243">
        <v>3376.8739131911339</v>
      </c>
      <c r="AH30" s="243">
        <v>2843.916974287265</v>
      </c>
      <c r="AI30" s="243">
        <v>3611.4412868120767</v>
      </c>
      <c r="AJ30" s="243">
        <v>5462.9181223829273</v>
      </c>
      <c r="AK30" s="243">
        <v>3430.4635713772254</v>
      </c>
      <c r="AL30" s="243">
        <v>4080.4948413381867</v>
      </c>
      <c r="AM30" s="243">
        <v>2666.0143500248264</v>
      </c>
      <c r="AN30" s="243">
        <v>2841.9843645340775</v>
      </c>
      <c r="AO30" s="243">
        <v>2702.0043753251898</v>
      </c>
      <c r="AP30" s="243">
        <v>40740.526628869527</v>
      </c>
      <c r="AQ30" s="243">
        <v>2854.9707532707434</v>
      </c>
      <c r="AR30" s="243">
        <v>2329.8043823205221</v>
      </c>
      <c r="AS30" s="243">
        <v>2586.1069488215612</v>
      </c>
      <c r="AT30" s="243">
        <v>3203.262652268786</v>
      </c>
      <c r="AU30" s="243">
        <v>3052.3528684059024</v>
      </c>
      <c r="AV30" s="243">
        <v>2316.5409421197087</v>
      </c>
      <c r="AW30" s="243">
        <v>3241.2029647227682</v>
      </c>
      <c r="AX30" s="243">
        <v>2598.5325946267858</v>
      </c>
      <c r="AY30" s="243">
        <v>2335.3018653759677</v>
      </c>
      <c r="AZ30" s="243">
        <v>3139.753524550842</v>
      </c>
      <c r="BA30" s="243">
        <v>3037.7237411465367</v>
      </c>
      <c r="BB30" s="243">
        <v>10738.001508431687</v>
      </c>
      <c r="BC30" s="243">
        <v>41433.554746061818</v>
      </c>
      <c r="BD30" s="243">
        <v>1936.8030468972465</v>
      </c>
    </row>
    <row r="31" spans="1:56" s="257" customFormat="1" ht="15.75" customHeight="1" x14ac:dyDescent="0.2">
      <c r="A31" s="323" t="s">
        <v>162</v>
      </c>
      <c r="B31" s="368" t="s">
        <v>122</v>
      </c>
      <c r="C31" s="273" t="s">
        <v>122</v>
      </c>
      <c r="D31" s="292">
        <v>12649.25242019193</v>
      </c>
      <c r="E31" s="292">
        <v>11088.842857564123</v>
      </c>
      <c r="F31" s="292">
        <v>14235.7123235728</v>
      </c>
      <c r="G31" s="292">
        <v>15834.460508940076</v>
      </c>
      <c r="H31" s="292">
        <v>16926.190230867007</v>
      </c>
      <c r="I31" s="292">
        <v>19279.816231683424</v>
      </c>
      <c r="J31" s="292">
        <v>18989.312637821105</v>
      </c>
      <c r="K31" s="292">
        <v>22752.376923137184</v>
      </c>
      <c r="L31" s="292">
        <v>21160.525039070526</v>
      </c>
      <c r="M31" s="292">
        <v>21127.343130955087</v>
      </c>
      <c r="N31" s="292">
        <v>16983.828735380055</v>
      </c>
      <c r="O31" s="292">
        <v>21105.066604258958</v>
      </c>
      <c r="P31" s="292">
        <v>212132.72764344237</v>
      </c>
      <c r="Q31" s="274">
        <v>21086.62461281733</v>
      </c>
      <c r="R31" s="274">
        <v>18616.866875385498</v>
      </c>
      <c r="S31" s="274">
        <v>18929.949454328205</v>
      </c>
      <c r="T31" s="274">
        <v>19837.425575228335</v>
      </c>
      <c r="U31" s="274">
        <v>20680.314930586843</v>
      </c>
      <c r="V31" s="274">
        <v>23037.571380213187</v>
      </c>
      <c r="W31" s="274">
        <v>26474.018935670058</v>
      </c>
      <c r="X31" s="274">
        <v>22707.800293895849</v>
      </c>
      <c r="Y31" s="274">
        <v>22944.709653972692</v>
      </c>
      <c r="Z31" s="274">
        <v>24701.29233008654</v>
      </c>
      <c r="AA31" s="274">
        <v>24152.195059269045</v>
      </c>
      <c r="AB31" s="274">
        <v>28048.834192863731</v>
      </c>
      <c r="AC31" s="274">
        <v>271217.60329431732</v>
      </c>
      <c r="AD31" s="274">
        <v>29904.208897870132</v>
      </c>
      <c r="AE31" s="274">
        <v>28711.582699208531</v>
      </c>
      <c r="AF31" s="274">
        <v>27782.265850386968</v>
      </c>
      <c r="AG31" s="274">
        <v>28652.498517073371</v>
      </c>
      <c r="AH31" s="274">
        <v>33399.199048769166</v>
      </c>
      <c r="AI31" s="274">
        <v>27991.831684883229</v>
      </c>
      <c r="AJ31" s="274">
        <v>34091.892099126795</v>
      </c>
      <c r="AK31" s="274">
        <v>32080.786814834417</v>
      </c>
      <c r="AL31" s="274">
        <v>32278.315022209554</v>
      </c>
      <c r="AM31" s="274">
        <v>30485.015917261378</v>
      </c>
      <c r="AN31" s="274">
        <v>27384.649345267069</v>
      </c>
      <c r="AO31" s="274">
        <v>33394.812545266897</v>
      </c>
      <c r="AP31" s="274">
        <v>366157.05844215752</v>
      </c>
      <c r="AQ31" s="274">
        <v>39231.153583502179</v>
      </c>
      <c r="AR31" s="274">
        <v>32410.3625286159</v>
      </c>
      <c r="AS31" s="274">
        <v>33930.261160843744</v>
      </c>
      <c r="AT31" s="274">
        <v>36511.847411138566</v>
      </c>
      <c r="AU31" s="274">
        <v>35888.040576869113</v>
      </c>
      <c r="AV31" s="274">
        <v>33743.163834116545</v>
      </c>
      <c r="AW31" s="274">
        <v>41050.786344457214</v>
      </c>
      <c r="AX31" s="274">
        <v>35893.006912581986</v>
      </c>
      <c r="AY31" s="274">
        <v>34088.20328936835</v>
      </c>
      <c r="AZ31" s="274">
        <v>38150.380985647251</v>
      </c>
      <c r="BA31" s="274">
        <v>34005.78947312785</v>
      </c>
      <c r="BB31" s="274">
        <v>41788.350564160683</v>
      </c>
      <c r="BC31" s="274">
        <v>436691.34666442964</v>
      </c>
      <c r="BD31" s="274">
        <v>43517.443168766978</v>
      </c>
    </row>
    <row r="32" spans="1:56" s="31" customFormat="1" ht="15.75" customHeight="1" x14ac:dyDescent="0.2">
      <c r="A32" s="248" t="s">
        <v>122</v>
      </c>
      <c r="B32" s="364">
        <v>263</v>
      </c>
      <c r="C32" s="248" t="s">
        <v>138</v>
      </c>
      <c r="D32" s="243">
        <v>4605.7842567149582</v>
      </c>
      <c r="E32" s="243">
        <v>5170.0140011041549</v>
      </c>
      <c r="F32" s="243">
        <v>5798.6911674014609</v>
      </c>
      <c r="G32" s="243">
        <v>6899.8206925634086</v>
      </c>
      <c r="H32" s="243">
        <v>5381.1638943909766</v>
      </c>
      <c r="I32" s="243">
        <v>6258.4572092704966</v>
      </c>
      <c r="J32" s="243">
        <v>6207.1612616004586</v>
      </c>
      <c r="K32" s="243">
        <v>6620.4605864852465</v>
      </c>
      <c r="L32" s="243">
        <v>8885.8013407009257</v>
      </c>
      <c r="M32" s="243">
        <v>8437.0667613996175</v>
      </c>
      <c r="N32" s="243">
        <v>6880.5483660264254</v>
      </c>
      <c r="O32" s="243">
        <v>9679.0739367600581</v>
      </c>
      <c r="P32" s="243">
        <v>80824.043474418184</v>
      </c>
      <c r="Q32" s="243">
        <v>8717.0137548186576</v>
      </c>
      <c r="R32" s="243">
        <v>8916.9077343077024</v>
      </c>
      <c r="S32" s="243">
        <v>9226.3012038538291</v>
      </c>
      <c r="T32" s="243">
        <v>9949.0761792814774</v>
      </c>
      <c r="U32" s="243">
        <v>9761.79402762885</v>
      </c>
      <c r="V32" s="243">
        <v>10280.396734959499</v>
      </c>
      <c r="W32" s="243">
        <v>11179.968282676349</v>
      </c>
      <c r="X32" s="243">
        <v>10878.756794435745</v>
      </c>
      <c r="Y32" s="243">
        <v>11344.6668856414</v>
      </c>
      <c r="Z32" s="243">
        <v>10851.870474793352</v>
      </c>
      <c r="AA32" s="243">
        <v>12503.753750903521</v>
      </c>
      <c r="AB32" s="243">
        <v>12865.955922797071</v>
      </c>
      <c r="AC32" s="243">
        <v>126476.46174609746</v>
      </c>
      <c r="AD32" s="243">
        <v>13469.240258731865</v>
      </c>
      <c r="AE32" s="243">
        <v>12717.949815010916</v>
      </c>
      <c r="AF32" s="243">
        <v>12354.549082873487</v>
      </c>
      <c r="AG32" s="243">
        <v>13460.870097519359</v>
      </c>
      <c r="AH32" s="243">
        <v>15278.414290253955</v>
      </c>
      <c r="AI32" s="243">
        <v>12332.301166779062</v>
      </c>
      <c r="AJ32" s="243">
        <v>13351.842542046521</v>
      </c>
      <c r="AK32" s="243">
        <v>15153.506603167421</v>
      </c>
      <c r="AL32" s="243">
        <v>13812.872837115372</v>
      </c>
      <c r="AM32" s="243">
        <v>12799.977282949729</v>
      </c>
      <c r="AN32" s="243">
        <v>10732.830902141906</v>
      </c>
      <c r="AO32" s="243">
        <v>13609.018038671302</v>
      </c>
      <c r="AP32" s="243">
        <v>159073.37291726092</v>
      </c>
      <c r="AQ32" s="243">
        <v>14370.712741919524</v>
      </c>
      <c r="AR32" s="243">
        <v>14896.586925713731</v>
      </c>
      <c r="AS32" s="243">
        <v>15285.55736548017</v>
      </c>
      <c r="AT32" s="243">
        <v>15230.799998130955</v>
      </c>
      <c r="AU32" s="243">
        <v>15056.924665388329</v>
      </c>
      <c r="AV32" s="243">
        <v>12604.787905160825</v>
      </c>
      <c r="AW32" s="243">
        <v>17813.431579989359</v>
      </c>
      <c r="AX32" s="243">
        <v>15526.168823467906</v>
      </c>
      <c r="AY32" s="243">
        <v>16880.323909059483</v>
      </c>
      <c r="AZ32" s="243">
        <v>17196.769023432447</v>
      </c>
      <c r="BA32" s="243">
        <v>15309.955672158854</v>
      </c>
      <c r="BB32" s="243">
        <v>19420.080710844868</v>
      </c>
      <c r="BC32" s="243">
        <v>189592.09932074641</v>
      </c>
      <c r="BD32" s="243">
        <v>19393.461580607654</v>
      </c>
    </row>
    <row r="33" spans="1:56" s="31" customFormat="1" ht="15.75" customHeight="1" x14ac:dyDescent="0.2">
      <c r="A33" s="244" t="s">
        <v>122</v>
      </c>
      <c r="B33" s="365">
        <v>211</v>
      </c>
      <c r="C33" s="268" t="s">
        <v>123</v>
      </c>
      <c r="D33" s="246">
        <v>3518.2448880174779</v>
      </c>
      <c r="E33" s="246">
        <v>2680.528804011492</v>
      </c>
      <c r="F33" s="246">
        <v>3693.9573029842677</v>
      </c>
      <c r="G33" s="246">
        <v>5246.485219281295</v>
      </c>
      <c r="H33" s="246">
        <v>7135.4612507149359</v>
      </c>
      <c r="I33" s="246">
        <v>8555.7172052949809</v>
      </c>
      <c r="J33" s="246">
        <v>8665.5709244429054</v>
      </c>
      <c r="K33" s="246">
        <v>10459.985551866817</v>
      </c>
      <c r="L33" s="246">
        <v>7790.2146560475776</v>
      </c>
      <c r="M33" s="246">
        <v>8394.2630129213539</v>
      </c>
      <c r="N33" s="246">
        <v>6226.8784224500414</v>
      </c>
      <c r="O33" s="246">
        <v>6793.7344793338816</v>
      </c>
      <c r="P33" s="246">
        <v>79161.041717367028</v>
      </c>
      <c r="Q33" s="247">
        <v>9258.6138785638614</v>
      </c>
      <c r="R33" s="247">
        <v>6431.66384297682</v>
      </c>
      <c r="S33" s="247">
        <v>5736.8259843898886</v>
      </c>
      <c r="T33" s="247">
        <v>5773.1158070396614</v>
      </c>
      <c r="U33" s="247">
        <v>6597.4082858684897</v>
      </c>
      <c r="V33" s="247">
        <v>7696.9665516242358</v>
      </c>
      <c r="W33" s="247">
        <v>11380.127843541599</v>
      </c>
      <c r="X33" s="247">
        <v>7350.1338997351704</v>
      </c>
      <c r="Y33" s="247">
        <v>8009.853780252678</v>
      </c>
      <c r="Z33" s="247">
        <v>8269.8977420372885</v>
      </c>
      <c r="AA33" s="247">
        <v>7254.0797136842575</v>
      </c>
      <c r="AB33" s="247">
        <v>8489.9980978983422</v>
      </c>
      <c r="AC33" s="247">
        <v>92248.68542761229</v>
      </c>
      <c r="AD33" s="247">
        <v>12279.332307782421</v>
      </c>
      <c r="AE33" s="247">
        <v>9867.0875337074067</v>
      </c>
      <c r="AF33" s="247">
        <v>7304.2765130575353</v>
      </c>
      <c r="AG33" s="247">
        <v>8759.2329527093571</v>
      </c>
      <c r="AH33" s="247">
        <v>10506.710144859873</v>
      </c>
      <c r="AI33" s="247">
        <v>8028.2952619189145</v>
      </c>
      <c r="AJ33" s="247">
        <v>13031.837335664079</v>
      </c>
      <c r="AK33" s="247">
        <v>9040.0836486370063</v>
      </c>
      <c r="AL33" s="247">
        <v>8652.5174621919887</v>
      </c>
      <c r="AM33" s="247">
        <v>9522.8628511320221</v>
      </c>
      <c r="AN33" s="247">
        <v>8897.0395110161098</v>
      </c>
      <c r="AO33" s="247">
        <v>11785.54238900641</v>
      </c>
      <c r="AP33" s="247">
        <v>117674.81791168312</v>
      </c>
      <c r="AQ33" s="247">
        <v>15085.118507496818</v>
      </c>
      <c r="AR33" s="247">
        <v>8637.6494385833175</v>
      </c>
      <c r="AS33" s="247">
        <v>9397.4176350031885</v>
      </c>
      <c r="AT33" s="247">
        <v>8577.0693836355731</v>
      </c>
      <c r="AU33" s="247">
        <v>10743.695073964287</v>
      </c>
      <c r="AV33" s="247">
        <v>10607.287485808887</v>
      </c>
      <c r="AW33" s="247">
        <v>13414.926809953351</v>
      </c>
      <c r="AX33" s="247">
        <v>9482.4825519710903</v>
      </c>
      <c r="AY33" s="247">
        <v>8437.2754455903996</v>
      </c>
      <c r="AZ33" s="247">
        <v>9340.4827956067056</v>
      </c>
      <c r="BA33" s="247">
        <v>10846.903698095266</v>
      </c>
      <c r="BB33" s="247">
        <v>12013.577253127414</v>
      </c>
      <c r="BC33" s="247">
        <v>126583.88607883629</v>
      </c>
      <c r="BD33" s="247">
        <v>14498.145295831268</v>
      </c>
    </row>
    <row r="34" spans="1:56" s="31" customFormat="1" ht="15.75" customHeight="1" x14ac:dyDescent="0.2">
      <c r="A34" s="248" t="s">
        <v>122</v>
      </c>
      <c r="B34" s="364">
        <v>212</v>
      </c>
      <c r="C34" s="248" t="s">
        <v>124</v>
      </c>
      <c r="D34" s="243">
        <v>1324.4218517744844</v>
      </c>
      <c r="E34" s="243">
        <v>1424.5094071507779</v>
      </c>
      <c r="F34" s="243">
        <v>1640.1159950280585</v>
      </c>
      <c r="G34" s="243">
        <v>1447.1795542399097</v>
      </c>
      <c r="H34" s="243">
        <v>2107.4637378838001</v>
      </c>
      <c r="I34" s="243">
        <v>1763.7671192218652</v>
      </c>
      <c r="J34" s="243">
        <v>1973.7164109417008</v>
      </c>
      <c r="K34" s="243">
        <v>1656.3990192284798</v>
      </c>
      <c r="L34" s="243">
        <v>1631.0469633266127</v>
      </c>
      <c r="M34" s="243">
        <v>2145.8837241113206</v>
      </c>
      <c r="N34" s="243">
        <v>1449.2049449045337</v>
      </c>
      <c r="O34" s="243">
        <v>1767.3249520810014</v>
      </c>
      <c r="P34" s="243">
        <v>20331.033679892545</v>
      </c>
      <c r="Q34" s="243">
        <v>976.66996507933243</v>
      </c>
      <c r="R34" s="243">
        <v>896.24967143701087</v>
      </c>
      <c r="S34" s="243">
        <v>1392.2033687007761</v>
      </c>
      <c r="T34" s="243">
        <v>1661.6212050713459</v>
      </c>
      <c r="U34" s="243">
        <v>1658.332457030117</v>
      </c>
      <c r="V34" s="243">
        <v>1175.577558955868</v>
      </c>
      <c r="W34" s="243">
        <v>1034.825342527507</v>
      </c>
      <c r="X34" s="243">
        <v>1172.5920595449049</v>
      </c>
      <c r="Y34" s="243">
        <v>724.79835705679909</v>
      </c>
      <c r="Z34" s="243">
        <v>1422.107272958269</v>
      </c>
      <c r="AA34" s="243">
        <v>759.15184146068236</v>
      </c>
      <c r="AB34" s="243">
        <v>658.26390279785574</v>
      </c>
      <c r="AC34" s="243">
        <v>13532.393002620469</v>
      </c>
      <c r="AD34" s="243">
        <v>632.8626422569547</v>
      </c>
      <c r="AE34" s="243">
        <v>1278.1219510946728</v>
      </c>
      <c r="AF34" s="243">
        <v>2305.0236775497578</v>
      </c>
      <c r="AG34" s="243">
        <v>2273.2042586276602</v>
      </c>
      <c r="AH34" s="243">
        <v>3094.0190235090063</v>
      </c>
      <c r="AI34" s="243">
        <v>2974.9868717128265</v>
      </c>
      <c r="AJ34" s="243">
        <v>2949.5143057733703</v>
      </c>
      <c r="AK34" s="243">
        <v>3510.83579289504</v>
      </c>
      <c r="AL34" s="243">
        <v>4237.9781785062705</v>
      </c>
      <c r="AM34" s="243">
        <v>3695.2481132941284</v>
      </c>
      <c r="AN34" s="243">
        <v>3948.9804783124609</v>
      </c>
      <c r="AO34" s="243">
        <v>1945.7102973886711</v>
      </c>
      <c r="AP34" s="243">
        <v>32846.48559092082</v>
      </c>
      <c r="AQ34" s="243">
        <v>5528.4323335249674</v>
      </c>
      <c r="AR34" s="243">
        <v>4558.981092309743</v>
      </c>
      <c r="AS34" s="243">
        <v>4206.9712979254073</v>
      </c>
      <c r="AT34" s="243">
        <v>7459.8564105918795</v>
      </c>
      <c r="AU34" s="243">
        <v>5963.326180359616</v>
      </c>
      <c r="AV34" s="243">
        <v>4884.0378851048627</v>
      </c>
      <c r="AW34" s="243">
        <v>4965.406040808246</v>
      </c>
      <c r="AX34" s="243">
        <v>5247.0739403661901</v>
      </c>
      <c r="AY34" s="243">
        <v>1045.4802035178113</v>
      </c>
      <c r="AZ34" s="243">
        <v>4944.1503715191329</v>
      </c>
      <c r="BA34" s="243">
        <v>4401.4596053193409</v>
      </c>
      <c r="BB34" s="243">
        <v>5139.4345867716884</v>
      </c>
      <c r="BC34" s="243">
        <v>58344.609948118879</v>
      </c>
      <c r="BD34" s="243">
        <v>5938.0677144253686</v>
      </c>
    </row>
    <row r="35" spans="1:56" s="31" customFormat="1" ht="15.75" customHeight="1" x14ac:dyDescent="0.2">
      <c r="A35" s="244" t="s">
        <v>122</v>
      </c>
      <c r="B35" s="369">
        <v>2841</v>
      </c>
      <c r="C35" s="244" t="s">
        <v>130</v>
      </c>
      <c r="D35" s="246">
        <v>243.12058173324689</v>
      </c>
      <c r="E35" s="246">
        <v>90.567550547442295</v>
      </c>
      <c r="F35" s="246">
        <v>272.16429437487665</v>
      </c>
      <c r="G35" s="246">
        <v>398.72269364842765</v>
      </c>
      <c r="H35" s="246">
        <v>252.65562342715944</v>
      </c>
      <c r="I35" s="246">
        <v>274.89497383886095</v>
      </c>
      <c r="J35" s="246">
        <v>271.35638636894373</v>
      </c>
      <c r="K35" s="246">
        <v>349.31629956144388</v>
      </c>
      <c r="L35" s="246">
        <v>238.84446475376615</v>
      </c>
      <c r="M35" s="246">
        <v>334.40083622048388</v>
      </c>
      <c r="N35" s="246">
        <v>245.33047469205309</v>
      </c>
      <c r="O35" s="246">
        <v>453.64231883694788</v>
      </c>
      <c r="P35" s="246">
        <v>3425.0164980036529</v>
      </c>
      <c r="Q35" s="247">
        <v>243.939399329499</v>
      </c>
      <c r="R35" s="247">
        <v>230.18719632321751</v>
      </c>
      <c r="S35" s="247">
        <v>201.5405723022931</v>
      </c>
      <c r="T35" s="247">
        <v>428.21933893125987</v>
      </c>
      <c r="U35" s="247">
        <v>320.00694032147737</v>
      </c>
      <c r="V35" s="247">
        <v>349.60710511380853</v>
      </c>
      <c r="W35" s="247">
        <v>408.91680962145711</v>
      </c>
      <c r="X35" s="247">
        <v>378.82930906182168</v>
      </c>
      <c r="Y35" s="247">
        <v>405.62882182653203</v>
      </c>
      <c r="Z35" s="247">
        <v>1102.1157117555595</v>
      </c>
      <c r="AA35" s="247">
        <v>623.03136885220283</v>
      </c>
      <c r="AB35" s="247">
        <v>2230.3613304858623</v>
      </c>
      <c r="AC35" s="247">
        <v>6922.3839039249906</v>
      </c>
      <c r="AD35" s="247">
        <v>668.75711669920361</v>
      </c>
      <c r="AE35" s="247">
        <v>578.18402359301399</v>
      </c>
      <c r="AF35" s="247">
        <v>170.60958519535328</v>
      </c>
      <c r="AG35" s="247">
        <v>653.71642321745799</v>
      </c>
      <c r="AH35" s="247">
        <v>627.21656078782007</v>
      </c>
      <c r="AI35" s="247">
        <v>657.32288808960732</v>
      </c>
      <c r="AJ35" s="247">
        <v>810.76004250443771</v>
      </c>
      <c r="AK35" s="247">
        <v>750.24773085298875</v>
      </c>
      <c r="AL35" s="247">
        <v>722.55232241993042</v>
      </c>
      <c r="AM35" s="247">
        <v>389.10264103523491</v>
      </c>
      <c r="AN35" s="247">
        <v>667.72718223717243</v>
      </c>
      <c r="AO35" s="247">
        <v>428.52161338406069</v>
      </c>
      <c r="AP35" s="247">
        <v>7124.7181300162811</v>
      </c>
      <c r="AQ35" s="247">
        <v>617.84662685525882</v>
      </c>
      <c r="AR35" s="247">
        <v>173.32937656706116</v>
      </c>
      <c r="AS35" s="247">
        <v>1017.7780785367644</v>
      </c>
      <c r="AT35" s="247">
        <v>138.14768261741108</v>
      </c>
      <c r="AU35" s="247">
        <v>456.21571211739126</v>
      </c>
      <c r="AV35" s="247">
        <v>835.14971471913145</v>
      </c>
      <c r="AW35" s="247">
        <v>645.80174963188438</v>
      </c>
      <c r="AX35" s="247">
        <v>542.31227508524773</v>
      </c>
      <c r="AY35" s="247">
        <v>998.13778551490873</v>
      </c>
      <c r="AZ35" s="247">
        <v>623.47646709982496</v>
      </c>
      <c r="BA35" s="247">
        <v>727.16605552645365</v>
      </c>
      <c r="BB35" s="247">
        <v>448.76898179726442</v>
      </c>
      <c r="BC35" s="247">
        <v>7224.1305060686027</v>
      </c>
      <c r="BD35" s="247">
        <v>939.99646494031822</v>
      </c>
    </row>
    <row r="36" spans="1:56" s="31" customFormat="1" ht="15.75" customHeight="1" x14ac:dyDescent="0.2">
      <c r="A36" s="248" t="s">
        <v>122</v>
      </c>
      <c r="B36" s="364">
        <v>209</v>
      </c>
      <c r="C36" s="248" t="s">
        <v>125</v>
      </c>
      <c r="D36" s="243">
        <v>753.24578729732912</v>
      </c>
      <c r="E36" s="243">
        <v>593.33878991029326</v>
      </c>
      <c r="F36" s="243">
        <v>1562.3241116297518</v>
      </c>
      <c r="G36" s="243">
        <v>653.61080015671064</v>
      </c>
      <c r="H36" s="243">
        <v>743.30654765583449</v>
      </c>
      <c r="I36" s="243">
        <v>736.54028476209055</v>
      </c>
      <c r="J36" s="243">
        <v>505.20858705315828</v>
      </c>
      <c r="K36" s="243">
        <v>723.35851184228227</v>
      </c>
      <c r="L36" s="243">
        <v>571.73579968292495</v>
      </c>
      <c r="M36" s="243">
        <v>602.71397855528232</v>
      </c>
      <c r="N36" s="243">
        <v>629.72350033985151</v>
      </c>
      <c r="O36" s="243">
        <v>607.91201564557923</v>
      </c>
      <c r="P36" s="243">
        <v>8683.0187145310883</v>
      </c>
      <c r="Q36" s="243">
        <v>604.36538439962067</v>
      </c>
      <c r="R36" s="243">
        <v>448.62992486642776</v>
      </c>
      <c r="S36" s="243">
        <v>637.66386871065674</v>
      </c>
      <c r="T36" s="243">
        <v>737.57037245974766</v>
      </c>
      <c r="U36" s="243">
        <v>746.0714924163774</v>
      </c>
      <c r="V36" s="243">
        <v>858.19482159716938</v>
      </c>
      <c r="W36" s="243">
        <v>782.35666804272273</v>
      </c>
      <c r="X36" s="243">
        <v>878.36168222297295</v>
      </c>
      <c r="Y36" s="243">
        <v>741.9784406989362</v>
      </c>
      <c r="Z36" s="243">
        <v>1160.1218392422104</v>
      </c>
      <c r="AA36" s="243">
        <v>982.83336967521836</v>
      </c>
      <c r="AB36" s="243">
        <v>1043.2123330753041</v>
      </c>
      <c r="AC36" s="243">
        <v>9621.3601974073663</v>
      </c>
      <c r="AD36" s="243">
        <v>1226.8968593699219</v>
      </c>
      <c r="AE36" s="243">
        <v>1035.4916846390051</v>
      </c>
      <c r="AF36" s="243">
        <v>1965.0624119269005</v>
      </c>
      <c r="AG36" s="243">
        <v>1057.668068548533</v>
      </c>
      <c r="AH36" s="243">
        <v>1550.4019021841536</v>
      </c>
      <c r="AI36" s="243">
        <v>1349.2307429732437</v>
      </c>
      <c r="AJ36" s="243">
        <v>1511.7181103648277</v>
      </c>
      <c r="AK36" s="243">
        <v>1299.7768105450098</v>
      </c>
      <c r="AL36" s="243">
        <v>1363.4869536547303</v>
      </c>
      <c r="AM36" s="243">
        <v>1451.8057545999852</v>
      </c>
      <c r="AN36" s="243">
        <v>1516.7351595049049</v>
      </c>
      <c r="AO36" s="243">
        <v>1510.1378398834599</v>
      </c>
      <c r="AP36" s="243">
        <v>16838.412298194675</v>
      </c>
      <c r="AQ36" s="243">
        <v>1716.7424859731095</v>
      </c>
      <c r="AR36" s="243">
        <v>1266.4707663610268</v>
      </c>
      <c r="AS36" s="243">
        <v>1368.9971191585621</v>
      </c>
      <c r="AT36" s="243">
        <v>849.96986164391876</v>
      </c>
      <c r="AU36" s="243">
        <v>1070.6055602871975</v>
      </c>
      <c r="AV36" s="243">
        <v>945.9327724146649</v>
      </c>
      <c r="AW36" s="243">
        <v>983.99792122944427</v>
      </c>
      <c r="AX36" s="243">
        <v>804.80695109323574</v>
      </c>
      <c r="AY36" s="243">
        <v>858.55736507868551</v>
      </c>
      <c r="AZ36" s="243">
        <v>734.60262555215468</v>
      </c>
      <c r="BA36" s="243">
        <v>734.87883576688921</v>
      </c>
      <c r="BB36" s="243">
        <v>794.13775210121389</v>
      </c>
      <c r="BC36" s="243">
        <v>12129.700016660103</v>
      </c>
      <c r="BD36" s="243">
        <v>755.95428883841919</v>
      </c>
    </row>
    <row r="37" spans="1:56" s="31" customFormat="1" ht="15.75" customHeight="1" x14ac:dyDescent="0.2">
      <c r="A37" s="268" t="s">
        <v>122</v>
      </c>
      <c r="B37" s="365">
        <v>277</v>
      </c>
      <c r="C37" s="268" t="s">
        <v>132</v>
      </c>
      <c r="D37" s="246">
        <v>946.94687635345622</v>
      </c>
      <c r="E37" s="246">
        <v>71.537284693575714</v>
      </c>
      <c r="F37" s="246">
        <v>226.47708949918791</v>
      </c>
      <c r="G37" s="246">
        <v>41.124898562661258</v>
      </c>
      <c r="H37" s="246">
        <v>114.94846436505358</v>
      </c>
      <c r="I37" s="246">
        <v>242.7353442500615</v>
      </c>
      <c r="J37" s="246">
        <v>76.828507234532296</v>
      </c>
      <c r="K37" s="246">
        <v>1823.6025181245334</v>
      </c>
      <c r="L37" s="246">
        <v>198.96626955978266</v>
      </c>
      <c r="M37" s="246">
        <v>162.34498010977723</v>
      </c>
      <c r="N37" s="246">
        <v>113.92584916544553</v>
      </c>
      <c r="O37" s="246">
        <v>246.78862037542845</v>
      </c>
      <c r="P37" s="246">
        <v>4266.2267022934957</v>
      </c>
      <c r="Q37" s="246">
        <v>249.36376711929523</v>
      </c>
      <c r="R37" s="246">
        <v>26.893811044400891</v>
      </c>
      <c r="S37" s="246">
        <v>167.14118488194157</v>
      </c>
      <c r="T37" s="246">
        <v>51.646009109318385</v>
      </c>
      <c r="U37" s="246">
        <v>112.84117918392397</v>
      </c>
      <c r="V37" s="246">
        <v>832.59773440543313</v>
      </c>
      <c r="W37" s="246">
        <v>146.25014588100279</v>
      </c>
      <c r="X37" s="246">
        <v>435.3465119971616</v>
      </c>
      <c r="Y37" s="246">
        <v>266.3334987574874</v>
      </c>
      <c r="Z37" s="246">
        <v>151.28741316637257</v>
      </c>
      <c r="AA37" s="246">
        <v>314.77976899765866</v>
      </c>
      <c r="AB37" s="246">
        <v>695.24980763131043</v>
      </c>
      <c r="AC37" s="246">
        <v>3449.7308321753062</v>
      </c>
      <c r="AD37" s="246">
        <v>298.28345552081021</v>
      </c>
      <c r="AE37" s="246">
        <v>1732.2605432060413</v>
      </c>
      <c r="AF37" s="246">
        <v>2073.3130031476467</v>
      </c>
      <c r="AG37" s="246">
        <v>428.42801651786152</v>
      </c>
      <c r="AH37" s="246">
        <v>614.93670447045633</v>
      </c>
      <c r="AI37" s="246">
        <v>408.62303993992282</v>
      </c>
      <c r="AJ37" s="246">
        <v>532.32092033070876</v>
      </c>
      <c r="AK37" s="246">
        <v>1004.4197129711727</v>
      </c>
      <c r="AL37" s="246">
        <v>1650.9158729717244</v>
      </c>
      <c r="AM37" s="246">
        <v>992.54918848703483</v>
      </c>
      <c r="AN37" s="246">
        <v>543.07934011882878</v>
      </c>
      <c r="AO37" s="246">
        <v>1506.8975848908199</v>
      </c>
      <c r="AP37" s="246">
        <v>11786.027382573029</v>
      </c>
      <c r="AQ37" s="246">
        <v>636.31296580159471</v>
      </c>
      <c r="AR37" s="246">
        <v>952.06070809966218</v>
      </c>
      <c r="AS37" s="246">
        <v>775.41762533593703</v>
      </c>
      <c r="AT37" s="246">
        <v>2126.3012060015044</v>
      </c>
      <c r="AU37" s="246">
        <v>1132.5309631772527</v>
      </c>
      <c r="AV37" s="246">
        <v>2518.8927164038328</v>
      </c>
      <c r="AW37" s="246">
        <v>1686.4328049791504</v>
      </c>
      <c r="AX37" s="246">
        <v>1339.9114097293248</v>
      </c>
      <c r="AY37" s="246">
        <v>4112.4128425490526</v>
      </c>
      <c r="AZ37" s="246">
        <v>3704.5453331701797</v>
      </c>
      <c r="BA37" s="246">
        <v>570.11687231204667</v>
      </c>
      <c r="BB37" s="246">
        <v>2071.7625352462792</v>
      </c>
      <c r="BC37" s="246">
        <v>21626.69798280581</v>
      </c>
      <c r="BD37" s="246">
        <v>657.61684905737809</v>
      </c>
    </row>
    <row r="38" spans="1:56" s="31" customFormat="1" ht="15.75" customHeight="1" x14ac:dyDescent="0.2">
      <c r="A38" s="248" t="s">
        <v>122</v>
      </c>
      <c r="B38" s="364">
        <v>278</v>
      </c>
      <c r="C38" s="248" t="s">
        <v>133</v>
      </c>
      <c r="D38" s="243">
        <v>110.47260180614103</v>
      </c>
      <c r="E38" s="243">
        <v>105.08314625501573</v>
      </c>
      <c r="F38" s="243">
        <v>121.37332521057463</v>
      </c>
      <c r="G38" s="243">
        <v>100.83939233036172</v>
      </c>
      <c r="H38" s="243">
        <v>108.22329235085614</v>
      </c>
      <c r="I38" s="243">
        <v>273.04876911204769</v>
      </c>
      <c r="J38" s="243">
        <v>330.7356288290614</v>
      </c>
      <c r="K38" s="243">
        <v>127.72490784277653</v>
      </c>
      <c r="L38" s="243">
        <v>400.47581552990977</v>
      </c>
      <c r="M38" s="243">
        <v>111.64599826079504</v>
      </c>
      <c r="N38" s="243">
        <v>244.28920143475142</v>
      </c>
      <c r="O38" s="243">
        <v>130.27904745525242</v>
      </c>
      <c r="P38" s="243">
        <v>2164.1911264175437</v>
      </c>
      <c r="Q38" s="243">
        <v>157.62224080619913</v>
      </c>
      <c r="R38" s="243">
        <v>78.370848069871357</v>
      </c>
      <c r="S38" s="243">
        <v>103.92262270069448</v>
      </c>
      <c r="T38" s="243">
        <v>133.18278080393623</v>
      </c>
      <c r="U38" s="243">
        <v>166.57999317336112</v>
      </c>
      <c r="V38" s="243">
        <v>265.08433297599447</v>
      </c>
      <c r="W38" s="243">
        <v>406.81838005246175</v>
      </c>
      <c r="X38" s="243">
        <v>309.024547309566</v>
      </c>
      <c r="Y38" s="243">
        <v>204.78705649498445</v>
      </c>
      <c r="Z38" s="243">
        <v>227.94131926530969</v>
      </c>
      <c r="AA38" s="243">
        <v>142.1430466142869</v>
      </c>
      <c r="AB38" s="243">
        <v>264.57707507156863</v>
      </c>
      <c r="AC38" s="243">
        <v>2460.0542433382348</v>
      </c>
      <c r="AD38" s="243">
        <v>173.21981600174189</v>
      </c>
      <c r="AE38" s="243">
        <v>204.47603985142285</v>
      </c>
      <c r="AF38" s="243">
        <v>254.54786493768137</v>
      </c>
      <c r="AG38" s="243">
        <v>346.77522073133133</v>
      </c>
      <c r="AH38" s="243">
        <v>163.50285454350819</v>
      </c>
      <c r="AI38" s="243">
        <v>131.41594791922523</v>
      </c>
      <c r="AJ38" s="243">
        <v>294.51225934035665</v>
      </c>
      <c r="AK38" s="243">
        <v>326.99958439106791</v>
      </c>
      <c r="AL38" s="243">
        <v>426.55247798830993</v>
      </c>
      <c r="AM38" s="243">
        <v>262.44261049024931</v>
      </c>
      <c r="AN38" s="243">
        <v>181.83765454552753</v>
      </c>
      <c r="AO38" s="243">
        <v>498.5550421985173</v>
      </c>
      <c r="AP38" s="243">
        <v>3264.8373729389405</v>
      </c>
      <c r="AQ38" s="243">
        <v>135.77059696667354</v>
      </c>
      <c r="AR38" s="243">
        <v>152.58542375755522</v>
      </c>
      <c r="AS38" s="243">
        <v>253.15321629512187</v>
      </c>
      <c r="AT38" s="243">
        <v>146.05187535336637</v>
      </c>
      <c r="AU38" s="243">
        <v>186.38571816014735</v>
      </c>
      <c r="AV38" s="243">
        <v>254.34387831257641</v>
      </c>
      <c r="AW38" s="243">
        <v>174.07872106116287</v>
      </c>
      <c r="AX38" s="243">
        <v>163.8313725952772</v>
      </c>
      <c r="AY38" s="243">
        <v>211.03244801657851</v>
      </c>
      <c r="AZ38" s="243">
        <v>207.4420286159947</v>
      </c>
      <c r="BA38" s="243">
        <v>242.60975212505116</v>
      </c>
      <c r="BB38" s="243">
        <v>264.19528274107182</v>
      </c>
      <c r="BC38" s="243">
        <v>2391.4803140005765</v>
      </c>
      <c r="BD38" s="243">
        <v>163.32869512828179</v>
      </c>
    </row>
    <row r="39" spans="1:56" s="31" customFormat="1" ht="15.75" customHeight="1" x14ac:dyDescent="0.2">
      <c r="A39" s="282" t="s">
        <v>122</v>
      </c>
      <c r="B39" s="366">
        <v>232</v>
      </c>
      <c r="C39" s="268" t="s">
        <v>127</v>
      </c>
      <c r="D39" s="246">
        <v>28.050691961567267</v>
      </c>
      <c r="E39" s="246">
        <v>19.458637392312767</v>
      </c>
      <c r="F39" s="246">
        <v>17.012107034009681</v>
      </c>
      <c r="G39" s="246">
        <v>16.306167548382778</v>
      </c>
      <c r="H39" s="246">
        <v>15.922303181935581</v>
      </c>
      <c r="I39" s="246">
        <v>22.886629410717163</v>
      </c>
      <c r="J39" s="246">
        <v>46.932718413718909</v>
      </c>
      <c r="K39" s="246">
        <v>29.683032884055585</v>
      </c>
      <c r="L39" s="246">
        <v>25.87709316768505</v>
      </c>
      <c r="M39" s="246">
        <v>20.2350240718729</v>
      </c>
      <c r="N39" s="246">
        <v>35.849840683161858</v>
      </c>
      <c r="O39" s="246">
        <v>3.5865163519436156</v>
      </c>
      <c r="P39" s="246">
        <v>281.80076210136326</v>
      </c>
      <c r="Q39" s="247">
        <v>18.762709401543329</v>
      </c>
      <c r="R39" s="247">
        <v>24.557825784842638</v>
      </c>
      <c r="S39" s="247">
        <v>11.825930246377334</v>
      </c>
      <c r="T39" s="247">
        <v>32.710247113612915</v>
      </c>
      <c r="U39" s="247">
        <v>22.88391246555063</v>
      </c>
      <c r="V39" s="247">
        <v>30.129941835741452</v>
      </c>
      <c r="W39" s="247">
        <v>14.329725564783178</v>
      </c>
      <c r="X39" s="247">
        <v>18.753415420287443</v>
      </c>
      <c r="Y39" s="247">
        <v>40.906518815984768</v>
      </c>
      <c r="Z39" s="247">
        <v>9.2264336501281985</v>
      </c>
      <c r="AA39" s="247">
        <v>24.007350689733759</v>
      </c>
      <c r="AB39" s="247">
        <v>42.564884851262178</v>
      </c>
      <c r="AC39" s="247">
        <v>290.65889583984779</v>
      </c>
      <c r="AD39" s="247">
        <v>9.2493389711896068</v>
      </c>
      <c r="AE39" s="247">
        <v>19.930872021045229</v>
      </c>
      <c r="AF39" s="247">
        <v>12.52570533563534</v>
      </c>
      <c r="AG39" s="247">
        <v>29.563270224232983</v>
      </c>
      <c r="AH39" s="247">
        <v>31.751564838106919</v>
      </c>
      <c r="AI39" s="247">
        <v>20.165494334739044</v>
      </c>
      <c r="AJ39" s="247">
        <v>80.654024329299773</v>
      </c>
      <c r="AK39" s="247">
        <v>10.101471103277476</v>
      </c>
      <c r="AL39" s="247">
        <v>22.128326858091768</v>
      </c>
      <c r="AM39" s="247">
        <v>28.091503175690143</v>
      </c>
      <c r="AN39" s="247">
        <v>34.699946476462941</v>
      </c>
      <c r="AO39" s="247">
        <v>59.35944644831627</v>
      </c>
      <c r="AP39" s="247">
        <v>358.22096411608749</v>
      </c>
      <c r="AQ39" s="247">
        <v>41.380199692079771</v>
      </c>
      <c r="AR39" s="247">
        <v>20.864836056638282</v>
      </c>
      <c r="AS39" s="247">
        <v>24.490777440498054</v>
      </c>
      <c r="AT39" s="247">
        <v>20.497119333872241</v>
      </c>
      <c r="AU39" s="247">
        <v>75.17807098097245</v>
      </c>
      <c r="AV39" s="247">
        <v>96.333040799904722</v>
      </c>
      <c r="AW39" s="247">
        <v>118.34762488090379</v>
      </c>
      <c r="AX39" s="247">
        <v>106.98195326108859</v>
      </c>
      <c r="AY39" s="247">
        <v>56.442130104135138</v>
      </c>
      <c r="AZ39" s="247">
        <v>81.594806693009332</v>
      </c>
      <c r="BA39" s="247">
        <v>67.213422487559356</v>
      </c>
      <c r="BB39" s="247">
        <v>62.403702000097113</v>
      </c>
      <c r="BC39" s="247">
        <v>771.72768373075883</v>
      </c>
      <c r="BD39" s="247">
        <v>149.94645618381793</v>
      </c>
    </row>
    <row r="40" spans="1:56" s="31" customFormat="1" ht="15.75" customHeight="1" x14ac:dyDescent="0.2">
      <c r="A40" s="248" t="s">
        <v>122</v>
      </c>
      <c r="B40" s="364">
        <v>213</v>
      </c>
      <c r="C40" s="248" t="s">
        <v>211</v>
      </c>
      <c r="D40" s="243">
        <v>39.250016735477018</v>
      </c>
      <c r="E40" s="243">
        <v>25.208115176119797</v>
      </c>
      <c r="F40" s="243">
        <v>30.734895015602991</v>
      </c>
      <c r="G40" s="243">
        <v>43.900814715176615</v>
      </c>
      <c r="H40" s="243">
        <v>22.954510686366465</v>
      </c>
      <c r="I40" s="243">
        <v>9.9807501505219509</v>
      </c>
      <c r="J40" s="243">
        <v>32.009893799189641</v>
      </c>
      <c r="K40" s="243">
        <v>43.967923054735351</v>
      </c>
      <c r="L40" s="243">
        <v>25.247363854304275</v>
      </c>
      <c r="M40" s="243">
        <v>53.245338398050094</v>
      </c>
      <c r="N40" s="243">
        <v>13.395889115426527</v>
      </c>
      <c r="O40" s="243">
        <v>22.023432395459519</v>
      </c>
      <c r="P40" s="243">
        <v>361.91894309643021</v>
      </c>
      <c r="Q40" s="243">
        <v>129.65929294474449</v>
      </c>
      <c r="R40" s="243">
        <v>92.927242491197106</v>
      </c>
      <c r="S40" s="243">
        <v>201.47867950481444</v>
      </c>
      <c r="T40" s="243">
        <v>123.36719713490368</v>
      </c>
      <c r="U40" s="243">
        <v>274.57170798696865</v>
      </c>
      <c r="V40" s="243">
        <v>67.049662797566015</v>
      </c>
      <c r="W40" s="243">
        <v>56.677012338273627</v>
      </c>
      <c r="X40" s="243">
        <v>58.416864468547729</v>
      </c>
      <c r="Y40" s="243">
        <v>40.232780252850873</v>
      </c>
      <c r="Z40" s="243">
        <v>43.967065924303085</v>
      </c>
      <c r="AA40" s="243">
        <v>12.589644663717783</v>
      </c>
      <c r="AB40" s="243">
        <v>50.788373427827878</v>
      </c>
      <c r="AC40" s="243">
        <v>1151.7255239357155</v>
      </c>
      <c r="AD40" s="243">
        <v>34.028413344756004</v>
      </c>
      <c r="AE40" s="243">
        <v>49.962117934450866</v>
      </c>
      <c r="AF40" s="243">
        <v>184.51654946669419</v>
      </c>
      <c r="AG40" s="243">
        <v>126.7792469548679</v>
      </c>
      <c r="AH40" s="243">
        <v>381.48064249656426</v>
      </c>
      <c r="AI40" s="243">
        <v>215.74320946611965</v>
      </c>
      <c r="AJ40" s="243">
        <v>192.99109877551231</v>
      </c>
      <c r="AK40" s="243">
        <v>56.055195214800328</v>
      </c>
      <c r="AL40" s="243">
        <v>33.065533100241126</v>
      </c>
      <c r="AM40" s="243">
        <v>58.157840860154316</v>
      </c>
      <c r="AN40" s="243">
        <v>63.161770983794526</v>
      </c>
      <c r="AO40" s="243">
        <v>141.63601764048019</v>
      </c>
      <c r="AP40" s="243">
        <v>1537.5776362384358</v>
      </c>
      <c r="AQ40" s="243">
        <v>38.203929034417214</v>
      </c>
      <c r="AR40" s="243">
        <v>45.565232137017162</v>
      </c>
      <c r="AS40" s="243">
        <v>24.982840625664622</v>
      </c>
      <c r="AT40" s="243">
        <v>79.316910654960211</v>
      </c>
      <c r="AU40" s="243">
        <v>33.876309065561522</v>
      </c>
      <c r="AV40" s="243">
        <v>9.5174657043046178</v>
      </c>
      <c r="AW40" s="243">
        <v>17.381986463244118</v>
      </c>
      <c r="AX40" s="243">
        <v>69.786823534212559</v>
      </c>
      <c r="AY40" s="243">
        <v>92.318569215534538</v>
      </c>
      <c r="AZ40" s="243">
        <v>25.154951798550563</v>
      </c>
      <c r="BA40" s="243">
        <v>22.999414537947185</v>
      </c>
      <c r="BB40" s="243">
        <v>44.971716236174508</v>
      </c>
      <c r="BC40" s="243">
        <v>504.07614900758875</v>
      </c>
      <c r="BD40" s="243">
        <v>144.10697797957485</v>
      </c>
    </row>
    <row r="41" spans="1:56" s="31" customFormat="1" ht="15.75" customHeight="1" x14ac:dyDescent="0.2">
      <c r="A41" s="268" t="s">
        <v>122</v>
      </c>
      <c r="B41" s="365">
        <v>2842</v>
      </c>
      <c r="C41" s="268" t="s">
        <v>288</v>
      </c>
      <c r="D41" s="246">
        <v>3.9988837638450772</v>
      </c>
      <c r="E41" s="246">
        <v>1.0389153147725028</v>
      </c>
      <c r="F41" s="246">
        <v>5.4888525304116262</v>
      </c>
      <c r="G41" s="246">
        <v>12.091278049829926</v>
      </c>
      <c r="H41" s="246">
        <v>22.201353126450236</v>
      </c>
      <c r="I41" s="246">
        <v>22.722793687406192</v>
      </c>
      <c r="J41" s="246">
        <v>56.33286160217154</v>
      </c>
      <c r="K41" s="246">
        <v>46.894028241771885</v>
      </c>
      <c r="L41" s="246">
        <v>61.215688830717617</v>
      </c>
      <c r="M41" s="246">
        <v>8.8080421319733695</v>
      </c>
      <c r="N41" s="246">
        <v>16.535338135053209</v>
      </c>
      <c r="O41" s="246">
        <v>34.747901234418201</v>
      </c>
      <c r="P41" s="246">
        <v>292.07593664882137</v>
      </c>
      <c r="Q41" s="247">
        <v>22.627441552829914</v>
      </c>
      <c r="R41" s="247">
        <v>31.950532076856408</v>
      </c>
      <c r="S41" s="247">
        <v>33.365253187225299</v>
      </c>
      <c r="T41" s="247">
        <v>31.903673775719366</v>
      </c>
      <c r="U41" s="247">
        <v>30.209980250493889</v>
      </c>
      <c r="V41" s="247">
        <v>21.571684199701629</v>
      </c>
      <c r="W41" s="247">
        <v>18.934032439674326</v>
      </c>
      <c r="X41" s="247">
        <v>33.768921893298312</v>
      </c>
      <c r="Y41" s="247">
        <v>26.275054808890136</v>
      </c>
      <c r="Z41" s="247">
        <v>18.679750698706592</v>
      </c>
      <c r="AA41" s="247">
        <v>14.789276761259549</v>
      </c>
      <c r="AB41" s="247">
        <v>32.234380641685988</v>
      </c>
      <c r="AC41" s="247">
        <v>316.30998228634138</v>
      </c>
      <c r="AD41" s="247">
        <v>46.623942630516481</v>
      </c>
      <c r="AE41" s="247">
        <v>74.568377714328506</v>
      </c>
      <c r="AF41" s="247">
        <v>190.77350370236906</v>
      </c>
      <c r="AG41" s="247">
        <v>56.213129935506785</v>
      </c>
      <c r="AH41" s="247">
        <v>52.636780140287676</v>
      </c>
      <c r="AI41" s="247">
        <v>41.00675843976336</v>
      </c>
      <c r="AJ41" s="247">
        <v>89.128054926549765</v>
      </c>
      <c r="AK41" s="247">
        <v>34.402509395634162</v>
      </c>
      <c r="AL41" s="247">
        <v>52.17629563475289</v>
      </c>
      <c r="AM41" s="247">
        <v>43.311048201305098</v>
      </c>
      <c r="AN41" s="247">
        <v>60.77367407137347</v>
      </c>
      <c r="AO41" s="247">
        <v>183.19378730011064</v>
      </c>
      <c r="AP41" s="247">
        <v>924.80786209249788</v>
      </c>
      <c r="AQ41" s="247">
        <v>112.40056228127855</v>
      </c>
      <c r="AR41" s="247">
        <v>58.056904759020838</v>
      </c>
      <c r="AS41" s="247">
        <v>264.4419094758415</v>
      </c>
      <c r="AT41" s="247">
        <v>32.20972557741819</v>
      </c>
      <c r="AU41" s="247">
        <v>231.48347282425098</v>
      </c>
      <c r="AV41" s="247">
        <v>51.387751033793691</v>
      </c>
      <c r="AW41" s="247">
        <v>96.521028991425069</v>
      </c>
      <c r="AX41" s="247">
        <v>126.30763779256456</v>
      </c>
      <c r="AY41" s="247">
        <v>193.04795355274021</v>
      </c>
      <c r="AZ41" s="247">
        <v>46.396131738954779</v>
      </c>
      <c r="BA41" s="247">
        <v>284.30583129008545</v>
      </c>
      <c r="BB41" s="247">
        <v>91.553361308396447</v>
      </c>
      <c r="BC41" s="247">
        <v>1588.1122706257704</v>
      </c>
      <c r="BD41" s="247">
        <v>121.89606210206077</v>
      </c>
    </row>
    <row r="42" spans="1:56" s="31" customFormat="1" ht="15.75" customHeight="1" x14ac:dyDescent="0.2">
      <c r="A42" s="248" t="s">
        <v>122</v>
      </c>
      <c r="B42" s="367" t="s">
        <v>122</v>
      </c>
      <c r="C42" s="248" t="s">
        <v>129</v>
      </c>
      <c r="D42" s="243">
        <v>1075.7159840339514</v>
      </c>
      <c r="E42" s="243">
        <v>907.55820600816332</v>
      </c>
      <c r="F42" s="243">
        <v>867.37318286459447</v>
      </c>
      <c r="G42" s="243">
        <v>974.37899784391288</v>
      </c>
      <c r="H42" s="243">
        <v>1021.8892530836382</v>
      </c>
      <c r="I42" s="243">
        <v>1119.065152684379</v>
      </c>
      <c r="J42" s="243">
        <v>823.45945753525905</v>
      </c>
      <c r="K42" s="243">
        <v>870.98454400505079</v>
      </c>
      <c r="L42" s="243">
        <v>1331.0995836163017</v>
      </c>
      <c r="M42" s="243">
        <v>856.73543477454211</v>
      </c>
      <c r="N42" s="243">
        <v>1128.1469084333116</v>
      </c>
      <c r="O42" s="243">
        <v>1365.9533837889926</v>
      </c>
      <c r="P42" s="243">
        <v>12342.360088672098</v>
      </c>
      <c r="Q42" s="243">
        <v>707.98677880175103</v>
      </c>
      <c r="R42" s="243">
        <v>1438.5282460071464</v>
      </c>
      <c r="S42" s="243">
        <v>1217.6807858497036</v>
      </c>
      <c r="T42" s="243">
        <v>915.01276450736907</v>
      </c>
      <c r="U42" s="243">
        <v>989.61495426123531</v>
      </c>
      <c r="V42" s="243">
        <v>1460.3952517481621</v>
      </c>
      <c r="W42" s="243">
        <v>1044.8146929842455</v>
      </c>
      <c r="X42" s="243">
        <v>1193.8162878063931</v>
      </c>
      <c r="Y42" s="243">
        <v>1139.2484593661723</v>
      </c>
      <c r="Z42" s="243">
        <v>1444.0773065950432</v>
      </c>
      <c r="AA42" s="243">
        <v>1521.0359269665087</v>
      </c>
      <c r="AB42" s="243">
        <v>1675.628084185644</v>
      </c>
      <c r="AC42" s="243">
        <v>14747.839539079378</v>
      </c>
      <c r="AD42" s="243">
        <v>1065.7147465607395</v>
      </c>
      <c r="AE42" s="243">
        <v>1153.5497404362397</v>
      </c>
      <c r="AF42" s="243">
        <v>967.06795319390483</v>
      </c>
      <c r="AG42" s="243">
        <v>1460.0478320871873</v>
      </c>
      <c r="AH42" s="243">
        <v>1098.1285806854175</v>
      </c>
      <c r="AI42" s="243">
        <v>1832.7403033098126</v>
      </c>
      <c r="AJ42" s="243">
        <v>1246.6134050711585</v>
      </c>
      <c r="AK42" s="243">
        <v>894.35775566098584</v>
      </c>
      <c r="AL42" s="243">
        <v>1304.0687617681465</v>
      </c>
      <c r="AM42" s="243">
        <v>1241.4670830358248</v>
      </c>
      <c r="AN42" s="243">
        <v>737.78372585851525</v>
      </c>
      <c r="AO42" s="243">
        <v>1726.2404884547473</v>
      </c>
      <c r="AP42" s="243">
        <v>14727.780376122679</v>
      </c>
      <c r="AQ42" s="243">
        <v>948.23263395648985</v>
      </c>
      <c r="AR42" s="243">
        <v>1648.2118242711276</v>
      </c>
      <c r="AS42" s="243">
        <v>1311.0532955665976</v>
      </c>
      <c r="AT42" s="243">
        <v>1851.6272375977155</v>
      </c>
      <c r="AU42" s="243">
        <v>937.81885054408599</v>
      </c>
      <c r="AV42" s="243">
        <v>935.49321865374679</v>
      </c>
      <c r="AW42" s="243">
        <v>1134.4600764690599</v>
      </c>
      <c r="AX42" s="243">
        <v>2483.3431736858361</v>
      </c>
      <c r="AY42" s="243">
        <v>1203.1746371690267</v>
      </c>
      <c r="AZ42" s="243">
        <v>1245.766450420291</v>
      </c>
      <c r="BA42" s="243">
        <v>798.18031350832621</v>
      </c>
      <c r="BB42" s="243">
        <v>1437.4646819862198</v>
      </c>
      <c r="BC42" s="243">
        <v>15934.826393828522</v>
      </c>
      <c r="BD42" s="243">
        <v>754.9227836728503</v>
      </c>
    </row>
    <row r="43" spans="1:56" s="257" customFormat="1" ht="15.75" customHeight="1" x14ac:dyDescent="0.2">
      <c r="A43" s="323" t="s">
        <v>187</v>
      </c>
      <c r="B43" s="368" t="s">
        <v>122</v>
      </c>
      <c r="C43" s="273" t="s">
        <v>122</v>
      </c>
      <c r="D43" s="292">
        <v>15195.909567127803</v>
      </c>
      <c r="E43" s="292">
        <v>10237.990080160869</v>
      </c>
      <c r="F43" s="292">
        <v>12230.555153939071</v>
      </c>
      <c r="G43" s="292">
        <v>17248.046260172083</v>
      </c>
      <c r="H43" s="292">
        <v>15599.563100071229</v>
      </c>
      <c r="I43" s="292">
        <v>16596.486520865314</v>
      </c>
      <c r="J43" s="292">
        <v>22248.882918846521</v>
      </c>
      <c r="K43" s="292">
        <v>20721.557666969777</v>
      </c>
      <c r="L43" s="292">
        <v>17619.341486282981</v>
      </c>
      <c r="M43" s="292">
        <v>17421.506162183126</v>
      </c>
      <c r="N43" s="292">
        <v>21963.806789480539</v>
      </c>
      <c r="O43" s="292">
        <v>33004.057794223125</v>
      </c>
      <c r="P43" s="292">
        <v>220087.70350032242</v>
      </c>
      <c r="Q43" s="274">
        <v>30968.770385325908</v>
      </c>
      <c r="R43" s="274">
        <v>22816.145364073804</v>
      </c>
      <c r="S43" s="274">
        <v>25136.399313243754</v>
      </c>
      <c r="T43" s="274">
        <v>28919.813607593718</v>
      </c>
      <c r="U43" s="274">
        <v>26046.196045892528</v>
      </c>
      <c r="V43" s="274">
        <v>32111.812555478631</v>
      </c>
      <c r="W43" s="274">
        <v>42599.547792162375</v>
      </c>
      <c r="X43" s="274">
        <v>35446.195140330557</v>
      </c>
      <c r="Y43" s="274">
        <v>24555.100572620868</v>
      </c>
      <c r="Z43" s="274">
        <v>22770.600969615767</v>
      </c>
      <c r="AA43" s="274">
        <v>24054.371842009718</v>
      </c>
      <c r="AB43" s="274">
        <v>38663.243163249608</v>
      </c>
      <c r="AC43" s="274">
        <v>354088.1967515974</v>
      </c>
      <c r="AD43" s="274">
        <v>36342.557298473374</v>
      </c>
      <c r="AE43" s="274">
        <v>24910.089822357277</v>
      </c>
      <c r="AF43" s="274">
        <v>25173.051681637127</v>
      </c>
      <c r="AG43" s="274">
        <v>22571.727129455823</v>
      </c>
      <c r="AH43" s="274">
        <v>23537.730110684359</v>
      </c>
      <c r="AI43" s="274">
        <v>27976.642413018126</v>
      </c>
      <c r="AJ43" s="274">
        <v>35813.319131987031</v>
      </c>
      <c r="AK43" s="274">
        <v>34352.144601862659</v>
      </c>
      <c r="AL43" s="274">
        <v>27065.843497210855</v>
      </c>
      <c r="AM43" s="274">
        <v>25443.459676914143</v>
      </c>
      <c r="AN43" s="274">
        <v>27954.407909701822</v>
      </c>
      <c r="AO43" s="274">
        <v>47243.141363766066</v>
      </c>
      <c r="AP43" s="274">
        <v>358384.11463706871</v>
      </c>
      <c r="AQ43" s="274">
        <v>42296.55827978973</v>
      </c>
      <c r="AR43" s="274">
        <v>29026.533293660046</v>
      </c>
      <c r="AS43" s="274">
        <v>29755.734499762133</v>
      </c>
      <c r="AT43" s="274">
        <v>30419.485926154353</v>
      </c>
      <c r="AU43" s="274">
        <v>29928.479814086721</v>
      </c>
      <c r="AV43" s="274">
        <v>33390.129275790794</v>
      </c>
      <c r="AW43" s="274">
        <v>39290.819988544943</v>
      </c>
      <c r="AX43" s="274">
        <v>36959.546260979645</v>
      </c>
      <c r="AY43" s="274">
        <v>29172.158932169696</v>
      </c>
      <c r="AZ43" s="274">
        <v>27469.02324178362</v>
      </c>
      <c r="BA43" s="274">
        <v>28492.383093719789</v>
      </c>
      <c r="BB43" s="274">
        <v>40909.390135414666</v>
      </c>
      <c r="BC43" s="274">
        <v>397110.2427418562</v>
      </c>
      <c r="BD43" s="274">
        <v>40690.269501577917</v>
      </c>
    </row>
    <row r="44" spans="1:56" s="31" customFormat="1" ht="15.75" customHeight="1" x14ac:dyDescent="0.2">
      <c r="A44" s="248" t="s">
        <v>122</v>
      </c>
      <c r="B44" s="364">
        <v>211</v>
      </c>
      <c r="C44" s="248" t="s">
        <v>123</v>
      </c>
      <c r="D44" s="243">
        <v>13431.246466394754</v>
      </c>
      <c r="E44" s="243">
        <v>7996.1632762691552</v>
      </c>
      <c r="F44" s="243">
        <v>10408.658905986413</v>
      </c>
      <c r="G44" s="243">
        <v>13951.272112548915</v>
      </c>
      <c r="H44" s="243">
        <v>12934.648313776883</v>
      </c>
      <c r="I44" s="243">
        <v>14731.195441092917</v>
      </c>
      <c r="J44" s="243">
        <v>20413.942824174355</v>
      </c>
      <c r="K44" s="243">
        <v>18580.267297926697</v>
      </c>
      <c r="L44" s="243">
        <v>15180.600141959752</v>
      </c>
      <c r="M44" s="243">
        <v>15075.48598674825</v>
      </c>
      <c r="N44" s="243">
        <v>18993.843361920197</v>
      </c>
      <c r="O44" s="243">
        <v>29577.907632151047</v>
      </c>
      <c r="P44" s="243">
        <v>191275.23176094933</v>
      </c>
      <c r="Q44" s="243">
        <v>28915.01507272424</v>
      </c>
      <c r="R44" s="243">
        <v>20917.771340979416</v>
      </c>
      <c r="S44" s="243">
        <v>23328.970593848717</v>
      </c>
      <c r="T44" s="243">
        <v>27005.014667204501</v>
      </c>
      <c r="U44" s="243">
        <v>23630.791210858741</v>
      </c>
      <c r="V44" s="243">
        <v>30034.361083925447</v>
      </c>
      <c r="W44" s="243">
        <v>40529.178790017548</v>
      </c>
      <c r="X44" s="243">
        <v>33118.242494554717</v>
      </c>
      <c r="Y44" s="243">
        <v>22276.722590685411</v>
      </c>
      <c r="Z44" s="243">
        <v>20123.132434799289</v>
      </c>
      <c r="AA44" s="243">
        <v>21580.908014532997</v>
      </c>
      <c r="AB44" s="243">
        <v>35047.497237704905</v>
      </c>
      <c r="AC44" s="243">
        <v>326507.60553183587</v>
      </c>
      <c r="AD44" s="243">
        <v>33968.475390788364</v>
      </c>
      <c r="AE44" s="243">
        <v>23013.009927866595</v>
      </c>
      <c r="AF44" s="243">
        <v>22648.623045489396</v>
      </c>
      <c r="AG44" s="243">
        <v>20105.202670199898</v>
      </c>
      <c r="AH44" s="243">
        <v>21841.583548798375</v>
      </c>
      <c r="AI44" s="243">
        <v>25331.137081579909</v>
      </c>
      <c r="AJ44" s="243">
        <v>33661.806488143557</v>
      </c>
      <c r="AK44" s="243">
        <v>31281.85165601673</v>
      </c>
      <c r="AL44" s="243">
        <v>24321.4888308359</v>
      </c>
      <c r="AM44" s="243">
        <v>23169.013782895276</v>
      </c>
      <c r="AN44" s="243">
        <v>25387.004811825736</v>
      </c>
      <c r="AO44" s="243">
        <v>42495.54059335612</v>
      </c>
      <c r="AP44" s="243">
        <v>327224.73782779591</v>
      </c>
      <c r="AQ44" s="243">
        <v>40043.747945756964</v>
      </c>
      <c r="AR44" s="243">
        <v>26781.504863188751</v>
      </c>
      <c r="AS44" s="243">
        <v>27505.20243228089</v>
      </c>
      <c r="AT44" s="243">
        <v>27354.414918719889</v>
      </c>
      <c r="AU44" s="243">
        <v>27709.54945781728</v>
      </c>
      <c r="AV44" s="243">
        <v>31092.255238252677</v>
      </c>
      <c r="AW44" s="243">
        <v>37035.716247819146</v>
      </c>
      <c r="AX44" s="243">
        <v>34982.904024045325</v>
      </c>
      <c r="AY44" s="243">
        <v>25878.252118957374</v>
      </c>
      <c r="AZ44" s="243">
        <v>25294.355003806158</v>
      </c>
      <c r="BA44" s="243">
        <v>25491.307077047684</v>
      </c>
      <c r="BB44" s="243">
        <v>37662.945006548231</v>
      </c>
      <c r="BC44" s="243">
        <v>366832.15433424036</v>
      </c>
      <c r="BD44" s="243">
        <v>38046.302948691016</v>
      </c>
    </row>
    <row r="45" spans="1:56" s="31" customFormat="1" ht="15.75" customHeight="1" x14ac:dyDescent="0.2">
      <c r="A45" s="244" t="s">
        <v>122</v>
      </c>
      <c r="B45" s="365">
        <v>263</v>
      </c>
      <c r="C45" s="268" t="s">
        <v>138</v>
      </c>
      <c r="D45" s="246">
        <v>571.31507781795199</v>
      </c>
      <c r="E45" s="246">
        <v>689.15859220314451</v>
      </c>
      <c r="F45" s="246">
        <v>512.93822052902601</v>
      </c>
      <c r="G45" s="246">
        <v>708.11356341791259</v>
      </c>
      <c r="H45" s="246">
        <v>423.59327838360679</v>
      </c>
      <c r="I45" s="246">
        <v>551.88852047522539</v>
      </c>
      <c r="J45" s="246">
        <v>548.86780828463498</v>
      </c>
      <c r="K45" s="246">
        <v>482.75576498051606</v>
      </c>
      <c r="L45" s="246">
        <v>631.62233563264226</v>
      </c>
      <c r="M45" s="246">
        <v>578.93935333943921</v>
      </c>
      <c r="N45" s="246">
        <v>848.4793824512102</v>
      </c>
      <c r="O45" s="246">
        <v>820.31882091474563</v>
      </c>
      <c r="P45" s="246">
        <v>7367.9907184300573</v>
      </c>
      <c r="Q45" s="247">
        <v>732.73756438677526</v>
      </c>
      <c r="R45" s="247">
        <v>665.40290280521208</v>
      </c>
      <c r="S45" s="247">
        <v>707.67490315756845</v>
      </c>
      <c r="T45" s="247">
        <v>662.28410386451537</v>
      </c>
      <c r="U45" s="247">
        <v>602.88729594332267</v>
      </c>
      <c r="V45" s="247">
        <v>572.56416084933107</v>
      </c>
      <c r="W45" s="247">
        <v>650.38095475858836</v>
      </c>
      <c r="X45" s="247">
        <v>613.89419055549706</v>
      </c>
      <c r="Y45" s="247">
        <v>663.16167583337642</v>
      </c>
      <c r="Z45" s="247">
        <v>785.68678830116539</v>
      </c>
      <c r="AA45" s="247">
        <v>589.16986494518869</v>
      </c>
      <c r="AB45" s="247">
        <v>821.47359539401032</v>
      </c>
      <c r="AC45" s="247">
        <v>8067.3180007945502</v>
      </c>
      <c r="AD45" s="247">
        <v>617.53774958660472</v>
      </c>
      <c r="AE45" s="247">
        <v>602.90550836906982</v>
      </c>
      <c r="AF45" s="247">
        <v>595.10769319624899</v>
      </c>
      <c r="AG45" s="247">
        <v>591.24110236484273</v>
      </c>
      <c r="AH45" s="247">
        <v>489.97200483032992</v>
      </c>
      <c r="AI45" s="247">
        <v>1181.288845321692</v>
      </c>
      <c r="AJ45" s="247">
        <v>649.98135756258887</v>
      </c>
      <c r="AK45" s="247">
        <v>1175.5187296172701</v>
      </c>
      <c r="AL45" s="247">
        <v>704.61286545718144</v>
      </c>
      <c r="AM45" s="247">
        <v>603.11285878003594</v>
      </c>
      <c r="AN45" s="247">
        <v>599.58799200693034</v>
      </c>
      <c r="AO45" s="247">
        <v>1665.0185622865911</v>
      </c>
      <c r="AP45" s="247">
        <v>9475.8852693793815</v>
      </c>
      <c r="AQ45" s="247">
        <v>591.98864503946106</v>
      </c>
      <c r="AR45" s="247">
        <v>582.95061713441294</v>
      </c>
      <c r="AS45" s="247">
        <v>733.30413209349501</v>
      </c>
      <c r="AT45" s="247">
        <v>1577.5139946760085</v>
      </c>
      <c r="AU45" s="247">
        <v>612.69273697692313</v>
      </c>
      <c r="AV45" s="247">
        <v>612.34839515836916</v>
      </c>
      <c r="AW45" s="247">
        <v>901.53548688800652</v>
      </c>
      <c r="AX45" s="247">
        <v>692.27134711172846</v>
      </c>
      <c r="AY45" s="247">
        <v>1609.8691248713747</v>
      </c>
      <c r="AZ45" s="247">
        <v>625.89559431872658</v>
      </c>
      <c r="BA45" s="247">
        <v>684.33955038275133</v>
      </c>
      <c r="BB45" s="247">
        <v>1434.819007649</v>
      </c>
      <c r="BC45" s="247">
        <v>10659.528632300253</v>
      </c>
      <c r="BD45" s="247">
        <v>784.49196845416577</v>
      </c>
    </row>
    <row r="46" spans="1:56" s="31" customFormat="1" ht="15.75" customHeight="1" x14ac:dyDescent="0.2">
      <c r="A46" s="248" t="s">
        <v>122</v>
      </c>
      <c r="B46" s="364">
        <v>893</v>
      </c>
      <c r="C46" s="248" t="s">
        <v>143</v>
      </c>
      <c r="D46" s="243">
        <v>20.424460089315016</v>
      </c>
      <c r="E46" s="243">
        <v>17.225820618964573</v>
      </c>
      <c r="F46" s="243">
        <v>6.6356358078092033</v>
      </c>
      <c r="G46" s="243">
        <v>7.0271886341669969</v>
      </c>
      <c r="H46" s="243">
        <v>14.420217886522879</v>
      </c>
      <c r="I46" s="243">
        <v>113.37864538724422</v>
      </c>
      <c r="J46" s="243">
        <v>12.206586639279573</v>
      </c>
      <c r="K46" s="243">
        <v>7.4605502902873235</v>
      </c>
      <c r="L46" s="243">
        <v>31.769528093212571</v>
      </c>
      <c r="M46" s="243">
        <v>3.8481861099932813</v>
      </c>
      <c r="N46" s="243">
        <v>3.7619802243331559</v>
      </c>
      <c r="O46" s="243">
        <v>16.339177790617708</v>
      </c>
      <c r="P46" s="243">
        <v>254.49797757174645</v>
      </c>
      <c r="Q46" s="243">
        <v>198.37275876006308</v>
      </c>
      <c r="R46" s="243">
        <v>71.466991456061052</v>
      </c>
      <c r="S46" s="243">
        <v>6.5004221840029262</v>
      </c>
      <c r="T46" s="243">
        <v>58.556255738635066</v>
      </c>
      <c r="U46" s="243">
        <v>137.35655745275994</v>
      </c>
      <c r="V46" s="243">
        <v>130.36946092475048</v>
      </c>
      <c r="W46" s="243">
        <v>170.48517659129396</v>
      </c>
      <c r="X46" s="243">
        <v>146.94286064266203</v>
      </c>
      <c r="Y46" s="243">
        <v>104.05390174870693</v>
      </c>
      <c r="Z46" s="243">
        <v>104.82912963424315</v>
      </c>
      <c r="AA46" s="243">
        <v>188.43025667495334</v>
      </c>
      <c r="AB46" s="243">
        <v>279.24575969663732</v>
      </c>
      <c r="AC46" s="243">
        <v>1596.6095315047689</v>
      </c>
      <c r="AD46" s="243">
        <v>575.97612983486067</v>
      </c>
      <c r="AE46" s="243">
        <v>85.692041142284538</v>
      </c>
      <c r="AF46" s="243">
        <v>6.5790599213871062</v>
      </c>
      <c r="AG46" s="243">
        <v>83.718217437788596</v>
      </c>
      <c r="AH46" s="243">
        <v>187.94031654601406</v>
      </c>
      <c r="AI46" s="243">
        <v>346.07797522358908</v>
      </c>
      <c r="AJ46" s="243">
        <v>489.85589307982821</v>
      </c>
      <c r="AK46" s="243">
        <v>249.8210294945869</v>
      </c>
      <c r="AL46" s="243">
        <v>181.07633394506041</v>
      </c>
      <c r="AM46" s="243">
        <v>181.68030366139777</v>
      </c>
      <c r="AN46" s="243">
        <v>229.80174515915954</v>
      </c>
      <c r="AO46" s="243">
        <v>782.81472927574214</v>
      </c>
      <c r="AP46" s="243">
        <v>3401.0337747216995</v>
      </c>
      <c r="AQ46" s="243">
        <v>307.24162181499173</v>
      </c>
      <c r="AR46" s="243">
        <v>128.90732688138181</v>
      </c>
      <c r="AS46" s="243">
        <v>209.51571895361653</v>
      </c>
      <c r="AT46" s="243">
        <v>192.86048043810419</v>
      </c>
      <c r="AU46" s="243">
        <v>148.85948926816036</v>
      </c>
      <c r="AV46" s="243">
        <v>433.20270621783453</v>
      </c>
      <c r="AW46" s="243">
        <v>59.822314612024698</v>
      </c>
      <c r="AX46" s="243">
        <v>113.67413151981803</v>
      </c>
      <c r="AY46" s="243">
        <v>217.97776356810911</v>
      </c>
      <c r="AZ46" s="243">
        <v>129.91623464945906</v>
      </c>
      <c r="BA46" s="243">
        <v>363.33871841036046</v>
      </c>
      <c r="BB46" s="243">
        <v>418.10912146384896</v>
      </c>
      <c r="BC46" s="243">
        <v>2723.4256277977092</v>
      </c>
      <c r="BD46" s="243">
        <v>550.35488182063409</v>
      </c>
    </row>
    <row r="47" spans="1:56" s="31" customFormat="1" ht="15.75" customHeight="1" x14ac:dyDescent="0.2">
      <c r="A47" s="244" t="s">
        <v>122</v>
      </c>
      <c r="B47" s="369">
        <v>891</v>
      </c>
      <c r="C47" s="244" t="s">
        <v>144</v>
      </c>
      <c r="D47" s="246">
        <v>331.85259714440326</v>
      </c>
      <c r="E47" s="246">
        <v>328.5170149015367</v>
      </c>
      <c r="F47" s="246">
        <v>309.23066234093056</v>
      </c>
      <c r="G47" s="246">
        <v>344.01455108408118</v>
      </c>
      <c r="H47" s="246">
        <v>313.04855886591264</v>
      </c>
      <c r="I47" s="246">
        <v>324.25989840828339</v>
      </c>
      <c r="J47" s="246">
        <v>291.94956380992357</v>
      </c>
      <c r="K47" s="246">
        <v>298.64387553261628</v>
      </c>
      <c r="L47" s="246">
        <v>377.71849881734039</v>
      </c>
      <c r="M47" s="246">
        <v>317.77396414816951</v>
      </c>
      <c r="N47" s="246">
        <v>295.70617880319475</v>
      </c>
      <c r="O47" s="246">
        <v>275.1662470785966</v>
      </c>
      <c r="P47" s="246">
        <v>3807.8816109349891</v>
      </c>
      <c r="Q47" s="247">
        <v>333.29672332438383</v>
      </c>
      <c r="R47" s="247">
        <v>321.21213067568164</v>
      </c>
      <c r="S47" s="247">
        <v>303.83929584202247</v>
      </c>
      <c r="T47" s="247">
        <v>299.82756853286816</v>
      </c>
      <c r="U47" s="247">
        <v>285.20321755804713</v>
      </c>
      <c r="V47" s="247">
        <v>291.87497686225294</v>
      </c>
      <c r="W47" s="247">
        <v>282.24332334055987</v>
      </c>
      <c r="X47" s="247">
        <v>282.56022074666129</v>
      </c>
      <c r="Y47" s="247">
        <v>296.93566321129379</v>
      </c>
      <c r="Z47" s="247">
        <v>287.55457696269457</v>
      </c>
      <c r="AA47" s="247">
        <v>301.19258057705827</v>
      </c>
      <c r="AB47" s="247">
        <v>299.07678792920234</v>
      </c>
      <c r="AC47" s="247">
        <v>3584.8170655627264</v>
      </c>
      <c r="AD47" s="247">
        <v>367.98796358726264</v>
      </c>
      <c r="AE47" s="247">
        <v>353.48459793333859</v>
      </c>
      <c r="AF47" s="247">
        <v>329.29613094792455</v>
      </c>
      <c r="AG47" s="247">
        <v>309.22430908298031</v>
      </c>
      <c r="AH47" s="247">
        <v>237.46810544952851</v>
      </c>
      <c r="AI47" s="247">
        <v>228.25682318454278</v>
      </c>
      <c r="AJ47" s="247">
        <v>10.566714115785119</v>
      </c>
      <c r="AK47" s="247">
        <v>283.51145749244205</v>
      </c>
      <c r="AL47" s="247">
        <v>281.84447672877968</v>
      </c>
      <c r="AM47" s="247">
        <v>269.76117021652107</v>
      </c>
      <c r="AN47" s="247">
        <v>225.60114175480857</v>
      </c>
      <c r="AO47" s="247">
        <v>224.55521242116257</v>
      </c>
      <c r="AP47" s="247">
        <v>3121.5581029150767</v>
      </c>
      <c r="AQ47" s="247">
        <v>281.62484342071963</v>
      </c>
      <c r="AR47" s="247">
        <v>344.18173669739224</v>
      </c>
      <c r="AS47" s="247">
        <v>348.88464066820052</v>
      </c>
      <c r="AT47" s="247">
        <v>318.53321994458275</v>
      </c>
      <c r="AU47" s="247">
        <v>282.44246297027632</v>
      </c>
      <c r="AV47" s="247">
        <v>302.64058013997845</v>
      </c>
      <c r="AW47" s="247">
        <v>331.81583082767241</v>
      </c>
      <c r="AX47" s="247">
        <v>229.02637256977306</v>
      </c>
      <c r="AY47" s="247">
        <v>217.02472992280894</v>
      </c>
      <c r="AZ47" s="247">
        <v>274.75983292681951</v>
      </c>
      <c r="BA47" s="247">
        <v>280.23999542195082</v>
      </c>
      <c r="BB47" s="247">
        <v>254.14958000395288</v>
      </c>
      <c r="BC47" s="247">
        <v>3465.3238255141268</v>
      </c>
      <c r="BD47" s="247">
        <v>340.26365900281172</v>
      </c>
    </row>
    <row r="48" spans="1:56" s="31" customFormat="1" ht="15.75" customHeight="1" x14ac:dyDescent="0.2">
      <c r="A48" s="248" t="s">
        <v>122</v>
      </c>
      <c r="B48" s="364">
        <v>277</v>
      </c>
      <c r="C48" s="248" t="s">
        <v>132</v>
      </c>
      <c r="D48" s="243">
        <v>120.60457414864808</v>
      </c>
      <c r="E48" s="243">
        <v>220.98178459103806</v>
      </c>
      <c r="F48" s="243">
        <v>160.64500522358912</v>
      </c>
      <c r="G48" s="243">
        <v>165.26759156779551</v>
      </c>
      <c r="H48" s="243">
        <v>147.9201945301869</v>
      </c>
      <c r="I48" s="243">
        <v>144.81119035302697</v>
      </c>
      <c r="J48" s="243">
        <v>245.78771300094721</v>
      </c>
      <c r="K48" s="243">
        <v>156.47560328978614</v>
      </c>
      <c r="L48" s="243">
        <v>139.70247094324745</v>
      </c>
      <c r="M48" s="243">
        <v>130.28843527280748</v>
      </c>
      <c r="N48" s="243">
        <v>362.0452311782247</v>
      </c>
      <c r="O48" s="243">
        <v>300.49531399920551</v>
      </c>
      <c r="P48" s="243">
        <v>2295.0251080985036</v>
      </c>
      <c r="Q48" s="243">
        <v>185.43524817317095</v>
      </c>
      <c r="R48" s="243">
        <v>138.88452539889499</v>
      </c>
      <c r="S48" s="243">
        <v>224.85674304601105</v>
      </c>
      <c r="T48" s="243">
        <v>255.11756180628714</v>
      </c>
      <c r="U48" s="243">
        <v>165.71415112223184</v>
      </c>
      <c r="V48" s="243">
        <v>207.57077004270337</v>
      </c>
      <c r="W48" s="243">
        <v>190.88803600530775</v>
      </c>
      <c r="X48" s="243">
        <v>171.06362441922221</v>
      </c>
      <c r="Y48" s="243">
        <v>114.95757877638613</v>
      </c>
      <c r="Z48" s="243">
        <v>211.86480689203586</v>
      </c>
      <c r="AA48" s="243">
        <v>91.207431505724315</v>
      </c>
      <c r="AB48" s="243">
        <v>375.53149693789805</v>
      </c>
      <c r="AC48" s="243">
        <v>2333.0919741258735</v>
      </c>
      <c r="AD48" s="243">
        <v>130.27870049478832</v>
      </c>
      <c r="AE48" s="243">
        <v>169.06508385155263</v>
      </c>
      <c r="AF48" s="243">
        <v>111.31546785286984</v>
      </c>
      <c r="AG48" s="243">
        <v>182.03399435673913</v>
      </c>
      <c r="AH48" s="243">
        <v>100.12792003342948</v>
      </c>
      <c r="AI48" s="243">
        <v>96.313517596851895</v>
      </c>
      <c r="AJ48" s="243">
        <v>162.55057949772976</v>
      </c>
      <c r="AK48" s="243">
        <v>168.29078406632482</v>
      </c>
      <c r="AL48" s="243">
        <v>185.20304024606594</v>
      </c>
      <c r="AM48" s="243">
        <v>184.27615679131748</v>
      </c>
      <c r="AN48" s="243">
        <v>501.98945906145053</v>
      </c>
      <c r="AO48" s="243">
        <v>399.35612585617974</v>
      </c>
      <c r="AP48" s="243">
        <v>2390.8008297052997</v>
      </c>
      <c r="AQ48" s="243">
        <v>201.09099073131532</v>
      </c>
      <c r="AR48" s="243">
        <v>128.41676861396093</v>
      </c>
      <c r="AS48" s="243">
        <v>75.007250439860002</v>
      </c>
      <c r="AT48" s="243">
        <v>154.24086387275537</v>
      </c>
      <c r="AU48" s="243">
        <v>212.60628351469529</v>
      </c>
      <c r="AV48" s="243">
        <v>48.116805923923486</v>
      </c>
      <c r="AW48" s="243">
        <v>92.758206812923021</v>
      </c>
      <c r="AX48" s="243">
        <v>59.870115317029395</v>
      </c>
      <c r="AY48" s="243">
        <v>177.24360641393179</v>
      </c>
      <c r="AZ48" s="243">
        <v>142.32854148533954</v>
      </c>
      <c r="BA48" s="243">
        <v>96.341874623081281</v>
      </c>
      <c r="BB48" s="243">
        <v>99.410995627453559</v>
      </c>
      <c r="BC48" s="243">
        <v>1487.4323033762691</v>
      </c>
      <c r="BD48" s="243">
        <v>247.93039155620764</v>
      </c>
    </row>
    <row r="49" spans="1:56" s="31" customFormat="1" ht="15.75" customHeight="1" x14ac:dyDescent="0.2">
      <c r="A49" s="268" t="s">
        <v>122</v>
      </c>
      <c r="B49" s="365">
        <v>2844</v>
      </c>
      <c r="C49" s="268" t="s">
        <v>135</v>
      </c>
      <c r="D49" s="246">
        <v>4.9619761896504562</v>
      </c>
      <c r="E49" s="246">
        <v>5.7039982432483942</v>
      </c>
      <c r="F49" s="246">
        <v>5.4205603517301402</v>
      </c>
      <c r="G49" s="246">
        <v>7.0100517218378595</v>
      </c>
      <c r="H49" s="246">
        <v>6.814993579816786</v>
      </c>
      <c r="I49" s="246">
        <v>5.9756790448004207</v>
      </c>
      <c r="J49" s="246">
        <v>6.6784104634215824</v>
      </c>
      <c r="K49" s="246">
        <v>6.0740742951964046</v>
      </c>
      <c r="L49" s="246">
        <v>9.1678393270016052</v>
      </c>
      <c r="M49" s="246">
        <v>83.423207774747354</v>
      </c>
      <c r="N49" s="246">
        <v>5.2881661154932393</v>
      </c>
      <c r="O49" s="246">
        <v>16.693778044815929</v>
      </c>
      <c r="P49" s="246">
        <v>163.21273515176017</v>
      </c>
      <c r="Q49" s="246">
        <v>78.325351375358679</v>
      </c>
      <c r="R49" s="246">
        <v>64.94143120736814</v>
      </c>
      <c r="S49" s="246">
        <v>79.97556503488066</v>
      </c>
      <c r="T49" s="246">
        <v>98.116432588938338</v>
      </c>
      <c r="U49" s="246">
        <v>80.412740236158527</v>
      </c>
      <c r="V49" s="246">
        <v>103.06114983360276</v>
      </c>
      <c r="W49" s="246">
        <v>126.9440532038933</v>
      </c>
      <c r="X49" s="246">
        <v>102.49304080518401</v>
      </c>
      <c r="Y49" s="246">
        <v>120.04682707759771</v>
      </c>
      <c r="Z49" s="246">
        <v>109.84708939036298</v>
      </c>
      <c r="AA49" s="246">
        <v>129.78741069758749</v>
      </c>
      <c r="AB49" s="246">
        <v>192.73382666839171</v>
      </c>
      <c r="AC49" s="246">
        <v>1286.6849181193245</v>
      </c>
      <c r="AD49" s="246">
        <v>164.82545796692023</v>
      </c>
      <c r="AE49" s="246">
        <v>159.55639235325327</v>
      </c>
      <c r="AF49" s="246">
        <v>252.8093185441889</v>
      </c>
      <c r="AG49" s="246">
        <v>201.26802794119652</v>
      </c>
      <c r="AH49" s="246">
        <v>197.59004145762836</v>
      </c>
      <c r="AI49" s="246">
        <v>236.00344450204506</v>
      </c>
      <c r="AJ49" s="246">
        <v>111.4409923184771</v>
      </c>
      <c r="AK49" s="246">
        <v>189.95099443264041</v>
      </c>
      <c r="AL49" s="246">
        <v>185.5277826606297</v>
      </c>
      <c r="AM49" s="246">
        <v>200.87577821619215</v>
      </c>
      <c r="AN49" s="246">
        <v>34.572165490630077</v>
      </c>
      <c r="AO49" s="246">
        <v>44.780326832093948</v>
      </c>
      <c r="AP49" s="246">
        <v>1979.2007227158958</v>
      </c>
      <c r="AQ49" s="246">
        <v>149.08330720027243</v>
      </c>
      <c r="AR49" s="246">
        <v>149.54713830448142</v>
      </c>
      <c r="AS49" s="246">
        <v>164.894743840789</v>
      </c>
      <c r="AT49" s="246">
        <v>160.11802540723841</v>
      </c>
      <c r="AU49" s="246">
        <v>241.85752517777897</v>
      </c>
      <c r="AV49" s="246">
        <v>188.28631519044686</v>
      </c>
      <c r="AW49" s="246">
        <v>232.55732791872509</v>
      </c>
      <c r="AX49" s="246">
        <v>196.86943927389399</v>
      </c>
      <c r="AY49" s="246">
        <v>179.58560874911325</v>
      </c>
      <c r="AZ49" s="246">
        <v>185.7802548867422</v>
      </c>
      <c r="BA49" s="246">
        <v>160.09331376840399</v>
      </c>
      <c r="BB49" s="246">
        <v>43.207406658322768</v>
      </c>
      <c r="BC49" s="246">
        <v>2051.8804063762082</v>
      </c>
      <c r="BD49" s="246">
        <v>207.57985441094519</v>
      </c>
    </row>
    <row r="50" spans="1:56" s="31" customFormat="1" ht="15.75" customHeight="1" x14ac:dyDescent="0.2">
      <c r="A50" s="248" t="s">
        <v>122</v>
      </c>
      <c r="B50" s="364">
        <v>895</v>
      </c>
      <c r="C50" s="248" t="s">
        <v>148</v>
      </c>
      <c r="D50" s="243">
        <v>0.56530425097247217</v>
      </c>
      <c r="E50" s="243">
        <v>12.001771270214896</v>
      </c>
      <c r="F50" s="243">
        <v>112.07245579860758</v>
      </c>
      <c r="G50" s="243">
        <v>147.07689095281765</v>
      </c>
      <c r="H50" s="243">
        <v>94.327572692381949</v>
      </c>
      <c r="I50" s="243">
        <v>62.29191930327417</v>
      </c>
      <c r="J50" s="243">
        <v>54.990082124352973</v>
      </c>
      <c r="K50" s="243">
        <v>49.689189758990054</v>
      </c>
      <c r="L50" s="243">
        <v>163.80112011522783</v>
      </c>
      <c r="M50" s="243">
        <v>77.830052207641515</v>
      </c>
      <c r="N50" s="243">
        <v>106.2455962395624</v>
      </c>
      <c r="O50" s="243">
        <v>59.974012957547878</v>
      </c>
      <c r="P50" s="243">
        <v>940.86596767159131</v>
      </c>
      <c r="Q50" s="243">
        <v>52.180140399635143</v>
      </c>
      <c r="R50" s="243">
        <v>68.219722107279395</v>
      </c>
      <c r="S50" s="243">
        <v>53.523422616880303</v>
      </c>
      <c r="T50" s="243">
        <v>2.399467626375449E-2</v>
      </c>
      <c r="U50" s="243">
        <v>95.268836563955432</v>
      </c>
      <c r="V50" s="243">
        <v>28.558647254218929</v>
      </c>
      <c r="W50" s="243">
        <v>8.208671143359787</v>
      </c>
      <c r="X50" s="243">
        <v>3.8988139394207755</v>
      </c>
      <c r="Y50" s="243">
        <v>3.7520096038127546</v>
      </c>
      <c r="Z50" s="243">
        <v>13.708446505733622</v>
      </c>
      <c r="AA50" s="243">
        <v>13.078869705178436</v>
      </c>
      <c r="AB50" s="243">
        <v>71.567426982876427</v>
      </c>
      <c r="AC50" s="243">
        <v>411.9890014986147</v>
      </c>
      <c r="AD50" s="243">
        <v>7.2665532745241856</v>
      </c>
      <c r="AE50" s="243">
        <v>140.66428435205896</v>
      </c>
      <c r="AF50" s="243">
        <v>101.43302947793212</v>
      </c>
      <c r="AG50" s="243">
        <v>159.02738435250413</v>
      </c>
      <c r="AH50" s="243">
        <v>43.527428062802301</v>
      </c>
      <c r="AI50" s="243">
        <v>18.502042026844286</v>
      </c>
      <c r="AJ50" s="243">
        <v>18.097204049907717</v>
      </c>
      <c r="AK50" s="243">
        <v>83.305652519512137</v>
      </c>
      <c r="AL50" s="243">
        <v>42.75325109621118</v>
      </c>
      <c r="AM50" s="243">
        <v>111.79558862634633</v>
      </c>
      <c r="AN50" s="243">
        <v>121.10753119793155</v>
      </c>
      <c r="AO50" s="243">
        <v>76.493414980372521</v>
      </c>
      <c r="AP50" s="243">
        <v>923.97336401694724</v>
      </c>
      <c r="AQ50" s="243">
        <v>47.493626932167899</v>
      </c>
      <c r="AR50" s="243">
        <v>42.053319444276219</v>
      </c>
      <c r="AS50" s="243">
        <v>60.580566887724515</v>
      </c>
      <c r="AT50" s="243">
        <v>110.78766243172143</v>
      </c>
      <c r="AU50" s="243">
        <v>146.4894917899405</v>
      </c>
      <c r="AV50" s="243">
        <v>127.25009663327248</v>
      </c>
      <c r="AW50" s="243">
        <v>29.941225237264437</v>
      </c>
      <c r="AX50" s="243">
        <v>18.289713792391098</v>
      </c>
      <c r="AY50" s="243">
        <v>26.142900995662661</v>
      </c>
      <c r="AZ50" s="243">
        <v>36.149202928563838</v>
      </c>
      <c r="BA50" s="243">
        <v>21.441381162208206</v>
      </c>
      <c r="BB50" s="243">
        <v>70.179340511468737</v>
      </c>
      <c r="BC50" s="243">
        <v>736.79852874666199</v>
      </c>
      <c r="BD50" s="243">
        <v>187.94657895862434</v>
      </c>
    </row>
    <row r="51" spans="1:56" s="31" customFormat="1" ht="15.75" customHeight="1" x14ac:dyDescent="0.2">
      <c r="A51" s="282" t="s">
        <v>122</v>
      </c>
      <c r="B51" s="366">
        <v>247</v>
      </c>
      <c r="C51" s="268" t="s">
        <v>139</v>
      </c>
      <c r="D51" s="246">
        <v>62.270225932972572</v>
      </c>
      <c r="E51" s="246">
        <v>146.03251805298208</v>
      </c>
      <c r="F51" s="246">
        <v>162.05261209110486</v>
      </c>
      <c r="G51" s="246">
        <v>405.67078884107553</v>
      </c>
      <c r="H51" s="246">
        <v>218.30596575399306</v>
      </c>
      <c r="I51" s="246">
        <v>67.469280801879194</v>
      </c>
      <c r="J51" s="246">
        <v>82.837016120443721</v>
      </c>
      <c r="K51" s="246">
        <v>363.5118889254984</v>
      </c>
      <c r="L51" s="246">
        <v>173.5792916492525</v>
      </c>
      <c r="M51" s="246">
        <v>120.66393759455438</v>
      </c>
      <c r="N51" s="246">
        <v>509.4432456007051</v>
      </c>
      <c r="O51" s="246">
        <v>801.44502399267708</v>
      </c>
      <c r="P51" s="246">
        <v>3113.2817953571389</v>
      </c>
      <c r="Q51" s="247">
        <v>128.4992158516458</v>
      </c>
      <c r="R51" s="247">
        <v>171.63558005355901</v>
      </c>
      <c r="S51" s="247">
        <v>69.331262705112579</v>
      </c>
      <c r="T51" s="247">
        <v>109.60680063425204</v>
      </c>
      <c r="U51" s="247">
        <v>600.76861502502879</v>
      </c>
      <c r="V51" s="247">
        <v>154.98870588825173</v>
      </c>
      <c r="W51" s="247">
        <v>78.663708099889561</v>
      </c>
      <c r="X51" s="247">
        <v>130.2507487171562</v>
      </c>
      <c r="Y51" s="247">
        <v>150.21398316336143</v>
      </c>
      <c r="Z51" s="247">
        <v>223.21016096589472</v>
      </c>
      <c r="AA51" s="247">
        <v>63.721328769386666</v>
      </c>
      <c r="AB51" s="247">
        <v>143.51046752526207</v>
      </c>
      <c r="AC51" s="247">
        <v>2024.4005773988006</v>
      </c>
      <c r="AD51" s="247">
        <v>92.098007481001062</v>
      </c>
      <c r="AE51" s="247">
        <v>69.882052483452682</v>
      </c>
      <c r="AF51" s="247">
        <v>62.964480856746022</v>
      </c>
      <c r="AG51" s="247">
        <v>146.13795365465228</v>
      </c>
      <c r="AH51" s="247">
        <v>57.079673095656489</v>
      </c>
      <c r="AI51" s="247">
        <v>141.66034060082666</v>
      </c>
      <c r="AJ51" s="247">
        <v>95.522778533437105</v>
      </c>
      <c r="AK51" s="247">
        <v>61.651244914582776</v>
      </c>
      <c r="AL51" s="247">
        <v>81.481648549830993</v>
      </c>
      <c r="AM51" s="247">
        <v>64.850204849075283</v>
      </c>
      <c r="AN51" s="247">
        <v>101.20348947149918</v>
      </c>
      <c r="AO51" s="247">
        <v>149.35114938169968</v>
      </c>
      <c r="AP51" s="247">
        <v>1123.8830238724602</v>
      </c>
      <c r="AQ51" s="247">
        <v>67.246306743443753</v>
      </c>
      <c r="AR51" s="247">
        <v>49.97662277886117</v>
      </c>
      <c r="AS51" s="247">
        <v>66.282554474971462</v>
      </c>
      <c r="AT51" s="247">
        <v>120.41791853765892</v>
      </c>
      <c r="AU51" s="247">
        <v>81.697824132008051</v>
      </c>
      <c r="AV51" s="247">
        <v>78.764990312362499</v>
      </c>
      <c r="AW51" s="247">
        <v>61.900342749669015</v>
      </c>
      <c r="AX51" s="247">
        <v>67.387265266148603</v>
      </c>
      <c r="AY51" s="247">
        <v>76.414788389816792</v>
      </c>
      <c r="AZ51" s="247">
        <v>129.18438484163013</v>
      </c>
      <c r="BA51" s="247">
        <v>152.61146889347671</v>
      </c>
      <c r="BB51" s="247">
        <v>278.6870160137824</v>
      </c>
      <c r="BC51" s="247">
        <v>1230.5714831338296</v>
      </c>
      <c r="BD51" s="247">
        <v>72.764534274180718</v>
      </c>
    </row>
    <row r="52" spans="1:56" s="31" customFormat="1" ht="15.75" customHeight="1" x14ac:dyDescent="0.2">
      <c r="A52" s="248" t="s">
        <v>122</v>
      </c>
      <c r="B52" s="364">
        <v>278</v>
      </c>
      <c r="C52" s="248" t="s">
        <v>133</v>
      </c>
      <c r="D52" s="243">
        <v>185.8615867167897</v>
      </c>
      <c r="E52" s="243">
        <v>39.303469765905596</v>
      </c>
      <c r="F52" s="243">
        <v>28.965076938849698</v>
      </c>
      <c r="G52" s="243">
        <v>27.087658206656407</v>
      </c>
      <c r="H52" s="243">
        <v>36.870135400933577</v>
      </c>
      <c r="I52" s="243">
        <v>27.263129330156122</v>
      </c>
      <c r="J52" s="243">
        <v>30.981688746353633</v>
      </c>
      <c r="K52" s="243">
        <v>26.833504295446406</v>
      </c>
      <c r="L52" s="243">
        <v>87.181647811250826</v>
      </c>
      <c r="M52" s="243">
        <v>89.143914624232721</v>
      </c>
      <c r="N52" s="243">
        <v>56.087889687551723</v>
      </c>
      <c r="O52" s="243">
        <v>99.264264091297946</v>
      </c>
      <c r="P52" s="243">
        <v>734.84396561542439</v>
      </c>
      <c r="Q52" s="243">
        <v>34.89202259376188</v>
      </c>
      <c r="R52" s="243">
        <v>27.922310793261659</v>
      </c>
      <c r="S52" s="243">
        <v>75.366754586699656</v>
      </c>
      <c r="T52" s="243">
        <v>49.350004765915102</v>
      </c>
      <c r="U52" s="243">
        <v>34.305935168530169</v>
      </c>
      <c r="V52" s="243">
        <v>148.69449986423336</v>
      </c>
      <c r="W52" s="243">
        <v>110.2241969460491</v>
      </c>
      <c r="X52" s="243">
        <v>243.60278841202307</v>
      </c>
      <c r="Y52" s="243">
        <v>136.49124214783248</v>
      </c>
      <c r="Z52" s="243">
        <v>49.949398538971153</v>
      </c>
      <c r="AA52" s="243">
        <v>212.94666887414033</v>
      </c>
      <c r="AB52" s="243">
        <v>334.02024654291171</v>
      </c>
      <c r="AC52" s="243">
        <v>1457.7660692343295</v>
      </c>
      <c r="AD52" s="243">
        <v>46.448217194563135</v>
      </c>
      <c r="AE52" s="243">
        <v>63.35874066891504</v>
      </c>
      <c r="AF52" s="243">
        <v>124.76466249921366</v>
      </c>
      <c r="AG52" s="243">
        <v>38.678891954326829</v>
      </c>
      <c r="AH52" s="243">
        <v>97.547733856963688</v>
      </c>
      <c r="AI52" s="243">
        <v>48.415985269604192</v>
      </c>
      <c r="AJ52" s="243">
        <v>132.34241546857243</v>
      </c>
      <c r="AK52" s="243">
        <v>97.583437976119413</v>
      </c>
      <c r="AL52" s="243">
        <v>157.11657196149341</v>
      </c>
      <c r="AM52" s="243">
        <v>102.2158057357741</v>
      </c>
      <c r="AN52" s="243">
        <v>130.37362816165222</v>
      </c>
      <c r="AO52" s="243">
        <v>216.81180341770877</v>
      </c>
      <c r="AP52" s="243">
        <v>1255.6578941649068</v>
      </c>
      <c r="AQ52" s="243">
        <v>34.83520636862702</v>
      </c>
      <c r="AR52" s="243">
        <v>99.95566806768494</v>
      </c>
      <c r="AS52" s="243">
        <v>78.898078150074426</v>
      </c>
      <c r="AT52" s="243">
        <v>46.257236709919482</v>
      </c>
      <c r="AU52" s="243">
        <v>45.825978141400498</v>
      </c>
      <c r="AV52" s="243">
        <v>45.913081106311182</v>
      </c>
      <c r="AW52" s="243">
        <v>59.791133053689208</v>
      </c>
      <c r="AX52" s="243">
        <v>51.206306603280353</v>
      </c>
      <c r="AY52" s="243">
        <v>337.034816068076</v>
      </c>
      <c r="AZ52" s="243">
        <v>116.62534701890868</v>
      </c>
      <c r="BA52" s="243">
        <v>261.91309630190472</v>
      </c>
      <c r="BB52" s="243">
        <v>132.64373535071877</v>
      </c>
      <c r="BC52" s="243">
        <v>1310.8996829405953</v>
      </c>
      <c r="BD52" s="243">
        <v>55.981381089800173</v>
      </c>
    </row>
    <row r="53" spans="1:56" s="31" customFormat="1" ht="15.75" customHeight="1" x14ac:dyDescent="0.2">
      <c r="A53" s="268" t="s">
        <v>122</v>
      </c>
      <c r="B53" s="365">
        <v>276</v>
      </c>
      <c r="C53" s="268" t="s">
        <v>134</v>
      </c>
      <c r="D53" s="246">
        <v>22.999957253962265</v>
      </c>
      <c r="E53" s="246">
        <v>26.599687486955943</v>
      </c>
      <c r="F53" s="246">
        <v>26.665469152863491</v>
      </c>
      <c r="G53" s="246">
        <v>23.179123971587529</v>
      </c>
      <c r="H53" s="246">
        <v>31.785886448397022</v>
      </c>
      <c r="I53" s="246">
        <v>27.18324669487717</v>
      </c>
      <c r="J53" s="246">
        <v>19.399443050980494</v>
      </c>
      <c r="K53" s="246">
        <v>18.840388054767075</v>
      </c>
      <c r="L53" s="246">
        <v>21.199909510243362</v>
      </c>
      <c r="M53" s="246">
        <v>18.937439145968483</v>
      </c>
      <c r="N53" s="246">
        <v>16.691021680540612</v>
      </c>
      <c r="O53" s="246">
        <v>108.15098918973796</v>
      </c>
      <c r="P53" s="246">
        <v>361.63256164088142</v>
      </c>
      <c r="Q53" s="247">
        <v>22.987553235477371</v>
      </c>
      <c r="R53" s="247">
        <v>22.416922360240363</v>
      </c>
      <c r="S53" s="247">
        <v>22.638497062850071</v>
      </c>
      <c r="T53" s="247">
        <v>57.203748482079952</v>
      </c>
      <c r="U53" s="247">
        <v>26.546615968025645</v>
      </c>
      <c r="V53" s="247">
        <v>55.589237848571983</v>
      </c>
      <c r="W53" s="247">
        <v>25.869982334898907</v>
      </c>
      <c r="X53" s="247">
        <v>28.279236611700675</v>
      </c>
      <c r="Y53" s="247">
        <v>30.526000531732365</v>
      </c>
      <c r="Z53" s="247">
        <v>34.153766865657573</v>
      </c>
      <c r="AA53" s="247">
        <v>30.924001111219848</v>
      </c>
      <c r="AB53" s="247">
        <v>37.663680885542895</v>
      </c>
      <c r="AC53" s="247">
        <v>394.79924329799758</v>
      </c>
      <c r="AD53" s="247">
        <v>29.992347445141547</v>
      </c>
      <c r="AE53" s="247">
        <v>31.599628532466667</v>
      </c>
      <c r="AF53" s="247">
        <v>29.933004403382768</v>
      </c>
      <c r="AG53" s="247">
        <v>38.741198453006675</v>
      </c>
      <c r="AH53" s="247">
        <v>42.596462360345143</v>
      </c>
      <c r="AI53" s="247">
        <v>30.976821245291319</v>
      </c>
      <c r="AJ53" s="247">
        <v>40.385224833548527</v>
      </c>
      <c r="AK53" s="247">
        <v>32.648747611121443</v>
      </c>
      <c r="AL53" s="247">
        <v>31.699129478558245</v>
      </c>
      <c r="AM53" s="247">
        <v>36.671396668290399</v>
      </c>
      <c r="AN53" s="247">
        <v>32.537607675573142</v>
      </c>
      <c r="AO53" s="247">
        <v>170.39604571471111</v>
      </c>
      <c r="AP53" s="247">
        <v>548.17761442143694</v>
      </c>
      <c r="AQ53" s="247">
        <v>34.006200191276271</v>
      </c>
      <c r="AR53" s="247">
        <v>103.94723773301519</v>
      </c>
      <c r="AS53" s="247">
        <v>58.539809748458069</v>
      </c>
      <c r="AT53" s="247">
        <v>41.819188553966342</v>
      </c>
      <c r="AU53" s="247">
        <v>30.490938244936217</v>
      </c>
      <c r="AV53" s="247">
        <v>18.861842377154193</v>
      </c>
      <c r="AW53" s="247">
        <v>19.050942252248909</v>
      </c>
      <c r="AX53" s="247">
        <v>103.71838600791141</v>
      </c>
      <c r="AY53" s="247">
        <v>56.582102140322881</v>
      </c>
      <c r="AZ53" s="247">
        <v>38.726923393348109</v>
      </c>
      <c r="BA53" s="247">
        <v>54.830678211567488</v>
      </c>
      <c r="BB53" s="247">
        <v>62.432217362513825</v>
      </c>
      <c r="BC53" s="247">
        <v>623.00646621671888</v>
      </c>
      <c r="BD53" s="247">
        <v>43.734821043483755</v>
      </c>
    </row>
    <row r="54" spans="1:56" s="31" customFormat="1" ht="15.75" customHeight="1" x14ac:dyDescent="0.2">
      <c r="A54" s="248" t="s">
        <v>122</v>
      </c>
      <c r="B54" s="367" t="s">
        <v>122</v>
      </c>
      <c r="C54" s="248" t="s">
        <v>129</v>
      </c>
      <c r="D54" s="243">
        <v>443.80734118838802</v>
      </c>
      <c r="E54" s="243">
        <v>756.30214675772277</v>
      </c>
      <c r="F54" s="243">
        <v>497.27054971814664</v>
      </c>
      <c r="G54" s="243">
        <v>1462.3267392252321</v>
      </c>
      <c r="H54" s="243">
        <v>1377.8279827525898</v>
      </c>
      <c r="I54" s="243">
        <v>540.76956997362686</v>
      </c>
      <c r="J54" s="243">
        <v>541.24178243183735</v>
      </c>
      <c r="K54" s="243">
        <v>731.0055296199788</v>
      </c>
      <c r="L54" s="243">
        <v>802.99870242380382</v>
      </c>
      <c r="M54" s="243">
        <v>925.17168521731912</v>
      </c>
      <c r="N54" s="243">
        <v>766.21473557951572</v>
      </c>
      <c r="O54" s="243">
        <v>928.30253401283915</v>
      </c>
      <c r="P54" s="243">
        <v>9773.2392989010004</v>
      </c>
      <c r="Q54" s="243">
        <v>287.02873450140549</v>
      </c>
      <c r="R54" s="243">
        <v>346.27150623684122</v>
      </c>
      <c r="S54" s="243">
        <v>263.72185315901669</v>
      </c>
      <c r="T54" s="243">
        <v>324.71246929947239</v>
      </c>
      <c r="U54" s="243">
        <v>386.94086999572852</v>
      </c>
      <c r="V54" s="243">
        <v>384.17986218526994</v>
      </c>
      <c r="W54" s="243">
        <v>426.46089972101697</v>
      </c>
      <c r="X54" s="243">
        <v>604.96712092629446</v>
      </c>
      <c r="Y54" s="243">
        <v>658.23909984136537</v>
      </c>
      <c r="Z54" s="243">
        <v>826.66437075971635</v>
      </c>
      <c r="AA54" s="243">
        <v>853.00541461630053</v>
      </c>
      <c r="AB54" s="243">
        <v>1060.9226369819621</v>
      </c>
      <c r="AC54" s="243">
        <v>6423.11483822439</v>
      </c>
      <c r="AD54" s="243">
        <v>341.67078081934881</v>
      </c>
      <c r="AE54" s="243">
        <v>220.8715648042992</v>
      </c>
      <c r="AF54" s="243">
        <v>910.22578844783459</v>
      </c>
      <c r="AG54" s="243">
        <v>716.45337965789099</v>
      </c>
      <c r="AH54" s="243">
        <v>242.29687619328391</v>
      </c>
      <c r="AI54" s="243">
        <v>318.00953646695586</v>
      </c>
      <c r="AJ54" s="243">
        <v>440.76948438358266</v>
      </c>
      <c r="AK54" s="243">
        <v>728.01086772130964</v>
      </c>
      <c r="AL54" s="243">
        <v>893.03956625113028</v>
      </c>
      <c r="AM54" s="243">
        <v>519.20663047391793</v>
      </c>
      <c r="AN54" s="243">
        <v>590.62833789645663</v>
      </c>
      <c r="AO54" s="243">
        <v>1018.0234002436815</v>
      </c>
      <c r="AP54" s="243">
        <v>6939.2062133596919</v>
      </c>
      <c r="AQ54" s="243">
        <v>538.19958559051975</v>
      </c>
      <c r="AR54" s="243">
        <v>615.09199481582891</v>
      </c>
      <c r="AS54" s="243">
        <v>454.62457222404817</v>
      </c>
      <c r="AT54" s="243">
        <v>342.52241686252694</v>
      </c>
      <c r="AU54" s="243">
        <v>415.96762605331901</v>
      </c>
      <c r="AV54" s="243">
        <v>442.48922447848423</v>
      </c>
      <c r="AW54" s="243">
        <v>465.93093037356005</v>
      </c>
      <c r="AX54" s="243">
        <v>444.32915947237018</v>
      </c>
      <c r="AY54" s="243">
        <v>396.0313720930946</v>
      </c>
      <c r="AZ54" s="243">
        <v>495.30192152791227</v>
      </c>
      <c r="BA54" s="243">
        <v>925.9259394964098</v>
      </c>
      <c r="BB54" s="243">
        <v>452.80670822540634</v>
      </c>
      <c r="BC54" s="243">
        <v>5989.2214512134806</v>
      </c>
      <c r="BD54" s="243">
        <v>152.91848227598825</v>
      </c>
    </row>
    <row r="55" spans="1:56" s="257" customFormat="1" ht="15.75" customHeight="1" x14ac:dyDescent="0.2">
      <c r="A55" s="323" t="s">
        <v>188</v>
      </c>
      <c r="B55" s="368" t="s">
        <v>122</v>
      </c>
      <c r="C55" s="273" t="s">
        <v>122</v>
      </c>
      <c r="D55" s="292">
        <v>5734.3545630588724</v>
      </c>
      <c r="E55" s="292">
        <v>6042.3289299604185</v>
      </c>
      <c r="F55" s="292">
        <v>6357.5256286311997</v>
      </c>
      <c r="G55" s="292">
        <v>2846.2713506154269</v>
      </c>
      <c r="H55" s="292">
        <v>3654.6183101153156</v>
      </c>
      <c r="I55" s="292">
        <v>13799.810943476274</v>
      </c>
      <c r="J55" s="292">
        <v>6363.9598992570109</v>
      </c>
      <c r="K55" s="292">
        <v>5477.8576911121936</v>
      </c>
      <c r="L55" s="292">
        <v>5488.1647202271897</v>
      </c>
      <c r="M55" s="292">
        <v>4180.7617531547558</v>
      </c>
      <c r="N55" s="292">
        <v>5720.7729346355081</v>
      </c>
      <c r="O55" s="292">
        <v>8464.4511190508492</v>
      </c>
      <c r="P55" s="292">
        <v>74130.877843295006</v>
      </c>
      <c r="Q55" s="274">
        <v>4414.5361620870626</v>
      </c>
      <c r="R55" s="274">
        <v>5539.1480003851675</v>
      </c>
      <c r="S55" s="274">
        <v>17729.989730330144</v>
      </c>
      <c r="T55" s="274">
        <v>4757.3071310490186</v>
      </c>
      <c r="U55" s="274">
        <v>5381.5962256246794</v>
      </c>
      <c r="V55" s="274">
        <v>19264.167548149366</v>
      </c>
      <c r="W55" s="274">
        <v>6920.0613994576497</v>
      </c>
      <c r="X55" s="274">
        <v>5519.7907284560533</v>
      </c>
      <c r="Y55" s="274">
        <v>23464.827833743213</v>
      </c>
      <c r="Z55" s="274">
        <v>5505.3090852751693</v>
      </c>
      <c r="AA55" s="274">
        <v>20443.317760996335</v>
      </c>
      <c r="AB55" s="274">
        <v>11039.708023605301</v>
      </c>
      <c r="AC55" s="274">
        <v>129979.75962915916</v>
      </c>
      <c r="AD55" s="274">
        <v>7033.8030755804748</v>
      </c>
      <c r="AE55" s="274">
        <v>21490.12490705189</v>
      </c>
      <c r="AF55" s="274">
        <v>7691.9802970721494</v>
      </c>
      <c r="AG55" s="274">
        <v>8948.5000082559964</v>
      </c>
      <c r="AH55" s="274">
        <v>6455.4755512747688</v>
      </c>
      <c r="AI55" s="274">
        <v>8587.7001587526302</v>
      </c>
      <c r="AJ55" s="274">
        <v>9014.1674088657037</v>
      </c>
      <c r="AK55" s="274">
        <v>7651.4467597678458</v>
      </c>
      <c r="AL55" s="274">
        <v>8678.8229452965825</v>
      </c>
      <c r="AM55" s="274">
        <v>7529.7866946764025</v>
      </c>
      <c r="AN55" s="274">
        <v>7847.7246172831592</v>
      </c>
      <c r="AO55" s="274">
        <v>15403.4826447009</v>
      </c>
      <c r="AP55" s="274">
        <v>116333.01506857852</v>
      </c>
      <c r="AQ55" s="274">
        <v>6212.6086021471765</v>
      </c>
      <c r="AR55" s="274">
        <v>8784.8119826651364</v>
      </c>
      <c r="AS55" s="274">
        <v>9969.487829746733</v>
      </c>
      <c r="AT55" s="274">
        <v>13414.981389876493</v>
      </c>
      <c r="AU55" s="274">
        <v>14806.167673595472</v>
      </c>
      <c r="AV55" s="274">
        <v>19668.77134727146</v>
      </c>
      <c r="AW55" s="274">
        <v>12604.120915153993</v>
      </c>
      <c r="AX55" s="274">
        <v>12380.788462494867</v>
      </c>
      <c r="AY55" s="274">
        <v>17552.264385504921</v>
      </c>
      <c r="AZ55" s="274">
        <v>15441.212707191284</v>
      </c>
      <c r="BA55" s="274">
        <v>16463.426493698578</v>
      </c>
      <c r="BB55" s="274">
        <v>22000.50992097424</v>
      </c>
      <c r="BC55" s="274">
        <v>169299.15171032035</v>
      </c>
      <c r="BD55" s="274">
        <v>36301.722730907743</v>
      </c>
    </row>
    <row r="56" spans="1:56" s="31" customFormat="1" ht="15.75" customHeight="1" x14ac:dyDescent="0.2">
      <c r="A56" s="248" t="s">
        <v>122</v>
      </c>
      <c r="B56" s="364">
        <v>279</v>
      </c>
      <c r="C56" s="248" t="s">
        <v>131</v>
      </c>
      <c r="D56" s="243">
        <v>2493.3327795167434</v>
      </c>
      <c r="E56" s="243">
        <v>3347.9921309142919</v>
      </c>
      <c r="F56" s="243">
        <v>2616.6959888088954</v>
      </c>
      <c r="G56" s="243">
        <v>163.62350256341847</v>
      </c>
      <c r="H56" s="243">
        <v>142.05342805999703</v>
      </c>
      <c r="I56" s="243">
        <v>3775.0279070881188</v>
      </c>
      <c r="J56" s="243">
        <v>114.52752758859212</v>
      </c>
      <c r="K56" s="243">
        <v>107.84576170058106</v>
      </c>
      <c r="L56" s="243">
        <v>131.72011058155005</v>
      </c>
      <c r="M56" s="243">
        <v>85.245217357490148</v>
      </c>
      <c r="N56" s="243">
        <v>128.90414886838158</v>
      </c>
      <c r="O56" s="243">
        <v>204.03172364704324</v>
      </c>
      <c r="P56" s="243">
        <v>13311.000226695103</v>
      </c>
      <c r="Q56" s="243">
        <v>116.34873380085773</v>
      </c>
      <c r="R56" s="243">
        <v>137.62971406561888</v>
      </c>
      <c r="S56" s="243">
        <v>11946.490702070752</v>
      </c>
      <c r="T56" s="243">
        <v>141.94678127561141</v>
      </c>
      <c r="U56" s="243">
        <v>199.5013739960763</v>
      </c>
      <c r="V56" s="243">
        <v>12166.603553031342</v>
      </c>
      <c r="W56" s="243">
        <v>138.18449921464912</v>
      </c>
      <c r="X56" s="243">
        <v>184.26225559162464</v>
      </c>
      <c r="Y56" s="243">
        <v>16426.353233121019</v>
      </c>
      <c r="Z56" s="243">
        <v>116.60977774395943</v>
      </c>
      <c r="AA56" s="243">
        <v>15399.527863607156</v>
      </c>
      <c r="AB56" s="243">
        <v>181.19061158097904</v>
      </c>
      <c r="AC56" s="243">
        <v>57154.649099099646</v>
      </c>
      <c r="AD56" s="243">
        <v>183.16005221748645</v>
      </c>
      <c r="AE56" s="243">
        <v>16045.572649693413</v>
      </c>
      <c r="AF56" s="243">
        <v>152.94172929903607</v>
      </c>
      <c r="AG56" s="243">
        <v>149.54878202429202</v>
      </c>
      <c r="AH56" s="243">
        <v>236.37224354547016</v>
      </c>
      <c r="AI56" s="243">
        <v>109.27434644875814</v>
      </c>
      <c r="AJ56" s="243">
        <v>241.08863524093493</v>
      </c>
      <c r="AK56" s="243">
        <v>134.558049332574</v>
      </c>
      <c r="AL56" s="243">
        <v>214.71879301890098</v>
      </c>
      <c r="AM56" s="243">
        <v>170.44855005447738</v>
      </c>
      <c r="AN56" s="243">
        <v>243.56400069953369</v>
      </c>
      <c r="AO56" s="243">
        <v>297.89297615316093</v>
      </c>
      <c r="AP56" s="243">
        <v>18179.140807728039</v>
      </c>
      <c r="AQ56" s="243">
        <v>168.92318312431252</v>
      </c>
      <c r="AR56" s="243">
        <v>99.342288545161651</v>
      </c>
      <c r="AS56" s="243">
        <v>139.32807757003923</v>
      </c>
      <c r="AT56" s="243">
        <v>6188.2911318471306</v>
      </c>
      <c r="AU56" s="243">
        <v>5698.8425980996235</v>
      </c>
      <c r="AV56" s="243">
        <v>8024.4434774364354</v>
      </c>
      <c r="AW56" s="243">
        <v>4630.1783040696891</v>
      </c>
      <c r="AX56" s="243">
        <v>4860.4280664918797</v>
      </c>
      <c r="AY56" s="243">
        <v>7123.8489913344838</v>
      </c>
      <c r="AZ56" s="243">
        <v>6792.9695734719298</v>
      </c>
      <c r="BA56" s="243">
        <v>8132.4075696281652</v>
      </c>
      <c r="BB56" s="243">
        <v>7931.5430818722807</v>
      </c>
      <c r="BC56" s="243">
        <v>59790.546343491122</v>
      </c>
      <c r="BD56" s="243">
        <v>27914.910616913206</v>
      </c>
    </row>
    <row r="57" spans="1:56" s="31" customFormat="1" ht="15.75" customHeight="1" x14ac:dyDescent="0.2">
      <c r="A57" s="244" t="s">
        <v>122</v>
      </c>
      <c r="B57" s="365">
        <v>277</v>
      </c>
      <c r="C57" s="268" t="s">
        <v>132</v>
      </c>
      <c r="D57" s="246">
        <v>638.60378536327255</v>
      </c>
      <c r="E57" s="246">
        <v>176.93548474910941</v>
      </c>
      <c r="F57" s="246">
        <v>322.14366268069688</v>
      </c>
      <c r="G57" s="246">
        <v>202.41039899477514</v>
      </c>
      <c r="H57" s="246">
        <v>295.86502156728881</v>
      </c>
      <c r="I57" s="246">
        <v>1449.7309261128025</v>
      </c>
      <c r="J57" s="246">
        <v>1038.843346308525</v>
      </c>
      <c r="K57" s="246">
        <v>768.45935212511051</v>
      </c>
      <c r="L57" s="246">
        <v>221.78673964188883</v>
      </c>
      <c r="M57" s="246">
        <v>532.88973246065461</v>
      </c>
      <c r="N57" s="246">
        <v>1802.6301385211432</v>
      </c>
      <c r="O57" s="246">
        <v>3547.2893775336715</v>
      </c>
      <c r="P57" s="246">
        <v>10997.587966058938</v>
      </c>
      <c r="Q57" s="247">
        <v>276.23471553790432</v>
      </c>
      <c r="R57" s="247">
        <v>998.32910430476068</v>
      </c>
      <c r="S57" s="247">
        <v>424.43080283722838</v>
      </c>
      <c r="T57" s="247">
        <v>647.79484155552188</v>
      </c>
      <c r="U57" s="247">
        <v>870.44085962219322</v>
      </c>
      <c r="V57" s="247">
        <v>967.34135254744888</v>
      </c>
      <c r="W57" s="247">
        <v>889.16965748821872</v>
      </c>
      <c r="X57" s="247">
        <v>1040.135561324752</v>
      </c>
      <c r="Y57" s="247">
        <v>1146.9140459757057</v>
      </c>
      <c r="Z57" s="247">
        <v>941.7759351873475</v>
      </c>
      <c r="AA57" s="247">
        <v>1028.2973163511904</v>
      </c>
      <c r="AB57" s="247">
        <v>3358.1397225325854</v>
      </c>
      <c r="AC57" s="247">
        <v>12589.003915264857</v>
      </c>
      <c r="AD57" s="247">
        <v>1408.4152890481728</v>
      </c>
      <c r="AE57" s="247">
        <v>1094.0005505001261</v>
      </c>
      <c r="AF57" s="247">
        <v>1598.5949702426974</v>
      </c>
      <c r="AG57" s="247">
        <v>1569.9715688294878</v>
      </c>
      <c r="AH57" s="247">
        <v>537.4413361049842</v>
      </c>
      <c r="AI57" s="247">
        <v>1361.2890874077193</v>
      </c>
      <c r="AJ57" s="247">
        <v>1458.6844227068138</v>
      </c>
      <c r="AK57" s="247">
        <v>1300.0946580704478</v>
      </c>
      <c r="AL57" s="247">
        <v>1452.2360063618669</v>
      </c>
      <c r="AM57" s="247">
        <v>1769.6876705628074</v>
      </c>
      <c r="AN57" s="247">
        <v>1318.8255742876272</v>
      </c>
      <c r="AO57" s="247">
        <v>2562.7094513689449</v>
      </c>
      <c r="AP57" s="247">
        <v>17431.950585491697</v>
      </c>
      <c r="AQ57" s="247">
        <v>1579.4836717452506</v>
      </c>
      <c r="AR57" s="247">
        <v>2387.6187027077749</v>
      </c>
      <c r="AS57" s="247">
        <v>1794.299559991704</v>
      </c>
      <c r="AT57" s="247">
        <v>1302.3099633743641</v>
      </c>
      <c r="AU57" s="247">
        <v>1776.8265243298838</v>
      </c>
      <c r="AV57" s="247">
        <v>1768.8075695547259</v>
      </c>
      <c r="AW57" s="247">
        <v>1814.1195540542212</v>
      </c>
      <c r="AX57" s="247">
        <v>1617.6145710328929</v>
      </c>
      <c r="AY57" s="247">
        <v>2903.1031468977212</v>
      </c>
      <c r="AZ57" s="247">
        <v>2205.6359539248565</v>
      </c>
      <c r="BA57" s="247">
        <v>1567.3482970977809</v>
      </c>
      <c r="BB57" s="247">
        <v>4836.7748050778819</v>
      </c>
      <c r="BC57" s="247">
        <v>25553.942319789057</v>
      </c>
      <c r="BD57" s="247">
        <v>2609.0274169228305</v>
      </c>
    </row>
    <row r="58" spans="1:56" s="31" customFormat="1" ht="15.75" customHeight="1" x14ac:dyDescent="0.2">
      <c r="A58" s="248" t="s">
        <v>122</v>
      </c>
      <c r="B58" s="364">
        <v>209</v>
      </c>
      <c r="C58" s="248" t="s">
        <v>125</v>
      </c>
      <c r="D58" s="243">
        <v>262.8339735829486</v>
      </c>
      <c r="E58" s="243">
        <v>196.65099261910254</v>
      </c>
      <c r="F58" s="243">
        <v>78.467450642802277</v>
      </c>
      <c r="G58" s="243">
        <v>275.06958904629664</v>
      </c>
      <c r="H58" s="243">
        <v>345.15989298142904</v>
      </c>
      <c r="I58" s="243">
        <v>4299.0598102151407</v>
      </c>
      <c r="J58" s="243">
        <v>1840.8741954881307</v>
      </c>
      <c r="K58" s="243">
        <v>1536.6056887285529</v>
      </c>
      <c r="L58" s="243">
        <v>1017.8521042815504</v>
      </c>
      <c r="M58" s="243">
        <v>1225.0886820641031</v>
      </c>
      <c r="N58" s="243">
        <v>1125.6612491138353</v>
      </c>
      <c r="O58" s="243">
        <v>783.03609171480468</v>
      </c>
      <c r="P58" s="243">
        <v>12986.359720478697</v>
      </c>
      <c r="Q58" s="243">
        <v>1779.5232676286969</v>
      </c>
      <c r="R58" s="243">
        <v>1810.0338062037895</v>
      </c>
      <c r="S58" s="243">
        <v>1771.6769218982615</v>
      </c>
      <c r="T58" s="243">
        <v>1369.5685720518679</v>
      </c>
      <c r="U58" s="243">
        <v>1730.7924897877522</v>
      </c>
      <c r="V58" s="243">
        <v>1577.6757385318506</v>
      </c>
      <c r="W58" s="243">
        <v>2568.4102121561</v>
      </c>
      <c r="X58" s="243">
        <v>1460.9844107014831</v>
      </c>
      <c r="Y58" s="243">
        <v>2071.673913199098</v>
      </c>
      <c r="Z58" s="243">
        <v>1361.8813353529608</v>
      </c>
      <c r="AA58" s="243">
        <v>748.21618013382442</v>
      </c>
      <c r="AB58" s="243">
        <v>2171.3467634991239</v>
      </c>
      <c r="AC58" s="243">
        <v>20421.783611144812</v>
      </c>
      <c r="AD58" s="243">
        <v>2826.662660642613</v>
      </c>
      <c r="AE58" s="243">
        <v>1335.6212590661032</v>
      </c>
      <c r="AF58" s="243">
        <v>1647.7867727789003</v>
      </c>
      <c r="AG58" s="243">
        <v>2464.9004138771866</v>
      </c>
      <c r="AH58" s="243">
        <v>1360.1455435338314</v>
      </c>
      <c r="AI58" s="243">
        <v>2152.3821255432813</v>
      </c>
      <c r="AJ58" s="243">
        <v>2623.4297242437506</v>
      </c>
      <c r="AK58" s="243">
        <v>1414.0313161885792</v>
      </c>
      <c r="AL58" s="243">
        <v>1897.4253672254576</v>
      </c>
      <c r="AM58" s="243">
        <v>1302.3897097755719</v>
      </c>
      <c r="AN58" s="243">
        <v>2082.1487624676247</v>
      </c>
      <c r="AO58" s="243">
        <v>2169.2053405184843</v>
      </c>
      <c r="AP58" s="243">
        <v>23276.128995861382</v>
      </c>
      <c r="AQ58" s="243">
        <v>843.03590552829758</v>
      </c>
      <c r="AR58" s="243">
        <v>2075.6678254339322</v>
      </c>
      <c r="AS58" s="243">
        <v>2030.1540960151581</v>
      </c>
      <c r="AT58" s="243">
        <v>1057.5261783162705</v>
      </c>
      <c r="AU58" s="243">
        <v>2287.0749254171642</v>
      </c>
      <c r="AV58" s="243">
        <v>2275.2314944244426</v>
      </c>
      <c r="AW58" s="243">
        <v>2014.4128091861862</v>
      </c>
      <c r="AX58" s="243">
        <v>2203.9058176249009</v>
      </c>
      <c r="AY58" s="243">
        <v>2175.2500884704864</v>
      </c>
      <c r="AZ58" s="243">
        <v>2308.6738568371743</v>
      </c>
      <c r="BA58" s="243">
        <v>1990.3573959704363</v>
      </c>
      <c r="BB58" s="243">
        <v>1036.1587971239019</v>
      </c>
      <c r="BC58" s="243">
        <v>22297.44919034835</v>
      </c>
      <c r="BD58" s="243">
        <v>2038.9044011764267</v>
      </c>
    </row>
    <row r="59" spans="1:56" s="31" customFormat="1" ht="15.75" customHeight="1" x14ac:dyDescent="0.2">
      <c r="A59" s="244" t="s">
        <v>122</v>
      </c>
      <c r="B59" s="369">
        <v>271</v>
      </c>
      <c r="C59" s="244" t="s">
        <v>287</v>
      </c>
      <c r="D59" s="247">
        <v>548.26361562117631</v>
      </c>
      <c r="E59" s="247">
        <v>578.14684483418864</v>
      </c>
      <c r="F59" s="247">
        <v>512.32739914406022</v>
      </c>
      <c r="G59" s="247">
        <v>285.1489935886857</v>
      </c>
      <c r="H59" s="247">
        <v>471.30619546476134</v>
      </c>
      <c r="I59" s="247">
        <v>431.15405815659375</v>
      </c>
      <c r="J59" s="247">
        <v>930.76367864044516</v>
      </c>
      <c r="K59" s="247">
        <v>465.03395050096424</v>
      </c>
      <c r="L59" s="247">
        <v>523.49384288479177</v>
      </c>
      <c r="M59" s="247">
        <v>376.62179631037156</v>
      </c>
      <c r="N59" s="247">
        <v>447.64743285884924</v>
      </c>
      <c r="O59" s="247">
        <v>588.86217160084323</v>
      </c>
      <c r="P59" s="247">
        <v>6158.7699796057314</v>
      </c>
      <c r="Q59" s="247">
        <v>502.82788716692141</v>
      </c>
      <c r="R59" s="247">
        <v>508.44551319587038</v>
      </c>
      <c r="S59" s="247">
        <v>530.93676796285354</v>
      </c>
      <c r="T59" s="247">
        <v>507.06760621111414</v>
      </c>
      <c r="U59" s="247">
        <v>491.81414376128487</v>
      </c>
      <c r="V59" s="247">
        <v>495.8123360598089</v>
      </c>
      <c r="W59" s="247">
        <v>626.94730346327492</v>
      </c>
      <c r="X59" s="247">
        <v>599.29273132112587</v>
      </c>
      <c r="Y59" s="247">
        <v>613.48990415998139</v>
      </c>
      <c r="Z59" s="247">
        <v>675.11073534041634</v>
      </c>
      <c r="AA59" s="247">
        <v>581.39652540759948</v>
      </c>
      <c r="AB59" s="247">
        <v>618.13454557932403</v>
      </c>
      <c r="AC59" s="247">
        <v>6751.2759996295754</v>
      </c>
      <c r="AD59" s="247">
        <v>552.47566233975704</v>
      </c>
      <c r="AE59" s="247">
        <v>618.22407386539339</v>
      </c>
      <c r="AF59" s="247">
        <v>669.49076932078037</v>
      </c>
      <c r="AG59" s="247">
        <v>878.97406446749903</v>
      </c>
      <c r="AH59" s="247">
        <v>1211.1778497828789</v>
      </c>
      <c r="AI59" s="247">
        <v>962.47820506446408</v>
      </c>
      <c r="AJ59" s="247">
        <v>795.10132999767154</v>
      </c>
      <c r="AK59" s="247">
        <v>645.9404735021933</v>
      </c>
      <c r="AL59" s="247">
        <v>971.96557380145669</v>
      </c>
      <c r="AM59" s="247">
        <v>898.97681357910506</v>
      </c>
      <c r="AN59" s="247">
        <v>867.10534443745792</v>
      </c>
      <c r="AO59" s="247">
        <v>1136.4319273830488</v>
      </c>
      <c r="AP59" s="247">
        <v>10208.342087541707</v>
      </c>
      <c r="AQ59" s="247">
        <v>680.93420588627987</v>
      </c>
      <c r="AR59" s="247">
        <v>489.94658365532536</v>
      </c>
      <c r="AS59" s="247">
        <v>801.72826318129955</v>
      </c>
      <c r="AT59" s="247">
        <v>618.54396695527839</v>
      </c>
      <c r="AU59" s="247">
        <v>782.29734166313779</v>
      </c>
      <c r="AV59" s="247">
        <v>737.59046454470536</v>
      </c>
      <c r="AW59" s="247">
        <v>109.04364180803546</v>
      </c>
      <c r="AX59" s="247">
        <v>157.22122206976411</v>
      </c>
      <c r="AY59" s="247">
        <v>1185.0817854822744</v>
      </c>
      <c r="AZ59" s="247">
        <v>739.39368882898805</v>
      </c>
      <c r="BA59" s="247">
        <v>731.96455533496794</v>
      </c>
      <c r="BB59" s="247">
        <v>1262.1119400134241</v>
      </c>
      <c r="BC59" s="247">
        <v>8295.8576594234801</v>
      </c>
      <c r="BD59" s="247">
        <v>811.62322048118438</v>
      </c>
    </row>
    <row r="60" spans="1:56" s="31" customFormat="1" ht="15.75" customHeight="1" x14ac:dyDescent="0.2">
      <c r="A60" s="248" t="s">
        <v>122</v>
      </c>
      <c r="B60" s="364">
        <v>278</v>
      </c>
      <c r="C60" s="248" t="s">
        <v>133</v>
      </c>
      <c r="D60" s="243">
        <v>22.410400675548694</v>
      </c>
      <c r="E60" s="243">
        <v>0</v>
      </c>
      <c r="F60" s="243">
        <v>561.2991951521027</v>
      </c>
      <c r="G60" s="243">
        <v>25.457542376947746</v>
      </c>
      <c r="H60" s="243">
        <v>46.061543865045003</v>
      </c>
      <c r="I60" s="243">
        <v>1069.8961186536978</v>
      </c>
      <c r="J60" s="243">
        <v>281.32569405558172</v>
      </c>
      <c r="K60" s="243">
        <v>241.88002601559512</v>
      </c>
      <c r="L60" s="243">
        <v>1180.952673090417</v>
      </c>
      <c r="M60" s="243">
        <v>245.21765872230736</v>
      </c>
      <c r="N60" s="243">
        <v>138.64157615347568</v>
      </c>
      <c r="O60" s="243">
        <v>701.89987807458488</v>
      </c>
      <c r="P60" s="243">
        <v>4515.0423068353039</v>
      </c>
      <c r="Q60" s="243">
        <v>55.526125097590935</v>
      </c>
      <c r="R60" s="243">
        <v>31.105871453146264</v>
      </c>
      <c r="S60" s="243">
        <v>937.01792989336241</v>
      </c>
      <c r="T60" s="243">
        <v>165.23108304117201</v>
      </c>
      <c r="U60" s="243">
        <v>278.34828590827698</v>
      </c>
      <c r="V60" s="243">
        <v>438.26670104177236</v>
      </c>
      <c r="W60" s="243">
        <v>112.0255189674492</v>
      </c>
      <c r="X60" s="243">
        <v>364.38446258385051</v>
      </c>
      <c r="Y60" s="243">
        <v>534.82231165078235</v>
      </c>
      <c r="Z60" s="243">
        <v>342.90465297375164</v>
      </c>
      <c r="AA60" s="243">
        <v>255.61251043419261</v>
      </c>
      <c r="AB60" s="243">
        <v>924.32392958279343</v>
      </c>
      <c r="AC60" s="243">
        <v>4439.5693826281404</v>
      </c>
      <c r="AD60" s="243">
        <v>292.6132452327808</v>
      </c>
      <c r="AE60" s="243">
        <v>63.775382045824216</v>
      </c>
      <c r="AF60" s="243">
        <v>636.8491022959862</v>
      </c>
      <c r="AG60" s="243">
        <v>193.73882598010528</v>
      </c>
      <c r="AH60" s="243">
        <v>206.10474452177436</v>
      </c>
      <c r="AI60" s="243">
        <v>823.41779713401411</v>
      </c>
      <c r="AJ60" s="243">
        <v>170.55048648531161</v>
      </c>
      <c r="AK60" s="243">
        <v>526.99360971512476</v>
      </c>
      <c r="AL60" s="243">
        <v>1032.2295921502368</v>
      </c>
      <c r="AM60" s="243">
        <v>478.22175471294065</v>
      </c>
      <c r="AN60" s="243">
        <v>329.57622650670982</v>
      </c>
      <c r="AO60" s="243">
        <v>1028.0561272759278</v>
      </c>
      <c r="AP60" s="243">
        <v>5782.1268940567361</v>
      </c>
      <c r="AQ60" s="243">
        <v>520.90165551861867</v>
      </c>
      <c r="AR60" s="243">
        <v>540.69598711224705</v>
      </c>
      <c r="AS60" s="243">
        <v>410.33791883374249</v>
      </c>
      <c r="AT60" s="243">
        <v>498.01437295865196</v>
      </c>
      <c r="AU60" s="243">
        <v>473.1775380765003</v>
      </c>
      <c r="AV60" s="243">
        <v>794.95951126658872</v>
      </c>
      <c r="AW60" s="243">
        <v>496.23668287612765</v>
      </c>
      <c r="AX60" s="243">
        <v>528.80784182579146</v>
      </c>
      <c r="AY60" s="243">
        <v>526.78488567165698</v>
      </c>
      <c r="AZ60" s="243">
        <v>587.44511313608757</v>
      </c>
      <c r="BA60" s="243">
        <v>1021.827962195879</v>
      </c>
      <c r="BB60" s="243">
        <v>1017.7282241989089</v>
      </c>
      <c r="BC60" s="243">
        <v>7416.9176936708</v>
      </c>
      <c r="BD60" s="243">
        <v>601.36499648018514</v>
      </c>
    </row>
    <row r="61" spans="1:56" s="31" customFormat="1" ht="15.75" customHeight="1" x14ac:dyDescent="0.2">
      <c r="A61" s="268" t="s">
        <v>122</v>
      </c>
      <c r="B61" s="365">
        <v>263</v>
      </c>
      <c r="C61" s="268" t="s">
        <v>138</v>
      </c>
      <c r="D61" s="246">
        <v>383.6708200222439</v>
      </c>
      <c r="E61" s="246">
        <v>407.66462740713996</v>
      </c>
      <c r="F61" s="246">
        <v>429.36632314401612</v>
      </c>
      <c r="G61" s="246">
        <v>367.46153817761336</v>
      </c>
      <c r="H61" s="246">
        <v>651.79131057618224</v>
      </c>
      <c r="I61" s="246">
        <v>407.456899841422</v>
      </c>
      <c r="J61" s="246">
        <v>325.9286385620062</v>
      </c>
      <c r="K61" s="246">
        <v>361.00753340291214</v>
      </c>
      <c r="L61" s="246">
        <v>461.31506516863868</v>
      </c>
      <c r="M61" s="246">
        <v>288.90535244368431</v>
      </c>
      <c r="N61" s="246">
        <v>389.56569771194586</v>
      </c>
      <c r="O61" s="246">
        <v>464.48080717198189</v>
      </c>
      <c r="P61" s="246">
        <v>4938.6146136297875</v>
      </c>
      <c r="Q61" s="246">
        <v>159.38526107583888</v>
      </c>
      <c r="R61" s="246">
        <v>321.56044648131808</v>
      </c>
      <c r="S61" s="246">
        <v>480.18425441817823</v>
      </c>
      <c r="T61" s="246">
        <v>389.28962770315292</v>
      </c>
      <c r="U61" s="246">
        <v>143.72251190753971</v>
      </c>
      <c r="V61" s="246">
        <v>1186.7833077948842</v>
      </c>
      <c r="W61" s="246">
        <v>582.20447957319391</v>
      </c>
      <c r="X61" s="246">
        <v>335.26925698242968</v>
      </c>
      <c r="Y61" s="246">
        <v>632.10611473932499</v>
      </c>
      <c r="Z61" s="246">
        <v>589.90749333265489</v>
      </c>
      <c r="AA61" s="246">
        <v>466.11563454335538</v>
      </c>
      <c r="AB61" s="246">
        <v>1472.7184600685594</v>
      </c>
      <c r="AC61" s="246">
        <v>6759.2468486204289</v>
      </c>
      <c r="AD61" s="246">
        <v>204.94694129716706</v>
      </c>
      <c r="AE61" s="246">
        <v>424.54840611710881</v>
      </c>
      <c r="AF61" s="246">
        <v>922.88767062989757</v>
      </c>
      <c r="AG61" s="246">
        <v>1290.1501612471616</v>
      </c>
      <c r="AH61" s="246">
        <v>799.1267954910254</v>
      </c>
      <c r="AI61" s="246">
        <v>1057.194808445737</v>
      </c>
      <c r="AJ61" s="246">
        <v>1534.253596919659</v>
      </c>
      <c r="AK61" s="246">
        <v>1188.3873564113987</v>
      </c>
      <c r="AL61" s="246">
        <v>483.75613476971654</v>
      </c>
      <c r="AM61" s="246">
        <v>722.03874836156035</v>
      </c>
      <c r="AN61" s="246">
        <v>957.29503732697822</v>
      </c>
      <c r="AO61" s="246">
        <v>5223.5450874105045</v>
      </c>
      <c r="AP61" s="246">
        <v>14808.130744427912</v>
      </c>
      <c r="AQ61" s="246">
        <v>255.6600727946219</v>
      </c>
      <c r="AR61" s="246">
        <v>781.84740609745768</v>
      </c>
      <c r="AS61" s="246">
        <v>1494.3456236345003</v>
      </c>
      <c r="AT61" s="246">
        <v>1248.6197100176157</v>
      </c>
      <c r="AU61" s="246">
        <v>1041.9902554610812</v>
      </c>
      <c r="AV61" s="246">
        <v>3845.5034532720388</v>
      </c>
      <c r="AW61" s="246">
        <v>1103.516834329411</v>
      </c>
      <c r="AX61" s="246">
        <v>695.73551427850043</v>
      </c>
      <c r="AY61" s="246">
        <v>1164.508955660735</v>
      </c>
      <c r="AZ61" s="246">
        <v>419.0541570355133</v>
      </c>
      <c r="BA61" s="246">
        <v>896.43466815746729</v>
      </c>
      <c r="BB61" s="246">
        <v>2596.766946329381</v>
      </c>
      <c r="BC61" s="246">
        <v>15543.983597068322</v>
      </c>
      <c r="BD61" s="246">
        <v>462.95151175198271</v>
      </c>
    </row>
    <row r="62" spans="1:56" s="31" customFormat="1" ht="15.75" customHeight="1" x14ac:dyDescent="0.2">
      <c r="A62" s="248" t="s">
        <v>122</v>
      </c>
      <c r="B62" s="364">
        <v>275</v>
      </c>
      <c r="C62" s="248" t="s">
        <v>289</v>
      </c>
      <c r="D62" s="243">
        <v>308.36484307768234</v>
      </c>
      <c r="E62" s="243">
        <v>282.13398134721803</v>
      </c>
      <c r="F62" s="243">
        <v>396.42532809477541</v>
      </c>
      <c r="G62" s="243">
        <v>284.74403516810787</v>
      </c>
      <c r="H62" s="243">
        <v>258.30393190672936</v>
      </c>
      <c r="I62" s="243">
        <v>382.97185451523455</v>
      </c>
      <c r="J62" s="243">
        <v>261.48117627231147</v>
      </c>
      <c r="K62" s="243">
        <v>273.42680837678273</v>
      </c>
      <c r="L62" s="243">
        <v>334.47084581082277</v>
      </c>
      <c r="M62" s="243">
        <v>394.17909237927813</v>
      </c>
      <c r="N62" s="243">
        <v>406.01395860969251</v>
      </c>
      <c r="O62" s="243">
        <v>408.62145193437954</v>
      </c>
      <c r="P62" s="243">
        <v>3991.1373074930148</v>
      </c>
      <c r="Q62" s="243">
        <v>319.32150575092282</v>
      </c>
      <c r="R62" s="243">
        <v>339.00205335602692</v>
      </c>
      <c r="S62" s="243">
        <v>297.37013476589857</v>
      </c>
      <c r="T62" s="243">
        <v>361.45514283326384</v>
      </c>
      <c r="U62" s="243">
        <v>305.08190261438676</v>
      </c>
      <c r="V62" s="243">
        <v>332.38700888655137</v>
      </c>
      <c r="W62" s="243">
        <v>315.50609835892112</v>
      </c>
      <c r="X62" s="243">
        <v>303.03224887693472</v>
      </c>
      <c r="Y62" s="243">
        <v>420.59615624408451</v>
      </c>
      <c r="Z62" s="243">
        <v>284.80426703972785</v>
      </c>
      <c r="AA62" s="243">
        <v>335.24943931430516</v>
      </c>
      <c r="AB62" s="243">
        <v>422.20433110175736</v>
      </c>
      <c r="AC62" s="243">
        <v>4036.0102891427809</v>
      </c>
      <c r="AD62" s="243">
        <v>310.32039246873643</v>
      </c>
      <c r="AE62" s="243">
        <v>313.54222182990492</v>
      </c>
      <c r="AF62" s="243">
        <v>371.89281270837034</v>
      </c>
      <c r="AG62" s="243">
        <v>266.53841122392771</v>
      </c>
      <c r="AH62" s="243">
        <v>439.36618762449763</v>
      </c>
      <c r="AI62" s="243">
        <v>469.62016643427813</v>
      </c>
      <c r="AJ62" s="243">
        <v>400.10830672810602</v>
      </c>
      <c r="AK62" s="243">
        <v>388.80775777949628</v>
      </c>
      <c r="AL62" s="243">
        <v>482.07460954289309</v>
      </c>
      <c r="AM62" s="243">
        <v>557.87121688116395</v>
      </c>
      <c r="AN62" s="243">
        <v>462.39686096060984</v>
      </c>
      <c r="AO62" s="243">
        <v>712.38450662025571</v>
      </c>
      <c r="AP62" s="243">
        <v>5174.92345080224</v>
      </c>
      <c r="AQ62" s="243">
        <v>326.04550626171078</v>
      </c>
      <c r="AR62" s="243">
        <v>426.57251177945471</v>
      </c>
      <c r="AS62" s="243">
        <v>294.10877593240656</v>
      </c>
      <c r="AT62" s="243">
        <v>358.77306518762879</v>
      </c>
      <c r="AU62" s="243">
        <v>363.77010881719002</v>
      </c>
      <c r="AV62" s="243">
        <v>390.06512717911068</v>
      </c>
      <c r="AW62" s="243">
        <v>407.49050323570538</v>
      </c>
      <c r="AX62" s="243">
        <v>569.82788522110843</v>
      </c>
      <c r="AY62" s="243">
        <v>417.0962711857494</v>
      </c>
      <c r="AZ62" s="243">
        <v>379.47779274470633</v>
      </c>
      <c r="BA62" s="243">
        <v>212.75409273190681</v>
      </c>
      <c r="BB62" s="243">
        <v>668.67407780942688</v>
      </c>
      <c r="BC62" s="243">
        <v>4814.6557180861055</v>
      </c>
      <c r="BD62" s="243">
        <v>442.3193162438431</v>
      </c>
    </row>
    <row r="63" spans="1:56" s="31" customFormat="1" ht="15.75" customHeight="1" x14ac:dyDescent="0.2">
      <c r="A63" s="282" t="s">
        <v>122</v>
      </c>
      <c r="B63" s="366">
        <v>232</v>
      </c>
      <c r="C63" s="268" t="s">
        <v>127</v>
      </c>
      <c r="D63" s="246">
        <v>202.77921026292032</v>
      </c>
      <c r="E63" s="246">
        <v>325.2633221842521</v>
      </c>
      <c r="F63" s="246">
        <v>232.60972714478541</v>
      </c>
      <c r="G63" s="246">
        <v>253.93133951070692</v>
      </c>
      <c r="H63" s="246">
        <v>268.10642559289374</v>
      </c>
      <c r="I63" s="246">
        <v>291.2452193380426</v>
      </c>
      <c r="J63" s="246">
        <v>253.742508048996</v>
      </c>
      <c r="K63" s="246">
        <v>245.22255983456284</v>
      </c>
      <c r="L63" s="246">
        <v>494.0181353922535</v>
      </c>
      <c r="M63" s="246">
        <v>281.75144457937517</v>
      </c>
      <c r="N63" s="246">
        <v>270.65208875085233</v>
      </c>
      <c r="O63" s="246">
        <v>294.92048844807385</v>
      </c>
      <c r="P63" s="246">
        <v>3414.2424690877151</v>
      </c>
      <c r="Q63" s="247">
        <v>198.73393084224719</v>
      </c>
      <c r="R63" s="247">
        <v>271.02092653461682</v>
      </c>
      <c r="S63" s="247">
        <v>224.32383556941525</v>
      </c>
      <c r="T63" s="247">
        <v>233.60468352599659</v>
      </c>
      <c r="U63" s="247">
        <v>223.1387959139071</v>
      </c>
      <c r="V63" s="247">
        <v>236.43303303251133</v>
      </c>
      <c r="W63" s="247">
        <v>263.13554810837121</v>
      </c>
      <c r="X63" s="247">
        <v>277.72054250203092</v>
      </c>
      <c r="Y63" s="247">
        <v>221.1598025631364</v>
      </c>
      <c r="Z63" s="247">
        <v>264.16900880343951</v>
      </c>
      <c r="AA63" s="247">
        <v>267.69554094140375</v>
      </c>
      <c r="AB63" s="247">
        <v>226.61199153207019</v>
      </c>
      <c r="AC63" s="247">
        <v>2907.747639869146</v>
      </c>
      <c r="AD63" s="247">
        <v>247.76852264129192</v>
      </c>
      <c r="AE63" s="247">
        <v>274.17775122606685</v>
      </c>
      <c r="AF63" s="247">
        <v>274.32428209827106</v>
      </c>
      <c r="AG63" s="247">
        <v>270.31454699039165</v>
      </c>
      <c r="AH63" s="247">
        <v>286.71262438916375</v>
      </c>
      <c r="AI63" s="247">
        <v>252.79528009939656</v>
      </c>
      <c r="AJ63" s="247">
        <v>276.01945685542279</v>
      </c>
      <c r="AK63" s="247">
        <v>277.13716062769493</v>
      </c>
      <c r="AL63" s="247">
        <v>422.69474877818681</v>
      </c>
      <c r="AM63" s="247">
        <v>263.31777845237167</v>
      </c>
      <c r="AN63" s="247">
        <v>243.64701926673453</v>
      </c>
      <c r="AO63" s="247">
        <v>482.74622827003839</v>
      </c>
      <c r="AP63" s="247">
        <v>3571.6553996950311</v>
      </c>
      <c r="AQ63" s="247">
        <v>270.28224671974493</v>
      </c>
      <c r="AR63" s="247">
        <v>256.02877941835538</v>
      </c>
      <c r="AS63" s="247">
        <v>299.9062276444771</v>
      </c>
      <c r="AT63" s="247">
        <v>292.1334218014793</v>
      </c>
      <c r="AU63" s="247">
        <v>284.43062487807435</v>
      </c>
      <c r="AV63" s="247">
        <v>276.52868975006623</v>
      </c>
      <c r="AW63" s="247">
        <v>335.22550948439067</v>
      </c>
      <c r="AX63" s="247">
        <v>306.11045243092849</v>
      </c>
      <c r="AY63" s="247">
        <v>315.59946275214099</v>
      </c>
      <c r="AZ63" s="247">
        <v>356.29687557580002</v>
      </c>
      <c r="BA63" s="247">
        <v>360.09059254922505</v>
      </c>
      <c r="BB63" s="247">
        <v>596.92674468159146</v>
      </c>
      <c r="BC63" s="247">
        <v>3949.5596276862739</v>
      </c>
      <c r="BD63" s="247">
        <v>336.48672039759924</v>
      </c>
    </row>
    <row r="64" spans="1:56" s="31" customFormat="1" ht="15.75" customHeight="1" x14ac:dyDescent="0.2">
      <c r="A64" s="248" t="s">
        <v>122</v>
      </c>
      <c r="B64" s="364">
        <v>2844</v>
      </c>
      <c r="C64" s="248" t="s">
        <v>135</v>
      </c>
      <c r="D64" s="243">
        <v>399.02904391631108</v>
      </c>
      <c r="E64" s="243">
        <v>406.05632857062494</v>
      </c>
      <c r="F64" s="243">
        <v>573.460718864147</v>
      </c>
      <c r="G64" s="243">
        <v>541.3619152424136</v>
      </c>
      <c r="H64" s="243">
        <v>363.31156244577278</v>
      </c>
      <c r="I64" s="243">
        <v>443.14561196713112</v>
      </c>
      <c r="J64" s="243">
        <v>384.29616021863194</v>
      </c>
      <c r="K64" s="243">
        <v>403.82796422743712</v>
      </c>
      <c r="L64" s="243">
        <v>633.95224387305177</v>
      </c>
      <c r="M64" s="243">
        <v>378.56499022296248</v>
      </c>
      <c r="N64" s="243">
        <v>403.85285990199446</v>
      </c>
      <c r="O64" s="243">
        <v>253.91215940425974</v>
      </c>
      <c r="P64" s="243">
        <v>5184.7715588547389</v>
      </c>
      <c r="Q64" s="243">
        <v>317.16422893355536</v>
      </c>
      <c r="R64" s="243">
        <v>320.59836199964082</v>
      </c>
      <c r="S64" s="243">
        <v>391.76525297065155</v>
      </c>
      <c r="T64" s="243">
        <v>408.66411804558925</v>
      </c>
      <c r="U64" s="243">
        <v>316.39555739847657</v>
      </c>
      <c r="V64" s="243">
        <v>362.9369762469575</v>
      </c>
      <c r="W64" s="243">
        <v>586.5040607582439</v>
      </c>
      <c r="X64" s="243">
        <v>400.18791141598587</v>
      </c>
      <c r="Y64" s="243">
        <v>342.79383583320225</v>
      </c>
      <c r="Z64" s="243">
        <v>283.16327010041528</v>
      </c>
      <c r="AA64" s="243">
        <v>412.73375109170053</v>
      </c>
      <c r="AB64" s="243">
        <v>353.92953815368872</v>
      </c>
      <c r="AC64" s="243">
        <v>4496.8368629481074</v>
      </c>
      <c r="AD64" s="243">
        <v>290.50045336329526</v>
      </c>
      <c r="AE64" s="243">
        <v>283.72590996014293</v>
      </c>
      <c r="AF64" s="243">
        <v>400.8174416689024</v>
      </c>
      <c r="AG64" s="243">
        <v>633.12244493803769</v>
      </c>
      <c r="AH64" s="243">
        <v>371.56851988275679</v>
      </c>
      <c r="AI64" s="243">
        <v>666.40669813497937</v>
      </c>
      <c r="AJ64" s="243">
        <v>399.0552767047522</v>
      </c>
      <c r="AK64" s="243">
        <v>358.10315226441816</v>
      </c>
      <c r="AL64" s="243">
        <v>339.28052971670871</v>
      </c>
      <c r="AM64" s="243">
        <v>313.46191407399039</v>
      </c>
      <c r="AN64" s="243">
        <v>293.62306258821224</v>
      </c>
      <c r="AO64" s="243">
        <v>524.16922484918109</v>
      </c>
      <c r="AP64" s="243">
        <v>4873.8346281453769</v>
      </c>
      <c r="AQ64" s="243">
        <v>302.82590450908629</v>
      </c>
      <c r="AR64" s="243">
        <v>294.07381387855963</v>
      </c>
      <c r="AS64" s="243">
        <v>365.75931439840679</v>
      </c>
      <c r="AT64" s="243">
        <v>402.53699541616629</v>
      </c>
      <c r="AU64" s="243">
        <v>356.68128981914555</v>
      </c>
      <c r="AV64" s="243">
        <v>409.1032189211594</v>
      </c>
      <c r="AW64" s="243">
        <v>363.90709875397505</v>
      </c>
      <c r="AX64" s="243">
        <v>308.40401703167373</v>
      </c>
      <c r="AY64" s="243">
        <v>403.47385607917181</v>
      </c>
      <c r="AZ64" s="243">
        <v>436.12833167475225</v>
      </c>
      <c r="BA64" s="243">
        <v>380.79719682529901</v>
      </c>
      <c r="BB64" s="243">
        <v>535.89266505824673</v>
      </c>
      <c r="BC64" s="243">
        <v>4559.5837023656422</v>
      </c>
      <c r="BD64" s="243">
        <v>316.70059586401499</v>
      </c>
    </row>
    <row r="65" spans="1:56" s="31" customFormat="1" ht="15.75" customHeight="1" x14ac:dyDescent="0.2">
      <c r="A65" s="268" t="s">
        <v>122</v>
      </c>
      <c r="B65" s="365">
        <v>283</v>
      </c>
      <c r="C65" s="268" t="s">
        <v>290</v>
      </c>
      <c r="D65" s="246">
        <v>111.42119284028061</v>
      </c>
      <c r="E65" s="246">
        <v>110.73632936914835</v>
      </c>
      <c r="F65" s="246">
        <v>196.1046683550482</v>
      </c>
      <c r="G65" s="246">
        <v>22.635224738741186</v>
      </c>
      <c r="H65" s="246">
        <v>311.73382991097458</v>
      </c>
      <c r="I65" s="246">
        <v>355.29099497129482</v>
      </c>
      <c r="J65" s="246">
        <v>463.61584963528594</v>
      </c>
      <c r="K65" s="246">
        <v>79.360655181047548</v>
      </c>
      <c r="L65" s="246">
        <v>62.730918604103024</v>
      </c>
      <c r="M65" s="246">
        <v>54.800360437975129</v>
      </c>
      <c r="N65" s="246">
        <v>114.77409106452228</v>
      </c>
      <c r="O65" s="246">
        <v>187.84624773339246</v>
      </c>
      <c r="P65" s="246">
        <v>2071.0503628418141</v>
      </c>
      <c r="Q65" s="247">
        <v>174.06734098043302</v>
      </c>
      <c r="R65" s="247">
        <v>16.23738773555689</v>
      </c>
      <c r="S65" s="247">
        <v>203.29643949584829</v>
      </c>
      <c r="T65" s="247">
        <v>127.09187532190117</v>
      </c>
      <c r="U65" s="247">
        <v>335.16501310618048</v>
      </c>
      <c r="V65" s="247">
        <v>914.34781542426458</v>
      </c>
      <c r="W65" s="247">
        <v>281.32226536836242</v>
      </c>
      <c r="X65" s="247">
        <v>168.80874362091438</v>
      </c>
      <c r="Y65" s="247">
        <v>340.52989446427273</v>
      </c>
      <c r="Z65" s="247">
        <v>56.214980156297287</v>
      </c>
      <c r="AA65" s="247">
        <v>288.77801633387548</v>
      </c>
      <c r="AB65" s="247">
        <v>393.34110115263229</v>
      </c>
      <c r="AC65" s="247">
        <v>3299.2008731605392</v>
      </c>
      <c r="AD65" s="247">
        <v>86.195369654138005</v>
      </c>
      <c r="AE65" s="247">
        <v>294.54739392792305</v>
      </c>
      <c r="AF65" s="247">
        <v>350.52920439421928</v>
      </c>
      <c r="AG65" s="247">
        <v>283.34849774119795</v>
      </c>
      <c r="AH65" s="247">
        <v>259.44814882378273</v>
      </c>
      <c r="AI65" s="247">
        <v>90.340177852115758</v>
      </c>
      <c r="AJ65" s="247">
        <v>139.78447168866603</v>
      </c>
      <c r="AK65" s="247">
        <v>299.7978290265151</v>
      </c>
      <c r="AL65" s="247">
        <v>259.05721577071279</v>
      </c>
      <c r="AM65" s="247">
        <v>136.26122787076974</v>
      </c>
      <c r="AN65" s="247">
        <v>104.33528552981089</v>
      </c>
      <c r="AO65" s="247">
        <v>375.99021359558105</v>
      </c>
      <c r="AP65" s="247">
        <v>2679.6350358754325</v>
      </c>
      <c r="AQ65" s="247">
        <v>196.1698837731856</v>
      </c>
      <c r="AR65" s="247">
        <v>341.49299288993325</v>
      </c>
      <c r="AS65" s="247">
        <v>303.29556659770685</v>
      </c>
      <c r="AT65" s="247">
        <v>457.364739525169</v>
      </c>
      <c r="AU65" s="247">
        <v>360.98925150712046</v>
      </c>
      <c r="AV65" s="247">
        <v>282.09330762928806</v>
      </c>
      <c r="AW65" s="247">
        <v>285.60599873788931</v>
      </c>
      <c r="AX65" s="247">
        <v>211.57151332719542</v>
      </c>
      <c r="AY65" s="247">
        <v>414.01331697521721</v>
      </c>
      <c r="AZ65" s="247">
        <v>243.14639683049759</v>
      </c>
      <c r="BA65" s="247">
        <v>253.12139313556747</v>
      </c>
      <c r="BB65" s="247">
        <v>483.45762046793817</v>
      </c>
      <c r="BC65" s="247">
        <v>3832.321981396708</v>
      </c>
      <c r="BD65" s="247">
        <v>254.67924560188658</v>
      </c>
    </row>
    <row r="66" spans="1:56" s="31" customFormat="1" ht="15.75" customHeight="1" x14ac:dyDescent="0.2">
      <c r="A66" s="248" t="s">
        <v>122</v>
      </c>
      <c r="B66" s="367" t="s">
        <v>122</v>
      </c>
      <c r="C66" s="248" t="s">
        <v>129</v>
      </c>
      <c r="D66" s="243">
        <v>363.64489817974459</v>
      </c>
      <c r="E66" s="243">
        <v>210.74888796534415</v>
      </c>
      <c r="F66" s="243">
        <v>438.62516659987148</v>
      </c>
      <c r="G66" s="243">
        <v>424.42727120772003</v>
      </c>
      <c r="H66" s="243">
        <v>500.92516774424178</v>
      </c>
      <c r="I66" s="243">
        <v>894.83154261679226</v>
      </c>
      <c r="J66" s="243">
        <v>468.56112443850526</v>
      </c>
      <c r="K66" s="243">
        <v>995.18739101864901</v>
      </c>
      <c r="L66" s="243">
        <v>425.87204089812212</v>
      </c>
      <c r="M66" s="243">
        <v>317.49742617655465</v>
      </c>
      <c r="N66" s="243">
        <v>492.429693080817</v>
      </c>
      <c r="O66" s="243">
        <v>1029.5507217878137</v>
      </c>
      <c r="P66" s="243">
        <v>6562.3013317141767</v>
      </c>
      <c r="Q66" s="243">
        <v>515.40316527209279</v>
      </c>
      <c r="R66" s="243">
        <v>785.18481505482123</v>
      </c>
      <c r="S66" s="243">
        <v>522.49668844769781</v>
      </c>
      <c r="T66" s="243">
        <v>405.59279948382863</v>
      </c>
      <c r="U66" s="243">
        <v>487.19529160860577</v>
      </c>
      <c r="V66" s="243">
        <v>585.57972555197591</v>
      </c>
      <c r="W66" s="243">
        <v>556.65175600086366</v>
      </c>
      <c r="X66" s="243">
        <v>385.71260353492164</v>
      </c>
      <c r="Y66" s="243">
        <v>714.38862179260354</v>
      </c>
      <c r="Z66" s="243">
        <v>588.76762924419893</v>
      </c>
      <c r="AA66" s="243">
        <v>659.69498283773612</v>
      </c>
      <c r="AB66" s="243">
        <v>917.76702882178552</v>
      </c>
      <c r="AC66" s="243">
        <v>7124.4351076511311</v>
      </c>
      <c r="AD66" s="243">
        <v>630.74448667503452</v>
      </c>
      <c r="AE66" s="243">
        <v>742.38930881988608</v>
      </c>
      <c r="AF66" s="243">
        <v>665.86554163508902</v>
      </c>
      <c r="AG66" s="243">
        <v>947.89229093671349</v>
      </c>
      <c r="AH66" s="243">
        <v>748.01155757460356</v>
      </c>
      <c r="AI66" s="243">
        <v>642.50146618788926</v>
      </c>
      <c r="AJ66" s="243">
        <v>976.09170129461472</v>
      </c>
      <c r="AK66" s="243">
        <v>1117.5953968494021</v>
      </c>
      <c r="AL66" s="243">
        <v>1123.3843741604435</v>
      </c>
      <c r="AM66" s="243">
        <v>917.11131035164385</v>
      </c>
      <c r="AN66" s="243">
        <v>945.20744321186066</v>
      </c>
      <c r="AO66" s="243">
        <v>890.35156125576646</v>
      </c>
      <c r="AP66" s="243">
        <v>10347.146438952948</v>
      </c>
      <c r="AQ66" s="243">
        <v>1068.3463662860686</v>
      </c>
      <c r="AR66" s="243">
        <v>1091.5250911469373</v>
      </c>
      <c r="AS66" s="243">
        <v>2036.2244059472937</v>
      </c>
      <c r="AT66" s="243">
        <v>990.86784447673745</v>
      </c>
      <c r="AU66" s="243">
        <v>1380.0872155265524</v>
      </c>
      <c r="AV66" s="243">
        <v>864.44503329289728</v>
      </c>
      <c r="AW66" s="243">
        <v>1044.3839786183601</v>
      </c>
      <c r="AX66" s="243">
        <v>921.16156116023524</v>
      </c>
      <c r="AY66" s="243">
        <v>923.50362499528364</v>
      </c>
      <c r="AZ66" s="243">
        <v>972.99096713097811</v>
      </c>
      <c r="BA66" s="243">
        <v>916.32277007188395</v>
      </c>
      <c r="BB66" s="243">
        <v>1034.4750183412471</v>
      </c>
      <c r="BC66" s="243">
        <v>13244.333876994473</v>
      </c>
      <c r="BD66" s="243">
        <v>512.75468907458981</v>
      </c>
    </row>
    <row r="67" spans="1:56" s="257" customFormat="1" ht="15.75" customHeight="1" x14ac:dyDescent="0.2">
      <c r="A67" s="323" t="s">
        <v>163</v>
      </c>
      <c r="B67" s="368" t="s">
        <v>122</v>
      </c>
      <c r="C67" s="273" t="s">
        <v>122</v>
      </c>
      <c r="D67" s="292">
        <v>20438.467921040312</v>
      </c>
      <c r="E67" s="292">
        <v>17086.42679218093</v>
      </c>
      <c r="F67" s="292">
        <v>19973.638960844099</v>
      </c>
      <c r="G67" s="292">
        <v>22221.328200102576</v>
      </c>
      <c r="H67" s="292">
        <v>22621.292701379611</v>
      </c>
      <c r="I67" s="292">
        <v>23210.499425447426</v>
      </c>
      <c r="J67" s="292">
        <v>26583.16107733313</v>
      </c>
      <c r="K67" s="292">
        <v>23283.635456997265</v>
      </c>
      <c r="L67" s="292">
        <v>26134.848419551818</v>
      </c>
      <c r="M67" s="292">
        <v>24047.142723947298</v>
      </c>
      <c r="N67" s="292">
        <v>27224.064293018917</v>
      </c>
      <c r="O67" s="292">
        <v>33728.187797417377</v>
      </c>
      <c r="P67" s="292">
        <v>286552.69376926118</v>
      </c>
      <c r="Q67" s="274">
        <v>22276.939422863525</v>
      </c>
      <c r="R67" s="274">
        <v>21920.475941381748</v>
      </c>
      <c r="S67" s="274">
        <v>23779.573447969597</v>
      </c>
      <c r="T67" s="274">
        <v>23657.497129260817</v>
      </c>
      <c r="U67" s="274">
        <v>25508.765395818602</v>
      </c>
      <c r="V67" s="274">
        <v>26885.636649854117</v>
      </c>
      <c r="W67" s="274">
        <v>26959.130192317625</v>
      </c>
      <c r="X67" s="274">
        <v>27321.805826046311</v>
      </c>
      <c r="Y67" s="274">
        <v>26813.164380718532</v>
      </c>
      <c r="Z67" s="274">
        <v>30169.990466311519</v>
      </c>
      <c r="AA67" s="274">
        <v>28470.009561467501</v>
      </c>
      <c r="AB67" s="274">
        <v>39654.16784584595</v>
      </c>
      <c r="AC67" s="274">
        <v>323417.15625985572</v>
      </c>
      <c r="AD67" s="274">
        <v>32121.613306658575</v>
      </c>
      <c r="AE67" s="274">
        <v>29184.7542555174</v>
      </c>
      <c r="AF67" s="274">
        <v>32994.004949153707</v>
      </c>
      <c r="AG67" s="274">
        <v>32197.514016298584</v>
      </c>
      <c r="AH67" s="274">
        <v>32267.692689554089</v>
      </c>
      <c r="AI67" s="274">
        <v>36361.534293826182</v>
      </c>
      <c r="AJ67" s="274">
        <v>37354.003147903371</v>
      </c>
      <c r="AK67" s="274">
        <v>35749.582437119039</v>
      </c>
      <c r="AL67" s="274">
        <v>33583.572979985038</v>
      </c>
      <c r="AM67" s="274">
        <v>32734.685862471018</v>
      </c>
      <c r="AN67" s="274">
        <v>33094.867097835013</v>
      </c>
      <c r="AO67" s="274">
        <v>43973.815346269264</v>
      </c>
      <c r="AP67" s="274">
        <v>411617.64038259065</v>
      </c>
      <c r="AQ67" s="274">
        <v>30673.646644677941</v>
      </c>
      <c r="AR67" s="274">
        <v>31114.734989825622</v>
      </c>
      <c r="AS67" s="274">
        <v>32884.470349136027</v>
      </c>
      <c r="AT67" s="274">
        <v>36072.317963069429</v>
      </c>
      <c r="AU67" s="274">
        <v>34196.130407610864</v>
      </c>
      <c r="AV67" s="274">
        <v>36948.058223722575</v>
      </c>
      <c r="AW67" s="274">
        <v>37700.278191150195</v>
      </c>
      <c r="AX67" s="274">
        <v>42775.866054486374</v>
      </c>
      <c r="AY67" s="274">
        <v>40131.214851946912</v>
      </c>
      <c r="AZ67" s="274">
        <v>36604.623003665678</v>
      </c>
      <c r="BA67" s="274">
        <v>37440.631007488373</v>
      </c>
      <c r="BB67" s="274">
        <v>58009.324212479754</v>
      </c>
      <c r="BC67" s="274">
        <v>454551.29589925992</v>
      </c>
      <c r="BD67" s="274">
        <v>33035.563093555073</v>
      </c>
    </row>
    <row r="68" spans="1:56" s="31" customFormat="1" ht="15.75" customHeight="1" x14ac:dyDescent="0.2">
      <c r="A68" s="248" t="s">
        <v>122</v>
      </c>
      <c r="B68" s="364">
        <v>263</v>
      </c>
      <c r="C68" s="248" t="s">
        <v>138</v>
      </c>
      <c r="D68" s="243">
        <v>3703.0721128942141</v>
      </c>
      <c r="E68" s="243">
        <v>4509.5725321483851</v>
      </c>
      <c r="F68" s="243">
        <v>5287.8669556069026</v>
      </c>
      <c r="G68" s="243">
        <v>6137.6698523196683</v>
      </c>
      <c r="H68" s="243">
        <v>4885.4286343624963</v>
      </c>
      <c r="I68" s="243">
        <v>5164.4286592898425</v>
      </c>
      <c r="J68" s="243">
        <v>5476.2023238496058</v>
      </c>
      <c r="K68" s="243">
        <v>5477.24941198342</v>
      </c>
      <c r="L68" s="243">
        <v>6941.2169755810546</v>
      </c>
      <c r="M68" s="243">
        <v>7136.2190393357305</v>
      </c>
      <c r="N68" s="243">
        <v>5930.1560866354293</v>
      </c>
      <c r="O68" s="243">
        <v>8288.0270508836365</v>
      </c>
      <c r="P68" s="243">
        <v>68937.109634890396</v>
      </c>
      <c r="Q68" s="243">
        <v>6936.035619025668</v>
      </c>
      <c r="R68" s="243">
        <v>7415.8519085280632</v>
      </c>
      <c r="S68" s="243">
        <v>8347.9631009286513</v>
      </c>
      <c r="T68" s="243">
        <v>8128.5624481261975</v>
      </c>
      <c r="U68" s="243">
        <v>8057.1008057537028</v>
      </c>
      <c r="V68" s="243">
        <v>8515.364667472435</v>
      </c>
      <c r="W68" s="243">
        <v>8500.1275038875592</v>
      </c>
      <c r="X68" s="243">
        <v>8694.1623455954887</v>
      </c>
      <c r="Y68" s="243">
        <v>8803.3339906976507</v>
      </c>
      <c r="Z68" s="243">
        <v>9323.9191863592878</v>
      </c>
      <c r="AA68" s="243">
        <v>10016.211184801239</v>
      </c>
      <c r="AB68" s="243">
        <v>9563.2747125068472</v>
      </c>
      <c r="AC68" s="243">
        <v>102301.90747368283</v>
      </c>
      <c r="AD68" s="243">
        <v>10664.679905769754</v>
      </c>
      <c r="AE68" s="243">
        <v>11740.146663247799</v>
      </c>
      <c r="AF68" s="243">
        <v>11453.574252659955</v>
      </c>
      <c r="AG68" s="243">
        <v>12402.977518019828</v>
      </c>
      <c r="AH68" s="243">
        <v>12843.522032517989</v>
      </c>
      <c r="AI68" s="243">
        <v>13030.072348936834</v>
      </c>
      <c r="AJ68" s="243">
        <v>13592.654675498172</v>
      </c>
      <c r="AK68" s="243">
        <v>14443.050391101247</v>
      </c>
      <c r="AL68" s="243">
        <v>13312.213001929142</v>
      </c>
      <c r="AM68" s="243">
        <v>13398.972681707506</v>
      </c>
      <c r="AN68" s="243">
        <v>11202.094327910985</v>
      </c>
      <c r="AO68" s="243">
        <v>16059.677578933954</v>
      </c>
      <c r="AP68" s="243">
        <v>154143.63537823327</v>
      </c>
      <c r="AQ68" s="243">
        <v>13127.799295135614</v>
      </c>
      <c r="AR68" s="243">
        <v>12862.779723945385</v>
      </c>
      <c r="AS68" s="243">
        <v>14111.611520468314</v>
      </c>
      <c r="AT68" s="243">
        <v>15181.877736399192</v>
      </c>
      <c r="AU68" s="243">
        <v>14929.478455664897</v>
      </c>
      <c r="AV68" s="243">
        <v>13913.960161975136</v>
      </c>
      <c r="AW68" s="243">
        <v>16347.401712624618</v>
      </c>
      <c r="AX68" s="243">
        <v>14441.30540350125</v>
      </c>
      <c r="AY68" s="243">
        <v>18734.527702364601</v>
      </c>
      <c r="AZ68" s="243">
        <v>15524.35034628951</v>
      </c>
      <c r="BA68" s="243">
        <v>16188.875442693816</v>
      </c>
      <c r="BB68" s="243">
        <v>25650.724187272212</v>
      </c>
      <c r="BC68" s="243">
        <v>191014.69168833471</v>
      </c>
      <c r="BD68" s="243">
        <v>13827.831736880216</v>
      </c>
    </row>
    <row r="69" spans="1:56" s="31" customFormat="1" ht="15.75" customHeight="1" x14ac:dyDescent="0.2">
      <c r="A69" s="244" t="s">
        <v>122</v>
      </c>
      <c r="B69" s="365">
        <v>211</v>
      </c>
      <c r="C69" s="268" t="s">
        <v>123</v>
      </c>
      <c r="D69" s="246">
        <v>5961.9551553737801</v>
      </c>
      <c r="E69" s="246">
        <v>3329.6351655212102</v>
      </c>
      <c r="F69" s="246">
        <v>3998.7565909154464</v>
      </c>
      <c r="G69" s="246">
        <v>5442.7806406674226</v>
      </c>
      <c r="H69" s="246">
        <v>5323.3412707419911</v>
      </c>
      <c r="I69" s="246">
        <v>5984.7358021759965</v>
      </c>
      <c r="J69" s="246">
        <v>7679.5424261890403</v>
      </c>
      <c r="K69" s="246">
        <v>6186.4036051674457</v>
      </c>
      <c r="L69" s="246">
        <v>5917.1669127768509</v>
      </c>
      <c r="M69" s="246">
        <v>6660.0526444281568</v>
      </c>
      <c r="N69" s="246">
        <v>6896.1288992097561</v>
      </c>
      <c r="O69" s="246">
        <v>8739.3333517915726</v>
      </c>
      <c r="P69" s="246">
        <v>72119.832464958658</v>
      </c>
      <c r="Q69" s="247">
        <v>6364.1659663468836</v>
      </c>
      <c r="R69" s="247">
        <v>4465.4969043510846</v>
      </c>
      <c r="S69" s="247">
        <v>4078.589958220165</v>
      </c>
      <c r="T69" s="247">
        <v>5631.8430780458812</v>
      </c>
      <c r="U69" s="247">
        <v>5129.102278511521</v>
      </c>
      <c r="V69" s="247">
        <v>4238.9130370302582</v>
      </c>
      <c r="W69" s="247">
        <v>5961.6044924952594</v>
      </c>
      <c r="X69" s="247">
        <v>6016.5697838279648</v>
      </c>
      <c r="Y69" s="247">
        <v>4655.500258790853</v>
      </c>
      <c r="Z69" s="247">
        <v>5365.5626479854955</v>
      </c>
      <c r="AA69" s="247">
        <v>5273.7665616245822</v>
      </c>
      <c r="AB69" s="247">
        <v>6001.860681921833</v>
      </c>
      <c r="AC69" s="247">
        <v>63182.975649151784</v>
      </c>
      <c r="AD69" s="247">
        <v>5828.4985502726813</v>
      </c>
      <c r="AE69" s="247">
        <v>4358.2501610180188</v>
      </c>
      <c r="AF69" s="247">
        <v>5852.1248343345451</v>
      </c>
      <c r="AG69" s="247">
        <v>5428.6755189580272</v>
      </c>
      <c r="AH69" s="247">
        <v>5088.0720884373241</v>
      </c>
      <c r="AI69" s="247">
        <v>5615.9844286022781</v>
      </c>
      <c r="AJ69" s="247">
        <v>7731.4405625876889</v>
      </c>
      <c r="AK69" s="247">
        <v>7805.6360633661616</v>
      </c>
      <c r="AL69" s="247">
        <v>6196.3824454153882</v>
      </c>
      <c r="AM69" s="247">
        <v>6315.1625967473574</v>
      </c>
      <c r="AN69" s="247">
        <v>6435.2788233017891</v>
      </c>
      <c r="AO69" s="247">
        <v>7065.316150311156</v>
      </c>
      <c r="AP69" s="247">
        <v>73720.822223352414</v>
      </c>
      <c r="AQ69" s="247">
        <v>5893.717620281006</v>
      </c>
      <c r="AR69" s="247">
        <v>4677.0641601763582</v>
      </c>
      <c r="AS69" s="247">
        <v>5106.0048142920659</v>
      </c>
      <c r="AT69" s="247">
        <v>6052.1211328283789</v>
      </c>
      <c r="AU69" s="247">
        <v>5135.5256959875151</v>
      </c>
      <c r="AV69" s="247">
        <v>5364.5296329880466</v>
      </c>
      <c r="AW69" s="247">
        <v>7638.7539750300066</v>
      </c>
      <c r="AX69" s="247">
        <v>8245.2483690093959</v>
      </c>
      <c r="AY69" s="247">
        <v>6646.4441493728564</v>
      </c>
      <c r="AZ69" s="247">
        <v>6893.2698732975987</v>
      </c>
      <c r="BA69" s="247">
        <v>7255.2099519745034</v>
      </c>
      <c r="BB69" s="247">
        <v>7439.3207914910581</v>
      </c>
      <c r="BC69" s="247">
        <v>76347.210166728779</v>
      </c>
      <c r="BD69" s="247">
        <v>7502.8429005713497</v>
      </c>
    </row>
    <row r="70" spans="1:56" s="31" customFormat="1" ht="15.75" customHeight="1" x14ac:dyDescent="0.2">
      <c r="A70" s="248" t="s">
        <v>122</v>
      </c>
      <c r="B70" s="364">
        <v>2841</v>
      </c>
      <c r="C70" s="248" t="s">
        <v>130</v>
      </c>
      <c r="D70" s="243">
        <v>3336.8672316133561</v>
      </c>
      <c r="E70" s="243">
        <v>1707.0387302025169</v>
      </c>
      <c r="F70" s="243">
        <v>2616.1538539750545</v>
      </c>
      <c r="G70" s="243">
        <v>3077.0204024168856</v>
      </c>
      <c r="H70" s="243">
        <v>2702.5801286861879</v>
      </c>
      <c r="I70" s="243">
        <v>2592.999245270219</v>
      </c>
      <c r="J70" s="243">
        <v>2767.9689839099838</v>
      </c>
      <c r="K70" s="243">
        <v>2373.834990527741</v>
      </c>
      <c r="L70" s="243">
        <v>3960.3597576805209</v>
      </c>
      <c r="M70" s="243">
        <v>2213.5285623544419</v>
      </c>
      <c r="N70" s="243">
        <v>3135.3594341319226</v>
      </c>
      <c r="O70" s="243">
        <v>2649.0372311404476</v>
      </c>
      <c r="P70" s="243">
        <v>33132.748551909266</v>
      </c>
      <c r="Q70" s="243">
        <v>1837.9111989958076</v>
      </c>
      <c r="R70" s="243">
        <v>1741.4591059443226</v>
      </c>
      <c r="S70" s="243">
        <v>2081.263436049886</v>
      </c>
      <c r="T70" s="243">
        <v>2083.2052455444214</v>
      </c>
      <c r="U70" s="243">
        <v>2214.8019407889974</v>
      </c>
      <c r="V70" s="243">
        <v>2104.1903249618563</v>
      </c>
      <c r="W70" s="243">
        <v>2560.2691213068588</v>
      </c>
      <c r="X70" s="243">
        <v>2609.7531964629375</v>
      </c>
      <c r="Y70" s="243">
        <v>2806.811335389119</v>
      </c>
      <c r="Z70" s="243">
        <v>2922.5691301827733</v>
      </c>
      <c r="AA70" s="243">
        <v>3135.3648034806311</v>
      </c>
      <c r="AB70" s="243">
        <v>5180.4756365669409</v>
      </c>
      <c r="AC70" s="243">
        <v>31278.074475674552</v>
      </c>
      <c r="AD70" s="243">
        <v>2510.4626176860193</v>
      </c>
      <c r="AE70" s="243">
        <v>3548.4069185083154</v>
      </c>
      <c r="AF70" s="243">
        <v>3232.4885315224838</v>
      </c>
      <c r="AG70" s="243">
        <v>3188.6529610754428</v>
      </c>
      <c r="AH70" s="243">
        <v>3407.5781968836309</v>
      </c>
      <c r="AI70" s="243">
        <v>3061.695900140423</v>
      </c>
      <c r="AJ70" s="243">
        <v>3438.5688457302745</v>
      </c>
      <c r="AK70" s="243">
        <v>3085.1896908037766</v>
      </c>
      <c r="AL70" s="243">
        <v>3322.0707777151824</v>
      </c>
      <c r="AM70" s="243">
        <v>3311.5654422786829</v>
      </c>
      <c r="AN70" s="243">
        <v>3319.5060289399125</v>
      </c>
      <c r="AO70" s="243">
        <v>2543.4576426988424</v>
      </c>
      <c r="AP70" s="243">
        <v>37969.643553982984</v>
      </c>
      <c r="AQ70" s="243">
        <v>2706.9421937791535</v>
      </c>
      <c r="AR70" s="243">
        <v>3357.3340277861889</v>
      </c>
      <c r="AS70" s="243">
        <v>3150.0360105179711</v>
      </c>
      <c r="AT70" s="243">
        <v>2448.6479793283584</v>
      </c>
      <c r="AU70" s="243">
        <v>3188.234944259144</v>
      </c>
      <c r="AV70" s="243">
        <v>3459.2115211171049</v>
      </c>
      <c r="AW70" s="243">
        <v>3122.3648489797934</v>
      </c>
      <c r="AX70" s="243">
        <v>3529.7539183943613</v>
      </c>
      <c r="AY70" s="243">
        <v>3825.2345870136555</v>
      </c>
      <c r="AZ70" s="243">
        <v>3295.5795116991744</v>
      </c>
      <c r="BA70" s="243">
        <v>3553.8997495278886</v>
      </c>
      <c r="BB70" s="243">
        <v>2868.5904010554077</v>
      </c>
      <c r="BC70" s="243">
        <v>38505.829693458203</v>
      </c>
      <c r="BD70" s="243">
        <v>4299.786973017598</v>
      </c>
    </row>
    <row r="71" spans="1:56" s="31" customFormat="1" ht="15.75" customHeight="1" x14ac:dyDescent="0.2">
      <c r="A71" s="244" t="s">
        <v>122</v>
      </c>
      <c r="B71" s="369">
        <v>277</v>
      </c>
      <c r="C71" s="244" t="s">
        <v>132</v>
      </c>
      <c r="D71" s="247">
        <v>353.5721815238719</v>
      </c>
      <c r="E71" s="247">
        <v>394.58913245870826</v>
      </c>
      <c r="F71" s="247">
        <v>843.81500784173863</v>
      </c>
      <c r="G71" s="247">
        <v>875.41069269508785</v>
      </c>
      <c r="H71" s="247">
        <v>671.43013654386914</v>
      </c>
      <c r="I71" s="247">
        <v>992.31990366595164</v>
      </c>
      <c r="J71" s="247">
        <v>1190.1332683613634</v>
      </c>
      <c r="K71" s="247">
        <v>1164.1752866025279</v>
      </c>
      <c r="L71" s="247">
        <v>1051.0071721928498</v>
      </c>
      <c r="M71" s="247">
        <v>1814.9885319546395</v>
      </c>
      <c r="N71" s="247">
        <v>1545.5665642894558</v>
      </c>
      <c r="O71" s="247">
        <v>1783.2512649113428</v>
      </c>
      <c r="P71" s="247">
        <v>12680.259143041407</v>
      </c>
      <c r="Q71" s="247">
        <v>721.56646734804019</v>
      </c>
      <c r="R71" s="247">
        <v>541.49220947874949</v>
      </c>
      <c r="S71" s="247">
        <v>825.28401653867661</v>
      </c>
      <c r="T71" s="247">
        <v>872.72798116058436</v>
      </c>
      <c r="U71" s="247">
        <v>809.56055572592163</v>
      </c>
      <c r="V71" s="247">
        <v>1287.8939997339758</v>
      </c>
      <c r="W71" s="247">
        <v>980.19294126945852</v>
      </c>
      <c r="X71" s="247">
        <v>955.46047607713024</v>
      </c>
      <c r="Y71" s="247">
        <v>2909.0000950592316</v>
      </c>
      <c r="Z71" s="247">
        <v>1860.3003481481364</v>
      </c>
      <c r="AA71" s="247">
        <v>862.11473130581294</v>
      </c>
      <c r="AB71" s="247">
        <v>3619.6427438133496</v>
      </c>
      <c r="AC71" s="247">
        <v>16245.236565659068</v>
      </c>
      <c r="AD71" s="247">
        <v>775.99841687241087</v>
      </c>
      <c r="AE71" s="247">
        <v>1322.2078485838515</v>
      </c>
      <c r="AF71" s="247">
        <v>1172.5890759747522</v>
      </c>
      <c r="AG71" s="247">
        <v>1314.7206385149414</v>
      </c>
      <c r="AH71" s="247">
        <v>1057.6338987504976</v>
      </c>
      <c r="AI71" s="247">
        <v>1051.2382887392073</v>
      </c>
      <c r="AJ71" s="247">
        <v>1458.1136554215934</v>
      </c>
      <c r="AK71" s="247">
        <v>1482.5982366057376</v>
      </c>
      <c r="AL71" s="247">
        <v>2363.4610521570903</v>
      </c>
      <c r="AM71" s="247">
        <v>1277.601912709114</v>
      </c>
      <c r="AN71" s="247">
        <v>1293.0613641039367</v>
      </c>
      <c r="AO71" s="247">
        <v>3500.1348907798106</v>
      </c>
      <c r="AP71" s="247">
        <v>18069.359279212949</v>
      </c>
      <c r="AQ71" s="247">
        <v>1354.0229164593229</v>
      </c>
      <c r="AR71" s="247">
        <v>1377.9207596991246</v>
      </c>
      <c r="AS71" s="247">
        <v>1295.3009899267217</v>
      </c>
      <c r="AT71" s="247">
        <v>3976.6525865251169</v>
      </c>
      <c r="AU71" s="247">
        <v>2197.5531596001319</v>
      </c>
      <c r="AV71" s="247">
        <v>3769.8331587046519</v>
      </c>
      <c r="AW71" s="247">
        <v>1907.8436467574898</v>
      </c>
      <c r="AX71" s="247">
        <v>4086.3049231942427</v>
      </c>
      <c r="AY71" s="247">
        <v>1789.569253268309</v>
      </c>
      <c r="AZ71" s="247">
        <v>1738.3676450146613</v>
      </c>
      <c r="BA71" s="247">
        <v>1287.0451774214134</v>
      </c>
      <c r="BB71" s="247">
        <v>3585.3629229053317</v>
      </c>
      <c r="BC71" s="247">
        <v>28365.777139476522</v>
      </c>
      <c r="BD71" s="247">
        <v>1548.0467262849879</v>
      </c>
    </row>
    <row r="72" spans="1:56" s="31" customFormat="1" ht="15.75" customHeight="1" x14ac:dyDescent="0.2">
      <c r="A72" s="248" t="s">
        <v>122</v>
      </c>
      <c r="B72" s="364">
        <v>276</v>
      </c>
      <c r="C72" s="248" t="s">
        <v>134</v>
      </c>
      <c r="D72" s="243">
        <v>659.42203324351249</v>
      </c>
      <c r="E72" s="243">
        <v>674.61276149374714</v>
      </c>
      <c r="F72" s="243">
        <v>862.44196223933977</v>
      </c>
      <c r="G72" s="243">
        <v>958.4951892732422</v>
      </c>
      <c r="H72" s="243">
        <v>951.46839919846832</v>
      </c>
      <c r="I72" s="243">
        <v>496.4769383411209</v>
      </c>
      <c r="J72" s="243">
        <v>1133.8844306412652</v>
      </c>
      <c r="K72" s="243">
        <v>1211.5526034065801</v>
      </c>
      <c r="L72" s="243">
        <v>484.45310648041527</v>
      </c>
      <c r="M72" s="243">
        <v>620.21375981965502</v>
      </c>
      <c r="N72" s="243">
        <v>920.57223073749344</v>
      </c>
      <c r="O72" s="243">
        <v>890.91246409990754</v>
      </c>
      <c r="P72" s="243">
        <v>9864.5058789747472</v>
      </c>
      <c r="Q72" s="243">
        <v>470.30670585720895</v>
      </c>
      <c r="R72" s="243">
        <v>1181.0691504727401</v>
      </c>
      <c r="S72" s="243">
        <v>1434.4908358052112</v>
      </c>
      <c r="T72" s="243">
        <v>670.60101087296425</v>
      </c>
      <c r="U72" s="243">
        <v>1807.3859216630403</v>
      </c>
      <c r="V72" s="243">
        <v>1289.6413344251002</v>
      </c>
      <c r="W72" s="243">
        <v>1439.051342497602</v>
      </c>
      <c r="X72" s="243">
        <v>1559.5997640242301</v>
      </c>
      <c r="Y72" s="243">
        <v>742.24938448729824</v>
      </c>
      <c r="Z72" s="243">
        <v>1153.6011914243302</v>
      </c>
      <c r="AA72" s="243">
        <v>1189.7163632738193</v>
      </c>
      <c r="AB72" s="243">
        <v>2814.6856627762777</v>
      </c>
      <c r="AC72" s="243">
        <v>15752.398667579822</v>
      </c>
      <c r="AD72" s="243">
        <v>3739.4962779239431</v>
      </c>
      <c r="AE72" s="243">
        <v>1217.193364097913</v>
      </c>
      <c r="AF72" s="243">
        <v>1109.9207989930044</v>
      </c>
      <c r="AG72" s="243">
        <v>1132.7507603892093</v>
      </c>
      <c r="AH72" s="243">
        <v>1185.5473456697282</v>
      </c>
      <c r="AI72" s="243">
        <v>1503.8798783930508</v>
      </c>
      <c r="AJ72" s="243">
        <v>2318.49169976039</v>
      </c>
      <c r="AK72" s="243">
        <v>946.17834177590248</v>
      </c>
      <c r="AL72" s="243">
        <v>949.57568166565352</v>
      </c>
      <c r="AM72" s="243">
        <v>534.07271965680422</v>
      </c>
      <c r="AN72" s="243">
        <v>534.11242755439196</v>
      </c>
      <c r="AO72" s="243">
        <v>1056.3634911119723</v>
      </c>
      <c r="AP72" s="243">
        <v>16227.582786991961</v>
      </c>
      <c r="AQ72" s="243">
        <v>475.25524285505333</v>
      </c>
      <c r="AR72" s="243">
        <v>1103.5303237684566</v>
      </c>
      <c r="AS72" s="243">
        <v>1509.8891166064072</v>
      </c>
      <c r="AT72" s="243">
        <v>1499.0009952666423</v>
      </c>
      <c r="AU72" s="243">
        <v>1729.937098239988</v>
      </c>
      <c r="AV72" s="243">
        <v>2200.636442534199</v>
      </c>
      <c r="AW72" s="243">
        <v>1368.3843745746562</v>
      </c>
      <c r="AX72" s="243">
        <v>961.83175133195459</v>
      </c>
      <c r="AY72" s="243">
        <v>1468.7071988969499</v>
      </c>
      <c r="AZ72" s="243">
        <v>853.14914278541323</v>
      </c>
      <c r="BA72" s="243">
        <v>1131.3305835692054</v>
      </c>
      <c r="BB72" s="243">
        <v>3654.204814318859</v>
      </c>
      <c r="BC72" s="243">
        <v>17955.857084747779</v>
      </c>
      <c r="BD72" s="243">
        <v>1031.0180928326881</v>
      </c>
    </row>
    <row r="73" spans="1:56" s="31" customFormat="1" ht="15.75" customHeight="1" x14ac:dyDescent="0.2">
      <c r="A73" s="268" t="s">
        <v>122</v>
      </c>
      <c r="B73" s="365">
        <v>278</v>
      </c>
      <c r="C73" s="268" t="s">
        <v>133</v>
      </c>
      <c r="D73" s="246">
        <v>930.71681879148025</v>
      </c>
      <c r="E73" s="246">
        <v>884.92057413836608</v>
      </c>
      <c r="F73" s="246">
        <v>736.29186179222086</v>
      </c>
      <c r="G73" s="246">
        <v>1056.2470372915034</v>
      </c>
      <c r="H73" s="246">
        <v>1050.4813732819243</v>
      </c>
      <c r="I73" s="246">
        <v>748.73332598390459</v>
      </c>
      <c r="J73" s="246">
        <v>1012.3252259678918</v>
      </c>
      <c r="K73" s="246">
        <v>1211.4410930729184</v>
      </c>
      <c r="L73" s="246">
        <v>1566.3461106884597</v>
      </c>
      <c r="M73" s="246">
        <v>1106.9356583161918</v>
      </c>
      <c r="N73" s="246">
        <v>1892.7453362257143</v>
      </c>
      <c r="O73" s="246">
        <v>1862.3386074715038</v>
      </c>
      <c r="P73" s="246">
        <v>14059.523023022075</v>
      </c>
      <c r="Q73" s="246">
        <v>661.76163012005338</v>
      </c>
      <c r="R73" s="246">
        <v>1699.3249689654363</v>
      </c>
      <c r="S73" s="246">
        <v>1092.2083499035034</v>
      </c>
      <c r="T73" s="246">
        <v>1164.1541109814686</v>
      </c>
      <c r="U73" s="246">
        <v>963.99805574368463</v>
      </c>
      <c r="V73" s="246">
        <v>2189.2333775855391</v>
      </c>
      <c r="W73" s="246">
        <v>1789.7456398909374</v>
      </c>
      <c r="X73" s="246">
        <v>1096.728180798395</v>
      </c>
      <c r="Y73" s="246">
        <v>1495.3752267645502</v>
      </c>
      <c r="Z73" s="246">
        <v>1306.2143804409366</v>
      </c>
      <c r="AA73" s="246">
        <v>1407.8224794893927</v>
      </c>
      <c r="AB73" s="246">
        <v>3009.9087207749844</v>
      </c>
      <c r="AC73" s="246">
        <v>17876.475121458883</v>
      </c>
      <c r="AD73" s="246">
        <v>948.93472235975128</v>
      </c>
      <c r="AE73" s="246">
        <v>1722.0594428269562</v>
      </c>
      <c r="AF73" s="246">
        <v>1418.8832391696287</v>
      </c>
      <c r="AG73" s="246">
        <v>1966.9127500468549</v>
      </c>
      <c r="AH73" s="246">
        <v>1545.7561197017365</v>
      </c>
      <c r="AI73" s="246">
        <v>2330.0380899659312</v>
      </c>
      <c r="AJ73" s="246">
        <v>1909.0123919070247</v>
      </c>
      <c r="AK73" s="246">
        <v>1446.7747620166765</v>
      </c>
      <c r="AL73" s="246">
        <v>1600.396715307555</v>
      </c>
      <c r="AM73" s="246">
        <v>2087.9592043243033</v>
      </c>
      <c r="AN73" s="246">
        <v>2704.2152790909595</v>
      </c>
      <c r="AO73" s="246">
        <v>2291.8431427013802</v>
      </c>
      <c r="AP73" s="246">
        <v>21972.785859418756</v>
      </c>
      <c r="AQ73" s="246">
        <v>1292.5733849184685</v>
      </c>
      <c r="AR73" s="246">
        <v>1449.750602599353</v>
      </c>
      <c r="AS73" s="246">
        <v>2065.4289360221187</v>
      </c>
      <c r="AT73" s="246">
        <v>1706.2998509436338</v>
      </c>
      <c r="AU73" s="246">
        <v>1520.0476759179519</v>
      </c>
      <c r="AV73" s="246">
        <v>1762.4732283292287</v>
      </c>
      <c r="AW73" s="246">
        <v>1832.4780677332742</v>
      </c>
      <c r="AX73" s="246">
        <v>2798.4042848252843</v>
      </c>
      <c r="AY73" s="246">
        <v>1667.8410040048841</v>
      </c>
      <c r="AZ73" s="246">
        <v>1596.6286062286513</v>
      </c>
      <c r="BA73" s="246">
        <v>2771.9299730327002</v>
      </c>
      <c r="BB73" s="246">
        <v>2896.7194859165379</v>
      </c>
      <c r="BC73" s="246">
        <v>23360.575100472081</v>
      </c>
      <c r="BD73" s="246">
        <v>968.7308087754883</v>
      </c>
    </row>
    <row r="74" spans="1:56" s="31" customFormat="1" ht="15.75" customHeight="1" x14ac:dyDescent="0.2">
      <c r="A74" s="248" t="s">
        <v>122</v>
      </c>
      <c r="B74" s="364">
        <v>2844</v>
      </c>
      <c r="C74" s="248" t="s">
        <v>135</v>
      </c>
      <c r="D74" s="243">
        <v>97.949900030728728</v>
      </c>
      <c r="E74" s="243">
        <v>149.66478348217936</v>
      </c>
      <c r="F74" s="243">
        <v>612.22073286150157</v>
      </c>
      <c r="G74" s="243">
        <v>245.34732830263894</v>
      </c>
      <c r="H74" s="243">
        <v>176.28589471541628</v>
      </c>
      <c r="I74" s="243">
        <v>200.92416237714443</v>
      </c>
      <c r="J74" s="243">
        <v>199.30487722557675</v>
      </c>
      <c r="K74" s="243">
        <v>257.30870682864594</v>
      </c>
      <c r="L74" s="243">
        <v>378.91643821139911</v>
      </c>
      <c r="M74" s="243">
        <v>140.68736661063292</v>
      </c>
      <c r="N74" s="243">
        <v>265.07752174529043</v>
      </c>
      <c r="O74" s="243">
        <v>794.16214456693592</v>
      </c>
      <c r="P74" s="243">
        <v>3517.8498569580897</v>
      </c>
      <c r="Q74" s="243">
        <v>222.18063707709544</v>
      </c>
      <c r="R74" s="243">
        <v>228.2917587293656</v>
      </c>
      <c r="S74" s="243">
        <v>471.86292515174426</v>
      </c>
      <c r="T74" s="243">
        <v>263.888166317301</v>
      </c>
      <c r="U74" s="243">
        <v>230.45825589891805</v>
      </c>
      <c r="V74" s="243">
        <v>291.61341119333008</v>
      </c>
      <c r="W74" s="243">
        <v>339.41821813659021</v>
      </c>
      <c r="X74" s="243">
        <v>255.20907430338934</v>
      </c>
      <c r="Y74" s="243">
        <v>568.44556177426762</v>
      </c>
      <c r="Z74" s="243">
        <v>538.80852066416685</v>
      </c>
      <c r="AA74" s="243">
        <v>543.39221158999658</v>
      </c>
      <c r="AB74" s="243">
        <v>612.40029676793586</v>
      </c>
      <c r="AC74" s="243">
        <v>4565.9690376041008</v>
      </c>
      <c r="AD74" s="243">
        <v>608.31266285454376</v>
      </c>
      <c r="AE74" s="243">
        <v>361.68846616645101</v>
      </c>
      <c r="AF74" s="243">
        <v>986.9199770840205</v>
      </c>
      <c r="AG74" s="243">
        <v>594.02263771103935</v>
      </c>
      <c r="AH74" s="243">
        <v>594.77212714517611</v>
      </c>
      <c r="AI74" s="243">
        <v>850.7150608069303</v>
      </c>
      <c r="AJ74" s="243">
        <v>635.34641142894168</v>
      </c>
      <c r="AK74" s="243">
        <v>613.20852818575383</v>
      </c>
      <c r="AL74" s="243">
        <v>692.28728833198682</v>
      </c>
      <c r="AM74" s="243">
        <v>569.07263500131921</v>
      </c>
      <c r="AN74" s="243">
        <v>696.69402870327531</v>
      </c>
      <c r="AO74" s="243">
        <v>862.91057902720513</v>
      </c>
      <c r="AP74" s="243">
        <v>8065.9504024466441</v>
      </c>
      <c r="AQ74" s="243">
        <v>1311.0669754085723</v>
      </c>
      <c r="AR74" s="243">
        <v>597.69128496966005</v>
      </c>
      <c r="AS74" s="243">
        <v>686.37751546801314</v>
      </c>
      <c r="AT74" s="243">
        <v>589.3902904514365</v>
      </c>
      <c r="AU74" s="243">
        <v>1104.7948274414023</v>
      </c>
      <c r="AV74" s="243">
        <v>493.39442566228672</v>
      </c>
      <c r="AW74" s="243">
        <v>574.07449379461025</v>
      </c>
      <c r="AX74" s="243">
        <v>437.26608375234275</v>
      </c>
      <c r="AY74" s="243">
        <v>401.954330448615</v>
      </c>
      <c r="AZ74" s="243">
        <v>465.24334986008495</v>
      </c>
      <c r="BA74" s="243">
        <v>373.26294422906807</v>
      </c>
      <c r="BB74" s="243">
        <v>756.16037709075567</v>
      </c>
      <c r="BC74" s="243">
        <v>7790.6768985768495</v>
      </c>
      <c r="BD74" s="243">
        <v>647.06957229175259</v>
      </c>
    </row>
    <row r="75" spans="1:56" s="31" customFormat="1" ht="15.75" customHeight="1" x14ac:dyDescent="0.2">
      <c r="A75" s="282" t="s">
        <v>122</v>
      </c>
      <c r="B75" s="366">
        <v>247</v>
      </c>
      <c r="C75" s="268" t="s">
        <v>139</v>
      </c>
      <c r="D75" s="246">
        <v>411.03344595166783</v>
      </c>
      <c r="E75" s="246">
        <v>434.91347816855011</v>
      </c>
      <c r="F75" s="246">
        <v>90.85433854449542</v>
      </c>
      <c r="G75" s="246">
        <v>435.09117628293518</v>
      </c>
      <c r="H75" s="246">
        <v>847.89666964332855</v>
      </c>
      <c r="I75" s="246">
        <v>785.57041459257334</v>
      </c>
      <c r="J75" s="246">
        <v>584.51247906419098</v>
      </c>
      <c r="K75" s="246">
        <v>610.3448708194353</v>
      </c>
      <c r="L75" s="246">
        <v>906.58624235421325</v>
      </c>
      <c r="M75" s="246">
        <v>472.79525099279965</v>
      </c>
      <c r="N75" s="246">
        <v>626.00495724555003</v>
      </c>
      <c r="O75" s="246">
        <v>852.87563506609695</v>
      </c>
      <c r="P75" s="246">
        <v>7058.4789587258365</v>
      </c>
      <c r="Q75" s="247">
        <v>623.16923730318604</v>
      </c>
      <c r="R75" s="247">
        <v>652.18897121397833</v>
      </c>
      <c r="S75" s="247">
        <v>755.68588048307981</v>
      </c>
      <c r="T75" s="247">
        <v>849.53217352216154</v>
      </c>
      <c r="U75" s="247">
        <v>767.52745931655772</v>
      </c>
      <c r="V75" s="247">
        <v>869.43620608590288</v>
      </c>
      <c r="W75" s="247">
        <v>739.9754682489114</v>
      </c>
      <c r="X75" s="247">
        <v>742.63697023871862</v>
      </c>
      <c r="Y75" s="247">
        <v>760.15614686135484</v>
      </c>
      <c r="Z75" s="247">
        <v>744.15623219236898</v>
      </c>
      <c r="AA75" s="247">
        <v>801.82981532324607</v>
      </c>
      <c r="AB75" s="247">
        <v>888.9995385392109</v>
      </c>
      <c r="AC75" s="247">
        <v>9195.2940993286775</v>
      </c>
      <c r="AD75" s="247">
        <v>950.7920993513975</v>
      </c>
      <c r="AE75" s="247">
        <v>432.05736221462763</v>
      </c>
      <c r="AF75" s="247">
        <v>564.96926948215344</v>
      </c>
      <c r="AG75" s="247">
        <v>471.12865076871793</v>
      </c>
      <c r="AH75" s="247">
        <v>735.02145868357184</v>
      </c>
      <c r="AI75" s="247">
        <v>456.34866158256284</v>
      </c>
      <c r="AJ75" s="247">
        <v>762.73979264623381</v>
      </c>
      <c r="AK75" s="247">
        <v>517.11424897529957</v>
      </c>
      <c r="AL75" s="247">
        <v>682.9435928341959</v>
      </c>
      <c r="AM75" s="247">
        <v>492.89370203813644</v>
      </c>
      <c r="AN75" s="247">
        <v>520.75415034239154</v>
      </c>
      <c r="AO75" s="247">
        <v>793.53546034154419</v>
      </c>
      <c r="AP75" s="247">
        <v>7380.2984492608302</v>
      </c>
      <c r="AQ75" s="247">
        <v>570.70702804419432</v>
      </c>
      <c r="AR75" s="247">
        <v>489.96305672307079</v>
      </c>
      <c r="AS75" s="247">
        <v>811.72420293497782</v>
      </c>
      <c r="AT75" s="247">
        <v>718.43813226299335</v>
      </c>
      <c r="AU75" s="247">
        <v>488.79663508890468</v>
      </c>
      <c r="AV75" s="247">
        <v>546.33340545376325</v>
      </c>
      <c r="AW75" s="247">
        <v>598.37459940359076</v>
      </c>
      <c r="AX75" s="247">
        <v>4154.2036264355665</v>
      </c>
      <c r="AY75" s="247">
        <v>1149.87359173854</v>
      </c>
      <c r="AZ75" s="247">
        <v>595.76416697701814</v>
      </c>
      <c r="BA75" s="247">
        <v>528.21293210841156</v>
      </c>
      <c r="BB75" s="247">
        <v>1311.3181594381213</v>
      </c>
      <c r="BC75" s="247">
        <v>11963.709536609153</v>
      </c>
      <c r="BD75" s="247">
        <v>634.14707364048502</v>
      </c>
    </row>
    <row r="76" spans="1:56" s="31" customFormat="1" ht="15.75" customHeight="1" x14ac:dyDescent="0.2">
      <c r="A76" s="248" t="s">
        <v>122</v>
      </c>
      <c r="B76" s="364">
        <v>213</v>
      </c>
      <c r="C76" s="248" t="s">
        <v>211</v>
      </c>
      <c r="D76" s="243">
        <v>382.43045098682842</v>
      </c>
      <c r="E76" s="243">
        <v>252.87742483444254</v>
      </c>
      <c r="F76" s="243">
        <v>176.35745956484499</v>
      </c>
      <c r="G76" s="243">
        <v>467.6971839043793</v>
      </c>
      <c r="H76" s="243">
        <v>607.10371320795184</v>
      </c>
      <c r="I76" s="243">
        <v>232.85101294912783</v>
      </c>
      <c r="J76" s="243">
        <v>363.50585862924595</v>
      </c>
      <c r="K76" s="243">
        <v>437.89714735192797</v>
      </c>
      <c r="L76" s="243">
        <v>360.76948772016561</v>
      </c>
      <c r="M76" s="243">
        <v>345.92013897208909</v>
      </c>
      <c r="N76" s="243">
        <v>316.31141364042259</v>
      </c>
      <c r="O76" s="243">
        <v>313.48813462064049</v>
      </c>
      <c r="P76" s="243">
        <v>4257.2094263820654</v>
      </c>
      <c r="Q76" s="243">
        <v>394.06058589332008</v>
      </c>
      <c r="R76" s="243">
        <v>358.28746463881487</v>
      </c>
      <c r="S76" s="243">
        <v>398.3441426334918</v>
      </c>
      <c r="T76" s="243">
        <v>296.95084899695303</v>
      </c>
      <c r="U76" s="243">
        <v>354.86000132440211</v>
      </c>
      <c r="V76" s="243">
        <v>428.65695416808234</v>
      </c>
      <c r="W76" s="243">
        <v>370.6796334629621</v>
      </c>
      <c r="X76" s="243">
        <v>296.16246551004531</v>
      </c>
      <c r="Y76" s="243">
        <v>371.03342039604877</v>
      </c>
      <c r="Z76" s="243">
        <v>338.87001249776256</v>
      </c>
      <c r="AA76" s="243">
        <v>423.54165184517433</v>
      </c>
      <c r="AB76" s="243">
        <v>371.93975063701248</v>
      </c>
      <c r="AC76" s="243">
        <v>4403.3869320040694</v>
      </c>
      <c r="AD76" s="243">
        <v>474.78714060693022</v>
      </c>
      <c r="AE76" s="243">
        <v>412.95748370906597</v>
      </c>
      <c r="AF76" s="243">
        <v>265.77155549118208</v>
      </c>
      <c r="AG76" s="243">
        <v>480.89758586878685</v>
      </c>
      <c r="AH76" s="243">
        <v>414.87367406879258</v>
      </c>
      <c r="AI76" s="243">
        <v>453.20009884245985</v>
      </c>
      <c r="AJ76" s="243">
        <v>565.32874216366383</v>
      </c>
      <c r="AK76" s="243">
        <v>601.59317550773255</v>
      </c>
      <c r="AL76" s="243">
        <v>413.80965842141001</v>
      </c>
      <c r="AM76" s="243">
        <v>532.01716919992373</v>
      </c>
      <c r="AN76" s="243">
        <v>427.83936164316918</v>
      </c>
      <c r="AO76" s="243">
        <v>406.23707836148708</v>
      </c>
      <c r="AP76" s="243">
        <v>5449.3127238846037</v>
      </c>
      <c r="AQ76" s="243">
        <v>419.79726002079303</v>
      </c>
      <c r="AR76" s="243">
        <v>466.42691893070412</v>
      </c>
      <c r="AS76" s="243">
        <v>433.5818622996461</v>
      </c>
      <c r="AT76" s="243">
        <v>442.20164195632969</v>
      </c>
      <c r="AU76" s="243">
        <v>465.99403337314254</v>
      </c>
      <c r="AV76" s="243">
        <v>476.16792553282011</v>
      </c>
      <c r="AW76" s="243">
        <v>531.4654095054259</v>
      </c>
      <c r="AX76" s="243">
        <v>547.06024782385828</v>
      </c>
      <c r="AY76" s="243">
        <v>536.73896260579522</v>
      </c>
      <c r="AZ76" s="243">
        <v>593.50182787762321</v>
      </c>
      <c r="BA76" s="243">
        <v>558.62033446170506</v>
      </c>
      <c r="BB76" s="243">
        <v>449.57963870600082</v>
      </c>
      <c r="BC76" s="243">
        <v>5921.1360630938443</v>
      </c>
      <c r="BD76" s="243">
        <v>484.18079086201874</v>
      </c>
    </row>
    <row r="77" spans="1:56" s="31" customFormat="1" ht="15.75" customHeight="1" x14ac:dyDescent="0.2">
      <c r="A77" s="268" t="s">
        <v>122</v>
      </c>
      <c r="B77" s="365">
        <v>280</v>
      </c>
      <c r="C77" s="268" t="s">
        <v>212</v>
      </c>
      <c r="D77" s="246">
        <v>527.35585915099898</v>
      </c>
      <c r="E77" s="246">
        <v>184.26561031756162</v>
      </c>
      <c r="F77" s="246">
        <v>140.03175106490903</v>
      </c>
      <c r="G77" s="246">
        <v>501.56974116934919</v>
      </c>
      <c r="H77" s="246">
        <v>605.14007942438411</v>
      </c>
      <c r="I77" s="246">
        <v>400.38626900604635</v>
      </c>
      <c r="J77" s="246">
        <v>502.5557676483017</v>
      </c>
      <c r="K77" s="246">
        <v>527.39876511746002</v>
      </c>
      <c r="L77" s="246">
        <v>612.21643291273938</v>
      </c>
      <c r="M77" s="246">
        <v>774.42559476578992</v>
      </c>
      <c r="N77" s="246">
        <v>1123.1577277969625</v>
      </c>
      <c r="O77" s="246">
        <v>1088.619230209317</v>
      </c>
      <c r="P77" s="246">
        <v>6987.1228285838206</v>
      </c>
      <c r="Q77" s="247">
        <v>554.61674013753145</v>
      </c>
      <c r="R77" s="247">
        <v>395.4718945267262</v>
      </c>
      <c r="S77" s="247">
        <v>516.21026847870587</v>
      </c>
      <c r="T77" s="247">
        <v>423.26564902333996</v>
      </c>
      <c r="U77" s="247">
        <v>265.97760339501662</v>
      </c>
      <c r="V77" s="247">
        <v>337.99724800700108</v>
      </c>
      <c r="W77" s="247">
        <v>442.34570929008657</v>
      </c>
      <c r="X77" s="247">
        <v>482.85500062423876</v>
      </c>
      <c r="Y77" s="247">
        <v>414.06303975457047</v>
      </c>
      <c r="Z77" s="247">
        <v>383.36923603826347</v>
      </c>
      <c r="AA77" s="247">
        <v>396.24842830694843</v>
      </c>
      <c r="AB77" s="247">
        <v>590.68128664310154</v>
      </c>
      <c r="AC77" s="247">
        <v>5203.1021042255315</v>
      </c>
      <c r="AD77" s="247">
        <v>402.7741928745674</v>
      </c>
      <c r="AE77" s="247">
        <v>551.31294402070694</v>
      </c>
      <c r="AF77" s="247">
        <v>488.95258410763256</v>
      </c>
      <c r="AG77" s="247">
        <v>705.10403117014619</v>
      </c>
      <c r="AH77" s="247">
        <v>624.17218405010703</v>
      </c>
      <c r="AI77" s="247">
        <v>534.44929339761563</v>
      </c>
      <c r="AJ77" s="247">
        <v>725.03656171126227</v>
      </c>
      <c r="AK77" s="247">
        <v>678.71761713737033</v>
      </c>
      <c r="AL77" s="247">
        <v>708.93132253764281</v>
      </c>
      <c r="AM77" s="247">
        <v>887.79636048730777</v>
      </c>
      <c r="AN77" s="247">
        <v>671.971336365301</v>
      </c>
      <c r="AO77" s="247">
        <v>1344.0698115876598</v>
      </c>
      <c r="AP77" s="247">
        <v>8323.2882394473218</v>
      </c>
      <c r="AQ77" s="247">
        <v>620.17787301402552</v>
      </c>
      <c r="AR77" s="247">
        <v>812.16511827904901</v>
      </c>
      <c r="AS77" s="247">
        <v>834.38641944277947</v>
      </c>
      <c r="AT77" s="247">
        <v>793.56931588267992</v>
      </c>
      <c r="AU77" s="247">
        <v>719.71913079474132</v>
      </c>
      <c r="AV77" s="247">
        <v>867.53316526842161</v>
      </c>
      <c r="AW77" s="247">
        <v>878.80817154806539</v>
      </c>
      <c r="AX77" s="247">
        <v>928.7782809180477</v>
      </c>
      <c r="AY77" s="247">
        <v>1057.6440029248806</v>
      </c>
      <c r="AZ77" s="247">
        <v>787.74967206177644</v>
      </c>
      <c r="BA77" s="247">
        <v>763.39937756139648</v>
      </c>
      <c r="BB77" s="247">
        <v>1202.0339534488394</v>
      </c>
      <c r="BC77" s="247">
        <v>10265.964481144701</v>
      </c>
      <c r="BD77" s="247">
        <v>457.83571840685312</v>
      </c>
    </row>
    <row r="78" spans="1:56" s="31" customFormat="1" ht="15.75" customHeight="1" x14ac:dyDescent="0.2">
      <c r="A78" s="248" t="s">
        <v>122</v>
      </c>
      <c r="B78" s="367" t="s">
        <v>122</v>
      </c>
      <c r="C78" s="248" t="s">
        <v>129</v>
      </c>
      <c r="D78" s="243">
        <v>4074.0927314798746</v>
      </c>
      <c r="E78" s="243">
        <v>4564.3365994152637</v>
      </c>
      <c r="F78" s="243">
        <v>4608.8484464376661</v>
      </c>
      <c r="G78" s="243">
        <v>3023.9989557794602</v>
      </c>
      <c r="H78" s="243">
        <v>4800.1364015736126</v>
      </c>
      <c r="I78" s="243">
        <v>5611.0736917955001</v>
      </c>
      <c r="J78" s="243">
        <v>5673.2254358466544</v>
      </c>
      <c r="K78" s="243">
        <v>3826.0289761191602</v>
      </c>
      <c r="L78" s="243">
        <v>3955.8097829531466</v>
      </c>
      <c r="M78" s="243">
        <v>2761.3761763971729</v>
      </c>
      <c r="N78" s="243">
        <v>4572.9841213609061</v>
      </c>
      <c r="O78" s="243">
        <v>6466.1426826559955</v>
      </c>
      <c r="P78" s="243">
        <v>53938.054001814417</v>
      </c>
      <c r="Q78" s="243">
        <v>3491.1646347587184</v>
      </c>
      <c r="R78" s="243">
        <v>3241.5416045324778</v>
      </c>
      <c r="S78" s="243">
        <v>3777.6705337764824</v>
      </c>
      <c r="T78" s="243">
        <v>3272.7664166695367</v>
      </c>
      <c r="U78" s="243">
        <v>4907.9925176968263</v>
      </c>
      <c r="V78" s="243">
        <v>5332.6960891906474</v>
      </c>
      <c r="W78" s="243">
        <v>3835.7201218313853</v>
      </c>
      <c r="X78" s="243">
        <v>4612.6685685838065</v>
      </c>
      <c r="Y78" s="243">
        <v>3287.1959207435702</v>
      </c>
      <c r="Z78" s="243">
        <v>6232.6195803780174</v>
      </c>
      <c r="AA78" s="243">
        <v>4420.0013304266395</v>
      </c>
      <c r="AB78" s="243">
        <v>7000.2988148984859</v>
      </c>
      <c r="AC78" s="243">
        <v>53412.336133486591</v>
      </c>
      <c r="AD78" s="243">
        <v>5216.8767200865877</v>
      </c>
      <c r="AE78" s="243">
        <v>3518.473601123671</v>
      </c>
      <c r="AF78" s="243">
        <v>6447.8108303343606</v>
      </c>
      <c r="AG78" s="243">
        <v>4511.6709637755757</v>
      </c>
      <c r="AH78" s="243">
        <v>4770.743563645533</v>
      </c>
      <c r="AI78" s="243">
        <v>7473.9122444189015</v>
      </c>
      <c r="AJ78" s="243">
        <v>4217.2698090480635</v>
      </c>
      <c r="AK78" s="243">
        <v>4129.5213816434161</v>
      </c>
      <c r="AL78" s="243">
        <v>3341.5014436697834</v>
      </c>
      <c r="AM78" s="243">
        <v>3327.5714383205427</v>
      </c>
      <c r="AN78" s="243">
        <v>5289.3399698789326</v>
      </c>
      <c r="AO78" s="243">
        <v>8050.2695204142465</v>
      </c>
      <c r="AP78" s="243">
        <v>60294.961486359614</v>
      </c>
      <c r="AQ78" s="243">
        <v>2901.5868547617501</v>
      </c>
      <c r="AR78" s="243">
        <v>3920.1090129483155</v>
      </c>
      <c r="AS78" s="243">
        <v>2880.1289611569764</v>
      </c>
      <c r="AT78" s="243">
        <v>2664.1183012246915</v>
      </c>
      <c r="AU78" s="243">
        <v>2716.0487512430473</v>
      </c>
      <c r="AV78" s="243">
        <v>4093.9851561569376</v>
      </c>
      <c r="AW78" s="243">
        <v>2900.3288911986342</v>
      </c>
      <c r="AX78" s="243">
        <v>2645.7091653000703</v>
      </c>
      <c r="AY78" s="243">
        <v>2852.6800693078308</v>
      </c>
      <c r="AZ78" s="243">
        <v>4261.0188615741754</v>
      </c>
      <c r="BA78" s="243">
        <v>3028.8445409082933</v>
      </c>
      <c r="BB78" s="243">
        <v>8195.3094808366386</v>
      </c>
      <c r="BC78" s="243">
        <v>43059.868046617361</v>
      </c>
      <c r="BD78" s="243">
        <v>1634.0726999916521</v>
      </c>
    </row>
    <row r="79" spans="1:56" s="257" customFormat="1" ht="15.75" customHeight="1" x14ac:dyDescent="0.2">
      <c r="A79" s="323" t="s">
        <v>164</v>
      </c>
      <c r="B79" s="368" t="s">
        <v>122</v>
      </c>
      <c r="C79" s="273" t="s">
        <v>122</v>
      </c>
      <c r="D79" s="292">
        <v>24519.488329928419</v>
      </c>
      <c r="E79" s="292">
        <v>24628.356794543604</v>
      </c>
      <c r="F79" s="292">
        <v>24654.207854680899</v>
      </c>
      <c r="G79" s="292">
        <v>27525.511240009953</v>
      </c>
      <c r="H79" s="292">
        <v>22861.410228722503</v>
      </c>
      <c r="I79" s="292">
        <v>29540.06530439714</v>
      </c>
      <c r="J79" s="292">
        <v>23654.525539434504</v>
      </c>
      <c r="K79" s="292">
        <v>27158.183057698116</v>
      </c>
      <c r="L79" s="292">
        <v>29173.85964750046</v>
      </c>
      <c r="M79" s="292">
        <v>27938.508216677645</v>
      </c>
      <c r="N79" s="292">
        <v>27386.316299359085</v>
      </c>
      <c r="O79" s="292">
        <v>48020.70172829058</v>
      </c>
      <c r="P79" s="292">
        <v>337061.13424124342</v>
      </c>
      <c r="Q79" s="274">
        <v>27281.521334007237</v>
      </c>
      <c r="R79" s="274">
        <v>25905.453182701869</v>
      </c>
      <c r="S79" s="274">
        <v>24313.14831774768</v>
      </c>
      <c r="T79" s="274">
        <v>25131.824916937723</v>
      </c>
      <c r="U79" s="274">
        <v>33803.679599575844</v>
      </c>
      <c r="V79" s="274">
        <v>28055.457863525698</v>
      </c>
      <c r="W79" s="274">
        <v>29726.118340710054</v>
      </c>
      <c r="X79" s="274">
        <v>32335.831284196815</v>
      </c>
      <c r="Y79" s="274">
        <v>33050.872777284247</v>
      </c>
      <c r="Z79" s="274">
        <v>33112.108738719413</v>
      </c>
      <c r="AA79" s="274">
        <v>32279.877925437882</v>
      </c>
      <c r="AB79" s="274">
        <v>35732.433264546453</v>
      </c>
      <c r="AC79" s="274">
        <v>360728.32754539064</v>
      </c>
      <c r="AD79" s="274">
        <v>30625.577884822589</v>
      </c>
      <c r="AE79" s="274">
        <v>31445.705316291624</v>
      </c>
      <c r="AF79" s="274">
        <v>27764.72045194064</v>
      </c>
      <c r="AG79" s="274">
        <v>32110.790089492413</v>
      </c>
      <c r="AH79" s="274">
        <v>27816.41893870736</v>
      </c>
      <c r="AI79" s="274">
        <v>27615.867033993425</v>
      </c>
      <c r="AJ79" s="274">
        <v>27956.933140741829</v>
      </c>
      <c r="AK79" s="274">
        <v>24253.206591916318</v>
      </c>
      <c r="AL79" s="274">
        <v>29943.079665754358</v>
      </c>
      <c r="AM79" s="274">
        <v>29582.920049143366</v>
      </c>
      <c r="AN79" s="274">
        <v>30659.074424633345</v>
      </c>
      <c r="AO79" s="274">
        <v>38617.07417727619</v>
      </c>
      <c r="AP79" s="274">
        <v>358391.36776471377</v>
      </c>
      <c r="AQ79" s="274">
        <v>30672.801406736638</v>
      </c>
      <c r="AR79" s="274">
        <v>30594.925083879429</v>
      </c>
      <c r="AS79" s="274">
        <v>28907.94624040525</v>
      </c>
      <c r="AT79" s="274">
        <v>28933.163873222653</v>
      </c>
      <c r="AU79" s="274">
        <v>27122.981267456213</v>
      </c>
      <c r="AV79" s="274">
        <v>27557.032379405246</v>
      </c>
      <c r="AW79" s="274">
        <v>28164.036279495664</v>
      </c>
      <c r="AX79" s="274">
        <v>29365.054846681793</v>
      </c>
      <c r="AY79" s="274">
        <v>27393.897882113473</v>
      </c>
      <c r="AZ79" s="274">
        <v>30339.710327896817</v>
      </c>
      <c r="BA79" s="274">
        <v>30075.439987706559</v>
      </c>
      <c r="BB79" s="274">
        <v>34216.643129123513</v>
      </c>
      <c r="BC79" s="274">
        <v>353343.63270412356</v>
      </c>
      <c r="BD79" s="274">
        <v>32127.99812609233</v>
      </c>
    </row>
    <row r="80" spans="1:56" s="31" customFormat="1" ht="15.75" customHeight="1" x14ac:dyDescent="0.2">
      <c r="A80" s="248" t="s">
        <v>122</v>
      </c>
      <c r="B80" s="364">
        <v>212</v>
      </c>
      <c r="C80" s="248" t="s">
        <v>124</v>
      </c>
      <c r="D80" s="243">
        <v>9701.6072913448934</v>
      </c>
      <c r="E80" s="243">
        <v>7856.4219252763542</v>
      </c>
      <c r="F80" s="243">
        <v>8915.5988232732307</v>
      </c>
      <c r="G80" s="243">
        <v>12635.472828502749</v>
      </c>
      <c r="H80" s="243">
        <v>8468.3266975120114</v>
      </c>
      <c r="I80" s="243">
        <v>14002.661736896109</v>
      </c>
      <c r="J80" s="243">
        <v>7739.7850312085529</v>
      </c>
      <c r="K80" s="243">
        <v>12559.58100413779</v>
      </c>
      <c r="L80" s="243">
        <v>13369.254819560674</v>
      </c>
      <c r="M80" s="243">
        <v>14072.987450805022</v>
      </c>
      <c r="N80" s="243">
        <v>12399.197373853365</v>
      </c>
      <c r="O80" s="243">
        <v>29783.671216756899</v>
      </c>
      <c r="P80" s="243">
        <v>151504.56619912764</v>
      </c>
      <c r="Q80" s="243">
        <v>12542.348457960148</v>
      </c>
      <c r="R80" s="243">
        <v>9182.5123812944203</v>
      </c>
      <c r="S80" s="243">
        <v>10195.77466771453</v>
      </c>
      <c r="T80" s="243">
        <v>12976.029024899661</v>
      </c>
      <c r="U80" s="243">
        <v>17179.70472513116</v>
      </c>
      <c r="V80" s="243">
        <v>11844.400262549922</v>
      </c>
      <c r="W80" s="243">
        <v>12928.015160870804</v>
      </c>
      <c r="X80" s="243">
        <v>14254.334721615995</v>
      </c>
      <c r="Y80" s="243">
        <v>14406.433079547922</v>
      </c>
      <c r="Z80" s="243">
        <v>14569.837747582174</v>
      </c>
      <c r="AA80" s="243">
        <v>17759.181470689251</v>
      </c>
      <c r="AB80" s="243">
        <v>15368.202192968209</v>
      </c>
      <c r="AC80" s="243">
        <v>163206.77389282416</v>
      </c>
      <c r="AD80" s="243">
        <v>13576.8764115329</v>
      </c>
      <c r="AE80" s="243">
        <v>10481.883091626914</v>
      </c>
      <c r="AF80" s="243">
        <v>9784.9388303383275</v>
      </c>
      <c r="AG80" s="243">
        <v>12169.367160735188</v>
      </c>
      <c r="AH80" s="243">
        <v>10289.619643207909</v>
      </c>
      <c r="AI80" s="243">
        <v>8892.1335896905057</v>
      </c>
      <c r="AJ80" s="243">
        <v>8724.7362131064729</v>
      </c>
      <c r="AK80" s="243">
        <v>6828.3647304008828</v>
      </c>
      <c r="AL80" s="243">
        <v>8531.3053868659699</v>
      </c>
      <c r="AM80" s="243">
        <v>9014.6573572704347</v>
      </c>
      <c r="AN80" s="243">
        <v>11557.757824254239</v>
      </c>
      <c r="AO80" s="243">
        <v>14022.549991132091</v>
      </c>
      <c r="AP80" s="243">
        <v>123874.19023016184</v>
      </c>
      <c r="AQ80" s="243">
        <v>10827.975388249588</v>
      </c>
      <c r="AR80" s="243">
        <v>9262.5281313969408</v>
      </c>
      <c r="AS80" s="243">
        <v>8860.0488679646551</v>
      </c>
      <c r="AT80" s="243">
        <v>10031.220766962753</v>
      </c>
      <c r="AU80" s="243">
        <v>9375.9060565544878</v>
      </c>
      <c r="AV80" s="243">
        <v>9161.4196217810186</v>
      </c>
      <c r="AW80" s="243">
        <v>9031.803209720727</v>
      </c>
      <c r="AX80" s="243">
        <v>9648.2924730229843</v>
      </c>
      <c r="AY80" s="243">
        <v>8005.9152845384215</v>
      </c>
      <c r="AZ80" s="243">
        <v>11580.998174992281</v>
      </c>
      <c r="BA80" s="243">
        <v>13470.724872452909</v>
      </c>
      <c r="BB80" s="243">
        <v>9075.4600285887791</v>
      </c>
      <c r="BC80" s="243">
        <v>118332.29287622555</v>
      </c>
      <c r="BD80" s="243">
        <v>12581.626026402137</v>
      </c>
    </row>
    <row r="81" spans="1:56" s="31" customFormat="1" ht="15.75" customHeight="1" x14ac:dyDescent="0.2">
      <c r="A81" s="244" t="s">
        <v>122</v>
      </c>
      <c r="B81" s="365">
        <v>2841</v>
      </c>
      <c r="C81" s="268" t="s">
        <v>130</v>
      </c>
      <c r="D81" s="246">
        <v>5388.361358872341</v>
      </c>
      <c r="E81" s="246">
        <v>7299.3128463583389</v>
      </c>
      <c r="F81" s="246">
        <v>6584.5887175559201</v>
      </c>
      <c r="G81" s="246">
        <v>4959.3644261955369</v>
      </c>
      <c r="H81" s="246">
        <v>4602.1168946892512</v>
      </c>
      <c r="I81" s="246">
        <v>4133.4361405323807</v>
      </c>
      <c r="J81" s="246">
        <v>4552.1902486211784</v>
      </c>
      <c r="K81" s="246">
        <v>4607.463087669048</v>
      </c>
      <c r="L81" s="246">
        <v>5842.1901047240735</v>
      </c>
      <c r="M81" s="246">
        <v>6081.2779829275314</v>
      </c>
      <c r="N81" s="246">
        <v>6635.2688386224027</v>
      </c>
      <c r="O81" s="246">
        <v>6550.0877675711818</v>
      </c>
      <c r="P81" s="246">
        <v>67235.658414339166</v>
      </c>
      <c r="Q81" s="247">
        <v>6199.9800644887073</v>
      </c>
      <c r="R81" s="247">
        <v>6388.5457606916352</v>
      </c>
      <c r="S81" s="247">
        <v>5406.2615884026809</v>
      </c>
      <c r="T81" s="247">
        <v>4436.7503635707144</v>
      </c>
      <c r="U81" s="247">
        <v>7954.8506083012744</v>
      </c>
      <c r="V81" s="247">
        <v>5940.7695119860045</v>
      </c>
      <c r="W81" s="247">
        <v>6837.7483554753862</v>
      </c>
      <c r="X81" s="247">
        <v>8914.1318973156613</v>
      </c>
      <c r="Y81" s="247">
        <v>7695.6171699950391</v>
      </c>
      <c r="Z81" s="247">
        <v>9079.4193655194831</v>
      </c>
      <c r="AA81" s="247">
        <v>6040.5577920992091</v>
      </c>
      <c r="AB81" s="247">
        <v>6351.9892540016481</v>
      </c>
      <c r="AC81" s="247">
        <v>81246.621731847452</v>
      </c>
      <c r="AD81" s="247">
        <v>6293.3646107797049</v>
      </c>
      <c r="AE81" s="247">
        <v>8411.072687023081</v>
      </c>
      <c r="AF81" s="247">
        <v>7312.1722056146264</v>
      </c>
      <c r="AG81" s="247">
        <v>7829.459960361758</v>
      </c>
      <c r="AH81" s="247">
        <v>7610.7870279431445</v>
      </c>
      <c r="AI81" s="247">
        <v>7269.9200578213549</v>
      </c>
      <c r="AJ81" s="247">
        <v>7907.6473387820715</v>
      </c>
      <c r="AK81" s="247">
        <v>7429.9697124395625</v>
      </c>
      <c r="AL81" s="247">
        <v>10263.155629666608</v>
      </c>
      <c r="AM81" s="247">
        <v>8621.6737616691007</v>
      </c>
      <c r="AN81" s="247">
        <v>7876.5197104451554</v>
      </c>
      <c r="AO81" s="247">
        <v>8608.6904913144881</v>
      </c>
      <c r="AP81" s="247">
        <v>95434.433193860677</v>
      </c>
      <c r="AQ81" s="247">
        <v>7097.6386492818074</v>
      </c>
      <c r="AR81" s="247">
        <v>8953.0435203914785</v>
      </c>
      <c r="AS81" s="247">
        <v>9448.9868718702255</v>
      </c>
      <c r="AT81" s="247">
        <v>8117.0809717166703</v>
      </c>
      <c r="AU81" s="247">
        <v>7204.1012233012489</v>
      </c>
      <c r="AV81" s="247">
        <v>7448.99294759438</v>
      </c>
      <c r="AW81" s="247">
        <v>6978.7930757142685</v>
      </c>
      <c r="AX81" s="247">
        <v>6877.7553810575564</v>
      </c>
      <c r="AY81" s="247">
        <v>6448.4783076488502</v>
      </c>
      <c r="AZ81" s="247">
        <v>7049.0618209199847</v>
      </c>
      <c r="BA81" s="247">
        <v>6246.2992195306615</v>
      </c>
      <c r="BB81" s="247">
        <v>7391.5424179788661</v>
      </c>
      <c r="BC81" s="247">
        <v>89261.774407006014</v>
      </c>
      <c r="BD81" s="247">
        <v>6639.8743780004625</v>
      </c>
    </row>
    <row r="82" spans="1:56" s="31" customFormat="1" ht="15.75" customHeight="1" x14ac:dyDescent="0.2">
      <c r="A82" s="248" t="s">
        <v>122</v>
      </c>
      <c r="B82" s="364">
        <v>263</v>
      </c>
      <c r="C82" s="248" t="s">
        <v>138</v>
      </c>
      <c r="D82" s="243">
        <v>3000.1249152136365</v>
      </c>
      <c r="E82" s="243">
        <v>3434.4464675267568</v>
      </c>
      <c r="F82" s="243">
        <v>3814.72276574328</v>
      </c>
      <c r="G82" s="243">
        <v>3866.0027055639557</v>
      </c>
      <c r="H82" s="243">
        <v>3684.1524054334986</v>
      </c>
      <c r="I82" s="243">
        <v>5033.9656739256407</v>
      </c>
      <c r="J82" s="243">
        <v>3748.883243804853</v>
      </c>
      <c r="K82" s="243">
        <v>3292.4041402558487</v>
      </c>
      <c r="L82" s="243">
        <v>3767.0371438798411</v>
      </c>
      <c r="M82" s="243">
        <v>3125.1301494097843</v>
      </c>
      <c r="N82" s="243">
        <v>3170.3013576065232</v>
      </c>
      <c r="O82" s="243">
        <v>4689.0222126023809</v>
      </c>
      <c r="P82" s="243">
        <v>44626.193180965965</v>
      </c>
      <c r="Q82" s="243">
        <v>2525.1909198056087</v>
      </c>
      <c r="R82" s="243">
        <v>2964.169587949481</v>
      </c>
      <c r="S82" s="243">
        <v>3776.4807234222421</v>
      </c>
      <c r="T82" s="243">
        <v>2945.2716655966919</v>
      </c>
      <c r="U82" s="243">
        <v>3188.4557543137571</v>
      </c>
      <c r="V82" s="243">
        <v>3776.5435703748831</v>
      </c>
      <c r="W82" s="243">
        <v>3179.9565809561923</v>
      </c>
      <c r="X82" s="243">
        <v>3775.7550297112739</v>
      </c>
      <c r="Y82" s="243">
        <v>3225.5101359613377</v>
      </c>
      <c r="Z82" s="243">
        <v>3505.5498389931176</v>
      </c>
      <c r="AA82" s="243">
        <v>3252.4906202668376</v>
      </c>
      <c r="AB82" s="243">
        <v>5970.5127796741344</v>
      </c>
      <c r="AC82" s="243">
        <v>42085.887207025582</v>
      </c>
      <c r="AD82" s="243">
        <v>2959.4061147085495</v>
      </c>
      <c r="AE82" s="243">
        <v>4000.0210717077803</v>
      </c>
      <c r="AF82" s="243">
        <v>4611.4919221579839</v>
      </c>
      <c r="AG82" s="243">
        <v>4309.9700911571153</v>
      </c>
      <c r="AH82" s="243">
        <v>3854.694366888883</v>
      </c>
      <c r="AI82" s="243">
        <v>3983.175855089331</v>
      </c>
      <c r="AJ82" s="243">
        <v>4091.9237252321886</v>
      </c>
      <c r="AK82" s="243">
        <v>3962.8306284898899</v>
      </c>
      <c r="AL82" s="243">
        <v>4136.4941980246822</v>
      </c>
      <c r="AM82" s="243">
        <v>5484.1512615063266</v>
      </c>
      <c r="AN82" s="243">
        <v>4087.9707986348412</v>
      </c>
      <c r="AO82" s="243">
        <v>7280.1081818610455</v>
      </c>
      <c r="AP82" s="243">
        <v>52762.238215458659</v>
      </c>
      <c r="AQ82" s="243">
        <v>5107.8320680806346</v>
      </c>
      <c r="AR82" s="243">
        <v>3883.5879795055648</v>
      </c>
      <c r="AS82" s="243">
        <v>4513.0657759904061</v>
      </c>
      <c r="AT82" s="243">
        <v>4886.5617976478052</v>
      </c>
      <c r="AU82" s="243">
        <v>4087.045187444392</v>
      </c>
      <c r="AV82" s="243">
        <v>4649.0277112622116</v>
      </c>
      <c r="AW82" s="243">
        <v>4229.6841011173374</v>
      </c>
      <c r="AX82" s="243">
        <v>4098.1692959323454</v>
      </c>
      <c r="AY82" s="243">
        <v>5941.3091388226867</v>
      </c>
      <c r="AZ82" s="243">
        <v>4792.6249690237828</v>
      </c>
      <c r="BA82" s="243">
        <v>3956.8170120626432</v>
      </c>
      <c r="BB82" s="243">
        <v>9228.1988619110616</v>
      </c>
      <c r="BC82" s="243">
        <v>59373.923898800895</v>
      </c>
      <c r="BD82" s="243">
        <v>5489.7236010518936</v>
      </c>
    </row>
    <row r="83" spans="1:56" s="31" customFormat="1" ht="15.75" customHeight="1" x14ac:dyDescent="0.2">
      <c r="A83" s="244" t="s">
        <v>122</v>
      </c>
      <c r="B83" s="369">
        <v>211</v>
      </c>
      <c r="C83" s="244" t="s">
        <v>123</v>
      </c>
      <c r="D83" s="247">
        <v>2612.7757421881606</v>
      </c>
      <c r="E83" s="247">
        <v>2683.4239959928645</v>
      </c>
      <c r="F83" s="247">
        <v>1897.334546098492</v>
      </c>
      <c r="G83" s="247">
        <v>2113.6401385506183</v>
      </c>
      <c r="H83" s="247">
        <v>2743.8948142994709</v>
      </c>
      <c r="I83" s="247">
        <v>3082.3132043791288</v>
      </c>
      <c r="J83" s="247">
        <v>4281.3679977205647</v>
      </c>
      <c r="K83" s="247">
        <v>1868.9222147883654</v>
      </c>
      <c r="L83" s="247">
        <v>2311.6298508836171</v>
      </c>
      <c r="M83" s="247">
        <v>1934.1821279779367</v>
      </c>
      <c r="N83" s="247">
        <v>2000.5966854357468</v>
      </c>
      <c r="O83" s="247">
        <v>1617.7181024312263</v>
      </c>
      <c r="P83" s="247">
        <v>29147.799420746196</v>
      </c>
      <c r="Q83" s="247">
        <v>3035.1815937627148</v>
      </c>
      <c r="R83" s="247">
        <v>4515.5105153168906</v>
      </c>
      <c r="S83" s="247">
        <v>2494.2885502453123</v>
      </c>
      <c r="T83" s="247">
        <v>2160.6939612590927</v>
      </c>
      <c r="U83" s="247">
        <v>2947.4860305425309</v>
      </c>
      <c r="V83" s="247">
        <v>2356.7168925485707</v>
      </c>
      <c r="W83" s="247">
        <v>3573.8435331658015</v>
      </c>
      <c r="X83" s="247">
        <v>2112.9449079703159</v>
      </c>
      <c r="Y83" s="247">
        <v>2752.6363121944996</v>
      </c>
      <c r="Z83" s="247">
        <v>2365.9658935380708</v>
      </c>
      <c r="AA83" s="247">
        <v>1963.57701214237</v>
      </c>
      <c r="AB83" s="247">
        <v>1801.279772661301</v>
      </c>
      <c r="AC83" s="247">
        <v>32080.124975347477</v>
      </c>
      <c r="AD83" s="247">
        <v>3082.9145330364549</v>
      </c>
      <c r="AE83" s="247">
        <v>4661.1268214467163</v>
      </c>
      <c r="AF83" s="247">
        <v>2561.671127876712</v>
      </c>
      <c r="AG83" s="247">
        <v>2447.9796751547919</v>
      </c>
      <c r="AH83" s="247">
        <v>2656.4108671749345</v>
      </c>
      <c r="AI83" s="247">
        <v>2784.6763020750241</v>
      </c>
      <c r="AJ83" s="247">
        <v>2853.9989586444735</v>
      </c>
      <c r="AK83" s="247">
        <v>1822.7775990752825</v>
      </c>
      <c r="AL83" s="247">
        <v>2839.1225305811031</v>
      </c>
      <c r="AM83" s="247">
        <v>2078.1626885235096</v>
      </c>
      <c r="AN83" s="247">
        <v>2231.5619958540638</v>
      </c>
      <c r="AO83" s="247">
        <v>2091.4075227963353</v>
      </c>
      <c r="AP83" s="247">
        <v>32111.810622239398</v>
      </c>
      <c r="AQ83" s="247">
        <v>3094.492251033982</v>
      </c>
      <c r="AR83" s="247">
        <v>3870.8831260068559</v>
      </c>
      <c r="AS83" s="247">
        <v>2373.6468262407921</v>
      </c>
      <c r="AT83" s="247">
        <v>2049.890193586371</v>
      </c>
      <c r="AU83" s="247">
        <v>2445.4698361794558</v>
      </c>
      <c r="AV83" s="247">
        <v>2288.4254003291608</v>
      </c>
      <c r="AW83" s="247">
        <v>2861.3922813269487</v>
      </c>
      <c r="AX83" s="247">
        <v>2183.2459470712311</v>
      </c>
      <c r="AY83" s="247">
        <v>3132.6878812262075</v>
      </c>
      <c r="AZ83" s="247">
        <v>2527.4832819926005</v>
      </c>
      <c r="BA83" s="247">
        <v>2213.8331036972149</v>
      </c>
      <c r="BB83" s="247">
        <v>2171.6890274038606</v>
      </c>
      <c r="BC83" s="247">
        <v>31213.139156094679</v>
      </c>
      <c r="BD83" s="247">
        <v>3612.0860101450457</v>
      </c>
    </row>
    <row r="84" spans="1:56" s="31" customFormat="1" ht="15.75" customHeight="1" x14ac:dyDescent="0.2">
      <c r="A84" s="248" t="s">
        <v>122</v>
      </c>
      <c r="B84" s="364">
        <v>213</v>
      </c>
      <c r="C84" s="248" t="s">
        <v>211</v>
      </c>
      <c r="D84" s="243">
        <v>1254.0818514034811</v>
      </c>
      <c r="E84" s="243">
        <v>911.05758987472279</v>
      </c>
      <c r="F84" s="243">
        <v>597.69603710485239</v>
      </c>
      <c r="G84" s="243">
        <v>1317.7394461666308</v>
      </c>
      <c r="H84" s="243">
        <v>891.26879161701765</v>
      </c>
      <c r="I84" s="243">
        <v>587.8738668453143</v>
      </c>
      <c r="J84" s="243">
        <v>824.21178035948947</v>
      </c>
      <c r="K84" s="243">
        <v>796.51484310603496</v>
      </c>
      <c r="L84" s="243">
        <v>1086.4407234579357</v>
      </c>
      <c r="M84" s="243">
        <v>720.69849029286206</v>
      </c>
      <c r="N84" s="243">
        <v>643.84625096295792</v>
      </c>
      <c r="O84" s="243">
        <v>750.66179854235179</v>
      </c>
      <c r="P84" s="243">
        <v>10382.091469733652</v>
      </c>
      <c r="Q84" s="243">
        <v>847.64012529954539</v>
      </c>
      <c r="R84" s="243">
        <v>793.22626734227026</v>
      </c>
      <c r="S84" s="243">
        <v>284.40894374949767</v>
      </c>
      <c r="T84" s="243">
        <v>371.11773292428433</v>
      </c>
      <c r="U84" s="243">
        <v>342.58909659011954</v>
      </c>
      <c r="V84" s="243">
        <v>450.01197361750451</v>
      </c>
      <c r="W84" s="243">
        <v>287.56422707962599</v>
      </c>
      <c r="X84" s="243">
        <v>589.08030027773862</v>
      </c>
      <c r="Y84" s="243">
        <v>419.29512662439305</v>
      </c>
      <c r="Z84" s="243">
        <v>404.63990988837429</v>
      </c>
      <c r="AA84" s="243">
        <v>365.62228725429787</v>
      </c>
      <c r="AB84" s="243">
        <v>399.99374158019089</v>
      </c>
      <c r="AC84" s="243">
        <v>5555.1897322278419</v>
      </c>
      <c r="AD84" s="243">
        <v>535.76718727615253</v>
      </c>
      <c r="AE84" s="243">
        <v>617.64489656672288</v>
      </c>
      <c r="AF84" s="243">
        <v>388.84593250112061</v>
      </c>
      <c r="AG84" s="243">
        <v>442.5734014505129</v>
      </c>
      <c r="AH84" s="243">
        <v>459.47654585395026</v>
      </c>
      <c r="AI84" s="243">
        <v>795.30780298887134</v>
      </c>
      <c r="AJ84" s="243">
        <v>424.13923958992075</v>
      </c>
      <c r="AK84" s="243">
        <v>603.16491994013597</v>
      </c>
      <c r="AL84" s="243">
        <v>652.08391096993819</v>
      </c>
      <c r="AM84" s="243">
        <v>810.37800008000988</v>
      </c>
      <c r="AN84" s="243">
        <v>905.8548277451689</v>
      </c>
      <c r="AO84" s="243">
        <v>709.61242275154382</v>
      </c>
      <c r="AP84" s="243">
        <v>7344.8490877140475</v>
      </c>
      <c r="AQ84" s="243">
        <v>1260.1639095907656</v>
      </c>
      <c r="AR84" s="243">
        <v>1016.8672101164016</v>
      </c>
      <c r="AS84" s="243">
        <v>850.65858162061829</v>
      </c>
      <c r="AT84" s="243">
        <v>682.74824426553528</v>
      </c>
      <c r="AU84" s="243">
        <v>586.7271100875962</v>
      </c>
      <c r="AV84" s="243">
        <v>722.26479218376608</v>
      </c>
      <c r="AW84" s="243">
        <v>596.35794449187676</v>
      </c>
      <c r="AX84" s="243">
        <v>809.74294523238132</v>
      </c>
      <c r="AY84" s="243">
        <v>649.52863333241578</v>
      </c>
      <c r="AZ84" s="243">
        <v>686.7329949400729</v>
      </c>
      <c r="BA84" s="243">
        <v>657.55796294421373</v>
      </c>
      <c r="BB84" s="243">
        <v>769.93417619540264</v>
      </c>
      <c r="BC84" s="243">
        <v>9289.2845050010455</v>
      </c>
      <c r="BD84" s="243">
        <v>1104.1041391163308</v>
      </c>
    </row>
    <row r="85" spans="1:56" s="31" customFormat="1" ht="15.75" customHeight="1" x14ac:dyDescent="0.2">
      <c r="A85" s="268" t="s">
        <v>122</v>
      </c>
      <c r="B85" s="365">
        <v>280</v>
      </c>
      <c r="C85" s="268" t="s">
        <v>212</v>
      </c>
      <c r="D85" s="246">
        <v>532.38209150716864</v>
      </c>
      <c r="E85" s="246">
        <v>617.9007907197057</v>
      </c>
      <c r="F85" s="246">
        <v>667.16678119304584</v>
      </c>
      <c r="G85" s="246">
        <v>848.14533788981896</v>
      </c>
      <c r="H85" s="246">
        <v>640.39740765538806</v>
      </c>
      <c r="I85" s="246">
        <v>472.16223064280825</v>
      </c>
      <c r="J85" s="246">
        <v>430.44427415315494</v>
      </c>
      <c r="K85" s="246">
        <v>536.80843275442533</v>
      </c>
      <c r="L85" s="246">
        <v>586.76765491916251</v>
      </c>
      <c r="M85" s="246">
        <v>412.67300600615147</v>
      </c>
      <c r="N85" s="246">
        <v>510.38289159173354</v>
      </c>
      <c r="O85" s="246">
        <v>882.98261671921546</v>
      </c>
      <c r="P85" s="246">
        <v>7138.2135157517787</v>
      </c>
      <c r="Q85" s="246">
        <v>511.71954936166662</v>
      </c>
      <c r="R85" s="246">
        <v>548.56949530122392</v>
      </c>
      <c r="S85" s="246">
        <v>451.87155156614187</v>
      </c>
      <c r="T85" s="246">
        <v>539.61913624595491</v>
      </c>
      <c r="U85" s="246">
        <v>435.3872767593873</v>
      </c>
      <c r="V85" s="246">
        <v>617.680793959065</v>
      </c>
      <c r="W85" s="246">
        <v>696.93173582621921</v>
      </c>
      <c r="X85" s="246">
        <v>583.42553384389521</v>
      </c>
      <c r="Y85" s="246">
        <v>1271.1489118728332</v>
      </c>
      <c r="Z85" s="246">
        <v>598.89804403408129</v>
      </c>
      <c r="AA85" s="246">
        <v>808.11962415587311</v>
      </c>
      <c r="AB85" s="246">
        <v>1327.6141197958295</v>
      </c>
      <c r="AC85" s="246">
        <v>8390.9857727221715</v>
      </c>
      <c r="AD85" s="246">
        <v>524.56801112753885</v>
      </c>
      <c r="AE85" s="246">
        <v>1404.2556766571629</v>
      </c>
      <c r="AF85" s="246">
        <v>1326.1352663416421</v>
      </c>
      <c r="AG85" s="246">
        <v>840.95727601159172</v>
      </c>
      <c r="AH85" s="246">
        <v>308.77149745227126</v>
      </c>
      <c r="AI85" s="246">
        <v>1261.2822261419508</v>
      </c>
      <c r="AJ85" s="246">
        <v>845.90934741240915</v>
      </c>
      <c r="AK85" s="246">
        <v>714.72360101732966</v>
      </c>
      <c r="AL85" s="246">
        <v>826.59218299177019</v>
      </c>
      <c r="AM85" s="246">
        <v>815.26825698263542</v>
      </c>
      <c r="AN85" s="246">
        <v>869.86446425011138</v>
      </c>
      <c r="AO85" s="246">
        <v>1807.548506281576</v>
      </c>
      <c r="AP85" s="246">
        <v>11545.876312667988</v>
      </c>
      <c r="AQ85" s="246">
        <v>1093.1599071072144</v>
      </c>
      <c r="AR85" s="246">
        <v>1669.4940587943167</v>
      </c>
      <c r="AS85" s="246">
        <v>753.63875408441436</v>
      </c>
      <c r="AT85" s="246">
        <v>901.25576483671534</v>
      </c>
      <c r="AU85" s="246">
        <v>1040.8885230457395</v>
      </c>
      <c r="AV85" s="246">
        <v>1012.4891515477126</v>
      </c>
      <c r="AW85" s="246">
        <v>1151.1065741118825</v>
      </c>
      <c r="AX85" s="246">
        <v>1116.9466889870521</v>
      </c>
      <c r="AY85" s="246">
        <v>1115.307127712628</v>
      </c>
      <c r="AZ85" s="246">
        <v>1288.6897768872122</v>
      </c>
      <c r="BA85" s="246">
        <v>1261.979830171985</v>
      </c>
      <c r="BB85" s="246">
        <v>1475.0023460970942</v>
      </c>
      <c r="BC85" s="246">
        <v>13879.958503383972</v>
      </c>
      <c r="BD85" s="246">
        <v>720.48628064941579</v>
      </c>
    </row>
    <row r="86" spans="1:56" s="31" customFormat="1" ht="15.75" customHeight="1" x14ac:dyDescent="0.2">
      <c r="A86" s="248" t="s">
        <v>122</v>
      </c>
      <c r="B86" s="364">
        <v>277</v>
      </c>
      <c r="C86" s="248" t="s">
        <v>132</v>
      </c>
      <c r="D86" s="243">
        <v>147.31713769305276</v>
      </c>
      <c r="E86" s="243">
        <v>286.31174718747343</v>
      </c>
      <c r="F86" s="243">
        <v>698.59037656442911</v>
      </c>
      <c r="G86" s="243">
        <v>331.93882807775003</v>
      </c>
      <c r="H86" s="243">
        <v>212.95673074221938</v>
      </c>
      <c r="I86" s="243">
        <v>572.63460054442305</v>
      </c>
      <c r="J86" s="243">
        <v>543.62261172251681</v>
      </c>
      <c r="K86" s="243">
        <v>2204.9602247222028</v>
      </c>
      <c r="L86" s="243">
        <v>601.19211006910541</v>
      </c>
      <c r="M86" s="243">
        <v>315.4217996513101</v>
      </c>
      <c r="N86" s="243">
        <v>493.2428199168308</v>
      </c>
      <c r="O86" s="243">
        <v>1060.9750287668935</v>
      </c>
      <c r="P86" s="243">
        <v>7469.1640156582071</v>
      </c>
      <c r="Q86" s="243">
        <v>258.44566499091599</v>
      </c>
      <c r="R86" s="243">
        <v>196.88066852483672</v>
      </c>
      <c r="S86" s="243">
        <v>239.36147748970131</v>
      </c>
      <c r="T86" s="243">
        <v>320.4836827762914</v>
      </c>
      <c r="U86" s="243">
        <v>277.38574971813836</v>
      </c>
      <c r="V86" s="243">
        <v>419.81408647630252</v>
      </c>
      <c r="W86" s="243">
        <v>536.63152392481982</v>
      </c>
      <c r="X86" s="243">
        <v>473.54339188038239</v>
      </c>
      <c r="Y86" s="243">
        <v>1266.6921767249369</v>
      </c>
      <c r="Z86" s="243">
        <v>501.76471401637173</v>
      </c>
      <c r="AA86" s="243">
        <v>421.8656609125436</v>
      </c>
      <c r="AB86" s="243">
        <v>1442.2565296557646</v>
      </c>
      <c r="AC86" s="243">
        <v>6355.1253270910038</v>
      </c>
      <c r="AD86" s="243">
        <v>2077.9042404917491</v>
      </c>
      <c r="AE86" s="243">
        <v>552.86809992938993</v>
      </c>
      <c r="AF86" s="243">
        <v>316.34394332300616</v>
      </c>
      <c r="AG86" s="243">
        <v>2457.165617912442</v>
      </c>
      <c r="AH86" s="243">
        <v>777.27572265689514</v>
      </c>
      <c r="AI86" s="243">
        <v>720.79849668435008</v>
      </c>
      <c r="AJ86" s="243">
        <v>1300.0999483956878</v>
      </c>
      <c r="AK86" s="243">
        <v>1411.1155949833039</v>
      </c>
      <c r="AL86" s="243">
        <v>893.63298948630381</v>
      </c>
      <c r="AM86" s="243">
        <v>1075.9939474805092</v>
      </c>
      <c r="AN86" s="243">
        <v>1562.8934828685753</v>
      </c>
      <c r="AO86" s="243">
        <v>1698.5629206969179</v>
      </c>
      <c r="AP86" s="243">
        <v>14844.655004909124</v>
      </c>
      <c r="AQ86" s="243">
        <v>505.55494273056877</v>
      </c>
      <c r="AR86" s="243">
        <v>485.86538112137981</v>
      </c>
      <c r="AS86" s="243">
        <v>408.79405850621589</v>
      </c>
      <c r="AT86" s="243">
        <v>630.53856541425057</v>
      </c>
      <c r="AU86" s="243">
        <v>609.70076462275597</v>
      </c>
      <c r="AV86" s="243">
        <v>878.50948950890859</v>
      </c>
      <c r="AW86" s="243">
        <v>1104.0758751252829</v>
      </c>
      <c r="AX86" s="243">
        <v>341.49479523990487</v>
      </c>
      <c r="AY86" s="243">
        <v>257.62528899508749</v>
      </c>
      <c r="AZ86" s="243">
        <v>341.1258198871522</v>
      </c>
      <c r="BA86" s="243">
        <v>304.63659534007428</v>
      </c>
      <c r="BB86" s="243">
        <v>988.39242657752879</v>
      </c>
      <c r="BC86" s="243">
        <v>6856.3140030691102</v>
      </c>
      <c r="BD86" s="243">
        <v>416.14342077322101</v>
      </c>
    </row>
    <row r="87" spans="1:56" s="31" customFormat="1" ht="15.75" customHeight="1" x14ac:dyDescent="0.2">
      <c r="A87" s="282" t="s">
        <v>122</v>
      </c>
      <c r="B87" s="366">
        <v>278</v>
      </c>
      <c r="C87" s="268" t="s">
        <v>133</v>
      </c>
      <c r="D87" s="246">
        <v>148.52475358522304</v>
      </c>
      <c r="E87" s="246">
        <v>272.62138917674054</v>
      </c>
      <c r="F87" s="246">
        <v>358.23712976276516</v>
      </c>
      <c r="G87" s="246">
        <v>176.74905918351317</v>
      </c>
      <c r="H87" s="246">
        <v>317.66454137386302</v>
      </c>
      <c r="I87" s="246">
        <v>233.07208941427879</v>
      </c>
      <c r="J87" s="246">
        <v>184.06335712372888</v>
      </c>
      <c r="K87" s="246">
        <v>135.02027477573114</v>
      </c>
      <c r="L87" s="246">
        <v>347.70418330175289</v>
      </c>
      <c r="M87" s="246">
        <v>218.2451254816805</v>
      </c>
      <c r="N87" s="246">
        <v>150.04727339992701</v>
      </c>
      <c r="O87" s="246">
        <v>652.65722157315258</v>
      </c>
      <c r="P87" s="246">
        <v>3194.6063981523566</v>
      </c>
      <c r="Q87" s="247">
        <v>186.40975534735534</v>
      </c>
      <c r="R87" s="247">
        <v>155.23225824920826</v>
      </c>
      <c r="S87" s="247">
        <v>141.83437392643586</v>
      </c>
      <c r="T87" s="247">
        <v>189.80889597852914</v>
      </c>
      <c r="U87" s="247">
        <v>276.12872591101672</v>
      </c>
      <c r="V87" s="247">
        <v>255.41305521379306</v>
      </c>
      <c r="W87" s="247">
        <v>209.72131237011524</v>
      </c>
      <c r="X87" s="247">
        <v>252.18184954278937</v>
      </c>
      <c r="Y87" s="247">
        <v>399.36515081871607</v>
      </c>
      <c r="Z87" s="247">
        <v>301.10055790335844</v>
      </c>
      <c r="AA87" s="247">
        <v>233.84938811103666</v>
      </c>
      <c r="AB87" s="247">
        <v>588.28935084920272</v>
      </c>
      <c r="AC87" s="247">
        <v>3189.3346742215572</v>
      </c>
      <c r="AD87" s="247">
        <v>318.67143731456576</v>
      </c>
      <c r="AE87" s="247">
        <v>296.86155952445523</v>
      </c>
      <c r="AF87" s="247">
        <v>260.61529998407173</v>
      </c>
      <c r="AG87" s="247">
        <v>394.97976805436707</v>
      </c>
      <c r="AH87" s="247">
        <v>462.86751476462143</v>
      </c>
      <c r="AI87" s="247">
        <v>670.87513916726482</v>
      </c>
      <c r="AJ87" s="247">
        <v>382.46169350682226</v>
      </c>
      <c r="AK87" s="247">
        <v>381.76885161015548</v>
      </c>
      <c r="AL87" s="247">
        <v>362.4850040290778</v>
      </c>
      <c r="AM87" s="247">
        <v>328.28917488533853</v>
      </c>
      <c r="AN87" s="247">
        <v>291.83430733972619</v>
      </c>
      <c r="AO87" s="247">
        <v>326.50363643091208</v>
      </c>
      <c r="AP87" s="247">
        <v>4478.2133866113782</v>
      </c>
      <c r="AQ87" s="247">
        <v>359.93029221866777</v>
      </c>
      <c r="AR87" s="247">
        <v>247.94219891229304</v>
      </c>
      <c r="AS87" s="247">
        <v>366.57619728930217</v>
      </c>
      <c r="AT87" s="247">
        <v>321.57415671010642</v>
      </c>
      <c r="AU87" s="247">
        <v>310.20131418049283</v>
      </c>
      <c r="AV87" s="247">
        <v>321.80608737584572</v>
      </c>
      <c r="AW87" s="247">
        <v>317.55002041649664</v>
      </c>
      <c r="AX87" s="247">
        <v>862.7901814748036</v>
      </c>
      <c r="AY87" s="247">
        <v>353.8651148892514</v>
      </c>
      <c r="AZ87" s="247">
        <v>270.86259163758217</v>
      </c>
      <c r="BA87" s="247">
        <v>349.24748317346842</v>
      </c>
      <c r="BB87" s="247">
        <v>824.40594396779932</v>
      </c>
      <c r="BC87" s="247">
        <v>4906.75158224611</v>
      </c>
      <c r="BD87" s="247">
        <v>412.33826475700232</v>
      </c>
    </row>
    <row r="88" spans="1:56" s="31" customFormat="1" ht="15.75" customHeight="1" x14ac:dyDescent="0.2">
      <c r="A88" s="248" t="s">
        <v>122</v>
      </c>
      <c r="B88" s="364">
        <v>2844</v>
      </c>
      <c r="C88" s="248" t="s">
        <v>135</v>
      </c>
      <c r="D88" s="243">
        <v>894.09155394751565</v>
      </c>
      <c r="E88" s="243">
        <v>378.08844373222615</v>
      </c>
      <c r="F88" s="243">
        <v>381.0081060952042</v>
      </c>
      <c r="G88" s="243">
        <v>485.99940627189915</v>
      </c>
      <c r="H88" s="243">
        <v>305.98301039252613</v>
      </c>
      <c r="I88" s="243">
        <v>300.99878734428404</v>
      </c>
      <c r="J88" s="243">
        <v>300.67980542086605</v>
      </c>
      <c r="K88" s="243">
        <v>306.50766754815697</v>
      </c>
      <c r="L88" s="243">
        <v>376.55805565210255</v>
      </c>
      <c r="M88" s="243">
        <v>339.9186495159679</v>
      </c>
      <c r="N88" s="243">
        <v>314.2589077578038</v>
      </c>
      <c r="O88" s="243">
        <v>949.99788808124015</v>
      </c>
      <c r="P88" s="243">
        <v>5334.0902817597926</v>
      </c>
      <c r="Q88" s="243">
        <v>411.98876085951724</v>
      </c>
      <c r="R88" s="243">
        <v>251.61434382392665</v>
      </c>
      <c r="S88" s="243">
        <v>313.35945712470379</v>
      </c>
      <c r="T88" s="243">
        <v>251.68610296592561</v>
      </c>
      <c r="U88" s="243">
        <v>445.42342355656524</v>
      </c>
      <c r="V88" s="243">
        <v>988.05398001797187</v>
      </c>
      <c r="W88" s="243">
        <v>256.99753717678732</v>
      </c>
      <c r="X88" s="243">
        <v>290.74893373618011</v>
      </c>
      <c r="Y88" s="243">
        <v>351.97945455311225</v>
      </c>
      <c r="Z88" s="243">
        <v>312.55343291969785</v>
      </c>
      <c r="AA88" s="243">
        <v>308.22733524952162</v>
      </c>
      <c r="AB88" s="243">
        <v>540.87035515714786</v>
      </c>
      <c r="AC88" s="243">
        <v>4723.5031171410574</v>
      </c>
      <c r="AD88" s="243">
        <v>322.06615645592598</v>
      </c>
      <c r="AE88" s="243">
        <v>223.81883198027396</v>
      </c>
      <c r="AF88" s="243">
        <v>631.71592761030422</v>
      </c>
      <c r="AG88" s="243">
        <v>295.27799470627696</v>
      </c>
      <c r="AH88" s="243">
        <v>325.76562762105596</v>
      </c>
      <c r="AI88" s="243">
        <v>224.33923840351127</v>
      </c>
      <c r="AJ88" s="243">
        <v>438.53783360014478</v>
      </c>
      <c r="AK88" s="243">
        <v>228.79974711172429</v>
      </c>
      <c r="AL88" s="243">
        <v>394.85143578377199</v>
      </c>
      <c r="AM88" s="243">
        <v>442.02359353048729</v>
      </c>
      <c r="AN88" s="243">
        <v>277.45961974623106</v>
      </c>
      <c r="AO88" s="243">
        <v>522.1474005994279</v>
      </c>
      <c r="AP88" s="243">
        <v>4326.8034071491356</v>
      </c>
      <c r="AQ88" s="243">
        <v>342.34635385483256</v>
      </c>
      <c r="AR88" s="243">
        <v>280.29651521941884</v>
      </c>
      <c r="AS88" s="243">
        <v>294.90970785560984</v>
      </c>
      <c r="AT88" s="243">
        <v>341.02554517716214</v>
      </c>
      <c r="AU88" s="243">
        <v>254.61913983508509</v>
      </c>
      <c r="AV88" s="243">
        <v>343.62256867039906</v>
      </c>
      <c r="AW88" s="243">
        <v>298.61192570869991</v>
      </c>
      <c r="AX88" s="243">
        <v>354.21724724746434</v>
      </c>
      <c r="AY88" s="243">
        <v>289.17942222399</v>
      </c>
      <c r="AZ88" s="243">
        <v>323.23495450041719</v>
      </c>
      <c r="BA88" s="243">
        <v>275.78960342649373</v>
      </c>
      <c r="BB88" s="243">
        <v>933.13100036133721</v>
      </c>
      <c r="BC88" s="243">
        <v>4330.98398408091</v>
      </c>
      <c r="BD88" s="243">
        <v>223.7570122978785</v>
      </c>
    </row>
    <row r="89" spans="1:56" s="31" customFormat="1" ht="15.75" customHeight="1" x14ac:dyDescent="0.2">
      <c r="A89" s="268" t="s">
        <v>122</v>
      </c>
      <c r="B89" s="365">
        <v>276</v>
      </c>
      <c r="C89" s="268" t="s">
        <v>134</v>
      </c>
      <c r="D89" s="246">
        <v>114.18420800060647</v>
      </c>
      <c r="E89" s="246">
        <v>137.12335554075466</v>
      </c>
      <c r="F89" s="246">
        <v>96.526266646218573</v>
      </c>
      <c r="G89" s="246">
        <v>101.46713061121832</v>
      </c>
      <c r="H89" s="246">
        <v>106.66074544756118</v>
      </c>
      <c r="I89" s="246">
        <v>125.48620710124402</v>
      </c>
      <c r="J89" s="246">
        <v>82.270827945056624</v>
      </c>
      <c r="K89" s="246">
        <v>79.139485307644094</v>
      </c>
      <c r="L89" s="246">
        <v>156.86169254188027</v>
      </c>
      <c r="M89" s="246">
        <v>106.98093214101992</v>
      </c>
      <c r="N89" s="246">
        <v>177.55576427630297</v>
      </c>
      <c r="O89" s="246">
        <v>163.88838532931214</v>
      </c>
      <c r="P89" s="246">
        <v>1448.1450008888194</v>
      </c>
      <c r="Q89" s="247">
        <v>76.259905157865404</v>
      </c>
      <c r="R89" s="247">
        <v>149.32879460974527</v>
      </c>
      <c r="S89" s="247">
        <v>385.90075305498004</v>
      </c>
      <c r="T89" s="247">
        <v>104.37067797728263</v>
      </c>
      <c r="U89" s="247">
        <v>167.26213838637247</v>
      </c>
      <c r="V89" s="247">
        <v>287.55522340355566</v>
      </c>
      <c r="W89" s="247">
        <v>130.60715089161363</v>
      </c>
      <c r="X89" s="247">
        <v>126.15909444363895</v>
      </c>
      <c r="Y89" s="247">
        <v>343.92006300878927</v>
      </c>
      <c r="Z89" s="247">
        <v>205.61817169629222</v>
      </c>
      <c r="AA89" s="247">
        <v>113.24736840454601</v>
      </c>
      <c r="AB89" s="247">
        <v>165.16029614274674</v>
      </c>
      <c r="AC89" s="247">
        <v>2255.3896371774285</v>
      </c>
      <c r="AD89" s="247">
        <v>51.070715653696304</v>
      </c>
      <c r="AE89" s="247">
        <v>117.93596308605213</v>
      </c>
      <c r="AF89" s="247">
        <v>77.504628995940095</v>
      </c>
      <c r="AG89" s="247">
        <v>57.003982962318588</v>
      </c>
      <c r="AH89" s="247">
        <v>112.40209027487593</v>
      </c>
      <c r="AI89" s="247">
        <v>112.82535333829526</v>
      </c>
      <c r="AJ89" s="247">
        <v>211.32239206843801</v>
      </c>
      <c r="AK89" s="247">
        <v>122.01434810890002</v>
      </c>
      <c r="AL89" s="247">
        <v>206.65234938139665</v>
      </c>
      <c r="AM89" s="247">
        <v>78.611215045640975</v>
      </c>
      <c r="AN89" s="247">
        <v>107.79734124343524</v>
      </c>
      <c r="AO89" s="247">
        <v>368.32251468133529</v>
      </c>
      <c r="AP89" s="247">
        <v>1623.4628948403245</v>
      </c>
      <c r="AQ89" s="247">
        <v>164.02436252659325</v>
      </c>
      <c r="AR89" s="247">
        <v>92.459210988505205</v>
      </c>
      <c r="AS89" s="247">
        <v>61.065621314359731</v>
      </c>
      <c r="AT89" s="247">
        <v>46.565395560082798</v>
      </c>
      <c r="AU89" s="247">
        <v>81.101161446264683</v>
      </c>
      <c r="AV89" s="247">
        <v>71.803505052886976</v>
      </c>
      <c r="AW89" s="247">
        <v>47.572169221822143</v>
      </c>
      <c r="AX89" s="247">
        <v>64.279105977408435</v>
      </c>
      <c r="AY89" s="247">
        <v>124.64165628986913</v>
      </c>
      <c r="AZ89" s="247">
        <v>149.39844787414762</v>
      </c>
      <c r="BA89" s="247">
        <v>174.95534201108416</v>
      </c>
      <c r="BB89" s="247">
        <v>170.93414141737281</v>
      </c>
      <c r="BC89" s="247">
        <v>1248.8001196803968</v>
      </c>
      <c r="BD89" s="247">
        <v>178.72000349847204</v>
      </c>
    </row>
    <row r="90" spans="1:56" s="31" customFormat="1" ht="15.75" customHeight="1" x14ac:dyDescent="0.2">
      <c r="A90" s="248" t="s">
        <v>122</v>
      </c>
      <c r="B90" s="367" t="s">
        <v>122</v>
      </c>
      <c r="C90" s="248" t="s">
        <v>129</v>
      </c>
      <c r="D90" s="243">
        <v>726.03742617235037</v>
      </c>
      <c r="E90" s="243">
        <v>751.64824315765225</v>
      </c>
      <c r="F90" s="243">
        <v>642.73830464344155</v>
      </c>
      <c r="G90" s="243">
        <v>688.9919329962546</v>
      </c>
      <c r="H90" s="243">
        <v>887.98818955970171</v>
      </c>
      <c r="I90" s="243">
        <v>995.46076677153724</v>
      </c>
      <c r="J90" s="243">
        <v>967.00636135453829</v>
      </c>
      <c r="K90" s="243">
        <v>770.86168263287357</v>
      </c>
      <c r="L90" s="243">
        <v>728.22330851030017</v>
      </c>
      <c r="M90" s="243">
        <v>610.9925024683921</v>
      </c>
      <c r="N90" s="243">
        <v>891.61813593548345</v>
      </c>
      <c r="O90" s="243">
        <v>919.03948991671609</v>
      </c>
      <c r="P90" s="243">
        <v>9580.6063441192418</v>
      </c>
      <c r="Q90" s="243">
        <v>686.35653697318992</v>
      </c>
      <c r="R90" s="243">
        <v>759.86310959820321</v>
      </c>
      <c r="S90" s="243">
        <v>623.60623105146465</v>
      </c>
      <c r="T90" s="243">
        <v>835.9936727432887</v>
      </c>
      <c r="U90" s="243">
        <v>589.00607036553788</v>
      </c>
      <c r="V90" s="243">
        <v>1118.4985133781265</v>
      </c>
      <c r="W90" s="243">
        <v>1088.1012229727144</v>
      </c>
      <c r="X90" s="243">
        <v>963.52562385894134</v>
      </c>
      <c r="Y90" s="243">
        <v>918.27519598267281</v>
      </c>
      <c r="Z90" s="243">
        <v>1266.7610626283895</v>
      </c>
      <c r="AA90" s="243">
        <v>1013.1393661523938</v>
      </c>
      <c r="AB90" s="243">
        <v>1776.2648720602431</v>
      </c>
      <c r="AC90" s="243">
        <v>11639.391477765166</v>
      </c>
      <c r="AD90" s="243">
        <v>882.96846644535276</v>
      </c>
      <c r="AE90" s="243">
        <v>678.21661674308984</v>
      </c>
      <c r="AF90" s="243">
        <v>493.28536719689106</v>
      </c>
      <c r="AG90" s="243">
        <v>866.05516098603937</v>
      </c>
      <c r="AH90" s="243">
        <v>958.34803486881856</v>
      </c>
      <c r="AI90" s="243">
        <v>900.53297259298461</v>
      </c>
      <c r="AJ90" s="243">
        <v>776.15645040320578</v>
      </c>
      <c r="AK90" s="243">
        <v>747.67685873914218</v>
      </c>
      <c r="AL90" s="243">
        <v>836.70404797371862</v>
      </c>
      <c r="AM90" s="243">
        <v>833.71079216937642</v>
      </c>
      <c r="AN90" s="243">
        <v>889.56005225179626</v>
      </c>
      <c r="AO90" s="243">
        <v>1181.6205887305398</v>
      </c>
      <c r="AP90" s="243">
        <v>10044.835409100955</v>
      </c>
      <c r="AQ90" s="243">
        <v>819.68328206197316</v>
      </c>
      <c r="AR90" s="243">
        <v>831.9577514262528</v>
      </c>
      <c r="AS90" s="243">
        <v>976.55497766864494</v>
      </c>
      <c r="AT90" s="243">
        <v>924.70247134519866</v>
      </c>
      <c r="AU90" s="243">
        <v>1127.2209507586751</v>
      </c>
      <c r="AV90" s="243">
        <v>658.67110409895258</v>
      </c>
      <c r="AW90" s="243">
        <v>1547.0891025403073</v>
      </c>
      <c r="AX90" s="243">
        <v>3008.1207854386598</v>
      </c>
      <c r="AY90" s="243">
        <v>1075.3600264340637</v>
      </c>
      <c r="AZ90" s="243">
        <v>1329.4974952415785</v>
      </c>
      <c r="BA90" s="243">
        <v>1163.5989628957921</v>
      </c>
      <c r="BB90" s="243">
        <v>1187.9527586243983</v>
      </c>
      <c r="BC90" s="243">
        <v>14650.409668534501</v>
      </c>
      <c r="BD90" s="243">
        <v>749.13898940048091</v>
      </c>
    </row>
    <row r="91" spans="1:56" s="257" customFormat="1" ht="15.75" customHeight="1" x14ac:dyDescent="0.2">
      <c r="A91" s="323" t="s">
        <v>165</v>
      </c>
      <c r="B91" s="368" t="s">
        <v>122</v>
      </c>
      <c r="C91" s="273" t="s">
        <v>122</v>
      </c>
      <c r="D91" s="292">
        <v>19560.142142673358</v>
      </c>
      <c r="E91" s="292">
        <v>22392.52712711224</v>
      </c>
      <c r="F91" s="292">
        <v>25324.278793075548</v>
      </c>
      <c r="G91" s="292">
        <v>24481.358203123571</v>
      </c>
      <c r="H91" s="292">
        <v>20413.493265288933</v>
      </c>
      <c r="I91" s="292">
        <v>24417.256514844437</v>
      </c>
      <c r="J91" s="292">
        <v>24589.526585948002</v>
      </c>
      <c r="K91" s="292">
        <v>19437.206860922903</v>
      </c>
      <c r="L91" s="292">
        <v>27589.006216321493</v>
      </c>
      <c r="M91" s="292">
        <v>24485.290874568709</v>
      </c>
      <c r="N91" s="292">
        <v>22348.6711282869</v>
      </c>
      <c r="O91" s="292">
        <v>23864.640753861353</v>
      </c>
      <c r="P91" s="292">
        <v>278903.39846602757</v>
      </c>
      <c r="Q91" s="274">
        <v>19613.806005172548</v>
      </c>
      <c r="R91" s="274">
        <v>22078.285486754674</v>
      </c>
      <c r="S91" s="274">
        <v>21753.709520621516</v>
      </c>
      <c r="T91" s="274">
        <v>19536.347421779388</v>
      </c>
      <c r="U91" s="274">
        <v>20787.291907590861</v>
      </c>
      <c r="V91" s="274">
        <v>19648.982200041599</v>
      </c>
      <c r="W91" s="274">
        <v>23088.951738628293</v>
      </c>
      <c r="X91" s="274">
        <v>25670.744124275432</v>
      </c>
      <c r="Y91" s="274">
        <v>23389.366367776671</v>
      </c>
      <c r="Z91" s="274">
        <v>26479.389968007283</v>
      </c>
      <c r="AA91" s="274">
        <v>23992.198186691192</v>
      </c>
      <c r="AB91" s="274">
        <v>24226.013853626861</v>
      </c>
      <c r="AC91" s="274">
        <v>270265.08678096626</v>
      </c>
      <c r="AD91" s="274">
        <v>24855.01994417284</v>
      </c>
      <c r="AE91" s="274">
        <v>27262.319815014547</v>
      </c>
      <c r="AF91" s="274">
        <v>24624.875039644787</v>
      </c>
      <c r="AG91" s="274">
        <v>30142.13715254674</v>
      </c>
      <c r="AH91" s="274">
        <v>30328.143091017573</v>
      </c>
      <c r="AI91" s="274">
        <v>28839.442099120984</v>
      </c>
      <c r="AJ91" s="274">
        <v>24085.607191298259</v>
      </c>
      <c r="AK91" s="274">
        <v>34135.226998806807</v>
      </c>
      <c r="AL91" s="274">
        <v>27717.572062150542</v>
      </c>
      <c r="AM91" s="274">
        <v>27817.420525383168</v>
      </c>
      <c r="AN91" s="274">
        <v>27383.351389997733</v>
      </c>
      <c r="AO91" s="274">
        <v>33050.053166990845</v>
      </c>
      <c r="AP91" s="274">
        <v>340241.16847614472</v>
      </c>
      <c r="AQ91" s="274">
        <v>27447.027867461151</v>
      </c>
      <c r="AR91" s="274">
        <v>29538.754829879235</v>
      </c>
      <c r="AS91" s="274">
        <v>30874.588900059935</v>
      </c>
      <c r="AT91" s="274">
        <v>28136.669267754758</v>
      </c>
      <c r="AU91" s="274">
        <v>30017.356032526204</v>
      </c>
      <c r="AV91" s="274">
        <v>28462.739182543282</v>
      </c>
      <c r="AW91" s="274">
        <v>33128.792704505235</v>
      </c>
      <c r="AX91" s="274">
        <v>32221.747495173357</v>
      </c>
      <c r="AY91" s="274">
        <v>32938.907687804756</v>
      </c>
      <c r="AZ91" s="274">
        <v>32926.017236544518</v>
      </c>
      <c r="BA91" s="274">
        <v>29781.239066606213</v>
      </c>
      <c r="BB91" s="274">
        <v>36494.699862930858</v>
      </c>
      <c r="BC91" s="274">
        <v>371968.54013378947</v>
      </c>
      <c r="BD91" s="274">
        <v>29387.858412363643</v>
      </c>
    </row>
    <row r="92" spans="1:56" s="31" customFormat="1" ht="15.75" customHeight="1" x14ac:dyDescent="0.2">
      <c r="A92" s="248" t="s">
        <v>122</v>
      </c>
      <c r="B92" s="364">
        <v>263</v>
      </c>
      <c r="C92" s="248" t="s">
        <v>138</v>
      </c>
      <c r="D92" s="243">
        <v>17765.598924412905</v>
      </c>
      <c r="E92" s="243">
        <v>19617.279938731481</v>
      </c>
      <c r="F92" s="243">
        <v>21461.795042123395</v>
      </c>
      <c r="G92" s="243">
        <v>21437.388577114267</v>
      </c>
      <c r="H92" s="243">
        <v>17988.924979288309</v>
      </c>
      <c r="I92" s="243">
        <v>20438.832119264262</v>
      </c>
      <c r="J92" s="243">
        <v>22066.269488821355</v>
      </c>
      <c r="K92" s="243">
        <v>17216.875329999162</v>
      </c>
      <c r="L92" s="243">
        <v>24675.144029153398</v>
      </c>
      <c r="M92" s="243">
        <v>22825.866730509628</v>
      </c>
      <c r="N92" s="243">
        <v>20714.078745156796</v>
      </c>
      <c r="O92" s="243">
        <v>21951.935753747181</v>
      </c>
      <c r="P92" s="243">
        <v>248159.98965832221</v>
      </c>
      <c r="Q92" s="243">
        <v>18105.791676506706</v>
      </c>
      <c r="R92" s="243">
        <v>19670.197606239704</v>
      </c>
      <c r="S92" s="243">
        <v>19275.3983337877</v>
      </c>
      <c r="T92" s="243">
        <v>16440.764959084685</v>
      </c>
      <c r="U92" s="243">
        <v>18218.342947090146</v>
      </c>
      <c r="V92" s="243">
        <v>17768.368040836347</v>
      </c>
      <c r="W92" s="243">
        <v>21402.285461242725</v>
      </c>
      <c r="X92" s="243">
        <v>23467.940779402154</v>
      </c>
      <c r="Y92" s="243">
        <v>21497.772184469504</v>
      </c>
      <c r="Z92" s="243">
        <v>24821.819172754913</v>
      </c>
      <c r="AA92" s="243">
        <v>21653.32102386067</v>
      </c>
      <c r="AB92" s="243">
        <v>21871.289409709017</v>
      </c>
      <c r="AC92" s="243">
        <v>244193.29159498427</v>
      </c>
      <c r="AD92" s="243">
        <v>22525.420177293025</v>
      </c>
      <c r="AE92" s="243">
        <v>24902.437874579304</v>
      </c>
      <c r="AF92" s="243">
        <v>21740.588139902255</v>
      </c>
      <c r="AG92" s="243">
        <v>27683.314078356132</v>
      </c>
      <c r="AH92" s="243">
        <v>27206.495941542475</v>
      </c>
      <c r="AI92" s="243">
        <v>26843.269399873407</v>
      </c>
      <c r="AJ92" s="243">
        <v>21830.15089426966</v>
      </c>
      <c r="AK92" s="243">
        <v>31536.210328905516</v>
      </c>
      <c r="AL92" s="243">
        <v>25623.382899767523</v>
      </c>
      <c r="AM92" s="243">
        <v>25116.327212570035</v>
      </c>
      <c r="AN92" s="243">
        <v>25016.787821100603</v>
      </c>
      <c r="AO92" s="243">
        <v>30183.146516309709</v>
      </c>
      <c r="AP92" s="243">
        <v>310207.53128446953</v>
      </c>
      <c r="AQ92" s="243">
        <v>25003.552240659137</v>
      </c>
      <c r="AR92" s="243">
        <v>27077.471868603057</v>
      </c>
      <c r="AS92" s="243">
        <v>27596.282457802434</v>
      </c>
      <c r="AT92" s="243">
        <v>25298.173942704416</v>
      </c>
      <c r="AU92" s="243">
        <v>26941.904372195713</v>
      </c>
      <c r="AV92" s="243">
        <v>25366.999068917146</v>
      </c>
      <c r="AW92" s="243">
        <v>27696.420307608551</v>
      </c>
      <c r="AX92" s="243">
        <v>29167.286970183104</v>
      </c>
      <c r="AY92" s="243">
        <v>29245.200922336695</v>
      </c>
      <c r="AZ92" s="243">
        <v>30024.797495183357</v>
      </c>
      <c r="BA92" s="243">
        <v>26491.911027375856</v>
      </c>
      <c r="BB92" s="243">
        <v>28884.628150629735</v>
      </c>
      <c r="BC92" s="243">
        <v>328794.62882419932</v>
      </c>
      <c r="BD92" s="243">
        <v>25847.738786281992</v>
      </c>
    </row>
    <row r="93" spans="1:56" s="31" customFormat="1" ht="15.75" customHeight="1" x14ac:dyDescent="0.2">
      <c r="A93" s="244" t="s">
        <v>122</v>
      </c>
      <c r="B93" s="365">
        <v>2841</v>
      </c>
      <c r="C93" s="268" t="s">
        <v>130</v>
      </c>
      <c r="D93" s="246">
        <v>799.54373040638552</v>
      </c>
      <c r="E93" s="246">
        <v>1190.9905139042899</v>
      </c>
      <c r="F93" s="246">
        <v>2373.2102068846316</v>
      </c>
      <c r="G93" s="246">
        <v>1332.0978058952037</v>
      </c>
      <c r="H93" s="246">
        <v>1140.2837802847803</v>
      </c>
      <c r="I93" s="246">
        <v>1526.1030502955318</v>
      </c>
      <c r="J93" s="246">
        <v>1155.5280210821143</v>
      </c>
      <c r="K93" s="246">
        <v>830.4914865345412</v>
      </c>
      <c r="L93" s="246">
        <v>1260.7465044046094</v>
      </c>
      <c r="M93" s="246">
        <v>616.50225095733651</v>
      </c>
      <c r="N93" s="246">
        <v>621.0584018302593</v>
      </c>
      <c r="O93" s="246">
        <v>456.00820003825038</v>
      </c>
      <c r="P93" s="246">
        <v>13302.56395251793</v>
      </c>
      <c r="Q93" s="247">
        <v>287.15449788645259</v>
      </c>
      <c r="R93" s="247">
        <v>1163.696873641831</v>
      </c>
      <c r="S93" s="247">
        <v>856.88480048252745</v>
      </c>
      <c r="T93" s="247">
        <v>1676.8148982431289</v>
      </c>
      <c r="U93" s="247">
        <v>316.90589981324808</v>
      </c>
      <c r="V93" s="247">
        <v>294.27206823321785</v>
      </c>
      <c r="W93" s="247">
        <v>313.98173267014289</v>
      </c>
      <c r="X93" s="247">
        <v>335.7264236853004</v>
      </c>
      <c r="Y93" s="247">
        <v>301.0025669322718</v>
      </c>
      <c r="Z93" s="247">
        <v>451.58630060652234</v>
      </c>
      <c r="AA93" s="247">
        <v>733.31944583603638</v>
      </c>
      <c r="AB93" s="247">
        <v>742.26988804607117</v>
      </c>
      <c r="AC93" s="247">
        <v>7473.6153960767506</v>
      </c>
      <c r="AD93" s="247">
        <v>506.18963359262176</v>
      </c>
      <c r="AE93" s="247">
        <v>776.9583338322293</v>
      </c>
      <c r="AF93" s="247">
        <v>727.73342702041339</v>
      </c>
      <c r="AG93" s="247">
        <v>742.4773305172813</v>
      </c>
      <c r="AH93" s="247">
        <v>695.9924920453301</v>
      </c>
      <c r="AI93" s="247">
        <v>708.44417862187981</v>
      </c>
      <c r="AJ93" s="247">
        <v>681.70404183704966</v>
      </c>
      <c r="AK93" s="247">
        <v>674.66527135899059</v>
      </c>
      <c r="AL93" s="247">
        <v>643.43504227164306</v>
      </c>
      <c r="AM93" s="247">
        <v>1020.0846223176065</v>
      </c>
      <c r="AN93" s="247">
        <v>1026.8643698146009</v>
      </c>
      <c r="AO93" s="247">
        <v>1023.2250482401706</v>
      </c>
      <c r="AP93" s="247">
        <v>9227.7737914698173</v>
      </c>
      <c r="AQ93" s="247">
        <v>1046.8511716702012</v>
      </c>
      <c r="AR93" s="247">
        <v>1078.1118957351714</v>
      </c>
      <c r="AS93" s="247">
        <v>1259.7615088648711</v>
      </c>
      <c r="AT93" s="247">
        <v>986.33540953119655</v>
      </c>
      <c r="AU93" s="247">
        <v>966.68752289823908</v>
      </c>
      <c r="AV93" s="247">
        <v>1066.0106138583053</v>
      </c>
      <c r="AW93" s="247">
        <v>968.47915661308889</v>
      </c>
      <c r="AX93" s="247">
        <v>1142.3357548464271</v>
      </c>
      <c r="AY93" s="247">
        <v>1144.5143709722986</v>
      </c>
      <c r="AZ93" s="247">
        <v>588.41988137907344</v>
      </c>
      <c r="BA93" s="247">
        <v>1237.7055169894043</v>
      </c>
      <c r="BB93" s="247">
        <v>1436.164479015569</v>
      </c>
      <c r="BC93" s="247">
        <v>12921.377282373845</v>
      </c>
      <c r="BD93" s="247">
        <v>1374.7298078847332</v>
      </c>
    </row>
    <row r="94" spans="1:56" s="31" customFormat="1" ht="15.75" customHeight="1" x14ac:dyDescent="0.2">
      <c r="A94" s="248" t="s">
        <v>122</v>
      </c>
      <c r="B94" s="364">
        <v>271</v>
      </c>
      <c r="C94" s="248" t="s">
        <v>287</v>
      </c>
      <c r="D94" s="243">
        <v>472.90538366181897</v>
      </c>
      <c r="E94" s="243">
        <v>512.49014095753864</v>
      </c>
      <c r="F94" s="243">
        <v>672.71814733317353</v>
      </c>
      <c r="G94" s="243">
        <v>701.64292896723498</v>
      </c>
      <c r="H94" s="243">
        <v>621.3470249084487</v>
      </c>
      <c r="I94" s="243">
        <v>885.52597881668544</v>
      </c>
      <c r="J94" s="243">
        <v>591.72410920431139</v>
      </c>
      <c r="K94" s="243">
        <v>614.0062038910703</v>
      </c>
      <c r="L94" s="243">
        <v>615.05044037070127</v>
      </c>
      <c r="M94" s="243">
        <v>638.08239986734827</v>
      </c>
      <c r="N94" s="243">
        <v>493.54160241873097</v>
      </c>
      <c r="O94" s="243">
        <v>609.00651501675293</v>
      </c>
      <c r="P94" s="243">
        <v>7428.040875413817</v>
      </c>
      <c r="Q94" s="243">
        <v>549.07445591925944</v>
      </c>
      <c r="R94" s="243">
        <v>498.32207761113233</v>
      </c>
      <c r="S94" s="243">
        <v>588.55854280328595</v>
      </c>
      <c r="T94" s="243">
        <v>625.45821943505734</v>
      </c>
      <c r="U94" s="243">
        <v>745.23714754492539</v>
      </c>
      <c r="V94" s="243">
        <v>871.14172828135941</v>
      </c>
      <c r="W94" s="243">
        <v>688.90884905505288</v>
      </c>
      <c r="X94" s="243">
        <v>793.88459609545521</v>
      </c>
      <c r="Y94" s="243">
        <v>753.63301908293249</v>
      </c>
      <c r="Z94" s="243">
        <v>643.12372861298525</v>
      </c>
      <c r="AA94" s="243">
        <v>740.7298066903287</v>
      </c>
      <c r="AB94" s="243">
        <v>788.15704907331724</v>
      </c>
      <c r="AC94" s="243">
        <v>8286.2292202050903</v>
      </c>
      <c r="AD94" s="243">
        <v>682.4836230640359</v>
      </c>
      <c r="AE94" s="243">
        <v>671.78411138249396</v>
      </c>
      <c r="AF94" s="243">
        <v>737.1101389524971</v>
      </c>
      <c r="AG94" s="243">
        <v>857.73995801077024</v>
      </c>
      <c r="AH94" s="243">
        <v>954.23467585865603</v>
      </c>
      <c r="AI94" s="243">
        <v>876.26338893592731</v>
      </c>
      <c r="AJ94" s="243">
        <v>827.48070272000598</v>
      </c>
      <c r="AK94" s="243">
        <v>900.60906782836184</v>
      </c>
      <c r="AL94" s="243">
        <v>811.19210885769917</v>
      </c>
      <c r="AM94" s="243">
        <v>810.41118068841524</v>
      </c>
      <c r="AN94" s="243">
        <v>738.9330692667462</v>
      </c>
      <c r="AO94" s="243">
        <v>702.86464702966248</v>
      </c>
      <c r="AP94" s="243">
        <v>9571.1066725952696</v>
      </c>
      <c r="AQ94" s="243">
        <v>603.76791511472777</v>
      </c>
      <c r="AR94" s="243">
        <v>644.97898472607471</v>
      </c>
      <c r="AS94" s="243">
        <v>755.11252682662735</v>
      </c>
      <c r="AT94" s="243">
        <v>820.87933910556831</v>
      </c>
      <c r="AU94" s="243">
        <v>881.88338908211972</v>
      </c>
      <c r="AV94" s="243">
        <v>909.90375569163905</v>
      </c>
      <c r="AW94" s="243">
        <v>943.31192694606341</v>
      </c>
      <c r="AX94" s="243">
        <v>793.44907490059779</v>
      </c>
      <c r="AY94" s="243">
        <v>882.39340453805187</v>
      </c>
      <c r="AZ94" s="243">
        <v>795.93617805167639</v>
      </c>
      <c r="BA94" s="243">
        <v>830.57573369840338</v>
      </c>
      <c r="BB94" s="243">
        <v>892.35316984305121</v>
      </c>
      <c r="BC94" s="243">
        <v>9754.5453985246004</v>
      </c>
      <c r="BD94" s="243">
        <v>738.39230747318402</v>
      </c>
    </row>
    <row r="95" spans="1:56" s="31" customFormat="1" ht="15.75" customHeight="1" x14ac:dyDescent="0.2">
      <c r="A95" s="244" t="s">
        <v>122</v>
      </c>
      <c r="B95" s="369">
        <v>894</v>
      </c>
      <c r="C95" s="244" t="s">
        <v>142</v>
      </c>
      <c r="D95" s="247">
        <v>3.1012976245300949</v>
      </c>
      <c r="E95" s="247">
        <v>11.614814061998089</v>
      </c>
      <c r="F95" s="247">
        <v>1.8717310203241255</v>
      </c>
      <c r="G95" s="247">
        <v>3.0830623504145294</v>
      </c>
      <c r="H95" s="247">
        <v>6.7637380603774924</v>
      </c>
      <c r="I95" s="247">
        <v>1176.7592411997659</v>
      </c>
      <c r="J95" s="247">
        <v>3.2377813086632852</v>
      </c>
      <c r="K95" s="247">
        <v>10.540271372658474</v>
      </c>
      <c r="L95" s="247">
        <v>0</v>
      </c>
      <c r="M95" s="247">
        <v>3.2628509406042747</v>
      </c>
      <c r="N95" s="247">
        <v>5.9961507395611173</v>
      </c>
      <c r="O95" s="247">
        <v>0</v>
      </c>
      <c r="P95" s="247">
        <v>1226.2309386788975</v>
      </c>
      <c r="Q95" s="247">
        <v>8.5832980094863984</v>
      </c>
      <c r="R95" s="247">
        <v>9.201116984038995</v>
      </c>
      <c r="S95" s="247">
        <v>0</v>
      </c>
      <c r="T95" s="247">
        <v>0</v>
      </c>
      <c r="U95" s="247">
        <v>18.436642851113625</v>
      </c>
      <c r="V95" s="247">
        <v>21.582612465614851</v>
      </c>
      <c r="W95" s="247">
        <v>10.252053490964391</v>
      </c>
      <c r="X95" s="247">
        <v>23.684477874196663</v>
      </c>
      <c r="Y95" s="247">
        <v>5.0045939747095787</v>
      </c>
      <c r="Z95" s="247">
        <v>0</v>
      </c>
      <c r="AA95" s="247">
        <v>9.0576304177126925</v>
      </c>
      <c r="AB95" s="247">
        <v>21.782800376582642</v>
      </c>
      <c r="AC95" s="247">
        <v>127.58522644441985</v>
      </c>
      <c r="AD95" s="247">
        <v>0</v>
      </c>
      <c r="AE95" s="247">
        <v>4.5039492435474537</v>
      </c>
      <c r="AF95" s="247">
        <v>15.200516085618482</v>
      </c>
      <c r="AG95" s="247">
        <v>0</v>
      </c>
      <c r="AH95" s="247">
        <v>8.9426466699104541</v>
      </c>
      <c r="AI95" s="247">
        <v>0</v>
      </c>
      <c r="AJ95" s="247">
        <v>0</v>
      </c>
      <c r="AK95" s="247">
        <v>4.0604627684061683</v>
      </c>
      <c r="AL95" s="247">
        <v>0</v>
      </c>
      <c r="AM95" s="247">
        <v>0</v>
      </c>
      <c r="AN95" s="247">
        <v>4.5848478110128479</v>
      </c>
      <c r="AO95" s="247">
        <v>23.687908182170005</v>
      </c>
      <c r="AP95" s="247">
        <v>60.98033076066541</v>
      </c>
      <c r="AQ95" s="247">
        <v>105.16678113139072</v>
      </c>
      <c r="AR95" s="247">
        <v>20.175631972286489</v>
      </c>
      <c r="AS95" s="247">
        <v>6.3320508110825386</v>
      </c>
      <c r="AT95" s="247">
        <v>22.105900108871889</v>
      </c>
      <c r="AU95" s="247">
        <v>5.5129443447891937</v>
      </c>
      <c r="AV95" s="247">
        <v>0</v>
      </c>
      <c r="AW95" s="247">
        <v>2534.3739559746095</v>
      </c>
      <c r="AX95" s="247">
        <v>4.0574079363824413</v>
      </c>
      <c r="AY95" s="247">
        <v>0</v>
      </c>
      <c r="AZ95" s="247">
        <v>15.186786075637793</v>
      </c>
      <c r="BA95" s="247">
        <v>7.654938350405641</v>
      </c>
      <c r="BB95" s="247">
        <v>4025.2332760712652</v>
      </c>
      <c r="BC95" s="247">
        <v>6745.7996727767204</v>
      </c>
      <c r="BD95" s="247">
        <v>360.60041830087675</v>
      </c>
    </row>
    <row r="96" spans="1:56" s="31" customFormat="1" ht="15.75" customHeight="1" x14ac:dyDescent="0.2">
      <c r="A96" s="248" t="s">
        <v>122</v>
      </c>
      <c r="B96" s="364">
        <v>209</v>
      </c>
      <c r="C96" s="248" t="s">
        <v>125</v>
      </c>
      <c r="D96" s="243">
        <v>1.3556300967592851</v>
      </c>
      <c r="E96" s="243">
        <v>21.812394172956555</v>
      </c>
      <c r="F96" s="243">
        <v>10.626263002839297</v>
      </c>
      <c r="G96" s="243">
        <v>6.0282384677807599</v>
      </c>
      <c r="H96" s="243">
        <v>8.9032827771662681</v>
      </c>
      <c r="I96" s="243">
        <v>60.940783392552767</v>
      </c>
      <c r="J96" s="243">
        <v>82.237859446368489</v>
      </c>
      <c r="K96" s="243">
        <v>64.352798635487233</v>
      </c>
      <c r="L96" s="243">
        <v>85.455079797665618</v>
      </c>
      <c r="M96" s="243">
        <v>64.922541572434625</v>
      </c>
      <c r="N96" s="243">
        <v>134.05875595788953</v>
      </c>
      <c r="O96" s="243">
        <v>89.344645672914254</v>
      </c>
      <c r="P96" s="243">
        <v>630.03827299281454</v>
      </c>
      <c r="Q96" s="243">
        <v>155.76399665816788</v>
      </c>
      <c r="R96" s="243">
        <v>196.60584672959462</v>
      </c>
      <c r="S96" s="243">
        <v>313.04097147530524</v>
      </c>
      <c r="T96" s="243">
        <v>231.69083292565642</v>
      </c>
      <c r="U96" s="243">
        <v>804.05647864231196</v>
      </c>
      <c r="V96" s="243">
        <v>66.422237791548326</v>
      </c>
      <c r="W96" s="243">
        <v>203.518424356178</v>
      </c>
      <c r="X96" s="243">
        <v>225.37753441633109</v>
      </c>
      <c r="Y96" s="243">
        <v>216.27257594375408</v>
      </c>
      <c r="Z96" s="243">
        <v>51.797858794611855</v>
      </c>
      <c r="AA96" s="243">
        <v>250.92993686085651</v>
      </c>
      <c r="AB96" s="243">
        <v>46.854942153938268</v>
      </c>
      <c r="AC96" s="243">
        <v>2762.3316367482539</v>
      </c>
      <c r="AD96" s="243">
        <v>299.62106323605389</v>
      </c>
      <c r="AE96" s="243">
        <v>236.37454116647089</v>
      </c>
      <c r="AF96" s="243">
        <v>647.81992962805987</v>
      </c>
      <c r="AG96" s="243">
        <v>398.03304502286898</v>
      </c>
      <c r="AH96" s="243">
        <v>804.47480834922726</v>
      </c>
      <c r="AI96" s="243">
        <v>140.64495447087748</v>
      </c>
      <c r="AJ96" s="243">
        <v>114.04431578259323</v>
      </c>
      <c r="AK96" s="243">
        <v>426.54880976996793</v>
      </c>
      <c r="AL96" s="243">
        <v>41.254152109692946</v>
      </c>
      <c r="AM96" s="243">
        <v>236.20380894558613</v>
      </c>
      <c r="AN96" s="243">
        <v>186.20225364410319</v>
      </c>
      <c r="AO96" s="243">
        <v>340.90155179936141</v>
      </c>
      <c r="AP96" s="243">
        <v>3872.1232339248641</v>
      </c>
      <c r="AQ96" s="243">
        <v>157.12348388533633</v>
      </c>
      <c r="AR96" s="243">
        <v>215.85484320304269</v>
      </c>
      <c r="AS96" s="243">
        <v>229.62118868544687</v>
      </c>
      <c r="AT96" s="243">
        <v>221.87413848691435</v>
      </c>
      <c r="AU96" s="243">
        <v>196.54991935061784</v>
      </c>
      <c r="AV96" s="243">
        <v>113.31764511400294</v>
      </c>
      <c r="AW96" s="243">
        <v>104.72648081468009</v>
      </c>
      <c r="AX96" s="243">
        <v>300.15850034303094</v>
      </c>
      <c r="AY96" s="243">
        <v>378.99583194381142</v>
      </c>
      <c r="AZ96" s="243">
        <v>192.4032629031806</v>
      </c>
      <c r="BA96" s="243">
        <v>457.76652829806619</v>
      </c>
      <c r="BB96" s="243">
        <v>172.02738437697573</v>
      </c>
      <c r="BC96" s="243">
        <v>2740.4192074051066</v>
      </c>
      <c r="BD96" s="243">
        <v>285.9811934428073</v>
      </c>
    </row>
    <row r="97" spans="1:56" s="31" customFormat="1" ht="15.75" customHeight="1" x14ac:dyDescent="0.2">
      <c r="A97" s="268" t="s">
        <v>122</v>
      </c>
      <c r="B97" s="365">
        <v>278</v>
      </c>
      <c r="C97" s="268" t="s">
        <v>133</v>
      </c>
      <c r="D97" s="246">
        <v>39.012493940950769</v>
      </c>
      <c r="E97" s="246">
        <v>64.238453623027979</v>
      </c>
      <c r="F97" s="246">
        <v>161.35182927294252</v>
      </c>
      <c r="G97" s="246">
        <v>89.041023658957528</v>
      </c>
      <c r="H97" s="246">
        <v>94.579456910735885</v>
      </c>
      <c r="I97" s="246">
        <v>56.338627748615622</v>
      </c>
      <c r="J97" s="246">
        <v>102.73121559965371</v>
      </c>
      <c r="K97" s="246">
        <v>102.31905970713422</v>
      </c>
      <c r="L97" s="246">
        <v>132.55576498917031</v>
      </c>
      <c r="M97" s="246">
        <v>56.319303080222099</v>
      </c>
      <c r="N97" s="246">
        <v>43.512434588891914</v>
      </c>
      <c r="O97" s="246">
        <v>157.55590976508793</v>
      </c>
      <c r="P97" s="246">
        <v>1099.5555728853903</v>
      </c>
      <c r="Q97" s="246">
        <v>111.45414161957348</v>
      </c>
      <c r="R97" s="246">
        <v>96.218858084211035</v>
      </c>
      <c r="S97" s="246">
        <v>128.35181476856232</v>
      </c>
      <c r="T97" s="246">
        <v>68.607823746701982</v>
      </c>
      <c r="U97" s="246">
        <v>149.2023603913978</v>
      </c>
      <c r="V97" s="246">
        <v>67.474439742192899</v>
      </c>
      <c r="W97" s="246">
        <v>66.718461058113888</v>
      </c>
      <c r="X97" s="246">
        <v>102.96003376711703</v>
      </c>
      <c r="Y97" s="246">
        <v>115.52668559083467</v>
      </c>
      <c r="Z97" s="246">
        <v>112.30917687500624</v>
      </c>
      <c r="AA97" s="246">
        <v>18.766443602867966</v>
      </c>
      <c r="AB97" s="246">
        <v>83.649367654291922</v>
      </c>
      <c r="AC97" s="246">
        <v>1121.239606900871</v>
      </c>
      <c r="AD97" s="246">
        <v>77.217025868335739</v>
      </c>
      <c r="AE97" s="246">
        <v>180.02392211941265</v>
      </c>
      <c r="AF97" s="246">
        <v>163.69867435253971</v>
      </c>
      <c r="AG97" s="246">
        <v>53.254734647567147</v>
      </c>
      <c r="AH97" s="246">
        <v>91.496198332995959</v>
      </c>
      <c r="AI97" s="246">
        <v>47.073845162148885</v>
      </c>
      <c r="AJ97" s="246">
        <v>50.169412051245054</v>
      </c>
      <c r="AK97" s="246">
        <v>107.4362340213124</v>
      </c>
      <c r="AL97" s="246">
        <v>142.39408100569869</v>
      </c>
      <c r="AM97" s="246">
        <v>155.32007520937898</v>
      </c>
      <c r="AN97" s="246">
        <v>186.38190037968539</v>
      </c>
      <c r="AO97" s="246">
        <v>151.99302101867141</v>
      </c>
      <c r="AP97" s="246">
        <v>1406.4591241689914</v>
      </c>
      <c r="AQ97" s="246">
        <v>99.187536352940427</v>
      </c>
      <c r="AR97" s="246">
        <v>138.16640220932908</v>
      </c>
      <c r="AS97" s="246">
        <v>164.50257148933699</v>
      </c>
      <c r="AT97" s="246">
        <v>165.99318732974163</v>
      </c>
      <c r="AU97" s="246">
        <v>192.44417587750814</v>
      </c>
      <c r="AV97" s="246">
        <v>225.79391222538527</v>
      </c>
      <c r="AW97" s="246">
        <v>279.04228070826684</v>
      </c>
      <c r="AX97" s="246">
        <v>169.0658290890172</v>
      </c>
      <c r="AY97" s="246">
        <v>210.0623321737836</v>
      </c>
      <c r="AZ97" s="246">
        <v>440.98902125465605</v>
      </c>
      <c r="BA97" s="246">
        <v>153.49019020913758</v>
      </c>
      <c r="BB97" s="246">
        <v>212.16192911034722</v>
      </c>
      <c r="BC97" s="246">
        <v>2450.8993680294498</v>
      </c>
      <c r="BD97" s="246">
        <v>218.22500977193982</v>
      </c>
    </row>
    <row r="98" spans="1:56" s="31" customFormat="1" ht="15.75" customHeight="1" x14ac:dyDescent="0.2">
      <c r="A98" s="248" t="s">
        <v>122</v>
      </c>
      <c r="B98" s="364">
        <v>2842</v>
      </c>
      <c r="C98" s="248" t="s">
        <v>288</v>
      </c>
      <c r="D98" s="243">
        <v>0.56955465887452084</v>
      </c>
      <c r="E98" s="243">
        <v>0.42201964730670749</v>
      </c>
      <c r="F98" s="243">
        <v>50.569307664737948</v>
      </c>
      <c r="G98" s="243">
        <v>207.43177795201777</v>
      </c>
      <c r="H98" s="243">
        <v>141.92752858020924</v>
      </c>
      <c r="I98" s="243">
        <v>0.51771070953079557</v>
      </c>
      <c r="J98" s="243">
        <v>56.407727567942494</v>
      </c>
      <c r="K98" s="243">
        <v>37.024438315762595</v>
      </c>
      <c r="L98" s="243">
        <v>8.6129918660715514</v>
      </c>
      <c r="M98" s="243">
        <v>0.24173196444310321</v>
      </c>
      <c r="N98" s="243">
        <v>1.4547379015752524</v>
      </c>
      <c r="O98" s="243">
        <v>0.51122580817270125</v>
      </c>
      <c r="P98" s="243">
        <v>505.69075263664467</v>
      </c>
      <c r="Q98" s="243">
        <v>18.208120443873657</v>
      </c>
      <c r="R98" s="243">
        <v>16.210321952692134</v>
      </c>
      <c r="S98" s="243">
        <v>15.222061476163196</v>
      </c>
      <c r="T98" s="243">
        <v>16.239332733735495</v>
      </c>
      <c r="U98" s="243">
        <v>9.5550989621064737</v>
      </c>
      <c r="V98" s="243">
        <v>7.9835733916033229</v>
      </c>
      <c r="W98" s="243">
        <v>10.066269118770876</v>
      </c>
      <c r="X98" s="243">
        <v>14.186907177587374</v>
      </c>
      <c r="Y98" s="243">
        <v>11.274757644735166</v>
      </c>
      <c r="Z98" s="243">
        <v>1.257095071997548</v>
      </c>
      <c r="AA98" s="243">
        <v>0.7903328493067332</v>
      </c>
      <c r="AB98" s="243">
        <v>55.150606964865929</v>
      </c>
      <c r="AC98" s="243">
        <v>176.14447778743786</v>
      </c>
      <c r="AD98" s="243">
        <v>3.9849829240466201</v>
      </c>
      <c r="AE98" s="243">
        <v>16.867108049817514</v>
      </c>
      <c r="AF98" s="243">
        <v>7.8008047356651193</v>
      </c>
      <c r="AG98" s="243">
        <v>9.2699660442509639</v>
      </c>
      <c r="AH98" s="243">
        <v>7.1132809725224142</v>
      </c>
      <c r="AI98" s="243">
        <v>8.6732032303378084</v>
      </c>
      <c r="AJ98" s="243">
        <v>17.071174796383513</v>
      </c>
      <c r="AK98" s="243">
        <v>25.112737295006337</v>
      </c>
      <c r="AL98" s="243">
        <v>9.2499428373871364</v>
      </c>
      <c r="AM98" s="243">
        <v>15.185423123354203</v>
      </c>
      <c r="AN98" s="243">
        <v>14.797265710148624</v>
      </c>
      <c r="AO98" s="243">
        <v>12.092178284166033</v>
      </c>
      <c r="AP98" s="243">
        <v>147.2180680030863</v>
      </c>
      <c r="AQ98" s="243">
        <v>16.179201209214778</v>
      </c>
      <c r="AR98" s="243">
        <v>18.217274918543104</v>
      </c>
      <c r="AS98" s="243">
        <v>358.36096556524427</v>
      </c>
      <c r="AT98" s="243">
        <v>172.62899917294743</v>
      </c>
      <c r="AU98" s="243">
        <v>294.02028843454559</v>
      </c>
      <c r="AV98" s="243">
        <v>255.88320380017944</v>
      </c>
      <c r="AW98" s="243">
        <v>192.69856589578924</v>
      </c>
      <c r="AX98" s="243">
        <v>25.501236313833715</v>
      </c>
      <c r="AY98" s="243">
        <v>118.52826925214654</v>
      </c>
      <c r="AZ98" s="243">
        <v>253.47558782859022</v>
      </c>
      <c r="BA98" s="243">
        <v>183.85110775583146</v>
      </c>
      <c r="BB98" s="243">
        <v>315.78105294539199</v>
      </c>
      <c r="BC98" s="243">
        <v>2205.125753092258</v>
      </c>
      <c r="BD98" s="243">
        <v>195.01814440379059</v>
      </c>
    </row>
    <row r="99" spans="1:56" s="31" customFormat="1" ht="15.75" customHeight="1" x14ac:dyDescent="0.2">
      <c r="A99" s="282" t="s">
        <v>122</v>
      </c>
      <c r="B99" s="366">
        <v>212</v>
      </c>
      <c r="C99" s="268" t="s">
        <v>124</v>
      </c>
      <c r="D99" s="246">
        <v>335.26617473773683</v>
      </c>
      <c r="E99" s="246">
        <v>370.5497652522518</v>
      </c>
      <c r="F99" s="246">
        <v>349.41982150830825</v>
      </c>
      <c r="G99" s="246">
        <v>0</v>
      </c>
      <c r="H99" s="246">
        <v>0.55286293298112077</v>
      </c>
      <c r="I99" s="246">
        <v>0</v>
      </c>
      <c r="J99" s="246">
        <v>386.18108834154413</v>
      </c>
      <c r="K99" s="246">
        <v>478.47349054882375</v>
      </c>
      <c r="L99" s="246">
        <v>469.77242908835177</v>
      </c>
      <c r="M99" s="246">
        <v>0</v>
      </c>
      <c r="N99" s="246">
        <v>3.5054169890058056</v>
      </c>
      <c r="O99" s="246">
        <v>411.10908339963817</v>
      </c>
      <c r="P99" s="246">
        <v>2804.8301327986419</v>
      </c>
      <c r="Q99" s="247">
        <v>218.76657472888652</v>
      </c>
      <c r="R99" s="247">
        <v>229.38479996044231</v>
      </c>
      <c r="S99" s="247">
        <v>347.38476028097256</v>
      </c>
      <c r="T99" s="247">
        <v>304.88274051195862</v>
      </c>
      <c r="U99" s="247">
        <v>342.30452067303509</v>
      </c>
      <c r="V99" s="247">
        <v>353.38757240678819</v>
      </c>
      <c r="W99" s="247">
        <v>244.75886878527746</v>
      </c>
      <c r="X99" s="247">
        <v>336.07058840895542</v>
      </c>
      <c r="Y99" s="247">
        <v>292.08114962073677</v>
      </c>
      <c r="Z99" s="247">
        <v>235.87892258728971</v>
      </c>
      <c r="AA99" s="247">
        <v>354.35385420141608</v>
      </c>
      <c r="AB99" s="247">
        <v>204.52981473786119</v>
      </c>
      <c r="AC99" s="247">
        <v>3463.7841669036202</v>
      </c>
      <c r="AD99" s="247">
        <v>247.79559661834287</v>
      </c>
      <c r="AE99" s="247">
        <v>217.1393432393491</v>
      </c>
      <c r="AF99" s="247">
        <v>271.26248290900463</v>
      </c>
      <c r="AG99" s="247">
        <v>249.26037963358479</v>
      </c>
      <c r="AH99" s="247">
        <v>197.53220970247986</v>
      </c>
      <c r="AI99" s="247">
        <v>0</v>
      </c>
      <c r="AJ99" s="247">
        <v>328.8299900802736</v>
      </c>
      <c r="AK99" s="247">
        <v>181.06397473529333</v>
      </c>
      <c r="AL99" s="247">
        <v>217.63880831752095</v>
      </c>
      <c r="AM99" s="247">
        <v>213.86761172569754</v>
      </c>
      <c r="AN99" s="247">
        <v>25.912453820922014</v>
      </c>
      <c r="AO99" s="247">
        <v>194.08646236369219</v>
      </c>
      <c r="AP99" s="247">
        <v>2344.3893131461609</v>
      </c>
      <c r="AQ99" s="247">
        <v>131.90135978999893</v>
      </c>
      <c r="AR99" s="247">
        <v>154.87009290325707</v>
      </c>
      <c r="AS99" s="247">
        <v>210.55978229345911</v>
      </c>
      <c r="AT99" s="247">
        <v>166.57469406064115</v>
      </c>
      <c r="AU99" s="247">
        <v>239.12755924993695</v>
      </c>
      <c r="AV99" s="247">
        <v>325.60648014216639</v>
      </c>
      <c r="AW99" s="247">
        <v>243.39260304143932</v>
      </c>
      <c r="AX99" s="247">
        <v>267.24857846225262</v>
      </c>
      <c r="AY99" s="247">
        <v>0.35005756955513895</v>
      </c>
      <c r="AZ99" s="247">
        <v>325.87998039150284</v>
      </c>
      <c r="BA99" s="247">
        <v>247.11111893683611</v>
      </c>
      <c r="BB99" s="247">
        <v>229.49952282554662</v>
      </c>
      <c r="BC99" s="247">
        <v>2542.1218296665925</v>
      </c>
      <c r="BD99" s="247">
        <v>107.78884804531147</v>
      </c>
    </row>
    <row r="100" spans="1:56" s="31" customFormat="1" ht="15.75" customHeight="1" x14ac:dyDescent="0.2">
      <c r="A100" s="248" t="s">
        <v>122</v>
      </c>
      <c r="B100" s="364">
        <v>276</v>
      </c>
      <c r="C100" s="248" t="s">
        <v>134</v>
      </c>
      <c r="D100" s="243">
        <v>41.16095012343925</v>
      </c>
      <c r="E100" s="243">
        <v>52.441467323149752</v>
      </c>
      <c r="F100" s="243">
        <v>29.406874802473773</v>
      </c>
      <c r="G100" s="243">
        <v>2.1895701060537598</v>
      </c>
      <c r="H100" s="243">
        <v>95.250918481892725</v>
      </c>
      <c r="I100" s="243">
        <v>26.867532203217351</v>
      </c>
      <c r="J100" s="243">
        <v>7.6786838715357035</v>
      </c>
      <c r="K100" s="243">
        <v>26.291221676976004</v>
      </c>
      <c r="L100" s="243">
        <v>48.375255517405407</v>
      </c>
      <c r="M100" s="243">
        <v>91.467640066451807</v>
      </c>
      <c r="N100" s="243">
        <v>8.176126330871039</v>
      </c>
      <c r="O100" s="243">
        <v>14.115303758252063</v>
      </c>
      <c r="P100" s="243">
        <v>443.42154426171862</v>
      </c>
      <c r="Q100" s="243">
        <v>1.786349059446134</v>
      </c>
      <c r="R100" s="243">
        <v>70.596306041134781</v>
      </c>
      <c r="S100" s="243">
        <v>38.066168510298255</v>
      </c>
      <c r="T100" s="243">
        <v>59.424686911667287</v>
      </c>
      <c r="U100" s="243">
        <v>16.304526072957504</v>
      </c>
      <c r="V100" s="243">
        <v>1.4641500613733456</v>
      </c>
      <c r="W100" s="243">
        <v>32.756537178786317</v>
      </c>
      <c r="X100" s="243">
        <v>48.842894607729512</v>
      </c>
      <c r="Y100" s="243">
        <v>5.4728148071321359</v>
      </c>
      <c r="Z100" s="243">
        <v>2.423247320399192</v>
      </c>
      <c r="AA100" s="243">
        <v>25.515222573279502</v>
      </c>
      <c r="AB100" s="243">
        <v>0.63522508917676446</v>
      </c>
      <c r="AC100" s="243">
        <v>303.28812823338075</v>
      </c>
      <c r="AD100" s="243">
        <v>1.3539542674254026</v>
      </c>
      <c r="AE100" s="243">
        <v>17.868522641326315</v>
      </c>
      <c r="AF100" s="243">
        <v>2.0662464249869772</v>
      </c>
      <c r="AG100" s="243">
        <v>3.5336316346726404</v>
      </c>
      <c r="AH100" s="243">
        <v>205.97086327972195</v>
      </c>
      <c r="AI100" s="243">
        <v>51.725327786678392</v>
      </c>
      <c r="AJ100" s="243">
        <v>2.0220851754027223</v>
      </c>
      <c r="AK100" s="243">
        <v>1.9507832697013159</v>
      </c>
      <c r="AL100" s="243">
        <v>33.795955333704157</v>
      </c>
      <c r="AM100" s="243">
        <v>5.0387460083257434</v>
      </c>
      <c r="AN100" s="243">
        <v>49.838132696182257</v>
      </c>
      <c r="AO100" s="243">
        <v>67.796788588697581</v>
      </c>
      <c r="AP100" s="243">
        <v>442.96103710682542</v>
      </c>
      <c r="AQ100" s="243">
        <v>35.733160973497569</v>
      </c>
      <c r="AR100" s="243">
        <v>55.700529318426824</v>
      </c>
      <c r="AS100" s="243">
        <v>85.29224106262447</v>
      </c>
      <c r="AT100" s="243">
        <v>40.994238667744483</v>
      </c>
      <c r="AU100" s="243">
        <v>135.4455224129153</v>
      </c>
      <c r="AV100" s="243">
        <v>84.289739369732274</v>
      </c>
      <c r="AW100" s="243">
        <v>0</v>
      </c>
      <c r="AX100" s="243">
        <v>142.83573189268878</v>
      </c>
      <c r="AY100" s="243">
        <v>6.5496204692658146</v>
      </c>
      <c r="AZ100" s="243">
        <v>88.202342854390622</v>
      </c>
      <c r="BA100" s="243">
        <v>22.509475241117926</v>
      </c>
      <c r="BB100" s="243">
        <v>33.08451233043121</v>
      </c>
      <c r="BC100" s="243">
        <v>730.63711459283536</v>
      </c>
      <c r="BD100" s="243">
        <v>79.414549514661033</v>
      </c>
    </row>
    <row r="101" spans="1:56" s="31" customFormat="1" ht="15.75" customHeight="1" x14ac:dyDescent="0.2">
      <c r="A101" s="268" t="s">
        <v>122</v>
      </c>
      <c r="B101" s="365">
        <v>277</v>
      </c>
      <c r="C101" s="268" t="s">
        <v>132</v>
      </c>
      <c r="D101" s="246">
        <v>10.271985779280428</v>
      </c>
      <c r="E101" s="246">
        <v>5.0202806809953247</v>
      </c>
      <c r="F101" s="246">
        <v>45.056290209562107</v>
      </c>
      <c r="G101" s="246">
        <v>10.142415650799295</v>
      </c>
      <c r="H101" s="246">
        <v>5.4490091054394894</v>
      </c>
      <c r="I101" s="246">
        <v>23.869898153880072</v>
      </c>
      <c r="J101" s="246">
        <v>0</v>
      </c>
      <c r="K101" s="246">
        <v>3.5560691674524447</v>
      </c>
      <c r="L101" s="246">
        <v>24.279764013901861</v>
      </c>
      <c r="M101" s="246">
        <v>0</v>
      </c>
      <c r="N101" s="246">
        <v>7.0262602484901535</v>
      </c>
      <c r="O101" s="246">
        <v>25.285002931424081</v>
      </c>
      <c r="P101" s="246">
        <v>159.95697594122524</v>
      </c>
      <c r="Q101" s="247">
        <v>4.2530504616090195</v>
      </c>
      <c r="R101" s="247">
        <v>3.4088312526512756</v>
      </c>
      <c r="S101" s="247">
        <v>27.100023633641221</v>
      </c>
      <c r="T101" s="247">
        <v>5.4426089536244593</v>
      </c>
      <c r="U101" s="247">
        <v>5.1862419068661163</v>
      </c>
      <c r="V101" s="247">
        <v>64.633090604755736</v>
      </c>
      <c r="W101" s="247">
        <v>10.413263210751357</v>
      </c>
      <c r="X101" s="247">
        <v>68.397641454542736</v>
      </c>
      <c r="Y101" s="247">
        <v>27.169294169372893</v>
      </c>
      <c r="Z101" s="247">
        <v>23.956092279157495</v>
      </c>
      <c r="AA101" s="247">
        <v>57.08000733550368</v>
      </c>
      <c r="AB101" s="247">
        <v>33.861448413963316</v>
      </c>
      <c r="AC101" s="247">
        <v>330.90159367643935</v>
      </c>
      <c r="AD101" s="247">
        <v>30.296035734892314</v>
      </c>
      <c r="AE101" s="247">
        <v>14.438480536552078</v>
      </c>
      <c r="AF101" s="247">
        <v>22.061674935575237</v>
      </c>
      <c r="AG101" s="247">
        <v>21.843986250860457</v>
      </c>
      <c r="AH101" s="247">
        <v>34.407996123463562</v>
      </c>
      <c r="AI101" s="247">
        <v>19.623542809594447</v>
      </c>
      <c r="AJ101" s="247">
        <v>71.332565900976292</v>
      </c>
      <c r="AK101" s="247">
        <v>60.415494675397383</v>
      </c>
      <c r="AL101" s="247">
        <v>81.874235557145653</v>
      </c>
      <c r="AM101" s="247">
        <v>108.94464486159451</v>
      </c>
      <c r="AN101" s="247">
        <v>21.59004448600583</v>
      </c>
      <c r="AO101" s="247">
        <v>63.374817685588468</v>
      </c>
      <c r="AP101" s="247">
        <v>550.20351955764625</v>
      </c>
      <c r="AQ101" s="247">
        <v>36.437038523127221</v>
      </c>
      <c r="AR101" s="247">
        <v>25.489165324192399</v>
      </c>
      <c r="AS101" s="247">
        <v>64.580634558496541</v>
      </c>
      <c r="AT101" s="247">
        <v>131.67961759332377</v>
      </c>
      <c r="AU101" s="247">
        <v>27.949174235972002</v>
      </c>
      <c r="AV101" s="247">
        <v>50.705119010864266</v>
      </c>
      <c r="AW101" s="247">
        <v>38.579506786938396</v>
      </c>
      <c r="AX101" s="247">
        <v>79.692907677515294</v>
      </c>
      <c r="AY101" s="247">
        <v>35.214312739851913</v>
      </c>
      <c r="AZ101" s="247">
        <v>96.529132951217747</v>
      </c>
      <c r="BA101" s="247">
        <v>59.668003398321083</v>
      </c>
      <c r="BB101" s="247">
        <v>56.163312697371161</v>
      </c>
      <c r="BC101" s="247">
        <v>702.68792549719194</v>
      </c>
      <c r="BD101" s="247">
        <v>57.047359948432288</v>
      </c>
    </row>
    <row r="102" spans="1:56" s="31" customFormat="1" ht="15.75" customHeight="1" x14ac:dyDescent="0.2">
      <c r="A102" s="248" t="s">
        <v>122</v>
      </c>
      <c r="B102" s="367" t="s">
        <v>122</v>
      </c>
      <c r="C102" s="248" t="s">
        <v>129</v>
      </c>
      <c r="D102" s="243">
        <v>91.356017230685808</v>
      </c>
      <c r="E102" s="243">
        <v>545.66733875724356</v>
      </c>
      <c r="F102" s="243">
        <v>168.25327925315813</v>
      </c>
      <c r="G102" s="243">
        <v>692.31280296083673</v>
      </c>
      <c r="H102" s="243">
        <v>309.51068395859545</v>
      </c>
      <c r="I102" s="243">
        <v>221.50157306038687</v>
      </c>
      <c r="J102" s="243">
        <v>137.5306107045111</v>
      </c>
      <c r="K102" s="243">
        <v>53.276491073837335</v>
      </c>
      <c r="L102" s="243">
        <v>269.01395712021537</v>
      </c>
      <c r="M102" s="243">
        <v>188.62542561023815</v>
      </c>
      <c r="N102" s="243">
        <v>316.26249612482616</v>
      </c>
      <c r="O102" s="243">
        <v>149.76911372369273</v>
      </c>
      <c r="P102" s="243">
        <v>3143.079789578228</v>
      </c>
      <c r="Q102" s="243">
        <v>152.96984387908648</v>
      </c>
      <c r="R102" s="243">
        <v>124.44284825724986</v>
      </c>
      <c r="S102" s="243">
        <v>163.70204340306037</v>
      </c>
      <c r="T102" s="243">
        <v>107.02131923317131</v>
      </c>
      <c r="U102" s="243">
        <v>161.76004364274229</v>
      </c>
      <c r="V102" s="243">
        <v>132.25268622679599</v>
      </c>
      <c r="W102" s="243">
        <v>105.29181846153051</v>
      </c>
      <c r="X102" s="243">
        <v>253.67224738605475</v>
      </c>
      <c r="Y102" s="243">
        <v>164.15672554068465</v>
      </c>
      <c r="Z102" s="243">
        <v>135.23837310439333</v>
      </c>
      <c r="AA102" s="243">
        <v>148.33448246321055</v>
      </c>
      <c r="AB102" s="243">
        <v>377.8333014077698</v>
      </c>
      <c r="AC102" s="243">
        <v>2026.6757330057499</v>
      </c>
      <c r="AD102" s="243">
        <v>480.65785157406327</v>
      </c>
      <c r="AE102" s="243">
        <v>223.92362822403865</v>
      </c>
      <c r="AF102" s="243">
        <v>289.5330046981752</v>
      </c>
      <c r="AG102" s="243">
        <v>123.41004242874457</v>
      </c>
      <c r="AH102" s="243">
        <v>121.48197814078995</v>
      </c>
      <c r="AI102" s="243">
        <v>143.72425823013128</v>
      </c>
      <c r="AJ102" s="243">
        <v>162.80200868467497</v>
      </c>
      <c r="AK102" s="243">
        <v>217.1538341788598</v>
      </c>
      <c r="AL102" s="243">
        <v>113.35483609253362</v>
      </c>
      <c r="AM102" s="243">
        <v>136.03719993316813</v>
      </c>
      <c r="AN102" s="243">
        <v>111.45923126772612</v>
      </c>
      <c r="AO102" s="243">
        <v>286.88422748895618</v>
      </c>
      <c r="AP102" s="243">
        <v>2410.422100941862</v>
      </c>
      <c r="AQ102" s="243">
        <v>211.12797815157847</v>
      </c>
      <c r="AR102" s="243">
        <v>109.71814096585473</v>
      </c>
      <c r="AS102" s="243">
        <v>144.18297210030741</v>
      </c>
      <c r="AT102" s="243">
        <v>109.42980099339759</v>
      </c>
      <c r="AU102" s="243">
        <v>135.83116444385234</v>
      </c>
      <c r="AV102" s="243">
        <v>64.229644413867547</v>
      </c>
      <c r="AW102" s="243">
        <v>127.76792011581722</v>
      </c>
      <c r="AX102" s="243">
        <v>130.11550352849966</v>
      </c>
      <c r="AY102" s="243">
        <v>917.0985658092934</v>
      </c>
      <c r="AZ102" s="243">
        <v>104.19756767123475</v>
      </c>
      <c r="BA102" s="243">
        <v>88.995426352835523</v>
      </c>
      <c r="BB102" s="243">
        <v>237.60307308517037</v>
      </c>
      <c r="BC102" s="243">
        <v>2380.2977576317094</v>
      </c>
      <c r="BD102" s="243">
        <v>122.92198729591193</v>
      </c>
    </row>
    <row r="103" spans="1:56" s="257" customFormat="1" ht="15.75" customHeight="1" x14ac:dyDescent="0.2">
      <c r="A103" s="323" t="s">
        <v>158</v>
      </c>
      <c r="B103" s="368" t="s">
        <v>122</v>
      </c>
      <c r="C103" s="273" t="s">
        <v>122</v>
      </c>
      <c r="D103" s="292">
        <v>14782.637156307726</v>
      </c>
      <c r="E103" s="292">
        <v>14176.042412656401</v>
      </c>
      <c r="F103" s="292">
        <v>13878.841452963685</v>
      </c>
      <c r="G103" s="292">
        <v>10617.409461895923</v>
      </c>
      <c r="H103" s="292">
        <v>15778.932540752658</v>
      </c>
      <c r="I103" s="292">
        <v>14778.015420988937</v>
      </c>
      <c r="J103" s="292">
        <v>16631.096989866764</v>
      </c>
      <c r="K103" s="292">
        <v>16126.396112437224</v>
      </c>
      <c r="L103" s="292">
        <v>15827.265384668295</v>
      </c>
      <c r="M103" s="292">
        <v>16072.092969282397</v>
      </c>
      <c r="N103" s="292">
        <v>19693.130411119579</v>
      </c>
      <c r="O103" s="292">
        <v>19098.624133768059</v>
      </c>
      <c r="P103" s="292">
        <v>187460.48444670765</v>
      </c>
      <c r="Q103" s="274">
        <v>15511.424859621124</v>
      </c>
      <c r="R103" s="274">
        <v>15441.397010792478</v>
      </c>
      <c r="S103" s="274">
        <v>17710.498280718573</v>
      </c>
      <c r="T103" s="274">
        <v>16989.586063375929</v>
      </c>
      <c r="U103" s="274">
        <v>15853.625003517058</v>
      </c>
      <c r="V103" s="274">
        <v>15109.15001078249</v>
      </c>
      <c r="W103" s="274">
        <v>15614.013432093021</v>
      </c>
      <c r="X103" s="274">
        <v>16237.074371358847</v>
      </c>
      <c r="Y103" s="274">
        <v>15810.715689293702</v>
      </c>
      <c r="Z103" s="274">
        <v>18178.127969024965</v>
      </c>
      <c r="AA103" s="274">
        <v>18407.005070080413</v>
      </c>
      <c r="AB103" s="274">
        <v>25282.110709318957</v>
      </c>
      <c r="AC103" s="274">
        <v>206144.72846997736</v>
      </c>
      <c r="AD103" s="274">
        <v>20652.06535944952</v>
      </c>
      <c r="AE103" s="274">
        <v>19711.218275913088</v>
      </c>
      <c r="AF103" s="274">
        <v>17073.77010375564</v>
      </c>
      <c r="AG103" s="274">
        <v>17936.119685373687</v>
      </c>
      <c r="AH103" s="274">
        <v>20774.446169004528</v>
      </c>
      <c r="AI103" s="274">
        <v>16309.493741860731</v>
      </c>
      <c r="AJ103" s="274">
        <v>21433.715361346676</v>
      </c>
      <c r="AK103" s="274">
        <v>19823.313356693809</v>
      </c>
      <c r="AL103" s="274">
        <v>20684.842221968393</v>
      </c>
      <c r="AM103" s="274">
        <v>21331.992085679231</v>
      </c>
      <c r="AN103" s="274">
        <v>20923.083504844042</v>
      </c>
      <c r="AO103" s="274">
        <v>24707.088397910087</v>
      </c>
      <c r="AP103" s="274">
        <v>241361.14826379932</v>
      </c>
      <c r="AQ103" s="274">
        <v>38941.489677826641</v>
      </c>
      <c r="AR103" s="274">
        <v>20792.453493081095</v>
      </c>
      <c r="AS103" s="274">
        <v>19660.886818155181</v>
      </c>
      <c r="AT103" s="274">
        <v>29799.733272335452</v>
      </c>
      <c r="AU103" s="274">
        <v>20009.39908094464</v>
      </c>
      <c r="AV103" s="274">
        <v>20128.395815737902</v>
      </c>
      <c r="AW103" s="274">
        <v>24083.559533595457</v>
      </c>
      <c r="AX103" s="274">
        <v>21425.388301380783</v>
      </c>
      <c r="AY103" s="274">
        <v>17527.88854918275</v>
      </c>
      <c r="AZ103" s="274">
        <v>21376.795352076628</v>
      </c>
      <c r="BA103" s="274">
        <v>19155.179610086805</v>
      </c>
      <c r="BB103" s="274">
        <v>23962.655119405186</v>
      </c>
      <c r="BC103" s="274">
        <v>276863.82462380844</v>
      </c>
      <c r="BD103" s="274">
        <v>29088.153800436412</v>
      </c>
    </row>
    <row r="104" spans="1:56" s="31" customFormat="1" ht="15.75" customHeight="1" x14ac:dyDescent="0.2">
      <c r="A104" s="248" t="s">
        <v>122</v>
      </c>
      <c r="B104" s="364">
        <v>212</v>
      </c>
      <c r="C104" s="248" t="s">
        <v>124</v>
      </c>
      <c r="D104" s="243">
        <v>8032.9444035354973</v>
      </c>
      <c r="E104" s="243">
        <v>6475.0347448445336</v>
      </c>
      <c r="F104" s="243">
        <v>5128.5070109631833</v>
      </c>
      <c r="G104" s="243">
        <v>612.61482390372544</v>
      </c>
      <c r="H104" s="243">
        <v>5214.9895907793352</v>
      </c>
      <c r="I104" s="243">
        <v>4679.5899018851287</v>
      </c>
      <c r="J104" s="243">
        <v>4713.5790628763325</v>
      </c>
      <c r="K104" s="243">
        <v>4281.3837371186046</v>
      </c>
      <c r="L104" s="243">
        <v>4259.6929708720872</v>
      </c>
      <c r="M104" s="243">
        <v>5098.2338826758232</v>
      </c>
      <c r="N104" s="243">
        <v>4135.1055772598374</v>
      </c>
      <c r="O104" s="243">
        <v>3734.1534786266079</v>
      </c>
      <c r="P104" s="243">
        <v>56365.829185340699</v>
      </c>
      <c r="Q104" s="243">
        <v>6341.3156288114496</v>
      </c>
      <c r="R104" s="243">
        <v>5638.507113876678</v>
      </c>
      <c r="S104" s="243">
        <v>5275.221528162614</v>
      </c>
      <c r="T104" s="243">
        <v>5879.3556482844251</v>
      </c>
      <c r="U104" s="243">
        <v>4561.0717879910844</v>
      </c>
      <c r="V104" s="243">
        <v>4508.3194991749315</v>
      </c>
      <c r="W104" s="243">
        <v>3852.7614145427074</v>
      </c>
      <c r="X104" s="243">
        <v>3569.0680226572317</v>
      </c>
      <c r="Y104" s="243">
        <v>4272.6856530977202</v>
      </c>
      <c r="Z104" s="243">
        <v>4963.8070939527843</v>
      </c>
      <c r="AA104" s="243">
        <v>5669.4729975387054</v>
      </c>
      <c r="AB104" s="243">
        <v>6312.57009261647</v>
      </c>
      <c r="AC104" s="243">
        <v>60844.156480706806</v>
      </c>
      <c r="AD104" s="243">
        <v>8941.6761705247882</v>
      </c>
      <c r="AE104" s="243">
        <v>7098.2390150598694</v>
      </c>
      <c r="AF104" s="243">
        <v>4874.3894383835641</v>
      </c>
      <c r="AG104" s="243">
        <v>5611.6234281398001</v>
      </c>
      <c r="AH104" s="243">
        <v>9695.4854474808362</v>
      </c>
      <c r="AI104" s="243">
        <v>4513.0692933629871</v>
      </c>
      <c r="AJ104" s="243">
        <v>9117.0479856179154</v>
      </c>
      <c r="AK104" s="243">
        <v>7602.7718211748561</v>
      </c>
      <c r="AL104" s="243">
        <v>7441.324620122663</v>
      </c>
      <c r="AM104" s="243">
        <v>9730.4550920467718</v>
      </c>
      <c r="AN104" s="243">
        <v>9392.5857312253538</v>
      </c>
      <c r="AO104" s="243">
        <v>9356.7754975904354</v>
      </c>
      <c r="AP104" s="243">
        <v>93375.44354072983</v>
      </c>
      <c r="AQ104" s="243">
        <v>11696.647804887105</v>
      </c>
      <c r="AR104" s="243">
        <v>10528.921861941157</v>
      </c>
      <c r="AS104" s="243">
        <v>8847.7835405347905</v>
      </c>
      <c r="AT104" s="243">
        <v>15247.725605453874</v>
      </c>
      <c r="AU104" s="243">
        <v>7073.8127411749592</v>
      </c>
      <c r="AV104" s="243">
        <v>7870.6441488857399</v>
      </c>
      <c r="AW104" s="243">
        <v>7900.0697872972269</v>
      </c>
      <c r="AX104" s="243">
        <v>8885.8152912701862</v>
      </c>
      <c r="AY104" s="243">
        <v>6169.8016323442007</v>
      </c>
      <c r="AZ104" s="243">
        <v>10223.127961249513</v>
      </c>
      <c r="BA104" s="243">
        <v>8640.0919131403225</v>
      </c>
      <c r="BB104" s="243">
        <v>7892.1654990916377</v>
      </c>
      <c r="BC104" s="243">
        <v>110976.60778727071</v>
      </c>
      <c r="BD104" s="243">
        <v>13063.751456208509</v>
      </c>
    </row>
    <row r="105" spans="1:56" s="31" customFormat="1" ht="15.75" customHeight="1" x14ac:dyDescent="0.2">
      <c r="A105" s="244" t="s">
        <v>122</v>
      </c>
      <c r="B105" s="365">
        <v>103</v>
      </c>
      <c r="C105" s="268" t="s">
        <v>150</v>
      </c>
      <c r="D105" s="246">
        <v>113.48539093671081</v>
      </c>
      <c r="E105" s="246">
        <v>359.37069092242172</v>
      </c>
      <c r="F105" s="246">
        <v>524.1025467221026</v>
      </c>
      <c r="G105" s="246">
        <v>209.86363763392501</v>
      </c>
      <c r="H105" s="246">
        <v>91.47144595624772</v>
      </c>
      <c r="I105" s="246">
        <v>128.23274509637645</v>
      </c>
      <c r="J105" s="246">
        <v>91.707144902903181</v>
      </c>
      <c r="K105" s="246">
        <v>136.79102185839855</v>
      </c>
      <c r="L105" s="246">
        <v>149.35929778866222</v>
      </c>
      <c r="M105" s="246">
        <v>890.47731194658013</v>
      </c>
      <c r="N105" s="246">
        <v>2993.993903375525</v>
      </c>
      <c r="O105" s="246">
        <v>614.3681209804073</v>
      </c>
      <c r="P105" s="246">
        <v>6303.2232581202607</v>
      </c>
      <c r="Q105" s="247">
        <v>237.11085047326645</v>
      </c>
      <c r="R105" s="247">
        <v>599.24434416224892</v>
      </c>
      <c r="S105" s="247">
        <v>92.671980761728832</v>
      </c>
      <c r="T105" s="247">
        <v>84.559220365272424</v>
      </c>
      <c r="U105" s="247">
        <v>619.77551101030008</v>
      </c>
      <c r="V105" s="247">
        <v>144.47405108274748</v>
      </c>
      <c r="W105" s="247">
        <v>141.66377850236842</v>
      </c>
      <c r="X105" s="247">
        <v>282.13056756916478</v>
      </c>
      <c r="Y105" s="247">
        <v>549.69450359518646</v>
      </c>
      <c r="Z105" s="247">
        <v>610.40894246651703</v>
      </c>
      <c r="AA105" s="247">
        <v>545.02833924294725</v>
      </c>
      <c r="AB105" s="247">
        <v>574.41545742422841</v>
      </c>
      <c r="AC105" s="247">
        <v>4481.1775466559766</v>
      </c>
      <c r="AD105" s="247">
        <v>343.7656936473856</v>
      </c>
      <c r="AE105" s="247">
        <v>415.17957105258154</v>
      </c>
      <c r="AF105" s="247">
        <v>163.24372571682827</v>
      </c>
      <c r="AG105" s="247">
        <v>251.03055638238516</v>
      </c>
      <c r="AH105" s="247">
        <v>354.41181963433701</v>
      </c>
      <c r="AI105" s="247">
        <v>1434.0920407331855</v>
      </c>
      <c r="AJ105" s="247">
        <v>231.04533971826828</v>
      </c>
      <c r="AK105" s="247">
        <v>799.87894338530396</v>
      </c>
      <c r="AL105" s="247">
        <v>586.9775877130312</v>
      </c>
      <c r="AM105" s="247">
        <v>419.0943811816532</v>
      </c>
      <c r="AN105" s="247">
        <v>415.57643049950974</v>
      </c>
      <c r="AO105" s="247">
        <v>996.21000089672157</v>
      </c>
      <c r="AP105" s="247">
        <v>6410.5060905611908</v>
      </c>
      <c r="AQ105" s="247">
        <v>18054.07401183468</v>
      </c>
      <c r="AR105" s="247">
        <v>203.82441647791279</v>
      </c>
      <c r="AS105" s="247">
        <v>880.24037624949233</v>
      </c>
      <c r="AT105" s="247">
        <v>3901.4218762411624</v>
      </c>
      <c r="AU105" s="247">
        <v>218.89431838187363</v>
      </c>
      <c r="AV105" s="247">
        <v>2150.7649222436426</v>
      </c>
      <c r="AW105" s="247">
        <v>2951.7712857443362</v>
      </c>
      <c r="AX105" s="247">
        <v>401.08053127701857</v>
      </c>
      <c r="AY105" s="247">
        <v>137.28350226861787</v>
      </c>
      <c r="AZ105" s="247">
        <v>137.9565254029113</v>
      </c>
      <c r="BA105" s="247">
        <v>314.08463228140914</v>
      </c>
      <c r="BB105" s="247">
        <v>1065.9870543085531</v>
      </c>
      <c r="BC105" s="247">
        <v>30417.383452711612</v>
      </c>
      <c r="BD105" s="247">
        <v>6717.9409941218519</v>
      </c>
    </row>
    <row r="106" spans="1:56" s="31" customFormat="1" ht="15.75" customHeight="1" x14ac:dyDescent="0.2">
      <c r="A106" s="248" t="s">
        <v>122</v>
      </c>
      <c r="B106" s="364">
        <v>213</v>
      </c>
      <c r="C106" s="248" t="s">
        <v>211</v>
      </c>
      <c r="D106" s="243">
        <v>70.264993172731891</v>
      </c>
      <c r="E106" s="243">
        <v>71.393986029469161</v>
      </c>
      <c r="F106" s="243">
        <v>65.799514159612215</v>
      </c>
      <c r="G106" s="243">
        <v>69.853218391228864</v>
      </c>
      <c r="H106" s="243">
        <v>93.317639908866937</v>
      </c>
      <c r="I106" s="243">
        <v>56.125692188970767</v>
      </c>
      <c r="J106" s="243">
        <v>99.278223257887348</v>
      </c>
      <c r="K106" s="243">
        <v>131.98242790579309</v>
      </c>
      <c r="L106" s="243">
        <v>50.729974010132963</v>
      </c>
      <c r="M106" s="243">
        <v>152.75910861021475</v>
      </c>
      <c r="N106" s="243">
        <v>1069.8753895640739</v>
      </c>
      <c r="O106" s="243">
        <v>1188.8290949784771</v>
      </c>
      <c r="P106" s="243">
        <v>3120.2092621774582</v>
      </c>
      <c r="Q106" s="243">
        <v>1418.9028052835529</v>
      </c>
      <c r="R106" s="243">
        <v>1284.4558606528578</v>
      </c>
      <c r="S106" s="243">
        <v>1802.2156673985978</v>
      </c>
      <c r="T106" s="243">
        <v>1516.6359052960227</v>
      </c>
      <c r="U106" s="243">
        <v>1506.2457919682693</v>
      </c>
      <c r="V106" s="243">
        <v>1083.7915286927309</v>
      </c>
      <c r="W106" s="243">
        <v>1058.4954019789716</v>
      </c>
      <c r="X106" s="243">
        <v>930.56294652169993</v>
      </c>
      <c r="Y106" s="243">
        <v>1038.74904045944</v>
      </c>
      <c r="Z106" s="243">
        <v>1058.926633267487</v>
      </c>
      <c r="AA106" s="243">
        <v>1352.5019036160359</v>
      </c>
      <c r="AB106" s="243">
        <v>1158.7176817368202</v>
      </c>
      <c r="AC106" s="243">
        <v>15210.201166872486</v>
      </c>
      <c r="AD106" s="243">
        <v>3002.000887641153</v>
      </c>
      <c r="AE106" s="243">
        <v>1844.8379080702709</v>
      </c>
      <c r="AF106" s="243">
        <v>1467.5404317300361</v>
      </c>
      <c r="AG106" s="243">
        <v>1979.902491622249</v>
      </c>
      <c r="AH106" s="243">
        <v>1556.8447431144291</v>
      </c>
      <c r="AI106" s="243">
        <v>1386.4591766541828</v>
      </c>
      <c r="AJ106" s="243">
        <v>1170.6079719952716</v>
      </c>
      <c r="AK106" s="243">
        <v>1032.7037336725914</v>
      </c>
      <c r="AL106" s="243">
        <v>932.38027510897211</v>
      </c>
      <c r="AM106" s="243">
        <v>1023.062170105919</v>
      </c>
      <c r="AN106" s="243">
        <v>966.75960764124738</v>
      </c>
      <c r="AO106" s="243">
        <v>1157.1872098205961</v>
      </c>
      <c r="AP106" s="243">
        <v>17520.286607176913</v>
      </c>
      <c r="AQ106" s="243">
        <v>2110.2824668874177</v>
      </c>
      <c r="AR106" s="243">
        <v>1360.8236533872746</v>
      </c>
      <c r="AS106" s="243">
        <v>156.03381605150713</v>
      </c>
      <c r="AT106" s="243">
        <v>1777.0114432300838</v>
      </c>
      <c r="AU106" s="243">
        <v>1975.8375402652152</v>
      </c>
      <c r="AV106" s="243">
        <v>136.30129160396646</v>
      </c>
      <c r="AW106" s="243">
        <v>1639.1808654119802</v>
      </c>
      <c r="AX106" s="243">
        <v>961.3442792908827</v>
      </c>
      <c r="AY106" s="243">
        <v>150.16551884497835</v>
      </c>
      <c r="AZ106" s="243">
        <v>1335.3120651735476</v>
      </c>
      <c r="BA106" s="243">
        <v>1210.6864872717028</v>
      </c>
      <c r="BB106" s="243">
        <v>917.73424073724311</v>
      </c>
      <c r="BC106" s="243">
        <v>13730.713668155799</v>
      </c>
      <c r="BD106" s="243">
        <v>1873.9544451258375</v>
      </c>
    </row>
    <row r="107" spans="1:56" s="31" customFormat="1" ht="15.75" customHeight="1" x14ac:dyDescent="0.2">
      <c r="A107" s="244" t="s">
        <v>122</v>
      </c>
      <c r="B107" s="369">
        <v>211</v>
      </c>
      <c r="C107" s="244" t="s">
        <v>123</v>
      </c>
      <c r="D107" s="247">
        <v>1885.1114098853029</v>
      </c>
      <c r="E107" s="247">
        <v>1530.9046000395635</v>
      </c>
      <c r="F107" s="247">
        <v>2338.5739898307361</v>
      </c>
      <c r="G107" s="247">
        <v>2424.6724608764298</v>
      </c>
      <c r="H107" s="247">
        <v>2441.912968994825</v>
      </c>
      <c r="I107" s="247">
        <v>2275.675398353163</v>
      </c>
      <c r="J107" s="247">
        <v>3152.2708678263048</v>
      </c>
      <c r="K107" s="247">
        <v>3755.7427635263739</v>
      </c>
      <c r="L107" s="247">
        <v>3952.1011013271004</v>
      </c>
      <c r="M107" s="247">
        <v>3723.4545386581503</v>
      </c>
      <c r="N107" s="247">
        <v>3065.0663850605506</v>
      </c>
      <c r="O107" s="247">
        <v>2611.0975099501015</v>
      </c>
      <c r="P107" s="247">
        <v>33156.583994328597</v>
      </c>
      <c r="Q107" s="247">
        <v>1959.2741380456841</v>
      </c>
      <c r="R107" s="247">
        <v>1862.84726830779</v>
      </c>
      <c r="S107" s="247">
        <v>2668.8803691071239</v>
      </c>
      <c r="T107" s="247">
        <v>3230.3559364406733</v>
      </c>
      <c r="U107" s="247">
        <v>2225.8116367762013</v>
      </c>
      <c r="V107" s="247">
        <v>1979.2591017549214</v>
      </c>
      <c r="W107" s="247">
        <v>3654.5491491341513</v>
      </c>
      <c r="X107" s="247">
        <v>4442.006101190801</v>
      </c>
      <c r="Y107" s="247">
        <v>3696.009643101685</v>
      </c>
      <c r="Z107" s="247">
        <v>3318.6985443265667</v>
      </c>
      <c r="AA107" s="247">
        <v>2894.5267139270723</v>
      </c>
      <c r="AB107" s="247">
        <v>2015.5066479112122</v>
      </c>
      <c r="AC107" s="247">
        <v>33947.725250023883</v>
      </c>
      <c r="AD107" s="247">
        <v>1968.4313805308609</v>
      </c>
      <c r="AE107" s="247">
        <v>2303.3965106862497</v>
      </c>
      <c r="AF107" s="247">
        <v>2657.2780451189669</v>
      </c>
      <c r="AG107" s="247">
        <v>2287.9132459135149</v>
      </c>
      <c r="AH107" s="247">
        <v>1993.9021254585132</v>
      </c>
      <c r="AI107" s="247">
        <v>1951.6097394947114</v>
      </c>
      <c r="AJ107" s="247">
        <v>2160.0635680746223</v>
      </c>
      <c r="AK107" s="247">
        <v>2870.0272248447504</v>
      </c>
      <c r="AL107" s="247">
        <v>2859.4136841357813</v>
      </c>
      <c r="AM107" s="247">
        <v>2260.1331460158558</v>
      </c>
      <c r="AN107" s="247">
        <v>2021.1974831008463</v>
      </c>
      <c r="AO107" s="247">
        <v>1743.892512270706</v>
      </c>
      <c r="AP107" s="247">
        <v>27077.258665645382</v>
      </c>
      <c r="AQ107" s="247">
        <v>1458.6346279267411</v>
      </c>
      <c r="AR107" s="247">
        <v>1774.3817148948026</v>
      </c>
      <c r="AS107" s="247">
        <v>2936.0129347847096</v>
      </c>
      <c r="AT107" s="247">
        <v>2882.5258278702695</v>
      </c>
      <c r="AU107" s="247">
        <v>2990.4367437633523</v>
      </c>
      <c r="AV107" s="247">
        <v>2453.5547673629935</v>
      </c>
      <c r="AW107" s="247">
        <v>2970.3121867923828</v>
      </c>
      <c r="AX107" s="247">
        <v>3771.1328769577635</v>
      </c>
      <c r="AY107" s="247">
        <v>3643.1429509674658</v>
      </c>
      <c r="AZ107" s="247">
        <v>2816.6240410058167</v>
      </c>
      <c r="BA107" s="247">
        <v>2285.221088959418</v>
      </c>
      <c r="BB107" s="247">
        <v>1826.0754972768684</v>
      </c>
      <c r="BC107" s="247">
        <v>31808.055258562585</v>
      </c>
      <c r="BD107" s="247">
        <v>1688.0209650469012</v>
      </c>
    </row>
    <row r="108" spans="1:56" s="31" customFormat="1" ht="15.75" customHeight="1" x14ac:dyDescent="0.2">
      <c r="A108" s="248" t="s">
        <v>122</v>
      </c>
      <c r="B108" s="364">
        <v>263</v>
      </c>
      <c r="C108" s="248" t="s">
        <v>138</v>
      </c>
      <c r="D108" s="243">
        <v>1048.2693500424634</v>
      </c>
      <c r="E108" s="243">
        <v>1084.2515604685325</v>
      </c>
      <c r="F108" s="243">
        <v>1297.0009194373913</v>
      </c>
      <c r="G108" s="243">
        <v>1614.4610585110554</v>
      </c>
      <c r="H108" s="243">
        <v>1576.9618671993787</v>
      </c>
      <c r="I108" s="243">
        <v>1768.1440428784829</v>
      </c>
      <c r="J108" s="243">
        <v>1926.5034602891333</v>
      </c>
      <c r="K108" s="243">
        <v>1291.6239634527899</v>
      </c>
      <c r="L108" s="243">
        <v>1797.8208027650353</v>
      </c>
      <c r="M108" s="243">
        <v>1645.926416924209</v>
      </c>
      <c r="N108" s="243">
        <v>1498.7790918825208</v>
      </c>
      <c r="O108" s="243">
        <v>2437.5998336333478</v>
      </c>
      <c r="P108" s="243">
        <v>18987.34236748434</v>
      </c>
      <c r="Q108" s="243">
        <v>1627.3408764455289</v>
      </c>
      <c r="R108" s="243">
        <v>1232.8618161660809</v>
      </c>
      <c r="S108" s="243">
        <v>1938.1513430161799</v>
      </c>
      <c r="T108" s="243">
        <v>1382.7057673735958</v>
      </c>
      <c r="U108" s="243">
        <v>2049.9503278179286</v>
      </c>
      <c r="V108" s="243">
        <v>1841.0954115240638</v>
      </c>
      <c r="W108" s="243">
        <v>1438.7311347767443</v>
      </c>
      <c r="X108" s="243">
        <v>1670.3164010386031</v>
      </c>
      <c r="Y108" s="243">
        <v>1436.396882123719</v>
      </c>
      <c r="Z108" s="243">
        <v>1747.9724616818178</v>
      </c>
      <c r="AA108" s="243">
        <v>2075.4078723292218</v>
      </c>
      <c r="AB108" s="243">
        <v>2633.6571501016265</v>
      </c>
      <c r="AC108" s="243">
        <v>21074.587444395118</v>
      </c>
      <c r="AD108" s="243">
        <v>2145.3820416531998</v>
      </c>
      <c r="AE108" s="243">
        <v>3085.6431669352273</v>
      </c>
      <c r="AF108" s="243">
        <v>2229.3884615971447</v>
      </c>
      <c r="AG108" s="243">
        <v>2099.1305011769477</v>
      </c>
      <c r="AH108" s="243">
        <v>2209.1652495165772</v>
      </c>
      <c r="AI108" s="243">
        <v>2059.990288619902</v>
      </c>
      <c r="AJ108" s="243">
        <v>2427.2571154506159</v>
      </c>
      <c r="AK108" s="243">
        <v>2274.5665582867337</v>
      </c>
      <c r="AL108" s="243">
        <v>3502.2892540583903</v>
      </c>
      <c r="AM108" s="243">
        <v>1679.4244929367655</v>
      </c>
      <c r="AN108" s="243">
        <v>2045.9177358583597</v>
      </c>
      <c r="AO108" s="243">
        <v>4531.596831857908</v>
      </c>
      <c r="AP108" s="243">
        <v>30289.751697947773</v>
      </c>
      <c r="AQ108" s="243">
        <v>1533.6999649304346</v>
      </c>
      <c r="AR108" s="243">
        <v>2117.3168279654556</v>
      </c>
      <c r="AS108" s="243">
        <v>2336.9513833839237</v>
      </c>
      <c r="AT108" s="243">
        <v>1442.9089485777713</v>
      </c>
      <c r="AU108" s="243">
        <v>2299.1601996488553</v>
      </c>
      <c r="AV108" s="243">
        <v>2310.5037328399976</v>
      </c>
      <c r="AW108" s="243">
        <v>1480.624274556586</v>
      </c>
      <c r="AX108" s="243">
        <v>2331.989652327381</v>
      </c>
      <c r="AY108" s="243">
        <v>2542.3659687563631</v>
      </c>
      <c r="AZ108" s="243">
        <v>1873.1535948759033</v>
      </c>
      <c r="BA108" s="243">
        <v>1416.1366547666739</v>
      </c>
      <c r="BB108" s="243">
        <v>4715.3270033946283</v>
      </c>
      <c r="BC108" s="243">
        <v>26400.138206023978</v>
      </c>
      <c r="BD108" s="243">
        <v>1407.2415235880731</v>
      </c>
    </row>
    <row r="109" spans="1:56" s="31" customFormat="1" ht="15.75" customHeight="1" x14ac:dyDescent="0.2">
      <c r="A109" s="268" t="s">
        <v>122</v>
      </c>
      <c r="B109" s="365">
        <v>105</v>
      </c>
      <c r="C109" s="268" t="s">
        <v>152</v>
      </c>
      <c r="D109" s="246">
        <v>77.491436678197317</v>
      </c>
      <c r="E109" s="246">
        <v>414.31073814419528</v>
      </c>
      <c r="F109" s="246">
        <v>428.16306748809347</v>
      </c>
      <c r="G109" s="246">
        <v>433.15997808584387</v>
      </c>
      <c r="H109" s="246">
        <v>446.85706387901706</v>
      </c>
      <c r="I109" s="246">
        <v>238.03778736972433</v>
      </c>
      <c r="J109" s="246">
        <v>413.78190333701173</v>
      </c>
      <c r="K109" s="246">
        <v>259.54562262983632</v>
      </c>
      <c r="L109" s="246">
        <v>479.19649065747393</v>
      </c>
      <c r="M109" s="246">
        <v>516.78664834992549</v>
      </c>
      <c r="N109" s="246">
        <v>465.89711678945213</v>
      </c>
      <c r="O109" s="246">
        <v>456.07314743463178</v>
      </c>
      <c r="P109" s="246">
        <v>4629.3010008434021</v>
      </c>
      <c r="Q109" s="246">
        <v>401.07767378716954</v>
      </c>
      <c r="R109" s="246">
        <v>415.79454988822351</v>
      </c>
      <c r="S109" s="246">
        <v>458.3430205092904</v>
      </c>
      <c r="T109" s="246">
        <v>505.68516064289042</v>
      </c>
      <c r="U109" s="246">
        <v>426.59031270951357</v>
      </c>
      <c r="V109" s="246">
        <v>438.83758415023908</v>
      </c>
      <c r="W109" s="246">
        <v>428.57210810926364</v>
      </c>
      <c r="X109" s="246">
        <v>441.16709655268022</v>
      </c>
      <c r="Y109" s="246">
        <v>443.47055436181176</v>
      </c>
      <c r="Z109" s="246">
        <v>411.77939520119224</v>
      </c>
      <c r="AA109" s="246">
        <v>493.8787994533692</v>
      </c>
      <c r="AB109" s="246">
        <v>422.77319695115568</v>
      </c>
      <c r="AC109" s="246">
        <v>5287.9694523167991</v>
      </c>
      <c r="AD109" s="246">
        <v>367.89678047587404</v>
      </c>
      <c r="AE109" s="246">
        <v>367.14575487536416</v>
      </c>
      <c r="AF109" s="246">
        <v>486.77888363621776</v>
      </c>
      <c r="AG109" s="246">
        <v>437.97693987362931</v>
      </c>
      <c r="AH109" s="246">
        <v>464.01325906195427</v>
      </c>
      <c r="AI109" s="246">
        <v>374.24139772538666</v>
      </c>
      <c r="AJ109" s="246">
        <v>408.14958186762863</v>
      </c>
      <c r="AK109" s="246">
        <v>408.44816798027557</v>
      </c>
      <c r="AL109" s="246">
        <v>429.44428057873063</v>
      </c>
      <c r="AM109" s="246">
        <v>440.22313370843887</v>
      </c>
      <c r="AN109" s="246">
        <v>493.51181165945155</v>
      </c>
      <c r="AO109" s="246">
        <v>415.15559004472641</v>
      </c>
      <c r="AP109" s="246">
        <v>5092.9855814876782</v>
      </c>
      <c r="AQ109" s="246">
        <v>375.55488806308529</v>
      </c>
      <c r="AR109" s="246">
        <v>441.53659806925964</v>
      </c>
      <c r="AS109" s="246">
        <v>470.14848900833312</v>
      </c>
      <c r="AT109" s="246">
        <v>432.15528963193822</v>
      </c>
      <c r="AU109" s="246">
        <v>450.20269402242957</v>
      </c>
      <c r="AV109" s="246">
        <v>492.08117681093188</v>
      </c>
      <c r="AW109" s="246">
        <v>644.983109989235</v>
      </c>
      <c r="AX109" s="246">
        <v>491.60035852463591</v>
      </c>
      <c r="AY109" s="246">
        <v>497.18194732972131</v>
      </c>
      <c r="AZ109" s="246">
        <v>512.98390800543609</v>
      </c>
      <c r="BA109" s="246">
        <v>563.42596546214077</v>
      </c>
      <c r="BB109" s="246">
        <v>525.14960782530375</v>
      </c>
      <c r="BC109" s="246">
        <v>5897.0040327424513</v>
      </c>
      <c r="BD109" s="246">
        <v>475.77598175219259</v>
      </c>
    </row>
    <row r="110" spans="1:56" s="31" customFormat="1" ht="15.75" customHeight="1" x14ac:dyDescent="0.2">
      <c r="A110" s="248" t="s">
        <v>122</v>
      </c>
      <c r="B110" s="364">
        <v>896</v>
      </c>
      <c r="C110" s="248" t="s">
        <v>146</v>
      </c>
      <c r="D110" s="243">
        <v>15.814767707546121</v>
      </c>
      <c r="E110" s="243">
        <v>16.678287602741843</v>
      </c>
      <c r="F110" s="243">
        <v>21.851133218044392</v>
      </c>
      <c r="G110" s="243">
        <v>11.837124457748549</v>
      </c>
      <c r="H110" s="243">
        <v>21.749010726738412</v>
      </c>
      <c r="I110" s="243">
        <v>3.9496111869609831</v>
      </c>
      <c r="J110" s="243">
        <v>27.024553112147991</v>
      </c>
      <c r="K110" s="243">
        <v>11.024948030378393</v>
      </c>
      <c r="L110" s="243">
        <v>31.720584231821586</v>
      </c>
      <c r="M110" s="243">
        <v>18.171070292935955</v>
      </c>
      <c r="N110" s="243">
        <v>74.300225805417085</v>
      </c>
      <c r="O110" s="243">
        <v>77.943349513931977</v>
      </c>
      <c r="P110" s="243">
        <v>332.06466588641325</v>
      </c>
      <c r="Q110" s="243">
        <v>33.622512268480556</v>
      </c>
      <c r="R110" s="243">
        <v>24.966935502759927</v>
      </c>
      <c r="S110" s="243">
        <v>28.66433786415233</v>
      </c>
      <c r="T110" s="243">
        <v>20.711368039223313</v>
      </c>
      <c r="U110" s="243">
        <v>35.259220438763606</v>
      </c>
      <c r="V110" s="243">
        <v>23.333985863707387</v>
      </c>
      <c r="W110" s="243">
        <v>52.207374558570379</v>
      </c>
      <c r="X110" s="243">
        <v>26.255764214308645</v>
      </c>
      <c r="Y110" s="243">
        <v>12.130540467514955</v>
      </c>
      <c r="Z110" s="243">
        <v>76.441469346943592</v>
      </c>
      <c r="AA110" s="243">
        <v>54.010782398158362</v>
      </c>
      <c r="AB110" s="243">
        <v>6.4383659357549252</v>
      </c>
      <c r="AC110" s="243">
        <v>394.04265689833801</v>
      </c>
      <c r="AD110" s="243">
        <v>87.80218465062417</v>
      </c>
      <c r="AE110" s="243">
        <v>83.815120067673561</v>
      </c>
      <c r="AF110" s="243">
        <v>802.72634973779793</v>
      </c>
      <c r="AG110" s="243">
        <v>136.05696899480517</v>
      </c>
      <c r="AH110" s="243">
        <v>62.716125077662468</v>
      </c>
      <c r="AI110" s="243">
        <v>171.04197910506019</v>
      </c>
      <c r="AJ110" s="243">
        <v>63.406725245312273</v>
      </c>
      <c r="AK110" s="243">
        <v>268.35777502115747</v>
      </c>
      <c r="AL110" s="243">
        <v>151.07881331611145</v>
      </c>
      <c r="AM110" s="243">
        <v>25.342219147328962</v>
      </c>
      <c r="AN110" s="243">
        <v>79.809423242492073</v>
      </c>
      <c r="AO110" s="243">
        <v>219.47305866185724</v>
      </c>
      <c r="AP110" s="243">
        <v>2151.6267422678829</v>
      </c>
      <c r="AQ110" s="243">
        <v>36.682884936404861</v>
      </c>
      <c r="AR110" s="243">
        <v>162.45351809009316</v>
      </c>
      <c r="AS110" s="243">
        <v>21.16935094062373</v>
      </c>
      <c r="AT110" s="243">
        <v>26.276207520103917</v>
      </c>
      <c r="AU110" s="243">
        <v>36.911009711232388</v>
      </c>
      <c r="AV110" s="243">
        <v>27.556162771758295</v>
      </c>
      <c r="AW110" s="243">
        <v>194.50313671628493</v>
      </c>
      <c r="AX110" s="243">
        <v>105.12446983241223</v>
      </c>
      <c r="AY110" s="243">
        <v>570.41511269661123</v>
      </c>
      <c r="AZ110" s="243">
        <v>461.49938288801758</v>
      </c>
      <c r="BA110" s="243">
        <v>502.79630762729386</v>
      </c>
      <c r="BB110" s="243">
        <v>570.38059012403301</v>
      </c>
      <c r="BC110" s="243">
        <v>2715.7681338548696</v>
      </c>
      <c r="BD110" s="243">
        <v>442.93935421306719</v>
      </c>
    </row>
    <row r="111" spans="1:56" s="31" customFormat="1" ht="15.75" customHeight="1" x14ac:dyDescent="0.2">
      <c r="A111" s="282" t="s">
        <v>122</v>
      </c>
      <c r="B111" s="366">
        <v>891</v>
      </c>
      <c r="C111" s="268" t="s">
        <v>144</v>
      </c>
      <c r="D111" s="246">
        <v>328.27075340294743</v>
      </c>
      <c r="E111" s="246">
        <v>363.92652132329863</v>
      </c>
      <c r="F111" s="246">
        <v>385.24169584900494</v>
      </c>
      <c r="G111" s="246">
        <v>418.13591522448576</v>
      </c>
      <c r="H111" s="246">
        <v>349.11104661587558</v>
      </c>
      <c r="I111" s="246">
        <v>230.78347735386654</v>
      </c>
      <c r="J111" s="246">
        <v>350.0583743310105</v>
      </c>
      <c r="K111" s="246">
        <v>170.32879577869727</v>
      </c>
      <c r="L111" s="246">
        <v>495.07595433199413</v>
      </c>
      <c r="M111" s="246">
        <v>471.67063494399889</v>
      </c>
      <c r="N111" s="246">
        <v>416.0852834597498</v>
      </c>
      <c r="O111" s="246">
        <v>514.841978962864</v>
      </c>
      <c r="P111" s="246">
        <v>4493.530431577793</v>
      </c>
      <c r="Q111" s="247">
        <v>423.61264850040328</v>
      </c>
      <c r="R111" s="247">
        <v>428.40075055497869</v>
      </c>
      <c r="S111" s="247">
        <v>467.5562354776963</v>
      </c>
      <c r="T111" s="247">
        <v>469.07588870373974</v>
      </c>
      <c r="U111" s="247">
        <v>456.61791768187595</v>
      </c>
      <c r="V111" s="247">
        <v>414.03540951819036</v>
      </c>
      <c r="W111" s="247">
        <v>491.30185733527043</v>
      </c>
      <c r="X111" s="247">
        <v>462.42891025508135</v>
      </c>
      <c r="Y111" s="247">
        <v>453.16085270962895</v>
      </c>
      <c r="Z111" s="247">
        <v>469.31399362070931</v>
      </c>
      <c r="AA111" s="247">
        <v>489.1142709385793</v>
      </c>
      <c r="AB111" s="247">
        <v>508.59570306842073</v>
      </c>
      <c r="AC111" s="247">
        <v>5533.2144383645746</v>
      </c>
      <c r="AD111" s="247">
        <v>385.19960596021031</v>
      </c>
      <c r="AE111" s="247">
        <v>436.34434253601165</v>
      </c>
      <c r="AF111" s="247">
        <v>460.28492162567045</v>
      </c>
      <c r="AG111" s="247">
        <v>485.34003528139056</v>
      </c>
      <c r="AH111" s="247">
        <v>477.20772463273545</v>
      </c>
      <c r="AI111" s="247">
        <v>393.30146925507267</v>
      </c>
      <c r="AJ111" s="247">
        <v>409.38963557191209</v>
      </c>
      <c r="AK111" s="247">
        <v>429.29333627650271</v>
      </c>
      <c r="AL111" s="247">
        <v>399.29924095860429</v>
      </c>
      <c r="AM111" s="247">
        <v>434.69044374945577</v>
      </c>
      <c r="AN111" s="247">
        <v>449.17082370674609</v>
      </c>
      <c r="AO111" s="247">
        <v>405.05353811151872</v>
      </c>
      <c r="AP111" s="247">
        <v>5164.5751176658305</v>
      </c>
      <c r="AQ111" s="247">
        <v>432.22190594961188</v>
      </c>
      <c r="AR111" s="247">
        <v>376.63876742693105</v>
      </c>
      <c r="AS111" s="247">
        <v>415.71702016589001</v>
      </c>
      <c r="AT111" s="247">
        <v>423.24368145860296</v>
      </c>
      <c r="AU111" s="247">
        <v>443.13909282529778</v>
      </c>
      <c r="AV111" s="247">
        <v>455.35105226948411</v>
      </c>
      <c r="AW111" s="247">
        <v>496.13299182102776</v>
      </c>
      <c r="AX111" s="247">
        <v>472.63045693241156</v>
      </c>
      <c r="AY111" s="247">
        <v>443.27155186920049</v>
      </c>
      <c r="AZ111" s="247">
        <v>387.74084350973635</v>
      </c>
      <c r="BA111" s="247">
        <v>564.74475295847606</v>
      </c>
      <c r="BB111" s="247">
        <v>470.31259372158047</v>
      </c>
      <c r="BC111" s="247">
        <v>5381.144710908251</v>
      </c>
      <c r="BD111" s="247">
        <v>418.03926669028596</v>
      </c>
    </row>
    <row r="112" spans="1:56" s="31" customFormat="1" ht="15.75" customHeight="1" x14ac:dyDescent="0.2">
      <c r="A112" s="248" t="s">
        <v>122</v>
      </c>
      <c r="B112" s="364">
        <v>2844</v>
      </c>
      <c r="C112" s="248" t="s">
        <v>135</v>
      </c>
      <c r="D112" s="243">
        <v>84.970904465831779</v>
      </c>
      <c r="E112" s="243">
        <v>143.16044695535712</v>
      </c>
      <c r="F112" s="243">
        <v>133.43214799237097</v>
      </c>
      <c r="G112" s="243">
        <v>331.57948020844816</v>
      </c>
      <c r="H112" s="243">
        <v>197.67337986086687</v>
      </c>
      <c r="I112" s="243">
        <v>181.07790676967173</v>
      </c>
      <c r="J112" s="243">
        <v>454.32262511966206</v>
      </c>
      <c r="K112" s="243">
        <v>228.82868999239153</v>
      </c>
      <c r="L112" s="243">
        <v>155.10445003452008</v>
      </c>
      <c r="M112" s="243">
        <v>113.84217242063457</v>
      </c>
      <c r="N112" s="243">
        <v>124.27261413444214</v>
      </c>
      <c r="O112" s="243">
        <v>294.40780080139746</v>
      </c>
      <c r="P112" s="243">
        <v>2442.6726187555946</v>
      </c>
      <c r="Q112" s="243">
        <v>300.99525679866599</v>
      </c>
      <c r="R112" s="243">
        <v>221.88528792527762</v>
      </c>
      <c r="S112" s="243">
        <v>157.76977611930207</v>
      </c>
      <c r="T112" s="243">
        <v>183.59999832697682</v>
      </c>
      <c r="U112" s="243">
        <v>326.37972283618717</v>
      </c>
      <c r="V112" s="243">
        <v>256.75984520209835</v>
      </c>
      <c r="W112" s="243">
        <v>306.77791906368685</v>
      </c>
      <c r="X112" s="243">
        <v>343.81638277124364</v>
      </c>
      <c r="Y112" s="243">
        <v>196.23047685607301</v>
      </c>
      <c r="Z112" s="243">
        <v>317.8276430277208</v>
      </c>
      <c r="AA112" s="243">
        <v>233.36137243247032</v>
      </c>
      <c r="AB112" s="243">
        <v>489.31935703095024</v>
      </c>
      <c r="AC112" s="243">
        <v>3334.7230383906531</v>
      </c>
      <c r="AD112" s="243">
        <v>228.99543602109824</v>
      </c>
      <c r="AE112" s="243">
        <v>390.40392501019807</v>
      </c>
      <c r="AF112" s="243">
        <v>384.0056944389263</v>
      </c>
      <c r="AG112" s="243">
        <v>248.30386732691392</v>
      </c>
      <c r="AH112" s="243">
        <v>402.9305026966934</v>
      </c>
      <c r="AI112" s="243">
        <v>314.5035014747624</v>
      </c>
      <c r="AJ112" s="243">
        <v>275.65883772353072</v>
      </c>
      <c r="AK112" s="243">
        <v>334.11087357723682</v>
      </c>
      <c r="AL112" s="243">
        <v>219.69109310540298</v>
      </c>
      <c r="AM112" s="243">
        <v>386.6125442305356</v>
      </c>
      <c r="AN112" s="243">
        <v>586.95939677382455</v>
      </c>
      <c r="AO112" s="243">
        <v>181.72720259695348</v>
      </c>
      <c r="AP112" s="243">
        <v>3953.9028749760751</v>
      </c>
      <c r="AQ112" s="243">
        <v>238.64262523901021</v>
      </c>
      <c r="AR112" s="243">
        <v>249.11527435268218</v>
      </c>
      <c r="AS112" s="243">
        <v>201.90618166322216</v>
      </c>
      <c r="AT112" s="243">
        <v>351.83350544290374</v>
      </c>
      <c r="AU112" s="243">
        <v>494.6545182355822</v>
      </c>
      <c r="AV112" s="243">
        <v>315.32905247848663</v>
      </c>
      <c r="AW112" s="243">
        <v>552.27586806913632</v>
      </c>
      <c r="AX112" s="243">
        <v>339.8708986217307</v>
      </c>
      <c r="AY112" s="243">
        <v>320.70385058720569</v>
      </c>
      <c r="AZ112" s="243">
        <v>247.97528922332816</v>
      </c>
      <c r="BA112" s="243">
        <v>285.8072418077229</v>
      </c>
      <c r="BB112" s="243">
        <v>198.13660509197888</v>
      </c>
      <c r="BC112" s="243">
        <v>3796.2509108129889</v>
      </c>
      <c r="BD112" s="243">
        <v>356.13916949792304</v>
      </c>
    </row>
    <row r="113" spans="1:56" s="31" customFormat="1" ht="15.75" customHeight="1" x14ac:dyDescent="0.2">
      <c r="A113" s="268" t="s">
        <v>122</v>
      </c>
      <c r="B113" s="365">
        <v>277</v>
      </c>
      <c r="C113" s="268" t="s">
        <v>132</v>
      </c>
      <c r="D113" s="246">
        <v>513.09374044767185</v>
      </c>
      <c r="E113" s="246">
        <v>959.56774473382882</v>
      </c>
      <c r="F113" s="246">
        <v>693.10914123856253</v>
      </c>
      <c r="G113" s="246">
        <v>402.2476246921288</v>
      </c>
      <c r="H113" s="246">
        <v>1051.9519587705443</v>
      </c>
      <c r="I113" s="246">
        <v>433.73319878225624</v>
      </c>
      <c r="J113" s="246">
        <v>1166.5163759052857</v>
      </c>
      <c r="K113" s="246">
        <v>657.83647414802817</v>
      </c>
      <c r="L113" s="246">
        <v>710.2000134877552</v>
      </c>
      <c r="M113" s="246">
        <v>694.78732803922355</v>
      </c>
      <c r="N113" s="246">
        <v>1011.07450604473</v>
      </c>
      <c r="O113" s="246">
        <v>1703.2548676359131</v>
      </c>
      <c r="P113" s="246">
        <v>9997.3729739259288</v>
      </c>
      <c r="Q113" s="247">
        <v>398.13888251128861</v>
      </c>
      <c r="R113" s="247">
        <v>528.23351524662394</v>
      </c>
      <c r="S113" s="247">
        <v>564.29320929416667</v>
      </c>
      <c r="T113" s="247">
        <v>1083.8058462331633</v>
      </c>
      <c r="U113" s="247">
        <v>369.82424531109103</v>
      </c>
      <c r="V113" s="247">
        <v>711.42132082368164</v>
      </c>
      <c r="W113" s="247">
        <v>1173.1002764630123</v>
      </c>
      <c r="X113" s="247">
        <v>906.75342950093625</v>
      </c>
      <c r="Y113" s="247">
        <v>842.0403540598528</v>
      </c>
      <c r="Z113" s="247">
        <v>1377.237173215291</v>
      </c>
      <c r="AA113" s="247">
        <v>712.32759131538364</v>
      </c>
      <c r="AB113" s="247">
        <v>3120.6217672386088</v>
      </c>
      <c r="AC113" s="247">
        <v>11787.797611213102</v>
      </c>
      <c r="AD113" s="247">
        <v>589.07610350435357</v>
      </c>
      <c r="AE113" s="247">
        <v>725.47056572763108</v>
      </c>
      <c r="AF113" s="247">
        <v>904.11475629430174</v>
      </c>
      <c r="AG113" s="247">
        <v>1251.0982059003243</v>
      </c>
      <c r="AH113" s="247">
        <v>592.21359435701152</v>
      </c>
      <c r="AI113" s="247">
        <v>707.96233399797234</v>
      </c>
      <c r="AJ113" s="247">
        <v>1563.4243368749972</v>
      </c>
      <c r="AK113" s="247">
        <v>598.63932904627211</v>
      </c>
      <c r="AL113" s="247">
        <v>793.55677532570792</v>
      </c>
      <c r="AM113" s="247">
        <v>1141.1752524432459</v>
      </c>
      <c r="AN113" s="247">
        <v>1428.2221694808181</v>
      </c>
      <c r="AO113" s="247">
        <v>1749.0401142095375</v>
      </c>
      <c r="AP113" s="247">
        <v>12043.993537162172</v>
      </c>
      <c r="AQ113" s="247">
        <v>431.25152067340741</v>
      </c>
      <c r="AR113" s="247">
        <v>604.94724984556501</v>
      </c>
      <c r="AS113" s="247">
        <v>539.67368187003331</v>
      </c>
      <c r="AT113" s="247">
        <v>574.86531192030384</v>
      </c>
      <c r="AU113" s="247">
        <v>980.35795003068972</v>
      </c>
      <c r="AV113" s="247">
        <v>704.82266882865883</v>
      </c>
      <c r="AW113" s="247">
        <v>1530.6321689743493</v>
      </c>
      <c r="AX113" s="247">
        <v>380.47575766463575</v>
      </c>
      <c r="AY113" s="247">
        <v>448.71082950131216</v>
      </c>
      <c r="AZ113" s="247">
        <v>524.71516644720941</v>
      </c>
      <c r="BA113" s="247">
        <v>471.59179648810812</v>
      </c>
      <c r="BB113" s="247">
        <v>1773.5924502212649</v>
      </c>
      <c r="BC113" s="247">
        <v>8965.6365524655412</v>
      </c>
      <c r="BD113" s="247">
        <v>309.78241960287289</v>
      </c>
    </row>
    <row r="114" spans="1:56" s="31" customFormat="1" ht="15.75" customHeight="1" x14ac:dyDescent="0.2">
      <c r="A114" s="248" t="s">
        <v>122</v>
      </c>
      <c r="B114" s="367" t="s">
        <v>122</v>
      </c>
      <c r="C114" s="248" t="s">
        <v>129</v>
      </c>
      <c r="D114" s="243">
        <v>2612.9200060328362</v>
      </c>
      <c r="E114" s="243">
        <v>2757.4430915924563</v>
      </c>
      <c r="F114" s="243">
        <v>2863.0602860645836</v>
      </c>
      <c r="G114" s="243">
        <v>4088.9841399109014</v>
      </c>
      <c r="H114" s="243">
        <v>4292.9365680609608</v>
      </c>
      <c r="I114" s="243">
        <v>4782.6656591243218</v>
      </c>
      <c r="J114" s="243">
        <v>4236.0543989090847</v>
      </c>
      <c r="K114" s="243">
        <v>5201.3076679959277</v>
      </c>
      <c r="L114" s="243">
        <v>3746.2637451617193</v>
      </c>
      <c r="M114" s="243">
        <v>2745.9838564207016</v>
      </c>
      <c r="N114" s="243">
        <v>4838.680317743283</v>
      </c>
      <c r="O114" s="243">
        <v>5466.0549512503812</v>
      </c>
      <c r="P114" s="243">
        <v>47632.354688267151</v>
      </c>
      <c r="Q114" s="243">
        <v>2370.0335866956352</v>
      </c>
      <c r="R114" s="243">
        <v>3204.1995685089614</v>
      </c>
      <c r="S114" s="243">
        <v>4256.7308130077254</v>
      </c>
      <c r="T114" s="243">
        <v>2633.0953236699379</v>
      </c>
      <c r="U114" s="243">
        <v>3276.0985289758428</v>
      </c>
      <c r="V114" s="243">
        <v>3707.8222729951744</v>
      </c>
      <c r="W114" s="243">
        <v>3015.8530176282652</v>
      </c>
      <c r="X114" s="243">
        <v>3162.5687490871187</v>
      </c>
      <c r="Y114" s="243">
        <v>2870.1471884610646</v>
      </c>
      <c r="Z114" s="243">
        <v>3825.7146189179393</v>
      </c>
      <c r="AA114" s="243">
        <v>3887.3744268884761</v>
      </c>
      <c r="AB114" s="243">
        <v>8039.4952893037071</v>
      </c>
      <c r="AC114" s="243">
        <v>44249.133384139852</v>
      </c>
      <c r="AD114" s="243">
        <v>2591.8390748399656</v>
      </c>
      <c r="AE114" s="243">
        <v>2960.7423958920067</v>
      </c>
      <c r="AF114" s="243">
        <v>2644.0193954761921</v>
      </c>
      <c r="AG114" s="243">
        <v>3147.7434447617393</v>
      </c>
      <c r="AH114" s="243">
        <v>2965.5555779737765</v>
      </c>
      <c r="AI114" s="243">
        <v>3003.2225214375098</v>
      </c>
      <c r="AJ114" s="243">
        <v>3607.6642632066041</v>
      </c>
      <c r="AK114" s="243">
        <v>3204.5155934281429</v>
      </c>
      <c r="AL114" s="243">
        <v>3369.3865975450026</v>
      </c>
      <c r="AM114" s="243">
        <v>3791.7792101132604</v>
      </c>
      <c r="AN114" s="243">
        <v>3043.3728916554041</v>
      </c>
      <c r="AO114" s="243">
        <v>3950.9768418491117</v>
      </c>
      <c r="AP114" s="243">
        <v>38280.817808178719</v>
      </c>
      <c r="AQ114" s="243">
        <v>2573.7969764987479</v>
      </c>
      <c r="AR114" s="243">
        <v>2972.4936106299738</v>
      </c>
      <c r="AS114" s="243">
        <v>2855.2500435026391</v>
      </c>
      <c r="AT114" s="243">
        <v>2739.7655749884352</v>
      </c>
      <c r="AU114" s="243">
        <v>3045.9922728851543</v>
      </c>
      <c r="AV114" s="243">
        <v>3211.4868396422503</v>
      </c>
      <c r="AW114" s="243">
        <v>3723.0738582228987</v>
      </c>
      <c r="AX114" s="243">
        <v>3284.3237286817166</v>
      </c>
      <c r="AY114" s="243">
        <v>2604.8456840170811</v>
      </c>
      <c r="AZ114" s="243">
        <v>2855.7065742952168</v>
      </c>
      <c r="BA114" s="243">
        <v>2900.5927693235494</v>
      </c>
      <c r="BB114" s="243">
        <v>4007.7939776120766</v>
      </c>
      <c r="BC114" s="243">
        <v>36775.121910299735</v>
      </c>
      <c r="BD114" s="243">
        <v>2334.5682245888956</v>
      </c>
    </row>
    <row r="115" spans="1:56" s="257" customFormat="1" ht="15.75" customHeight="1" x14ac:dyDescent="0.2">
      <c r="A115" s="323" t="s">
        <v>166</v>
      </c>
      <c r="B115" s="368" t="s">
        <v>122</v>
      </c>
      <c r="C115" s="273" t="s">
        <v>122</v>
      </c>
      <c r="D115" s="292">
        <v>13607.320113785112</v>
      </c>
      <c r="E115" s="292">
        <v>14782.456434489502</v>
      </c>
      <c r="F115" s="292">
        <v>14455.763346283829</v>
      </c>
      <c r="G115" s="292">
        <v>13380.218229041262</v>
      </c>
      <c r="H115" s="292">
        <v>14623.112321560769</v>
      </c>
      <c r="I115" s="292">
        <v>16317.445291796961</v>
      </c>
      <c r="J115" s="292">
        <v>18642.652308334047</v>
      </c>
      <c r="K115" s="292">
        <v>16868.83214530523</v>
      </c>
      <c r="L115" s="292">
        <v>21076.571656181346</v>
      </c>
      <c r="M115" s="292">
        <v>17007.797928535965</v>
      </c>
      <c r="N115" s="292">
        <v>17177.889764843243</v>
      </c>
      <c r="O115" s="292">
        <v>19194.303761014049</v>
      </c>
      <c r="P115" s="292">
        <v>197134.36330117131</v>
      </c>
      <c r="Q115" s="274">
        <v>21502.931516859939</v>
      </c>
      <c r="R115" s="274">
        <v>18710.974423830332</v>
      </c>
      <c r="S115" s="274">
        <v>16463.493343261463</v>
      </c>
      <c r="T115" s="274">
        <v>14872.188724659485</v>
      </c>
      <c r="U115" s="274">
        <v>19939.631878755248</v>
      </c>
      <c r="V115" s="274">
        <v>17590.462286186077</v>
      </c>
      <c r="W115" s="274">
        <v>21097.910697437874</v>
      </c>
      <c r="X115" s="274">
        <v>18774.734226292407</v>
      </c>
      <c r="Y115" s="274">
        <v>18161.057228488931</v>
      </c>
      <c r="Z115" s="274">
        <v>18264.285040356255</v>
      </c>
      <c r="AA115" s="274">
        <v>19713.384917352596</v>
      </c>
      <c r="AB115" s="274">
        <v>18369.814235814098</v>
      </c>
      <c r="AC115" s="274">
        <v>223460.86851929483</v>
      </c>
      <c r="AD115" s="274">
        <v>20263.892288213679</v>
      </c>
      <c r="AE115" s="274">
        <v>19206.583590302558</v>
      </c>
      <c r="AF115" s="274">
        <v>16999.88856040726</v>
      </c>
      <c r="AG115" s="274">
        <v>17645.668888271233</v>
      </c>
      <c r="AH115" s="274">
        <v>21885.34021175114</v>
      </c>
      <c r="AI115" s="274">
        <v>16402.528273716365</v>
      </c>
      <c r="AJ115" s="274">
        <v>23450.999108350639</v>
      </c>
      <c r="AK115" s="274">
        <v>18204.921498470951</v>
      </c>
      <c r="AL115" s="274">
        <v>19416.632523179665</v>
      </c>
      <c r="AM115" s="274">
        <v>20048.390034521963</v>
      </c>
      <c r="AN115" s="274">
        <v>15678.347434518371</v>
      </c>
      <c r="AO115" s="274">
        <v>18732.618535539415</v>
      </c>
      <c r="AP115" s="274">
        <v>227935.81094724324</v>
      </c>
      <c r="AQ115" s="274">
        <v>22955.661368339093</v>
      </c>
      <c r="AR115" s="274">
        <v>21485.676425344296</v>
      </c>
      <c r="AS115" s="274">
        <v>19201.452263103958</v>
      </c>
      <c r="AT115" s="274">
        <v>21510.76359847299</v>
      </c>
      <c r="AU115" s="274">
        <v>21229.994670955275</v>
      </c>
      <c r="AV115" s="274">
        <v>19040.16200355416</v>
      </c>
      <c r="AW115" s="274">
        <v>24192.778747045802</v>
      </c>
      <c r="AX115" s="274">
        <v>19220.313484300917</v>
      </c>
      <c r="AY115" s="274">
        <v>19962.372877407088</v>
      </c>
      <c r="AZ115" s="274">
        <v>22819.3204422909</v>
      </c>
      <c r="BA115" s="274">
        <v>17456.13885575184</v>
      </c>
      <c r="BB115" s="274">
        <v>22414.010668436862</v>
      </c>
      <c r="BC115" s="274">
        <v>251488.64540500325</v>
      </c>
      <c r="BD115" s="274">
        <v>26577.716975169711</v>
      </c>
    </row>
    <row r="116" spans="1:56" s="31" customFormat="1" ht="15.75" customHeight="1" x14ac:dyDescent="0.2">
      <c r="A116" s="248" t="s">
        <v>122</v>
      </c>
      <c r="B116" s="364">
        <v>263</v>
      </c>
      <c r="C116" s="248" t="s">
        <v>138</v>
      </c>
      <c r="D116" s="243">
        <v>3349.3601805334533</v>
      </c>
      <c r="E116" s="243">
        <v>3767.9110756348678</v>
      </c>
      <c r="F116" s="243">
        <v>3920.1335203949902</v>
      </c>
      <c r="G116" s="243">
        <v>4187.3939818327644</v>
      </c>
      <c r="H116" s="243">
        <v>3506.0751803777475</v>
      </c>
      <c r="I116" s="243">
        <v>4400.0340149468084</v>
      </c>
      <c r="J116" s="243">
        <v>3878.3020011967319</v>
      </c>
      <c r="K116" s="243">
        <v>3877.0632303592884</v>
      </c>
      <c r="L116" s="243">
        <v>5760.2731924547061</v>
      </c>
      <c r="M116" s="243">
        <v>5621.1308953701564</v>
      </c>
      <c r="N116" s="243">
        <v>3816.5573544000263</v>
      </c>
      <c r="O116" s="243">
        <v>5510.3561759409549</v>
      </c>
      <c r="P116" s="243">
        <v>51594.590803442501</v>
      </c>
      <c r="Q116" s="243">
        <v>5164.2369378616795</v>
      </c>
      <c r="R116" s="243">
        <v>5244.8931812444544</v>
      </c>
      <c r="S116" s="243">
        <v>5303.5736745601616</v>
      </c>
      <c r="T116" s="243">
        <v>5406.9167626148028</v>
      </c>
      <c r="U116" s="243">
        <v>5314.4420359526866</v>
      </c>
      <c r="V116" s="243">
        <v>7519.4905629095556</v>
      </c>
      <c r="W116" s="243">
        <v>6328.289270463014</v>
      </c>
      <c r="X116" s="243">
        <v>6829.786316345997</v>
      </c>
      <c r="Y116" s="243">
        <v>6458.3844491750197</v>
      </c>
      <c r="Z116" s="243">
        <v>6346.1830103617831</v>
      </c>
      <c r="AA116" s="243">
        <v>7156.5082705163377</v>
      </c>
      <c r="AB116" s="243">
        <v>7556.3068777660628</v>
      </c>
      <c r="AC116" s="243">
        <v>74629.011349771507</v>
      </c>
      <c r="AD116" s="243">
        <v>7644.260285042983</v>
      </c>
      <c r="AE116" s="243">
        <v>7670.9955873433437</v>
      </c>
      <c r="AF116" s="243">
        <v>6744.621091649391</v>
      </c>
      <c r="AG116" s="243">
        <v>7331.130257121662</v>
      </c>
      <c r="AH116" s="243">
        <v>8311.3030344859562</v>
      </c>
      <c r="AI116" s="243">
        <v>7306.3198813583012</v>
      </c>
      <c r="AJ116" s="243">
        <v>7261.6808494216384</v>
      </c>
      <c r="AK116" s="243">
        <v>8644.6723505168611</v>
      </c>
      <c r="AL116" s="243">
        <v>7840.9504590422866</v>
      </c>
      <c r="AM116" s="243">
        <v>7245.0823279138322</v>
      </c>
      <c r="AN116" s="243">
        <v>6502.5374723356554</v>
      </c>
      <c r="AO116" s="243">
        <v>9331.3838843586509</v>
      </c>
      <c r="AP116" s="243">
        <v>91834.937480590554</v>
      </c>
      <c r="AQ116" s="243">
        <v>8298.0447013766243</v>
      </c>
      <c r="AR116" s="243">
        <v>9071.0023134970179</v>
      </c>
      <c r="AS116" s="243">
        <v>7517.7454515573945</v>
      </c>
      <c r="AT116" s="243">
        <v>9327.9936265553988</v>
      </c>
      <c r="AU116" s="243">
        <v>9307.2358435354436</v>
      </c>
      <c r="AV116" s="243">
        <v>8820.5076467914096</v>
      </c>
      <c r="AW116" s="243">
        <v>10034.201220040335</v>
      </c>
      <c r="AX116" s="243">
        <v>9163.934273884006</v>
      </c>
      <c r="AY116" s="243">
        <v>10589.728053516888</v>
      </c>
      <c r="AZ116" s="243">
        <v>10108.407796182766</v>
      </c>
      <c r="BA116" s="243">
        <v>8822.3892134119287</v>
      </c>
      <c r="BB116" s="243">
        <v>12608.011562110998</v>
      </c>
      <c r="BC116" s="243">
        <v>113669.20170246014</v>
      </c>
      <c r="BD116" s="243">
        <v>10860.917232126672</v>
      </c>
    </row>
    <row r="117" spans="1:56" s="31" customFormat="1" ht="15.75" customHeight="1" x14ac:dyDescent="0.2">
      <c r="A117" s="244" t="s">
        <v>122</v>
      </c>
      <c r="B117" s="365">
        <v>211</v>
      </c>
      <c r="C117" s="268" t="s">
        <v>123</v>
      </c>
      <c r="D117" s="246">
        <v>5680.9051836426215</v>
      </c>
      <c r="E117" s="246">
        <v>5737.3693007656766</v>
      </c>
      <c r="F117" s="246">
        <v>4768.3619027929481</v>
      </c>
      <c r="G117" s="246">
        <v>3982.4507471957427</v>
      </c>
      <c r="H117" s="246">
        <v>6889.2874599912384</v>
      </c>
      <c r="I117" s="246">
        <v>7662.0012211358262</v>
      </c>
      <c r="J117" s="246">
        <v>10103.413465593338</v>
      </c>
      <c r="K117" s="246">
        <v>7435.4639354520677</v>
      </c>
      <c r="L117" s="246">
        <v>7816.6729857627488</v>
      </c>
      <c r="M117" s="246">
        <v>7332.7816654222588</v>
      </c>
      <c r="N117" s="246">
        <v>7502.655348294742</v>
      </c>
      <c r="O117" s="246">
        <v>6811.6278002880708</v>
      </c>
      <c r="P117" s="246">
        <v>81722.991016337284</v>
      </c>
      <c r="Q117" s="247">
        <v>12170.535054345813</v>
      </c>
      <c r="R117" s="247">
        <v>10501.407993254375</v>
      </c>
      <c r="S117" s="247">
        <v>6552.6416617508921</v>
      </c>
      <c r="T117" s="247">
        <v>6003.8939617287169</v>
      </c>
      <c r="U117" s="247">
        <v>8458.8109896381193</v>
      </c>
      <c r="V117" s="247">
        <v>6259.5791007593716</v>
      </c>
      <c r="W117" s="247">
        <v>8827.909378363127</v>
      </c>
      <c r="X117" s="247">
        <v>7199.5599907125334</v>
      </c>
      <c r="Y117" s="247">
        <v>7582.5998983482114</v>
      </c>
      <c r="Z117" s="247">
        <v>7777.9626683681772</v>
      </c>
      <c r="AA117" s="247">
        <v>6449.0732158871378</v>
      </c>
      <c r="AB117" s="247">
        <v>5493.4817861406273</v>
      </c>
      <c r="AC117" s="247">
        <v>93277.455699297119</v>
      </c>
      <c r="AD117" s="247">
        <v>7981.0715423965648</v>
      </c>
      <c r="AE117" s="247">
        <v>7027.4651770651571</v>
      </c>
      <c r="AF117" s="247">
        <v>5983.4306016265746</v>
      </c>
      <c r="AG117" s="247">
        <v>5747.1276531753629</v>
      </c>
      <c r="AH117" s="247">
        <v>5309.1823873048106</v>
      </c>
      <c r="AI117" s="247">
        <v>5488.6349722729092</v>
      </c>
      <c r="AJ117" s="247">
        <v>9028.6271526901128</v>
      </c>
      <c r="AK117" s="247">
        <v>5334.2256097938362</v>
      </c>
      <c r="AL117" s="247">
        <v>6713.0195352283126</v>
      </c>
      <c r="AM117" s="247">
        <v>5407.9344012312122</v>
      </c>
      <c r="AN117" s="247">
        <v>4245.9265518555703</v>
      </c>
      <c r="AO117" s="247">
        <v>4200.5179800059741</v>
      </c>
      <c r="AP117" s="247">
        <v>72467.163564646398</v>
      </c>
      <c r="AQ117" s="247">
        <v>10123.188508685274</v>
      </c>
      <c r="AR117" s="247">
        <v>8275.4047408519982</v>
      </c>
      <c r="AS117" s="247">
        <v>5846.0634945186666</v>
      </c>
      <c r="AT117" s="247">
        <v>5612.3326620345488</v>
      </c>
      <c r="AU117" s="247">
        <v>7138.4523883160691</v>
      </c>
      <c r="AV117" s="247">
        <v>5364.0334606380475</v>
      </c>
      <c r="AW117" s="247">
        <v>7677.5411113998298</v>
      </c>
      <c r="AX117" s="247">
        <v>5224.7809272927607</v>
      </c>
      <c r="AY117" s="247">
        <v>5005.4188809783891</v>
      </c>
      <c r="AZ117" s="247">
        <v>4544.9324903531806</v>
      </c>
      <c r="BA117" s="247">
        <v>4147.1100624639585</v>
      </c>
      <c r="BB117" s="247">
        <v>4277.1800176678344</v>
      </c>
      <c r="BC117" s="247">
        <v>73236.438745200547</v>
      </c>
      <c r="BD117" s="247">
        <v>10252.15687859631</v>
      </c>
    </row>
    <row r="118" spans="1:56" s="31" customFormat="1" ht="15.75" customHeight="1" x14ac:dyDescent="0.2">
      <c r="A118" s="248" t="s">
        <v>122</v>
      </c>
      <c r="B118" s="364">
        <v>2841</v>
      </c>
      <c r="C118" s="248" t="s">
        <v>130</v>
      </c>
      <c r="D118" s="243">
        <v>3302.2626606908229</v>
      </c>
      <c r="E118" s="243">
        <v>3968.0665387819254</v>
      </c>
      <c r="F118" s="243">
        <v>4111.2986867736026</v>
      </c>
      <c r="G118" s="243">
        <v>3390.1376278611397</v>
      </c>
      <c r="H118" s="243">
        <v>2351.2208059846157</v>
      </c>
      <c r="I118" s="243">
        <v>2457.1143034013721</v>
      </c>
      <c r="J118" s="243">
        <v>2866.2547179886142</v>
      </c>
      <c r="K118" s="243">
        <v>2018.121653132114</v>
      </c>
      <c r="L118" s="243">
        <v>5750.8755199721409</v>
      </c>
      <c r="M118" s="243">
        <v>2388.7855099661979</v>
      </c>
      <c r="N118" s="243">
        <v>3670.9120484720484</v>
      </c>
      <c r="O118" s="243">
        <v>2606.086327559206</v>
      </c>
      <c r="P118" s="243">
        <v>38881.136400583797</v>
      </c>
      <c r="Q118" s="243">
        <v>1035.3938310196552</v>
      </c>
      <c r="R118" s="243">
        <v>820.61642320474482</v>
      </c>
      <c r="S118" s="243">
        <v>1922.9345266923447</v>
      </c>
      <c r="T118" s="243">
        <v>1192.4381107956754</v>
      </c>
      <c r="U118" s="243">
        <v>1819.009262003957</v>
      </c>
      <c r="V118" s="243">
        <v>1615.7158443207782</v>
      </c>
      <c r="W118" s="243">
        <v>2141.7861367431037</v>
      </c>
      <c r="X118" s="243">
        <v>2219.2171280108382</v>
      </c>
      <c r="Y118" s="243">
        <v>1763.5781128028461</v>
      </c>
      <c r="Z118" s="243">
        <v>1999.8914247808348</v>
      </c>
      <c r="AA118" s="243">
        <v>1932.9711744745584</v>
      </c>
      <c r="AB118" s="243">
        <v>2092.0869835723129</v>
      </c>
      <c r="AC118" s="243">
        <v>20555.638958421649</v>
      </c>
      <c r="AD118" s="243">
        <v>2271.2665845896427</v>
      </c>
      <c r="AE118" s="243">
        <v>2445.3287787158984</v>
      </c>
      <c r="AF118" s="243">
        <v>2108.3825161331401</v>
      </c>
      <c r="AG118" s="243">
        <v>2087.9983205684184</v>
      </c>
      <c r="AH118" s="243">
        <v>2796.272827260349</v>
      </c>
      <c r="AI118" s="243">
        <v>2246.2050407180973</v>
      </c>
      <c r="AJ118" s="243">
        <v>2306.5083122257474</v>
      </c>
      <c r="AK118" s="243">
        <v>1999.0006501526523</v>
      </c>
      <c r="AL118" s="243">
        <v>2518.8638216408549</v>
      </c>
      <c r="AM118" s="243">
        <v>2262.8410131145765</v>
      </c>
      <c r="AN118" s="243">
        <v>2164.7746926744148</v>
      </c>
      <c r="AO118" s="243">
        <v>2483.1483994988653</v>
      </c>
      <c r="AP118" s="243">
        <v>27690.590957292665</v>
      </c>
      <c r="AQ118" s="243">
        <v>1940.4174528861765</v>
      </c>
      <c r="AR118" s="243">
        <v>1696.7230707736287</v>
      </c>
      <c r="AS118" s="243">
        <v>2698.4372885288371</v>
      </c>
      <c r="AT118" s="243">
        <v>2647.8190577207924</v>
      </c>
      <c r="AU118" s="243">
        <v>2075.8270724987988</v>
      </c>
      <c r="AV118" s="243">
        <v>2058.2551555978016</v>
      </c>
      <c r="AW118" s="243">
        <v>3609.277008550182</v>
      </c>
      <c r="AX118" s="243">
        <v>1927.1884715488422</v>
      </c>
      <c r="AY118" s="243">
        <v>2293.8086977450489</v>
      </c>
      <c r="AZ118" s="243">
        <v>2265.4882712953549</v>
      </c>
      <c r="BA118" s="243">
        <v>2262.6822965959564</v>
      </c>
      <c r="BB118" s="243">
        <v>2025.8836880042102</v>
      </c>
      <c r="BC118" s="243">
        <v>27501.807531745631</v>
      </c>
      <c r="BD118" s="243">
        <v>2742.6573875887029</v>
      </c>
    </row>
    <row r="119" spans="1:56" s="31" customFormat="1" ht="15.75" customHeight="1" x14ac:dyDescent="0.2">
      <c r="A119" s="244" t="s">
        <v>122</v>
      </c>
      <c r="B119" s="365">
        <v>212</v>
      </c>
      <c r="C119" s="268" t="s">
        <v>124</v>
      </c>
      <c r="D119" s="246">
        <v>715.80519420815358</v>
      </c>
      <c r="E119" s="246">
        <v>702.64441931918634</v>
      </c>
      <c r="F119" s="246">
        <v>936.470683930071</v>
      </c>
      <c r="G119" s="246">
        <v>829.41653822770593</v>
      </c>
      <c r="H119" s="246">
        <v>1023.593125885193</v>
      </c>
      <c r="I119" s="246">
        <v>1061.311788200775</v>
      </c>
      <c r="J119" s="246">
        <v>947.69849746658053</v>
      </c>
      <c r="K119" s="246">
        <v>754.87359935759525</v>
      </c>
      <c r="L119" s="246">
        <v>838.95935877677334</v>
      </c>
      <c r="M119" s="246">
        <v>933.69533680288885</v>
      </c>
      <c r="N119" s="246">
        <v>1024.0149142265532</v>
      </c>
      <c r="O119" s="246">
        <v>1266.8674639951535</v>
      </c>
      <c r="P119" s="246">
        <v>11035.35092039663</v>
      </c>
      <c r="Q119" s="247">
        <v>927.97620627630602</v>
      </c>
      <c r="R119" s="247">
        <v>1043.6311870688016</v>
      </c>
      <c r="S119" s="247">
        <v>1096.8238741466653</v>
      </c>
      <c r="T119" s="247">
        <v>1283.4728118671369</v>
      </c>
      <c r="U119" s="247">
        <v>1665.7552189540695</v>
      </c>
      <c r="V119" s="247">
        <v>1014.2248011701525</v>
      </c>
      <c r="W119" s="247">
        <v>1170.0832463870602</v>
      </c>
      <c r="X119" s="247">
        <v>1058.3986464178338</v>
      </c>
      <c r="Y119" s="247">
        <v>923.39540928826864</v>
      </c>
      <c r="Z119" s="247">
        <v>1141.3281731837392</v>
      </c>
      <c r="AA119" s="247">
        <v>1294.5855102012847</v>
      </c>
      <c r="AB119" s="247">
        <v>947.26928305320439</v>
      </c>
      <c r="AC119" s="247">
        <v>13566.944368014521</v>
      </c>
      <c r="AD119" s="247">
        <v>829.82429281335817</v>
      </c>
      <c r="AE119" s="247">
        <v>1036.355744930434</v>
      </c>
      <c r="AF119" s="247">
        <v>1084.4918886645935</v>
      </c>
      <c r="AG119" s="247">
        <v>1014.1114309071</v>
      </c>
      <c r="AH119" s="247">
        <v>861.80777028119905</v>
      </c>
      <c r="AI119" s="247">
        <v>241.28072717972239</v>
      </c>
      <c r="AJ119" s="247">
        <v>766.45995375908421</v>
      </c>
      <c r="AK119" s="247">
        <v>733.46302532516779</v>
      </c>
      <c r="AL119" s="247">
        <v>785.90132868307194</v>
      </c>
      <c r="AM119" s="247">
        <v>1056.9814588642819</v>
      </c>
      <c r="AN119" s="247">
        <v>915.06671313085394</v>
      </c>
      <c r="AO119" s="247">
        <v>1067.4892255465495</v>
      </c>
      <c r="AP119" s="247">
        <v>10393.233560085417</v>
      </c>
      <c r="AQ119" s="247">
        <v>1144.9965885243662</v>
      </c>
      <c r="AR119" s="247">
        <v>872.66682009229771</v>
      </c>
      <c r="AS119" s="247">
        <v>976.61781481409867</v>
      </c>
      <c r="AT119" s="247">
        <v>902.12580544172545</v>
      </c>
      <c r="AU119" s="247">
        <v>1280.4164743611095</v>
      </c>
      <c r="AV119" s="247">
        <v>925.89917563917754</v>
      </c>
      <c r="AW119" s="247">
        <v>827.40611505005143</v>
      </c>
      <c r="AX119" s="247">
        <v>739.5662428939055</v>
      </c>
      <c r="AY119" s="247">
        <v>26.94601923608414</v>
      </c>
      <c r="AZ119" s="247">
        <v>867.91868679302172</v>
      </c>
      <c r="BA119" s="247">
        <v>700.81075489389048</v>
      </c>
      <c r="BB119" s="247">
        <v>1165.7733659146593</v>
      </c>
      <c r="BC119" s="247">
        <v>10431.143863654388</v>
      </c>
      <c r="BD119" s="247">
        <v>872.35534545364567</v>
      </c>
    </row>
    <row r="120" spans="1:56" s="31" customFormat="1" ht="15.75" customHeight="1" x14ac:dyDescent="0.2">
      <c r="A120" s="248" t="s">
        <v>122</v>
      </c>
      <c r="B120" s="364">
        <v>277</v>
      </c>
      <c r="C120" s="248" t="s">
        <v>132</v>
      </c>
      <c r="D120" s="243">
        <v>8.4495608852785047</v>
      </c>
      <c r="E120" s="243">
        <v>95.293103479565985</v>
      </c>
      <c r="F120" s="243">
        <v>174.62572751081791</v>
      </c>
      <c r="G120" s="243">
        <v>310.00489852047809</v>
      </c>
      <c r="H120" s="243">
        <v>109.35190903132526</v>
      </c>
      <c r="I120" s="243">
        <v>199.64960185884007</v>
      </c>
      <c r="J120" s="243">
        <v>75.262732494753749</v>
      </c>
      <c r="K120" s="243">
        <v>208.60344538721327</v>
      </c>
      <c r="L120" s="243">
        <v>228.93840764642957</v>
      </c>
      <c r="M120" s="243">
        <v>149.63102483152565</v>
      </c>
      <c r="N120" s="243">
        <v>202.62934014398667</v>
      </c>
      <c r="O120" s="243">
        <v>450.71655348870462</v>
      </c>
      <c r="P120" s="243">
        <v>2213.1563052789197</v>
      </c>
      <c r="Q120" s="243">
        <v>21.709771793810159</v>
      </c>
      <c r="R120" s="243">
        <v>259.34974456667419</v>
      </c>
      <c r="S120" s="243">
        <v>301.25931031458208</v>
      </c>
      <c r="T120" s="243">
        <v>219.85265214184057</v>
      </c>
      <c r="U120" s="243">
        <v>146.22224262192958</v>
      </c>
      <c r="V120" s="243">
        <v>328.16085840111077</v>
      </c>
      <c r="W120" s="243">
        <v>244.30030577137128</v>
      </c>
      <c r="X120" s="243">
        <v>299.11992383130337</v>
      </c>
      <c r="Y120" s="243">
        <v>408.28631841247386</v>
      </c>
      <c r="Z120" s="243">
        <v>106.04335842741034</v>
      </c>
      <c r="AA120" s="243">
        <v>146.854093958823</v>
      </c>
      <c r="AB120" s="243">
        <v>184.0265826031131</v>
      </c>
      <c r="AC120" s="243">
        <v>2665.1851628444419</v>
      </c>
      <c r="AD120" s="243">
        <v>99.42483866669528</v>
      </c>
      <c r="AE120" s="243">
        <v>96.871918089347346</v>
      </c>
      <c r="AF120" s="243">
        <v>236.05166400565511</v>
      </c>
      <c r="AG120" s="243">
        <v>266.50221657739166</v>
      </c>
      <c r="AH120" s="243">
        <v>522.50876506101451</v>
      </c>
      <c r="AI120" s="243">
        <v>351.64664463736381</v>
      </c>
      <c r="AJ120" s="243">
        <v>298.2344021610844</v>
      </c>
      <c r="AK120" s="243">
        <v>471.68566952155157</v>
      </c>
      <c r="AL120" s="243">
        <v>497.59948904713366</v>
      </c>
      <c r="AM120" s="243">
        <v>678.97149526882163</v>
      </c>
      <c r="AN120" s="243">
        <v>268.90303665738537</v>
      </c>
      <c r="AO120" s="243">
        <v>633.42663701918798</v>
      </c>
      <c r="AP120" s="243">
        <v>4421.8267767126317</v>
      </c>
      <c r="AQ120" s="243">
        <v>536.44708835366168</v>
      </c>
      <c r="AR120" s="243">
        <v>575.92243123099854</v>
      </c>
      <c r="AS120" s="243">
        <v>360.66298022080002</v>
      </c>
      <c r="AT120" s="243">
        <v>1290.4246471008767</v>
      </c>
      <c r="AU120" s="243">
        <v>591.10430177618957</v>
      </c>
      <c r="AV120" s="243">
        <v>567.28763167043076</v>
      </c>
      <c r="AW120" s="243">
        <v>689.50691067473429</v>
      </c>
      <c r="AX120" s="243">
        <v>589.54023662753502</v>
      </c>
      <c r="AY120" s="243">
        <v>744.60126071716707</v>
      </c>
      <c r="AZ120" s="243">
        <v>1183.9803269508116</v>
      </c>
      <c r="BA120" s="243">
        <v>381.44085292576955</v>
      </c>
      <c r="BB120" s="243">
        <v>603.59661511066622</v>
      </c>
      <c r="BC120" s="243">
        <v>8114.5152833596412</v>
      </c>
      <c r="BD120" s="243">
        <v>550.27260688718161</v>
      </c>
    </row>
    <row r="121" spans="1:56" s="31" customFormat="1" ht="15.75" customHeight="1" x14ac:dyDescent="0.2">
      <c r="A121" s="244" t="s">
        <v>122</v>
      </c>
      <c r="B121" s="365">
        <v>213</v>
      </c>
      <c r="C121" s="268" t="s">
        <v>211</v>
      </c>
      <c r="D121" s="246">
        <v>157.13482987480245</v>
      </c>
      <c r="E121" s="246">
        <v>137.56239825631516</v>
      </c>
      <c r="F121" s="246">
        <v>140.91749610031329</v>
      </c>
      <c r="G121" s="246">
        <v>158.74264628727482</v>
      </c>
      <c r="H121" s="246">
        <v>135.35313736591576</v>
      </c>
      <c r="I121" s="246">
        <v>136.12051932193043</v>
      </c>
      <c r="J121" s="246">
        <v>123.64606485075032</v>
      </c>
      <c r="K121" s="246">
        <v>153.3789937128978</v>
      </c>
      <c r="L121" s="246">
        <v>144.75631934042619</v>
      </c>
      <c r="M121" s="246">
        <v>117.6606460854812</v>
      </c>
      <c r="N121" s="246">
        <v>87.483597747277372</v>
      </c>
      <c r="O121" s="246">
        <v>92.666569255676976</v>
      </c>
      <c r="P121" s="246">
        <v>1585.4232181990619</v>
      </c>
      <c r="Q121" s="247">
        <v>132.70836577243739</v>
      </c>
      <c r="R121" s="247">
        <v>127.6670075914316</v>
      </c>
      <c r="S121" s="247">
        <v>124.02477390347899</v>
      </c>
      <c r="T121" s="247">
        <v>105.21555474334033</v>
      </c>
      <c r="U121" s="247">
        <v>102.74247854738677</v>
      </c>
      <c r="V121" s="247">
        <v>94.251066939562662</v>
      </c>
      <c r="W121" s="247">
        <v>92.096458851833674</v>
      </c>
      <c r="X121" s="247">
        <v>111.87859214848375</v>
      </c>
      <c r="Y121" s="247">
        <v>129.1398005021324</v>
      </c>
      <c r="Z121" s="247">
        <v>123.5020122551261</v>
      </c>
      <c r="AA121" s="247">
        <v>153.78114349674735</v>
      </c>
      <c r="AB121" s="247">
        <v>133.4788247393673</v>
      </c>
      <c r="AC121" s="247">
        <v>1430.4860794913284</v>
      </c>
      <c r="AD121" s="247">
        <v>143.63485528675383</v>
      </c>
      <c r="AE121" s="247">
        <v>149.79961710645026</v>
      </c>
      <c r="AF121" s="247">
        <v>184.34600784169527</v>
      </c>
      <c r="AG121" s="247">
        <v>141.30105621149377</v>
      </c>
      <c r="AH121" s="247">
        <v>209.6081426608101</v>
      </c>
      <c r="AI121" s="247">
        <v>201.81226017531924</v>
      </c>
      <c r="AJ121" s="247">
        <v>229.71710001344047</v>
      </c>
      <c r="AK121" s="247">
        <v>193.31595625680288</v>
      </c>
      <c r="AL121" s="247">
        <v>185.55378637257667</v>
      </c>
      <c r="AM121" s="247">
        <v>193.16126481655357</v>
      </c>
      <c r="AN121" s="247">
        <v>127.65511032585403</v>
      </c>
      <c r="AO121" s="247">
        <v>167.65588778723136</v>
      </c>
      <c r="AP121" s="247">
        <v>2127.5610448549819</v>
      </c>
      <c r="AQ121" s="247">
        <v>0.79023719622009525</v>
      </c>
      <c r="AR121" s="247">
        <v>231.52460664494484</v>
      </c>
      <c r="AS121" s="247">
        <v>238.93558709228358</v>
      </c>
      <c r="AT121" s="247">
        <v>214.71382579562922</v>
      </c>
      <c r="AU121" s="247">
        <v>0.64043698166713459</v>
      </c>
      <c r="AV121" s="247">
        <v>290.98867385115807</v>
      </c>
      <c r="AW121" s="247">
        <v>297.02711063266395</v>
      </c>
      <c r="AX121" s="247">
        <v>242.81172610834682</v>
      </c>
      <c r="AY121" s="247">
        <v>219.47513290969491</v>
      </c>
      <c r="AZ121" s="247">
        <v>179.16730268949692</v>
      </c>
      <c r="BA121" s="247">
        <v>234.08322365090615</v>
      </c>
      <c r="BB121" s="247">
        <v>312.17849429998381</v>
      </c>
      <c r="BC121" s="247">
        <v>2462.3363578529952</v>
      </c>
      <c r="BD121" s="247">
        <v>447.78542623298267</v>
      </c>
    </row>
    <row r="122" spans="1:56" s="31" customFormat="1" ht="15.75" customHeight="1" x14ac:dyDescent="0.2">
      <c r="A122" s="248" t="s">
        <v>122</v>
      </c>
      <c r="B122" s="364">
        <v>278</v>
      </c>
      <c r="C122" s="248" t="s">
        <v>133</v>
      </c>
      <c r="D122" s="243">
        <v>20.486966087874553</v>
      </c>
      <c r="E122" s="243">
        <v>32.327060689597602</v>
      </c>
      <c r="F122" s="243">
        <v>17.583134712677186</v>
      </c>
      <c r="G122" s="243">
        <v>43.208747101884491</v>
      </c>
      <c r="H122" s="243">
        <v>58.453436535698351</v>
      </c>
      <c r="I122" s="243">
        <v>15.032690823673075</v>
      </c>
      <c r="J122" s="243">
        <v>7.0614403127635201</v>
      </c>
      <c r="K122" s="243">
        <v>14.944929552290711</v>
      </c>
      <c r="L122" s="243">
        <v>1.5274093517960705</v>
      </c>
      <c r="M122" s="243">
        <v>22.511421833608392</v>
      </c>
      <c r="N122" s="243">
        <v>16.298260715067176</v>
      </c>
      <c r="O122" s="243">
        <v>119.51156270468688</v>
      </c>
      <c r="P122" s="243">
        <v>368.947060421618</v>
      </c>
      <c r="Q122" s="243">
        <v>110.42110039096585</v>
      </c>
      <c r="R122" s="243">
        <v>110.47294853077041</v>
      </c>
      <c r="S122" s="243">
        <v>105.10131333199969</v>
      </c>
      <c r="T122" s="243">
        <v>126.52590915057903</v>
      </c>
      <c r="U122" s="243">
        <v>132.04498760717783</v>
      </c>
      <c r="V122" s="243">
        <v>127.38200562347352</v>
      </c>
      <c r="W122" s="243">
        <v>126.09155851191008</v>
      </c>
      <c r="X122" s="243">
        <v>150.99520987993031</v>
      </c>
      <c r="Y122" s="243">
        <v>214.45213334729516</v>
      </c>
      <c r="Z122" s="243">
        <v>187.94944941928071</v>
      </c>
      <c r="AA122" s="243">
        <v>311.4820110966823</v>
      </c>
      <c r="AB122" s="243">
        <v>183.8044564455341</v>
      </c>
      <c r="AC122" s="243">
        <v>1886.7230833355991</v>
      </c>
      <c r="AD122" s="243">
        <v>139.46878321431925</v>
      </c>
      <c r="AE122" s="243">
        <v>147.13672420360399</v>
      </c>
      <c r="AF122" s="243">
        <v>114.09362939213804</v>
      </c>
      <c r="AG122" s="243">
        <v>166.31905443037266</v>
      </c>
      <c r="AH122" s="243">
        <v>232.39302423535622</v>
      </c>
      <c r="AI122" s="243">
        <v>134.55239033767958</v>
      </c>
      <c r="AJ122" s="243">
        <v>266.62368438169676</v>
      </c>
      <c r="AK122" s="243">
        <v>154.22969764648553</v>
      </c>
      <c r="AL122" s="243">
        <v>133.09895001704325</v>
      </c>
      <c r="AM122" s="243">
        <v>241.04700115543821</v>
      </c>
      <c r="AN122" s="243">
        <v>149.83853342332822</v>
      </c>
      <c r="AO122" s="243">
        <v>320.51706636498363</v>
      </c>
      <c r="AP122" s="243">
        <v>2199.3185388024449</v>
      </c>
      <c r="AQ122" s="243">
        <v>279.66805454676563</v>
      </c>
      <c r="AR122" s="243">
        <v>97.714846352305614</v>
      </c>
      <c r="AS122" s="243">
        <v>136.9673343516173</v>
      </c>
      <c r="AT122" s="243">
        <v>236.90570199006601</v>
      </c>
      <c r="AU122" s="243">
        <v>209.0313033796611</v>
      </c>
      <c r="AV122" s="243">
        <v>220.85188003374267</v>
      </c>
      <c r="AW122" s="243">
        <v>344.99127658784658</v>
      </c>
      <c r="AX122" s="243">
        <v>158.30883074933757</v>
      </c>
      <c r="AY122" s="243">
        <v>227.70110335698334</v>
      </c>
      <c r="AZ122" s="243">
        <v>403.12726914575683</v>
      </c>
      <c r="BA122" s="243">
        <v>232.02072447627557</v>
      </c>
      <c r="BB122" s="243">
        <v>352.97900730187098</v>
      </c>
      <c r="BC122" s="243">
        <v>2900.2673322722294</v>
      </c>
      <c r="BD122" s="243">
        <v>278.99926275973166</v>
      </c>
    </row>
    <row r="123" spans="1:56" s="31" customFormat="1" ht="15.75" customHeight="1" x14ac:dyDescent="0.2">
      <c r="A123" s="244" t="s">
        <v>122</v>
      </c>
      <c r="B123" s="365">
        <v>247</v>
      </c>
      <c r="C123" s="268" t="s">
        <v>139</v>
      </c>
      <c r="D123" s="246">
        <v>142.52992827537474</v>
      </c>
      <c r="E123" s="246">
        <v>191.32455078518453</v>
      </c>
      <c r="F123" s="246">
        <v>155.21814097844225</v>
      </c>
      <c r="G123" s="246">
        <v>199.91051895316141</v>
      </c>
      <c r="H123" s="246">
        <v>143.59880685241185</v>
      </c>
      <c r="I123" s="246">
        <v>165.65216285203059</v>
      </c>
      <c r="J123" s="246">
        <v>157.31422834437129</v>
      </c>
      <c r="K123" s="246">
        <v>179.46755345566726</v>
      </c>
      <c r="L123" s="246">
        <v>165.36800032298439</v>
      </c>
      <c r="M123" s="246">
        <v>212.39219825129251</v>
      </c>
      <c r="N123" s="246">
        <v>158.43652583609375</v>
      </c>
      <c r="O123" s="246">
        <v>176.66025950260709</v>
      </c>
      <c r="P123" s="246">
        <v>2047.8728744096218</v>
      </c>
      <c r="Q123" s="247">
        <v>201.7240454557022</v>
      </c>
      <c r="R123" s="247">
        <v>220.13100879898192</v>
      </c>
      <c r="S123" s="247">
        <v>174.5622362026777</v>
      </c>
      <c r="T123" s="247">
        <v>166.23093459704333</v>
      </c>
      <c r="U123" s="247">
        <v>149.28539841054709</v>
      </c>
      <c r="V123" s="247">
        <v>160.62982923845621</v>
      </c>
      <c r="W123" s="247">
        <v>170.74812537204403</v>
      </c>
      <c r="X123" s="247">
        <v>169.81053073230987</v>
      </c>
      <c r="Y123" s="247">
        <v>137.9698211071786</v>
      </c>
      <c r="Z123" s="247">
        <v>216.74374727979426</v>
      </c>
      <c r="AA123" s="247">
        <v>159.08172170412786</v>
      </c>
      <c r="AB123" s="247">
        <v>151.38974077055713</v>
      </c>
      <c r="AC123" s="247">
        <v>2078.3071396694199</v>
      </c>
      <c r="AD123" s="247">
        <v>148.83050473175808</v>
      </c>
      <c r="AE123" s="247">
        <v>128.06711451602305</v>
      </c>
      <c r="AF123" s="247">
        <v>120.59806132423991</v>
      </c>
      <c r="AG123" s="247">
        <v>198.38725272808702</v>
      </c>
      <c r="AH123" s="247">
        <v>343.19577642949787</v>
      </c>
      <c r="AI123" s="247">
        <v>89.467019986410406</v>
      </c>
      <c r="AJ123" s="247">
        <v>202.27168447886442</v>
      </c>
      <c r="AK123" s="247">
        <v>150.75439606817133</v>
      </c>
      <c r="AL123" s="247">
        <v>133.70074142837763</v>
      </c>
      <c r="AM123" s="247">
        <v>117.46994331057753</v>
      </c>
      <c r="AN123" s="247">
        <v>116.84001392110993</v>
      </c>
      <c r="AO123" s="247">
        <v>157.12739649613528</v>
      </c>
      <c r="AP123" s="247">
        <v>1906.7099054192527</v>
      </c>
      <c r="AQ123" s="247">
        <v>160.99736405376311</v>
      </c>
      <c r="AR123" s="247">
        <v>101.46537627635995</v>
      </c>
      <c r="AS123" s="247">
        <v>319.88022273351248</v>
      </c>
      <c r="AT123" s="247">
        <v>178.05974403424091</v>
      </c>
      <c r="AU123" s="247">
        <v>253.16364449562019</v>
      </c>
      <c r="AV123" s="247">
        <v>248.04047171623125</v>
      </c>
      <c r="AW123" s="247">
        <v>156.00975042379696</v>
      </c>
      <c r="AX123" s="247">
        <v>691.75593386007927</v>
      </c>
      <c r="AY123" s="247">
        <v>158.38333063077675</v>
      </c>
      <c r="AZ123" s="247">
        <v>130.62513356479434</v>
      </c>
      <c r="BA123" s="247">
        <v>220.64990689832769</v>
      </c>
      <c r="BB123" s="247">
        <v>169.29599135172884</v>
      </c>
      <c r="BC123" s="247">
        <v>2788.3268700392314</v>
      </c>
      <c r="BD123" s="247">
        <v>230.55285528373383</v>
      </c>
    </row>
    <row r="124" spans="1:56" s="31" customFormat="1" ht="15.75" customHeight="1" x14ac:dyDescent="0.2">
      <c r="A124" s="248" t="s">
        <v>122</v>
      </c>
      <c r="B124" s="364">
        <v>280</v>
      </c>
      <c r="C124" s="248" t="s">
        <v>212</v>
      </c>
      <c r="D124" s="243">
        <v>36.217225685368177</v>
      </c>
      <c r="E124" s="243">
        <v>24.222301671273303</v>
      </c>
      <c r="F124" s="243">
        <v>31.931058791431795</v>
      </c>
      <c r="G124" s="243">
        <v>111.21961559532845</v>
      </c>
      <c r="H124" s="243">
        <v>87.643952482778502</v>
      </c>
      <c r="I124" s="243">
        <v>69.665798868753342</v>
      </c>
      <c r="J124" s="243">
        <v>60.687679751802733</v>
      </c>
      <c r="K124" s="243">
        <v>98.255873005685558</v>
      </c>
      <c r="L124" s="243">
        <v>100.94547360628972</v>
      </c>
      <c r="M124" s="243">
        <v>91.3630098131854</v>
      </c>
      <c r="N124" s="243">
        <v>78.530239236248605</v>
      </c>
      <c r="O124" s="243">
        <v>80.775139529790565</v>
      </c>
      <c r="P124" s="243">
        <v>871.45736803793602</v>
      </c>
      <c r="Q124" s="243">
        <v>83.805072020968225</v>
      </c>
      <c r="R124" s="243">
        <v>98.347477807359297</v>
      </c>
      <c r="S124" s="243">
        <v>119.04502628261241</v>
      </c>
      <c r="T124" s="243">
        <v>144.54525062072477</v>
      </c>
      <c r="U124" s="243">
        <v>222.74563181793513</v>
      </c>
      <c r="V124" s="243">
        <v>219.38731391786951</v>
      </c>
      <c r="W124" s="243">
        <v>27.438582398008968</v>
      </c>
      <c r="X124" s="243">
        <v>292.65350839891897</v>
      </c>
      <c r="Y124" s="243">
        <v>152.54984325215108</v>
      </c>
      <c r="Z124" s="243">
        <v>165.63222260700775</v>
      </c>
      <c r="AA124" s="243">
        <v>184.91807889694081</v>
      </c>
      <c r="AB124" s="243">
        <v>359.16330659178624</v>
      </c>
      <c r="AC124" s="243">
        <v>2070.2313146122833</v>
      </c>
      <c r="AD124" s="243">
        <v>189.29843797659507</v>
      </c>
      <c r="AE124" s="243">
        <v>171.09691005347599</v>
      </c>
      <c r="AF124" s="243">
        <v>140.21009174554487</v>
      </c>
      <c r="AG124" s="243">
        <v>331.93102058734542</v>
      </c>
      <c r="AH124" s="243">
        <v>122.98775442688526</v>
      </c>
      <c r="AI124" s="243">
        <v>110.99271123432615</v>
      </c>
      <c r="AJ124" s="243">
        <v>198.37044480871646</v>
      </c>
      <c r="AK124" s="243">
        <v>360.81004545355734</v>
      </c>
      <c r="AL124" s="243">
        <v>306.49019006678384</v>
      </c>
      <c r="AM124" s="243">
        <v>295.47308252558548</v>
      </c>
      <c r="AN124" s="243">
        <v>117.63027809632234</v>
      </c>
      <c r="AO124" s="243">
        <v>104.26009019740454</v>
      </c>
      <c r="AP124" s="243">
        <v>2449.5510571725431</v>
      </c>
      <c r="AQ124" s="243">
        <v>136.07169498180204</v>
      </c>
      <c r="AR124" s="243">
        <v>121.06905364648311</v>
      </c>
      <c r="AS124" s="243">
        <v>150.18875311768915</v>
      </c>
      <c r="AT124" s="243">
        <v>179.46456523669121</v>
      </c>
      <c r="AU124" s="243">
        <v>97.797724688227092</v>
      </c>
      <c r="AV124" s="243">
        <v>308.5890569808119</v>
      </c>
      <c r="AW124" s="243">
        <v>314.5796057760125</v>
      </c>
      <c r="AX124" s="243">
        <v>229.70211308286562</v>
      </c>
      <c r="AY124" s="243">
        <v>284.19932425886219</v>
      </c>
      <c r="AZ124" s="243">
        <v>152.75959318607221</v>
      </c>
      <c r="BA124" s="243">
        <v>263.18192022749383</v>
      </c>
      <c r="BB124" s="243">
        <v>394.13663754556814</v>
      </c>
      <c r="BC124" s="243">
        <v>2631.7400427285788</v>
      </c>
      <c r="BD124" s="243">
        <v>145.39890378304523</v>
      </c>
    </row>
    <row r="125" spans="1:56" s="31" customFormat="1" ht="15.75" customHeight="1" x14ac:dyDescent="0.2">
      <c r="A125" s="244" t="s">
        <v>122</v>
      </c>
      <c r="B125" s="365">
        <v>2842</v>
      </c>
      <c r="C125" s="268" t="s">
        <v>288</v>
      </c>
      <c r="D125" s="246">
        <v>3.2915658841453319</v>
      </c>
      <c r="E125" s="246">
        <v>5.1706934631780879</v>
      </c>
      <c r="F125" s="246">
        <v>2.3715772358274672</v>
      </c>
      <c r="G125" s="246">
        <v>11.02483481334739</v>
      </c>
      <c r="H125" s="246">
        <v>15.183079161284407</v>
      </c>
      <c r="I125" s="246">
        <v>40.671455102058125</v>
      </c>
      <c r="J125" s="246">
        <v>39.575477404392458</v>
      </c>
      <c r="K125" s="246">
        <v>58.932517292422816</v>
      </c>
      <c r="L125" s="246">
        <v>71.021151642292097</v>
      </c>
      <c r="M125" s="246">
        <v>13.152001612413613</v>
      </c>
      <c r="N125" s="246">
        <v>26.851250563092698</v>
      </c>
      <c r="O125" s="246">
        <v>57.025067027316375</v>
      </c>
      <c r="P125" s="246">
        <v>344.27067120177082</v>
      </c>
      <c r="Q125" s="247">
        <v>44.602525310710725</v>
      </c>
      <c r="R125" s="247">
        <v>44.31959484605035</v>
      </c>
      <c r="S125" s="247">
        <v>23.969297111687514</v>
      </c>
      <c r="T125" s="247">
        <v>25.343000962061794</v>
      </c>
      <c r="U125" s="247">
        <v>47.911174969142294</v>
      </c>
      <c r="V125" s="247">
        <v>40.364025292473713</v>
      </c>
      <c r="W125" s="247">
        <v>32.798068341353385</v>
      </c>
      <c r="X125" s="247">
        <v>23.334908708057434</v>
      </c>
      <c r="Y125" s="247">
        <v>30.196622783484173</v>
      </c>
      <c r="Z125" s="247">
        <v>11.467321662796019</v>
      </c>
      <c r="AA125" s="247">
        <v>35.144804395095754</v>
      </c>
      <c r="AB125" s="247">
        <v>22.333936658101241</v>
      </c>
      <c r="AC125" s="247">
        <v>381.78528104101434</v>
      </c>
      <c r="AD125" s="247">
        <v>34.808705796554648</v>
      </c>
      <c r="AE125" s="247">
        <v>36.477486704009529</v>
      </c>
      <c r="AF125" s="247">
        <v>16.300701907040121</v>
      </c>
      <c r="AG125" s="247">
        <v>35.313306892857092</v>
      </c>
      <c r="AH125" s="247">
        <v>32.02113652818543</v>
      </c>
      <c r="AI125" s="247">
        <v>20.187014089502888</v>
      </c>
      <c r="AJ125" s="247">
        <v>21.895394910430799</v>
      </c>
      <c r="AK125" s="247">
        <v>26.646356471224685</v>
      </c>
      <c r="AL125" s="247">
        <v>35.761520368499433</v>
      </c>
      <c r="AM125" s="247">
        <v>34.302630681002569</v>
      </c>
      <c r="AN125" s="247">
        <v>28.166203776407283</v>
      </c>
      <c r="AO125" s="247">
        <v>56.164799943151216</v>
      </c>
      <c r="AP125" s="247">
        <v>378.04525806886568</v>
      </c>
      <c r="AQ125" s="247">
        <v>43.631586392709167</v>
      </c>
      <c r="AR125" s="247">
        <v>196.55058806429341</v>
      </c>
      <c r="AS125" s="247">
        <v>46.606310782854152</v>
      </c>
      <c r="AT125" s="247">
        <v>38.877077560708926</v>
      </c>
      <c r="AU125" s="247">
        <v>49.219437690620417</v>
      </c>
      <c r="AV125" s="247">
        <v>44.944074253249681</v>
      </c>
      <c r="AW125" s="247">
        <v>38.475568259153398</v>
      </c>
      <c r="AX125" s="247">
        <v>34.190987533569853</v>
      </c>
      <c r="AY125" s="247">
        <v>55.470484512310932</v>
      </c>
      <c r="AZ125" s="247">
        <v>47.229068623834038</v>
      </c>
      <c r="BA125" s="247">
        <v>52.499570807893612</v>
      </c>
      <c r="BB125" s="247">
        <v>158.73755898530516</v>
      </c>
      <c r="BC125" s="247">
        <v>806.43231346650293</v>
      </c>
      <c r="BD125" s="247">
        <v>73.854461645168684</v>
      </c>
    </row>
    <row r="126" spans="1:56" s="31" customFormat="1" ht="15.75" customHeight="1" x14ac:dyDescent="0.2">
      <c r="A126" s="258" t="s">
        <v>122</v>
      </c>
      <c r="B126" s="370" t="s">
        <v>122</v>
      </c>
      <c r="C126" s="258" t="s">
        <v>129</v>
      </c>
      <c r="D126" s="260">
        <v>190.87681801721286</v>
      </c>
      <c r="E126" s="260">
        <v>120.56499164272611</v>
      </c>
      <c r="F126" s="260">
        <v>196.8514170627077</v>
      </c>
      <c r="G126" s="260">
        <v>156.70807265243383</v>
      </c>
      <c r="H126" s="260">
        <v>303.3514278925615</v>
      </c>
      <c r="I126" s="260">
        <v>110.19173528488929</v>
      </c>
      <c r="J126" s="260">
        <v>383.43600292994228</v>
      </c>
      <c r="K126" s="260">
        <v>2069.7264145979875</v>
      </c>
      <c r="L126" s="260">
        <v>197.23383730474052</v>
      </c>
      <c r="M126" s="260">
        <v>124.69421854694643</v>
      </c>
      <c r="N126" s="260">
        <v>593.52088520811446</v>
      </c>
      <c r="O126" s="260">
        <v>2022.0108417218951</v>
      </c>
      <c r="P126" s="260">
        <v>6469.166662862157</v>
      </c>
      <c r="Q126" s="260">
        <v>1609.8186066118892</v>
      </c>
      <c r="R126" s="260">
        <v>240.13785691669636</v>
      </c>
      <c r="S126" s="260">
        <v>739.55764896436563</v>
      </c>
      <c r="T126" s="260">
        <v>197.7537754375673</v>
      </c>
      <c r="U126" s="260">
        <v>1880.6624582323102</v>
      </c>
      <c r="V126" s="260">
        <v>211.2768776132736</v>
      </c>
      <c r="W126" s="260">
        <v>1936.3695662350437</v>
      </c>
      <c r="X126" s="260">
        <v>419.97947110619896</v>
      </c>
      <c r="Y126" s="260">
        <v>360.5048194698623</v>
      </c>
      <c r="Z126" s="260">
        <v>187.58165201031082</v>
      </c>
      <c r="AA126" s="260">
        <v>1888.9848927248593</v>
      </c>
      <c r="AB126" s="260">
        <v>1246.472457473435</v>
      </c>
      <c r="AC126" s="260">
        <v>10919.100082795816</v>
      </c>
      <c r="AD126" s="260">
        <v>782.00345769845853</v>
      </c>
      <c r="AE126" s="260">
        <v>296.98853157482279</v>
      </c>
      <c r="AF126" s="260">
        <v>267.36230611725057</v>
      </c>
      <c r="AG126" s="260">
        <v>325.54731907115166</v>
      </c>
      <c r="AH126" s="260">
        <v>3144.0595930770614</v>
      </c>
      <c r="AI126" s="260">
        <v>211.42961172673279</v>
      </c>
      <c r="AJ126" s="260">
        <v>2870.6101294998152</v>
      </c>
      <c r="AK126" s="260">
        <v>136.11774126463504</v>
      </c>
      <c r="AL126" s="260">
        <v>265.69270128472243</v>
      </c>
      <c r="AM126" s="260">
        <v>2515.1254156400673</v>
      </c>
      <c r="AN126" s="260">
        <v>1041.00882832146</v>
      </c>
      <c r="AO126" s="260">
        <v>210.92716832128619</v>
      </c>
      <c r="AP126" s="260">
        <v>12066.872803597467</v>
      </c>
      <c r="AQ126" s="260">
        <v>291.40809134172639</v>
      </c>
      <c r="AR126" s="260">
        <v>245.63257791397666</v>
      </c>
      <c r="AS126" s="260">
        <v>909.34702538620672</v>
      </c>
      <c r="AT126" s="260">
        <v>882.04688500231293</v>
      </c>
      <c r="AU126" s="260">
        <v>227.10604323187528</v>
      </c>
      <c r="AV126" s="260">
        <v>190.76477638209892</v>
      </c>
      <c r="AW126" s="260">
        <v>203.76306965118727</v>
      </c>
      <c r="AX126" s="260">
        <v>218.53374071967625</v>
      </c>
      <c r="AY126" s="260">
        <v>356.64058954487945</v>
      </c>
      <c r="AZ126" s="260">
        <v>2935.6845035058132</v>
      </c>
      <c r="BA126" s="260">
        <v>139.27032939943919</v>
      </c>
      <c r="BB126" s="260">
        <v>346.23773014404253</v>
      </c>
      <c r="BC126" s="260">
        <v>6946.4353622232347</v>
      </c>
      <c r="BD126" s="260">
        <v>122.76661481255765</v>
      </c>
    </row>
    <row r="127" spans="1:56" s="31" customFormat="1" ht="14.25" customHeight="1" x14ac:dyDescent="0.2">
      <c r="A127" s="61"/>
      <c r="B127" s="61"/>
      <c r="C127" s="61"/>
      <c r="D127" s="68"/>
      <c r="E127" s="68"/>
      <c r="F127" s="68"/>
      <c r="G127" s="68"/>
      <c r="H127" s="68"/>
      <c r="I127" s="68"/>
      <c r="J127" s="68"/>
      <c r="K127" s="68"/>
      <c r="L127" s="68"/>
      <c r="M127" s="68"/>
      <c r="N127" s="68"/>
      <c r="O127" s="68"/>
      <c r="P127" s="68"/>
      <c r="Q127" s="68"/>
      <c r="R127" s="68"/>
      <c r="S127" s="68"/>
      <c r="T127" s="68"/>
      <c r="U127" s="68"/>
      <c r="V127" s="68"/>
      <c r="W127" s="68"/>
      <c r="X127" s="68"/>
      <c r="Y127" s="68"/>
      <c r="Z127" s="68"/>
      <c r="AA127" s="68"/>
      <c r="AB127" s="68"/>
      <c r="AC127" s="68"/>
      <c r="AD127" s="68"/>
      <c r="AE127" s="68"/>
      <c r="AF127" s="68"/>
      <c r="AG127" s="68"/>
      <c r="AH127" s="68"/>
      <c r="AI127" s="68"/>
      <c r="AJ127" s="68"/>
      <c r="AK127" s="68"/>
      <c r="AL127" s="68"/>
      <c r="AM127" s="68"/>
      <c r="AN127" s="68"/>
      <c r="AO127" s="68"/>
      <c r="AP127" s="68"/>
      <c r="AQ127" s="138"/>
      <c r="AR127" s="138"/>
      <c r="AS127" s="138"/>
      <c r="AT127" s="138"/>
      <c r="AU127" s="138"/>
      <c r="AV127" s="138"/>
      <c r="AW127" s="138"/>
      <c r="AX127" s="138"/>
      <c r="AY127" s="138"/>
    </row>
    <row r="128" spans="1:56" ht="17.25" x14ac:dyDescent="0.15">
      <c r="A128" s="39" t="s">
        <v>47</v>
      </c>
      <c r="B128" s="161"/>
      <c r="C128" s="161"/>
      <c r="D128" s="162"/>
      <c r="E128" s="162"/>
      <c r="F128" s="162"/>
      <c r="G128" s="162"/>
      <c r="H128" s="162"/>
      <c r="I128" s="162"/>
      <c r="J128" s="162"/>
      <c r="K128" s="162"/>
      <c r="L128" s="162"/>
      <c r="M128" s="162"/>
      <c r="N128" s="162"/>
      <c r="O128" s="214"/>
      <c r="P128" s="134"/>
      <c r="Q128" s="133"/>
      <c r="R128" s="133"/>
      <c r="S128" s="133"/>
    </row>
    <row r="129" spans="1:51" ht="16.5" x14ac:dyDescent="0.15">
      <c r="A129" s="210" t="s">
        <v>48</v>
      </c>
      <c r="B129" s="37"/>
      <c r="C129" s="37"/>
      <c r="D129" s="127"/>
      <c r="E129" s="127"/>
      <c r="F129" s="127"/>
      <c r="G129" s="127"/>
      <c r="H129" s="127"/>
      <c r="I129" s="127"/>
      <c r="J129" s="127"/>
      <c r="K129" s="127"/>
      <c r="L129" s="127"/>
      <c r="M129" s="127"/>
      <c r="N129" s="127"/>
      <c r="O129" s="213"/>
      <c r="P129" s="127"/>
      <c r="Q129" s="133"/>
      <c r="R129" s="133"/>
      <c r="S129" s="133"/>
    </row>
    <row r="130" spans="1:51" ht="16.5" x14ac:dyDescent="0.2">
      <c r="A130" s="109" t="s">
        <v>66</v>
      </c>
      <c r="B130" s="37"/>
      <c r="C130" s="37"/>
      <c r="D130" s="127"/>
      <c r="E130" s="127"/>
      <c r="F130" s="127"/>
      <c r="G130" s="127"/>
      <c r="H130" s="127"/>
      <c r="I130" s="127"/>
      <c r="J130" s="127"/>
      <c r="K130" s="127"/>
      <c r="L130" s="127"/>
      <c r="M130" s="127"/>
      <c r="N130" s="127"/>
      <c r="O130" s="213"/>
      <c r="P130" s="127"/>
      <c r="Q130" s="133"/>
      <c r="R130" s="133"/>
      <c r="S130" s="133"/>
    </row>
    <row r="131" spans="1:51" ht="16.5" x14ac:dyDescent="0.2">
      <c r="A131" s="182" t="s">
        <v>67</v>
      </c>
      <c r="B131" s="37"/>
      <c r="C131" s="37"/>
      <c r="D131" s="127"/>
      <c r="E131" s="127"/>
      <c r="F131" s="127"/>
      <c r="G131" s="127"/>
      <c r="H131" s="127"/>
      <c r="I131" s="127"/>
      <c r="J131" s="127"/>
      <c r="K131" s="127"/>
      <c r="L131" s="127"/>
      <c r="M131" s="127"/>
      <c r="N131" s="127"/>
      <c r="O131" s="213"/>
      <c r="P131" s="127"/>
      <c r="Q131" s="133"/>
      <c r="R131" s="133"/>
      <c r="S131" s="133"/>
    </row>
    <row r="132" spans="1:51" ht="17.25" x14ac:dyDescent="0.2">
      <c r="A132" s="109" t="s">
        <v>73</v>
      </c>
      <c r="B132" s="90"/>
      <c r="C132" s="90"/>
      <c r="D132" s="134"/>
      <c r="E132" s="134"/>
      <c r="F132" s="134"/>
      <c r="G132" s="134"/>
      <c r="H132" s="134"/>
      <c r="I132" s="134"/>
      <c r="J132" s="134"/>
      <c r="K132" s="134"/>
      <c r="L132" s="134"/>
      <c r="M132" s="134"/>
      <c r="N132" s="134"/>
      <c r="O132" s="214"/>
      <c r="P132" s="134"/>
      <c r="Q132" s="133"/>
      <c r="R132" s="133"/>
      <c r="S132" s="133"/>
    </row>
    <row r="133" spans="1:51" s="11" customFormat="1" ht="15" customHeight="1" x14ac:dyDescent="0.15">
      <c r="A133" s="193" t="s">
        <v>99</v>
      </c>
      <c r="B133" s="146"/>
      <c r="C133" s="146"/>
      <c r="D133" s="147"/>
      <c r="E133" s="147"/>
      <c r="F133" s="147"/>
      <c r="G133" s="147"/>
      <c r="H133" s="147"/>
      <c r="I133" s="147"/>
      <c r="J133" s="147"/>
      <c r="K133" s="147"/>
      <c r="L133" s="147"/>
      <c r="M133" s="147"/>
      <c r="N133" s="147"/>
      <c r="O133" s="215"/>
      <c r="P133" s="131"/>
      <c r="Q133" s="131"/>
      <c r="R133" s="131"/>
      <c r="S133" s="131"/>
      <c r="T133" s="131"/>
      <c r="U133" s="131"/>
      <c r="V133" s="131"/>
      <c r="W133" s="131"/>
      <c r="X133" s="131"/>
      <c r="Y133" s="131"/>
      <c r="Z133" s="131"/>
      <c r="AA133" s="131"/>
      <c r="AB133" s="131"/>
      <c r="AC133" s="131"/>
      <c r="AD133" s="131"/>
      <c r="AE133" s="131"/>
      <c r="AF133" s="131"/>
      <c r="AG133" s="131"/>
      <c r="AH133" s="131"/>
      <c r="AI133" s="131"/>
      <c r="AJ133" s="131"/>
      <c r="AK133" s="131"/>
      <c r="AL133" s="131"/>
      <c r="AM133" s="131"/>
      <c r="AN133" s="131"/>
      <c r="AO133" s="131"/>
      <c r="AP133" s="131"/>
      <c r="AQ133" s="131"/>
      <c r="AR133" s="131"/>
      <c r="AS133" s="131"/>
      <c r="AT133" s="131"/>
      <c r="AU133" s="131"/>
      <c r="AV133" s="131"/>
      <c r="AW133" s="131"/>
      <c r="AX133" s="131"/>
      <c r="AY133" s="131"/>
    </row>
    <row r="134" spans="1:51" ht="17.25" x14ac:dyDescent="0.2">
      <c r="A134" s="89"/>
      <c r="B134" s="90"/>
      <c r="C134" s="90"/>
      <c r="D134" s="134"/>
      <c r="E134" s="134"/>
      <c r="F134" s="134"/>
      <c r="G134" s="134"/>
      <c r="H134" s="134"/>
      <c r="I134" s="134"/>
      <c r="J134" s="134"/>
      <c r="K134" s="134"/>
      <c r="L134" s="134"/>
      <c r="M134" s="134"/>
      <c r="N134" s="134"/>
      <c r="O134" s="134"/>
      <c r="P134" s="134"/>
    </row>
    <row r="135" spans="1:51" ht="16.5" x14ac:dyDescent="0.2">
      <c r="A135" s="36"/>
      <c r="B135" s="37"/>
      <c r="C135" s="37"/>
      <c r="D135" s="127"/>
      <c r="E135" s="127"/>
      <c r="F135" s="127"/>
      <c r="G135" s="127"/>
      <c r="H135" s="127"/>
      <c r="I135" s="127"/>
      <c r="J135" s="127"/>
      <c r="K135" s="127"/>
      <c r="L135" s="127"/>
      <c r="M135" s="127"/>
      <c r="N135" s="127"/>
      <c r="O135" s="127"/>
      <c r="P135" s="127"/>
    </row>
    <row r="136" spans="1:51" ht="16.5" x14ac:dyDescent="0.2">
      <c r="A136" s="36"/>
      <c r="B136" s="37"/>
      <c r="C136" s="37"/>
      <c r="D136" s="127"/>
      <c r="E136" s="127"/>
      <c r="F136" s="127"/>
      <c r="G136" s="127"/>
      <c r="H136" s="127"/>
      <c r="I136" s="127"/>
      <c r="J136" s="127"/>
      <c r="K136" s="127"/>
      <c r="L136" s="127"/>
      <c r="M136" s="127"/>
      <c r="N136" s="127"/>
      <c r="O136" s="127"/>
      <c r="P136" s="127"/>
    </row>
    <row r="137" spans="1:51" ht="16.5" x14ac:dyDescent="0.2">
      <c r="A137" s="36"/>
      <c r="B137" s="37"/>
      <c r="C137" s="37"/>
      <c r="D137" s="127"/>
      <c r="E137" s="127"/>
      <c r="F137" s="127"/>
      <c r="G137" s="127"/>
      <c r="H137" s="127"/>
      <c r="I137" s="127"/>
      <c r="J137" s="127"/>
      <c r="K137" s="127"/>
      <c r="L137" s="127"/>
      <c r="M137" s="127"/>
      <c r="N137" s="127"/>
      <c r="O137" s="127"/>
      <c r="P137" s="127"/>
    </row>
    <row r="138" spans="1:51" ht="17.25" x14ac:dyDescent="0.2">
      <c r="A138" s="401"/>
      <c r="B138" s="402"/>
      <c r="C138" s="402"/>
      <c r="D138" s="402"/>
      <c r="E138" s="402"/>
      <c r="F138" s="402"/>
      <c r="G138" s="402"/>
      <c r="H138" s="402"/>
      <c r="I138" s="402"/>
      <c r="J138" s="402"/>
      <c r="K138" s="402"/>
      <c r="L138" s="402"/>
      <c r="M138" s="402"/>
      <c r="N138" s="402"/>
      <c r="O138" s="402"/>
      <c r="P138" s="134"/>
    </row>
    <row r="139" spans="1:51" ht="16.5" x14ac:dyDescent="0.2">
      <c r="A139" s="399"/>
      <c r="B139" s="400"/>
      <c r="C139" s="400"/>
      <c r="D139" s="400"/>
      <c r="E139" s="400"/>
      <c r="F139" s="400"/>
      <c r="G139" s="400"/>
      <c r="H139" s="400"/>
      <c r="I139" s="400"/>
      <c r="J139" s="400"/>
      <c r="K139" s="400"/>
      <c r="L139" s="400"/>
      <c r="M139" s="400"/>
      <c r="N139" s="400"/>
      <c r="O139" s="400"/>
      <c r="P139" s="127"/>
    </row>
    <row r="140" spans="1:51" ht="16.5" x14ac:dyDescent="0.2">
      <c r="A140" s="399"/>
      <c r="B140" s="400"/>
      <c r="C140" s="400"/>
      <c r="D140" s="400"/>
      <c r="E140" s="400"/>
      <c r="F140" s="400"/>
      <c r="G140" s="400"/>
      <c r="H140" s="400"/>
      <c r="I140" s="400"/>
      <c r="J140" s="400"/>
      <c r="K140" s="400"/>
      <c r="L140" s="400"/>
      <c r="M140" s="400"/>
      <c r="N140" s="400"/>
      <c r="O140" s="400"/>
      <c r="P140" s="127"/>
    </row>
    <row r="141" spans="1:51" ht="16.5" x14ac:dyDescent="0.2">
      <c r="A141" s="399"/>
      <c r="B141" s="400"/>
      <c r="C141" s="400"/>
      <c r="D141" s="400"/>
      <c r="E141" s="400"/>
      <c r="F141" s="400"/>
      <c r="G141" s="400"/>
      <c r="H141" s="400"/>
      <c r="I141" s="400"/>
      <c r="J141" s="400"/>
      <c r="K141" s="400"/>
      <c r="L141" s="400"/>
      <c r="M141" s="400"/>
      <c r="N141" s="400"/>
      <c r="O141" s="400"/>
      <c r="P141" s="127"/>
    </row>
  </sheetData>
  <mergeCells count="11">
    <mergeCell ref="AQ5:BC5"/>
    <mergeCell ref="A3:C3"/>
    <mergeCell ref="A138:O138"/>
    <mergeCell ref="A139:O141"/>
    <mergeCell ref="AD5:AP5"/>
    <mergeCell ref="A4:C4"/>
    <mergeCell ref="A5:A6"/>
    <mergeCell ref="B5:B6"/>
    <mergeCell ref="C5:C6"/>
    <mergeCell ref="D5:P5"/>
    <mergeCell ref="Q5:AC5"/>
  </mergeCells>
  <phoneticPr fontId="4" type="noConversion"/>
  <pageMargins left="0.7" right="0.7" top="0.75" bottom="0.75" header="0.3" footer="0.3"/>
  <drawing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5136CFD-9ADC-4065-A89D-69819E311384}">
  <dimension ref="A1:BC107"/>
  <sheetViews>
    <sheetView showGridLines="0" zoomScaleNormal="100" workbookViewId="0"/>
  </sheetViews>
  <sheetFormatPr baseColWidth="10" defaultColWidth="11.42578125" defaultRowHeight="14.25" x14ac:dyDescent="0.2"/>
  <cols>
    <col min="1" max="1" width="45" style="38" customWidth="1"/>
    <col min="2" max="2" width="26.42578125" style="38" customWidth="1"/>
    <col min="3" max="15" width="14.7109375" style="133" customWidth="1"/>
    <col min="16" max="18" width="14.7109375" style="131" customWidth="1"/>
    <col min="19" max="50" width="14.7109375" style="133" customWidth="1"/>
    <col min="51" max="55" width="15.140625" style="38" customWidth="1"/>
    <col min="56" max="16384" width="11.42578125" style="38"/>
  </cols>
  <sheetData>
    <row r="1" spans="1:55" s="45" customFormat="1" ht="60" customHeight="1" x14ac:dyDescent="0.2">
      <c r="A1" s="19"/>
      <c r="B1" s="19"/>
      <c r="C1" s="129"/>
      <c r="D1" s="129"/>
      <c r="E1" s="129"/>
      <c r="F1" s="129"/>
      <c r="G1" s="129"/>
      <c r="H1" s="129"/>
      <c r="I1" s="129"/>
      <c r="J1" s="129"/>
      <c r="K1" s="129"/>
      <c r="L1" s="129"/>
      <c r="M1" s="129"/>
      <c r="N1" s="129"/>
      <c r="O1" s="129"/>
      <c r="P1" s="129"/>
      <c r="Q1" s="129"/>
      <c r="R1" s="129"/>
      <c r="S1" s="133"/>
      <c r="T1" s="133"/>
      <c r="U1" s="133"/>
      <c r="V1" s="133"/>
      <c r="W1" s="133"/>
      <c r="X1" s="133"/>
      <c r="Y1" s="133"/>
      <c r="Z1" s="133"/>
      <c r="AA1" s="133"/>
      <c r="AB1" s="133"/>
      <c r="AC1" s="133"/>
      <c r="AD1" s="133"/>
      <c r="AE1" s="133"/>
      <c r="AF1" s="133"/>
      <c r="AG1" s="133"/>
      <c r="AH1" s="133"/>
      <c r="AI1" s="133"/>
      <c r="AJ1" s="133"/>
      <c r="AK1" s="133"/>
      <c r="AL1" s="133"/>
      <c r="AM1" s="133"/>
      <c r="AN1" s="133"/>
      <c r="AO1" s="133"/>
      <c r="AP1" s="133"/>
      <c r="AQ1" s="133"/>
      <c r="AR1" s="133"/>
      <c r="AS1" s="133"/>
      <c r="AT1" s="133"/>
      <c r="AU1" s="133"/>
      <c r="AV1" s="133"/>
      <c r="AW1" s="133"/>
      <c r="AX1" s="133"/>
    </row>
    <row r="2" spans="1:55" s="45" customFormat="1" ht="30.75" customHeight="1" x14ac:dyDescent="0.2">
      <c r="A2" s="19"/>
      <c r="B2" s="19"/>
      <c r="C2" s="129"/>
      <c r="D2" s="129"/>
      <c r="E2" s="129"/>
      <c r="F2" s="129"/>
      <c r="G2" s="129"/>
      <c r="H2" s="129"/>
      <c r="I2" s="129"/>
      <c r="J2" s="129"/>
      <c r="K2" s="129"/>
      <c r="L2" s="129"/>
      <c r="M2" s="129"/>
      <c r="N2" s="129"/>
      <c r="O2" s="129"/>
      <c r="P2" s="129"/>
      <c r="Q2" s="129"/>
      <c r="R2" s="129"/>
      <c r="S2" s="133"/>
      <c r="T2" s="133"/>
      <c r="U2" s="133"/>
      <c r="V2" s="133"/>
      <c r="W2" s="133"/>
      <c r="X2" s="133"/>
      <c r="Y2" s="133"/>
      <c r="Z2" s="133"/>
      <c r="AA2" s="133"/>
      <c r="AB2" s="133"/>
      <c r="AC2" s="133"/>
      <c r="AD2" s="133"/>
      <c r="AE2" s="133"/>
      <c r="AF2" s="133"/>
      <c r="AG2" s="133"/>
      <c r="AH2" s="133"/>
      <c r="AI2" s="133"/>
      <c r="AJ2" s="133"/>
      <c r="AK2" s="133"/>
      <c r="AL2" s="133"/>
      <c r="AM2" s="133"/>
      <c r="AN2" s="133"/>
      <c r="AO2" s="133"/>
      <c r="AP2" s="133"/>
      <c r="AQ2" s="133"/>
      <c r="AR2" s="133"/>
      <c r="AS2" s="133"/>
      <c r="AT2" s="133"/>
      <c r="AU2" s="133"/>
      <c r="AV2" s="133"/>
      <c r="AW2" s="133"/>
      <c r="AX2" s="133"/>
    </row>
    <row r="3" spans="1:55" ht="22.5" customHeight="1" x14ac:dyDescent="0.2">
      <c r="A3" s="385" t="s">
        <v>0</v>
      </c>
      <c r="B3" s="386"/>
      <c r="C3" s="386"/>
      <c r="D3" s="386"/>
      <c r="E3" s="130"/>
      <c r="F3" s="130"/>
      <c r="G3" s="130"/>
      <c r="H3" s="130"/>
      <c r="I3" s="130"/>
      <c r="J3" s="130"/>
      <c r="K3" s="130"/>
      <c r="L3" s="130"/>
      <c r="M3" s="130"/>
      <c r="N3" s="130"/>
      <c r="O3" s="130"/>
    </row>
    <row r="4" spans="1:55" ht="53.25" customHeight="1" x14ac:dyDescent="0.2">
      <c r="A4" s="389" t="s">
        <v>104</v>
      </c>
      <c r="B4" s="390"/>
      <c r="C4" s="390"/>
      <c r="D4" s="390"/>
      <c r="E4" s="125"/>
      <c r="F4" s="125"/>
      <c r="G4" s="125"/>
      <c r="H4" s="125"/>
      <c r="I4" s="125"/>
      <c r="J4" s="125"/>
      <c r="K4" s="125"/>
      <c r="L4" s="125"/>
      <c r="M4" s="125"/>
      <c r="N4" s="125"/>
      <c r="O4" s="125"/>
      <c r="P4" s="132"/>
      <c r="Q4" s="132"/>
      <c r="U4" s="132"/>
      <c r="V4" s="132"/>
      <c r="W4" s="132"/>
      <c r="AA4" s="132"/>
      <c r="AB4" s="132"/>
      <c r="AC4" s="132"/>
      <c r="AD4" s="132"/>
      <c r="AE4" s="132"/>
      <c r="AF4" s="132"/>
      <c r="AG4" s="132"/>
      <c r="AH4" s="132"/>
      <c r="AK4" s="132"/>
      <c r="AL4" s="132"/>
      <c r="AO4" s="132"/>
      <c r="AP4" s="132"/>
      <c r="AQ4" s="132"/>
      <c r="AR4" s="132"/>
      <c r="AS4" s="132"/>
      <c r="AT4" s="132"/>
      <c r="AU4" s="132"/>
      <c r="AV4" s="132"/>
      <c r="AW4" s="132"/>
      <c r="AX4" s="132"/>
      <c r="AY4" s="132"/>
      <c r="AZ4" s="132"/>
      <c r="BA4" s="132"/>
      <c r="BB4" s="132"/>
      <c r="BC4" s="132" t="s">
        <v>28</v>
      </c>
    </row>
    <row r="5" spans="1:55" s="78" customFormat="1" ht="20.25" customHeight="1" x14ac:dyDescent="0.2">
      <c r="A5" s="387" t="s">
        <v>75</v>
      </c>
      <c r="B5" s="396" t="s">
        <v>79</v>
      </c>
      <c r="C5" s="384" t="s">
        <v>30</v>
      </c>
      <c r="D5" s="384"/>
      <c r="E5" s="384"/>
      <c r="F5" s="384"/>
      <c r="G5" s="384"/>
      <c r="H5" s="384"/>
      <c r="I5" s="384"/>
      <c r="J5" s="384"/>
      <c r="K5" s="384"/>
      <c r="L5" s="384"/>
      <c r="M5" s="384"/>
      <c r="N5" s="384"/>
      <c r="O5" s="384"/>
      <c r="P5" s="384" t="s">
        <v>31</v>
      </c>
      <c r="Q5" s="384"/>
      <c r="R5" s="384"/>
      <c r="S5" s="384"/>
      <c r="T5" s="384"/>
      <c r="U5" s="384"/>
      <c r="V5" s="384"/>
      <c r="W5" s="384"/>
      <c r="X5" s="384"/>
      <c r="Y5" s="384"/>
      <c r="Z5" s="384"/>
      <c r="AA5" s="384"/>
      <c r="AB5" s="384"/>
      <c r="AC5" s="384" t="s">
        <v>32</v>
      </c>
      <c r="AD5" s="384"/>
      <c r="AE5" s="384"/>
      <c r="AF5" s="384"/>
      <c r="AG5" s="384"/>
      <c r="AH5" s="384"/>
      <c r="AI5" s="384"/>
      <c r="AJ5" s="384"/>
      <c r="AK5" s="384"/>
      <c r="AL5" s="384"/>
      <c r="AM5" s="384"/>
      <c r="AN5" s="384"/>
      <c r="AO5" s="384"/>
      <c r="AP5" s="384" t="s">
        <v>33</v>
      </c>
      <c r="AQ5" s="384"/>
      <c r="AR5" s="384"/>
      <c r="AS5" s="384"/>
      <c r="AT5" s="384"/>
      <c r="AU5" s="384"/>
      <c r="AV5" s="384"/>
      <c r="AW5" s="384"/>
      <c r="AX5" s="384"/>
      <c r="AY5" s="384"/>
      <c r="AZ5" s="384"/>
      <c r="BA5" s="384"/>
      <c r="BB5" s="384"/>
      <c r="BC5" s="329" t="s">
        <v>112</v>
      </c>
    </row>
    <row r="6" spans="1:55" s="78" customFormat="1" ht="33.75" customHeight="1" x14ac:dyDescent="0.2">
      <c r="A6" s="388"/>
      <c r="B6" s="397"/>
      <c r="C6" s="47" t="s">
        <v>34</v>
      </c>
      <c r="D6" s="47" t="s">
        <v>35</v>
      </c>
      <c r="E6" s="47" t="s">
        <v>36</v>
      </c>
      <c r="F6" s="47" t="s">
        <v>37</v>
      </c>
      <c r="G6" s="47" t="s">
        <v>38</v>
      </c>
      <c r="H6" s="47" t="s">
        <v>39</v>
      </c>
      <c r="I6" s="47" t="s">
        <v>40</v>
      </c>
      <c r="J6" s="47" t="s">
        <v>41</v>
      </c>
      <c r="K6" s="47" t="s">
        <v>42</v>
      </c>
      <c r="L6" s="47" t="s">
        <v>43</v>
      </c>
      <c r="M6" s="47" t="s">
        <v>44</v>
      </c>
      <c r="N6" s="47" t="s">
        <v>45</v>
      </c>
      <c r="O6" s="47" t="s">
        <v>46</v>
      </c>
      <c r="P6" s="47" t="s">
        <v>34</v>
      </c>
      <c r="Q6" s="47" t="s">
        <v>35</v>
      </c>
      <c r="R6" s="47" t="s">
        <v>36</v>
      </c>
      <c r="S6" s="47" t="s">
        <v>37</v>
      </c>
      <c r="T6" s="47" t="s">
        <v>38</v>
      </c>
      <c r="U6" s="47" t="s">
        <v>39</v>
      </c>
      <c r="V6" s="47" t="s">
        <v>40</v>
      </c>
      <c r="W6" s="47" t="s">
        <v>41</v>
      </c>
      <c r="X6" s="47" t="s">
        <v>42</v>
      </c>
      <c r="Y6" s="47" t="s">
        <v>43</v>
      </c>
      <c r="Z6" s="47" t="s">
        <v>44</v>
      </c>
      <c r="AA6" s="47" t="s">
        <v>45</v>
      </c>
      <c r="AB6" s="47" t="s">
        <v>46</v>
      </c>
      <c r="AC6" s="47" t="s">
        <v>34</v>
      </c>
      <c r="AD6" s="47" t="s">
        <v>35</v>
      </c>
      <c r="AE6" s="47" t="s">
        <v>36</v>
      </c>
      <c r="AF6" s="47" t="s">
        <v>37</v>
      </c>
      <c r="AG6" s="47" t="s">
        <v>38</v>
      </c>
      <c r="AH6" s="47" t="s">
        <v>39</v>
      </c>
      <c r="AI6" s="47" t="s">
        <v>40</v>
      </c>
      <c r="AJ6" s="47" t="s">
        <v>41</v>
      </c>
      <c r="AK6" s="47" t="s">
        <v>42</v>
      </c>
      <c r="AL6" s="47" t="s">
        <v>43</v>
      </c>
      <c r="AM6" s="47" t="s">
        <v>44</v>
      </c>
      <c r="AN6" s="47" t="s">
        <v>45</v>
      </c>
      <c r="AO6" s="47" t="s">
        <v>46</v>
      </c>
      <c r="AP6" s="47" t="s">
        <v>34</v>
      </c>
      <c r="AQ6" s="47" t="s">
        <v>35</v>
      </c>
      <c r="AR6" s="47" t="s">
        <v>36</v>
      </c>
      <c r="AS6" s="47" t="s">
        <v>37</v>
      </c>
      <c r="AT6" s="47" t="s">
        <v>38</v>
      </c>
      <c r="AU6" s="47" t="s">
        <v>39</v>
      </c>
      <c r="AV6" s="47" t="s">
        <v>40</v>
      </c>
      <c r="AW6" s="47" t="s">
        <v>41</v>
      </c>
      <c r="AX6" s="47" t="s">
        <v>42</v>
      </c>
      <c r="AY6" s="47" t="s">
        <v>43</v>
      </c>
      <c r="AZ6" s="47" t="s">
        <v>44</v>
      </c>
      <c r="BA6" s="330" t="s">
        <v>45</v>
      </c>
      <c r="BB6" s="330" t="s">
        <v>46</v>
      </c>
      <c r="BC6" s="330" t="s">
        <v>34</v>
      </c>
    </row>
    <row r="7" spans="1:55" s="257" customFormat="1" ht="15.75" customHeight="1" x14ac:dyDescent="0.2">
      <c r="A7" s="252" t="s">
        <v>115</v>
      </c>
      <c r="B7" s="252" t="s">
        <v>122</v>
      </c>
      <c r="C7" s="254">
        <v>159516.14642491165</v>
      </c>
      <c r="D7" s="255">
        <v>132746.79418297717</v>
      </c>
      <c r="E7" s="255">
        <v>144827.51046462616</v>
      </c>
      <c r="F7" s="255">
        <v>153545.92145638942</v>
      </c>
      <c r="G7" s="255">
        <v>178585.84232790631</v>
      </c>
      <c r="H7" s="255">
        <v>184121.08498911667</v>
      </c>
      <c r="I7" s="255">
        <v>215063.1473935392</v>
      </c>
      <c r="J7" s="255">
        <v>213451.60114946566</v>
      </c>
      <c r="K7" s="255">
        <v>206114.53296673475</v>
      </c>
      <c r="L7" s="255">
        <v>193540.26109427112</v>
      </c>
      <c r="M7" s="255">
        <v>191017.38457525265</v>
      </c>
      <c r="N7" s="255">
        <v>233536.31402204232</v>
      </c>
      <c r="O7" s="255">
        <v>2206066.5410472332</v>
      </c>
      <c r="P7" s="255">
        <v>215684.28856883867</v>
      </c>
      <c r="Q7" s="255">
        <v>174013.23829079585</v>
      </c>
      <c r="R7" s="255">
        <v>184516.81778570925</v>
      </c>
      <c r="S7" s="255">
        <v>200350.33401396539</v>
      </c>
      <c r="T7" s="255">
        <v>197051.17777283891</v>
      </c>
      <c r="U7" s="255">
        <v>189888.08388290461</v>
      </c>
      <c r="V7" s="255">
        <v>242888.57603592623</v>
      </c>
      <c r="W7" s="255">
        <v>220694.97535188487</v>
      </c>
      <c r="X7" s="255">
        <v>182536.81947119412</v>
      </c>
      <c r="Y7" s="255">
        <v>192952.33942850414</v>
      </c>
      <c r="Z7" s="255">
        <v>206578.37331559631</v>
      </c>
      <c r="AA7" s="255">
        <v>218610.91282150539</v>
      </c>
      <c r="AB7" s="255">
        <v>2425765.9367396641</v>
      </c>
      <c r="AC7" s="255">
        <v>234075.48635288165</v>
      </c>
      <c r="AD7" s="255">
        <v>189933.64264734625</v>
      </c>
      <c r="AE7" s="255">
        <v>184762.5656342177</v>
      </c>
      <c r="AF7" s="255">
        <v>194315.74951443324</v>
      </c>
      <c r="AG7" s="255">
        <v>197191.56736650516</v>
      </c>
      <c r="AH7" s="255">
        <v>183678.52165766296</v>
      </c>
      <c r="AI7" s="255">
        <v>235096.70008092985</v>
      </c>
      <c r="AJ7" s="255">
        <v>231082.92780521821</v>
      </c>
      <c r="AK7" s="255">
        <v>211492.31536411657</v>
      </c>
      <c r="AL7" s="255">
        <v>213913.5749238783</v>
      </c>
      <c r="AM7" s="255">
        <v>232125.87705734733</v>
      </c>
      <c r="AN7" s="255">
        <v>272505.23120523879</v>
      </c>
      <c r="AO7" s="255">
        <v>2580174.159609776</v>
      </c>
      <c r="AP7" s="255">
        <v>274737.61355016712</v>
      </c>
      <c r="AQ7" s="255">
        <v>212090.36034835654</v>
      </c>
      <c r="AR7" s="255">
        <v>218569.1580789233</v>
      </c>
      <c r="AS7" s="255">
        <v>236103.96167522523</v>
      </c>
      <c r="AT7" s="255">
        <v>234451.87896407177</v>
      </c>
      <c r="AU7" s="255">
        <v>228551.70888953187</v>
      </c>
      <c r="AV7" s="255">
        <v>271902.60465001152</v>
      </c>
      <c r="AW7" s="255">
        <v>266747.93108714023</v>
      </c>
      <c r="AX7" s="255">
        <v>215027.49621897054</v>
      </c>
      <c r="AY7" s="255">
        <v>241850.71708853266</v>
      </c>
      <c r="AZ7" s="255">
        <v>233448.37178610652</v>
      </c>
      <c r="BA7" s="255">
        <v>277995.2882133245</v>
      </c>
      <c r="BB7" s="255">
        <v>2911477.0905503621</v>
      </c>
      <c r="BC7" s="255">
        <v>290296.8843597438</v>
      </c>
    </row>
    <row r="8" spans="1:55" s="31" customFormat="1" ht="15.75" customHeight="1" x14ac:dyDescent="0.2">
      <c r="A8" s="32" t="s">
        <v>122</v>
      </c>
      <c r="B8" s="55" t="s">
        <v>291</v>
      </c>
      <c r="C8" s="34">
        <v>39512.017629111164</v>
      </c>
      <c r="D8" s="34">
        <v>39203.363453396181</v>
      </c>
      <c r="E8" s="34">
        <v>42834.273895695951</v>
      </c>
      <c r="F8" s="34">
        <v>23942.415492612428</v>
      </c>
      <c r="G8" s="34">
        <v>47549.700099830283</v>
      </c>
      <c r="H8" s="34">
        <v>28276.185646565977</v>
      </c>
      <c r="I8" s="34">
        <v>53951.202375327179</v>
      </c>
      <c r="J8" s="34">
        <v>50963.050727798582</v>
      </c>
      <c r="K8" s="34">
        <v>49031.285953720748</v>
      </c>
      <c r="L8" s="34">
        <v>51816.247675548868</v>
      </c>
      <c r="M8" s="34">
        <v>49209.367643343561</v>
      </c>
      <c r="N8" s="34">
        <v>36582.853759360238</v>
      </c>
      <c r="O8" s="34">
        <v>512871.96435231122</v>
      </c>
      <c r="P8" s="35">
        <v>40132.108213841107</v>
      </c>
      <c r="Q8" s="35">
        <v>34230.706442957569</v>
      </c>
      <c r="R8" s="35">
        <v>34248.356196331944</v>
      </c>
      <c r="S8" s="35">
        <v>34758.517211190527</v>
      </c>
      <c r="T8" s="35">
        <v>32477.828287579428</v>
      </c>
      <c r="U8" s="35">
        <v>30175.083176234977</v>
      </c>
      <c r="V8" s="35">
        <v>30663.875280710854</v>
      </c>
      <c r="W8" s="35">
        <v>31383.646145921608</v>
      </c>
      <c r="X8" s="35">
        <v>25435.552836036462</v>
      </c>
      <c r="Y8" s="35">
        <v>29866.315760603706</v>
      </c>
      <c r="Z8" s="35">
        <v>31935.393673408616</v>
      </c>
      <c r="AA8" s="35">
        <v>30770.852429767656</v>
      </c>
      <c r="AB8" s="35">
        <v>386078.23565458442</v>
      </c>
      <c r="AC8" s="35">
        <v>29083.771083044041</v>
      </c>
      <c r="AD8" s="35">
        <v>28915.969948686674</v>
      </c>
      <c r="AE8" s="35">
        <v>28690.545834140605</v>
      </c>
      <c r="AF8" s="35">
        <v>33102.901638635354</v>
      </c>
      <c r="AG8" s="35">
        <v>28442.140200623446</v>
      </c>
      <c r="AH8" s="35">
        <v>20127.950277988231</v>
      </c>
      <c r="AI8" s="35">
        <v>30158.697875689057</v>
      </c>
      <c r="AJ8" s="35">
        <v>31068.406548371786</v>
      </c>
      <c r="AK8" s="35">
        <v>32430.420806888258</v>
      </c>
      <c r="AL8" s="35">
        <v>37751.081899625096</v>
      </c>
      <c r="AM8" s="35">
        <v>43620.110741324861</v>
      </c>
      <c r="AN8" s="35">
        <v>41764.35375973201</v>
      </c>
      <c r="AO8" s="35">
        <v>385156.35061474936</v>
      </c>
      <c r="AP8" s="35">
        <v>39486.200781385553</v>
      </c>
      <c r="AQ8" s="35">
        <v>35285.234075025139</v>
      </c>
      <c r="AR8" s="35">
        <v>38275.837425803831</v>
      </c>
      <c r="AS8" s="35">
        <v>39620.484503277818</v>
      </c>
      <c r="AT8" s="35">
        <v>37248.38391960755</v>
      </c>
      <c r="AU8" s="35">
        <v>37868.163044033172</v>
      </c>
      <c r="AV8" s="35">
        <v>37938.29095363598</v>
      </c>
      <c r="AW8" s="35">
        <v>40158.320068516929</v>
      </c>
      <c r="AX8" s="35">
        <v>19758.797331709764</v>
      </c>
      <c r="AY8" s="35">
        <v>41568.38519966069</v>
      </c>
      <c r="AZ8" s="35">
        <v>39305.814562598222</v>
      </c>
      <c r="BA8" s="35">
        <v>41507.24874462546</v>
      </c>
      <c r="BB8" s="35">
        <v>448021.16060988011</v>
      </c>
      <c r="BC8" s="35">
        <v>37757.259789984622</v>
      </c>
    </row>
    <row r="9" spans="1:55" s="31" customFormat="1" ht="15.75" customHeight="1" x14ac:dyDescent="0.2">
      <c r="A9" s="227" t="s">
        <v>122</v>
      </c>
      <c r="B9" s="227" t="s">
        <v>292</v>
      </c>
      <c r="C9" s="25">
        <v>1296.2739004791586</v>
      </c>
      <c r="D9" s="25">
        <v>1037.2244413511746</v>
      </c>
      <c r="E9" s="25">
        <v>1421.4100301383733</v>
      </c>
      <c r="F9" s="25">
        <v>2288.9235962627831</v>
      </c>
      <c r="G9" s="25">
        <v>1871.9804551612121</v>
      </c>
      <c r="H9" s="25">
        <v>1606.0978774284918</v>
      </c>
      <c r="I9" s="25">
        <v>1804.2338302586124</v>
      </c>
      <c r="J9" s="25">
        <v>1439.3605805522602</v>
      </c>
      <c r="K9" s="25">
        <v>1808.6606275505223</v>
      </c>
      <c r="L9" s="25">
        <v>1452.3076026753251</v>
      </c>
      <c r="M9" s="25">
        <v>2345.5345886077534</v>
      </c>
      <c r="N9" s="25">
        <v>2981.3231470809619</v>
      </c>
      <c r="O9" s="25">
        <v>21353.330677546626</v>
      </c>
      <c r="P9" s="25">
        <v>1814.4678860394765</v>
      </c>
      <c r="Q9" s="25">
        <v>1338.9088846034726</v>
      </c>
      <c r="R9" s="25">
        <v>1891.6188692290821</v>
      </c>
      <c r="S9" s="25">
        <v>1357.204709736696</v>
      </c>
      <c r="T9" s="25">
        <v>1765.9096425279711</v>
      </c>
      <c r="U9" s="25">
        <v>458.56357926559724</v>
      </c>
      <c r="V9" s="25">
        <v>415.03589807068789</v>
      </c>
      <c r="W9" s="25">
        <v>454.78727423885289</v>
      </c>
      <c r="X9" s="25">
        <v>553.32889612589463</v>
      </c>
      <c r="Y9" s="25">
        <v>526.30411924999987</v>
      </c>
      <c r="Z9" s="25">
        <v>441.95551588118366</v>
      </c>
      <c r="AA9" s="25">
        <v>581.10001107397068</v>
      </c>
      <c r="AB9" s="25">
        <v>11599.185286042888</v>
      </c>
      <c r="AC9" s="25">
        <v>754.57498316389547</v>
      </c>
      <c r="AD9" s="25">
        <v>470.37794013785799</v>
      </c>
      <c r="AE9" s="25">
        <v>564.42969116787106</v>
      </c>
      <c r="AF9" s="25">
        <v>512.06557160051284</v>
      </c>
      <c r="AG9" s="25">
        <v>567.03358253130773</v>
      </c>
      <c r="AH9" s="25">
        <v>496.11048984156275</v>
      </c>
      <c r="AI9" s="25">
        <v>778.40915683284084</v>
      </c>
      <c r="AJ9" s="25">
        <v>488.73405424053624</v>
      </c>
      <c r="AK9" s="25">
        <v>555.95771504798154</v>
      </c>
      <c r="AL9" s="25">
        <v>540.76202444069509</v>
      </c>
      <c r="AM9" s="25">
        <v>481.069914260269</v>
      </c>
      <c r="AN9" s="25">
        <v>622.21766709496944</v>
      </c>
      <c r="AO9" s="25">
        <v>6831.7427903603002</v>
      </c>
      <c r="AP9" s="25">
        <v>532.6744254054322</v>
      </c>
      <c r="AQ9" s="25">
        <v>561.07777468234849</v>
      </c>
      <c r="AR9" s="25">
        <v>587.20756559231268</v>
      </c>
      <c r="AS9" s="25">
        <v>649.12084779896554</v>
      </c>
      <c r="AT9" s="25">
        <v>929.24884259809971</v>
      </c>
      <c r="AU9" s="25">
        <v>698.82897490938342</v>
      </c>
      <c r="AV9" s="25">
        <v>720.15392801019573</v>
      </c>
      <c r="AW9" s="25">
        <v>579.01548548431128</v>
      </c>
      <c r="AX9" s="25">
        <v>565.63413706347364</v>
      </c>
      <c r="AY9" s="25">
        <v>557.32142205027617</v>
      </c>
      <c r="AZ9" s="25">
        <v>727.9774266961889</v>
      </c>
      <c r="BA9" s="25">
        <v>584.55275218190695</v>
      </c>
      <c r="BB9" s="25">
        <v>7692.8135824728943</v>
      </c>
      <c r="BC9" s="25">
        <v>1274.7219808147129</v>
      </c>
    </row>
    <row r="10" spans="1:55" s="31" customFormat="1" ht="15.75" customHeight="1" x14ac:dyDescent="0.2">
      <c r="A10" s="55" t="s">
        <v>122</v>
      </c>
      <c r="B10" s="55" t="s">
        <v>293</v>
      </c>
      <c r="C10" s="34">
        <v>101973.89147463818</v>
      </c>
      <c r="D10" s="34">
        <v>77829.339367608482</v>
      </c>
      <c r="E10" s="34">
        <v>83162.926449571416</v>
      </c>
      <c r="F10" s="34">
        <v>108235.08976776019</v>
      </c>
      <c r="G10" s="34">
        <v>110107.35317624212</v>
      </c>
      <c r="H10" s="34">
        <v>129960.52725228838</v>
      </c>
      <c r="I10" s="34">
        <v>142768.40170370508</v>
      </c>
      <c r="J10" s="34">
        <v>144256.19582746297</v>
      </c>
      <c r="K10" s="34">
        <v>139314.59422494017</v>
      </c>
      <c r="L10" s="34">
        <v>123980.62151444617</v>
      </c>
      <c r="M10" s="34">
        <v>122705.24786223094</v>
      </c>
      <c r="N10" s="34">
        <v>176980.48525089142</v>
      </c>
      <c r="O10" s="34">
        <v>1461274.6738717856</v>
      </c>
      <c r="P10" s="34">
        <v>156641.62008229838</v>
      </c>
      <c r="Q10" s="34">
        <v>123543.74710148889</v>
      </c>
      <c r="R10" s="34">
        <v>129348.41867794008</v>
      </c>
      <c r="S10" s="34">
        <v>146285.8953202531</v>
      </c>
      <c r="T10" s="34">
        <v>142967.4342040756</v>
      </c>
      <c r="U10" s="34">
        <v>140531.28407398349</v>
      </c>
      <c r="V10" s="34">
        <v>191047.5370495129</v>
      </c>
      <c r="W10" s="34">
        <v>170139.73055472615</v>
      </c>
      <c r="X10" s="34">
        <v>137042.01543222554</v>
      </c>
      <c r="Y10" s="34">
        <v>142837.50807801314</v>
      </c>
      <c r="Z10" s="34">
        <v>155876.79255085855</v>
      </c>
      <c r="AA10" s="34">
        <v>166883.58983699168</v>
      </c>
      <c r="AB10" s="34">
        <v>1803145.5729623674</v>
      </c>
      <c r="AC10" s="34">
        <v>184080.98452971454</v>
      </c>
      <c r="AD10" s="34">
        <v>141594.76689376813</v>
      </c>
      <c r="AE10" s="34">
        <v>134465.06756461688</v>
      </c>
      <c r="AF10" s="34">
        <v>138501.8010283772</v>
      </c>
      <c r="AG10" s="34">
        <v>146198.43224433126</v>
      </c>
      <c r="AH10" s="34">
        <v>142599.62578433566</v>
      </c>
      <c r="AI10" s="34">
        <v>180459.1717755573</v>
      </c>
      <c r="AJ10" s="34">
        <v>176654.76110398359</v>
      </c>
      <c r="AK10" s="34">
        <v>157160.48059845692</v>
      </c>
      <c r="AL10" s="34">
        <v>153209.19131839342</v>
      </c>
      <c r="AM10" s="34">
        <v>164224.86051843065</v>
      </c>
      <c r="AN10" s="34">
        <v>205119.99604824514</v>
      </c>
      <c r="AO10" s="34">
        <v>1924269.1394082105</v>
      </c>
      <c r="AP10" s="34">
        <v>213754.40599323373</v>
      </c>
      <c r="AQ10" s="34">
        <v>154902.92736103837</v>
      </c>
      <c r="AR10" s="34">
        <v>156357.80969045445</v>
      </c>
      <c r="AS10" s="34">
        <v>171693.86789587536</v>
      </c>
      <c r="AT10" s="34">
        <v>167900.60070705006</v>
      </c>
      <c r="AU10" s="34">
        <v>165354.98907253952</v>
      </c>
      <c r="AV10" s="34">
        <v>207243.54059170693</v>
      </c>
      <c r="AW10" s="34">
        <v>199710.24430109709</v>
      </c>
      <c r="AX10" s="34">
        <v>167769.12288270009</v>
      </c>
      <c r="AY10" s="34">
        <v>172585.28095793835</v>
      </c>
      <c r="AZ10" s="34">
        <v>168860.48078319867</v>
      </c>
      <c r="BA10" s="34">
        <v>210435.46149735071</v>
      </c>
      <c r="BB10" s="34">
        <v>2156568.7317341832</v>
      </c>
      <c r="BC10" s="34">
        <v>226973.24837106306</v>
      </c>
    </row>
    <row r="11" spans="1:55" s="31" customFormat="1" ht="15.75" customHeight="1" x14ac:dyDescent="0.2">
      <c r="A11" s="107" t="s">
        <v>122</v>
      </c>
      <c r="B11" s="227" t="s">
        <v>294</v>
      </c>
      <c r="C11" s="25">
        <v>12001.651521396003</v>
      </c>
      <c r="D11" s="25">
        <v>10667.50749976861</v>
      </c>
      <c r="E11" s="25">
        <v>12828.583852373658</v>
      </c>
      <c r="F11" s="25">
        <v>11291.049891615621</v>
      </c>
      <c r="G11" s="25">
        <v>11215.815120875865</v>
      </c>
      <c r="H11" s="25">
        <v>12955.080857847912</v>
      </c>
      <c r="I11" s="25">
        <v>12284.47700690935</v>
      </c>
      <c r="J11" s="25">
        <v>12395.397538220199</v>
      </c>
      <c r="K11" s="25">
        <v>11709.93679926543</v>
      </c>
      <c r="L11" s="25">
        <v>12403.056773910348</v>
      </c>
      <c r="M11" s="25">
        <v>11931.364057141609</v>
      </c>
      <c r="N11" s="25">
        <v>12071.296841398145</v>
      </c>
      <c r="O11" s="25">
        <v>143755.21776072273</v>
      </c>
      <c r="P11" s="58">
        <v>12686.058468925361</v>
      </c>
      <c r="Q11" s="58">
        <v>10778.267841946243</v>
      </c>
      <c r="R11" s="58">
        <v>14103.441056805486</v>
      </c>
      <c r="S11" s="58">
        <v>13153.878445905191</v>
      </c>
      <c r="T11" s="58">
        <v>13790.849596810527</v>
      </c>
      <c r="U11" s="58">
        <v>13662.567221904052</v>
      </c>
      <c r="V11" s="58">
        <v>14426.535933459645</v>
      </c>
      <c r="W11" s="58">
        <v>13387.010630541161</v>
      </c>
      <c r="X11" s="58">
        <v>14136.663713892673</v>
      </c>
      <c r="Y11" s="58">
        <v>14018.155370282986</v>
      </c>
      <c r="Z11" s="58">
        <v>13172.454077584329</v>
      </c>
      <c r="AA11" s="58">
        <v>15167.047834675102</v>
      </c>
      <c r="AB11" s="58">
        <v>162482.93019273275</v>
      </c>
      <c r="AC11" s="58">
        <v>16043.206914136603</v>
      </c>
      <c r="AD11" s="58">
        <v>13846.670966391126</v>
      </c>
      <c r="AE11" s="58">
        <v>15642.39071825855</v>
      </c>
      <c r="AF11" s="58">
        <v>15787.865934339954</v>
      </c>
      <c r="AG11" s="58">
        <v>16249.73314628757</v>
      </c>
      <c r="AH11" s="58">
        <v>15149.676078220096</v>
      </c>
      <c r="AI11" s="58">
        <v>17818.597353668534</v>
      </c>
      <c r="AJ11" s="58">
        <v>15968.992058679729</v>
      </c>
      <c r="AK11" s="58">
        <v>15833.083974966576</v>
      </c>
      <c r="AL11" s="58">
        <v>16222.118758339271</v>
      </c>
      <c r="AM11" s="58">
        <v>18013.227851867359</v>
      </c>
      <c r="AN11" s="58">
        <v>18973.072638651818</v>
      </c>
      <c r="AO11" s="58">
        <v>195548.63639380716</v>
      </c>
      <c r="AP11" s="58">
        <v>15335.039146036986</v>
      </c>
      <c r="AQ11" s="58">
        <v>15385.393960682672</v>
      </c>
      <c r="AR11" s="58">
        <v>17604.149185050541</v>
      </c>
      <c r="AS11" s="58">
        <v>18593.928639848989</v>
      </c>
      <c r="AT11" s="58">
        <v>22428.85725297259</v>
      </c>
      <c r="AU11" s="58">
        <v>18607.992483268463</v>
      </c>
      <c r="AV11" s="58">
        <v>19375.015405174661</v>
      </c>
      <c r="AW11" s="58">
        <v>19962.503626371792</v>
      </c>
      <c r="AX11" s="58">
        <v>20193.4194276087</v>
      </c>
      <c r="AY11" s="58">
        <v>20583.072639533137</v>
      </c>
      <c r="AZ11" s="58">
        <v>18032.761078753774</v>
      </c>
      <c r="BA11" s="58">
        <v>19481.54155807554</v>
      </c>
      <c r="BB11" s="58">
        <v>225583.67440337787</v>
      </c>
      <c r="BC11" s="58">
        <v>18624.204211285672</v>
      </c>
    </row>
    <row r="12" spans="1:55" s="31" customFormat="1" ht="15.75" customHeight="1" x14ac:dyDescent="0.2">
      <c r="A12" s="55" t="s">
        <v>122</v>
      </c>
      <c r="B12" s="55" t="s">
        <v>295</v>
      </c>
      <c r="C12" s="34">
        <v>2.7875175117612083</v>
      </c>
      <c r="D12" s="34">
        <v>10.885616959186379</v>
      </c>
      <c r="E12" s="34">
        <v>7.0167586972970382</v>
      </c>
      <c r="F12" s="34">
        <v>28.704064506501748</v>
      </c>
      <c r="G12" s="34">
        <v>21.706214856138615</v>
      </c>
      <c r="H12" s="34">
        <v>12.138853319539022</v>
      </c>
      <c r="I12" s="34">
        <v>8.0509531692224883</v>
      </c>
      <c r="J12" s="34">
        <v>5.3048380723235029</v>
      </c>
      <c r="K12" s="34">
        <v>9.5990866218383015</v>
      </c>
      <c r="L12" s="34">
        <v>8.0068672717690568</v>
      </c>
      <c r="M12" s="34">
        <v>11.198863435692953</v>
      </c>
      <c r="N12" s="34">
        <v>6.9811141917505024</v>
      </c>
      <c r="O12" s="34">
        <v>132.38074861302081</v>
      </c>
      <c r="P12" s="34">
        <v>6.7394752951536558</v>
      </c>
      <c r="Q12" s="34">
        <v>5.4196107211729903</v>
      </c>
      <c r="R12" s="34">
        <v>14.41325898707785</v>
      </c>
      <c r="S12" s="34">
        <v>29.034879087010665</v>
      </c>
      <c r="T12" s="34">
        <v>14.313155433359418</v>
      </c>
      <c r="U12" s="34">
        <v>11.086013055967191</v>
      </c>
      <c r="V12" s="34">
        <v>19.79537400652389</v>
      </c>
      <c r="W12" s="34">
        <v>23.966245852806431</v>
      </c>
      <c r="X12" s="34">
        <v>12.76956825960526</v>
      </c>
      <c r="Y12" s="34">
        <v>1.88753725015457</v>
      </c>
      <c r="Z12" s="34">
        <v>17.976605949582098</v>
      </c>
      <c r="AA12" s="34">
        <v>16.908942166443698</v>
      </c>
      <c r="AB12" s="34">
        <v>174.31066606485768</v>
      </c>
      <c r="AC12" s="34">
        <v>6.714346308635915</v>
      </c>
      <c r="AD12" s="34">
        <v>11.794664619828058</v>
      </c>
      <c r="AE12" s="34">
        <v>15.486974724902391</v>
      </c>
      <c r="AF12" s="34">
        <v>16.039140546053257</v>
      </c>
      <c r="AG12" s="34">
        <v>17.412315206701368</v>
      </c>
      <c r="AH12" s="34">
        <v>9.8372488156095894</v>
      </c>
      <c r="AI12" s="34">
        <v>19.645661042611675</v>
      </c>
      <c r="AJ12" s="34">
        <v>14.520065310428453</v>
      </c>
      <c r="AK12" s="34">
        <v>15.374491424093836</v>
      </c>
      <c r="AL12" s="34">
        <v>25.918290986876006</v>
      </c>
      <c r="AM12" s="34">
        <v>34.415052158418504</v>
      </c>
      <c r="AN12" s="34">
        <v>14.845790715450777</v>
      </c>
      <c r="AO12" s="34">
        <v>202.00404185960986</v>
      </c>
      <c r="AP12" s="34">
        <v>10.749686654221946</v>
      </c>
      <c r="AQ12" s="34">
        <v>16.021511888467643</v>
      </c>
      <c r="AR12" s="34">
        <v>9.8318381315133117</v>
      </c>
      <c r="AS12" s="34">
        <v>40.607579913369747</v>
      </c>
      <c r="AT12" s="34">
        <v>17.671017133830397</v>
      </c>
      <c r="AU12" s="34">
        <v>44.59911170320094</v>
      </c>
      <c r="AV12" s="34">
        <v>27.207641956519048</v>
      </c>
      <c r="AW12" s="34">
        <v>55.801095020824157</v>
      </c>
      <c r="AX12" s="34">
        <v>44.574847050592894</v>
      </c>
      <c r="AY12" s="34">
        <v>29.976960098970842</v>
      </c>
      <c r="AZ12" s="34">
        <v>72.468228779201567</v>
      </c>
      <c r="BA12" s="34">
        <v>29.372953621269403</v>
      </c>
      <c r="BB12" s="34">
        <v>398.88247195198187</v>
      </c>
      <c r="BC12" s="34">
        <v>39.712508485155183</v>
      </c>
    </row>
    <row r="13" spans="1:55" s="31" customFormat="1" ht="15.75" customHeight="1" x14ac:dyDescent="0.2">
      <c r="A13" s="227" t="s">
        <v>122</v>
      </c>
      <c r="B13" s="227" t="s">
        <v>296</v>
      </c>
      <c r="C13" s="25">
        <v>36.455748575871382</v>
      </c>
      <c r="D13" s="25">
        <v>85.039626726580153</v>
      </c>
      <c r="E13" s="25">
        <v>90.379445240433398</v>
      </c>
      <c r="F13" s="25">
        <v>51.617434514585106</v>
      </c>
      <c r="G13" s="25">
        <v>107.14618000302748</v>
      </c>
      <c r="H13" s="25">
        <v>100.39644513792899</v>
      </c>
      <c r="I13" s="25">
        <v>80.253796879484327</v>
      </c>
      <c r="J13" s="25">
        <v>113.44348791069619</v>
      </c>
      <c r="K13" s="25">
        <v>114.5566492482957</v>
      </c>
      <c r="L13" s="25">
        <v>182.42316491762602</v>
      </c>
      <c r="M13" s="25">
        <v>197.30971255580693</v>
      </c>
      <c r="N13" s="25">
        <v>127.4990482892414</v>
      </c>
      <c r="O13" s="25">
        <v>1286.5207399995772</v>
      </c>
      <c r="P13" s="58">
        <v>152.37644429837528</v>
      </c>
      <c r="Q13" s="58">
        <v>109.40593209090979</v>
      </c>
      <c r="R13" s="58">
        <v>114.70392840928818</v>
      </c>
      <c r="S13" s="58">
        <v>105.14841367673075</v>
      </c>
      <c r="T13" s="58">
        <v>74.666817675026437</v>
      </c>
      <c r="U13" s="58">
        <v>91.846610867656167</v>
      </c>
      <c r="V13" s="58">
        <v>82.950510465688097</v>
      </c>
      <c r="W13" s="58">
        <v>127.79197304330691</v>
      </c>
      <c r="X13" s="58">
        <v>126.16765951680266</v>
      </c>
      <c r="Y13" s="58">
        <v>130.66754889762004</v>
      </c>
      <c r="Z13" s="58">
        <v>146.97294100383155</v>
      </c>
      <c r="AA13" s="58">
        <v>101.98959250771243</v>
      </c>
      <c r="AB13" s="58">
        <v>1364.6883724529482</v>
      </c>
      <c r="AC13" s="58">
        <v>96.0988261274737</v>
      </c>
      <c r="AD13" s="58">
        <v>100.45279556439456</v>
      </c>
      <c r="AE13" s="58">
        <v>74.690820410243532</v>
      </c>
      <c r="AF13" s="58">
        <v>105.76437664287161</v>
      </c>
      <c r="AG13" s="58">
        <v>247.90334704772607</v>
      </c>
      <c r="AH13" s="58">
        <v>78.281447225769682</v>
      </c>
      <c r="AI13" s="58">
        <v>109.5128930074319</v>
      </c>
      <c r="AJ13" s="58">
        <v>108.47520874470396</v>
      </c>
      <c r="AK13" s="58">
        <v>114.41400810374186</v>
      </c>
      <c r="AL13" s="58">
        <v>131.95221992389637</v>
      </c>
      <c r="AM13" s="58">
        <v>116.01685987637802</v>
      </c>
      <c r="AN13" s="58">
        <v>83.382348970987906</v>
      </c>
      <c r="AO13" s="58">
        <v>1366.9451516456193</v>
      </c>
      <c r="AP13" s="58">
        <v>165.14146634216644</v>
      </c>
      <c r="AQ13" s="58">
        <v>149.93713586647127</v>
      </c>
      <c r="AR13" s="58">
        <v>147.37485740801608</v>
      </c>
      <c r="AS13" s="58">
        <v>422.67058543172618</v>
      </c>
      <c r="AT13" s="58">
        <v>209.88632957286754</v>
      </c>
      <c r="AU13" s="58">
        <v>227.97502850377663</v>
      </c>
      <c r="AV13" s="58">
        <v>175.82167118304318</v>
      </c>
      <c r="AW13" s="58">
        <v>135.98394545426726</v>
      </c>
      <c r="AX13" s="58">
        <v>87.75481794456806</v>
      </c>
      <c r="AY13" s="58">
        <v>108.53502847732433</v>
      </c>
      <c r="AZ13" s="58">
        <v>165.72282553671025</v>
      </c>
      <c r="BA13" s="58">
        <v>153.3832285328906</v>
      </c>
      <c r="BB13" s="58">
        <v>2150.1869202538278</v>
      </c>
      <c r="BC13" s="58">
        <v>202.79655269527757</v>
      </c>
    </row>
    <row r="14" spans="1:55" s="31" customFormat="1" ht="15.75" customHeight="1" x14ac:dyDescent="0.2">
      <c r="A14" s="55" t="s">
        <v>122</v>
      </c>
      <c r="B14" s="55" t="s">
        <v>297</v>
      </c>
      <c r="C14" s="34">
        <v>1214.7485766779228</v>
      </c>
      <c r="D14" s="34">
        <v>1293.3304054139896</v>
      </c>
      <c r="E14" s="34">
        <v>1433.7307271591897</v>
      </c>
      <c r="F14" s="34">
        <v>3219.4903640460207</v>
      </c>
      <c r="G14" s="34">
        <v>3595.9071031032149</v>
      </c>
      <c r="H14" s="34">
        <v>3238.5549892726608</v>
      </c>
      <c r="I14" s="34">
        <v>1450.092169996333</v>
      </c>
      <c r="J14" s="34">
        <v>1612.5511664292844</v>
      </c>
      <c r="K14" s="34">
        <v>1541.1614491081957</v>
      </c>
      <c r="L14" s="34">
        <v>1574.3245176828075</v>
      </c>
      <c r="M14" s="34">
        <v>1609.492217243567</v>
      </c>
      <c r="N14" s="34">
        <v>1727.5692098008385</v>
      </c>
      <c r="O14" s="34">
        <v>23510.952895934024</v>
      </c>
      <c r="P14" s="34">
        <v>1123.5590538554341</v>
      </c>
      <c r="Q14" s="34">
        <v>1647.1454707754608</v>
      </c>
      <c r="R14" s="34">
        <v>1806.0009889311737</v>
      </c>
      <c r="S14" s="34">
        <v>1737.8864124312104</v>
      </c>
      <c r="T14" s="34">
        <v>1907.0231747622404</v>
      </c>
      <c r="U14" s="34">
        <v>1534.3501531768943</v>
      </c>
      <c r="V14" s="34">
        <v>2204.7795719894334</v>
      </c>
      <c r="W14" s="34">
        <v>2310.9528717076332</v>
      </c>
      <c r="X14" s="34">
        <v>2099.75717443336</v>
      </c>
      <c r="Y14" s="34">
        <v>2067.9393925364698</v>
      </c>
      <c r="Z14" s="34">
        <v>2226.6026070089697</v>
      </c>
      <c r="AA14" s="34">
        <v>2232.9023035003138</v>
      </c>
      <c r="AB14" s="34">
        <v>22898.899175108592</v>
      </c>
      <c r="AC14" s="34">
        <v>1444.5279589154597</v>
      </c>
      <c r="AD14" s="34">
        <v>2164.8235727328147</v>
      </c>
      <c r="AE14" s="34">
        <v>2505.9640266377769</v>
      </c>
      <c r="AF14" s="34">
        <v>2898.5753614768209</v>
      </c>
      <c r="AG14" s="34">
        <v>2399.0420129309045</v>
      </c>
      <c r="AH14" s="34">
        <v>2136.7389953044885</v>
      </c>
      <c r="AI14" s="34">
        <v>2450.6344581603134</v>
      </c>
      <c r="AJ14" s="34">
        <v>3118.0551374516663</v>
      </c>
      <c r="AK14" s="34">
        <v>2189.18613270477</v>
      </c>
      <c r="AL14" s="34">
        <v>2238.7881312257769</v>
      </c>
      <c r="AM14" s="34">
        <v>2473.4937517186859</v>
      </c>
      <c r="AN14" s="34">
        <v>2933.3096438926068</v>
      </c>
      <c r="AO14" s="34">
        <v>28953.139183152085</v>
      </c>
      <c r="AP14" s="34">
        <v>2063.8158697308313</v>
      </c>
      <c r="AQ14" s="34">
        <v>2618.1591346794416</v>
      </c>
      <c r="AR14" s="34">
        <v>2593.2976933933992</v>
      </c>
      <c r="AS14" s="34">
        <v>2367.7073355356911</v>
      </c>
      <c r="AT14" s="34">
        <v>2509.6098853779577</v>
      </c>
      <c r="AU14" s="34">
        <v>2055.0119241811699</v>
      </c>
      <c r="AV14" s="34">
        <v>2718.9982305702993</v>
      </c>
      <c r="AW14" s="34">
        <v>2521.2837180847414</v>
      </c>
      <c r="AX14" s="34">
        <v>2547.9061305202281</v>
      </c>
      <c r="AY14" s="34">
        <v>2687.8496777267123</v>
      </c>
      <c r="AZ14" s="34">
        <v>2712.5957978791303</v>
      </c>
      <c r="BA14" s="34">
        <v>2678.5214394664731</v>
      </c>
      <c r="BB14" s="34">
        <v>30074.756837146073</v>
      </c>
      <c r="BC14" s="34">
        <v>2329.0071870418146</v>
      </c>
    </row>
    <row r="15" spans="1:55" s="31" customFormat="1" ht="15.75" customHeight="1" x14ac:dyDescent="0.2">
      <c r="A15" s="227" t="s">
        <v>122</v>
      </c>
      <c r="B15" s="227" t="s">
        <v>298</v>
      </c>
      <c r="C15" s="25">
        <v>262.90573046929489</v>
      </c>
      <c r="D15" s="25">
        <v>240.95695777081289</v>
      </c>
      <c r="E15" s="25">
        <v>276.30910429639152</v>
      </c>
      <c r="F15" s="25">
        <v>237.07520889896136</v>
      </c>
      <c r="G15" s="25">
        <v>261.86370237574869</v>
      </c>
      <c r="H15" s="25">
        <v>278.71687457069442</v>
      </c>
      <c r="I15" s="25">
        <v>294.28048245675581</v>
      </c>
      <c r="J15" s="25">
        <v>310.92944557154635</v>
      </c>
      <c r="K15" s="25">
        <v>301.78108290436035</v>
      </c>
      <c r="L15" s="25">
        <v>300.36968717176819</v>
      </c>
      <c r="M15" s="25">
        <v>638.14421424870477</v>
      </c>
      <c r="N15" s="25">
        <v>346.78108887567174</v>
      </c>
      <c r="O15" s="25">
        <v>3750.1135796107114</v>
      </c>
      <c r="P15" s="58">
        <v>416.35442575191888</v>
      </c>
      <c r="Q15" s="58">
        <v>271.98009623967789</v>
      </c>
      <c r="R15" s="58">
        <v>331.98121653423641</v>
      </c>
      <c r="S15" s="58">
        <v>341.20627768239046</v>
      </c>
      <c r="T15" s="58">
        <v>361.80722191322673</v>
      </c>
      <c r="U15" s="58">
        <v>494.8772566112342</v>
      </c>
      <c r="V15" s="58">
        <v>566.09825238594124</v>
      </c>
      <c r="W15" s="58">
        <v>190.82030088976447</v>
      </c>
      <c r="X15" s="58">
        <v>330.71973158335533</v>
      </c>
      <c r="Y15" s="58">
        <v>347.88874600129276</v>
      </c>
      <c r="Z15" s="58">
        <v>301.4674143686405</v>
      </c>
      <c r="AA15" s="58">
        <v>406.88902380816063</v>
      </c>
      <c r="AB15" s="58">
        <v>4362.0899637698403</v>
      </c>
      <c r="AC15" s="58">
        <v>353.86939538494727</v>
      </c>
      <c r="AD15" s="58">
        <v>359.70140617084598</v>
      </c>
      <c r="AE15" s="58">
        <v>399.63262616890978</v>
      </c>
      <c r="AF15" s="58">
        <v>404.2603339593893</v>
      </c>
      <c r="AG15" s="58">
        <v>436.82321939949048</v>
      </c>
      <c r="AH15" s="58">
        <v>533.36736917535063</v>
      </c>
      <c r="AI15" s="58">
        <v>627.66707914957249</v>
      </c>
      <c r="AJ15" s="58">
        <v>631.88627422540685</v>
      </c>
      <c r="AK15" s="58">
        <v>489.59496991321919</v>
      </c>
      <c r="AL15" s="58">
        <v>428.44260578378004</v>
      </c>
      <c r="AM15" s="58">
        <v>293.56726322337227</v>
      </c>
      <c r="AN15" s="58">
        <v>272.97272663942459</v>
      </c>
      <c r="AO15" s="58">
        <v>5231.7852691937087</v>
      </c>
      <c r="AP15" s="58">
        <v>413.07815450663372</v>
      </c>
      <c r="AQ15" s="58">
        <v>361.75268595792102</v>
      </c>
      <c r="AR15" s="58">
        <v>381.40141335241003</v>
      </c>
      <c r="AS15" s="58">
        <v>420.14223435024968</v>
      </c>
      <c r="AT15" s="58">
        <v>424.80551365805616</v>
      </c>
      <c r="AU15" s="58">
        <v>435.15530607829362</v>
      </c>
      <c r="AV15" s="58">
        <v>500.31181558335498</v>
      </c>
      <c r="AW15" s="58">
        <v>545.22376547145723</v>
      </c>
      <c r="AX15" s="58">
        <v>492.22505055820562</v>
      </c>
      <c r="AY15" s="58">
        <v>525.66002116739446</v>
      </c>
      <c r="AZ15" s="58">
        <v>571.13425569284811</v>
      </c>
      <c r="BA15" s="58">
        <v>562.49573644528618</v>
      </c>
      <c r="BB15" s="58">
        <v>5633.385952822111</v>
      </c>
      <c r="BC15" s="58">
        <v>569.42119550429061</v>
      </c>
    </row>
    <row r="16" spans="1:55" s="31" customFormat="1" ht="15.75" customHeight="1" x14ac:dyDescent="0.2">
      <c r="A16" s="55" t="s">
        <v>122</v>
      </c>
      <c r="B16" s="55" t="s">
        <v>299</v>
      </c>
      <c r="C16" s="34">
        <v>1.7199150563642793</v>
      </c>
      <c r="D16" s="34">
        <v>13.022647214151291</v>
      </c>
      <c r="E16" s="34">
        <v>6.867041228649164</v>
      </c>
      <c r="F16" s="34">
        <v>5.1930117253390611</v>
      </c>
      <c r="G16" s="34">
        <v>9.2722727544889523</v>
      </c>
      <c r="H16" s="34">
        <v>18.54269311330275</v>
      </c>
      <c r="I16" s="34">
        <v>4.6247477326402455</v>
      </c>
      <c r="J16" s="34">
        <v>19.079603168887552</v>
      </c>
      <c r="K16" s="34">
        <v>5.8121399271165002</v>
      </c>
      <c r="L16" s="34">
        <v>4.1926382419433743</v>
      </c>
      <c r="M16" s="34">
        <v>5.740196435963183</v>
      </c>
      <c r="N16" s="34">
        <v>5.5591629957341935</v>
      </c>
      <c r="O16" s="34">
        <v>99.626069594580542</v>
      </c>
      <c r="P16" s="34">
        <v>3.9239024454318381</v>
      </c>
      <c r="Q16" s="34">
        <v>7.0362707515178968</v>
      </c>
      <c r="R16" s="34">
        <v>40.258222571508036</v>
      </c>
      <c r="S16" s="34">
        <v>350.88823962213769</v>
      </c>
      <c r="T16" s="34">
        <v>455.38622377449485</v>
      </c>
      <c r="U16" s="34">
        <v>457.09824134923321</v>
      </c>
      <c r="V16" s="34">
        <v>377.52662311647492</v>
      </c>
      <c r="W16" s="34">
        <v>174.80620083955333</v>
      </c>
      <c r="X16" s="34">
        <v>278.4043566762295</v>
      </c>
      <c r="Y16" s="34">
        <v>187.61907119293625</v>
      </c>
      <c r="Z16" s="34">
        <v>31.11811795140045</v>
      </c>
      <c r="AA16" s="34">
        <v>52.150510800073754</v>
      </c>
      <c r="AB16" s="34">
        <v>2416.2159810909916</v>
      </c>
      <c r="AC16" s="34">
        <v>32.282652654725318</v>
      </c>
      <c r="AD16" s="34">
        <v>25.312362626214565</v>
      </c>
      <c r="AE16" s="34">
        <v>23.109800681997203</v>
      </c>
      <c r="AF16" s="34">
        <v>133.02437468146672</v>
      </c>
      <c r="AG16" s="34">
        <v>58.64851313283441</v>
      </c>
      <c r="AH16" s="34">
        <v>48.842175355329495</v>
      </c>
      <c r="AI16" s="34">
        <v>58.559467777190193</v>
      </c>
      <c r="AJ16" s="34">
        <v>69.934018313135567</v>
      </c>
      <c r="AK16" s="34">
        <v>39.056669049870138</v>
      </c>
      <c r="AL16" s="34">
        <v>210.54202053432545</v>
      </c>
      <c r="AM16" s="34">
        <v>178.19504478957569</v>
      </c>
      <c r="AN16" s="34">
        <v>41.98694552676735</v>
      </c>
      <c r="AO16" s="34">
        <v>919.49404512343233</v>
      </c>
      <c r="AP16" s="34">
        <v>26.445320272447752</v>
      </c>
      <c r="AQ16" s="34">
        <v>15.326009278213158</v>
      </c>
      <c r="AR16" s="34">
        <v>6.0993116915759558</v>
      </c>
      <c r="AS16" s="34">
        <v>0.70346193922799083</v>
      </c>
      <c r="AT16" s="34">
        <v>1.8853874738900598</v>
      </c>
      <c r="AU16" s="34">
        <v>26.339191294983095</v>
      </c>
      <c r="AV16" s="34">
        <v>0</v>
      </c>
      <c r="AW16" s="34">
        <v>99.182894746909568</v>
      </c>
      <c r="AX16" s="34">
        <v>149.16786751965481</v>
      </c>
      <c r="AY16" s="34">
        <v>8.7881288234677086</v>
      </c>
      <c r="AZ16" s="34">
        <v>7.9908967253742764</v>
      </c>
      <c r="BA16" s="34">
        <v>7.4844299225321791</v>
      </c>
      <c r="BB16" s="34">
        <v>349.41289968827658</v>
      </c>
      <c r="BC16" s="34">
        <v>7.4162148579385541</v>
      </c>
    </row>
    <row r="17" spans="1:55" s="31" customFormat="1" ht="15.75" customHeight="1" x14ac:dyDescent="0.2">
      <c r="A17" s="61" t="s">
        <v>122</v>
      </c>
      <c r="B17" s="61" t="s">
        <v>300</v>
      </c>
      <c r="C17" s="68">
        <v>2545.6895540781725</v>
      </c>
      <c r="D17" s="68">
        <v>1947.13996119902</v>
      </c>
      <c r="E17" s="68">
        <v>2404.2180079527348</v>
      </c>
      <c r="F17" s="68">
        <v>3745.7493866303612</v>
      </c>
      <c r="G17" s="68">
        <v>3475.6074132207768</v>
      </c>
      <c r="H17" s="68">
        <v>7253.8892328044567</v>
      </c>
      <c r="I17" s="68">
        <v>1868.1471570799783</v>
      </c>
      <c r="J17" s="68">
        <v>2010.8077782599626</v>
      </c>
      <c r="K17" s="68">
        <v>1868.4043917755362</v>
      </c>
      <c r="L17" s="68">
        <v>1536.7350910960292</v>
      </c>
      <c r="M17" s="68">
        <v>1994.6656903912337</v>
      </c>
      <c r="N17" s="68">
        <v>2385.4900941578944</v>
      </c>
      <c r="O17" s="68">
        <v>33036.543758646156</v>
      </c>
      <c r="P17" s="68">
        <v>2400.2141391348164</v>
      </c>
      <c r="Q17" s="68">
        <v>1928.9208820322237</v>
      </c>
      <c r="R17" s="68">
        <v>2157.0934424902562</v>
      </c>
      <c r="S17" s="68">
        <v>1985.7533994475953</v>
      </c>
      <c r="T17" s="68">
        <v>2774.4629919151803</v>
      </c>
      <c r="U17" s="68">
        <v>2048.701817216484</v>
      </c>
      <c r="V17" s="68">
        <v>2544.3943873452754</v>
      </c>
      <c r="W17" s="68">
        <v>2039.2374017750144</v>
      </c>
      <c r="X17" s="68">
        <v>2070.5052340013717</v>
      </c>
      <c r="Y17" s="68">
        <v>1921.3000102448186</v>
      </c>
      <c r="Z17" s="68">
        <v>2065.2486783630848</v>
      </c>
      <c r="AA17" s="68">
        <v>1740.7267130839389</v>
      </c>
      <c r="AB17" s="68">
        <v>25676.55909705006</v>
      </c>
      <c r="AC17" s="68">
        <v>1981.4743966825965</v>
      </c>
      <c r="AD17" s="68">
        <v>2075.6735099061107</v>
      </c>
      <c r="AE17" s="68">
        <v>2063.6657326977074</v>
      </c>
      <c r="AF17" s="68">
        <v>2470.9899046236792</v>
      </c>
      <c r="AG17" s="68">
        <v>2230.4767416150403</v>
      </c>
      <c r="AH17" s="68">
        <v>2187.9419124927622</v>
      </c>
      <c r="AI17" s="68">
        <v>2126.1463900394247</v>
      </c>
      <c r="AJ17" s="68">
        <v>2522.6562092117279</v>
      </c>
      <c r="AK17" s="68">
        <v>2225.3156137335973</v>
      </c>
      <c r="AL17" s="68">
        <v>2554.9689726012898</v>
      </c>
      <c r="AM17" s="68">
        <v>2307.5323774302315</v>
      </c>
      <c r="AN17" s="68">
        <v>2137.2244410587905</v>
      </c>
      <c r="AO17" s="68">
        <v>26884.066202092959</v>
      </c>
      <c r="AP17" s="68">
        <v>2529.1067879865427</v>
      </c>
      <c r="AQ17" s="68">
        <v>2340.5738926101344</v>
      </c>
      <c r="AR17" s="68">
        <v>2172.7448715222058</v>
      </c>
      <c r="AS17" s="68">
        <v>1967.8666716507873</v>
      </c>
      <c r="AT17" s="68">
        <v>2448.952271743216</v>
      </c>
      <c r="AU17" s="68">
        <v>2825.4489496753367</v>
      </c>
      <c r="AV17" s="68">
        <v>2705.3657027605568</v>
      </c>
      <c r="AW17" s="68">
        <v>2436.661734269675</v>
      </c>
      <c r="AX17" s="68">
        <v>2972.5601267856014</v>
      </c>
      <c r="AY17" s="68">
        <v>2613.1687629285952</v>
      </c>
      <c r="AZ17" s="68">
        <v>2512.6361199272806</v>
      </c>
      <c r="BA17" s="68">
        <v>2090.7755866758785</v>
      </c>
      <c r="BB17" s="68">
        <v>29615.861478535804</v>
      </c>
      <c r="BC17" s="68">
        <v>2197.2893608550607</v>
      </c>
    </row>
    <row r="18" spans="1:55" s="31" customFormat="1" ht="15.75" customHeight="1" x14ac:dyDescent="0.2">
      <c r="A18" s="55" t="s">
        <v>122</v>
      </c>
      <c r="B18" s="55" t="s">
        <v>301</v>
      </c>
      <c r="C18" s="34">
        <v>668.00485691772008</v>
      </c>
      <c r="D18" s="34">
        <v>418.98420556897526</v>
      </c>
      <c r="E18" s="34">
        <v>361.79515227207065</v>
      </c>
      <c r="F18" s="34">
        <v>500.61323781657819</v>
      </c>
      <c r="G18" s="34">
        <v>369.49058948342037</v>
      </c>
      <c r="H18" s="34">
        <v>420.95426676729733</v>
      </c>
      <c r="I18" s="34">
        <v>549.38317002454448</v>
      </c>
      <c r="J18" s="34">
        <v>325.48015601894218</v>
      </c>
      <c r="K18" s="34">
        <v>408.74056167253576</v>
      </c>
      <c r="L18" s="34">
        <v>281.97556130848136</v>
      </c>
      <c r="M18" s="34">
        <v>369.31952961783043</v>
      </c>
      <c r="N18" s="34">
        <v>320.47530500047804</v>
      </c>
      <c r="O18" s="34">
        <v>4995.2165924688743</v>
      </c>
      <c r="P18" s="34">
        <v>306.86647695320789</v>
      </c>
      <c r="Q18" s="34">
        <v>151.69975718869793</v>
      </c>
      <c r="R18" s="34">
        <v>460.53192747910293</v>
      </c>
      <c r="S18" s="34">
        <v>244.92070493277004</v>
      </c>
      <c r="T18" s="34">
        <v>461.49645637189445</v>
      </c>
      <c r="U18" s="34">
        <v>422.6257392389756</v>
      </c>
      <c r="V18" s="34">
        <v>540.04715486280611</v>
      </c>
      <c r="W18" s="34">
        <v>462.22575234896954</v>
      </c>
      <c r="X18" s="34">
        <v>450.93486844284786</v>
      </c>
      <c r="Y18" s="34">
        <v>1046.7537942310132</v>
      </c>
      <c r="Z18" s="34">
        <v>362.3911332181284</v>
      </c>
      <c r="AA18" s="34">
        <v>656.75562313037256</v>
      </c>
      <c r="AB18" s="34">
        <v>5567.2493883987872</v>
      </c>
      <c r="AC18" s="34">
        <v>197.98126674873745</v>
      </c>
      <c r="AD18" s="34">
        <v>368.09858674221505</v>
      </c>
      <c r="AE18" s="34">
        <v>317.58184471228407</v>
      </c>
      <c r="AF18" s="34">
        <v>382.46184954988837</v>
      </c>
      <c r="AG18" s="34">
        <v>343.92204339893277</v>
      </c>
      <c r="AH18" s="34">
        <v>310.14987890809272</v>
      </c>
      <c r="AI18" s="34">
        <v>489.65797000557268</v>
      </c>
      <c r="AJ18" s="34">
        <v>436.50712668550534</v>
      </c>
      <c r="AK18" s="34">
        <v>439.43038382751962</v>
      </c>
      <c r="AL18" s="34">
        <v>599.8086820238758</v>
      </c>
      <c r="AM18" s="34">
        <v>383.3876822675291</v>
      </c>
      <c r="AN18" s="34">
        <v>541.86919471079818</v>
      </c>
      <c r="AO18" s="34">
        <v>4810.8565095809508</v>
      </c>
      <c r="AP18" s="34">
        <v>420.9559186125482</v>
      </c>
      <c r="AQ18" s="34">
        <v>453.95680664736744</v>
      </c>
      <c r="AR18" s="34">
        <v>433.40422652307575</v>
      </c>
      <c r="AS18" s="34">
        <v>326.86191960301477</v>
      </c>
      <c r="AT18" s="34">
        <v>331.97783688365075</v>
      </c>
      <c r="AU18" s="34">
        <v>407.20580334460521</v>
      </c>
      <c r="AV18" s="34">
        <v>497.89870942994656</v>
      </c>
      <c r="AW18" s="34">
        <v>543.71045262220957</v>
      </c>
      <c r="AX18" s="34">
        <v>446.33359950966474</v>
      </c>
      <c r="AY18" s="34">
        <v>582.67829012773075</v>
      </c>
      <c r="AZ18" s="34">
        <v>478.78981031909882</v>
      </c>
      <c r="BA18" s="34">
        <v>464.45028642656473</v>
      </c>
      <c r="BB18" s="34">
        <v>5388.223660049478</v>
      </c>
      <c r="BC18" s="34">
        <v>321.80698715613721</v>
      </c>
    </row>
    <row r="19" spans="1:55" s="257" customFormat="1" ht="15.75" customHeight="1" x14ac:dyDescent="0.2">
      <c r="A19" s="273" t="s">
        <v>116</v>
      </c>
      <c r="B19" s="273" t="s">
        <v>122</v>
      </c>
      <c r="C19" s="292">
        <v>180991.17311100411</v>
      </c>
      <c r="D19" s="274">
        <v>197323.53318246242</v>
      </c>
      <c r="E19" s="274">
        <v>215304.10002629083</v>
      </c>
      <c r="F19" s="274">
        <v>204662.39599321692</v>
      </c>
      <c r="G19" s="274">
        <v>207383.94458100805</v>
      </c>
      <c r="H19" s="274">
        <v>221653.22329470646</v>
      </c>
      <c r="I19" s="274">
        <v>215100.2141848903</v>
      </c>
      <c r="J19" s="274">
        <v>215872.65379124487</v>
      </c>
      <c r="K19" s="274">
        <v>223402.4144065427</v>
      </c>
      <c r="L19" s="274">
        <v>216003.6588105713</v>
      </c>
      <c r="M19" s="274">
        <v>223716.70970146684</v>
      </c>
      <c r="N19" s="274">
        <v>254851.85492099554</v>
      </c>
      <c r="O19" s="274">
        <v>2576265.8760044002</v>
      </c>
      <c r="P19" s="274">
        <v>172015.1695909237</v>
      </c>
      <c r="Q19" s="274">
        <v>195415.33701987215</v>
      </c>
      <c r="R19" s="274">
        <v>208792.70809521267</v>
      </c>
      <c r="S19" s="274">
        <v>195416.75880549636</v>
      </c>
      <c r="T19" s="274">
        <v>202496.22825154575</v>
      </c>
      <c r="U19" s="274">
        <v>228888.94110162646</v>
      </c>
      <c r="V19" s="274">
        <v>208949.97287417192</v>
      </c>
      <c r="W19" s="274">
        <v>217167.38702322665</v>
      </c>
      <c r="X19" s="274">
        <v>243732.96225661118</v>
      </c>
      <c r="Y19" s="274">
        <v>241973.15990261076</v>
      </c>
      <c r="Z19" s="274">
        <v>240867.81518376633</v>
      </c>
      <c r="AA19" s="274">
        <v>330707.99179870752</v>
      </c>
      <c r="AB19" s="274">
        <v>2686424.4319037711</v>
      </c>
      <c r="AC19" s="274">
        <v>219049.47656912162</v>
      </c>
      <c r="AD19" s="274">
        <v>237230.76851585699</v>
      </c>
      <c r="AE19" s="274">
        <v>229193.30839351771</v>
      </c>
      <c r="AF19" s="274">
        <v>249993.33693648037</v>
      </c>
      <c r="AG19" s="274">
        <v>228664.77366893567</v>
      </c>
      <c r="AH19" s="274">
        <v>237428.25705797033</v>
      </c>
      <c r="AI19" s="274">
        <v>256845.78009984401</v>
      </c>
      <c r="AJ19" s="274">
        <v>223265.65788678682</v>
      </c>
      <c r="AK19" s="274">
        <v>252900.54712378752</v>
      </c>
      <c r="AL19" s="274">
        <v>249383.1696552253</v>
      </c>
      <c r="AM19" s="274">
        <v>244810.6786500288</v>
      </c>
      <c r="AN19" s="274">
        <v>311231.61389876035</v>
      </c>
      <c r="AO19" s="274">
        <v>2939997.3684563157</v>
      </c>
      <c r="AP19" s="274">
        <v>210887.74984555054</v>
      </c>
      <c r="AQ19" s="274">
        <v>221327.04314530586</v>
      </c>
      <c r="AR19" s="274">
        <v>250892.30123493573</v>
      </c>
      <c r="AS19" s="274">
        <v>249653.68652892092</v>
      </c>
      <c r="AT19" s="274">
        <v>245136.99776832998</v>
      </c>
      <c r="AU19" s="274">
        <v>289509.17328963708</v>
      </c>
      <c r="AV19" s="274">
        <v>264625.16873884981</v>
      </c>
      <c r="AW19" s="274">
        <v>255076.93076262224</v>
      </c>
      <c r="AX19" s="274">
        <v>262384.65949190839</v>
      </c>
      <c r="AY19" s="274">
        <v>277066.71466578828</v>
      </c>
      <c r="AZ19" s="274">
        <v>280442.58743862656</v>
      </c>
      <c r="BA19" s="274">
        <v>356028.17839468707</v>
      </c>
      <c r="BB19" s="274">
        <v>3163031.1913051624</v>
      </c>
      <c r="BC19" s="274">
        <v>256147.66441860021</v>
      </c>
    </row>
    <row r="20" spans="1:55" s="31" customFormat="1" ht="15.75" customHeight="1" x14ac:dyDescent="0.2">
      <c r="A20" s="55" t="s">
        <v>122</v>
      </c>
      <c r="B20" s="55" t="s">
        <v>291</v>
      </c>
      <c r="C20" s="34">
        <v>17639.223546453235</v>
      </c>
      <c r="D20" s="34">
        <v>16928.217241936294</v>
      </c>
      <c r="E20" s="34">
        <v>18432.217411455287</v>
      </c>
      <c r="F20" s="34">
        <v>19080.315962480199</v>
      </c>
      <c r="G20" s="34">
        <v>19718.155578239453</v>
      </c>
      <c r="H20" s="34">
        <v>22173.714796943761</v>
      </c>
      <c r="I20" s="34">
        <v>21605.021647393933</v>
      </c>
      <c r="J20" s="34">
        <v>21004.592871980658</v>
      </c>
      <c r="K20" s="34">
        <v>22087.460199280446</v>
      </c>
      <c r="L20" s="34">
        <v>23606.143979115299</v>
      </c>
      <c r="M20" s="34">
        <v>21531.152676640595</v>
      </c>
      <c r="N20" s="34">
        <v>25235.804547745891</v>
      </c>
      <c r="O20" s="34">
        <v>249042.02045966504</v>
      </c>
      <c r="P20" s="34">
        <v>18634.137230203567</v>
      </c>
      <c r="Q20" s="34">
        <v>20548.425838453692</v>
      </c>
      <c r="R20" s="34">
        <v>20072.632534509055</v>
      </c>
      <c r="S20" s="34">
        <v>21688.224990521387</v>
      </c>
      <c r="T20" s="34">
        <v>20353.90481187094</v>
      </c>
      <c r="U20" s="34">
        <v>21292.157925750311</v>
      </c>
      <c r="V20" s="34">
        <v>22627.695342818322</v>
      </c>
      <c r="W20" s="34">
        <v>23367.428221110964</v>
      </c>
      <c r="X20" s="34">
        <v>23799.105793935229</v>
      </c>
      <c r="Y20" s="34">
        <v>24135.596285791034</v>
      </c>
      <c r="Z20" s="34">
        <v>30151.575045223759</v>
      </c>
      <c r="AA20" s="34">
        <v>27713.796988807346</v>
      </c>
      <c r="AB20" s="34">
        <v>274384.68100899557</v>
      </c>
      <c r="AC20" s="34">
        <v>23121.758236604102</v>
      </c>
      <c r="AD20" s="34">
        <v>23138.131555725347</v>
      </c>
      <c r="AE20" s="34">
        <v>23892.90705125298</v>
      </c>
      <c r="AF20" s="34">
        <v>24544.348352445744</v>
      </c>
      <c r="AG20" s="34">
        <v>23859.136648576812</v>
      </c>
      <c r="AH20" s="34">
        <v>23545.966072498835</v>
      </c>
      <c r="AI20" s="34">
        <v>23396.01471354175</v>
      </c>
      <c r="AJ20" s="34">
        <v>23123.799498761986</v>
      </c>
      <c r="AK20" s="34">
        <v>23569.480528329997</v>
      </c>
      <c r="AL20" s="34">
        <v>24018.305341607309</v>
      </c>
      <c r="AM20" s="34">
        <v>24692.224691188683</v>
      </c>
      <c r="AN20" s="34">
        <v>38343.97762359328</v>
      </c>
      <c r="AO20" s="34">
        <v>299246.05031412683</v>
      </c>
      <c r="AP20" s="34">
        <v>21130.767586136302</v>
      </c>
      <c r="AQ20" s="34">
        <v>24725.236013033093</v>
      </c>
      <c r="AR20" s="34">
        <v>27467.128922487951</v>
      </c>
      <c r="AS20" s="34">
        <v>17544.942129683699</v>
      </c>
      <c r="AT20" s="34">
        <v>17903.753407971675</v>
      </c>
      <c r="AU20" s="34">
        <v>20922.830491869448</v>
      </c>
      <c r="AV20" s="34">
        <v>20264.993503842004</v>
      </c>
      <c r="AW20" s="34">
        <v>18565.795917677682</v>
      </c>
      <c r="AX20" s="34">
        <v>20650.368210591372</v>
      </c>
      <c r="AY20" s="34">
        <v>23884.512880824481</v>
      </c>
      <c r="AZ20" s="34">
        <v>23153.765225314863</v>
      </c>
      <c r="BA20" s="34">
        <v>36357.700456096638</v>
      </c>
      <c r="BB20" s="34">
        <v>272571.79474552919</v>
      </c>
      <c r="BC20" s="34">
        <v>17462.276298790195</v>
      </c>
    </row>
    <row r="21" spans="1:55" s="31" customFormat="1" ht="15.75" customHeight="1" x14ac:dyDescent="0.2">
      <c r="A21" s="227" t="s">
        <v>122</v>
      </c>
      <c r="B21" s="227" t="s">
        <v>292</v>
      </c>
      <c r="C21" s="25">
        <v>24077.383152092807</v>
      </c>
      <c r="D21" s="25">
        <v>24556.200770575138</v>
      </c>
      <c r="E21" s="25">
        <v>24426.107413598962</v>
      </c>
      <c r="F21" s="25">
        <v>26706.786375469223</v>
      </c>
      <c r="G21" s="25">
        <v>25424.214845865026</v>
      </c>
      <c r="H21" s="25">
        <v>26574.327824088603</v>
      </c>
      <c r="I21" s="25">
        <v>26937.532530912762</v>
      </c>
      <c r="J21" s="25">
        <v>24952.676154721896</v>
      </c>
      <c r="K21" s="25">
        <v>26323.285256327115</v>
      </c>
      <c r="L21" s="25">
        <v>24126.630039117728</v>
      </c>
      <c r="M21" s="25">
        <v>27273.21102285511</v>
      </c>
      <c r="N21" s="25">
        <v>25977.721837192825</v>
      </c>
      <c r="O21" s="25">
        <v>307356.07722281717</v>
      </c>
      <c r="P21" s="25">
        <v>22086.626548901651</v>
      </c>
      <c r="Q21" s="25">
        <v>23044.337395803243</v>
      </c>
      <c r="R21" s="25">
        <v>21092.639054740997</v>
      </c>
      <c r="S21" s="25">
        <v>24397.829751241265</v>
      </c>
      <c r="T21" s="25">
        <v>30027.71334028124</v>
      </c>
      <c r="U21" s="25">
        <v>22269.712455506655</v>
      </c>
      <c r="V21" s="25">
        <v>20291.169339051699</v>
      </c>
      <c r="W21" s="25">
        <v>20551.227041345679</v>
      </c>
      <c r="X21" s="25">
        <v>21831.240309909732</v>
      </c>
      <c r="Y21" s="25">
        <v>28329.51869289859</v>
      </c>
      <c r="Z21" s="25">
        <v>11489.783941024125</v>
      </c>
      <c r="AA21" s="25">
        <v>33921.004058707658</v>
      </c>
      <c r="AB21" s="25">
        <v>279332.80192941258</v>
      </c>
      <c r="AC21" s="25">
        <v>27780.988420149079</v>
      </c>
      <c r="AD21" s="25">
        <v>20195.936314460996</v>
      </c>
      <c r="AE21" s="25">
        <v>17252.139271509124</v>
      </c>
      <c r="AF21" s="25">
        <v>20983.654239091327</v>
      </c>
      <c r="AG21" s="25">
        <v>22586.393845631548</v>
      </c>
      <c r="AH21" s="25">
        <v>22731.43618143578</v>
      </c>
      <c r="AI21" s="25">
        <v>24245.579321134002</v>
      </c>
      <c r="AJ21" s="25">
        <v>19937.778836063309</v>
      </c>
      <c r="AK21" s="25">
        <v>30520.983042329368</v>
      </c>
      <c r="AL21" s="25">
        <v>23661.52484898116</v>
      </c>
      <c r="AM21" s="25">
        <v>19624.043916065981</v>
      </c>
      <c r="AN21" s="25">
        <v>20203.917555744047</v>
      </c>
      <c r="AO21" s="25">
        <v>269724.37579259567</v>
      </c>
      <c r="AP21" s="25">
        <v>19035.857368491568</v>
      </c>
      <c r="AQ21" s="25">
        <v>20206.563790743592</v>
      </c>
      <c r="AR21" s="25">
        <v>20448.575771930158</v>
      </c>
      <c r="AS21" s="25">
        <v>17313.599173881965</v>
      </c>
      <c r="AT21" s="25">
        <v>17131.594573890539</v>
      </c>
      <c r="AU21" s="25">
        <v>16547.298765768239</v>
      </c>
      <c r="AV21" s="25">
        <v>22268.025539181112</v>
      </c>
      <c r="AW21" s="25">
        <v>18799.695034086304</v>
      </c>
      <c r="AX21" s="25">
        <v>18989.299405539528</v>
      </c>
      <c r="AY21" s="25">
        <v>19593.310758994085</v>
      </c>
      <c r="AZ21" s="25">
        <v>18605.344168049614</v>
      </c>
      <c r="BA21" s="25">
        <v>20772.299344462615</v>
      </c>
      <c r="BB21" s="25">
        <v>229711.46369501931</v>
      </c>
      <c r="BC21" s="25">
        <v>18266.914576737578</v>
      </c>
    </row>
    <row r="22" spans="1:55" s="31" customFormat="1" ht="15.75" customHeight="1" x14ac:dyDescent="0.2">
      <c r="A22" s="55" t="s">
        <v>122</v>
      </c>
      <c r="B22" s="55" t="s">
        <v>293</v>
      </c>
      <c r="C22" s="34">
        <v>124120.15882818185</v>
      </c>
      <c r="D22" s="34">
        <v>139741.56547547699</v>
      </c>
      <c r="E22" s="34">
        <v>153511.06262573178</v>
      </c>
      <c r="F22" s="34">
        <v>144021.8427293206</v>
      </c>
      <c r="G22" s="34">
        <v>139786.12539359494</v>
      </c>
      <c r="H22" s="34">
        <v>157586.12001544799</v>
      </c>
      <c r="I22" s="34">
        <v>144782.17656830596</v>
      </c>
      <c r="J22" s="34">
        <v>153096.76327018294</v>
      </c>
      <c r="K22" s="34">
        <v>156212.59297043958</v>
      </c>
      <c r="L22" s="34">
        <v>149853.96502675716</v>
      </c>
      <c r="M22" s="34">
        <v>155381.23229016777</v>
      </c>
      <c r="N22" s="34">
        <v>176129.85712803484</v>
      </c>
      <c r="O22" s="34">
        <v>1794223.4623216423</v>
      </c>
      <c r="P22" s="34">
        <v>114333.90247231253</v>
      </c>
      <c r="Q22" s="34">
        <v>135166.70865649323</v>
      </c>
      <c r="R22" s="34">
        <v>151833.1412892979</v>
      </c>
      <c r="S22" s="34">
        <v>130846.63986748157</v>
      </c>
      <c r="T22" s="34">
        <v>134860.26961324707</v>
      </c>
      <c r="U22" s="34">
        <v>166268.28805150918</v>
      </c>
      <c r="V22" s="34">
        <v>144040.05976825173</v>
      </c>
      <c r="W22" s="34">
        <v>154341.27474463684</v>
      </c>
      <c r="X22" s="34">
        <v>176310.35653817398</v>
      </c>
      <c r="Y22" s="34">
        <v>165738.34062348868</v>
      </c>
      <c r="Z22" s="34">
        <v>178888.05813228371</v>
      </c>
      <c r="AA22" s="34">
        <v>232797.88747908559</v>
      </c>
      <c r="AB22" s="34">
        <v>1885424.9272362618</v>
      </c>
      <c r="AC22" s="34">
        <v>150054.39885811871</v>
      </c>
      <c r="AD22" s="34">
        <v>175424.59206964727</v>
      </c>
      <c r="AE22" s="34">
        <v>166659.27679908625</v>
      </c>
      <c r="AF22" s="34">
        <v>179366.75304692349</v>
      </c>
      <c r="AG22" s="34">
        <v>161972.56528383351</v>
      </c>
      <c r="AH22" s="34">
        <v>170502.81784550915</v>
      </c>
      <c r="AI22" s="34">
        <v>182598.0529319632</v>
      </c>
      <c r="AJ22" s="34">
        <v>159254.07456166146</v>
      </c>
      <c r="AK22" s="34">
        <v>174253.82832426729</v>
      </c>
      <c r="AL22" s="34">
        <v>177741.67471185271</v>
      </c>
      <c r="AM22" s="34">
        <v>176014.26754006484</v>
      </c>
      <c r="AN22" s="34">
        <v>224619.57549142477</v>
      </c>
      <c r="AO22" s="34">
        <v>2098461.8774643526</v>
      </c>
      <c r="AP22" s="34">
        <v>154751.28398566993</v>
      </c>
      <c r="AQ22" s="34">
        <v>161527.4727164818</v>
      </c>
      <c r="AR22" s="34">
        <v>183746.91258201131</v>
      </c>
      <c r="AS22" s="34">
        <v>196081.38205022828</v>
      </c>
      <c r="AT22" s="34">
        <v>188921.98583489851</v>
      </c>
      <c r="AU22" s="34">
        <v>232315.98745287867</v>
      </c>
      <c r="AV22" s="34">
        <v>202053.232601703</v>
      </c>
      <c r="AW22" s="34">
        <v>199135.15497291286</v>
      </c>
      <c r="AX22" s="34">
        <v>205050.24495499852</v>
      </c>
      <c r="AY22" s="34">
        <v>212274.20210691524</v>
      </c>
      <c r="AZ22" s="34">
        <v>223392.18890436704</v>
      </c>
      <c r="BA22" s="34">
        <v>269850.3827298719</v>
      </c>
      <c r="BB22" s="34">
        <v>2429100.4308929369</v>
      </c>
      <c r="BC22" s="34">
        <v>204209.52994263091</v>
      </c>
    </row>
    <row r="23" spans="1:55" s="31" customFormat="1" ht="15.75" customHeight="1" x14ac:dyDescent="0.2">
      <c r="A23" s="107" t="s">
        <v>122</v>
      </c>
      <c r="B23" s="227" t="s">
        <v>294</v>
      </c>
      <c r="C23" s="25">
        <v>229.93956678100548</v>
      </c>
      <c r="D23" s="25">
        <v>288.11822502754006</v>
      </c>
      <c r="E23" s="25">
        <v>542.69798165262011</v>
      </c>
      <c r="F23" s="25">
        <v>299.1828065622247</v>
      </c>
      <c r="G23" s="25">
        <v>186.03016611250885</v>
      </c>
      <c r="H23" s="25">
        <v>161.368774539318</v>
      </c>
      <c r="I23" s="25">
        <v>210.94710727272962</v>
      </c>
      <c r="J23" s="25">
        <v>249.74312398341593</v>
      </c>
      <c r="K23" s="25">
        <v>179.21505323716272</v>
      </c>
      <c r="L23" s="25">
        <v>345.43136924942667</v>
      </c>
      <c r="M23" s="25">
        <v>691.94089681570665</v>
      </c>
      <c r="N23" s="25">
        <v>1295.2711949573172</v>
      </c>
      <c r="O23" s="25">
        <v>4679.8862661909761</v>
      </c>
      <c r="P23" s="58">
        <v>1128.9009225612788</v>
      </c>
      <c r="Q23" s="58">
        <v>881.06014589497931</v>
      </c>
      <c r="R23" s="58">
        <v>776.28653096318396</v>
      </c>
      <c r="S23" s="58">
        <v>1208.0910048361388</v>
      </c>
      <c r="T23" s="58">
        <v>874.0995984447087</v>
      </c>
      <c r="U23" s="58">
        <v>1160.2273840547623</v>
      </c>
      <c r="V23" s="58">
        <v>1143.2351928863804</v>
      </c>
      <c r="W23" s="58">
        <v>1013.7935716871726</v>
      </c>
      <c r="X23" s="58">
        <v>1109.6658925970489</v>
      </c>
      <c r="Y23" s="58">
        <v>1224.1624020028812</v>
      </c>
      <c r="Z23" s="58">
        <v>1376.5837813069104</v>
      </c>
      <c r="AA23" s="58">
        <v>3992.5571032526577</v>
      </c>
      <c r="AB23" s="58">
        <v>15888.663530488102</v>
      </c>
      <c r="AC23" s="58">
        <v>1769.0260395989333</v>
      </c>
      <c r="AD23" s="58">
        <v>1619.7363495819657</v>
      </c>
      <c r="AE23" s="58">
        <v>2259.8437505086122</v>
      </c>
      <c r="AF23" s="58">
        <v>1705.9736661886718</v>
      </c>
      <c r="AG23" s="58">
        <v>1397.9736806625324</v>
      </c>
      <c r="AH23" s="58">
        <v>1390.4414278321397</v>
      </c>
      <c r="AI23" s="58">
        <v>917.11070464925604</v>
      </c>
      <c r="AJ23" s="58">
        <v>1533.5978323982652</v>
      </c>
      <c r="AK23" s="58">
        <v>1279.2498673657112</v>
      </c>
      <c r="AL23" s="58">
        <v>1634.1501061513582</v>
      </c>
      <c r="AM23" s="58">
        <v>1640.13747804237</v>
      </c>
      <c r="AN23" s="58">
        <v>1675.6463479321783</v>
      </c>
      <c r="AO23" s="58">
        <v>18822.887250911994</v>
      </c>
      <c r="AP23" s="58">
        <v>1855.1639925652285</v>
      </c>
      <c r="AQ23" s="58">
        <v>1725.4773259903068</v>
      </c>
      <c r="AR23" s="58">
        <v>1557.0006182319437</v>
      </c>
      <c r="AS23" s="58">
        <v>1518.4034904740124</v>
      </c>
      <c r="AT23" s="58">
        <v>2110.8987968990173</v>
      </c>
      <c r="AU23" s="58">
        <v>1544.6167994476132</v>
      </c>
      <c r="AV23" s="58">
        <v>1717.9378447083732</v>
      </c>
      <c r="AW23" s="58">
        <v>1697.6630090680569</v>
      </c>
      <c r="AX23" s="58">
        <v>1389.7381655153665</v>
      </c>
      <c r="AY23" s="58">
        <v>1692.231558094385</v>
      </c>
      <c r="AZ23" s="58">
        <v>1530.8556348578343</v>
      </c>
      <c r="BA23" s="58">
        <v>1336.1686451516307</v>
      </c>
      <c r="BB23" s="58">
        <v>19676.155881003768</v>
      </c>
      <c r="BC23" s="58">
        <v>1989.0358965361727</v>
      </c>
    </row>
    <row r="24" spans="1:55" s="31" customFormat="1" ht="15.75" customHeight="1" x14ac:dyDescent="0.2">
      <c r="A24" s="55" t="s">
        <v>122</v>
      </c>
      <c r="B24" s="55" t="s">
        <v>295</v>
      </c>
      <c r="C24" s="34">
        <v>1278.1811641601084</v>
      </c>
      <c r="D24" s="34">
        <v>4168.6750136565661</v>
      </c>
      <c r="E24" s="34">
        <v>4297.5396005670127</v>
      </c>
      <c r="F24" s="34">
        <v>1171.3116487238804</v>
      </c>
      <c r="G24" s="34">
        <v>1097.3746996784528</v>
      </c>
      <c r="H24" s="34">
        <v>1188.5635541836625</v>
      </c>
      <c r="I24" s="34">
        <v>2159.831599212951</v>
      </c>
      <c r="J24" s="34">
        <v>1110.5975788182604</v>
      </c>
      <c r="K24" s="34">
        <v>2057.4370874026849</v>
      </c>
      <c r="L24" s="34">
        <v>1573.4424825254544</v>
      </c>
      <c r="M24" s="34">
        <v>1451.1758539354105</v>
      </c>
      <c r="N24" s="34">
        <v>1664.6721463379838</v>
      </c>
      <c r="O24" s="34">
        <v>23218.802429202431</v>
      </c>
      <c r="P24" s="34">
        <v>2763.5036271137174</v>
      </c>
      <c r="Q24" s="34">
        <v>2958.861155136382</v>
      </c>
      <c r="R24" s="34">
        <v>1944.1006045934823</v>
      </c>
      <c r="S24" s="34">
        <v>1705.6470333224429</v>
      </c>
      <c r="T24" s="34">
        <v>1647.9308988966823</v>
      </c>
      <c r="U24" s="34">
        <v>2907.7872924855815</v>
      </c>
      <c r="V24" s="34">
        <v>2886.5833975407045</v>
      </c>
      <c r="W24" s="34">
        <v>3872.5358204671002</v>
      </c>
      <c r="X24" s="34">
        <v>1374.2955669600728</v>
      </c>
      <c r="Y24" s="34">
        <v>2928.1642453063487</v>
      </c>
      <c r="Z24" s="34">
        <v>1358.3150097050154</v>
      </c>
      <c r="AA24" s="34">
        <v>1232.507889972733</v>
      </c>
      <c r="AB24" s="34">
        <v>27580.232541500267</v>
      </c>
      <c r="AC24" s="34">
        <v>1470.7429757322375</v>
      </c>
      <c r="AD24" s="34">
        <v>3295.8029493481404</v>
      </c>
      <c r="AE24" s="34">
        <v>3135.4688115552376</v>
      </c>
      <c r="AF24" s="34">
        <v>3996.5821050565469</v>
      </c>
      <c r="AG24" s="34">
        <v>3372.8659956985921</v>
      </c>
      <c r="AH24" s="34">
        <v>3540.4844715181107</v>
      </c>
      <c r="AI24" s="34">
        <v>3219.9916688361582</v>
      </c>
      <c r="AJ24" s="34">
        <v>3265.9683410411685</v>
      </c>
      <c r="AK24" s="34">
        <v>3841.6635073480975</v>
      </c>
      <c r="AL24" s="34">
        <v>3917.8036319823404</v>
      </c>
      <c r="AM24" s="34">
        <v>4474.7688201315077</v>
      </c>
      <c r="AN24" s="34">
        <v>3236.3666410400915</v>
      </c>
      <c r="AO24" s="34">
        <v>40768.509919288226</v>
      </c>
      <c r="AP24" s="34">
        <v>2732.1907829274787</v>
      </c>
      <c r="AQ24" s="34">
        <v>2596.055184776947</v>
      </c>
      <c r="AR24" s="34">
        <v>3303.2208870671484</v>
      </c>
      <c r="AS24" s="34">
        <v>3410.0342035296917</v>
      </c>
      <c r="AT24" s="34">
        <v>3018.7905923328372</v>
      </c>
      <c r="AU24" s="34">
        <v>3104.1001679838773</v>
      </c>
      <c r="AV24" s="34">
        <v>2878.9170595295554</v>
      </c>
      <c r="AW24" s="34">
        <v>2969.0249347731287</v>
      </c>
      <c r="AX24" s="34">
        <v>2730.6328673717803</v>
      </c>
      <c r="AY24" s="34">
        <v>3056.238321269072</v>
      </c>
      <c r="AZ24" s="34">
        <v>1837.8251625427542</v>
      </c>
      <c r="BA24" s="34">
        <v>2178.8179209997861</v>
      </c>
      <c r="BB24" s="34">
        <v>33815.848085104059</v>
      </c>
      <c r="BC24" s="34">
        <v>3668.8070619655541</v>
      </c>
    </row>
    <row r="25" spans="1:55" s="31" customFormat="1" ht="15.75" customHeight="1" x14ac:dyDescent="0.2">
      <c r="A25" s="227" t="s">
        <v>122</v>
      </c>
      <c r="B25" s="227" t="s">
        <v>296</v>
      </c>
      <c r="C25" s="25">
        <v>2801.1335684634237</v>
      </c>
      <c r="D25" s="25">
        <v>3327.1002528052682</v>
      </c>
      <c r="E25" s="25">
        <v>4043.4853413295641</v>
      </c>
      <c r="F25" s="25">
        <v>3341.6254018605937</v>
      </c>
      <c r="G25" s="25">
        <v>4090.6187902110337</v>
      </c>
      <c r="H25" s="25">
        <v>3559.734318156763</v>
      </c>
      <c r="I25" s="25">
        <v>4420.1399639798474</v>
      </c>
      <c r="J25" s="25">
        <v>4000.8783360467105</v>
      </c>
      <c r="K25" s="25">
        <v>2463.7252684074606</v>
      </c>
      <c r="L25" s="25">
        <v>3181.4180421908518</v>
      </c>
      <c r="M25" s="25">
        <v>3796.0103740315794</v>
      </c>
      <c r="N25" s="25">
        <v>4319.9280384734329</v>
      </c>
      <c r="O25" s="25">
        <v>43345.797695956528</v>
      </c>
      <c r="P25" s="58">
        <v>1892.9024585671107</v>
      </c>
      <c r="Q25" s="58">
        <v>2564.5959781287652</v>
      </c>
      <c r="R25" s="58">
        <v>2658.5740643934173</v>
      </c>
      <c r="S25" s="58">
        <v>2140.1844566889877</v>
      </c>
      <c r="T25" s="58">
        <v>5642.6679780899603</v>
      </c>
      <c r="U25" s="58">
        <v>3124.7580342106403</v>
      </c>
      <c r="V25" s="58">
        <v>3226.1977214034982</v>
      </c>
      <c r="W25" s="58">
        <v>3479.6797722504052</v>
      </c>
      <c r="X25" s="58">
        <v>2890.4463139242116</v>
      </c>
      <c r="Y25" s="58">
        <v>2608.2560483586017</v>
      </c>
      <c r="Z25" s="58">
        <v>2625.7808622254047</v>
      </c>
      <c r="AA25" s="58">
        <v>7711.0763807335788</v>
      </c>
      <c r="AB25" s="58">
        <v>40565.120068974589</v>
      </c>
      <c r="AC25" s="58">
        <v>2961.9847833152148</v>
      </c>
      <c r="AD25" s="58">
        <v>3505.5076095559393</v>
      </c>
      <c r="AE25" s="58">
        <v>3877.6092873112752</v>
      </c>
      <c r="AF25" s="58">
        <v>3950.4447891170962</v>
      </c>
      <c r="AG25" s="58">
        <v>4611.1369633953454</v>
      </c>
      <c r="AH25" s="58">
        <v>3857.8511362306845</v>
      </c>
      <c r="AI25" s="58">
        <v>4524.7179142716368</v>
      </c>
      <c r="AJ25" s="58">
        <v>4134.6031093387928</v>
      </c>
      <c r="AK25" s="58">
        <v>4735.247244140427</v>
      </c>
      <c r="AL25" s="58">
        <v>2998.2094237634333</v>
      </c>
      <c r="AM25" s="58">
        <v>2883.0288802541882</v>
      </c>
      <c r="AN25" s="58">
        <v>6958.0433914736095</v>
      </c>
      <c r="AO25" s="58">
        <v>48998.384532167649</v>
      </c>
      <c r="AP25" s="58">
        <v>2539.6305930920216</v>
      </c>
      <c r="AQ25" s="58">
        <v>3240.4094041836747</v>
      </c>
      <c r="AR25" s="58">
        <v>4206.7192242996089</v>
      </c>
      <c r="AS25" s="58">
        <v>5126.7046861639219</v>
      </c>
      <c r="AT25" s="58">
        <v>4362.1321412767811</v>
      </c>
      <c r="AU25" s="58">
        <v>3911.6616303917112</v>
      </c>
      <c r="AV25" s="58">
        <v>1682.8865214002014</v>
      </c>
      <c r="AW25" s="58">
        <v>4587.10301191299</v>
      </c>
      <c r="AX25" s="58">
        <v>2743.2573761948634</v>
      </c>
      <c r="AY25" s="58">
        <v>2322.7762777112894</v>
      </c>
      <c r="AZ25" s="58">
        <v>3686.2060738386508</v>
      </c>
      <c r="BA25" s="58">
        <v>5012.1106850748129</v>
      </c>
      <c r="BB25" s="58">
        <v>43421.597625540518</v>
      </c>
      <c r="BC25" s="58">
        <v>3545.155935942767</v>
      </c>
    </row>
    <row r="26" spans="1:55" s="31" customFormat="1" ht="15.75" customHeight="1" x14ac:dyDescent="0.2">
      <c r="A26" s="55" t="s">
        <v>122</v>
      </c>
      <c r="B26" s="55" t="s">
        <v>297</v>
      </c>
      <c r="C26" s="34">
        <v>107.88685365773003</v>
      </c>
      <c r="D26" s="34">
        <v>98.934515632004121</v>
      </c>
      <c r="E26" s="34">
        <v>91.792830676914477</v>
      </c>
      <c r="F26" s="34">
        <v>92.064238638622626</v>
      </c>
      <c r="G26" s="34">
        <v>319.8419056972283</v>
      </c>
      <c r="H26" s="34">
        <v>152.04438489522826</v>
      </c>
      <c r="I26" s="34">
        <v>126.24874466385202</v>
      </c>
      <c r="J26" s="34">
        <v>154.82955344745812</v>
      </c>
      <c r="K26" s="34">
        <v>328.22227099065765</v>
      </c>
      <c r="L26" s="34">
        <v>279.34685884000703</v>
      </c>
      <c r="M26" s="34">
        <v>167.10690175400751</v>
      </c>
      <c r="N26" s="34">
        <v>268.96888715893442</v>
      </c>
      <c r="O26" s="34">
        <v>2187.2879460526447</v>
      </c>
      <c r="P26" s="34">
        <v>117.70243984934933</v>
      </c>
      <c r="Q26" s="34">
        <v>77.298002076778332</v>
      </c>
      <c r="R26" s="34">
        <v>168.52884238202208</v>
      </c>
      <c r="S26" s="34">
        <v>259.41767195432544</v>
      </c>
      <c r="T26" s="34">
        <v>89.022042767954829</v>
      </c>
      <c r="U26" s="34">
        <v>150.1745671824803</v>
      </c>
      <c r="V26" s="34">
        <v>437.58658210503415</v>
      </c>
      <c r="W26" s="34">
        <v>162.00209396849985</v>
      </c>
      <c r="X26" s="34">
        <v>95.29729817018459</v>
      </c>
      <c r="Y26" s="34">
        <v>167.69927720165632</v>
      </c>
      <c r="Z26" s="34">
        <v>625.24142869334071</v>
      </c>
      <c r="AA26" s="34">
        <v>204.81576733980722</v>
      </c>
      <c r="AB26" s="34">
        <v>2554.7860136914333</v>
      </c>
      <c r="AC26" s="34">
        <v>209.58144425555867</v>
      </c>
      <c r="AD26" s="34">
        <v>224.6045494486942</v>
      </c>
      <c r="AE26" s="34">
        <v>150.85547949547779</v>
      </c>
      <c r="AF26" s="34">
        <v>176.68494266509609</v>
      </c>
      <c r="AG26" s="34">
        <v>413.64806625062158</v>
      </c>
      <c r="AH26" s="34">
        <v>532.47813333194824</v>
      </c>
      <c r="AI26" s="34">
        <v>254.41884099175527</v>
      </c>
      <c r="AJ26" s="34">
        <v>1246.6980909759861</v>
      </c>
      <c r="AK26" s="34">
        <v>574.21372816035569</v>
      </c>
      <c r="AL26" s="34">
        <v>290.41974646249997</v>
      </c>
      <c r="AM26" s="34">
        <v>224.54843910349945</v>
      </c>
      <c r="AN26" s="34">
        <v>261.13709609730375</v>
      </c>
      <c r="AO26" s="34">
        <v>4559.2885572387968</v>
      </c>
      <c r="AP26" s="34">
        <v>171.99846871136529</v>
      </c>
      <c r="AQ26" s="34">
        <v>253.02510931576205</v>
      </c>
      <c r="AR26" s="34">
        <v>173.29155468765103</v>
      </c>
      <c r="AS26" s="34">
        <v>154.10932980706781</v>
      </c>
      <c r="AT26" s="34">
        <v>1180.3248814049646</v>
      </c>
      <c r="AU26" s="34">
        <v>190.25644890348588</v>
      </c>
      <c r="AV26" s="34">
        <v>564.68837002115902</v>
      </c>
      <c r="AW26" s="34">
        <v>118.16959720015409</v>
      </c>
      <c r="AX26" s="34">
        <v>165.31921272995959</v>
      </c>
      <c r="AY26" s="34">
        <v>569.28218941698503</v>
      </c>
      <c r="AZ26" s="34">
        <v>1664.0670684198246</v>
      </c>
      <c r="BA26" s="34">
        <v>178.73058578066923</v>
      </c>
      <c r="BB26" s="34">
        <v>5383.2628163990485</v>
      </c>
      <c r="BC26" s="34">
        <v>295.07866204698769</v>
      </c>
    </row>
    <row r="27" spans="1:55" s="31" customFormat="1" ht="15.75" customHeight="1" x14ac:dyDescent="0.2">
      <c r="A27" s="227" t="s">
        <v>122</v>
      </c>
      <c r="B27" s="227" t="s">
        <v>298</v>
      </c>
      <c r="C27" s="25">
        <v>2731.437629901578</v>
      </c>
      <c r="D27" s="25">
        <v>2510.0819030991788</v>
      </c>
      <c r="E27" s="25">
        <v>3220.2215513508895</v>
      </c>
      <c r="F27" s="25">
        <v>2950.7303224745078</v>
      </c>
      <c r="G27" s="25">
        <v>2889.1793305897531</v>
      </c>
      <c r="H27" s="25">
        <v>3374.0545101464513</v>
      </c>
      <c r="I27" s="25">
        <v>3259.8026631516022</v>
      </c>
      <c r="J27" s="25">
        <v>3634.6851094300555</v>
      </c>
      <c r="K27" s="25">
        <v>3613.2997387480427</v>
      </c>
      <c r="L27" s="25">
        <v>3809.1388635085577</v>
      </c>
      <c r="M27" s="25">
        <v>3402.9236300829052</v>
      </c>
      <c r="N27" s="25">
        <v>4050.3654360479004</v>
      </c>
      <c r="O27" s="25">
        <v>39445.92068853142</v>
      </c>
      <c r="P27" s="58">
        <v>3209.9890936197316</v>
      </c>
      <c r="Q27" s="58">
        <v>2946.7621256008479</v>
      </c>
      <c r="R27" s="58">
        <v>2946.296475772001</v>
      </c>
      <c r="S27" s="58">
        <v>2988.6698899759731</v>
      </c>
      <c r="T27" s="58">
        <v>2658.7610758805654</v>
      </c>
      <c r="U27" s="58">
        <v>3132.7644144180626</v>
      </c>
      <c r="V27" s="58">
        <v>2637.4399192730507</v>
      </c>
      <c r="W27" s="58">
        <v>2657.7542263255095</v>
      </c>
      <c r="X27" s="58">
        <v>3600.5000848208028</v>
      </c>
      <c r="Y27" s="58">
        <v>4712.0229360028843</v>
      </c>
      <c r="Z27" s="58">
        <v>3939.8196574649069</v>
      </c>
      <c r="AA27" s="58">
        <v>5547.9776913226751</v>
      </c>
      <c r="AB27" s="58">
        <v>40978.757590477006</v>
      </c>
      <c r="AC27" s="58">
        <v>2973.1773186770029</v>
      </c>
      <c r="AD27" s="58">
        <v>2426.163784097706</v>
      </c>
      <c r="AE27" s="58">
        <v>2615.6510143120854</v>
      </c>
      <c r="AF27" s="58">
        <v>2270.5023282637462</v>
      </c>
      <c r="AG27" s="58">
        <v>2411.9814540546736</v>
      </c>
      <c r="AH27" s="58">
        <v>1983.7337862870681</v>
      </c>
      <c r="AI27" s="58">
        <v>2476.8636004851351</v>
      </c>
      <c r="AJ27" s="58">
        <v>2245.9962292098339</v>
      </c>
      <c r="AK27" s="58">
        <v>2048.4580360273112</v>
      </c>
      <c r="AL27" s="58">
        <v>2194.4230692298097</v>
      </c>
      <c r="AM27" s="58">
        <v>1994.4990748117521</v>
      </c>
      <c r="AN27" s="58">
        <v>918.69541188179062</v>
      </c>
      <c r="AO27" s="58">
        <v>26560.145107337921</v>
      </c>
      <c r="AP27" s="58">
        <v>1642.657516677888</v>
      </c>
      <c r="AQ27" s="58">
        <v>286.23118012572826</v>
      </c>
      <c r="AR27" s="58">
        <v>259.41058757564622</v>
      </c>
      <c r="AS27" s="58">
        <v>425.33397503889944</v>
      </c>
      <c r="AT27" s="58">
        <v>328.43283262517315</v>
      </c>
      <c r="AU27" s="58">
        <v>349.69575713080621</v>
      </c>
      <c r="AV27" s="58">
        <v>409.26958436962525</v>
      </c>
      <c r="AW27" s="58">
        <v>192.3483634622398</v>
      </c>
      <c r="AX27" s="58">
        <v>662.41778873758005</v>
      </c>
      <c r="AY27" s="58">
        <v>366.57784391213664</v>
      </c>
      <c r="AZ27" s="58">
        <v>320.59541050574239</v>
      </c>
      <c r="BA27" s="58">
        <v>380.04946689412719</v>
      </c>
      <c r="BB27" s="58">
        <v>5623.0203070555935</v>
      </c>
      <c r="BC27" s="58">
        <v>422.23869159565243</v>
      </c>
    </row>
    <row r="28" spans="1:55" s="31" customFormat="1" ht="15.75" customHeight="1" x14ac:dyDescent="0.2">
      <c r="A28" s="55" t="s">
        <v>122</v>
      </c>
      <c r="B28" s="55" t="s">
        <v>299</v>
      </c>
      <c r="C28" s="34">
        <v>5365.4899139514173</v>
      </c>
      <c r="D28" s="34">
        <v>4604.4787728872252</v>
      </c>
      <c r="E28" s="34">
        <v>4200.1281622201914</v>
      </c>
      <c r="F28" s="34">
        <v>4009.1756301506321</v>
      </c>
      <c r="G28" s="34">
        <v>4052.5932836809193</v>
      </c>
      <c r="H28" s="34">
        <v>4733.9032249857955</v>
      </c>
      <c r="I28" s="34">
        <v>4862.2049470768443</v>
      </c>
      <c r="J28" s="34">
        <v>5945.3878999123472</v>
      </c>
      <c r="K28" s="34">
        <v>5461.9082557467882</v>
      </c>
      <c r="L28" s="34">
        <v>6443.8277529846982</v>
      </c>
      <c r="M28" s="34">
        <v>6335.245536834891</v>
      </c>
      <c r="N28" s="34">
        <v>6486.3695685373559</v>
      </c>
      <c r="O28" s="34">
        <v>62500.7129489691</v>
      </c>
      <c r="P28" s="34">
        <v>6033.6296750963156</v>
      </c>
      <c r="Q28" s="34">
        <v>5192.5583671005006</v>
      </c>
      <c r="R28" s="34">
        <v>5318.0826051257154</v>
      </c>
      <c r="S28" s="34">
        <v>4883.8799288789023</v>
      </c>
      <c r="T28" s="34">
        <v>4431.6877614166451</v>
      </c>
      <c r="U28" s="34">
        <v>5233.3930749762039</v>
      </c>
      <c r="V28" s="34">
        <v>5345.1670306266924</v>
      </c>
      <c r="W28" s="34">
        <v>5733.8715041414798</v>
      </c>
      <c r="X28" s="34">
        <v>6081.9501326916979</v>
      </c>
      <c r="Y28" s="34">
        <v>5874.7432282395184</v>
      </c>
      <c r="Z28" s="34">
        <v>6229.6067962022389</v>
      </c>
      <c r="AA28" s="34">
        <v>6306.3262453683092</v>
      </c>
      <c r="AB28" s="34">
        <v>66664.896349864212</v>
      </c>
      <c r="AC28" s="34">
        <v>6345.9177543843807</v>
      </c>
      <c r="AD28" s="34">
        <v>5553.6242858286023</v>
      </c>
      <c r="AE28" s="34">
        <v>5082.752066735824</v>
      </c>
      <c r="AF28" s="34">
        <v>5983.5547038132263</v>
      </c>
      <c r="AG28" s="34">
        <v>5579.4356311194097</v>
      </c>
      <c r="AH28" s="34">
        <v>5787.3516775638245</v>
      </c>
      <c r="AI28" s="34">
        <v>6074.2826816790648</v>
      </c>
      <c r="AJ28" s="34">
        <v>6466.1666796527943</v>
      </c>
      <c r="AK28" s="34">
        <v>6715.2634018931412</v>
      </c>
      <c r="AL28" s="34">
        <v>6156.8663856904504</v>
      </c>
      <c r="AM28" s="34">
        <v>6432.8885236811266</v>
      </c>
      <c r="AN28" s="34">
        <v>6103.0675974427159</v>
      </c>
      <c r="AO28" s="34">
        <v>72281.17138948456</v>
      </c>
      <c r="AP28" s="34">
        <v>4871.4555007807321</v>
      </c>
      <c r="AQ28" s="34">
        <v>5098.9520221901912</v>
      </c>
      <c r="AR28" s="34">
        <v>6185.0498346899712</v>
      </c>
      <c r="AS28" s="34">
        <v>4312.2170148542364</v>
      </c>
      <c r="AT28" s="34">
        <v>4918.1187520519206</v>
      </c>
      <c r="AU28" s="34">
        <v>5406.4752801149389</v>
      </c>
      <c r="AV28" s="34">
        <v>6050.5331799002706</v>
      </c>
      <c r="AW28" s="34">
        <v>7190.6266976202096</v>
      </c>
      <c r="AX28" s="34">
        <v>7030.8769643252353</v>
      </c>
      <c r="AY28" s="34">
        <v>9435.6482845185292</v>
      </c>
      <c r="AZ28" s="34">
        <v>4213.4158849501046</v>
      </c>
      <c r="BA28" s="34">
        <v>3976.5785574978422</v>
      </c>
      <c r="BB28" s="34">
        <v>68689.947973494185</v>
      </c>
      <c r="BC28" s="34">
        <v>3799.4222729841381</v>
      </c>
    </row>
    <row r="29" spans="1:55" s="31" customFormat="1" ht="15.75" customHeight="1" x14ac:dyDescent="0.2">
      <c r="A29" s="61" t="s">
        <v>122</v>
      </c>
      <c r="B29" s="61" t="s">
        <v>300</v>
      </c>
      <c r="C29" s="68">
        <v>2608.6530965471675</v>
      </c>
      <c r="D29" s="68">
        <v>1054.6403105530321</v>
      </c>
      <c r="E29" s="68">
        <v>1924.4733325820637</v>
      </c>
      <c r="F29" s="68">
        <v>2953.2191294343106</v>
      </c>
      <c r="G29" s="68">
        <v>9789.3217641080664</v>
      </c>
      <c r="H29" s="68">
        <v>2110.4692044808899</v>
      </c>
      <c r="I29" s="68">
        <v>6696.7750619304106</v>
      </c>
      <c r="J29" s="68">
        <v>1640.9152772963178</v>
      </c>
      <c r="K29" s="68">
        <v>4077.5079048847092</v>
      </c>
      <c r="L29" s="68">
        <v>2660.1526671985703</v>
      </c>
      <c r="M29" s="68">
        <v>3632.9640320265612</v>
      </c>
      <c r="N29" s="68">
        <v>9338.7172104402744</v>
      </c>
      <c r="O29" s="68">
        <v>48487.808991482379</v>
      </c>
      <c r="P29" s="68">
        <v>1748.7262959655816</v>
      </c>
      <c r="Q29" s="68">
        <v>1936.4605763450261</v>
      </c>
      <c r="R29" s="68">
        <v>1943.862055065573</v>
      </c>
      <c r="S29" s="68">
        <v>5261.2569702883575</v>
      </c>
      <c r="T29" s="68">
        <v>1837.1915045576779</v>
      </c>
      <c r="U29" s="68">
        <v>3299.8423956873139</v>
      </c>
      <c r="V29" s="68">
        <v>6242.4283839128184</v>
      </c>
      <c r="W29" s="68">
        <v>1935.2886006897595</v>
      </c>
      <c r="X29" s="68">
        <v>5544.2043750221583</v>
      </c>
      <c r="Y29" s="68">
        <v>6145.2995494189527</v>
      </c>
      <c r="Z29" s="68">
        <v>4070.9787565858978</v>
      </c>
      <c r="AA29" s="68">
        <v>11068.741710685612</v>
      </c>
      <c r="AB29" s="68">
        <v>51034.281174224729</v>
      </c>
      <c r="AC29" s="68">
        <v>2215.0121528708378</v>
      </c>
      <c r="AD29" s="68">
        <v>1777.3221687295209</v>
      </c>
      <c r="AE29" s="68">
        <v>4126.8289121160478</v>
      </c>
      <c r="AF29" s="68">
        <v>6867.7698312452039</v>
      </c>
      <c r="AG29" s="68">
        <v>2332.3543241362113</v>
      </c>
      <c r="AH29" s="68">
        <v>3427.5320869943916</v>
      </c>
      <c r="AI29" s="68">
        <v>9040.3670732858482</v>
      </c>
      <c r="AJ29" s="68">
        <v>1904.7117813171421</v>
      </c>
      <c r="AK29" s="68">
        <v>5275.160776378485</v>
      </c>
      <c r="AL29" s="68">
        <v>6663.3624111775198</v>
      </c>
      <c r="AM29" s="68">
        <v>6727.4902176098494</v>
      </c>
      <c r="AN29" s="68">
        <v>8644.2416331958593</v>
      </c>
      <c r="AO29" s="68">
        <v>59002.153369056912</v>
      </c>
      <c r="AP29" s="68">
        <v>2038.9118843154913</v>
      </c>
      <c r="AQ29" s="68">
        <v>1530.9326963365731</v>
      </c>
      <c r="AR29" s="68">
        <v>3356.6352166882098</v>
      </c>
      <c r="AS29" s="68">
        <v>3442.3853326276339</v>
      </c>
      <c r="AT29" s="68">
        <v>4430.0774795135685</v>
      </c>
      <c r="AU29" s="68">
        <v>5072.2977931847818</v>
      </c>
      <c r="AV29" s="68">
        <v>6565.1758912110099</v>
      </c>
      <c r="AW29" s="68">
        <v>1654.7417561012317</v>
      </c>
      <c r="AX29" s="68">
        <v>2822.7171300276505</v>
      </c>
      <c r="AY29" s="68">
        <v>3755.7665677119121</v>
      </c>
      <c r="AZ29" s="68">
        <v>1903.9162569165956</v>
      </c>
      <c r="BA29" s="68">
        <v>15771.648061102836</v>
      </c>
      <c r="BB29" s="68">
        <v>52345.20606573749</v>
      </c>
      <c r="BC29" s="68">
        <v>2335.2582392458353</v>
      </c>
    </row>
    <row r="30" spans="1:55" s="31" customFormat="1" ht="15.75" customHeight="1" x14ac:dyDescent="0.2">
      <c r="A30" s="55" t="s">
        <v>122</v>
      </c>
      <c r="B30" s="55" t="s">
        <v>301</v>
      </c>
      <c r="C30" s="34">
        <v>31.685790813795826</v>
      </c>
      <c r="D30" s="34">
        <v>45.520700813223556</v>
      </c>
      <c r="E30" s="34">
        <v>614.37377512554826</v>
      </c>
      <c r="F30" s="34">
        <v>36.141748102152867</v>
      </c>
      <c r="G30" s="34">
        <v>30.488823230741492</v>
      </c>
      <c r="H30" s="34">
        <v>38.92268683802142</v>
      </c>
      <c r="I30" s="34">
        <v>39.533350989402059</v>
      </c>
      <c r="J30" s="34">
        <v>81.584615424800106</v>
      </c>
      <c r="K30" s="34">
        <v>597.76040107802805</v>
      </c>
      <c r="L30" s="34">
        <v>124.16172908356825</v>
      </c>
      <c r="M30" s="34">
        <v>53.746486322293777</v>
      </c>
      <c r="N30" s="34">
        <v>84.178926068763943</v>
      </c>
      <c r="O30" s="34">
        <v>1778.0990338903396</v>
      </c>
      <c r="P30" s="34">
        <v>65.148826732904894</v>
      </c>
      <c r="Q30" s="34">
        <v>98.268778838721744</v>
      </c>
      <c r="R30" s="34">
        <v>38.564038369338334</v>
      </c>
      <c r="S30" s="34">
        <v>36.917240306976325</v>
      </c>
      <c r="T30" s="34">
        <v>72.979626092311975</v>
      </c>
      <c r="U30" s="34">
        <v>49.835505845261729</v>
      </c>
      <c r="V30" s="34">
        <v>72.410196301994858</v>
      </c>
      <c r="W30" s="34">
        <v>52.531426603218328</v>
      </c>
      <c r="X30" s="34">
        <v>1095.8999504060487</v>
      </c>
      <c r="Y30" s="34">
        <v>109.35661390164654</v>
      </c>
      <c r="Z30" s="34">
        <v>112.07177305100328</v>
      </c>
      <c r="AA30" s="34">
        <v>211.30048343159055</v>
      </c>
      <c r="AB30" s="34">
        <v>2015.284459881017</v>
      </c>
      <c r="AC30" s="34">
        <v>146.88858541554691</v>
      </c>
      <c r="AD30" s="34">
        <v>69.346879432770805</v>
      </c>
      <c r="AE30" s="34">
        <v>139.97594963483206</v>
      </c>
      <c r="AF30" s="34">
        <v>147.06893167019635</v>
      </c>
      <c r="AG30" s="34">
        <v>127.2817755764197</v>
      </c>
      <c r="AH30" s="34">
        <v>128.16423876835768</v>
      </c>
      <c r="AI30" s="34">
        <v>98.380649006133538</v>
      </c>
      <c r="AJ30" s="34">
        <v>152.26292636612598</v>
      </c>
      <c r="AK30" s="34">
        <v>86.998667547264517</v>
      </c>
      <c r="AL30" s="34">
        <v>106.42997832670899</v>
      </c>
      <c r="AM30" s="34">
        <v>102.7810690750016</v>
      </c>
      <c r="AN30" s="34">
        <v>266.94510893476888</v>
      </c>
      <c r="AO30" s="34">
        <v>1572.524759754127</v>
      </c>
      <c r="AP30" s="34">
        <v>117.83216618255989</v>
      </c>
      <c r="AQ30" s="34">
        <v>136.68770212817498</v>
      </c>
      <c r="AR30" s="34">
        <v>188.35603526613949</v>
      </c>
      <c r="AS30" s="34">
        <v>324.57514263152234</v>
      </c>
      <c r="AT30" s="34">
        <v>830.888475464983</v>
      </c>
      <c r="AU30" s="34">
        <v>143.95270196353948</v>
      </c>
      <c r="AV30" s="34">
        <v>169.50864298353073</v>
      </c>
      <c r="AW30" s="34">
        <v>166.60746780738248</v>
      </c>
      <c r="AX30" s="34">
        <v>149.78741587655139</v>
      </c>
      <c r="AY30" s="34">
        <v>116.16787642021646</v>
      </c>
      <c r="AZ30" s="34">
        <v>134.40764886363135</v>
      </c>
      <c r="BA30" s="34">
        <v>213.69194175417277</v>
      </c>
      <c r="BB30" s="34">
        <v>2692.4632173424043</v>
      </c>
      <c r="BC30" s="34">
        <v>153.94684012444313</v>
      </c>
    </row>
    <row r="31" spans="1:55" s="257" customFormat="1" ht="15.75" customHeight="1" x14ac:dyDescent="0.2">
      <c r="A31" s="415" t="s">
        <v>117</v>
      </c>
      <c r="B31" s="415"/>
      <c r="C31" s="292">
        <v>97725.894906731177</v>
      </c>
      <c r="D31" s="292">
        <v>112243.98799127643</v>
      </c>
      <c r="E31" s="292">
        <v>122421.9672441264</v>
      </c>
      <c r="F31" s="292">
        <v>122406.63183936894</v>
      </c>
      <c r="G31" s="292">
        <v>108307.65836630647</v>
      </c>
      <c r="H31" s="292">
        <v>127495.80798301483</v>
      </c>
      <c r="I31" s="292">
        <v>115224.87572737537</v>
      </c>
      <c r="J31" s="292">
        <v>114413.12635062913</v>
      </c>
      <c r="K31" s="292">
        <v>130478.35799606879</v>
      </c>
      <c r="L31" s="292">
        <v>121074.4269592163</v>
      </c>
      <c r="M31" s="292">
        <v>114973.06563519964</v>
      </c>
      <c r="N31" s="292">
        <v>146892.44244982998</v>
      </c>
      <c r="O31" s="292">
        <v>1433658.2434491436</v>
      </c>
      <c r="P31" s="274">
        <v>108268.89201177977</v>
      </c>
      <c r="Q31" s="274">
        <v>113633.32479802475</v>
      </c>
      <c r="R31" s="274">
        <v>124415.71143263426</v>
      </c>
      <c r="S31" s="274">
        <v>124438.07386630433</v>
      </c>
      <c r="T31" s="274">
        <v>122003.94953326395</v>
      </c>
      <c r="U31" s="274">
        <v>142468.55835776875</v>
      </c>
      <c r="V31" s="274">
        <v>139097.36084392713</v>
      </c>
      <c r="W31" s="274">
        <v>146561.8608655374</v>
      </c>
      <c r="X31" s="274">
        <v>133651.6072594476</v>
      </c>
      <c r="Y31" s="274">
        <v>147770.98605111928</v>
      </c>
      <c r="Z31" s="274">
        <v>144814.43373770016</v>
      </c>
      <c r="AA31" s="274">
        <v>168945.59175369801</v>
      </c>
      <c r="AB31" s="274">
        <v>1616070.3505112051</v>
      </c>
      <c r="AC31" s="274">
        <v>144100.79668143997</v>
      </c>
      <c r="AD31" s="274">
        <v>149378.95392964591</v>
      </c>
      <c r="AE31" s="274">
        <v>150316.80182424709</v>
      </c>
      <c r="AF31" s="274">
        <v>166214.07454707962</v>
      </c>
      <c r="AG31" s="274">
        <v>159053.62657275057</v>
      </c>
      <c r="AH31" s="274">
        <v>158498.23215512955</v>
      </c>
      <c r="AI31" s="274">
        <v>180027.19780681308</v>
      </c>
      <c r="AJ31" s="274">
        <v>174288.88989726044</v>
      </c>
      <c r="AK31" s="274">
        <v>154990.48738445016</v>
      </c>
      <c r="AL31" s="274">
        <v>162912.29659713057</v>
      </c>
      <c r="AM31" s="274">
        <v>155423.88279609804</v>
      </c>
      <c r="AN31" s="274">
        <v>208617.28274512434</v>
      </c>
      <c r="AO31" s="274">
        <v>1963822.5229371693</v>
      </c>
      <c r="AP31" s="274">
        <v>151273.41344902149</v>
      </c>
      <c r="AQ31" s="274">
        <v>160952.45653036889</v>
      </c>
      <c r="AR31" s="274">
        <v>167724.84112224513</v>
      </c>
      <c r="AS31" s="274">
        <v>168263.05860915701</v>
      </c>
      <c r="AT31" s="274">
        <v>160135.57873434387</v>
      </c>
      <c r="AU31" s="274">
        <v>168029.06298951773</v>
      </c>
      <c r="AV31" s="274">
        <v>183466.49435847555</v>
      </c>
      <c r="AW31" s="274">
        <v>184804.48277794354</v>
      </c>
      <c r="AX31" s="274">
        <v>196291.70558627025</v>
      </c>
      <c r="AY31" s="274">
        <v>176396.07990806576</v>
      </c>
      <c r="AZ31" s="274">
        <v>171753.18696808349</v>
      </c>
      <c r="BA31" s="274">
        <v>236365.89500152043</v>
      </c>
      <c r="BB31" s="274">
        <v>2125456.2560350131</v>
      </c>
      <c r="BC31" s="274">
        <v>165431.60625367283</v>
      </c>
    </row>
    <row r="32" spans="1:55" s="31" customFormat="1" ht="15.75" customHeight="1" x14ac:dyDescent="0.2">
      <c r="A32" s="65" t="s">
        <v>122</v>
      </c>
      <c r="B32" s="55" t="s">
        <v>291</v>
      </c>
      <c r="C32" s="30">
        <v>19280.349541609237</v>
      </c>
      <c r="D32" s="30">
        <v>23069.414373785199</v>
      </c>
      <c r="E32" s="30">
        <v>24987.625406385065</v>
      </c>
      <c r="F32" s="30">
        <v>23498.795406885671</v>
      </c>
      <c r="G32" s="30">
        <v>21129.53914599885</v>
      </c>
      <c r="H32" s="30">
        <v>24503.128312542915</v>
      </c>
      <c r="I32" s="30">
        <v>20766.024411164417</v>
      </c>
      <c r="J32" s="30">
        <v>20629.221558316243</v>
      </c>
      <c r="K32" s="30">
        <v>21364.149997372384</v>
      </c>
      <c r="L32" s="30">
        <v>21229.945509840218</v>
      </c>
      <c r="M32" s="30">
        <v>22017.508884652252</v>
      </c>
      <c r="N32" s="30">
        <v>24116.91022445554</v>
      </c>
      <c r="O32" s="30">
        <v>266592.61277300795</v>
      </c>
      <c r="P32" s="30">
        <v>19002.992755350355</v>
      </c>
      <c r="Q32" s="30">
        <v>19539.958932879454</v>
      </c>
      <c r="R32" s="30">
        <v>22750.488198474955</v>
      </c>
      <c r="S32" s="30">
        <v>22364.30141041</v>
      </c>
      <c r="T32" s="30">
        <v>24267.638193254155</v>
      </c>
      <c r="U32" s="30">
        <v>25252.904307651483</v>
      </c>
      <c r="V32" s="30">
        <v>24471.29166427426</v>
      </c>
      <c r="W32" s="30">
        <v>24653.12371599648</v>
      </c>
      <c r="X32" s="30">
        <v>22289.862740126522</v>
      </c>
      <c r="Y32" s="30">
        <v>24904.055405142848</v>
      </c>
      <c r="Z32" s="30">
        <v>24464.066761007005</v>
      </c>
      <c r="AA32" s="30">
        <v>30196.71735279548</v>
      </c>
      <c r="AB32" s="30">
        <v>284157.40143736301</v>
      </c>
      <c r="AC32" s="30">
        <v>22082.859242652823</v>
      </c>
      <c r="AD32" s="30">
        <v>25584.700847258839</v>
      </c>
      <c r="AE32" s="30">
        <v>25178.589074784144</v>
      </c>
      <c r="AF32" s="30">
        <v>25634.672006698631</v>
      </c>
      <c r="AG32" s="30">
        <v>23293.330682682888</v>
      </c>
      <c r="AH32" s="30">
        <v>25811.586667207259</v>
      </c>
      <c r="AI32" s="30">
        <v>26385.126519741742</v>
      </c>
      <c r="AJ32" s="30">
        <v>25597.131219276631</v>
      </c>
      <c r="AK32" s="30">
        <v>25586.645358609523</v>
      </c>
      <c r="AL32" s="30">
        <v>26584.046830670119</v>
      </c>
      <c r="AM32" s="30">
        <v>23911.188392047319</v>
      </c>
      <c r="AN32" s="30">
        <v>32719.398652453387</v>
      </c>
      <c r="AO32" s="30">
        <v>308369.27549408335</v>
      </c>
      <c r="AP32" s="30">
        <v>21745.740665396133</v>
      </c>
      <c r="AQ32" s="30">
        <v>22922.637144345234</v>
      </c>
      <c r="AR32" s="30">
        <v>24930.015129251176</v>
      </c>
      <c r="AS32" s="30">
        <v>20524.896151168388</v>
      </c>
      <c r="AT32" s="30">
        <v>21030.075320337419</v>
      </c>
      <c r="AU32" s="30">
        <v>26393.087864562698</v>
      </c>
      <c r="AV32" s="30">
        <v>21693.36327752826</v>
      </c>
      <c r="AW32" s="30">
        <v>21958.42911471258</v>
      </c>
      <c r="AX32" s="30">
        <v>23144.378223308693</v>
      </c>
      <c r="AY32" s="30">
        <v>21187.484393351489</v>
      </c>
      <c r="AZ32" s="30">
        <v>22521.89672097232</v>
      </c>
      <c r="BA32" s="30">
        <v>32272.077911506345</v>
      </c>
      <c r="BB32" s="30">
        <v>280324.08191644069</v>
      </c>
      <c r="BC32" s="30">
        <v>21375.78896984403</v>
      </c>
    </row>
    <row r="33" spans="1:55" s="31" customFormat="1" ht="15.75" customHeight="1" x14ac:dyDescent="0.2">
      <c r="A33" s="227" t="s">
        <v>122</v>
      </c>
      <c r="B33" s="227" t="s">
        <v>292</v>
      </c>
      <c r="C33" s="25">
        <v>1539.2362170240515</v>
      </c>
      <c r="D33" s="25">
        <v>2094.7871299796557</v>
      </c>
      <c r="E33" s="25">
        <v>2041.193859126623</v>
      </c>
      <c r="F33" s="25">
        <v>2780.8737294297734</v>
      </c>
      <c r="G33" s="25">
        <v>1779.7113140820406</v>
      </c>
      <c r="H33" s="25">
        <v>2914.4154236238901</v>
      </c>
      <c r="I33" s="25">
        <v>2047.1374864680708</v>
      </c>
      <c r="J33" s="25">
        <v>2634.0068755501534</v>
      </c>
      <c r="K33" s="25">
        <v>2375.8505123655418</v>
      </c>
      <c r="L33" s="25">
        <v>2684.1155419775919</v>
      </c>
      <c r="M33" s="25">
        <v>1766.0219748576151</v>
      </c>
      <c r="N33" s="25">
        <v>3775.5232994489952</v>
      </c>
      <c r="O33" s="25">
        <v>28432.873363934006</v>
      </c>
      <c r="P33" s="58">
        <v>2182.2214439877803</v>
      </c>
      <c r="Q33" s="58">
        <v>2826.7006029944118</v>
      </c>
      <c r="R33" s="58">
        <v>2064.0352087110418</v>
      </c>
      <c r="S33" s="58">
        <v>2832.4275648786352</v>
      </c>
      <c r="T33" s="58">
        <v>1865.7076854255245</v>
      </c>
      <c r="U33" s="58">
        <v>3138.203127277875</v>
      </c>
      <c r="V33" s="58">
        <v>2142.965474312095</v>
      </c>
      <c r="W33" s="58">
        <v>3450.7755855623464</v>
      </c>
      <c r="X33" s="58">
        <v>2216.3646385643142</v>
      </c>
      <c r="Y33" s="58">
        <v>4222.7744161885566</v>
      </c>
      <c r="Z33" s="58">
        <v>3230.0051814010294</v>
      </c>
      <c r="AA33" s="58">
        <v>4812.2542937453973</v>
      </c>
      <c r="AB33" s="58">
        <v>34984.435223049011</v>
      </c>
      <c r="AC33" s="58">
        <v>2152.4033966449979</v>
      </c>
      <c r="AD33" s="58">
        <v>2180.9838148568501</v>
      </c>
      <c r="AE33" s="58">
        <v>3206.6890457833606</v>
      </c>
      <c r="AF33" s="58">
        <v>2929.9067401843386</v>
      </c>
      <c r="AG33" s="58">
        <v>2009.4538015502817</v>
      </c>
      <c r="AH33" s="58">
        <v>3718.759314405349</v>
      </c>
      <c r="AI33" s="58">
        <v>2141.8506818273713</v>
      </c>
      <c r="AJ33" s="58">
        <v>3333.7599659260986</v>
      </c>
      <c r="AK33" s="58">
        <v>2072.1667527260552</v>
      </c>
      <c r="AL33" s="58">
        <v>3768.1136706459856</v>
      </c>
      <c r="AM33" s="58">
        <v>2957.1211368674512</v>
      </c>
      <c r="AN33" s="58">
        <v>5054.7706514679548</v>
      </c>
      <c r="AO33" s="58">
        <v>35525.978972886092</v>
      </c>
      <c r="AP33" s="58">
        <v>765.29341948030049</v>
      </c>
      <c r="AQ33" s="58">
        <v>2507.327123632796</v>
      </c>
      <c r="AR33" s="58">
        <v>2103.6803232729453</v>
      </c>
      <c r="AS33" s="58">
        <v>3118.7934845079503</v>
      </c>
      <c r="AT33" s="58">
        <v>2559.8834747274814</v>
      </c>
      <c r="AU33" s="58">
        <v>3924.0464909359207</v>
      </c>
      <c r="AV33" s="58">
        <v>1307.6629916972913</v>
      </c>
      <c r="AW33" s="58">
        <v>3688.8872266911176</v>
      </c>
      <c r="AX33" s="58">
        <v>2175.0958387766923</v>
      </c>
      <c r="AY33" s="58">
        <v>3286.2506185885263</v>
      </c>
      <c r="AZ33" s="58">
        <v>3222.8991376540139</v>
      </c>
      <c r="BA33" s="58">
        <v>5386.8680416312909</v>
      </c>
      <c r="BB33" s="58">
        <v>34046.688171596325</v>
      </c>
      <c r="BC33" s="58">
        <v>682.7941292920641</v>
      </c>
    </row>
    <row r="34" spans="1:55" s="31" customFormat="1" ht="15.75" customHeight="1" x14ac:dyDescent="0.2">
      <c r="A34" s="55" t="s">
        <v>122</v>
      </c>
      <c r="B34" s="55" t="s">
        <v>293</v>
      </c>
      <c r="C34" s="34">
        <v>72212.723312392627</v>
      </c>
      <c r="D34" s="34">
        <v>82488.983660457496</v>
      </c>
      <c r="E34" s="34">
        <v>89747.256138145109</v>
      </c>
      <c r="F34" s="34">
        <v>92346.552459823855</v>
      </c>
      <c r="G34" s="34">
        <v>80335.604785502175</v>
      </c>
      <c r="H34" s="34">
        <v>94302.937365263861</v>
      </c>
      <c r="I34" s="34">
        <v>87244.613001527541</v>
      </c>
      <c r="J34" s="34">
        <v>86852.789603153171</v>
      </c>
      <c r="K34" s="34">
        <v>102541.62436502744</v>
      </c>
      <c r="L34" s="34">
        <v>92947.09216006902</v>
      </c>
      <c r="M34" s="34">
        <v>85692.849935342892</v>
      </c>
      <c r="N34" s="34">
        <v>113226.29168416004</v>
      </c>
      <c r="O34" s="34">
        <v>1079939.3184708653</v>
      </c>
      <c r="P34" s="34">
        <v>84023.827083858196</v>
      </c>
      <c r="Q34" s="34">
        <v>87161.692080698238</v>
      </c>
      <c r="R34" s="34">
        <v>95531.079268737492</v>
      </c>
      <c r="S34" s="34">
        <v>94747.614215627196</v>
      </c>
      <c r="T34" s="34">
        <v>91071.922209087541</v>
      </c>
      <c r="U34" s="34">
        <v>106689.16345748697</v>
      </c>
      <c r="V34" s="34">
        <v>107872.58558705389</v>
      </c>
      <c r="W34" s="34">
        <v>114155.22696298055</v>
      </c>
      <c r="X34" s="34">
        <v>104161.31013190551</v>
      </c>
      <c r="Y34" s="34">
        <v>112507.03042886418</v>
      </c>
      <c r="Z34" s="34">
        <v>112199.35607107524</v>
      </c>
      <c r="AA34" s="34">
        <v>126744.98101949894</v>
      </c>
      <c r="AB34" s="34">
        <v>1236865.788516874</v>
      </c>
      <c r="AC34" s="34">
        <v>115482.77973643321</v>
      </c>
      <c r="AD34" s="34">
        <v>112948.58636391899</v>
      </c>
      <c r="AE34" s="34">
        <v>116957.69618815021</v>
      </c>
      <c r="AF34" s="34">
        <v>129592.46975573541</v>
      </c>
      <c r="AG34" s="34">
        <v>126065.49070403297</v>
      </c>
      <c r="AH34" s="34">
        <v>122449.92966964103</v>
      </c>
      <c r="AI34" s="34">
        <v>146740.10428218791</v>
      </c>
      <c r="AJ34" s="34">
        <v>136856.66674811271</v>
      </c>
      <c r="AK34" s="34">
        <v>123025.2148099974</v>
      </c>
      <c r="AL34" s="34">
        <v>128367.00354046052</v>
      </c>
      <c r="AM34" s="34">
        <v>124281.58575913378</v>
      </c>
      <c r="AN34" s="34">
        <v>160254.17175396023</v>
      </c>
      <c r="AO34" s="34">
        <v>1543021.6993117644</v>
      </c>
      <c r="AP34" s="34">
        <v>124981.56634034349</v>
      </c>
      <c r="AQ34" s="34">
        <v>129352.45919512984</v>
      </c>
      <c r="AR34" s="34">
        <v>134610.68270496782</v>
      </c>
      <c r="AS34" s="34">
        <v>137080.133740107</v>
      </c>
      <c r="AT34" s="34">
        <v>131744.29219827053</v>
      </c>
      <c r="AU34" s="34">
        <v>131464.34616754905</v>
      </c>
      <c r="AV34" s="34">
        <v>150762.37591804843</v>
      </c>
      <c r="AW34" s="34">
        <v>152509.38717084264</v>
      </c>
      <c r="AX34" s="34">
        <v>164114.59404818917</v>
      </c>
      <c r="AY34" s="34">
        <v>144986.21590728516</v>
      </c>
      <c r="AZ34" s="34">
        <v>140193.69988566541</v>
      </c>
      <c r="BA34" s="34">
        <v>187136.56431483434</v>
      </c>
      <c r="BB34" s="34">
        <v>1728936.3175912329</v>
      </c>
      <c r="BC34" s="34">
        <v>138779.01385239913</v>
      </c>
    </row>
    <row r="35" spans="1:55" s="31" customFormat="1" ht="15.75" customHeight="1" x14ac:dyDescent="0.2">
      <c r="A35" s="227" t="s">
        <v>122</v>
      </c>
      <c r="B35" s="227" t="s">
        <v>294</v>
      </c>
      <c r="C35" s="25">
        <v>521.01050020122898</v>
      </c>
      <c r="D35" s="25">
        <v>546.71235188750995</v>
      </c>
      <c r="E35" s="25">
        <v>570.79102000215221</v>
      </c>
      <c r="F35" s="25">
        <v>533.53113724241268</v>
      </c>
      <c r="G35" s="25">
        <v>452.50412829258119</v>
      </c>
      <c r="H35" s="25">
        <v>394.02491456289266</v>
      </c>
      <c r="I35" s="25">
        <v>523.77397287691065</v>
      </c>
      <c r="J35" s="25">
        <v>516.83582151928545</v>
      </c>
      <c r="K35" s="25">
        <v>552.04277467937823</v>
      </c>
      <c r="L35" s="25">
        <v>547.34950612302293</v>
      </c>
      <c r="M35" s="25">
        <v>470.93704173658671</v>
      </c>
      <c r="N35" s="25">
        <v>558.95984733825151</v>
      </c>
      <c r="O35" s="25">
        <v>6188.4730164622133</v>
      </c>
      <c r="P35" s="58">
        <v>432.30283478318438</v>
      </c>
      <c r="Q35" s="58">
        <v>566.28342559121825</v>
      </c>
      <c r="R35" s="58">
        <v>493.52057872912758</v>
      </c>
      <c r="S35" s="58">
        <v>429.58549453578155</v>
      </c>
      <c r="T35" s="58">
        <v>478.49171779777532</v>
      </c>
      <c r="U35" s="58">
        <v>505.3838340028027</v>
      </c>
      <c r="V35" s="58">
        <v>452.62061720778917</v>
      </c>
      <c r="W35" s="58">
        <v>498.69959770562622</v>
      </c>
      <c r="X35" s="58">
        <v>548.22566362915461</v>
      </c>
      <c r="Y35" s="58">
        <v>463.35487037247975</v>
      </c>
      <c r="Z35" s="58">
        <v>487.19167238755585</v>
      </c>
      <c r="AA35" s="58">
        <v>729.99976067558964</v>
      </c>
      <c r="AB35" s="58">
        <v>6085.6600674180854</v>
      </c>
      <c r="AC35" s="58">
        <v>568.31955804187601</v>
      </c>
      <c r="AD35" s="58">
        <v>534.60735445339083</v>
      </c>
      <c r="AE35" s="58">
        <v>610.4238698425811</v>
      </c>
      <c r="AF35" s="58">
        <v>538.6999193204141</v>
      </c>
      <c r="AG35" s="58">
        <v>1046.8099363259544</v>
      </c>
      <c r="AH35" s="58">
        <v>1005.5798003214113</v>
      </c>
      <c r="AI35" s="58">
        <v>408.54369402174672</v>
      </c>
      <c r="AJ35" s="58">
        <v>363.50980553024903</v>
      </c>
      <c r="AK35" s="58">
        <v>474.14301308695116</v>
      </c>
      <c r="AL35" s="58">
        <v>304.17605018978833</v>
      </c>
      <c r="AM35" s="58">
        <v>179.36592414446847</v>
      </c>
      <c r="AN35" s="58">
        <v>500.056929691059</v>
      </c>
      <c r="AO35" s="58">
        <v>6534.2358549698902</v>
      </c>
      <c r="AP35" s="58">
        <v>548.58502954178368</v>
      </c>
      <c r="AQ35" s="58">
        <v>379.8900180476993</v>
      </c>
      <c r="AR35" s="58">
        <v>608.1277430830803</v>
      </c>
      <c r="AS35" s="58">
        <v>279.59423025704046</v>
      </c>
      <c r="AT35" s="58">
        <v>319.08749625301539</v>
      </c>
      <c r="AU35" s="58">
        <v>349.26497937274678</v>
      </c>
      <c r="AV35" s="58">
        <v>369.39307323954125</v>
      </c>
      <c r="AW35" s="58">
        <v>384.6922796377392</v>
      </c>
      <c r="AX35" s="58">
        <v>347.91107670875527</v>
      </c>
      <c r="AY35" s="58">
        <v>842.40090459291559</v>
      </c>
      <c r="AZ35" s="58">
        <v>342.68044776842112</v>
      </c>
      <c r="BA35" s="58">
        <v>428.90413740922651</v>
      </c>
      <c r="BB35" s="58">
        <v>5200.5314159119653</v>
      </c>
      <c r="BC35" s="58">
        <v>320.66170951060849</v>
      </c>
    </row>
    <row r="36" spans="1:55" s="31" customFormat="1" ht="15.75" customHeight="1" x14ac:dyDescent="0.2">
      <c r="A36" s="55" t="s">
        <v>122</v>
      </c>
      <c r="B36" s="55" t="s">
        <v>295</v>
      </c>
      <c r="C36" s="34">
        <v>870.35302581457381</v>
      </c>
      <c r="D36" s="34">
        <v>885.93535226680865</v>
      </c>
      <c r="E36" s="34">
        <v>904.48289009788834</v>
      </c>
      <c r="F36" s="34">
        <v>797.93392112063827</v>
      </c>
      <c r="G36" s="34">
        <v>825.82445056828124</v>
      </c>
      <c r="H36" s="34">
        <v>1007.609541819662</v>
      </c>
      <c r="I36" s="34">
        <v>867.34716877847711</v>
      </c>
      <c r="J36" s="34">
        <v>918.64572632653574</v>
      </c>
      <c r="K36" s="34">
        <v>871.35726289687659</v>
      </c>
      <c r="L36" s="34">
        <v>792.54763952423389</v>
      </c>
      <c r="M36" s="34">
        <v>713.07204568990687</v>
      </c>
      <c r="N36" s="34">
        <v>947.19178465623315</v>
      </c>
      <c r="O36" s="34">
        <v>10402.300809560116</v>
      </c>
      <c r="P36" s="34">
        <v>747.17257119932924</v>
      </c>
      <c r="Q36" s="34">
        <v>868.28467998615486</v>
      </c>
      <c r="R36" s="34">
        <v>1059.4729346079084</v>
      </c>
      <c r="S36" s="34">
        <v>898.15177153722243</v>
      </c>
      <c r="T36" s="34">
        <v>825.03844602734841</v>
      </c>
      <c r="U36" s="34">
        <v>1365.3350179890244</v>
      </c>
      <c r="V36" s="34">
        <v>924.00422727450291</v>
      </c>
      <c r="W36" s="34">
        <v>1019.0265459507691</v>
      </c>
      <c r="X36" s="34">
        <v>954.54328534273998</v>
      </c>
      <c r="Y36" s="34">
        <v>684.04631602494317</v>
      </c>
      <c r="Z36" s="34">
        <v>894.78080321302605</v>
      </c>
      <c r="AA36" s="34">
        <v>1222.7032264071906</v>
      </c>
      <c r="AB36" s="34">
        <v>11462.55982556016</v>
      </c>
      <c r="AC36" s="34">
        <v>898.47802407238044</v>
      </c>
      <c r="AD36" s="34">
        <v>1009.0494557147254</v>
      </c>
      <c r="AE36" s="34">
        <v>945.02576872975806</v>
      </c>
      <c r="AF36" s="34">
        <v>925.86810705274172</v>
      </c>
      <c r="AG36" s="34">
        <v>894.86428954232281</v>
      </c>
      <c r="AH36" s="34">
        <v>916.28691720113579</v>
      </c>
      <c r="AI36" s="34">
        <v>882.44337069971402</v>
      </c>
      <c r="AJ36" s="34">
        <v>747.2392791858955</v>
      </c>
      <c r="AK36" s="34">
        <v>745.54328869482561</v>
      </c>
      <c r="AL36" s="34">
        <v>541.85792581192482</v>
      </c>
      <c r="AM36" s="34">
        <v>772.76132078760043</v>
      </c>
      <c r="AN36" s="34">
        <v>1471.2855657008281</v>
      </c>
      <c r="AO36" s="34">
        <v>10750.703313193853</v>
      </c>
      <c r="AP36" s="34">
        <v>479.49824086777807</v>
      </c>
      <c r="AQ36" s="34">
        <v>811.17552295933831</v>
      </c>
      <c r="AR36" s="34">
        <v>1195.586657257207</v>
      </c>
      <c r="AS36" s="34">
        <v>1152.4891011293705</v>
      </c>
      <c r="AT36" s="34">
        <v>727.00945429630428</v>
      </c>
      <c r="AU36" s="34">
        <v>892.34153966583131</v>
      </c>
      <c r="AV36" s="34">
        <v>1216.1040375168589</v>
      </c>
      <c r="AW36" s="34">
        <v>678.26311296044582</v>
      </c>
      <c r="AX36" s="34">
        <v>840.53080251653944</v>
      </c>
      <c r="AY36" s="34">
        <v>799.60445272270022</v>
      </c>
      <c r="AZ36" s="34">
        <v>765.8799758772027</v>
      </c>
      <c r="BA36" s="34">
        <v>1378.830989377434</v>
      </c>
      <c r="BB36" s="34">
        <v>10937.313887147011</v>
      </c>
      <c r="BC36" s="34">
        <v>661.4381960846556</v>
      </c>
    </row>
    <row r="37" spans="1:55" s="31" customFormat="1" ht="15.75" customHeight="1" x14ac:dyDescent="0.2">
      <c r="A37" s="227" t="s">
        <v>122</v>
      </c>
      <c r="B37" s="227" t="s">
        <v>296</v>
      </c>
      <c r="C37" s="25">
        <v>345.30779128003957</v>
      </c>
      <c r="D37" s="25">
        <v>156.36062291155477</v>
      </c>
      <c r="E37" s="25">
        <v>336.14841909923143</v>
      </c>
      <c r="F37" s="25">
        <v>199.41064976990498</v>
      </c>
      <c r="G37" s="25">
        <v>233.05648319304225</v>
      </c>
      <c r="H37" s="25">
        <v>258.77659029239902</v>
      </c>
      <c r="I37" s="25">
        <v>172.41013757701324</v>
      </c>
      <c r="J37" s="25">
        <v>267.12531777870396</v>
      </c>
      <c r="K37" s="25">
        <v>194.9952759024109</v>
      </c>
      <c r="L37" s="25">
        <v>228.35329932057087</v>
      </c>
      <c r="M37" s="25">
        <v>319.72569384725909</v>
      </c>
      <c r="N37" s="25">
        <v>294.22152080920381</v>
      </c>
      <c r="O37" s="25">
        <v>3005.8918017813344</v>
      </c>
      <c r="P37" s="25">
        <v>159.68323334563846</v>
      </c>
      <c r="Q37" s="25">
        <v>296.59413557354736</v>
      </c>
      <c r="R37" s="25">
        <v>195.39010668166094</v>
      </c>
      <c r="S37" s="25">
        <v>212.63201566360746</v>
      </c>
      <c r="T37" s="25">
        <v>226.15437554301195</v>
      </c>
      <c r="U37" s="25">
        <v>304.66294854870512</v>
      </c>
      <c r="V37" s="25">
        <v>342.91887737190314</v>
      </c>
      <c r="W37" s="25">
        <v>450.15296480862327</v>
      </c>
      <c r="X37" s="25">
        <v>429.92386437927371</v>
      </c>
      <c r="Y37" s="25">
        <v>225.88610618415021</v>
      </c>
      <c r="Z37" s="25">
        <v>281.00170562016103</v>
      </c>
      <c r="AA37" s="25">
        <v>423.45021316462032</v>
      </c>
      <c r="AB37" s="25">
        <v>3548.4505468849029</v>
      </c>
      <c r="AC37" s="25">
        <v>219.92549139316694</v>
      </c>
      <c r="AD37" s="25">
        <v>361.9379920238145</v>
      </c>
      <c r="AE37" s="25">
        <v>222.38140638074123</v>
      </c>
      <c r="AF37" s="25">
        <v>302.08931011797478</v>
      </c>
      <c r="AG37" s="25">
        <v>300.92755572437778</v>
      </c>
      <c r="AH37" s="25">
        <v>345.20926972093832</v>
      </c>
      <c r="AI37" s="25">
        <v>292.42601637242302</v>
      </c>
      <c r="AJ37" s="25">
        <v>233.61140041167346</v>
      </c>
      <c r="AK37" s="25">
        <v>256.04371598983948</v>
      </c>
      <c r="AL37" s="25">
        <v>421.88084631730544</v>
      </c>
      <c r="AM37" s="25">
        <v>502.59508631398126</v>
      </c>
      <c r="AN37" s="58">
        <v>238.44915400301647</v>
      </c>
      <c r="AO37" s="58">
        <v>3697.477244769253</v>
      </c>
      <c r="AP37" s="58">
        <v>223.5983575491563</v>
      </c>
      <c r="AQ37" s="58">
        <v>384.08338279291172</v>
      </c>
      <c r="AR37" s="58">
        <v>236.00036735561955</v>
      </c>
      <c r="AS37" s="58">
        <v>240.11882455738663</v>
      </c>
      <c r="AT37" s="58">
        <v>276.80390542848858</v>
      </c>
      <c r="AU37" s="58">
        <v>328.90319412469705</v>
      </c>
      <c r="AV37" s="58">
        <v>250.43270599007633</v>
      </c>
      <c r="AW37" s="58">
        <v>254.15897822710443</v>
      </c>
      <c r="AX37" s="58">
        <v>628.14554644165094</v>
      </c>
      <c r="AY37" s="58">
        <v>364.80443618541358</v>
      </c>
      <c r="AZ37" s="58">
        <v>342.67939129554395</v>
      </c>
      <c r="BA37" s="58">
        <v>372.94038412011741</v>
      </c>
      <c r="BB37" s="58">
        <v>3902.6694740681669</v>
      </c>
      <c r="BC37" s="58">
        <v>237.62064000957548</v>
      </c>
    </row>
    <row r="38" spans="1:55" s="31" customFormat="1" ht="15.75" customHeight="1" x14ac:dyDescent="0.2">
      <c r="A38" s="55" t="s">
        <v>122</v>
      </c>
      <c r="B38" s="55" t="s">
        <v>297</v>
      </c>
      <c r="C38" s="34">
        <v>0</v>
      </c>
      <c r="D38" s="34">
        <v>16.798719458746284</v>
      </c>
      <c r="E38" s="34">
        <v>0</v>
      </c>
      <c r="F38" s="34">
        <v>4.2159440777731092</v>
      </c>
      <c r="G38" s="34">
        <v>0</v>
      </c>
      <c r="H38" s="34">
        <v>0</v>
      </c>
      <c r="I38" s="34">
        <v>0</v>
      </c>
      <c r="J38" s="34">
        <v>0</v>
      </c>
      <c r="K38" s="34">
        <v>17.22011949068612</v>
      </c>
      <c r="L38" s="34">
        <v>0</v>
      </c>
      <c r="M38" s="34">
        <v>4.3459457528432717</v>
      </c>
      <c r="N38" s="34">
        <v>0</v>
      </c>
      <c r="O38" s="34">
        <v>42.58072878004878</v>
      </c>
      <c r="P38" s="34">
        <v>0</v>
      </c>
      <c r="Q38" s="34">
        <v>0</v>
      </c>
      <c r="R38" s="34">
        <v>0</v>
      </c>
      <c r="S38" s="34">
        <v>0</v>
      </c>
      <c r="T38" s="34">
        <v>0</v>
      </c>
      <c r="U38" s="34">
        <v>0</v>
      </c>
      <c r="V38" s="34">
        <v>0</v>
      </c>
      <c r="W38" s="34">
        <v>0</v>
      </c>
      <c r="X38" s="34">
        <v>0</v>
      </c>
      <c r="Y38" s="34">
        <v>0</v>
      </c>
      <c r="Z38" s="34">
        <v>0</v>
      </c>
      <c r="AA38" s="34">
        <v>0</v>
      </c>
      <c r="AB38" s="34">
        <v>0</v>
      </c>
      <c r="AC38" s="34">
        <v>0</v>
      </c>
      <c r="AD38" s="34">
        <v>0</v>
      </c>
      <c r="AE38" s="34">
        <v>0</v>
      </c>
      <c r="AF38" s="34">
        <v>0</v>
      </c>
      <c r="AG38" s="34">
        <v>0</v>
      </c>
      <c r="AH38" s="34">
        <v>0</v>
      </c>
      <c r="AI38" s="34">
        <v>0</v>
      </c>
      <c r="AJ38" s="34">
        <v>0</v>
      </c>
      <c r="AK38" s="34">
        <v>0</v>
      </c>
      <c r="AL38" s="34">
        <v>22.735541138071333</v>
      </c>
      <c r="AM38" s="34">
        <v>0</v>
      </c>
      <c r="AN38" s="34">
        <v>0</v>
      </c>
      <c r="AO38" s="34">
        <v>22.735541138071333</v>
      </c>
      <c r="AP38" s="34">
        <v>0</v>
      </c>
      <c r="AQ38" s="34">
        <v>0</v>
      </c>
      <c r="AR38" s="34">
        <v>0</v>
      </c>
      <c r="AS38" s="34">
        <v>0</v>
      </c>
      <c r="AT38" s="34">
        <v>0</v>
      </c>
      <c r="AU38" s="34">
        <v>0</v>
      </c>
      <c r="AV38" s="34">
        <v>24.592350619300397</v>
      </c>
      <c r="AW38" s="34">
        <v>0</v>
      </c>
      <c r="AX38" s="34">
        <v>0</v>
      </c>
      <c r="AY38" s="34">
        <v>0</v>
      </c>
      <c r="AZ38" s="34">
        <v>0</v>
      </c>
      <c r="BA38" s="34">
        <v>33.984426679807648</v>
      </c>
      <c r="BB38" s="34">
        <v>58.576777299108045</v>
      </c>
      <c r="BC38" s="34">
        <v>0</v>
      </c>
    </row>
    <row r="39" spans="1:55" s="31" customFormat="1" ht="15.75" customHeight="1" x14ac:dyDescent="0.2">
      <c r="A39" s="107" t="s">
        <v>122</v>
      </c>
      <c r="B39" s="227" t="s">
        <v>298</v>
      </c>
      <c r="C39" s="25">
        <v>36.189973069996221</v>
      </c>
      <c r="D39" s="25">
        <v>423.13554754209042</v>
      </c>
      <c r="E39" s="25">
        <v>820.92136824989871</v>
      </c>
      <c r="F39" s="25">
        <v>29.231617761434151</v>
      </c>
      <c r="G39" s="25">
        <v>421.44975265559935</v>
      </c>
      <c r="H39" s="25">
        <v>948.3440041382936</v>
      </c>
      <c r="I39" s="25">
        <v>1357.4793071711358</v>
      </c>
      <c r="J39" s="25">
        <v>48.950491635792105</v>
      </c>
      <c r="K39" s="25">
        <v>536.89431125724604</v>
      </c>
      <c r="L39" s="25">
        <v>519.69995359655456</v>
      </c>
      <c r="M39" s="25">
        <v>1873.3965305235149</v>
      </c>
      <c r="N39" s="25">
        <v>1892.0809648349696</v>
      </c>
      <c r="O39" s="25">
        <v>8907.7738224365239</v>
      </c>
      <c r="P39" s="58">
        <v>27.393725390179128</v>
      </c>
      <c r="Q39" s="58">
        <v>26.332508347451785</v>
      </c>
      <c r="R39" s="58">
        <v>48.963287182309621</v>
      </c>
      <c r="S39" s="58">
        <v>861.02848520288012</v>
      </c>
      <c r="T39" s="58">
        <v>1128.6796279964956</v>
      </c>
      <c r="U39" s="58">
        <v>2298.4675722341217</v>
      </c>
      <c r="V39" s="58">
        <v>724.57821978358766</v>
      </c>
      <c r="W39" s="58">
        <v>93.235230829693393</v>
      </c>
      <c r="X39" s="58">
        <v>731.03056362467635</v>
      </c>
      <c r="Y39" s="58">
        <v>2504.0620975079119</v>
      </c>
      <c r="Z39" s="58">
        <v>228.52380250460226</v>
      </c>
      <c r="AA39" s="58">
        <v>233.01489833206568</v>
      </c>
      <c r="AB39" s="58">
        <v>8905.3100189359739</v>
      </c>
      <c r="AC39" s="58">
        <v>226.07153959861071</v>
      </c>
      <c r="AD39" s="58">
        <v>2169.5856971885496</v>
      </c>
      <c r="AE39" s="58">
        <v>265.25531445189972</v>
      </c>
      <c r="AF39" s="58">
        <v>3128.8601805975245</v>
      </c>
      <c r="AG39" s="58">
        <v>2515.6701499023034</v>
      </c>
      <c r="AH39" s="58">
        <v>870.01177650027967</v>
      </c>
      <c r="AI39" s="58">
        <v>616.94430553844211</v>
      </c>
      <c r="AJ39" s="58">
        <v>4414.2899887123867</v>
      </c>
      <c r="AK39" s="58">
        <v>481.1215938235531</v>
      </c>
      <c r="AL39" s="58">
        <v>39.79084450531478</v>
      </c>
      <c r="AM39" s="58">
        <v>177.36009575715403</v>
      </c>
      <c r="AN39" s="58">
        <v>2157.2928596749684</v>
      </c>
      <c r="AO39" s="58">
        <v>17062.254346250986</v>
      </c>
      <c r="AP39" s="58">
        <v>190.91332066096126</v>
      </c>
      <c r="AQ39" s="58">
        <v>1017.552295933817</v>
      </c>
      <c r="AR39" s="58">
        <v>1034.492034183407</v>
      </c>
      <c r="AS39" s="58">
        <v>1539.1581352534656</v>
      </c>
      <c r="AT39" s="58">
        <v>1033.0555410169911</v>
      </c>
      <c r="AU39" s="58">
        <v>1177.3883004456072</v>
      </c>
      <c r="AV39" s="58">
        <v>1621.433361792692</v>
      </c>
      <c r="AW39" s="58">
        <v>1072.1709119392597</v>
      </c>
      <c r="AX39" s="58">
        <v>1220.078363943612</v>
      </c>
      <c r="AY39" s="58">
        <v>1760.9564807322727</v>
      </c>
      <c r="AZ39" s="58">
        <v>982.29025711908639</v>
      </c>
      <c r="BA39" s="58">
        <v>1743.3627658268392</v>
      </c>
      <c r="BB39" s="58">
        <v>14392.851768848011</v>
      </c>
      <c r="BC39" s="58">
        <v>88.909826098235783</v>
      </c>
    </row>
    <row r="40" spans="1:55" s="31" customFormat="1" ht="15.75" customHeight="1" x14ac:dyDescent="0.2">
      <c r="A40" s="55" t="s">
        <v>122</v>
      </c>
      <c r="B40" s="55" t="s">
        <v>299</v>
      </c>
      <c r="C40" s="34">
        <v>1367.8937736766668</v>
      </c>
      <c r="D40" s="34">
        <v>598.44799706724109</v>
      </c>
      <c r="E40" s="34">
        <v>597.1859470625468</v>
      </c>
      <c r="F40" s="34">
        <v>366.69301357085283</v>
      </c>
      <c r="G40" s="34">
        <v>577.17621255903089</v>
      </c>
      <c r="H40" s="34">
        <v>842.46898399803263</v>
      </c>
      <c r="I40" s="34">
        <v>338.56015251771055</v>
      </c>
      <c r="J40" s="34">
        <v>747.08476449580223</v>
      </c>
      <c r="K40" s="34">
        <v>532.27734884861263</v>
      </c>
      <c r="L40" s="34">
        <v>431.27890031638964</v>
      </c>
      <c r="M40" s="34">
        <v>433.75343758876022</v>
      </c>
      <c r="N40" s="34">
        <v>400.68742787224829</v>
      </c>
      <c r="O40" s="34">
        <v>7233.5079595738944</v>
      </c>
      <c r="P40" s="34">
        <v>341.09532567674688</v>
      </c>
      <c r="Q40" s="34">
        <v>706.48876119391343</v>
      </c>
      <c r="R40" s="34">
        <v>457.41924428115999</v>
      </c>
      <c r="S40" s="34">
        <v>414.0118489673817</v>
      </c>
      <c r="T40" s="34">
        <v>403.44517188663917</v>
      </c>
      <c r="U40" s="34">
        <v>385.71148241010758</v>
      </c>
      <c r="V40" s="34">
        <v>344.48059653233946</v>
      </c>
      <c r="W40" s="34">
        <v>630.21596858999908</v>
      </c>
      <c r="X40" s="34">
        <v>531.42390241961505</v>
      </c>
      <c r="Y40" s="34">
        <v>514.30819242505265</v>
      </c>
      <c r="Z40" s="34">
        <v>422.51832926804877</v>
      </c>
      <c r="AA40" s="34">
        <v>985.45168043900014</v>
      </c>
      <c r="AB40" s="34">
        <v>6136.5705040900039</v>
      </c>
      <c r="AC40" s="34">
        <v>830.20000809865951</v>
      </c>
      <c r="AD40" s="34">
        <v>2103.679288612967</v>
      </c>
      <c r="AE40" s="34">
        <v>643.48586427094415</v>
      </c>
      <c r="AF40" s="34">
        <v>774.31982934052451</v>
      </c>
      <c r="AG40" s="34">
        <v>602.37693814316435</v>
      </c>
      <c r="AH40" s="34">
        <v>602.88433972816347</v>
      </c>
      <c r="AI40" s="34">
        <v>547.64744905452551</v>
      </c>
      <c r="AJ40" s="34">
        <v>711.1415487216974</v>
      </c>
      <c r="AK40" s="34">
        <v>507.75702036184515</v>
      </c>
      <c r="AL40" s="34">
        <v>719.29958324214556</v>
      </c>
      <c r="AM40" s="34">
        <v>562.78808406832161</v>
      </c>
      <c r="AN40" s="34">
        <v>632.05062895207641</v>
      </c>
      <c r="AO40" s="34">
        <v>9237.630582595033</v>
      </c>
      <c r="AP40" s="34">
        <v>579.88436554154214</v>
      </c>
      <c r="AQ40" s="34">
        <v>1830.7695102896112</v>
      </c>
      <c r="AR40" s="34">
        <v>1005.7503238529803</v>
      </c>
      <c r="AS40" s="34">
        <v>2268.6318120861815</v>
      </c>
      <c r="AT40" s="34">
        <v>768.93761687023289</v>
      </c>
      <c r="AU40" s="34">
        <v>185.52834697543938</v>
      </c>
      <c r="AV40" s="34">
        <v>3746.638702253239</v>
      </c>
      <c r="AW40" s="34">
        <v>1550.895387063784</v>
      </c>
      <c r="AX40" s="34">
        <v>982.89791576793971</v>
      </c>
      <c r="AY40" s="34">
        <v>557.65047080108297</v>
      </c>
      <c r="AZ40" s="34">
        <v>1024.7480532286249</v>
      </c>
      <c r="BA40" s="34">
        <v>837.83423800935941</v>
      </c>
      <c r="BB40" s="34">
        <v>15340.166742740017</v>
      </c>
      <c r="BC40" s="34">
        <v>1020.0802017754222</v>
      </c>
    </row>
    <row r="41" spans="1:55" s="31" customFormat="1" ht="15.75" customHeight="1" x14ac:dyDescent="0.2">
      <c r="A41" s="227" t="s">
        <v>122</v>
      </c>
      <c r="B41" s="61" t="s">
        <v>300</v>
      </c>
      <c r="C41" s="25">
        <v>1056.4486349899703</v>
      </c>
      <c r="D41" s="25">
        <v>1497.482727393166</v>
      </c>
      <c r="E41" s="25">
        <v>1838.8648840092087</v>
      </c>
      <c r="F41" s="25">
        <v>1516.9012138734122</v>
      </c>
      <c r="G41" s="25">
        <v>2111.7209317556758</v>
      </c>
      <c r="H41" s="25">
        <v>1878.5297185451523</v>
      </c>
      <c r="I41" s="25">
        <v>1452.7594131193653</v>
      </c>
      <c r="J41" s="25">
        <v>1427.5374776440128</v>
      </c>
      <c r="K41" s="25">
        <v>1190.1586299868889</v>
      </c>
      <c r="L41" s="25">
        <v>1338.9431639262984</v>
      </c>
      <c r="M41" s="25">
        <v>1287.0894565365504</v>
      </c>
      <c r="N41" s="25">
        <v>1282.2741976544432</v>
      </c>
      <c r="O41" s="25">
        <v>17878.710449434144</v>
      </c>
      <c r="P41" s="58">
        <v>965.50883579624178</v>
      </c>
      <c r="Q41" s="58">
        <v>1286.2455334952074</v>
      </c>
      <c r="R41" s="58">
        <v>1452.2351861331988</v>
      </c>
      <c r="S41" s="58">
        <v>1304.4604488853608</v>
      </c>
      <c r="T41" s="58">
        <v>1357.9057494680369</v>
      </c>
      <c r="U41" s="58">
        <v>2142.7899104513408</v>
      </c>
      <c r="V41" s="58">
        <v>1436.9113817660393</v>
      </c>
      <c r="W41" s="58">
        <v>1246.7243057881719</v>
      </c>
      <c r="X41" s="58">
        <v>1399.5987201797425</v>
      </c>
      <c r="Y41" s="58">
        <v>1323.8921022682002</v>
      </c>
      <c r="Z41" s="58">
        <v>2033.9815064094041</v>
      </c>
      <c r="AA41" s="58">
        <v>3165.1784508362512</v>
      </c>
      <c r="AB41" s="58">
        <v>19115.432131477195</v>
      </c>
      <c r="AC41" s="58">
        <v>1189.8693645295784</v>
      </c>
      <c r="AD41" s="58">
        <v>2037.0578745975226</v>
      </c>
      <c r="AE41" s="58">
        <v>1853.7230938918883</v>
      </c>
      <c r="AF41" s="58">
        <v>1907.2595774912893</v>
      </c>
      <c r="AG41" s="58">
        <v>1915.3725063388911</v>
      </c>
      <c r="AH41" s="58">
        <v>2417.7424688897318</v>
      </c>
      <c r="AI41" s="58">
        <v>1573.6524266572312</v>
      </c>
      <c r="AJ41" s="58">
        <v>1648.9911208222295</v>
      </c>
      <c r="AK41" s="58">
        <v>1419.4705303518938</v>
      </c>
      <c r="AL41" s="58">
        <v>1557.5274093004534</v>
      </c>
      <c r="AM41" s="58">
        <v>1671.0542004635292</v>
      </c>
      <c r="AN41" s="58">
        <v>5097.6720471685921</v>
      </c>
      <c r="AO41" s="58">
        <v>24289.392620502829</v>
      </c>
      <c r="AP41" s="58">
        <v>1429.5114621612272</v>
      </c>
      <c r="AQ41" s="58">
        <v>1362.8498407199704</v>
      </c>
      <c r="AR41" s="58">
        <v>1660.6069101525488</v>
      </c>
      <c r="AS41" s="58">
        <v>1730.4301607846251</v>
      </c>
      <c r="AT41" s="58">
        <v>1355.6038235895876</v>
      </c>
      <c r="AU41" s="58">
        <v>2934.5990873929445</v>
      </c>
      <c r="AV41" s="58">
        <v>1968.6536248561565</v>
      </c>
      <c r="AW41" s="58">
        <v>2035.6041806408184</v>
      </c>
      <c r="AX41" s="58">
        <v>2136.8332461376394</v>
      </c>
      <c r="AY41" s="58">
        <v>2031.5712277496339</v>
      </c>
      <c r="AZ41" s="58">
        <v>1894.1290921816606</v>
      </c>
      <c r="BA41" s="58">
        <v>6445.1356665208687</v>
      </c>
      <c r="BB41" s="58">
        <v>26985.528322887683</v>
      </c>
      <c r="BC41" s="58">
        <v>1951.3140395269845</v>
      </c>
    </row>
    <row r="42" spans="1:55" s="31" customFormat="1" ht="15.75" customHeight="1" x14ac:dyDescent="0.2">
      <c r="A42" s="55" t="s">
        <v>122</v>
      </c>
      <c r="B42" s="55" t="s">
        <v>301</v>
      </c>
      <c r="C42" s="34">
        <v>496.38213667279354</v>
      </c>
      <c r="D42" s="34">
        <v>465.92950852696021</v>
      </c>
      <c r="E42" s="34">
        <v>577.49731194867422</v>
      </c>
      <c r="F42" s="34">
        <v>332.49274581318883</v>
      </c>
      <c r="G42" s="34">
        <v>441.07116169920471</v>
      </c>
      <c r="H42" s="34">
        <v>445.57312822774185</v>
      </c>
      <c r="I42" s="34">
        <v>454.77067617475012</v>
      </c>
      <c r="J42" s="34">
        <v>370.928714209433</v>
      </c>
      <c r="K42" s="34">
        <v>301.78739824131407</v>
      </c>
      <c r="L42" s="34">
        <v>355.101284522404</v>
      </c>
      <c r="M42" s="34">
        <v>394.36468867147471</v>
      </c>
      <c r="N42" s="34">
        <v>398.30149860003706</v>
      </c>
      <c r="O42" s="34">
        <v>5034.2002533079767</v>
      </c>
      <c r="P42" s="34">
        <v>386.69420239209705</v>
      </c>
      <c r="Q42" s="34">
        <v>354.74413726515888</v>
      </c>
      <c r="R42" s="34">
        <v>363.10741909538672</v>
      </c>
      <c r="S42" s="34">
        <v>373.8606105962694</v>
      </c>
      <c r="T42" s="34">
        <v>378.9663567774287</v>
      </c>
      <c r="U42" s="34">
        <v>385.93669971631925</v>
      </c>
      <c r="V42" s="34">
        <v>385.00419835073984</v>
      </c>
      <c r="W42" s="34">
        <v>364.67998732514747</v>
      </c>
      <c r="X42" s="34">
        <v>389.32374927602621</v>
      </c>
      <c r="Y42" s="34">
        <v>421.57611614095316</v>
      </c>
      <c r="Z42" s="34">
        <v>573.00790481408069</v>
      </c>
      <c r="AA42" s="34">
        <v>431.8408578034751</v>
      </c>
      <c r="AB42" s="34">
        <v>4808.742239553083</v>
      </c>
      <c r="AC42" s="34">
        <v>449.89031997467998</v>
      </c>
      <c r="AD42" s="34">
        <v>448.76524102027838</v>
      </c>
      <c r="AE42" s="34">
        <v>433.53219796155327</v>
      </c>
      <c r="AF42" s="34">
        <v>479.92912054075902</v>
      </c>
      <c r="AG42" s="34">
        <v>409.33000850743684</v>
      </c>
      <c r="AH42" s="34">
        <v>360.24193151424623</v>
      </c>
      <c r="AI42" s="34">
        <v>438.45906071201802</v>
      </c>
      <c r="AJ42" s="34">
        <v>382.54882056088337</v>
      </c>
      <c r="AK42" s="34">
        <v>422.38130080827841</v>
      </c>
      <c r="AL42" s="34">
        <v>585.86435484895753</v>
      </c>
      <c r="AM42" s="34">
        <v>408.06279651446044</v>
      </c>
      <c r="AN42" s="34">
        <v>492.13450205224689</v>
      </c>
      <c r="AO42" s="34">
        <v>5311.1396550157979</v>
      </c>
      <c r="AP42" s="34">
        <v>328.82224747909873</v>
      </c>
      <c r="AQ42" s="34">
        <v>383.71249651764202</v>
      </c>
      <c r="AR42" s="34">
        <v>339.89892886835128</v>
      </c>
      <c r="AS42" s="34">
        <v>328.81296930560285</v>
      </c>
      <c r="AT42" s="34">
        <v>320.82990355380662</v>
      </c>
      <c r="AU42" s="34">
        <v>379.55701849281274</v>
      </c>
      <c r="AV42" s="34">
        <v>505.84431493373933</v>
      </c>
      <c r="AW42" s="34">
        <v>671.99441522802022</v>
      </c>
      <c r="AX42" s="34">
        <v>701.24052447955421</v>
      </c>
      <c r="AY42" s="34">
        <v>579.14101605655753</v>
      </c>
      <c r="AZ42" s="34">
        <v>462.28400632122936</v>
      </c>
      <c r="BA42" s="34">
        <v>329.3921256048061</v>
      </c>
      <c r="BB42" s="34">
        <v>5331.5299668412217</v>
      </c>
      <c r="BC42" s="34">
        <v>313.9846891320957</v>
      </c>
    </row>
    <row r="43" spans="1:55" s="91" customFormat="1" ht="15.75" customHeight="1" x14ac:dyDescent="0.2">
      <c r="A43" s="318" t="s">
        <v>118</v>
      </c>
      <c r="B43" s="324" t="s">
        <v>122</v>
      </c>
      <c r="C43" s="314">
        <v>11575.00082669223</v>
      </c>
      <c r="D43" s="314">
        <v>9746.2891707515391</v>
      </c>
      <c r="E43" s="314">
        <v>15939.237432247977</v>
      </c>
      <c r="F43" s="314">
        <v>13331.88372631349</v>
      </c>
      <c r="G43" s="314">
        <v>10666.549838567713</v>
      </c>
      <c r="H43" s="314">
        <v>17384.873471430299</v>
      </c>
      <c r="I43" s="314">
        <v>12399.021071693507</v>
      </c>
      <c r="J43" s="314">
        <v>13258.883324717714</v>
      </c>
      <c r="K43" s="314">
        <v>14980.610772658876</v>
      </c>
      <c r="L43" s="314">
        <v>9728.3439957679675</v>
      </c>
      <c r="M43" s="314">
        <v>10719.341735844724</v>
      </c>
      <c r="N43" s="314">
        <v>24691.795378743347</v>
      </c>
      <c r="O43" s="314">
        <v>164421.83074542941</v>
      </c>
      <c r="P43" s="314">
        <v>14287.893767395673</v>
      </c>
      <c r="Q43" s="314">
        <v>11817.795231737751</v>
      </c>
      <c r="R43" s="314">
        <v>20498.715770135917</v>
      </c>
      <c r="S43" s="314">
        <v>14964.544233598675</v>
      </c>
      <c r="T43" s="314">
        <v>19247.238188308951</v>
      </c>
      <c r="U43" s="314">
        <v>18314.265094718437</v>
      </c>
      <c r="V43" s="314">
        <v>19134.580034301078</v>
      </c>
      <c r="W43" s="314">
        <v>16618.970657488953</v>
      </c>
      <c r="X43" s="314">
        <v>20484.58200823368</v>
      </c>
      <c r="Y43" s="314">
        <v>15817.253092793235</v>
      </c>
      <c r="Z43" s="314">
        <v>16444.202302760514</v>
      </c>
      <c r="AA43" s="314">
        <v>34852.574515668617</v>
      </c>
      <c r="AB43" s="314">
        <v>222482.61489714147</v>
      </c>
      <c r="AC43" s="314">
        <v>18745.028146203855</v>
      </c>
      <c r="AD43" s="314">
        <v>17516.435241856576</v>
      </c>
      <c r="AE43" s="314">
        <v>21129.972955695393</v>
      </c>
      <c r="AF43" s="314">
        <v>18767.449641978452</v>
      </c>
      <c r="AG43" s="314">
        <v>21639.102053330629</v>
      </c>
      <c r="AH43" s="314">
        <v>22678.929711286513</v>
      </c>
      <c r="AI43" s="314">
        <v>19228.129807938949</v>
      </c>
      <c r="AJ43" s="314">
        <v>16837.432019216729</v>
      </c>
      <c r="AK43" s="314">
        <v>14828.507140485037</v>
      </c>
      <c r="AL43" s="314">
        <v>17027.640858742383</v>
      </c>
      <c r="AM43" s="314">
        <v>17173.84571868788</v>
      </c>
      <c r="AN43" s="52">
        <v>22531.891058095578</v>
      </c>
      <c r="AO43" s="52">
        <v>228104.36435351797</v>
      </c>
      <c r="AP43" s="52">
        <v>17350.497328070567</v>
      </c>
      <c r="AQ43" s="52">
        <v>17285.163095483233</v>
      </c>
      <c r="AR43" s="52">
        <v>20943.215521741644</v>
      </c>
      <c r="AS43" s="52">
        <v>16800.896440870412</v>
      </c>
      <c r="AT43" s="52">
        <v>13910.092354248247</v>
      </c>
      <c r="AU43" s="52">
        <v>16189.377633104736</v>
      </c>
      <c r="AV43" s="52">
        <v>21725.831693826796</v>
      </c>
      <c r="AW43" s="52">
        <v>14411.955239254474</v>
      </c>
      <c r="AX43" s="52">
        <v>18052.064243340254</v>
      </c>
      <c r="AY43" s="52">
        <v>18780.837516179359</v>
      </c>
      <c r="AZ43" s="52">
        <v>20253.461182432315</v>
      </c>
      <c r="BA43" s="52">
        <v>28476.09329303306</v>
      </c>
      <c r="BB43" s="52">
        <v>224179.48554158513</v>
      </c>
      <c r="BC43" s="52">
        <v>22429.03069266798</v>
      </c>
    </row>
    <row r="44" spans="1:55" s="31" customFormat="1" ht="15.75" customHeight="1" x14ac:dyDescent="0.2">
      <c r="A44" s="55" t="s">
        <v>122</v>
      </c>
      <c r="B44" s="55" t="s">
        <v>291</v>
      </c>
      <c r="C44" s="34">
        <v>543.84544161899385</v>
      </c>
      <c r="D44" s="34">
        <v>614.23778213739342</v>
      </c>
      <c r="E44" s="34">
        <v>1932.427270100651</v>
      </c>
      <c r="F44" s="34">
        <v>854.85509817868933</v>
      </c>
      <c r="G44" s="34">
        <v>689.47730446372498</v>
      </c>
      <c r="H44" s="34">
        <v>477.52821756569966</v>
      </c>
      <c r="I44" s="34">
        <v>799.2125004375855</v>
      </c>
      <c r="J44" s="34">
        <v>589.53824557423297</v>
      </c>
      <c r="K44" s="34">
        <v>756.05612620388922</v>
      </c>
      <c r="L44" s="34">
        <v>744.49709769657352</v>
      </c>
      <c r="M44" s="34">
        <v>610.57340935868524</v>
      </c>
      <c r="N44" s="34">
        <v>1072.0146243132308</v>
      </c>
      <c r="O44" s="34">
        <v>9684.2631176493505</v>
      </c>
      <c r="P44" s="34">
        <v>546.27542530230926</v>
      </c>
      <c r="Q44" s="34">
        <v>678.42758211472267</v>
      </c>
      <c r="R44" s="34">
        <v>2011.2580663674889</v>
      </c>
      <c r="S44" s="34">
        <v>815.10641712301242</v>
      </c>
      <c r="T44" s="34">
        <v>809.03457485131048</v>
      </c>
      <c r="U44" s="34">
        <v>788.02442616838471</v>
      </c>
      <c r="V44" s="34">
        <v>697.1733046593755</v>
      </c>
      <c r="W44" s="34">
        <v>937.21483259388401</v>
      </c>
      <c r="X44" s="34">
        <v>827.38966178390638</v>
      </c>
      <c r="Y44" s="34">
        <v>591.0871449064341</v>
      </c>
      <c r="Z44" s="34">
        <v>807.41934040880369</v>
      </c>
      <c r="AA44" s="34">
        <v>729.74470817766246</v>
      </c>
      <c r="AB44" s="34">
        <v>10238.155484457295</v>
      </c>
      <c r="AC44" s="34">
        <v>749.80178992683693</v>
      </c>
      <c r="AD44" s="34">
        <v>760.70525037573202</v>
      </c>
      <c r="AE44" s="34">
        <v>871.87238748021912</v>
      </c>
      <c r="AF44" s="34">
        <v>2039.0936653681006</v>
      </c>
      <c r="AG44" s="34">
        <v>1088.0983427673284</v>
      </c>
      <c r="AH44" s="34">
        <v>687.05082149808675</v>
      </c>
      <c r="AI44" s="34">
        <v>830.58702981783154</v>
      </c>
      <c r="AJ44" s="34">
        <v>786.9793244474381</v>
      </c>
      <c r="AK44" s="34">
        <v>732.39544940174346</v>
      </c>
      <c r="AL44" s="34">
        <v>665.73290316204134</v>
      </c>
      <c r="AM44" s="34">
        <v>697.77151097648414</v>
      </c>
      <c r="AN44" s="34">
        <v>694.8573929261679</v>
      </c>
      <c r="AO44" s="34">
        <v>10604.94586814801</v>
      </c>
      <c r="AP44" s="34">
        <v>572.65685243051996</v>
      </c>
      <c r="AQ44" s="34">
        <v>809.96354122506341</v>
      </c>
      <c r="AR44" s="34">
        <v>590.49564006883077</v>
      </c>
      <c r="AS44" s="34">
        <v>551.8470840556414</v>
      </c>
      <c r="AT44" s="34">
        <v>575.84729432028507</v>
      </c>
      <c r="AU44" s="34">
        <v>626.8633204407937</v>
      </c>
      <c r="AV44" s="34">
        <v>690.98407513270729</v>
      </c>
      <c r="AW44" s="34">
        <v>772.4242797627096</v>
      </c>
      <c r="AX44" s="34">
        <v>673.98447610685048</v>
      </c>
      <c r="AY44" s="34">
        <v>607.2630798666936</v>
      </c>
      <c r="AZ44" s="34">
        <v>755.90211778792184</v>
      </c>
      <c r="BA44" s="34">
        <v>611.77849644401454</v>
      </c>
      <c r="BB44" s="34">
        <v>7840.0102576420313</v>
      </c>
      <c r="BC44" s="34">
        <v>860.22986397236991</v>
      </c>
    </row>
    <row r="45" spans="1:55" s="31" customFormat="1" ht="15.75" customHeight="1" x14ac:dyDescent="0.2">
      <c r="A45" s="61" t="s">
        <v>122</v>
      </c>
      <c r="B45" s="61" t="s">
        <v>292</v>
      </c>
      <c r="C45" s="68">
        <v>42.944621298334262</v>
      </c>
      <c r="D45" s="68">
        <v>35.384352932849623</v>
      </c>
      <c r="E45" s="68">
        <v>57.825351649645881</v>
      </c>
      <c r="F45" s="68">
        <v>35.014139270895569</v>
      </c>
      <c r="G45" s="68">
        <v>81.252687784539958</v>
      </c>
      <c r="H45" s="68">
        <v>95.386735412090943</v>
      </c>
      <c r="I45" s="68">
        <v>40.457384744299894</v>
      </c>
      <c r="J45" s="68">
        <v>74.200873082180081</v>
      </c>
      <c r="K45" s="68">
        <v>62.992328444435522</v>
      </c>
      <c r="L45" s="68">
        <v>51.825507983542323</v>
      </c>
      <c r="M45" s="68">
        <v>48.60127705162293</v>
      </c>
      <c r="N45" s="68">
        <v>67.298450363610442</v>
      </c>
      <c r="O45" s="68">
        <v>693.18371001804735</v>
      </c>
      <c r="P45" s="68">
        <v>48.650282422023665</v>
      </c>
      <c r="Q45" s="68">
        <v>45.198816392495488</v>
      </c>
      <c r="R45" s="68">
        <v>88.864000171093551</v>
      </c>
      <c r="S45" s="68">
        <v>49.054584072832903</v>
      </c>
      <c r="T45" s="68">
        <v>67.926861744078366</v>
      </c>
      <c r="U45" s="68">
        <v>48.654065271643425</v>
      </c>
      <c r="V45" s="68">
        <v>122.72704285092939</v>
      </c>
      <c r="W45" s="68">
        <v>95.481513651321762</v>
      </c>
      <c r="X45" s="68">
        <v>31.367299723429216</v>
      </c>
      <c r="Y45" s="68">
        <v>38.355135851572513</v>
      </c>
      <c r="Z45" s="68">
        <v>32.335804966717021</v>
      </c>
      <c r="AA45" s="68">
        <v>20.234502541599564</v>
      </c>
      <c r="AB45" s="68">
        <v>688.84990965973691</v>
      </c>
      <c r="AC45" s="68">
        <v>397.58492880150914</v>
      </c>
      <c r="AD45" s="68">
        <v>22.899505421476825</v>
      </c>
      <c r="AE45" s="68">
        <v>89.143774335152443</v>
      </c>
      <c r="AF45" s="68">
        <v>7.4359315976334859</v>
      </c>
      <c r="AG45" s="68">
        <v>27.605898578414326</v>
      </c>
      <c r="AH45" s="68">
        <v>34.747972752527524</v>
      </c>
      <c r="AI45" s="68">
        <v>130.12141636497563</v>
      </c>
      <c r="AJ45" s="68">
        <v>8.5494042224534539</v>
      </c>
      <c r="AK45" s="68">
        <v>174.03104688991962</v>
      </c>
      <c r="AL45" s="68">
        <v>8.0311191748618054</v>
      </c>
      <c r="AM45" s="68">
        <v>7.7356973109771996</v>
      </c>
      <c r="AN45" s="58">
        <v>8.6339147213972431</v>
      </c>
      <c r="AO45" s="58">
        <v>916.52061017129859</v>
      </c>
      <c r="AP45" s="58">
        <v>443.19700985340188</v>
      </c>
      <c r="AQ45" s="58">
        <v>28.568175486621694</v>
      </c>
      <c r="AR45" s="58">
        <v>211.11806616268052</v>
      </c>
      <c r="AS45" s="58">
        <v>23.251858531958337</v>
      </c>
      <c r="AT45" s="58">
        <v>18.532942536720448</v>
      </c>
      <c r="AU45" s="58">
        <v>61.987509389836852</v>
      </c>
      <c r="AV45" s="58">
        <v>114.66820099731494</v>
      </c>
      <c r="AW45" s="58">
        <v>65.684695658938068</v>
      </c>
      <c r="AX45" s="58">
        <v>88.566349804651082</v>
      </c>
      <c r="AY45" s="58">
        <v>147.06467734530628</v>
      </c>
      <c r="AZ45" s="58">
        <v>68.644853436398122</v>
      </c>
      <c r="BA45" s="58">
        <v>75.06240448109223</v>
      </c>
      <c r="BB45" s="58">
        <v>1346.3467436849205</v>
      </c>
      <c r="BC45" s="58">
        <v>85.532293484522597</v>
      </c>
    </row>
    <row r="46" spans="1:55" s="31" customFormat="1" ht="15.75" customHeight="1" x14ac:dyDescent="0.2">
      <c r="A46" s="55" t="s">
        <v>122</v>
      </c>
      <c r="B46" s="55" t="s">
        <v>293</v>
      </c>
      <c r="C46" s="34">
        <v>10209.476030360969</v>
      </c>
      <c r="D46" s="34">
        <v>8119.5388527032746</v>
      </c>
      <c r="E46" s="34">
        <v>13197.309347470778</v>
      </c>
      <c r="F46" s="34">
        <v>11443.245973748359</v>
      </c>
      <c r="G46" s="34">
        <v>9110.1120458008572</v>
      </c>
      <c r="H46" s="34">
        <v>15943.195172879548</v>
      </c>
      <c r="I46" s="34">
        <v>10841.14869789218</v>
      </c>
      <c r="J46" s="34">
        <v>10595.776416368208</v>
      </c>
      <c r="K46" s="34">
        <v>13449.84707474941</v>
      </c>
      <c r="L46" s="34">
        <v>8011.7146932997957</v>
      </c>
      <c r="M46" s="34">
        <v>8361.8367673001067</v>
      </c>
      <c r="N46" s="34">
        <v>21257.892460583596</v>
      </c>
      <c r="O46" s="34">
        <v>140541.09353315708</v>
      </c>
      <c r="P46" s="34">
        <v>13000.57339565654</v>
      </c>
      <c r="Q46" s="34">
        <v>9652.1272404092124</v>
      </c>
      <c r="R46" s="34">
        <v>17531.878228814265</v>
      </c>
      <c r="S46" s="34">
        <v>13056.09947972645</v>
      </c>
      <c r="T46" s="34">
        <v>17238.537051568415</v>
      </c>
      <c r="U46" s="34">
        <v>16087.49502428897</v>
      </c>
      <c r="V46" s="34">
        <v>17535.854887791917</v>
      </c>
      <c r="W46" s="34">
        <v>14435.100057263855</v>
      </c>
      <c r="X46" s="34">
        <v>18692.120288720351</v>
      </c>
      <c r="Y46" s="34">
        <v>14394.139764848935</v>
      </c>
      <c r="Z46" s="34">
        <v>13992.733411057079</v>
      </c>
      <c r="AA46" s="34">
        <v>30362.240798226834</v>
      </c>
      <c r="AB46" s="34">
        <v>195978.8996283728</v>
      </c>
      <c r="AC46" s="34">
        <v>16784.857138237192</v>
      </c>
      <c r="AD46" s="34">
        <v>15822.397093685187</v>
      </c>
      <c r="AE46" s="34">
        <v>19352.316812078028</v>
      </c>
      <c r="AF46" s="34">
        <v>15552.952410610351</v>
      </c>
      <c r="AG46" s="34">
        <v>19788.242213601265</v>
      </c>
      <c r="AH46" s="34">
        <v>21037.673175279386</v>
      </c>
      <c r="AI46" s="34">
        <v>17714.068080295612</v>
      </c>
      <c r="AJ46" s="34">
        <v>15084.493494268212</v>
      </c>
      <c r="AK46" s="34">
        <v>13038.225270824081</v>
      </c>
      <c r="AL46" s="34">
        <v>15420.900018119906</v>
      </c>
      <c r="AM46" s="34">
        <v>15710.456112930049</v>
      </c>
      <c r="AN46" s="34">
        <v>18127.524118981957</v>
      </c>
      <c r="AO46" s="34">
        <v>203434.10593891121</v>
      </c>
      <c r="AP46" s="34">
        <v>15781.926637884602</v>
      </c>
      <c r="AQ46" s="34">
        <v>14541.029324483099</v>
      </c>
      <c r="AR46" s="34">
        <v>19143.202712631224</v>
      </c>
      <c r="AS46" s="34">
        <v>15080.654446225226</v>
      </c>
      <c r="AT46" s="34">
        <v>12259.534707782785</v>
      </c>
      <c r="AU46" s="34">
        <v>14448.931928848739</v>
      </c>
      <c r="AV46" s="34">
        <v>19824.789833822098</v>
      </c>
      <c r="AW46" s="34">
        <v>12577.762992453332</v>
      </c>
      <c r="AX46" s="34">
        <v>16226.732007346891</v>
      </c>
      <c r="AY46" s="34">
        <v>16947.330685522924</v>
      </c>
      <c r="AZ46" s="34">
        <v>18241.44160246832</v>
      </c>
      <c r="BA46" s="34">
        <v>24327.912633811557</v>
      </c>
      <c r="BB46" s="34">
        <v>199401.24951328081</v>
      </c>
      <c r="BC46" s="34">
        <v>20478.361486925896</v>
      </c>
    </row>
    <row r="47" spans="1:55" s="31" customFormat="1" ht="15.75" customHeight="1" x14ac:dyDescent="0.2">
      <c r="A47" s="61" t="s">
        <v>122</v>
      </c>
      <c r="B47" s="61" t="s">
        <v>294</v>
      </c>
      <c r="C47" s="68">
        <v>6.9296650243047493</v>
      </c>
      <c r="D47" s="68">
        <v>0</v>
      </c>
      <c r="E47" s="68">
        <v>6.6385250922918821</v>
      </c>
      <c r="F47" s="68">
        <v>2.3991677260793756</v>
      </c>
      <c r="G47" s="68">
        <v>0</v>
      </c>
      <c r="H47" s="68">
        <v>1.974932795129025</v>
      </c>
      <c r="I47" s="68">
        <v>0</v>
      </c>
      <c r="J47" s="68">
        <v>0</v>
      </c>
      <c r="K47" s="68">
        <v>0</v>
      </c>
      <c r="L47" s="68">
        <v>0</v>
      </c>
      <c r="M47" s="68">
        <v>0</v>
      </c>
      <c r="N47" s="68">
        <v>0</v>
      </c>
      <c r="O47" s="68">
        <v>17.942290637805034</v>
      </c>
      <c r="P47" s="68">
        <v>0</v>
      </c>
      <c r="Q47" s="68">
        <v>0</v>
      </c>
      <c r="R47" s="68">
        <v>0</v>
      </c>
      <c r="S47" s="68">
        <v>0</v>
      </c>
      <c r="T47" s="68">
        <v>0</v>
      </c>
      <c r="U47" s="68">
        <v>0</v>
      </c>
      <c r="V47" s="68">
        <v>0</v>
      </c>
      <c r="W47" s="68">
        <v>0</v>
      </c>
      <c r="X47" s="68">
        <v>0</v>
      </c>
      <c r="Y47" s="68">
        <v>0</v>
      </c>
      <c r="Z47" s="68">
        <v>0</v>
      </c>
      <c r="AA47" s="68">
        <v>0</v>
      </c>
      <c r="AB47" s="68">
        <v>0</v>
      </c>
      <c r="AC47" s="68">
        <v>0</v>
      </c>
      <c r="AD47" s="68">
        <v>0</v>
      </c>
      <c r="AE47" s="68">
        <v>0</v>
      </c>
      <c r="AF47" s="68">
        <v>0</v>
      </c>
      <c r="AG47" s="68">
        <v>0</v>
      </c>
      <c r="AH47" s="68">
        <v>0</v>
      </c>
      <c r="AI47" s="68">
        <v>0</v>
      </c>
      <c r="AJ47" s="68">
        <v>0</v>
      </c>
      <c r="AK47" s="68">
        <v>0</v>
      </c>
      <c r="AL47" s="68">
        <v>0</v>
      </c>
      <c r="AM47" s="68">
        <v>0</v>
      </c>
      <c r="AN47" s="58">
        <v>0</v>
      </c>
      <c r="AO47" s="58">
        <v>0</v>
      </c>
      <c r="AP47" s="58">
        <v>0</v>
      </c>
      <c r="AQ47" s="58">
        <v>0</v>
      </c>
      <c r="AR47" s="58">
        <v>0</v>
      </c>
      <c r="AS47" s="58">
        <v>0</v>
      </c>
      <c r="AT47" s="58">
        <v>0</v>
      </c>
      <c r="AU47" s="58">
        <v>0</v>
      </c>
      <c r="AV47" s="58">
        <v>0</v>
      </c>
      <c r="AW47" s="58">
        <v>0</v>
      </c>
      <c r="AX47" s="58">
        <v>0</v>
      </c>
      <c r="AY47" s="58">
        <v>0</v>
      </c>
      <c r="AZ47" s="58">
        <v>0</v>
      </c>
      <c r="BA47" s="58">
        <v>0</v>
      </c>
      <c r="BB47" s="58">
        <v>0</v>
      </c>
      <c r="BC47" s="58">
        <v>0</v>
      </c>
    </row>
    <row r="48" spans="1:55" s="31" customFormat="1" ht="15.75" customHeight="1" x14ac:dyDescent="0.2">
      <c r="A48" s="55" t="s">
        <v>122</v>
      </c>
      <c r="B48" s="55" t="s">
        <v>295</v>
      </c>
      <c r="C48" s="34">
        <v>3.5490905982106331</v>
      </c>
      <c r="D48" s="34">
        <v>3.6482721948687615</v>
      </c>
      <c r="E48" s="34">
        <v>4.2112634646164331</v>
      </c>
      <c r="F48" s="34">
        <v>2.5679004013201228</v>
      </c>
      <c r="G48" s="34">
        <v>1.7250219236535151</v>
      </c>
      <c r="H48" s="34">
        <v>6.8182627646854304</v>
      </c>
      <c r="I48" s="34">
        <v>4.7332690408220026</v>
      </c>
      <c r="J48" s="34">
        <v>4.8365872106408698</v>
      </c>
      <c r="K48" s="34">
        <v>3.2763065924674724</v>
      </c>
      <c r="L48" s="34">
        <v>4.3885281481602174</v>
      </c>
      <c r="M48" s="34">
        <v>7.7236900559148172</v>
      </c>
      <c r="N48" s="34">
        <v>5.2492532329366899</v>
      </c>
      <c r="O48" s="34">
        <v>52.727445628296962</v>
      </c>
      <c r="P48" s="34">
        <v>2.0217577565831646</v>
      </c>
      <c r="Q48" s="34">
        <v>4.6515670828030782</v>
      </c>
      <c r="R48" s="34">
        <v>3.471241811132828</v>
      </c>
      <c r="S48" s="34">
        <v>2.0010239196103514</v>
      </c>
      <c r="T48" s="34">
        <v>1.7634015419336673</v>
      </c>
      <c r="U48" s="34">
        <v>6.667905204050899</v>
      </c>
      <c r="V48" s="34">
        <v>2.9320017786254411</v>
      </c>
      <c r="W48" s="34">
        <v>6.8562722606788391</v>
      </c>
      <c r="X48" s="34">
        <v>6.2431941500780495</v>
      </c>
      <c r="Y48" s="34">
        <v>6.3548666290335722</v>
      </c>
      <c r="Z48" s="34">
        <v>13.586198028558606</v>
      </c>
      <c r="AA48" s="34">
        <v>5.3675000358189759</v>
      </c>
      <c r="AB48" s="34">
        <v>61.916930198907473</v>
      </c>
      <c r="AC48" s="34">
        <v>3.4690448708115111</v>
      </c>
      <c r="AD48" s="34">
        <v>5.2016582159905926</v>
      </c>
      <c r="AE48" s="34">
        <v>2.7335386178399146</v>
      </c>
      <c r="AF48" s="34">
        <v>2.5868830945664651</v>
      </c>
      <c r="AG48" s="34">
        <v>4.8998466927214572</v>
      </c>
      <c r="AH48" s="34">
        <v>7.7849568009474641</v>
      </c>
      <c r="AI48" s="34">
        <v>2.9299550967369106</v>
      </c>
      <c r="AJ48" s="34">
        <v>7.0487449451305775</v>
      </c>
      <c r="AK48" s="34">
        <v>2.948706188314091</v>
      </c>
      <c r="AL48" s="34">
        <v>11.08255853082855</v>
      </c>
      <c r="AM48" s="34">
        <v>7.7356973109771996</v>
      </c>
      <c r="AN48" s="34">
        <v>1.1133031792573185</v>
      </c>
      <c r="AO48" s="34">
        <v>59.534893544122056</v>
      </c>
      <c r="AP48" s="34">
        <v>3.5279772828897733</v>
      </c>
      <c r="AQ48" s="34">
        <v>3.7493186690730274</v>
      </c>
      <c r="AR48" s="34">
        <v>2.2116258386342103</v>
      </c>
      <c r="AS48" s="34">
        <v>1.1627798311317536</v>
      </c>
      <c r="AT48" s="34">
        <v>4.1212072189523674</v>
      </c>
      <c r="AU48" s="34">
        <v>3.5458941191056743</v>
      </c>
      <c r="AV48" s="34">
        <v>4.0615217095413101</v>
      </c>
      <c r="AW48" s="34">
        <v>7.3187515461892989</v>
      </c>
      <c r="AX48" s="34">
        <v>7.5345238860112644</v>
      </c>
      <c r="AY48" s="34">
        <v>15.144494543402436</v>
      </c>
      <c r="AZ48" s="34">
        <v>4.0048245594728202</v>
      </c>
      <c r="BA48" s="34">
        <v>1.9654635790015336</v>
      </c>
      <c r="BB48" s="34">
        <v>58.348382783405476</v>
      </c>
      <c r="BC48" s="34">
        <v>3.2535790301444414</v>
      </c>
    </row>
    <row r="49" spans="1:55" s="31" customFormat="1" ht="15.75" customHeight="1" x14ac:dyDescent="0.2">
      <c r="A49" s="61" t="s">
        <v>122</v>
      </c>
      <c r="B49" s="61" t="s">
        <v>296</v>
      </c>
      <c r="C49" s="68">
        <v>38.01564827592324</v>
      </c>
      <c r="D49" s="68">
        <v>133.51065393626698</v>
      </c>
      <c r="E49" s="68">
        <v>14.237868606187138</v>
      </c>
      <c r="F49" s="68">
        <v>209.34241185431415</v>
      </c>
      <c r="G49" s="68">
        <v>21.045366993853349</v>
      </c>
      <c r="H49" s="68">
        <v>108.03108808290156</v>
      </c>
      <c r="I49" s="68">
        <v>24.682873913660639</v>
      </c>
      <c r="J49" s="68">
        <v>199.52067422631399</v>
      </c>
      <c r="K49" s="68">
        <v>0</v>
      </c>
      <c r="L49" s="68">
        <v>166.96186962206454</v>
      </c>
      <c r="M49" s="68">
        <v>159.68138526826354</v>
      </c>
      <c r="N49" s="68">
        <v>140.37262465558379</v>
      </c>
      <c r="O49" s="68">
        <v>1215.4024654353329</v>
      </c>
      <c r="P49" s="68">
        <v>86.656486375028919</v>
      </c>
      <c r="Q49" s="68">
        <v>66.620550736631714</v>
      </c>
      <c r="R49" s="68">
        <v>0</v>
      </c>
      <c r="S49" s="68">
        <v>194.94661844935266</v>
      </c>
      <c r="T49" s="68">
        <v>348.07753521388963</v>
      </c>
      <c r="U49" s="68">
        <v>71.115215288281902</v>
      </c>
      <c r="V49" s="68">
        <v>0</v>
      </c>
      <c r="W49" s="68">
        <v>320.4419233704607</v>
      </c>
      <c r="X49" s="68">
        <v>37.9416196461965</v>
      </c>
      <c r="Y49" s="68">
        <v>15.762001775004675</v>
      </c>
      <c r="Z49" s="68">
        <v>65.863299157655007</v>
      </c>
      <c r="AA49" s="68">
        <v>74.283596782051717</v>
      </c>
      <c r="AB49" s="68">
        <v>1281.7088467945534</v>
      </c>
      <c r="AC49" s="68">
        <v>0</v>
      </c>
      <c r="AD49" s="68">
        <v>103.31510656217168</v>
      </c>
      <c r="AE49" s="68">
        <v>0</v>
      </c>
      <c r="AF49" s="68">
        <v>349.4122592646691</v>
      </c>
      <c r="AG49" s="68">
        <v>0</v>
      </c>
      <c r="AH49" s="68">
        <v>78.349469439103672</v>
      </c>
      <c r="AI49" s="68">
        <v>36.689835069165603</v>
      </c>
      <c r="AJ49" s="68">
        <v>70.652248945783128</v>
      </c>
      <c r="AK49" s="68">
        <v>110.73344513748003</v>
      </c>
      <c r="AL49" s="68">
        <v>132.3379150811748</v>
      </c>
      <c r="AM49" s="68">
        <v>0</v>
      </c>
      <c r="AN49" s="58">
        <v>86.539368473986343</v>
      </c>
      <c r="AO49" s="58">
        <v>968.02964797353434</v>
      </c>
      <c r="AP49" s="58">
        <v>214.48137894458651</v>
      </c>
      <c r="AQ49" s="58">
        <v>195.45658256519579</v>
      </c>
      <c r="AR49" s="58">
        <v>0.87947835502020444</v>
      </c>
      <c r="AS49" s="58">
        <v>170.62725161555605</v>
      </c>
      <c r="AT49" s="58">
        <v>145.28569865203718</v>
      </c>
      <c r="AU49" s="58">
        <v>100.24431808512966</v>
      </c>
      <c r="AV49" s="58">
        <v>113.6956333444696</v>
      </c>
      <c r="AW49" s="58">
        <v>165.31923708150879</v>
      </c>
      <c r="AX49" s="58">
        <v>132.38371612753218</v>
      </c>
      <c r="AY49" s="58">
        <v>139.36839210406114</v>
      </c>
      <c r="AZ49" s="58">
        <v>269.2460745429654</v>
      </c>
      <c r="BA49" s="58">
        <v>210.44676410038389</v>
      </c>
      <c r="BB49" s="58">
        <v>1857.4345255184462</v>
      </c>
      <c r="BC49" s="58">
        <v>573.38443286204711</v>
      </c>
    </row>
    <row r="50" spans="1:55" s="31" customFormat="1" ht="15.75" customHeight="1" x14ac:dyDescent="0.2">
      <c r="A50" s="55" t="s">
        <v>122</v>
      </c>
      <c r="B50" s="55" t="s">
        <v>298</v>
      </c>
      <c r="C50" s="34">
        <v>0.65331269694430327</v>
      </c>
      <c r="D50" s="34">
        <v>0</v>
      </c>
      <c r="E50" s="83">
        <v>2.2791201323817623</v>
      </c>
      <c r="F50" s="34">
        <v>4.5634279308470234</v>
      </c>
      <c r="G50" s="83">
        <v>0.25826810280576212</v>
      </c>
      <c r="H50" s="83">
        <v>25.75757061811521</v>
      </c>
      <c r="I50" s="83">
        <v>0.35624294415783281</v>
      </c>
      <c r="J50" s="83">
        <v>2.7472722245460792</v>
      </c>
      <c r="K50" s="34">
        <v>1.2447980231190952</v>
      </c>
      <c r="L50" s="83">
        <v>13.493482499849041</v>
      </c>
      <c r="M50" s="34">
        <v>2.9671213402019028</v>
      </c>
      <c r="N50" s="83">
        <v>1.401485456963643</v>
      </c>
      <c r="O50" s="34">
        <v>55.722101969931657</v>
      </c>
      <c r="P50" s="83">
        <v>0</v>
      </c>
      <c r="Q50" s="83">
        <v>0.47781516672782492</v>
      </c>
      <c r="R50" s="83">
        <v>62.723419801417897</v>
      </c>
      <c r="S50" s="83">
        <v>13.216223659147049</v>
      </c>
      <c r="T50" s="83">
        <v>8.2156979158288526E-2</v>
      </c>
      <c r="U50" s="83">
        <v>0.26061538493048192</v>
      </c>
      <c r="V50" s="83">
        <v>7.2003731551190539E-2</v>
      </c>
      <c r="W50" s="83">
        <v>2.9095553083296366</v>
      </c>
      <c r="X50" s="83">
        <v>0.41428179252747821</v>
      </c>
      <c r="Y50" s="83">
        <v>0.117467813811376</v>
      </c>
      <c r="Z50" s="83">
        <v>7.0070236952946591E-2</v>
      </c>
      <c r="AA50" s="83">
        <v>0</v>
      </c>
      <c r="AB50" s="83">
        <v>80.343609874554176</v>
      </c>
      <c r="AC50" s="83">
        <v>0</v>
      </c>
      <c r="AD50" s="83">
        <v>0</v>
      </c>
      <c r="AE50" s="83">
        <v>0</v>
      </c>
      <c r="AF50" s="83">
        <v>0</v>
      </c>
      <c r="AG50" s="83">
        <v>3.3982057345659729</v>
      </c>
      <c r="AH50" s="83">
        <v>0</v>
      </c>
      <c r="AI50" s="83">
        <v>0</v>
      </c>
      <c r="AJ50" s="83">
        <v>0</v>
      </c>
      <c r="AK50" s="83">
        <v>0</v>
      </c>
      <c r="AL50" s="83">
        <v>0</v>
      </c>
      <c r="AM50" s="83">
        <v>0</v>
      </c>
      <c r="AN50" s="34">
        <v>0</v>
      </c>
      <c r="AO50" s="34">
        <v>3.3982057345659729</v>
      </c>
      <c r="AP50" s="34">
        <v>0</v>
      </c>
      <c r="AQ50" s="34">
        <v>0</v>
      </c>
      <c r="AR50" s="34">
        <v>0</v>
      </c>
      <c r="AS50" s="34">
        <v>0</v>
      </c>
      <c r="AT50" s="34">
        <v>0</v>
      </c>
      <c r="AU50" s="34">
        <v>0</v>
      </c>
      <c r="AV50" s="34">
        <v>0</v>
      </c>
      <c r="AW50" s="34">
        <v>0</v>
      </c>
      <c r="AX50" s="34">
        <v>0</v>
      </c>
      <c r="AY50" s="34">
        <v>0</v>
      </c>
      <c r="AZ50" s="34">
        <v>0</v>
      </c>
      <c r="BA50" s="34">
        <v>0</v>
      </c>
      <c r="BB50" s="34">
        <v>0</v>
      </c>
      <c r="BC50" s="34">
        <v>0</v>
      </c>
    </row>
    <row r="51" spans="1:55" s="31" customFormat="1" ht="15.75" customHeight="1" x14ac:dyDescent="0.2">
      <c r="A51" s="61" t="s">
        <v>122</v>
      </c>
      <c r="B51" s="61" t="s">
        <v>300</v>
      </c>
      <c r="C51" s="68">
        <v>729.58701681854927</v>
      </c>
      <c r="D51" s="68">
        <v>839.96925684688517</v>
      </c>
      <c r="E51" s="108">
        <v>724.30868573142538</v>
      </c>
      <c r="F51" s="68">
        <v>779.89560720298721</v>
      </c>
      <c r="G51" s="108">
        <v>762.67914349827834</v>
      </c>
      <c r="H51" s="108">
        <v>726.18149131212749</v>
      </c>
      <c r="I51" s="108">
        <v>688.4301027208021</v>
      </c>
      <c r="J51" s="108">
        <v>1792.2632560315915</v>
      </c>
      <c r="K51" s="68">
        <v>707.19413864555418</v>
      </c>
      <c r="L51" s="108">
        <v>735.46281651798347</v>
      </c>
      <c r="M51" s="68">
        <v>1527.9580854699282</v>
      </c>
      <c r="N51" s="108">
        <v>2147.5664801374214</v>
      </c>
      <c r="O51" s="68">
        <v>12161.496080933535</v>
      </c>
      <c r="P51" s="108">
        <v>603.71641988318879</v>
      </c>
      <c r="Q51" s="108">
        <v>1369.4401286665677</v>
      </c>
      <c r="R51" s="108">
        <v>800.52081317051716</v>
      </c>
      <c r="S51" s="108">
        <v>834.11988664826958</v>
      </c>
      <c r="T51" s="108">
        <v>781.81660641016299</v>
      </c>
      <c r="U51" s="108">
        <v>1312.0478431121726</v>
      </c>
      <c r="V51" s="108">
        <v>775.82079348867683</v>
      </c>
      <c r="W51" s="108">
        <v>820.9665030404218</v>
      </c>
      <c r="X51" s="108">
        <v>889.10566241719084</v>
      </c>
      <c r="Y51" s="108">
        <v>771.43671096844253</v>
      </c>
      <c r="Z51" s="108">
        <v>1532.1941789047473</v>
      </c>
      <c r="AA51" s="108">
        <v>3660.7034099046496</v>
      </c>
      <c r="AB51" s="108">
        <v>14151.888956615006</v>
      </c>
      <c r="AC51" s="108">
        <v>809.31524436750692</v>
      </c>
      <c r="AD51" s="108">
        <v>801.91662759601559</v>
      </c>
      <c r="AE51" s="108">
        <v>813.90644318415605</v>
      </c>
      <c r="AF51" s="108">
        <v>815.96849204313105</v>
      </c>
      <c r="AG51" s="108">
        <v>726.85754595633307</v>
      </c>
      <c r="AH51" s="108">
        <v>833.32331551646075</v>
      </c>
      <c r="AI51" s="108">
        <v>513.73349129462906</v>
      </c>
      <c r="AJ51" s="108">
        <v>879.70880238771235</v>
      </c>
      <c r="AK51" s="108">
        <v>770.17322204349796</v>
      </c>
      <c r="AL51" s="108">
        <v>789.55634467357095</v>
      </c>
      <c r="AM51" s="108">
        <v>750.14670015939168</v>
      </c>
      <c r="AN51" s="68">
        <v>3613.222959812816</v>
      </c>
      <c r="AO51" s="68">
        <v>12117.829189035221</v>
      </c>
      <c r="AP51" s="68">
        <v>334.7074716745675</v>
      </c>
      <c r="AQ51" s="68">
        <v>1706.3961530541796</v>
      </c>
      <c r="AR51" s="68">
        <v>995.30799868525366</v>
      </c>
      <c r="AS51" s="68">
        <v>973.35302061089737</v>
      </c>
      <c r="AT51" s="68">
        <v>906.77050373746852</v>
      </c>
      <c r="AU51" s="68">
        <v>947.80466222113103</v>
      </c>
      <c r="AV51" s="68">
        <v>977.63242882066879</v>
      </c>
      <c r="AW51" s="68">
        <v>823.44528275179641</v>
      </c>
      <c r="AX51" s="68">
        <v>922.86317006831905</v>
      </c>
      <c r="AY51" s="68">
        <v>924.66618679697308</v>
      </c>
      <c r="AZ51" s="68">
        <v>914.22170963723352</v>
      </c>
      <c r="BA51" s="68">
        <v>3248.9275306170098</v>
      </c>
      <c r="BB51" s="68">
        <v>13676.096118675496</v>
      </c>
      <c r="BC51" s="68">
        <v>428.26903639300053</v>
      </c>
    </row>
    <row r="52" spans="1:55" s="31" customFormat="1" ht="15.75" customHeight="1" x14ac:dyDescent="0.2">
      <c r="A52" s="55" t="s">
        <v>122</v>
      </c>
      <c r="B52" s="55" t="s">
        <v>301</v>
      </c>
      <c r="C52" s="34">
        <v>0</v>
      </c>
      <c r="D52" s="34">
        <v>0</v>
      </c>
      <c r="E52" s="34">
        <v>0</v>
      </c>
      <c r="F52" s="34">
        <v>0</v>
      </c>
      <c r="G52" s="34">
        <v>0</v>
      </c>
      <c r="H52" s="34">
        <v>0</v>
      </c>
      <c r="I52" s="34">
        <v>0</v>
      </c>
      <c r="J52" s="34">
        <v>0</v>
      </c>
      <c r="K52" s="34">
        <v>0</v>
      </c>
      <c r="L52" s="34">
        <v>0</v>
      </c>
      <c r="M52" s="34">
        <v>0</v>
      </c>
      <c r="N52" s="34">
        <v>0</v>
      </c>
      <c r="O52" s="34">
        <v>0</v>
      </c>
      <c r="P52" s="34">
        <v>0</v>
      </c>
      <c r="Q52" s="34">
        <v>0.85153116859119993</v>
      </c>
      <c r="R52" s="34">
        <v>0</v>
      </c>
      <c r="S52" s="34">
        <v>0</v>
      </c>
      <c r="T52" s="34">
        <v>0</v>
      </c>
      <c r="U52" s="34">
        <v>0</v>
      </c>
      <c r="V52" s="34">
        <v>0</v>
      </c>
      <c r="W52" s="34">
        <v>0</v>
      </c>
      <c r="X52" s="34">
        <v>0</v>
      </c>
      <c r="Y52" s="34">
        <v>0</v>
      </c>
      <c r="Z52" s="34">
        <v>0</v>
      </c>
      <c r="AA52" s="34">
        <v>0</v>
      </c>
      <c r="AB52" s="34">
        <v>0.85153116859119993</v>
      </c>
      <c r="AC52" s="34">
        <v>0</v>
      </c>
      <c r="AD52" s="34">
        <v>0</v>
      </c>
      <c r="AE52" s="34">
        <v>0</v>
      </c>
      <c r="AF52" s="34">
        <v>0</v>
      </c>
      <c r="AG52" s="34">
        <v>0</v>
      </c>
      <c r="AH52" s="34">
        <v>0</v>
      </c>
      <c r="AI52" s="34">
        <v>0</v>
      </c>
      <c r="AJ52" s="34">
        <v>0</v>
      </c>
      <c r="AK52" s="34">
        <v>0</v>
      </c>
      <c r="AL52" s="34">
        <v>0</v>
      </c>
      <c r="AM52" s="34">
        <v>0</v>
      </c>
      <c r="AN52" s="34">
        <v>0</v>
      </c>
      <c r="AO52" s="34">
        <v>0</v>
      </c>
      <c r="AP52" s="34">
        <v>0</v>
      </c>
      <c r="AQ52" s="34">
        <v>0</v>
      </c>
      <c r="AR52" s="34">
        <v>0</v>
      </c>
      <c r="AS52" s="34">
        <v>0</v>
      </c>
      <c r="AT52" s="34">
        <v>0</v>
      </c>
      <c r="AU52" s="34">
        <v>0</v>
      </c>
      <c r="AV52" s="34">
        <v>0</v>
      </c>
      <c r="AW52" s="34">
        <v>0</v>
      </c>
      <c r="AX52" s="34">
        <v>0</v>
      </c>
      <c r="AY52" s="34">
        <v>0</v>
      </c>
      <c r="AZ52" s="34">
        <v>0</v>
      </c>
      <c r="BA52" s="34">
        <v>0</v>
      </c>
      <c r="BB52" s="34">
        <v>0</v>
      </c>
      <c r="BC52" s="34">
        <v>0</v>
      </c>
    </row>
    <row r="53" spans="1:55" s="257" customFormat="1" ht="15.75" customHeight="1" x14ac:dyDescent="0.2">
      <c r="A53" s="297" t="s">
        <v>119</v>
      </c>
      <c r="B53" s="297" t="s">
        <v>122</v>
      </c>
      <c r="C53" s="298">
        <v>7659.3092966179793</v>
      </c>
      <c r="D53" s="298">
        <v>9771.5394624848341</v>
      </c>
      <c r="E53" s="298">
        <v>12347.762313836451</v>
      </c>
      <c r="F53" s="298">
        <v>8323.8751147963849</v>
      </c>
      <c r="G53" s="298">
        <v>9290.3517406778356</v>
      </c>
      <c r="H53" s="298">
        <v>11516.183948779795</v>
      </c>
      <c r="I53" s="298">
        <v>10620.748736466036</v>
      </c>
      <c r="J53" s="298">
        <v>13759.881200323378</v>
      </c>
      <c r="K53" s="298">
        <v>9419.3302586341306</v>
      </c>
      <c r="L53" s="298">
        <v>9520.778748125691</v>
      </c>
      <c r="M53" s="298">
        <v>8381.141668508124</v>
      </c>
      <c r="N53" s="298">
        <v>8460.7660330169401</v>
      </c>
      <c r="O53" s="298">
        <v>119071.66852226757</v>
      </c>
      <c r="P53" s="298">
        <v>5299.4746013169843</v>
      </c>
      <c r="Q53" s="298">
        <v>7904.5906707658087</v>
      </c>
      <c r="R53" s="298">
        <v>12792.965014406596</v>
      </c>
      <c r="S53" s="298">
        <v>11748.363867598415</v>
      </c>
      <c r="T53" s="298">
        <v>9118.2222872423445</v>
      </c>
      <c r="U53" s="298">
        <v>12355.831466309704</v>
      </c>
      <c r="V53" s="298">
        <v>12695.593750579716</v>
      </c>
      <c r="W53" s="298">
        <v>14888.488563525201</v>
      </c>
      <c r="X53" s="298">
        <v>11092.144527992597</v>
      </c>
      <c r="Y53" s="298">
        <v>13115.351987460523</v>
      </c>
      <c r="Z53" s="298">
        <v>11972.198457398363</v>
      </c>
      <c r="AA53" s="298">
        <v>11365.993112961831</v>
      </c>
      <c r="AB53" s="298">
        <v>134349.21830755807</v>
      </c>
      <c r="AC53" s="298">
        <v>13009.70529542395</v>
      </c>
      <c r="AD53" s="298">
        <v>18081.108894306952</v>
      </c>
      <c r="AE53" s="298">
        <v>15709.256302523348</v>
      </c>
      <c r="AF53" s="298">
        <v>16900.072096288932</v>
      </c>
      <c r="AG53" s="298">
        <v>15784.304571238205</v>
      </c>
      <c r="AH53" s="298">
        <v>15761.370902372786</v>
      </c>
      <c r="AI53" s="298">
        <v>14480.813583776475</v>
      </c>
      <c r="AJ53" s="298">
        <v>19089.142117466417</v>
      </c>
      <c r="AK53" s="298">
        <v>14660.563984695174</v>
      </c>
      <c r="AL53" s="298">
        <v>8774.9336094497121</v>
      </c>
      <c r="AM53" s="298">
        <v>13994.739271684062</v>
      </c>
      <c r="AN53" s="298">
        <v>15400.751199497692</v>
      </c>
      <c r="AO53" s="298">
        <v>181646.76182872368</v>
      </c>
      <c r="AP53" s="298">
        <v>12198.420334386765</v>
      </c>
      <c r="AQ53" s="298">
        <v>14561.877687471988</v>
      </c>
      <c r="AR53" s="298">
        <v>11662.820711123135</v>
      </c>
      <c r="AS53" s="298">
        <v>10724.971847504592</v>
      </c>
      <c r="AT53" s="298">
        <v>11669.00827429355</v>
      </c>
      <c r="AU53" s="298">
        <v>15963.516381466834</v>
      </c>
      <c r="AV53" s="298">
        <v>23562.18221413812</v>
      </c>
      <c r="AW53" s="298">
        <v>14726.46365148065</v>
      </c>
      <c r="AX53" s="298">
        <v>14710.210207913289</v>
      </c>
      <c r="AY53" s="298">
        <v>13909.478394176216</v>
      </c>
      <c r="AZ53" s="298">
        <v>11016.829700974158</v>
      </c>
      <c r="BA53" s="298">
        <v>17954.86024415971</v>
      </c>
      <c r="BB53" s="298">
        <v>172660.63964908902</v>
      </c>
      <c r="BC53" s="298">
        <v>11817.606472076128</v>
      </c>
    </row>
    <row r="54" spans="1:55" s="31" customFormat="1" ht="15.75" customHeight="1" x14ac:dyDescent="0.2">
      <c r="A54" s="55" t="s">
        <v>122</v>
      </c>
      <c r="B54" s="55" t="s">
        <v>291</v>
      </c>
      <c r="C54" s="34">
        <v>874.47942181548001</v>
      </c>
      <c r="D54" s="34">
        <v>512.75006034296598</v>
      </c>
      <c r="E54" s="34">
        <v>464.88035735619485</v>
      </c>
      <c r="F54" s="34">
        <v>561.5644893648323</v>
      </c>
      <c r="G54" s="34">
        <v>743.44538542208272</v>
      </c>
      <c r="H54" s="34">
        <v>580.39644513792905</v>
      </c>
      <c r="I54" s="34">
        <v>579.64184127883482</v>
      </c>
      <c r="J54" s="34">
        <v>1509.6560471146456</v>
      </c>
      <c r="K54" s="34">
        <v>292.5886588727891</v>
      </c>
      <c r="L54" s="34">
        <v>614.00109977124157</v>
      </c>
      <c r="M54" s="34">
        <v>354.08365179335124</v>
      </c>
      <c r="N54" s="34">
        <v>449.08618588886605</v>
      </c>
      <c r="O54" s="34">
        <v>7536.5736441592135</v>
      </c>
      <c r="P54" s="34">
        <v>526.9004412083026</v>
      </c>
      <c r="Q54" s="34">
        <v>529.99237473617359</v>
      </c>
      <c r="R54" s="34">
        <v>957.27177090149269</v>
      </c>
      <c r="S54" s="34">
        <v>1203.4871088785226</v>
      </c>
      <c r="T54" s="34">
        <v>480.55357163665138</v>
      </c>
      <c r="U54" s="34">
        <v>1962.7234475732291</v>
      </c>
      <c r="V54" s="34">
        <v>2101.5564477674866</v>
      </c>
      <c r="W54" s="34">
        <v>864.48209129755685</v>
      </c>
      <c r="X54" s="34">
        <v>763.2211828598372</v>
      </c>
      <c r="Y54" s="34">
        <v>552.97097079707078</v>
      </c>
      <c r="Z54" s="34">
        <v>529.82086944206389</v>
      </c>
      <c r="AA54" s="34">
        <v>773.28371457900778</v>
      </c>
      <c r="AB54" s="34">
        <v>11246.263991677395</v>
      </c>
      <c r="AC54" s="34">
        <v>1144.7919589843784</v>
      </c>
      <c r="AD54" s="34">
        <v>2254.0527414619733</v>
      </c>
      <c r="AE54" s="34">
        <v>1087.455466136003</v>
      </c>
      <c r="AF54" s="34">
        <v>1154.7066915111418</v>
      </c>
      <c r="AG54" s="34">
        <v>960.50176535148842</v>
      </c>
      <c r="AH54" s="34">
        <v>569.22398032847059</v>
      </c>
      <c r="AI54" s="34">
        <v>828.92090891990733</v>
      </c>
      <c r="AJ54" s="34">
        <v>779.72888459861849</v>
      </c>
      <c r="AK54" s="34">
        <v>654.91665814573867</v>
      </c>
      <c r="AL54" s="34">
        <v>700.27015133651923</v>
      </c>
      <c r="AM54" s="34">
        <v>901.95000633980646</v>
      </c>
      <c r="AN54" s="34">
        <v>1986.929880113677</v>
      </c>
      <c r="AO54" s="34">
        <v>13023.449093227722</v>
      </c>
      <c r="AP54" s="34">
        <v>1284.7074604415227</v>
      </c>
      <c r="AQ54" s="34">
        <v>1080.4997638052787</v>
      </c>
      <c r="AR54" s="34">
        <v>1096.9038204984429</v>
      </c>
      <c r="AS54" s="34">
        <v>1889.8898665034378</v>
      </c>
      <c r="AT54" s="34">
        <v>730.67126931183952</v>
      </c>
      <c r="AU54" s="34">
        <v>523.3811191956222</v>
      </c>
      <c r="AV54" s="34">
        <v>1257.7519581276222</v>
      </c>
      <c r="AW54" s="34">
        <v>728.65927216247167</v>
      </c>
      <c r="AX54" s="34">
        <v>778.35262346859406</v>
      </c>
      <c r="AY54" s="34">
        <v>1389.5416717583157</v>
      </c>
      <c r="AZ54" s="34">
        <v>814.9901175766272</v>
      </c>
      <c r="BA54" s="34">
        <v>1306.854958078314</v>
      </c>
      <c r="BB54" s="34">
        <v>12882.203900928089</v>
      </c>
      <c r="BC54" s="34">
        <v>1081.4653109855078</v>
      </c>
    </row>
    <row r="55" spans="1:55" s="31" customFormat="1" ht="15.75" customHeight="1" x14ac:dyDescent="0.2">
      <c r="A55" s="61" t="s">
        <v>122</v>
      </c>
      <c r="B55" s="61" t="s">
        <v>292</v>
      </c>
      <c r="C55" s="68">
        <v>105.52462696016792</v>
      </c>
      <c r="D55" s="68">
        <v>141.76074422386242</v>
      </c>
      <c r="E55" s="68">
        <v>178.81781663295831</v>
      </c>
      <c r="F55" s="68">
        <v>132.1279668609026</v>
      </c>
      <c r="G55" s="68">
        <v>159.05234596335893</v>
      </c>
      <c r="H55" s="68">
        <v>199.91290927130416</v>
      </c>
      <c r="I55" s="68">
        <v>79.279852480739208</v>
      </c>
      <c r="J55" s="68">
        <v>158.25305950041249</v>
      </c>
      <c r="K55" s="68">
        <v>96.282950552490504</v>
      </c>
      <c r="L55" s="68">
        <v>125.34428440040493</v>
      </c>
      <c r="M55" s="68">
        <v>58.275984368587196</v>
      </c>
      <c r="N55" s="68">
        <v>41.200874058166761</v>
      </c>
      <c r="O55" s="68">
        <v>1475.8334152733555</v>
      </c>
      <c r="P55" s="68">
        <v>83.705818624337482</v>
      </c>
      <c r="Q55" s="68">
        <v>61.591103685370697</v>
      </c>
      <c r="R55" s="68">
        <v>163.76267736398006</v>
      </c>
      <c r="S55" s="68">
        <v>160.43280819235497</v>
      </c>
      <c r="T55" s="68">
        <v>158.20394597917507</v>
      </c>
      <c r="U55" s="68">
        <v>127.41312742422639</v>
      </c>
      <c r="V55" s="68">
        <v>138.5115878381803</v>
      </c>
      <c r="W55" s="68">
        <v>208.27443920554705</v>
      </c>
      <c r="X55" s="68">
        <v>66.276096964414009</v>
      </c>
      <c r="Y55" s="68">
        <v>66.266767296612258</v>
      </c>
      <c r="Z55" s="68">
        <v>61.218360481904917</v>
      </c>
      <c r="AA55" s="68">
        <v>48.454402456231449</v>
      </c>
      <c r="AB55" s="68">
        <v>1344.1111355123344</v>
      </c>
      <c r="AC55" s="68">
        <v>98.113794098746865</v>
      </c>
      <c r="AD55" s="68">
        <v>93.053468547124794</v>
      </c>
      <c r="AE55" s="68">
        <v>50.087177674684305</v>
      </c>
      <c r="AF55" s="68">
        <v>66.885121466649011</v>
      </c>
      <c r="AG55" s="68">
        <v>68.61284426188233</v>
      </c>
      <c r="AH55" s="68">
        <v>108.09570700680743</v>
      </c>
      <c r="AI55" s="68">
        <v>86.508732539595428</v>
      </c>
      <c r="AJ55" s="68">
        <v>53.886729030752058</v>
      </c>
      <c r="AK55" s="68">
        <v>46.485935845417345</v>
      </c>
      <c r="AL55" s="68">
        <v>69.243458596013141</v>
      </c>
      <c r="AM55" s="68">
        <v>97.192740003615711</v>
      </c>
      <c r="AN55" s="68">
        <v>37.403064493123075</v>
      </c>
      <c r="AO55" s="68">
        <v>875.56877356441146</v>
      </c>
      <c r="AP55" s="68">
        <v>86.952092338022652</v>
      </c>
      <c r="AQ55" s="68">
        <v>34.704877723809645</v>
      </c>
      <c r="AR55" s="68">
        <v>58.201455888323892</v>
      </c>
      <c r="AS55" s="68">
        <v>46.144626728282859</v>
      </c>
      <c r="AT55" s="68">
        <v>86.60078317925101</v>
      </c>
      <c r="AU55" s="68">
        <v>142.95379349408898</v>
      </c>
      <c r="AV55" s="68">
        <v>90.689087691945971</v>
      </c>
      <c r="AW55" s="68">
        <v>53.603888299459591</v>
      </c>
      <c r="AX55" s="68">
        <v>132.46810728231929</v>
      </c>
      <c r="AY55" s="68">
        <v>81.196131639132147</v>
      </c>
      <c r="AZ55" s="68">
        <v>93.203621941180856</v>
      </c>
      <c r="BA55" s="68">
        <v>58.894277420387347</v>
      </c>
      <c r="BB55" s="68">
        <v>965.61274362620406</v>
      </c>
      <c r="BC55" s="68">
        <v>36.429931205717558</v>
      </c>
    </row>
    <row r="56" spans="1:55" s="31" customFormat="1" ht="15.75" customHeight="1" x14ac:dyDescent="0.2">
      <c r="A56" s="55" t="s">
        <v>122</v>
      </c>
      <c r="B56" s="55" t="s">
        <v>293</v>
      </c>
      <c r="C56" s="34">
        <v>5482.7416663373315</v>
      </c>
      <c r="D56" s="34">
        <v>8121.9452031425626</v>
      </c>
      <c r="E56" s="34">
        <v>9843.7593997066706</v>
      </c>
      <c r="F56" s="34">
        <v>6599.1703837958157</v>
      </c>
      <c r="G56" s="34">
        <v>7502.7945999235653</v>
      </c>
      <c r="H56" s="34">
        <v>9514.3767525585317</v>
      </c>
      <c r="I56" s="34">
        <v>8814.5553410666489</v>
      </c>
      <c r="J56" s="34">
        <v>10678.415744682918</v>
      </c>
      <c r="K56" s="34">
        <v>7693.5825575806493</v>
      </c>
      <c r="L56" s="34">
        <v>7712.0351354456252</v>
      </c>
      <c r="M56" s="34">
        <v>6848.8703166214973</v>
      </c>
      <c r="N56" s="34">
        <v>7014.8235611450373</v>
      </c>
      <c r="O56" s="34">
        <v>95827.070662006852</v>
      </c>
      <c r="P56" s="34">
        <v>4155.1230212669443</v>
      </c>
      <c r="Q56" s="34">
        <v>6513.9182682351584</v>
      </c>
      <c r="R56" s="34">
        <v>9653.9815736570526</v>
      </c>
      <c r="S56" s="34">
        <v>9756.4764162784377</v>
      </c>
      <c r="T56" s="34">
        <v>7758.8559937292712</v>
      </c>
      <c r="U56" s="34">
        <v>9464.3852573583608</v>
      </c>
      <c r="V56" s="34">
        <v>9107.0371272715856</v>
      </c>
      <c r="W56" s="34">
        <v>12392.819217400789</v>
      </c>
      <c r="X56" s="34">
        <v>8586.7939916570831</v>
      </c>
      <c r="Y56" s="34">
        <v>10594.313185723899</v>
      </c>
      <c r="Z56" s="34">
        <v>10038.95690589641</v>
      </c>
      <c r="AA56" s="34">
        <v>9343.4473200432822</v>
      </c>
      <c r="AB56" s="34">
        <v>107366.1082785183</v>
      </c>
      <c r="AC56" s="34">
        <v>9622.8567635242489</v>
      </c>
      <c r="AD56" s="34">
        <v>12983.246270568994</v>
      </c>
      <c r="AE56" s="34">
        <v>12796.122222798853</v>
      </c>
      <c r="AF56" s="34">
        <v>13829.631367866474</v>
      </c>
      <c r="AG56" s="34">
        <v>12985.024585191601</v>
      </c>
      <c r="AH56" s="34">
        <v>13512.428153083123</v>
      </c>
      <c r="AI56" s="34">
        <v>12268.894170246936</v>
      </c>
      <c r="AJ56" s="34">
        <v>16887.995947693897</v>
      </c>
      <c r="AK56" s="34">
        <v>12518.9817761709</v>
      </c>
      <c r="AL56" s="34">
        <v>5643.9779843952911</v>
      </c>
      <c r="AM56" s="34">
        <v>10538.122635171478</v>
      </c>
      <c r="AN56" s="34">
        <v>11328.802177428259</v>
      </c>
      <c r="AO56" s="34">
        <v>144916.08405414005</v>
      </c>
      <c r="AP56" s="34">
        <v>8627.4856275066995</v>
      </c>
      <c r="AQ56" s="34">
        <v>8611.3925798519831</v>
      </c>
      <c r="AR56" s="34">
        <v>8903.5749502136405</v>
      </c>
      <c r="AS56" s="34">
        <v>6932.2618252162256</v>
      </c>
      <c r="AT56" s="34">
        <v>7699.5934224362318</v>
      </c>
      <c r="AU56" s="34">
        <v>12352.41485940163</v>
      </c>
      <c r="AV56" s="34">
        <v>19481.343281735284</v>
      </c>
      <c r="AW56" s="34">
        <v>11906.899917557828</v>
      </c>
      <c r="AX56" s="34">
        <v>10657.009106086054</v>
      </c>
      <c r="AY56" s="34">
        <v>9046.2482278358984</v>
      </c>
      <c r="AZ56" s="34">
        <v>6467.8312812815029</v>
      </c>
      <c r="BA56" s="34">
        <v>12670.1140457826</v>
      </c>
      <c r="BB56" s="34">
        <v>123356.16912490557</v>
      </c>
      <c r="BC56" s="34">
        <v>7779.9516226545957</v>
      </c>
    </row>
    <row r="57" spans="1:55" s="31" customFormat="1" ht="15.75" customHeight="1" x14ac:dyDescent="0.2">
      <c r="A57" s="61" t="s">
        <v>122</v>
      </c>
      <c r="B57" s="61" t="s">
        <v>294</v>
      </c>
      <c r="C57" s="68">
        <v>0</v>
      </c>
      <c r="D57" s="68">
        <v>5.3355885571588546</v>
      </c>
      <c r="E57" s="68">
        <v>7.3545423195446977</v>
      </c>
      <c r="F57" s="68">
        <v>0</v>
      </c>
      <c r="G57" s="68">
        <v>0</v>
      </c>
      <c r="H57" s="68">
        <v>6.2201606132815481</v>
      </c>
      <c r="I57" s="68">
        <v>0</v>
      </c>
      <c r="J57" s="68">
        <v>0</v>
      </c>
      <c r="K57" s="68">
        <v>6.0897892053298737</v>
      </c>
      <c r="L57" s="68">
        <v>5.5180255272350163</v>
      </c>
      <c r="M57" s="68">
        <v>0</v>
      </c>
      <c r="N57" s="68">
        <v>18.819082395213634</v>
      </c>
      <c r="O57" s="68">
        <v>49.337188617763623</v>
      </c>
      <c r="P57" s="68">
        <v>10.347378678662814</v>
      </c>
      <c r="Q57" s="68">
        <v>0</v>
      </c>
      <c r="R57" s="68">
        <v>0</v>
      </c>
      <c r="S57" s="68">
        <v>18.499455130065471</v>
      </c>
      <c r="T57" s="68">
        <v>0</v>
      </c>
      <c r="U57" s="68">
        <v>25.108878790613158</v>
      </c>
      <c r="V57" s="68">
        <v>23.412517094243935</v>
      </c>
      <c r="W57" s="68">
        <v>12.434148217360089</v>
      </c>
      <c r="X57" s="68">
        <v>0.44050215914314139</v>
      </c>
      <c r="Y57" s="68">
        <v>13.260600465577751</v>
      </c>
      <c r="Z57" s="68">
        <v>0</v>
      </c>
      <c r="AA57" s="68">
        <v>0</v>
      </c>
      <c r="AB57" s="68">
        <v>103.50348053566636</v>
      </c>
      <c r="AC57" s="68">
        <v>2.4484070189662157</v>
      </c>
      <c r="AD57" s="68">
        <v>1.7204897884088199</v>
      </c>
      <c r="AE57" s="68">
        <v>0</v>
      </c>
      <c r="AF57" s="68">
        <v>221.52571465898887</v>
      </c>
      <c r="AG57" s="68">
        <v>0</v>
      </c>
      <c r="AH57" s="68">
        <v>71.231872389338378</v>
      </c>
      <c r="AI57" s="68">
        <v>0</v>
      </c>
      <c r="AJ57" s="68">
        <v>0</v>
      </c>
      <c r="AK57" s="68">
        <v>9.6140780457551216</v>
      </c>
      <c r="AL57" s="68">
        <v>0</v>
      </c>
      <c r="AM57" s="68">
        <v>0</v>
      </c>
      <c r="AN57" s="68">
        <v>0</v>
      </c>
      <c r="AO57" s="68">
        <v>306.54056190145741</v>
      </c>
      <c r="AP57" s="68">
        <v>32.238381081635843</v>
      </c>
      <c r="AQ57" s="68">
        <v>0.99322908465461068</v>
      </c>
      <c r="AR57" s="68">
        <v>1.5061580402544419</v>
      </c>
      <c r="AS57" s="68">
        <v>0.34483886492876598</v>
      </c>
      <c r="AT57" s="68">
        <v>1.5028381921215783</v>
      </c>
      <c r="AU57" s="68">
        <v>2.0357409401748883</v>
      </c>
      <c r="AV57" s="68">
        <v>1.1603994209139168</v>
      </c>
      <c r="AW57" s="68">
        <v>3.7925473038284294</v>
      </c>
      <c r="AX57" s="68">
        <v>0.37657321939762578</v>
      </c>
      <c r="AY57" s="68">
        <v>0.32569637325155421</v>
      </c>
      <c r="AZ57" s="68">
        <v>24.917176928393147</v>
      </c>
      <c r="BA57" s="68">
        <v>2.4475982304259571</v>
      </c>
      <c r="BB57" s="68">
        <v>71.641177679980757</v>
      </c>
      <c r="BC57" s="68">
        <v>0</v>
      </c>
    </row>
    <row r="58" spans="1:55" s="31" customFormat="1" ht="15.75" customHeight="1" x14ac:dyDescent="0.2">
      <c r="A58" s="55" t="s">
        <v>122</v>
      </c>
      <c r="B58" s="55" t="s">
        <v>295</v>
      </c>
      <c r="C58" s="34">
        <v>14.501141641818846</v>
      </c>
      <c r="D58" s="34">
        <v>0.38822758644470146</v>
      </c>
      <c r="E58" s="34">
        <v>1.4632912593636966</v>
      </c>
      <c r="F58" s="34">
        <v>2.1123221781701051</v>
      </c>
      <c r="G58" s="34">
        <v>23.997535625635972</v>
      </c>
      <c r="H58" s="34">
        <v>0.43426642809290811</v>
      </c>
      <c r="I58" s="34">
        <v>0.42950627457589613</v>
      </c>
      <c r="J58" s="34">
        <v>2.5078257611856416</v>
      </c>
      <c r="K58" s="34">
        <v>1.3054703674240484</v>
      </c>
      <c r="L58" s="34">
        <v>1.3835387850786565</v>
      </c>
      <c r="M58" s="34">
        <v>4.9502090056672605</v>
      </c>
      <c r="N58" s="34">
        <v>18.352964746585581</v>
      </c>
      <c r="O58" s="34">
        <v>71.826299660043318</v>
      </c>
      <c r="P58" s="34">
        <v>6.9343767299905315</v>
      </c>
      <c r="Q58" s="34">
        <v>0</v>
      </c>
      <c r="R58" s="34">
        <v>0.28134997091140057</v>
      </c>
      <c r="S58" s="34">
        <v>0.57653263426397261</v>
      </c>
      <c r="T58" s="34">
        <v>5.8589159399744628E-2</v>
      </c>
      <c r="U58" s="34">
        <v>21.10556990140299</v>
      </c>
      <c r="V58" s="34">
        <v>4.184326065263213</v>
      </c>
      <c r="W58" s="34">
        <v>38.381367897114359</v>
      </c>
      <c r="X58" s="34">
        <v>0.28692572610854278</v>
      </c>
      <c r="Y58" s="34">
        <v>9.1518321151471831</v>
      </c>
      <c r="Z58" s="34">
        <v>28.75628052986632</v>
      </c>
      <c r="AA58" s="34">
        <v>325.80157871249037</v>
      </c>
      <c r="AB58" s="34">
        <v>435.51872944195861</v>
      </c>
      <c r="AC58" s="34">
        <v>4.0626290469097253</v>
      </c>
      <c r="AD58" s="34">
        <v>9.3248308165386362</v>
      </c>
      <c r="AE58" s="34">
        <v>0.40724827142600467</v>
      </c>
      <c r="AF58" s="34">
        <v>6.7102289345865076</v>
      </c>
      <c r="AG58" s="34">
        <v>0.78131852263408397</v>
      </c>
      <c r="AH58" s="34">
        <v>6.9620116963577452</v>
      </c>
      <c r="AI58" s="34">
        <v>21.165630984577998</v>
      </c>
      <c r="AJ58" s="34">
        <v>10.246347076780697</v>
      </c>
      <c r="AK58" s="34">
        <v>4.4430233598833011</v>
      </c>
      <c r="AL58" s="34">
        <v>1.6538533040590944</v>
      </c>
      <c r="AM58" s="34">
        <v>0.94541362866974465</v>
      </c>
      <c r="AN58" s="34">
        <v>1.751593961465683</v>
      </c>
      <c r="AO58" s="34">
        <v>68.454129603889214</v>
      </c>
      <c r="AP58" s="34">
        <v>166.02200972796626</v>
      </c>
      <c r="AQ58" s="34">
        <v>2.659915938904299</v>
      </c>
      <c r="AR58" s="34">
        <v>5.944635641228901</v>
      </c>
      <c r="AS58" s="34">
        <v>5.0936158083854721</v>
      </c>
      <c r="AT58" s="34">
        <v>2.3987838358654225</v>
      </c>
      <c r="AU58" s="34">
        <v>11.649232160525491</v>
      </c>
      <c r="AV58" s="34">
        <v>34.516252768600673</v>
      </c>
      <c r="AW58" s="34">
        <v>0.71897802307105729</v>
      </c>
      <c r="AX58" s="34">
        <v>1.6906276356300993</v>
      </c>
      <c r="AY58" s="34">
        <v>3.4495965043436585</v>
      </c>
      <c r="AZ58" s="34">
        <v>1123.3933028423519</v>
      </c>
      <c r="BA58" s="34">
        <v>2.3708470359158325</v>
      </c>
      <c r="BB58" s="34">
        <v>1359.9077979227891</v>
      </c>
      <c r="BC58" s="34">
        <v>60.281139167320077</v>
      </c>
    </row>
    <row r="59" spans="1:55" s="31" customFormat="1" ht="15.75" customHeight="1" x14ac:dyDescent="0.2">
      <c r="A59" s="61" t="s">
        <v>122</v>
      </c>
      <c r="B59" s="61" t="s">
        <v>296</v>
      </c>
      <c r="C59" s="68">
        <v>16.701602815108863</v>
      </c>
      <c r="D59" s="108">
        <v>53.210808377962941</v>
      </c>
      <c r="E59" s="68">
        <v>52.936944967179947</v>
      </c>
      <c r="F59" s="68">
        <v>7.7775217493781952</v>
      </c>
      <c r="G59" s="108">
        <v>83.031702172845542</v>
      </c>
      <c r="H59" s="68">
        <v>22.605259364161363</v>
      </c>
      <c r="I59" s="108">
        <v>22.475816084816483</v>
      </c>
      <c r="J59" s="108">
        <v>56.980623754865313</v>
      </c>
      <c r="K59" s="108">
        <v>94.518716064931596</v>
      </c>
      <c r="L59" s="108">
        <v>31.985022736866725</v>
      </c>
      <c r="M59" s="108">
        <v>39.309993746947733</v>
      </c>
      <c r="N59" s="108">
        <v>3.6775680073207795</v>
      </c>
      <c r="O59" s="68">
        <v>485.21157984238539</v>
      </c>
      <c r="P59" s="108">
        <v>2.158125136996778</v>
      </c>
      <c r="Q59" s="108">
        <v>6.6819171943193085</v>
      </c>
      <c r="R59" s="108">
        <v>61.894056315204054</v>
      </c>
      <c r="S59" s="108">
        <v>60.334503397888355</v>
      </c>
      <c r="T59" s="108">
        <v>16.067746575383349</v>
      </c>
      <c r="U59" s="108">
        <v>86.850967919326024</v>
      </c>
      <c r="V59" s="108">
        <v>144.97029798366967</v>
      </c>
      <c r="W59" s="108">
        <v>318.36981099071056</v>
      </c>
      <c r="X59" s="108">
        <v>31.521875027572978</v>
      </c>
      <c r="Y59" s="108">
        <v>184.41807326657624</v>
      </c>
      <c r="Z59" s="108">
        <v>20.043554140688805</v>
      </c>
      <c r="AA59" s="108">
        <v>133.9988076373258</v>
      </c>
      <c r="AB59" s="108">
        <v>1067.3097355856619</v>
      </c>
      <c r="AC59" s="108">
        <v>81.176467304598447</v>
      </c>
      <c r="AD59" s="108">
        <v>44.419871926224992</v>
      </c>
      <c r="AE59" s="108">
        <v>7.7387429713797973</v>
      </c>
      <c r="AF59" s="108">
        <v>60.000124095931504</v>
      </c>
      <c r="AG59" s="108">
        <v>92.386844588039651</v>
      </c>
      <c r="AH59" s="108">
        <v>50.99959260878051</v>
      </c>
      <c r="AI59" s="108">
        <v>41.869771747206315</v>
      </c>
      <c r="AJ59" s="108">
        <v>17.675114736788156</v>
      </c>
      <c r="AK59" s="108">
        <v>27.982463809431305</v>
      </c>
      <c r="AL59" s="108">
        <v>92.02559377993019</v>
      </c>
      <c r="AM59" s="108">
        <v>44.867452691703171</v>
      </c>
      <c r="AN59" s="68">
        <v>209.52288299194032</v>
      </c>
      <c r="AO59" s="68">
        <v>770.66492325195441</v>
      </c>
      <c r="AP59" s="68">
        <v>40.661232419255555</v>
      </c>
      <c r="AQ59" s="68">
        <v>28.985573953172885</v>
      </c>
      <c r="AR59" s="68">
        <v>34.455056940121025</v>
      </c>
      <c r="AS59" s="68">
        <v>6.2080340913869705</v>
      </c>
      <c r="AT59" s="68">
        <v>69.164101270882014</v>
      </c>
      <c r="AU59" s="68">
        <v>27.401549535795638</v>
      </c>
      <c r="AV59" s="68">
        <v>174.80158877463904</v>
      </c>
      <c r="AW59" s="68">
        <v>176.11972000265251</v>
      </c>
      <c r="AX59" s="68">
        <v>53.378807672813224</v>
      </c>
      <c r="AY59" s="68">
        <v>155.61633461353122</v>
      </c>
      <c r="AZ59" s="68">
        <v>29.673417821817047</v>
      </c>
      <c r="BA59" s="68">
        <v>67.562942403082374</v>
      </c>
      <c r="BB59" s="68">
        <v>864.02835949914936</v>
      </c>
      <c r="BC59" s="68">
        <v>26.129091354636088</v>
      </c>
    </row>
    <row r="60" spans="1:55" s="31" customFormat="1" ht="15.75" customHeight="1" x14ac:dyDescent="0.2">
      <c r="A60" s="55" t="s">
        <v>122</v>
      </c>
      <c r="B60" s="55" t="s">
        <v>297</v>
      </c>
      <c r="C60" s="34">
        <v>0</v>
      </c>
      <c r="D60" s="34">
        <v>0</v>
      </c>
      <c r="E60" s="34">
        <v>0</v>
      </c>
      <c r="F60" s="34">
        <v>0.44476878614240728</v>
      </c>
      <c r="G60" s="34">
        <v>0.61531504647268753</v>
      </c>
      <c r="H60" s="34">
        <v>0.25338568387846305</v>
      </c>
      <c r="I60" s="34">
        <v>3.2141996741849708</v>
      </c>
      <c r="J60" s="34">
        <v>12.918310210225558</v>
      </c>
      <c r="K60" s="34">
        <v>0.47680794000249455</v>
      </c>
      <c r="L60" s="34">
        <v>0.26316737129890078</v>
      </c>
      <c r="M60" s="34">
        <v>0.30081227433159258</v>
      </c>
      <c r="N60" s="34">
        <v>0.44231056442393024</v>
      </c>
      <c r="O60" s="34">
        <v>18.929077550961004</v>
      </c>
      <c r="P60" s="34">
        <v>0.35205264616889259</v>
      </c>
      <c r="Q60" s="34">
        <v>0.33186813758786621</v>
      </c>
      <c r="R60" s="34">
        <v>3.5167697333459333</v>
      </c>
      <c r="S60" s="34">
        <v>3.4642589024101325</v>
      </c>
      <c r="T60" s="34">
        <v>0.4301677755928619</v>
      </c>
      <c r="U60" s="34">
        <v>22.42076294695919</v>
      </c>
      <c r="V60" s="34">
        <v>0.16268419893135883</v>
      </c>
      <c r="W60" s="34">
        <v>0.78757466383863695</v>
      </c>
      <c r="X60" s="34">
        <v>0.77187764960966554</v>
      </c>
      <c r="Y60" s="34">
        <v>2.376591757252335</v>
      </c>
      <c r="Z60" s="34">
        <v>1.2785961258834493</v>
      </c>
      <c r="AA60" s="34">
        <v>0.40676694306933159</v>
      </c>
      <c r="AB60" s="34">
        <v>36.299971480649646</v>
      </c>
      <c r="AC60" s="34">
        <v>0.95218666458439938</v>
      </c>
      <c r="AD60" s="34">
        <v>2.1007577117783036</v>
      </c>
      <c r="AE60" s="34">
        <v>1.667717574989489</v>
      </c>
      <c r="AF60" s="34">
        <v>4.8167318543741562</v>
      </c>
      <c r="AG60" s="34">
        <v>10.795015128963872</v>
      </c>
      <c r="AH60" s="34">
        <v>6.669392502270088</v>
      </c>
      <c r="AI60" s="34">
        <v>0.48403214905511693</v>
      </c>
      <c r="AJ60" s="34">
        <v>0.26318725237427915</v>
      </c>
      <c r="AK60" s="34">
        <v>1.0113538617180415</v>
      </c>
      <c r="AL60" s="34">
        <v>1.4975985240512344</v>
      </c>
      <c r="AM60" s="34">
        <v>11.731249390875846</v>
      </c>
      <c r="AN60" s="34">
        <v>0.68207493018407206</v>
      </c>
      <c r="AO60" s="34">
        <v>42.671297545218906</v>
      </c>
      <c r="AP60" s="34">
        <v>16.939258959045738</v>
      </c>
      <c r="AQ60" s="34">
        <v>1.3306847224409211</v>
      </c>
      <c r="AR60" s="34">
        <v>8.8861390924382739</v>
      </c>
      <c r="AS60" s="34">
        <v>8.9246914907038342</v>
      </c>
      <c r="AT60" s="34">
        <v>3.4013103740323265</v>
      </c>
      <c r="AU60" s="34">
        <v>16.345487651604842</v>
      </c>
      <c r="AV60" s="34">
        <v>14.07500897088484</v>
      </c>
      <c r="AW60" s="34">
        <v>2.4301951322772921</v>
      </c>
      <c r="AX60" s="34">
        <v>13.155076778103789</v>
      </c>
      <c r="AY60" s="34">
        <v>5.453802531985052</v>
      </c>
      <c r="AZ60" s="34">
        <v>0.61354662346866451</v>
      </c>
      <c r="BA60" s="34">
        <v>45.420882161434797</v>
      </c>
      <c r="BB60" s="34">
        <v>136.97608448842036</v>
      </c>
      <c r="BC60" s="34">
        <v>39.885508668344407</v>
      </c>
    </row>
    <row r="61" spans="1:55" s="31" customFormat="1" ht="15.75" customHeight="1" x14ac:dyDescent="0.2">
      <c r="A61" s="61" t="s">
        <v>122</v>
      </c>
      <c r="B61" s="61" t="s">
        <v>298</v>
      </c>
      <c r="C61" s="68">
        <v>0</v>
      </c>
      <c r="D61" s="68">
        <v>60.155966149864717</v>
      </c>
      <c r="E61" s="68">
        <v>0.21118042946121204</v>
      </c>
      <c r="F61" s="68">
        <v>25.631020658679642</v>
      </c>
      <c r="G61" s="68">
        <v>9.3623431333094587</v>
      </c>
      <c r="H61" s="68">
        <v>0.819687423149004</v>
      </c>
      <c r="I61" s="68">
        <v>1.1447395377822391</v>
      </c>
      <c r="J61" s="68">
        <v>68.456471453929211</v>
      </c>
      <c r="K61" s="108">
        <v>11.298137810125334</v>
      </c>
      <c r="L61" s="68">
        <v>6.1156701381847789</v>
      </c>
      <c r="M61" s="68">
        <v>0.17659020153069199</v>
      </c>
      <c r="N61" s="68">
        <v>0.19191851213672895</v>
      </c>
      <c r="O61" s="68">
        <v>183.56372544815304</v>
      </c>
      <c r="P61" s="68">
        <v>0.19065983669026171</v>
      </c>
      <c r="Q61" s="68">
        <v>1.0357866904012762</v>
      </c>
      <c r="R61" s="108">
        <v>0</v>
      </c>
      <c r="S61" s="68">
        <v>0.32007577327980763</v>
      </c>
      <c r="T61" s="68">
        <v>0.54338141443296994</v>
      </c>
      <c r="U61" s="68">
        <v>57.52306577321567</v>
      </c>
      <c r="V61" s="108">
        <v>1.2864830534828753</v>
      </c>
      <c r="W61" s="68">
        <v>0.19284033409648471</v>
      </c>
      <c r="X61" s="68">
        <v>0</v>
      </c>
      <c r="Y61" s="68">
        <v>0</v>
      </c>
      <c r="Z61" s="68">
        <v>0.37733936790208689</v>
      </c>
      <c r="AA61" s="68">
        <v>0.90522108003100321</v>
      </c>
      <c r="AB61" s="68">
        <v>62.374853323532442</v>
      </c>
      <c r="AC61" s="68">
        <v>0</v>
      </c>
      <c r="AD61" s="68">
        <v>0.19102422103711172</v>
      </c>
      <c r="AE61" s="68">
        <v>0</v>
      </c>
      <c r="AF61" s="68">
        <v>0.19519255810490516</v>
      </c>
      <c r="AG61" s="68">
        <v>0.20418181702974739</v>
      </c>
      <c r="AH61" s="68">
        <v>0.36484641697319953</v>
      </c>
      <c r="AI61" s="68">
        <v>0.7012768751151669</v>
      </c>
      <c r="AJ61" s="68">
        <v>1.6165108622465072</v>
      </c>
      <c r="AK61" s="68">
        <v>0.19342441468791857</v>
      </c>
      <c r="AL61" s="68">
        <v>301.11708048297783</v>
      </c>
      <c r="AM61" s="68">
        <v>0.30553554650147458</v>
      </c>
      <c r="AN61" s="68">
        <v>1.0027025971311818</v>
      </c>
      <c r="AO61" s="68">
        <v>305.89177579180506</v>
      </c>
      <c r="AP61" s="68">
        <v>0</v>
      </c>
      <c r="AQ61" s="68">
        <v>0</v>
      </c>
      <c r="AR61" s="68">
        <v>0</v>
      </c>
      <c r="AS61" s="68">
        <v>0.66094115778013485</v>
      </c>
      <c r="AT61" s="68">
        <v>0.71014278985007306</v>
      </c>
      <c r="AU61" s="68">
        <v>0.190835519230629</v>
      </c>
      <c r="AV61" s="68">
        <v>43.750448544241934</v>
      </c>
      <c r="AW61" s="68">
        <v>3.9301661213028551</v>
      </c>
      <c r="AX61" s="68">
        <v>21.707138726820485</v>
      </c>
      <c r="AY61" s="68">
        <v>0.1916012710418882</v>
      </c>
      <c r="AZ61" s="68">
        <v>0.81427647014803828</v>
      </c>
      <c r="BA61" s="68">
        <v>0.79098567813011267</v>
      </c>
      <c r="BB61" s="68">
        <v>72.746536278546159</v>
      </c>
      <c r="BC61" s="68">
        <v>0.37024044242430521</v>
      </c>
    </row>
    <row r="62" spans="1:55" s="31" customFormat="1" ht="15.75" customHeight="1" x14ac:dyDescent="0.2">
      <c r="A62" s="55" t="s">
        <v>122</v>
      </c>
      <c r="B62" s="55" t="s">
        <v>299</v>
      </c>
      <c r="C62" s="34">
        <v>369.84299299690855</v>
      </c>
      <c r="D62" s="83">
        <v>463.01094158619435</v>
      </c>
      <c r="E62" s="34">
        <v>1257.0449398122221</v>
      </c>
      <c r="F62" s="34">
        <v>306.14909324642201</v>
      </c>
      <c r="G62" s="34">
        <v>332.54133148451746</v>
      </c>
      <c r="H62" s="34">
        <v>771.72909440906358</v>
      </c>
      <c r="I62" s="34">
        <v>857.96579931844406</v>
      </c>
      <c r="J62" s="34">
        <v>608.30622131689188</v>
      </c>
      <c r="K62" s="34">
        <v>862.73840678934812</v>
      </c>
      <c r="L62" s="34">
        <v>539.20490044482415</v>
      </c>
      <c r="M62" s="34">
        <v>670.11921936034844</v>
      </c>
      <c r="N62" s="34">
        <v>399.77064629631769</v>
      </c>
      <c r="O62" s="34">
        <v>7438.4235870615021</v>
      </c>
      <c r="P62" s="83">
        <v>319.81077409713464</v>
      </c>
      <c r="Q62" s="34">
        <v>220.67981959614727</v>
      </c>
      <c r="R62" s="34">
        <v>1787.9119271921431</v>
      </c>
      <c r="S62" s="34">
        <v>107.21217597005825</v>
      </c>
      <c r="T62" s="34">
        <v>80.986737790277829</v>
      </c>
      <c r="U62" s="34">
        <v>253.34001068425488</v>
      </c>
      <c r="V62" s="34">
        <v>49.74818909224696</v>
      </c>
      <c r="W62" s="34">
        <v>270.45869139855813</v>
      </c>
      <c r="X62" s="34">
        <v>986.26710379486053</v>
      </c>
      <c r="Y62" s="34">
        <v>863.3941154400884</v>
      </c>
      <c r="Z62" s="34">
        <v>771.7617605340979</v>
      </c>
      <c r="AA62" s="83">
        <v>162.87926059524835</v>
      </c>
      <c r="AB62" s="83">
        <v>5874.4505661851153</v>
      </c>
      <c r="AC62" s="83">
        <v>1502.2427817863861</v>
      </c>
      <c r="AD62" s="83">
        <v>1683.075748866117</v>
      </c>
      <c r="AE62" s="83">
        <v>260.7071103626426</v>
      </c>
      <c r="AF62" s="83">
        <v>406.5323236290925</v>
      </c>
      <c r="AG62" s="83">
        <v>203.71116501859396</v>
      </c>
      <c r="AH62" s="83">
        <v>109.48558634034804</v>
      </c>
      <c r="AI62" s="83">
        <v>113.23181555285895</v>
      </c>
      <c r="AJ62" s="83">
        <v>214.6597045161727</v>
      </c>
      <c r="AK62" s="83">
        <v>449.97954578655583</v>
      </c>
      <c r="AL62" s="83">
        <v>1080.244595208344</v>
      </c>
      <c r="AM62" s="83">
        <v>632.2399203324195</v>
      </c>
      <c r="AN62" s="34">
        <v>427.69997648220408</v>
      </c>
      <c r="AO62" s="34">
        <v>7083.8102738817342</v>
      </c>
      <c r="AP62" s="34">
        <v>507.99715639221256</v>
      </c>
      <c r="AQ62" s="34">
        <v>3585.7088869777976</v>
      </c>
      <c r="AR62" s="34">
        <v>237.64186693992764</v>
      </c>
      <c r="AS62" s="34">
        <v>402.75754276609359</v>
      </c>
      <c r="AT62" s="34">
        <v>1155.4653635883503</v>
      </c>
      <c r="AU62" s="34">
        <v>581.34212068097884</v>
      </c>
      <c r="AV62" s="34">
        <v>195.00352648576413</v>
      </c>
      <c r="AW62" s="34">
        <v>138.47837917279833</v>
      </c>
      <c r="AX62" s="34">
        <v>685.89790658944514</v>
      </c>
      <c r="AY62" s="34">
        <v>108.22119436311442</v>
      </c>
      <c r="AZ62" s="34">
        <v>310.79873751491169</v>
      </c>
      <c r="BA62" s="34">
        <v>355.94355515855068</v>
      </c>
      <c r="BB62" s="34">
        <v>8265.2562366299462</v>
      </c>
      <c r="BC62" s="34">
        <v>677.45872417100088</v>
      </c>
    </row>
    <row r="63" spans="1:55" s="31" customFormat="1" ht="15.75" customHeight="1" x14ac:dyDescent="0.2">
      <c r="A63" s="61" t="s">
        <v>122</v>
      </c>
      <c r="B63" s="61" t="s">
        <v>300</v>
      </c>
      <c r="C63" s="68">
        <v>767.02285945183417</v>
      </c>
      <c r="D63" s="68">
        <v>401.65370578403218</v>
      </c>
      <c r="E63" s="68">
        <v>526.34489414288669</v>
      </c>
      <c r="F63" s="68">
        <v>670.72161165014768</v>
      </c>
      <c r="G63" s="68">
        <v>427.11921025726798</v>
      </c>
      <c r="H63" s="68">
        <v>413.10312661652102</v>
      </c>
      <c r="I63" s="68">
        <v>248.4100823340988</v>
      </c>
      <c r="J63" s="68">
        <v>660.92429245379822</v>
      </c>
      <c r="K63" s="68">
        <v>340.26967842078687</v>
      </c>
      <c r="L63" s="68">
        <v>463.53006166906994</v>
      </c>
      <c r="M63" s="68">
        <v>383.17800387037028</v>
      </c>
      <c r="N63" s="68">
        <v>499.83244770845363</v>
      </c>
      <c r="O63" s="68">
        <v>5802.1099743592667</v>
      </c>
      <c r="P63" s="68">
        <v>180.25456019689764</v>
      </c>
      <c r="Q63" s="68">
        <v>558.65649617825943</v>
      </c>
      <c r="R63" s="68">
        <v>137.57090430757637</v>
      </c>
      <c r="S63" s="68">
        <v>420.38452679453246</v>
      </c>
      <c r="T63" s="68">
        <v>596.29006849091218</v>
      </c>
      <c r="U63" s="68">
        <v>305.99049528616314</v>
      </c>
      <c r="V63" s="68">
        <v>1107.6847634754936</v>
      </c>
      <c r="W63" s="68">
        <v>747.0420821763214</v>
      </c>
      <c r="X63" s="68">
        <v>650.03610086667004</v>
      </c>
      <c r="Y63" s="68">
        <v>771.28656057740136</v>
      </c>
      <c r="Z63" s="68">
        <v>503.28281948767966</v>
      </c>
      <c r="AA63" s="68">
        <v>559.46613906757761</v>
      </c>
      <c r="AB63" s="68">
        <v>6537.9455169054836</v>
      </c>
      <c r="AC63" s="68">
        <v>536.35081027201511</v>
      </c>
      <c r="AD63" s="68">
        <v>997.22248739839722</v>
      </c>
      <c r="AE63" s="68">
        <v>1492.2917917227371</v>
      </c>
      <c r="AF63" s="68">
        <v>1137.6988271038711</v>
      </c>
      <c r="AG63" s="68">
        <v>1439.384629853133</v>
      </c>
      <c r="AH63" s="68">
        <v>1315.715827433334</v>
      </c>
      <c r="AI63" s="68">
        <v>1082.9394449204274</v>
      </c>
      <c r="AJ63" s="68">
        <v>1108.5983283285177</v>
      </c>
      <c r="AK63" s="68">
        <v>930.12923572172031</v>
      </c>
      <c r="AL63" s="68">
        <v>868.15038110634953</v>
      </c>
      <c r="AM63" s="68">
        <v>1752.2243569973816</v>
      </c>
      <c r="AN63" s="68">
        <v>1383.0155831696147</v>
      </c>
      <c r="AO63" s="68">
        <v>14043.721704027499</v>
      </c>
      <c r="AP63" s="68">
        <v>1420.6078290276696</v>
      </c>
      <c r="AQ63" s="68">
        <v>1200.262600079943</v>
      </c>
      <c r="AR63" s="68">
        <v>1299.5173623866513</v>
      </c>
      <c r="AS63" s="68">
        <v>1416.840799390691</v>
      </c>
      <c r="AT63" s="68">
        <v>1910.9990055621906</v>
      </c>
      <c r="AU63" s="68">
        <v>2300.1040479009312</v>
      </c>
      <c r="AV63" s="68">
        <v>2250.3052575571974</v>
      </c>
      <c r="AW63" s="68">
        <v>1663.1009256732464</v>
      </c>
      <c r="AX63" s="68">
        <v>2361.918223696222</v>
      </c>
      <c r="AY63" s="68">
        <v>3109.9604294670166</v>
      </c>
      <c r="AZ63" s="68">
        <v>2138.2511852305097</v>
      </c>
      <c r="BA63" s="68">
        <v>3423.2169513193589</v>
      </c>
      <c r="BB63" s="68">
        <v>24495.084617291632</v>
      </c>
      <c r="BC63" s="68">
        <v>2108.7799191884314</v>
      </c>
    </row>
    <row r="64" spans="1:55" s="31" customFormat="1" ht="15.75" customHeight="1" x14ac:dyDescent="0.2">
      <c r="A64" s="327" t="s">
        <v>122</v>
      </c>
      <c r="B64" s="55" t="s">
        <v>301</v>
      </c>
      <c r="C64" s="34">
        <v>28.494984599328479</v>
      </c>
      <c r="D64" s="83">
        <v>11.328216733784984</v>
      </c>
      <c r="E64" s="83">
        <v>14.948947209967901</v>
      </c>
      <c r="F64" s="83">
        <v>18.175936505894313</v>
      </c>
      <c r="G64" s="83">
        <v>8.3919716487791387</v>
      </c>
      <c r="H64" s="83">
        <v>6.3328612738821102</v>
      </c>
      <c r="I64" s="83">
        <v>13.631558415910906</v>
      </c>
      <c r="J64" s="83">
        <v>3.4626040745078877</v>
      </c>
      <c r="K64" s="83">
        <v>20.179085030252978</v>
      </c>
      <c r="L64" s="83">
        <v>21.397841835862156</v>
      </c>
      <c r="M64" s="83">
        <v>21.876887265491934</v>
      </c>
      <c r="N64" s="83">
        <v>14.568473694418225</v>
      </c>
      <c r="O64" s="83">
        <v>182.78936828808102</v>
      </c>
      <c r="P64" s="83">
        <v>13.697392894857886</v>
      </c>
      <c r="Q64" s="34">
        <v>11.703036312391184</v>
      </c>
      <c r="R64" s="83">
        <v>26.773984964889305</v>
      </c>
      <c r="S64" s="83">
        <v>17.176005646600409</v>
      </c>
      <c r="T64" s="83">
        <v>26.232084691248073</v>
      </c>
      <c r="U64" s="83">
        <v>28.969882651953355</v>
      </c>
      <c r="V64" s="83">
        <v>17.039326739129347</v>
      </c>
      <c r="W64" s="34">
        <v>35.246299943306283</v>
      </c>
      <c r="X64" s="83">
        <v>6.5288712873001309</v>
      </c>
      <c r="Y64" s="83">
        <v>57.913290020896838</v>
      </c>
      <c r="Z64" s="83">
        <v>16.701971391865602</v>
      </c>
      <c r="AA64" s="83">
        <v>17.349901847566802</v>
      </c>
      <c r="AB64" s="83">
        <v>275.33204839200516</v>
      </c>
      <c r="AC64" s="83">
        <v>16.709496723115876</v>
      </c>
      <c r="AD64" s="83">
        <v>12.70120300035571</v>
      </c>
      <c r="AE64" s="83">
        <v>12.778825010633746</v>
      </c>
      <c r="AF64" s="83">
        <v>11.369772609718567</v>
      </c>
      <c r="AG64" s="83">
        <v>22.902221504839176</v>
      </c>
      <c r="AH64" s="83">
        <v>10.19393256698271</v>
      </c>
      <c r="AI64" s="83">
        <v>36.097799840792149</v>
      </c>
      <c r="AJ64" s="83">
        <v>14.471363370269476</v>
      </c>
      <c r="AK64" s="83">
        <v>16.826489533364207</v>
      </c>
      <c r="AL64" s="83">
        <v>16.752912716174016</v>
      </c>
      <c r="AM64" s="83">
        <v>15.159961581608057</v>
      </c>
      <c r="AN64" s="34">
        <v>23.941263330091939</v>
      </c>
      <c r="AO64" s="34">
        <v>209.90524178794564</v>
      </c>
      <c r="AP64" s="34">
        <v>14.8092864927357</v>
      </c>
      <c r="AQ64" s="34">
        <v>15.339575334003561</v>
      </c>
      <c r="AR64" s="34">
        <v>16.189265482105913</v>
      </c>
      <c r="AS64" s="34">
        <v>15.845065486676042</v>
      </c>
      <c r="AT64" s="34">
        <v>8.5012537529321648</v>
      </c>
      <c r="AU64" s="34">
        <v>5.6975949862525495</v>
      </c>
      <c r="AV64" s="34">
        <v>18.785404061026767</v>
      </c>
      <c r="AW64" s="34">
        <v>48.729662031711875</v>
      </c>
      <c r="AX64" s="34">
        <v>4.256016757890702</v>
      </c>
      <c r="AY64" s="34">
        <v>9.2737078185846329</v>
      </c>
      <c r="AZ64" s="34">
        <v>12.343036743246277</v>
      </c>
      <c r="BA64" s="34">
        <v>21.243200891508391</v>
      </c>
      <c r="BB64" s="34">
        <v>191.01306983867457</v>
      </c>
      <c r="BC64" s="34">
        <v>6.8549842381462902</v>
      </c>
    </row>
    <row r="65" spans="1:55" s="257" customFormat="1" ht="15.75" customHeight="1" x14ac:dyDescent="0.2">
      <c r="A65" s="321" t="s">
        <v>120</v>
      </c>
      <c r="B65" s="297" t="s">
        <v>122</v>
      </c>
      <c r="C65" s="298">
        <v>2531.5266949005586</v>
      </c>
      <c r="D65" s="298">
        <v>3424.367015899692</v>
      </c>
      <c r="E65" s="298">
        <v>3327.094345729578</v>
      </c>
      <c r="F65" s="298">
        <v>3895.5310096383278</v>
      </c>
      <c r="G65" s="298">
        <v>3688.1379269494073</v>
      </c>
      <c r="H65" s="298">
        <v>5212.5113845475444</v>
      </c>
      <c r="I65" s="298">
        <v>3966.6321644631785</v>
      </c>
      <c r="J65" s="298">
        <v>3848.038154713684</v>
      </c>
      <c r="K65" s="298">
        <v>4682.8185168386053</v>
      </c>
      <c r="L65" s="298">
        <v>4967.7557122175804</v>
      </c>
      <c r="M65" s="298">
        <v>6837.9505468951184</v>
      </c>
      <c r="N65" s="298">
        <v>3639.1596624729418</v>
      </c>
      <c r="O65" s="298">
        <v>50021.523135266209</v>
      </c>
      <c r="P65" s="298">
        <v>2871.0099012583305</v>
      </c>
      <c r="Q65" s="298">
        <v>3988.5359753701373</v>
      </c>
      <c r="R65" s="298">
        <v>3983.1200034002154</v>
      </c>
      <c r="S65" s="298">
        <v>4943.7010782855332</v>
      </c>
      <c r="T65" s="298">
        <v>5715.3500329253184</v>
      </c>
      <c r="U65" s="298">
        <v>4402.9170871549204</v>
      </c>
      <c r="V65" s="298">
        <v>4195.3642618846625</v>
      </c>
      <c r="W65" s="298">
        <v>5042.4283915375227</v>
      </c>
      <c r="X65" s="298">
        <v>5250.776512232711</v>
      </c>
      <c r="Y65" s="298">
        <v>6823.8649279046631</v>
      </c>
      <c r="Z65" s="298">
        <v>4866.7862455013455</v>
      </c>
      <c r="AA65" s="298">
        <v>4351.3146560195373</v>
      </c>
      <c r="AB65" s="298">
        <v>56435.169073474899</v>
      </c>
      <c r="AC65" s="298">
        <v>4253.4857710560191</v>
      </c>
      <c r="AD65" s="298">
        <v>4130.686643841862</v>
      </c>
      <c r="AE65" s="298">
        <v>4669.8666893562813</v>
      </c>
      <c r="AF65" s="298">
        <v>5149.154346554823</v>
      </c>
      <c r="AG65" s="298">
        <v>5114.6208938111158</v>
      </c>
      <c r="AH65" s="298">
        <v>5614.8287930361103</v>
      </c>
      <c r="AI65" s="298">
        <v>4920.1701983417906</v>
      </c>
      <c r="AJ65" s="298">
        <v>5565.0601978973764</v>
      </c>
      <c r="AK65" s="298">
        <v>5518.0494862614578</v>
      </c>
      <c r="AL65" s="298">
        <v>3803.2020463728418</v>
      </c>
      <c r="AM65" s="298">
        <v>4191.56277311351</v>
      </c>
      <c r="AN65" s="298">
        <v>5192.7582181528978</v>
      </c>
      <c r="AO65" s="298">
        <v>58123.446057796093</v>
      </c>
      <c r="AP65" s="298">
        <v>40034.630270703623</v>
      </c>
      <c r="AQ65" s="298">
        <v>5636.4374568490421</v>
      </c>
      <c r="AR65" s="298">
        <v>4933.9683107441842</v>
      </c>
      <c r="AS65" s="298">
        <v>14647.360440720893</v>
      </c>
      <c r="AT65" s="298">
        <v>5027.5026288367944</v>
      </c>
      <c r="AU65" s="298">
        <v>6315.3881497220127</v>
      </c>
      <c r="AV65" s="298">
        <v>13982.220572404322</v>
      </c>
      <c r="AW65" s="298">
        <v>4055.2307424514092</v>
      </c>
      <c r="AX65" s="298">
        <v>11071.330157574354</v>
      </c>
      <c r="AY65" s="298">
        <v>11731.677231092532</v>
      </c>
      <c r="AZ65" s="298">
        <v>4956.5132873474167</v>
      </c>
      <c r="BA65" s="298">
        <v>31709.464040818952</v>
      </c>
      <c r="BB65" s="298">
        <v>154101.72328926553</v>
      </c>
      <c r="BC65" s="298">
        <v>10815.087352474633</v>
      </c>
    </row>
    <row r="66" spans="1:55" s="31" customFormat="1" ht="15.75" customHeight="1" x14ac:dyDescent="0.2">
      <c r="A66" s="55" t="s">
        <v>122</v>
      </c>
      <c r="B66" s="55" t="s">
        <v>291</v>
      </c>
      <c r="C66" s="34">
        <v>139.14860377729792</v>
      </c>
      <c r="D66" s="34">
        <v>434.82175686049624</v>
      </c>
      <c r="E66" s="34">
        <v>412.98119084274759</v>
      </c>
      <c r="F66" s="34">
        <v>521.118212530405</v>
      </c>
      <c r="G66" s="34">
        <v>510.86724563625785</v>
      </c>
      <c r="H66" s="34">
        <v>229.16394596473972</v>
      </c>
      <c r="I66" s="34">
        <v>544.89808051551393</v>
      </c>
      <c r="J66" s="34">
        <v>284.40641195612864</v>
      </c>
      <c r="K66" s="34">
        <v>526.56377328752296</v>
      </c>
      <c r="L66" s="34">
        <v>627.96021873288885</v>
      </c>
      <c r="M66" s="34">
        <v>855.89779473344424</v>
      </c>
      <c r="N66" s="34">
        <v>574.23000351447536</v>
      </c>
      <c r="O66" s="34">
        <v>5662.0572383519184</v>
      </c>
      <c r="P66" s="34">
        <v>490.3412584630143</v>
      </c>
      <c r="Q66" s="34">
        <v>477.9898451264674</v>
      </c>
      <c r="R66" s="34">
        <v>490.3162102684791</v>
      </c>
      <c r="S66" s="34">
        <v>491.09727801310612</v>
      </c>
      <c r="T66" s="34">
        <v>624.1084656859083</v>
      </c>
      <c r="U66" s="34">
        <v>494.56199989673769</v>
      </c>
      <c r="V66" s="34">
        <v>626.03460087289557</v>
      </c>
      <c r="W66" s="34">
        <v>479.65704461243234</v>
      </c>
      <c r="X66" s="34">
        <v>463.50316417395578</v>
      </c>
      <c r="Y66" s="34">
        <v>903.27230675662224</v>
      </c>
      <c r="Z66" s="34">
        <v>464.36313582550042</v>
      </c>
      <c r="AA66" s="34">
        <v>451.92415245901475</v>
      </c>
      <c r="AB66" s="34">
        <v>6457.1694621541337</v>
      </c>
      <c r="AC66" s="34">
        <v>511.44632719342962</v>
      </c>
      <c r="AD66" s="34">
        <v>384.45824696118166</v>
      </c>
      <c r="AE66" s="34">
        <v>480.16443312197373</v>
      </c>
      <c r="AF66" s="34">
        <v>536.60373221960003</v>
      </c>
      <c r="AG66" s="34">
        <v>596.89556095890271</v>
      </c>
      <c r="AH66" s="34">
        <v>378.44393374191185</v>
      </c>
      <c r="AI66" s="34">
        <v>464.45262751291352</v>
      </c>
      <c r="AJ66" s="34">
        <v>551.06097708247626</v>
      </c>
      <c r="AK66" s="34">
        <v>390.2551552547726</v>
      </c>
      <c r="AL66" s="34">
        <v>460.65627007603297</v>
      </c>
      <c r="AM66" s="34">
        <v>460.84536642603666</v>
      </c>
      <c r="AN66" s="34">
        <v>483.09216864753398</v>
      </c>
      <c r="AO66" s="34">
        <v>5698.3747991967657</v>
      </c>
      <c r="AP66" s="34">
        <v>384.57366739209658</v>
      </c>
      <c r="AQ66" s="34">
        <v>1449.0078610448286</v>
      </c>
      <c r="AR66" s="34">
        <v>407.57670965371892</v>
      </c>
      <c r="AS66" s="34">
        <v>474.14456131169601</v>
      </c>
      <c r="AT66" s="34">
        <v>458.4458221716809</v>
      </c>
      <c r="AU66" s="34">
        <v>645.35029865151012</v>
      </c>
      <c r="AV66" s="34">
        <v>475.26089807837462</v>
      </c>
      <c r="AW66" s="34">
        <v>629.40200889839923</v>
      </c>
      <c r="AX66" s="34">
        <v>573.1816638162345</v>
      </c>
      <c r="AY66" s="34">
        <v>534.64207213867303</v>
      </c>
      <c r="AZ66" s="34">
        <v>551.30901391462828</v>
      </c>
      <c r="BA66" s="34">
        <v>776.71206594970397</v>
      </c>
      <c r="BB66" s="34">
        <v>7359.6066430215442</v>
      </c>
      <c r="BC66" s="34">
        <v>462.62015870832505</v>
      </c>
    </row>
    <row r="67" spans="1:55" s="31" customFormat="1" ht="15.75" customHeight="1" x14ac:dyDescent="0.2">
      <c r="A67" s="61" t="s">
        <v>122</v>
      </c>
      <c r="B67" s="61" t="s">
        <v>292</v>
      </c>
      <c r="C67" s="68">
        <v>109.34024313623642</v>
      </c>
      <c r="D67" s="68">
        <v>235.6162877007425</v>
      </c>
      <c r="E67" s="68">
        <v>177.66472946214407</v>
      </c>
      <c r="F67" s="68">
        <v>3.3482890243085789E-2</v>
      </c>
      <c r="G67" s="68">
        <v>73.346150691227152</v>
      </c>
      <c r="H67" s="68">
        <v>307.34513199291064</v>
      </c>
      <c r="I67" s="68">
        <v>196.14997505944888</v>
      </c>
      <c r="J67" s="68">
        <v>136.72069168945018</v>
      </c>
      <c r="K67" s="68">
        <v>192.49372582551038</v>
      </c>
      <c r="L67" s="68">
        <v>455.28889054414441</v>
      </c>
      <c r="M67" s="68">
        <v>92.86777209877522</v>
      </c>
      <c r="N67" s="68">
        <v>128.17253817133167</v>
      </c>
      <c r="O67" s="68">
        <v>2105.0396192621647</v>
      </c>
      <c r="P67" s="68">
        <v>237.12336318779899</v>
      </c>
      <c r="Q67" s="68">
        <v>152.16029189405828</v>
      </c>
      <c r="R67" s="68">
        <v>247.65049661779057</v>
      </c>
      <c r="S67" s="68">
        <v>159.54390449737292</v>
      </c>
      <c r="T67" s="68">
        <v>66.24759952128268</v>
      </c>
      <c r="U67" s="68">
        <v>162.66058613033022</v>
      </c>
      <c r="V67" s="68">
        <v>37.786231286834841</v>
      </c>
      <c r="W67" s="68">
        <v>1.0830994051355427</v>
      </c>
      <c r="X67" s="68">
        <v>481.65415053420418</v>
      </c>
      <c r="Y67" s="68">
        <v>1619.9360970814641</v>
      </c>
      <c r="Z67" s="68">
        <v>89.711196728668995</v>
      </c>
      <c r="AA67" s="68">
        <v>1.8968104835904263</v>
      </c>
      <c r="AB67" s="68">
        <v>3257.4538273685321</v>
      </c>
      <c r="AC67" s="68">
        <v>184.55563910999962</v>
      </c>
      <c r="AD67" s="68">
        <v>4.528367785783888</v>
      </c>
      <c r="AE67" s="68">
        <v>94.929879813687407</v>
      </c>
      <c r="AF67" s="68">
        <v>400.22178700553934</v>
      </c>
      <c r="AG67" s="68">
        <v>142.27802543426782</v>
      </c>
      <c r="AH67" s="68">
        <v>7.1549474287232337</v>
      </c>
      <c r="AI67" s="68">
        <v>0.46916933997461185</v>
      </c>
      <c r="AJ67" s="68">
        <v>0.54064072964361276</v>
      </c>
      <c r="AK67" s="68">
        <v>0.26443436668088743</v>
      </c>
      <c r="AL67" s="68">
        <v>244.98772788135929</v>
      </c>
      <c r="AM67" s="68">
        <v>4.3051705067542594</v>
      </c>
      <c r="AN67" s="68">
        <v>3.5045561775556067</v>
      </c>
      <c r="AO67" s="68">
        <v>1087.7403455799697</v>
      </c>
      <c r="AP67" s="68">
        <v>7.3551953842071907</v>
      </c>
      <c r="AQ67" s="68">
        <v>4.4908489686163833</v>
      </c>
      <c r="AR67" s="68">
        <v>0</v>
      </c>
      <c r="AS67" s="68">
        <v>0.98054791064094227</v>
      </c>
      <c r="AT67" s="68">
        <v>0.3732710342629027</v>
      </c>
      <c r="AU67" s="68">
        <v>1.4177742014688257</v>
      </c>
      <c r="AV67" s="68">
        <v>0</v>
      </c>
      <c r="AW67" s="68">
        <v>0.38098423078198296</v>
      </c>
      <c r="AX67" s="68">
        <v>7.039140158665572</v>
      </c>
      <c r="AY67" s="68">
        <v>0</v>
      </c>
      <c r="AZ67" s="68">
        <v>0</v>
      </c>
      <c r="BA67" s="68">
        <v>0.30911477651500235</v>
      </c>
      <c r="BB67" s="68">
        <v>22.346876665158803</v>
      </c>
      <c r="BC67" s="68">
        <v>0.27491230516990717</v>
      </c>
    </row>
    <row r="68" spans="1:55" s="31" customFormat="1" ht="15.75" customHeight="1" x14ac:dyDescent="0.2">
      <c r="A68" s="55" t="s">
        <v>122</v>
      </c>
      <c r="B68" s="55" t="s">
        <v>293</v>
      </c>
      <c r="C68" s="34">
        <v>637.81245942150883</v>
      </c>
      <c r="D68" s="34">
        <v>1093.6648052600924</v>
      </c>
      <c r="E68" s="34">
        <v>1047.3824353533189</v>
      </c>
      <c r="F68" s="34">
        <v>2055.6074349944192</v>
      </c>
      <c r="G68" s="34">
        <v>2131.9016728754923</v>
      </c>
      <c r="H68" s="34">
        <v>1518.9647481831364</v>
      </c>
      <c r="I68" s="34">
        <v>856.81007028109912</v>
      </c>
      <c r="J68" s="34">
        <v>1496.1471022947976</v>
      </c>
      <c r="K68" s="34">
        <v>614.02442366347725</v>
      </c>
      <c r="L68" s="34">
        <v>1721.1837958456529</v>
      </c>
      <c r="M68" s="34">
        <v>3627.9094927179199</v>
      </c>
      <c r="N68" s="34">
        <v>1437.7363370140001</v>
      </c>
      <c r="O68" s="34">
        <v>18239.144777904916</v>
      </c>
      <c r="P68" s="34">
        <v>533.41765676057355</v>
      </c>
      <c r="Q68" s="34">
        <v>1161.3742130753753</v>
      </c>
      <c r="R68" s="34">
        <v>935.11561804679002</v>
      </c>
      <c r="S68" s="34">
        <v>1952.8428298073775</v>
      </c>
      <c r="T68" s="34">
        <v>2245.448256095021</v>
      </c>
      <c r="U68" s="34">
        <v>1135.1688703157488</v>
      </c>
      <c r="V68" s="34">
        <v>608.04153187386794</v>
      </c>
      <c r="W68" s="34">
        <v>2046.734376672943</v>
      </c>
      <c r="X68" s="34">
        <v>1558.2027360287871</v>
      </c>
      <c r="Y68" s="34">
        <v>1189.4149016508829</v>
      </c>
      <c r="Z68" s="34">
        <v>1512.4586366890392</v>
      </c>
      <c r="AA68" s="34">
        <v>1050.5070371396503</v>
      </c>
      <c r="AB68" s="34">
        <v>15928.726664156058</v>
      </c>
      <c r="AC68" s="34">
        <v>912.6987582258314</v>
      </c>
      <c r="AD68" s="34">
        <v>887.30191080145505</v>
      </c>
      <c r="AE68" s="34">
        <v>1292.8237425882803</v>
      </c>
      <c r="AF68" s="34">
        <v>1321.8962271907048</v>
      </c>
      <c r="AG68" s="34">
        <v>836.70968964030317</v>
      </c>
      <c r="AH68" s="34">
        <v>2169.7849286026481</v>
      </c>
      <c r="AI68" s="34">
        <v>844.90561237250574</v>
      </c>
      <c r="AJ68" s="34">
        <v>1847.4903263235501</v>
      </c>
      <c r="AK68" s="34">
        <v>2522.8853357194007</v>
      </c>
      <c r="AL68" s="34">
        <v>1228.0663235650566</v>
      </c>
      <c r="AM68" s="34">
        <v>1103.5708039879469</v>
      </c>
      <c r="AN68" s="34">
        <v>2354.2713562294302</v>
      </c>
      <c r="AO68" s="34">
        <v>17322.405015247114</v>
      </c>
      <c r="AP68" s="34">
        <v>35719.981144960249</v>
      </c>
      <c r="AQ68" s="34">
        <v>758.58573868385054</v>
      </c>
      <c r="AR68" s="34">
        <v>1186.8012992788226</v>
      </c>
      <c r="AS68" s="34">
        <v>11405.163471377908</v>
      </c>
      <c r="AT68" s="34">
        <v>1015.4530401724327</v>
      </c>
      <c r="AU68" s="34">
        <v>2721.32204040851</v>
      </c>
      <c r="AV68" s="34">
        <v>10673.402378212504</v>
      </c>
      <c r="AW68" s="34">
        <v>802.46397219537232</v>
      </c>
      <c r="AX68" s="34">
        <v>8235.1841256923435</v>
      </c>
      <c r="AY68" s="34">
        <v>8374.9923864427892</v>
      </c>
      <c r="AZ68" s="34">
        <v>1696.5728900255756</v>
      </c>
      <c r="BA68" s="34">
        <v>27684.482909565391</v>
      </c>
      <c r="BB68" s="34">
        <v>110274.40539701574</v>
      </c>
      <c r="BC68" s="34">
        <v>7065.0836719356594</v>
      </c>
    </row>
    <row r="69" spans="1:55" s="31" customFormat="1" ht="15.75" customHeight="1" x14ac:dyDescent="0.2">
      <c r="A69" s="61" t="s">
        <v>122</v>
      </c>
      <c r="B69" s="61" t="s">
        <v>294</v>
      </c>
      <c r="C69" s="68">
        <v>1416.1794075399166</v>
      </c>
      <c r="D69" s="68">
        <v>1479.0406466588147</v>
      </c>
      <c r="E69" s="68">
        <v>1520.761491684199</v>
      </c>
      <c r="F69" s="108">
        <v>1243.022772056393</v>
      </c>
      <c r="G69" s="108">
        <v>611.13423825356881</v>
      </c>
      <c r="H69" s="68">
        <v>2653.7092848723319</v>
      </c>
      <c r="I69" s="108">
        <v>2361.7989116555018</v>
      </c>
      <c r="J69" s="108">
        <v>1740.9900180265831</v>
      </c>
      <c r="K69" s="68">
        <v>3318.6773158284223</v>
      </c>
      <c r="L69" s="68">
        <v>2116.3739602869209</v>
      </c>
      <c r="M69" s="108">
        <v>2206.2416584810453</v>
      </c>
      <c r="N69" s="68">
        <v>1379.7426975609058</v>
      </c>
      <c r="O69" s="68">
        <v>22047.672402904602</v>
      </c>
      <c r="P69" s="68">
        <v>1389.2078008189289</v>
      </c>
      <c r="Q69" s="108">
        <v>2076.5705571127055</v>
      </c>
      <c r="R69" s="108">
        <v>2284.7155516668504</v>
      </c>
      <c r="S69" s="68">
        <v>2319.8123454884121</v>
      </c>
      <c r="T69" s="108">
        <v>2432.9296014942452</v>
      </c>
      <c r="U69" s="68">
        <v>2508.2719848010884</v>
      </c>
      <c r="V69" s="68">
        <v>2769.5471069475598</v>
      </c>
      <c r="W69" s="68">
        <v>2469.7265482612343</v>
      </c>
      <c r="X69" s="68">
        <v>2711.6388961075804</v>
      </c>
      <c r="Y69" s="68">
        <v>3035.3761242848586</v>
      </c>
      <c r="Z69" s="108">
        <v>2772.8105031736259</v>
      </c>
      <c r="AA69" s="108">
        <v>2758.1840627389765</v>
      </c>
      <c r="AB69" s="108">
        <v>29528.791082896067</v>
      </c>
      <c r="AC69" s="108">
        <v>2574.3155709011767</v>
      </c>
      <c r="AD69" s="108">
        <v>2695.9334797304659</v>
      </c>
      <c r="AE69" s="108">
        <v>2740.7339356934403</v>
      </c>
      <c r="AF69" s="108">
        <v>2784.3985733794129</v>
      </c>
      <c r="AG69" s="108">
        <v>3456.5769222688418</v>
      </c>
      <c r="AH69" s="108">
        <v>2993.8107206471168</v>
      </c>
      <c r="AI69" s="108">
        <v>3422.9638870496833</v>
      </c>
      <c r="AJ69" s="108">
        <v>3077.530941759685</v>
      </c>
      <c r="AK69" s="108">
        <v>2261.7080945846205</v>
      </c>
      <c r="AL69" s="108">
        <v>1736.3101751512543</v>
      </c>
      <c r="AM69" s="108">
        <v>2147.340113082178</v>
      </c>
      <c r="AN69" s="68">
        <v>1921.5539900401359</v>
      </c>
      <c r="AO69" s="68">
        <v>31813.176404288006</v>
      </c>
      <c r="AP69" s="68">
        <v>3201.6339287071596</v>
      </c>
      <c r="AQ69" s="68">
        <v>3122.5995954408368</v>
      </c>
      <c r="AR69" s="68">
        <v>2761.7000348021111</v>
      </c>
      <c r="AS69" s="68">
        <v>2535.2978557377355</v>
      </c>
      <c r="AT69" s="68">
        <v>2630.8713463926651</v>
      </c>
      <c r="AU69" s="68">
        <v>2543.5078242562886</v>
      </c>
      <c r="AV69" s="68">
        <v>2572.7544947226452</v>
      </c>
      <c r="AW69" s="68">
        <v>2089.6411852545193</v>
      </c>
      <c r="AX69" s="68">
        <v>1941.6331906587411</v>
      </c>
      <c r="AY69" s="68">
        <v>2344.4909165125728</v>
      </c>
      <c r="AZ69" s="68">
        <v>2330.480915257669</v>
      </c>
      <c r="BA69" s="68">
        <v>2364.1804957356335</v>
      </c>
      <c r="BB69" s="68">
        <v>30438.791783478573</v>
      </c>
      <c r="BC69" s="68">
        <v>3194.7291632928391</v>
      </c>
    </row>
    <row r="70" spans="1:55" s="31" customFormat="1" ht="15.75" customHeight="1" x14ac:dyDescent="0.2">
      <c r="A70" s="55" t="s">
        <v>122</v>
      </c>
      <c r="B70" s="55" t="s">
        <v>295</v>
      </c>
      <c r="C70" s="34">
        <v>0</v>
      </c>
      <c r="D70" s="34">
        <v>0</v>
      </c>
      <c r="E70" s="34">
        <v>90.089466143262769</v>
      </c>
      <c r="F70" s="34">
        <v>0</v>
      </c>
      <c r="G70" s="34">
        <v>77.278394522385398</v>
      </c>
      <c r="H70" s="34">
        <v>0</v>
      </c>
      <c r="I70" s="34">
        <v>0</v>
      </c>
      <c r="J70" s="34">
        <v>161.72376079831901</v>
      </c>
      <c r="K70" s="34">
        <v>0</v>
      </c>
      <c r="L70" s="34">
        <v>0</v>
      </c>
      <c r="M70" s="34">
        <v>0</v>
      </c>
      <c r="N70" s="34">
        <v>0</v>
      </c>
      <c r="O70" s="34">
        <v>329.09162146396716</v>
      </c>
      <c r="P70" s="34">
        <v>0</v>
      </c>
      <c r="Q70" s="34">
        <v>0</v>
      </c>
      <c r="R70" s="34">
        <v>0</v>
      </c>
      <c r="S70" s="34">
        <v>0</v>
      </c>
      <c r="T70" s="34">
        <v>57.399535151932518</v>
      </c>
      <c r="U70" s="34">
        <v>0</v>
      </c>
      <c r="V70" s="34">
        <v>0</v>
      </c>
      <c r="W70" s="34">
        <v>0</v>
      </c>
      <c r="X70" s="34">
        <v>0</v>
      </c>
      <c r="Y70" s="34">
        <v>0</v>
      </c>
      <c r="Z70" s="34">
        <v>0</v>
      </c>
      <c r="AA70" s="34">
        <v>0</v>
      </c>
      <c r="AB70" s="34">
        <v>57.399535151932518</v>
      </c>
      <c r="AC70" s="34">
        <v>0</v>
      </c>
      <c r="AD70" s="34">
        <v>103.79304865448691</v>
      </c>
      <c r="AE70" s="34">
        <v>0</v>
      </c>
      <c r="AF70" s="34">
        <v>0</v>
      </c>
      <c r="AG70" s="34">
        <v>0</v>
      </c>
      <c r="AH70" s="34">
        <v>6.1796325662653855</v>
      </c>
      <c r="AI70" s="34">
        <v>0</v>
      </c>
      <c r="AJ70" s="34">
        <v>2.4673189986601818</v>
      </c>
      <c r="AK70" s="34">
        <v>176.92189311735055</v>
      </c>
      <c r="AL70" s="34">
        <v>0</v>
      </c>
      <c r="AM70" s="34">
        <v>163.1178749484821</v>
      </c>
      <c r="AN70" s="34">
        <v>0</v>
      </c>
      <c r="AO70" s="34">
        <v>452.47976828524514</v>
      </c>
      <c r="AP70" s="34">
        <v>0</v>
      </c>
      <c r="AQ70" s="34">
        <v>0</v>
      </c>
      <c r="AR70" s="34">
        <v>0</v>
      </c>
      <c r="AS70" s="34">
        <v>0</v>
      </c>
      <c r="AT70" s="34">
        <v>0</v>
      </c>
      <c r="AU70" s="34">
        <v>0</v>
      </c>
      <c r="AV70" s="34">
        <v>227.71174381627628</v>
      </c>
      <c r="AW70" s="34">
        <v>0</v>
      </c>
      <c r="AX70" s="34">
        <v>0</v>
      </c>
      <c r="AY70" s="34">
        <v>0</v>
      </c>
      <c r="AZ70" s="34">
        <v>0</v>
      </c>
      <c r="BA70" s="34">
        <v>0</v>
      </c>
      <c r="BB70" s="34">
        <v>227.71174381627628</v>
      </c>
      <c r="BC70" s="34">
        <v>0</v>
      </c>
    </row>
    <row r="71" spans="1:55" s="31" customFormat="1" ht="15.75" customHeight="1" x14ac:dyDescent="0.2">
      <c r="A71" s="61" t="s">
        <v>122</v>
      </c>
      <c r="B71" s="61" t="s">
        <v>296</v>
      </c>
      <c r="C71" s="68">
        <v>11.445098360245858</v>
      </c>
      <c r="D71" s="68">
        <v>7.5031078895932444</v>
      </c>
      <c r="E71" s="68">
        <v>6.6831776706605464</v>
      </c>
      <c r="F71" s="68">
        <v>30.764185013269248</v>
      </c>
      <c r="G71" s="68">
        <v>241.20698160210978</v>
      </c>
      <c r="H71" s="68">
        <v>4.2953452676746693</v>
      </c>
      <c r="I71" s="68">
        <v>0</v>
      </c>
      <c r="J71" s="68">
        <v>4.0962696427631897</v>
      </c>
      <c r="K71" s="68">
        <v>6.592760684140452</v>
      </c>
      <c r="L71" s="68">
        <v>38.402061961538955</v>
      </c>
      <c r="M71" s="68">
        <v>25.360585689481898</v>
      </c>
      <c r="N71" s="68">
        <v>101.63244246739208</v>
      </c>
      <c r="O71" s="68">
        <v>477.98201624886991</v>
      </c>
      <c r="P71" s="68">
        <v>210.92110271700349</v>
      </c>
      <c r="Q71" s="68">
        <v>109.40468290093142</v>
      </c>
      <c r="R71" s="68">
        <v>20.468472641420824</v>
      </c>
      <c r="S71" s="68">
        <v>8.6799090374297219</v>
      </c>
      <c r="T71" s="68">
        <v>265.06991194431606</v>
      </c>
      <c r="U71" s="68">
        <v>92.909978655212086</v>
      </c>
      <c r="V71" s="68">
        <v>151.77600222113955</v>
      </c>
      <c r="W71" s="68">
        <v>20.268870224161599</v>
      </c>
      <c r="X71" s="68">
        <v>12.551814357806609</v>
      </c>
      <c r="Y71" s="68">
        <v>58.170724524148781</v>
      </c>
      <c r="Z71" s="68">
        <v>7.4732507489427098</v>
      </c>
      <c r="AA71" s="68">
        <v>69.37402615661216</v>
      </c>
      <c r="AB71" s="68">
        <v>1027.068746129125</v>
      </c>
      <c r="AC71" s="68">
        <v>33.603658402909474</v>
      </c>
      <c r="AD71" s="68">
        <v>11.622717384913161</v>
      </c>
      <c r="AE71" s="68">
        <v>0</v>
      </c>
      <c r="AF71" s="68">
        <v>65.103052191129663</v>
      </c>
      <c r="AG71" s="68">
        <v>60.631402879989125</v>
      </c>
      <c r="AH71" s="68">
        <v>42.572011406954147</v>
      </c>
      <c r="AI71" s="68">
        <v>148.79975624993108</v>
      </c>
      <c r="AJ71" s="68">
        <v>20.913301818570758</v>
      </c>
      <c r="AK71" s="68">
        <v>37.922661634709691</v>
      </c>
      <c r="AL71" s="68">
        <v>88.886614095404838</v>
      </c>
      <c r="AM71" s="68">
        <v>57.479923759014234</v>
      </c>
      <c r="AN71" s="68">
        <v>147.23354730824957</v>
      </c>
      <c r="AO71" s="68">
        <v>714.76864713177565</v>
      </c>
      <c r="AP71" s="68">
        <v>9.8482498055372734</v>
      </c>
      <c r="AQ71" s="68">
        <v>0</v>
      </c>
      <c r="AR71" s="68">
        <v>61.58789466560971</v>
      </c>
      <c r="AS71" s="68">
        <v>0</v>
      </c>
      <c r="AT71" s="68">
        <v>242.20936484448231</v>
      </c>
      <c r="AU71" s="68">
        <v>26.873773851401126</v>
      </c>
      <c r="AV71" s="68">
        <v>28.612544390412911</v>
      </c>
      <c r="AW71" s="68">
        <v>0</v>
      </c>
      <c r="AX71" s="68">
        <v>0</v>
      </c>
      <c r="AY71" s="68">
        <v>46.269257142248705</v>
      </c>
      <c r="AZ71" s="68">
        <v>25.650897341650118</v>
      </c>
      <c r="BA71" s="68">
        <v>330.34478991604504</v>
      </c>
      <c r="BB71" s="68">
        <v>771.39677195738716</v>
      </c>
      <c r="BC71" s="68">
        <v>28.359445704732611</v>
      </c>
    </row>
    <row r="72" spans="1:55" s="31" customFormat="1" ht="15.75" customHeight="1" x14ac:dyDescent="0.2">
      <c r="A72" s="55" t="s">
        <v>122</v>
      </c>
      <c r="B72" s="55" t="s">
        <v>297</v>
      </c>
      <c r="C72" s="34">
        <v>24.262078376876481</v>
      </c>
      <c r="D72" s="83">
        <v>11.861013362564133</v>
      </c>
      <c r="E72" s="83">
        <v>13.968639824846665</v>
      </c>
      <c r="F72" s="34">
        <v>10.467226050637732</v>
      </c>
      <c r="G72" s="34">
        <v>22.378756938878475</v>
      </c>
      <c r="H72" s="34">
        <v>1.051448826776795</v>
      </c>
      <c r="I72" s="34">
        <v>7.3492278325619748E-2</v>
      </c>
      <c r="J72" s="34">
        <v>20.022351321731787</v>
      </c>
      <c r="K72" s="34">
        <v>4.826721814594789</v>
      </c>
      <c r="L72" s="34">
        <v>7.3769634346600741</v>
      </c>
      <c r="M72" s="34">
        <v>17.304215932062707</v>
      </c>
      <c r="N72" s="34">
        <v>9.5424640844131581</v>
      </c>
      <c r="O72" s="34">
        <v>143.13537224636841</v>
      </c>
      <c r="P72" s="34">
        <v>7.0397804439338687</v>
      </c>
      <c r="Q72" s="34">
        <v>0</v>
      </c>
      <c r="R72" s="34">
        <v>5.4129972032171028E-2</v>
      </c>
      <c r="S72" s="34">
        <v>9.1767529303406743</v>
      </c>
      <c r="T72" s="34">
        <v>17.246798343303773</v>
      </c>
      <c r="U72" s="34">
        <v>5.9300096839104457</v>
      </c>
      <c r="V72" s="34">
        <v>0.18873333048230148</v>
      </c>
      <c r="W72" s="34">
        <v>17.273580805513909</v>
      </c>
      <c r="X72" s="34">
        <v>22.189671972392517</v>
      </c>
      <c r="Y72" s="34">
        <v>5.2202128065128015</v>
      </c>
      <c r="Z72" s="34">
        <v>17.627987950890407</v>
      </c>
      <c r="AA72" s="34">
        <v>8.6168232690919861</v>
      </c>
      <c r="AB72" s="34">
        <v>110.56448150840487</v>
      </c>
      <c r="AC72" s="34">
        <v>24.897586876883764</v>
      </c>
      <c r="AD72" s="34">
        <v>0.33651803519587059</v>
      </c>
      <c r="AE72" s="34">
        <v>28.857181671246693</v>
      </c>
      <c r="AF72" s="34">
        <v>1.6034228415451943</v>
      </c>
      <c r="AG72" s="34">
        <v>1.2354292220280918</v>
      </c>
      <c r="AH72" s="34">
        <v>14.334877561252767</v>
      </c>
      <c r="AI72" s="34">
        <v>11.725517797095169</v>
      </c>
      <c r="AJ72" s="34">
        <v>11.590077880257976</v>
      </c>
      <c r="AK72" s="34">
        <v>10.504212898515469</v>
      </c>
      <c r="AL72" s="34">
        <v>13.616050942823456</v>
      </c>
      <c r="AM72" s="34">
        <v>4.2074082049412418</v>
      </c>
      <c r="AN72" s="34">
        <v>3.1403724050701625</v>
      </c>
      <c r="AO72" s="34">
        <v>126.04865633685584</v>
      </c>
      <c r="AP72" s="34">
        <v>10.205295871279491</v>
      </c>
      <c r="AQ72" s="34">
        <v>18.00578979881055</v>
      </c>
      <c r="AR72" s="34">
        <v>7.5121807389648296</v>
      </c>
      <c r="AS72" s="34">
        <v>26.755150388060535</v>
      </c>
      <c r="AT72" s="34">
        <v>17.720739024309008</v>
      </c>
      <c r="AU72" s="34">
        <v>16.551395530316107</v>
      </c>
      <c r="AV72" s="34">
        <v>4.0949305220436294</v>
      </c>
      <c r="AW72" s="34">
        <v>6.8186788593522474</v>
      </c>
      <c r="AX72" s="34">
        <v>3.4429551487782932</v>
      </c>
      <c r="AY72" s="34">
        <v>3.6362981466509625</v>
      </c>
      <c r="AZ72" s="34">
        <v>0.31773421783590333</v>
      </c>
      <c r="BA72" s="34">
        <v>2.6923580534685527</v>
      </c>
      <c r="BB72" s="34">
        <v>117.7535062998701</v>
      </c>
      <c r="BC72" s="34">
        <v>16.924930159050678</v>
      </c>
    </row>
    <row r="73" spans="1:55" s="31" customFormat="1" ht="15.75" customHeight="1" x14ac:dyDescent="0.2">
      <c r="A73" s="61" t="s">
        <v>122</v>
      </c>
      <c r="B73" s="61" t="s">
        <v>298</v>
      </c>
      <c r="C73" s="108">
        <v>0</v>
      </c>
      <c r="D73" s="68">
        <v>15.99253743532414</v>
      </c>
      <c r="E73" s="68">
        <v>46.359882835701399</v>
      </c>
      <c r="F73" s="68">
        <v>0</v>
      </c>
      <c r="G73" s="68">
        <v>13.466516886470387</v>
      </c>
      <c r="H73" s="68">
        <v>0</v>
      </c>
      <c r="I73" s="68">
        <v>2.313976501673018</v>
      </c>
      <c r="J73" s="68">
        <v>1.4743887062763925</v>
      </c>
      <c r="K73" s="68">
        <v>0</v>
      </c>
      <c r="L73" s="68">
        <v>0</v>
      </c>
      <c r="M73" s="68">
        <v>10.367874602283008</v>
      </c>
      <c r="N73" s="68">
        <v>1.5890184535890866</v>
      </c>
      <c r="O73" s="68">
        <v>91.564195421317422</v>
      </c>
      <c r="P73" s="68">
        <v>0.89158393041808703</v>
      </c>
      <c r="Q73" s="68">
        <v>2.292471808644915</v>
      </c>
      <c r="R73" s="108">
        <v>0</v>
      </c>
      <c r="S73" s="68">
        <v>0</v>
      </c>
      <c r="T73" s="68">
        <v>0</v>
      </c>
      <c r="U73" s="68">
        <v>0</v>
      </c>
      <c r="V73" s="68">
        <v>0</v>
      </c>
      <c r="W73" s="68">
        <v>0</v>
      </c>
      <c r="X73" s="108">
        <v>0</v>
      </c>
      <c r="Y73" s="108">
        <v>0</v>
      </c>
      <c r="Z73" s="68">
        <v>0</v>
      </c>
      <c r="AA73" s="68">
        <v>8.5914953149780811</v>
      </c>
      <c r="AB73" s="68">
        <v>11.775551054041083</v>
      </c>
      <c r="AC73" s="68">
        <v>3.2657346280515371</v>
      </c>
      <c r="AD73" s="68">
        <v>33.177168104866354</v>
      </c>
      <c r="AE73" s="68">
        <v>29.160053339101928</v>
      </c>
      <c r="AF73" s="68">
        <v>34.80037704480393</v>
      </c>
      <c r="AG73" s="68">
        <v>15.326559177043062</v>
      </c>
      <c r="AH73" s="68">
        <v>2.4614147086781752</v>
      </c>
      <c r="AI73" s="68">
        <v>23.684629410238944</v>
      </c>
      <c r="AJ73" s="68">
        <v>49.385489106967661</v>
      </c>
      <c r="AK73" s="68">
        <v>79.993308646948051</v>
      </c>
      <c r="AL73" s="68">
        <v>17.702207569414536</v>
      </c>
      <c r="AM73" s="68">
        <v>5.0831860409042644</v>
      </c>
      <c r="AN73" s="68">
        <v>24.657088541007287</v>
      </c>
      <c r="AO73" s="68">
        <v>318.69721631802577</v>
      </c>
      <c r="AP73" s="68">
        <v>369.00316240159191</v>
      </c>
      <c r="AQ73" s="68">
        <v>9.5260359258227467</v>
      </c>
      <c r="AR73" s="68">
        <v>0</v>
      </c>
      <c r="AS73" s="68">
        <v>2.7813730941578312</v>
      </c>
      <c r="AT73" s="68">
        <v>294.2934019765047</v>
      </c>
      <c r="AU73" s="68">
        <v>4.6799676187373738</v>
      </c>
      <c r="AV73" s="68">
        <v>0</v>
      </c>
      <c r="AW73" s="68">
        <v>144.80686820473719</v>
      </c>
      <c r="AX73" s="68">
        <v>1.3469440203640197</v>
      </c>
      <c r="AY73" s="68">
        <v>33.744258845472785</v>
      </c>
      <c r="AZ73" s="68">
        <v>0</v>
      </c>
      <c r="BA73" s="68">
        <v>163.95611271237499</v>
      </c>
      <c r="BB73" s="68">
        <v>1024.1381247997635</v>
      </c>
      <c r="BC73" s="68">
        <v>5.8371605857048561</v>
      </c>
    </row>
    <row r="74" spans="1:55" s="31" customFormat="1" ht="15.75" customHeight="1" x14ac:dyDescent="0.2">
      <c r="A74" s="55" t="s">
        <v>122</v>
      </c>
      <c r="B74" s="55" t="s">
        <v>299</v>
      </c>
      <c r="C74" s="34">
        <v>191.43362145238126</v>
      </c>
      <c r="D74" s="34">
        <v>142.13169466640778</v>
      </c>
      <c r="E74" s="34">
        <v>4.7168882490851312</v>
      </c>
      <c r="F74" s="34">
        <v>22.16936436819368</v>
      </c>
      <c r="G74" s="34">
        <v>2.0288228422718539</v>
      </c>
      <c r="H74" s="34">
        <v>2.7778296006716245</v>
      </c>
      <c r="I74" s="34">
        <v>0</v>
      </c>
      <c r="J74" s="34">
        <v>1.4419998126817442</v>
      </c>
      <c r="K74" s="34">
        <v>17.189219449162778</v>
      </c>
      <c r="L74" s="34">
        <v>0</v>
      </c>
      <c r="M74" s="34">
        <v>0</v>
      </c>
      <c r="N74" s="34">
        <v>0</v>
      </c>
      <c r="O74" s="34">
        <v>383.88944044085576</v>
      </c>
      <c r="P74" s="34">
        <v>0</v>
      </c>
      <c r="Q74" s="34">
        <v>2.7513409273674103</v>
      </c>
      <c r="R74" s="34">
        <v>2.733353781531489</v>
      </c>
      <c r="S74" s="34">
        <v>0</v>
      </c>
      <c r="T74" s="34">
        <v>0</v>
      </c>
      <c r="U74" s="34">
        <v>0</v>
      </c>
      <c r="V74" s="34">
        <v>0</v>
      </c>
      <c r="W74" s="34">
        <v>2.0242093668216992</v>
      </c>
      <c r="X74" s="34">
        <v>0</v>
      </c>
      <c r="Y74" s="34">
        <v>3.5465332899704749</v>
      </c>
      <c r="Z74" s="34">
        <v>0</v>
      </c>
      <c r="AA74" s="34">
        <v>0</v>
      </c>
      <c r="AB74" s="34">
        <v>11.055437365691073</v>
      </c>
      <c r="AC74" s="34">
        <v>1.4318558051663475</v>
      </c>
      <c r="AD74" s="34">
        <v>0</v>
      </c>
      <c r="AE74" s="34">
        <v>2.8461217356963475</v>
      </c>
      <c r="AF74" s="34">
        <v>0</v>
      </c>
      <c r="AG74" s="34">
        <v>3.5605173562048105</v>
      </c>
      <c r="AH74" s="34">
        <v>0</v>
      </c>
      <c r="AI74" s="34">
        <v>0</v>
      </c>
      <c r="AJ74" s="34">
        <v>3.1102829965165983</v>
      </c>
      <c r="AK74" s="34">
        <v>35.872458475316733</v>
      </c>
      <c r="AL74" s="34">
        <v>7.9767594547084686</v>
      </c>
      <c r="AM74" s="34">
        <v>19.875461563953387</v>
      </c>
      <c r="AN74" s="34">
        <v>5.6385773064966118</v>
      </c>
      <c r="AO74" s="34">
        <v>80.312034694059321</v>
      </c>
      <c r="AP74" s="34">
        <v>0.82413103601096893</v>
      </c>
      <c r="AQ74" s="34">
        <v>1.0174541842803329</v>
      </c>
      <c r="AR74" s="34">
        <v>1.0793488138280389</v>
      </c>
      <c r="AS74" s="34">
        <v>5.1800591552849582</v>
      </c>
      <c r="AT74" s="34">
        <v>0.38397670446164756</v>
      </c>
      <c r="AU74" s="34">
        <v>7.6446034875495021</v>
      </c>
      <c r="AV74" s="34">
        <v>0.38358266206367475</v>
      </c>
      <c r="AW74" s="34">
        <v>6.9604978920817278</v>
      </c>
      <c r="AX74" s="34">
        <v>9.5746991748533787</v>
      </c>
      <c r="AY74" s="34">
        <v>80.940835194540639</v>
      </c>
      <c r="AZ74" s="34">
        <v>33.771740230927364</v>
      </c>
      <c r="BA74" s="34">
        <v>140.15242867205461</v>
      </c>
      <c r="BB74" s="34">
        <v>287.91335720793683</v>
      </c>
      <c r="BC74" s="34">
        <v>41.003791434266397</v>
      </c>
    </row>
    <row r="75" spans="1:55" s="91" customFormat="1" ht="15.75" customHeight="1" x14ac:dyDescent="0.2">
      <c r="A75" s="61" t="s">
        <v>122</v>
      </c>
      <c r="B75" s="61" t="s">
        <v>300</v>
      </c>
      <c r="C75" s="68">
        <v>1.9051828360947536</v>
      </c>
      <c r="D75" s="68">
        <v>3.7351660656567773</v>
      </c>
      <c r="E75" s="68">
        <v>6.4864436636127252</v>
      </c>
      <c r="F75" s="68">
        <v>12.348331734767001</v>
      </c>
      <c r="G75" s="68">
        <v>4.5291467007449784</v>
      </c>
      <c r="H75" s="68">
        <v>495.20364983930193</v>
      </c>
      <c r="I75" s="68">
        <v>4.5876581716161011</v>
      </c>
      <c r="J75" s="68">
        <v>1.015160464952269</v>
      </c>
      <c r="K75" s="68">
        <v>2.4505762857744102</v>
      </c>
      <c r="L75" s="68">
        <v>1.1698214117738235</v>
      </c>
      <c r="M75" s="68">
        <v>2.0011526401047037</v>
      </c>
      <c r="N75" s="68">
        <v>6.5141612068345873</v>
      </c>
      <c r="O75" s="68">
        <v>541.94645102123411</v>
      </c>
      <c r="P75" s="68">
        <v>2.0673549366592563</v>
      </c>
      <c r="Q75" s="68">
        <v>5.9925725245869215</v>
      </c>
      <c r="R75" s="68">
        <v>2.0661704053210088</v>
      </c>
      <c r="S75" s="68">
        <v>2.5480585114950296</v>
      </c>
      <c r="T75" s="68">
        <v>6.8998646893097746</v>
      </c>
      <c r="U75" s="68">
        <v>3.4136576718925205</v>
      </c>
      <c r="V75" s="68">
        <v>1.9900553518823922</v>
      </c>
      <c r="W75" s="68">
        <v>5.6606621892806332</v>
      </c>
      <c r="X75" s="68">
        <v>1.0360790579846335</v>
      </c>
      <c r="Y75" s="68">
        <v>8.9280275102041387</v>
      </c>
      <c r="Z75" s="68">
        <v>0</v>
      </c>
      <c r="AA75" s="68">
        <v>2.220248457625007</v>
      </c>
      <c r="AB75" s="68">
        <v>42.822751306241308</v>
      </c>
      <c r="AC75" s="68">
        <v>7.270639912569612</v>
      </c>
      <c r="AD75" s="68">
        <v>7.2520526844062481</v>
      </c>
      <c r="AE75" s="68">
        <v>0.35134139285492849</v>
      </c>
      <c r="AF75" s="68">
        <v>4.5271746820860841</v>
      </c>
      <c r="AG75" s="68">
        <v>1.4067868735353355</v>
      </c>
      <c r="AH75" s="68">
        <v>8.6326372558404502E-2</v>
      </c>
      <c r="AI75" s="68">
        <v>3.168998609448368</v>
      </c>
      <c r="AJ75" s="68">
        <v>0.97084120104792515</v>
      </c>
      <c r="AK75" s="68">
        <v>1.7219315631426322</v>
      </c>
      <c r="AL75" s="68">
        <v>4.9999176367876457</v>
      </c>
      <c r="AM75" s="68">
        <v>225.73746459329953</v>
      </c>
      <c r="AN75" s="68">
        <v>248.90444367171565</v>
      </c>
      <c r="AO75" s="68">
        <v>506.39791919345237</v>
      </c>
      <c r="AP75" s="68">
        <v>331.20549514548992</v>
      </c>
      <c r="AQ75" s="68">
        <v>273.20413280199614</v>
      </c>
      <c r="AR75" s="68">
        <v>507.71084279112927</v>
      </c>
      <c r="AS75" s="68">
        <v>197.05742174540796</v>
      </c>
      <c r="AT75" s="68">
        <v>367.75166651599426</v>
      </c>
      <c r="AU75" s="68">
        <v>348.04047171623125</v>
      </c>
      <c r="AV75" s="68">
        <v>0</v>
      </c>
      <c r="AW75" s="68">
        <v>361.57651851729065</v>
      </c>
      <c r="AX75" s="68">
        <v>299.92743890437345</v>
      </c>
      <c r="AY75" s="68">
        <v>312.96120666958427</v>
      </c>
      <c r="AZ75" s="68">
        <v>318.41009635913031</v>
      </c>
      <c r="BA75" s="68">
        <v>246.63376543776556</v>
      </c>
      <c r="BB75" s="68">
        <v>3564.4790566043935</v>
      </c>
      <c r="BC75" s="68">
        <v>0.25411834888495349</v>
      </c>
    </row>
    <row r="76" spans="1:55" s="31" customFormat="1" ht="15.75" customHeight="1" x14ac:dyDescent="0.2">
      <c r="A76" s="55" t="s">
        <v>122</v>
      </c>
      <c r="B76" s="55" t="s">
        <v>301</v>
      </c>
      <c r="C76" s="34">
        <v>0</v>
      </c>
      <c r="D76" s="34">
        <v>0</v>
      </c>
      <c r="E76" s="34">
        <v>0</v>
      </c>
      <c r="F76" s="34">
        <v>0</v>
      </c>
      <c r="G76" s="34">
        <v>0</v>
      </c>
      <c r="H76" s="34">
        <v>0</v>
      </c>
      <c r="I76" s="34">
        <v>0</v>
      </c>
      <c r="J76" s="34">
        <v>0</v>
      </c>
      <c r="K76" s="34">
        <v>0</v>
      </c>
      <c r="L76" s="34">
        <v>0</v>
      </c>
      <c r="M76" s="34">
        <v>0</v>
      </c>
      <c r="N76" s="34">
        <v>0</v>
      </c>
      <c r="O76" s="34">
        <v>0</v>
      </c>
      <c r="P76" s="34">
        <v>0</v>
      </c>
      <c r="Q76" s="34">
        <v>0</v>
      </c>
      <c r="R76" s="34">
        <v>0</v>
      </c>
      <c r="S76" s="34">
        <v>0</v>
      </c>
      <c r="T76" s="34">
        <v>0</v>
      </c>
      <c r="U76" s="34">
        <v>0</v>
      </c>
      <c r="V76" s="34">
        <v>0</v>
      </c>
      <c r="W76" s="34">
        <v>0</v>
      </c>
      <c r="X76" s="34">
        <v>0</v>
      </c>
      <c r="Y76" s="34">
        <v>0</v>
      </c>
      <c r="Z76" s="34">
        <v>2.3415343846785013</v>
      </c>
      <c r="AA76" s="34">
        <v>0</v>
      </c>
      <c r="AB76" s="34">
        <v>2.3415343846785013</v>
      </c>
      <c r="AC76" s="34">
        <v>0</v>
      </c>
      <c r="AD76" s="34">
        <v>2.2831336991066777</v>
      </c>
      <c r="AE76" s="34">
        <v>0</v>
      </c>
      <c r="AF76" s="34">
        <v>0</v>
      </c>
      <c r="AG76" s="34">
        <v>0</v>
      </c>
      <c r="AH76" s="34">
        <v>0</v>
      </c>
      <c r="AI76" s="34">
        <v>0</v>
      </c>
      <c r="AJ76" s="34">
        <v>0</v>
      </c>
      <c r="AK76" s="34">
        <v>0</v>
      </c>
      <c r="AL76" s="34">
        <v>0</v>
      </c>
      <c r="AM76" s="34">
        <v>0</v>
      </c>
      <c r="AN76" s="34">
        <v>0.7621178257021628</v>
      </c>
      <c r="AO76" s="34">
        <v>3.0452515248088403</v>
      </c>
      <c r="AP76" s="34">
        <v>0</v>
      </c>
      <c r="AQ76" s="34">
        <v>0</v>
      </c>
      <c r="AR76" s="34">
        <v>0</v>
      </c>
      <c r="AS76" s="34">
        <v>0</v>
      </c>
      <c r="AT76" s="34">
        <v>0</v>
      </c>
      <c r="AU76" s="34">
        <v>0</v>
      </c>
      <c r="AV76" s="34">
        <v>0</v>
      </c>
      <c r="AW76" s="34">
        <v>13.180028398874761</v>
      </c>
      <c r="AX76" s="34">
        <v>0</v>
      </c>
      <c r="AY76" s="34">
        <v>0</v>
      </c>
      <c r="AZ76" s="34">
        <v>0</v>
      </c>
      <c r="BA76" s="34">
        <v>0</v>
      </c>
      <c r="BB76" s="34">
        <v>13.180028398874761</v>
      </c>
      <c r="BC76" s="34">
        <v>0</v>
      </c>
    </row>
    <row r="77" spans="1:55" s="257" customFormat="1" ht="15.75" customHeight="1" x14ac:dyDescent="0.2">
      <c r="A77" s="297" t="s">
        <v>121</v>
      </c>
      <c r="B77" s="297" t="s">
        <v>122</v>
      </c>
      <c r="C77" s="298">
        <v>2407.8603269184696</v>
      </c>
      <c r="D77" s="298">
        <v>2594.5590063464474</v>
      </c>
      <c r="E77" s="298">
        <v>2939.6806959362766</v>
      </c>
      <c r="F77" s="298">
        <v>1996.2269791947347</v>
      </c>
      <c r="G77" s="298">
        <v>3636.6164261980716</v>
      </c>
      <c r="H77" s="298">
        <v>3905.8968140227093</v>
      </c>
      <c r="I77" s="298">
        <v>4777.0564728817099</v>
      </c>
      <c r="J77" s="298">
        <v>5560.1604145778356</v>
      </c>
      <c r="K77" s="298">
        <v>4677.8379714596394</v>
      </c>
      <c r="L77" s="298">
        <v>4297.6889263086168</v>
      </c>
      <c r="M77" s="298">
        <v>2040.1451774433824</v>
      </c>
      <c r="N77" s="298">
        <v>3701.5534358223595</v>
      </c>
      <c r="O77" s="298">
        <v>42535.28264711026</v>
      </c>
      <c r="P77" s="298">
        <v>1845.0680475485876</v>
      </c>
      <c r="Q77" s="298">
        <v>2883.4288182923056</v>
      </c>
      <c r="R77" s="298">
        <v>4521.4679617974271</v>
      </c>
      <c r="S77" s="298">
        <v>5092.5118779150916</v>
      </c>
      <c r="T77" s="298">
        <v>2831.5997568898047</v>
      </c>
      <c r="U77" s="298">
        <v>3043.5344105236286</v>
      </c>
      <c r="V77" s="298">
        <v>4193.9214840418736</v>
      </c>
      <c r="W77" s="298">
        <v>5397.0263608619425</v>
      </c>
      <c r="X77" s="298">
        <v>7202.6845160494386</v>
      </c>
      <c r="Y77" s="298">
        <v>10548.24661945799</v>
      </c>
      <c r="Z77" s="298">
        <v>2579.0415381976859</v>
      </c>
      <c r="AA77" s="298">
        <v>2966.7073360019772</v>
      </c>
      <c r="AB77" s="298">
        <v>53105.238727577758</v>
      </c>
      <c r="AC77" s="298">
        <v>2018.7802937397837</v>
      </c>
      <c r="AD77" s="298">
        <v>2273.621659466326</v>
      </c>
      <c r="AE77" s="298">
        <v>2306.9411809033172</v>
      </c>
      <c r="AF77" s="298">
        <v>3862.7076732478631</v>
      </c>
      <c r="AG77" s="298">
        <v>3982.3177045728403</v>
      </c>
      <c r="AH77" s="298">
        <v>1769.8019465236571</v>
      </c>
      <c r="AI77" s="298">
        <v>2644.963705180041</v>
      </c>
      <c r="AJ77" s="298">
        <v>3199.3868855783708</v>
      </c>
      <c r="AK77" s="298">
        <v>3541.2811295156998</v>
      </c>
      <c r="AL77" s="298">
        <v>2835.317580780662</v>
      </c>
      <c r="AM77" s="298">
        <v>1917.3816306827566</v>
      </c>
      <c r="AN77" s="298">
        <v>3286.3428253178004</v>
      </c>
      <c r="AO77" s="298">
        <v>33638.844215509118</v>
      </c>
      <c r="AP77" s="298">
        <v>2820.6829556296971</v>
      </c>
      <c r="AQ77" s="298">
        <v>3422.725081456897</v>
      </c>
      <c r="AR77" s="298">
        <v>3702.4206801879313</v>
      </c>
      <c r="AS77" s="298">
        <v>2829.9932714367815</v>
      </c>
      <c r="AT77" s="298">
        <v>3184.8978679063034</v>
      </c>
      <c r="AU77" s="298">
        <v>2397.7758545663173</v>
      </c>
      <c r="AV77" s="298">
        <v>2783.3844364428282</v>
      </c>
      <c r="AW77" s="298">
        <v>2780.4668949713468</v>
      </c>
      <c r="AX77" s="298">
        <v>2149.0528813842811</v>
      </c>
      <c r="AY77" s="298">
        <v>2887.9729503892213</v>
      </c>
      <c r="AZ77" s="298">
        <v>2801.3656672726711</v>
      </c>
      <c r="BA77" s="298">
        <v>2651.5913004422582</v>
      </c>
      <c r="BB77" s="298">
        <v>34412.329842086547</v>
      </c>
      <c r="BC77" s="298">
        <v>1700.6971768393134</v>
      </c>
    </row>
    <row r="78" spans="1:55" s="31" customFormat="1" ht="15.75" customHeight="1" x14ac:dyDescent="0.2">
      <c r="A78" s="55" t="s">
        <v>122</v>
      </c>
      <c r="B78" s="55" t="s">
        <v>291</v>
      </c>
      <c r="C78" s="34">
        <v>26.289522946153696</v>
      </c>
      <c r="D78" s="34">
        <v>118.90206654241159</v>
      </c>
      <c r="E78" s="34">
        <v>68.237019614089888</v>
      </c>
      <c r="F78" s="34">
        <v>4.9615315864931615</v>
      </c>
      <c r="G78" s="34">
        <v>5.5997899053434317</v>
      </c>
      <c r="H78" s="34">
        <v>28.088413625840591</v>
      </c>
      <c r="I78" s="34">
        <v>4.0590174530682637</v>
      </c>
      <c r="J78" s="34">
        <v>6.523585868442134</v>
      </c>
      <c r="K78" s="34">
        <v>21.861666603889208</v>
      </c>
      <c r="L78" s="34">
        <v>0.40769719376224867</v>
      </c>
      <c r="M78" s="34">
        <v>2.4763223662924623</v>
      </c>
      <c r="N78" s="34">
        <v>10.301575936009469</v>
      </c>
      <c r="O78" s="34">
        <v>297.70820964179609</v>
      </c>
      <c r="P78" s="34">
        <v>28.840110358174215</v>
      </c>
      <c r="Q78" s="34">
        <v>0.67039862172705722</v>
      </c>
      <c r="R78" s="34">
        <v>21.437776791764353</v>
      </c>
      <c r="S78" s="34">
        <v>13.590892824293014</v>
      </c>
      <c r="T78" s="34">
        <v>9.0396905673869146</v>
      </c>
      <c r="U78" s="34">
        <v>12.813866925246494</v>
      </c>
      <c r="V78" s="34">
        <v>3.8019444738172994</v>
      </c>
      <c r="W78" s="34">
        <v>18.495721776380165</v>
      </c>
      <c r="X78" s="34">
        <v>29.872489108559122</v>
      </c>
      <c r="Y78" s="34">
        <v>43.756523814467776</v>
      </c>
      <c r="Z78" s="34">
        <v>7.8827778582012735</v>
      </c>
      <c r="AA78" s="34">
        <v>37.286041089704554</v>
      </c>
      <c r="AB78" s="34">
        <v>227.48823420972226</v>
      </c>
      <c r="AC78" s="34">
        <v>34.028413344755997</v>
      </c>
      <c r="AD78" s="34">
        <v>31.572920751895563</v>
      </c>
      <c r="AE78" s="34">
        <v>23.925579492706348</v>
      </c>
      <c r="AF78" s="34">
        <v>54.65779426721658</v>
      </c>
      <c r="AG78" s="34">
        <v>15.094722354415616</v>
      </c>
      <c r="AH78" s="34">
        <v>26.030740598649899</v>
      </c>
      <c r="AI78" s="34">
        <v>3.2425695143968682</v>
      </c>
      <c r="AJ78" s="34">
        <v>6.6957788636753524</v>
      </c>
      <c r="AK78" s="34">
        <v>23.107881650398816</v>
      </c>
      <c r="AL78" s="34">
        <v>38.337016145542854</v>
      </c>
      <c r="AM78" s="34">
        <v>5.4819473554919353</v>
      </c>
      <c r="AN78" s="34">
        <v>35.807679601258229</v>
      </c>
      <c r="AO78" s="34">
        <v>297.98304394040406</v>
      </c>
      <c r="AP78" s="34">
        <v>7.8914609315833424</v>
      </c>
      <c r="AQ78" s="34">
        <v>3.7619157208784024</v>
      </c>
      <c r="AR78" s="34">
        <v>21.873610332360162</v>
      </c>
      <c r="AS78" s="34">
        <v>15.235055814366415</v>
      </c>
      <c r="AT78" s="34">
        <v>22.001817584895964</v>
      </c>
      <c r="AU78" s="34">
        <v>7.1073468028365214</v>
      </c>
      <c r="AV78" s="34">
        <v>1.0693294727594442</v>
      </c>
      <c r="AW78" s="34">
        <v>18.624989798338664</v>
      </c>
      <c r="AX78" s="34">
        <v>15.251087906518062</v>
      </c>
      <c r="AY78" s="34">
        <v>38.09487128658678</v>
      </c>
      <c r="AZ78" s="34">
        <v>14.79220499095395</v>
      </c>
      <c r="BA78" s="34">
        <v>16.03203215909933</v>
      </c>
      <c r="BB78" s="34">
        <v>181.73572280117708</v>
      </c>
      <c r="BC78" s="34">
        <v>24.302733869504376</v>
      </c>
    </row>
    <row r="79" spans="1:55" s="91" customFormat="1" ht="15.75" customHeight="1" x14ac:dyDescent="0.2">
      <c r="A79" s="61" t="s">
        <v>122</v>
      </c>
      <c r="B79" s="61" t="s">
        <v>292</v>
      </c>
      <c r="C79" s="68">
        <v>712.1860968915563</v>
      </c>
      <c r="D79" s="68">
        <v>1038.5469050864131</v>
      </c>
      <c r="E79" s="68">
        <v>774.6266256461704</v>
      </c>
      <c r="F79" s="68">
        <v>1064.6399060159004</v>
      </c>
      <c r="G79" s="68">
        <v>1505.2357681658116</v>
      </c>
      <c r="H79" s="68">
        <v>1448.8125302103915</v>
      </c>
      <c r="I79" s="68">
        <v>2059.9778009154666</v>
      </c>
      <c r="J79" s="68">
        <v>1671.5190801554213</v>
      </c>
      <c r="K79" s="68">
        <v>1640.7229617306371</v>
      </c>
      <c r="L79" s="68">
        <v>2253.2821161066508</v>
      </c>
      <c r="M79" s="68">
        <v>1443.1740850563958</v>
      </c>
      <c r="N79" s="68">
        <v>1376.1407274876367</v>
      </c>
      <c r="O79" s="68">
        <v>16988.864603468453</v>
      </c>
      <c r="P79" s="68">
        <v>1127.559305067505</v>
      </c>
      <c r="Q79" s="68">
        <v>1389.0701081850571</v>
      </c>
      <c r="R79" s="68">
        <v>1596.691926417891</v>
      </c>
      <c r="S79" s="68">
        <v>1617.301497069679</v>
      </c>
      <c r="T79" s="68">
        <v>1377.4196839681133</v>
      </c>
      <c r="U79" s="68">
        <v>1518.1791704773066</v>
      </c>
      <c r="V79" s="68">
        <v>1187.4911929122877</v>
      </c>
      <c r="W79" s="68">
        <v>1318.1110952494482</v>
      </c>
      <c r="X79" s="68">
        <v>1029.5414465751282</v>
      </c>
      <c r="Y79" s="68">
        <v>956.18705710352151</v>
      </c>
      <c r="Z79" s="68">
        <v>2030.6755777740823</v>
      </c>
      <c r="AA79" s="68">
        <v>2140.6533355857277</v>
      </c>
      <c r="AB79" s="68">
        <v>17288.881396385743</v>
      </c>
      <c r="AC79" s="68">
        <v>1556.2901024264202</v>
      </c>
      <c r="AD79" s="68">
        <v>1470.1493672419981</v>
      </c>
      <c r="AE79" s="68">
        <v>1532.2434113474856</v>
      </c>
      <c r="AF79" s="68">
        <v>3167.4439323380998</v>
      </c>
      <c r="AG79" s="68">
        <v>3252.9233933834093</v>
      </c>
      <c r="AH79" s="68">
        <v>1142.9344584949481</v>
      </c>
      <c r="AI79" s="68">
        <v>2076.4112197268155</v>
      </c>
      <c r="AJ79" s="68">
        <v>2465.8778639763859</v>
      </c>
      <c r="AK79" s="68">
        <v>2359.0046397153501</v>
      </c>
      <c r="AL79" s="68">
        <v>2260.6626238095573</v>
      </c>
      <c r="AM79" s="68">
        <v>1038.9925659065736</v>
      </c>
      <c r="AN79" s="68">
        <v>2676.8410325732134</v>
      </c>
      <c r="AO79" s="68">
        <v>24999.774610940258</v>
      </c>
      <c r="AP79" s="68">
        <v>2449.0516277467873</v>
      </c>
      <c r="AQ79" s="68">
        <v>2864.2575612592204</v>
      </c>
      <c r="AR79" s="68">
        <v>3184.0461321320158</v>
      </c>
      <c r="AS79" s="68">
        <v>2317.9456388163335</v>
      </c>
      <c r="AT79" s="68">
        <v>2001.2549424510748</v>
      </c>
      <c r="AU79" s="68">
        <v>1824.796219268796</v>
      </c>
      <c r="AV79" s="68">
        <v>2249.9845329571754</v>
      </c>
      <c r="AW79" s="68">
        <v>2276.6940655660778</v>
      </c>
      <c r="AX79" s="68">
        <v>1483.7474363955855</v>
      </c>
      <c r="AY79" s="68">
        <v>2206.2254566241863</v>
      </c>
      <c r="AZ79" s="68">
        <v>2314.718339928952</v>
      </c>
      <c r="BA79" s="68">
        <v>2060.862412529716</v>
      </c>
      <c r="BB79" s="68">
        <v>27233.584365675921</v>
      </c>
      <c r="BC79" s="68">
        <v>1379.2045192314476</v>
      </c>
    </row>
    <row r="80" spans="1:55" s="31" customFormat="1" ht="15.75" customHeight="1" x14ac:dyDescent="0.2">
      <c r="A80" s="55" t="s">
        <v>122</v>
      </c>
      <c r="B80" s="55" t="s">
        <v>293</v>
      </c>
      <c r="C80" s="34">
        <v>1602.1655062058371</v>
      </c>
      <c r="D80" s="34">
        <v>1282.9684383603412</v>
      </c>
      <c r="E80" s="34">
        <v>1924.873629814027</v>
      </c>
      <c r="F80" s="34">
        <v>665.59134738841385</v>
      </c>
      <c r="G80" s="34">
        <v>1896.472880243959</v>
      </c>
      <c r="H80" s="34">
        <v>2170.2583041476219</v>
      </c>
      <c r="I80" s="34">
        <v>2469.3094148253954</v>
      </c>
      <c r="J80" s="34">
        <v>3665.4092138939386</v>
      </c>
      <c r="K80" s="34">
        <v>2701.0260843715487</v>
      </c>
      <c r="L80" s="34">
        <v>1825.6820409629188</v>
      </c>
      <c r="M80" s="34">
        <v>305.75679997445195</v>
      </c>
      <c r="N80" s="34">
        <v>1996.9052272582899</v>
      </c>
      <c r="O80" s="34">
        <v>22506.41888744674</v>
      </c>
      <c r="P80" s="34">
        <v>572.59729884083936</v>
      </c>
      <c r="Q80" s="34">
        <v>1276.379014649355</v>
      </c>
      <c r="R80" s="34">
        <v>2482.7391444297041</v>
      </c>
      <c r="S80" s="34">
        <v>3179.1438127159045</v>
      </c>
      <c r="T80" s="34">
        <v>1231.200084466157</v>
      </c>
      <c r="U80" s="34">
        <v>1047.5664653293902</v>
      </c>
      <c r="V80" s="34">
        <v>2597.2153909744375</v>
      </c>
      <c r="W80" s="34">
        <v>3770.3977532705399</v>
      </c>
      <c r="X80" s="34">
        <v>5724.6551855311473</v>
      </c>
      <c r="Y80" s="34">
        <v>9302.8343846687403</v>
      </c>
      <c r="Z80" s="34">
        <v>213.19005771839738</v>
      </c>
      <c r="AA80" s="34">
        <v>294.71911342390479</v>
      </c>
      <c r="AB80" s="34">
        <v>31692.637706018519</v>
      </c>
      <c r="AC80" s="34">
        <v>230.60694158440072</v>
      </c>
      <c r="AD80" s="34">
        <v>170.71028313473241</v>
      </c>
      <c r="AE80" s="34">
        <v>268.44123716973667</v>
      </c>
      <c r="AF80" s="34">
        <v>158.72593465349709</v>
      </c>
      <c r="AG80" s="34">
        <v>150.49776508869448</v>
      </c>
      <c r="AH80" s="34">
        <v>129.02255542388107</v>
      </c>
      <c r="AI80" s="34">
        <v>173.37813591287775</v>
      </c>
      <c r="AJ80" s="34">
        <v>140.4937827664956</v>
      </c>
      <c r="AK80" s="34">
        <v>213.73278277641276</v>
      </c>
      <c r="AL80" s="34">
        <v>111.15856800965766</v>
      </c>
      <c r="AM80" s="34">
        <v>209.07454938799529</v>
      </c>
      <c r="AN80" s="34">
        <v>139.43244356814029</v>
      </c>
      <c r="AO80" s="34">
        <v>2095.2749794765218</v>
      </c>
      <c r="AP80" s="34">
        <v>63.513341374695479</v>
      </c>
      <c r="AQ80" s="34">
        <v>83.820055959980138</v>
      </c>
      <c r="AR80" s="34">
        <v>125.44856054600645</v>
      </c>
      <c r="AS80" s="34">
        <v>168.81754846668193</v>
      </c>
      <c r="AT80" s="34">
        <v>210.57958119418183</v>
      </c>
      <c r="AU80" s="34">
        <v>181.02705974731919</v>
      </c>
      <c r="AV80" s="34">
        <v>142.8709306210327</v>
      </c>
      <c r="AW80" s="34">
        <v>177.51888582555674</v>
      </c>
      <c r="AX80" s="34">
        <v>214.41268345515243</v>
      </c>
      <c r="AY80" s="34">
        <v>169.11197515014788</v>
      </c>
      <c r="AZ80" s="34">
        <v>106.92139401596154</v>
      </c>
      <c r="BA80" s="34">
        <v>92.233572066615039</v>
      </c>
      <c r="BB80" s="34">
        <v>1736.2755884233316</v>
      </c>
      <c r="BC80" s="34">
        <v>59.459642868374253</v>
      </c>
    </row>
    <row r="81" spans="1:55" s="91" customFormat="1" ht="15.75" customHeight="1" x14ac:dyDescent="0.2">
      <c r="A81" s="61" t="s">
        <v>122</v>
      </c>
      <c r="B81" s="61" t="s">
        <v>296</v>
      </c>
      <c r="C81" s="68">
        <v>0</v>
      </c>
      <c r="D81" s="68">
        <v>0</v>
      </c>
      <c r="E81" s="68">
        <v>0</v>
      </c>
      <c r="F81" s="68">
        <v>0</v>
      </c>
      <c r="G81" s="68">
        <v>0</v>
      </c>
      <c r="H81" s="68">
        <v>8.3113557151700697</v>
      </c>
      <c r="I81" s="68">
        <v>0</v>
      </c>
      <c r="J81" s="68">
        <v>0.10665199962237831</v>
      </c>
      <c r="K81" s="68">
        <v>0</v>
      </c>
      <c r="L81" s="68">
        <v>0</v>
      </c>
      <c r="M81" s="68">
        <v>0</v>
      </c>
      <c r="N81" s="68">
        <v>0</v>
      </c>
      <c r="O81" s="68">
        <v>8.4180077147924486</v>
      </c>
      <c r="P81" s="68">
        <v>0</v>
      </c>
      <c r="Q81" s="68">
        <v>0</v>
      </c>
      <c r="R81" s="68">
        <v>0</v>
      </c>
      <c r="S81" s="68">
        <v>0</v>
      </c>
      <c r="T81" s="68">
        <v>0</v>
      </c>
      <c r="U81" s="68">
        <v>0</v>
      </c>
      <c r="V81" s="68">
        <v>0</v>
      </c>
      <c r="W81" s="68">
        <v>0</v>
      </c>
      <c r="X81" s="68">
        <v>0</v>
      </c>
      <c r="Y81" s="68">
        <v>0</v>
      </c>
      <c r="Z81" s="68">
        <v>0</v>
      </c>
      <c r="AA81" s="68">
        <v>0</v>
      </c>
      <c r="AB81" s="68">
        <v>0</v>
      </c>
      <c r="AC81" s="68">
        <v>0</v>
      </c>
      <c r="AD81" s="68">
        <v>0</v>
      </c>
      <c r="AE81" s="68">
        <v>0</v>
      </c>
      <c r="AF81" s="68">
        <v>0</v>
      </c>
      <c r="AG81" s="68">
        <v>7.2797279221010944</v>
      </c>
      <c r="AH81" s="68">
        <v>0</v>
      </c>
      <c r="AI81" s="68">
        <v>0</v>
      </c>
      <c r="AJ81" s="68">
        <v>0</v>
      </c>
      <c r="AK81" s="68">
        <v>0</v>
      </c>
      <c r="AL81" s="68">
        <v>0</v>
      </c>
      <c r="AM81" s="68">
        <v>5.6150946203741672</v>
      </c>
      <c r="AN81" s="68">
        <v>0.24970646892395817</v>
      </c>
      <c r="AO81" s="68">
        <v>13.14452901139922</v>
      </c>
      <c r="AP81" s="68">
        <v>2.9404066766520933</v>
      </c>
      <c r="AQ81" s="68">
        <v>0</v>
      </c>
      <c r="AR81" s="68">
        <v>2.5376539510063606E-2</v>
      </c>
      <c r="AS81" s="68">
        <v>0</v>
      </c>
      <c r="AT81" s="68">
        <v>0</v>
      </c>
      <c r="AU81" s="68">
        <v>7.8342234939187891</v>
      </c>
      <c r="AV81" s="68">
        <v>6.7389286907457588</v>
      </c>
      <c r="AW81" s="68">
        <v>0</v>
      </c>
      <c r="AX81" s="68">
        <v>3.5487627899766778</v>
      </c>
      <c r="AY81" s="68">
        <v>0</v>
      </c>
      <c r="AZ81" s="68">
        <v>0</v>
      </c>
      <c r="BA81" s="68">
        <v>0</v>
      </c>
      <c r="BB81" s="68">
        <v>21.087698190803383</v>
      </c>
      <c r="BC81" s="68">
        <v>0</v>
      </c>
    </row>
    <row r="82" spans="1:55" s="31" customFormat="1" ht="15.75" customHeight="1" x14ac:dyDescent="0.2">
      <c r="A82" s="55" t="s">
        <v>122</v>
      </c>
      <c r="B82" s="55" t="s">
        <v>298</v>
      </c>
      <c r="C82" s="34">
        <v>0</v>
      </c>
      <c r="D82" s="34">
        <v>0</v>
      </c>
      <c r="E82" s="34">
        <v>0</v>
      </c>
      <c r="F82" s="34">
        <v>0</v>
      </c>
      <c r="G82" s="34">
        <v>0</v>
      </c>
      <c r="H82" s="34">
        <v>0</v>
      </c>
      <c r="I82" s="34">
        <v>55.694096940089054</v>
      </c>
      <c r="J82" s="34">
        <v>0</v>
      </c>
      <c r="K82" s="34">
        <v>139.95914428086468</v>
      </c>
      <c r="L82" s="34">
        <v>7.0879037897333781</v>
      </c>
      <c r="M82" s="34">
        <v>24.092586851594273</v>
      </c>
      <c r="N82" s="34">
        <v>19.297103585943745</v>
      </c>
      <c r="O82" s="34">
        <v>246.13083544822513</v>
      </c>
      <c r="P82" s="34">
        <v>16.135675589438467</v>
      </c>
      <c r="Q82" s="34">
        <v>10.224619972986266</v>
      </c>
      <c r="R82" s="34">
        <v>0</v>
      </c>
      <c r="S82" s="34">
        <v>0</v>
      </c>
      <c r="T82" s="34">
        <v>0</v>
      </c>
      <c r="U82" s="34">
        <v>0</v>
      </c>
      <c r="V82" s="34">
        <v>0</v>
      </c>
      <c r="W82" s="34">
        <v>0</v>
      </c>
      <c r="X82" s="34">
        <v>0</v>
      </c>
      <c r="Y82" s="34">
        <v>0</v>
      </c>
      <c r="Z82" s="34">
        <v>0</v>
      </c>
      <c r="AA82" s="34">
        <v>0</v>
      </c>
      <c r="AB82" s="34">
        <v>26.360295562424731</v>
      </c>
      <c r="AC82" s="34">
        <v>0</v>
      </c>
      <c r="AD82" s="34">
        <v>0</v>
      </c>
      <c r="AE82" s="34">
        <v>0</v>
      </c>
      <c r="AF82" s="34">
        <v>0</v>
      </c>
      <c r="AG82" s="34">
        <v>0</v>
      </c>
      <c r="AH82" s="34">
        <v>0</v>
      </c>
      <c r="AI82" s="34">
        <v>0</v>
      </c>
      <c r="AJ82" s="34">
        <v>0</v>
      </c>
      <c r="AK82" s="34">
        <v>0</v>
      </c>
      <c r="AL82" s="34">
        <v>0</v>
      </c>
      <c r="AM82" s="34">
        <v>0</v>
      </c>
      <c r="AN82" s="34">
        <v>0</v>
      </c>
      <c r="AO82" s="34">
        <v>0</v>
      </c>
      <c r="AP82" s="34">
        <v>0</v>
      </c>
      <c r="AQ82" s="34">
        <v>0</v>
      </c>
      <c r="AR82" s="34">
        <v>25.063562189439491</v>
      </c>
      <c r="AS82" s="34">
        <v>0</v>
      </c>
      <c r="AT82" s="34">
        <v>0</v>
      </c>
      <c r="AU82" s="34">
        <v>0</v>
      </c>
      <c r="AV82" s="34">
        <v>0</v>
      </c>
      <c r="AW82" s="34">
        <v>0</v>
      </c>
      <c r="AX82" s="34">
        <v>0</v>
      </c>
      <c r="AY82" s="34">
        <v>0</v>
      </c>
      <c r="AZ82" s="34">
        <v>0</v>
      </c>
      <c r="BA82" s="34">
        <v>0</v>
      </c>
      <c r="BB82" s="34">
        <v>25.063562189439491</v>
      </c>
      <c r="BC82" s="34">
        <v>0</v>
      </c>
    </row>
    <row r="83" spans="1:55" s="91" customFormat="1" ht="15.75" customHeight="1" x14ac:dyDescent="0.2">
      <c r="A83" s="61" t="s">
        <v>122</v>
      </c>
      <c r="B83" s="61" t="s">
        <v>300</v>
      </c>
      <c r="C83" s="68">
        <v>67.219200874922649</v>
      </c>
      <c r="D83" s="68">
        <v>154.1415963572812</v>
      </c>
      <c r="E83" s="68">
        <v>171.94342086198969</v>
      </c>
      <c r="F83" s="68">
        <v>261.0341942039272</v>
      </c>
      <c r="G83" s="68">
        <v>229.3079878829576</v>
      </c>
      <c r="H83" s="68">
        <v>250.42621032368581</v>
      </c>
      <c r="I83" s="68">
        <v>188.01614274769099</v>
      </c>
      <c r="J83" s="68">
        <v>216.60188266041175</v>
      </c>
      <c r="K83" s="68">
        <v>174.26811447269981</v>
      </c>
      <c r="L83" s="68">
        <v>211.22916825555225</v>
      </c>
      <c r="M83" s="68">
        <v>264.64538319464799</v>
      </c>
      <c r="N83" s="68">
        <v>298.90880155448002</v>
      </c>
      <c r="O83" s="68">
        <v>2487.7421033902465</v>
      </c>
      <c r="P83" s="68">
        <v>99.935657692630755</v>
      </c>
      <c r="Q83" s="68">
        <v>207.08467686317985</v>
      </c>
      <c r="R83" s="68">
        <v>420.59911415806738</v>
      </c>
      <c r="S83" s="68">
        <v>282.47567530521513</v>
      </c>
      <c r="T83" s="68">
        <v>213.94029788814723</v>
      </c>
      <c r="U83" s="68">
        <v>464.9749077916855</v>
      </c>
      <c r="V83" s="68">
        <v>405.4129556813312</v>
      </c>
      <c r="W83" s="68">
        <v>290.02179056557418</v>
      </c>
      <c r="X83" s="68">
        <v>418.61539483460405</v>
      </c>
      <c r="Y83" s="68">
        <v>245.46865387126198</v>
      </c>
      <c r="Z83" s="68">
        <v>327.29312484700483</v>
      </c>
      <c r="AA83" s="68">
        <v>494.04884590264004</v>
      </c>
      <c r="AB83" s="68">
        <v>3869.8710954013427</v>
      </c>
      <c r="AC83" s="68">
        <v>197.85483638420703</v>
      </c>
      <c r="AD83" s="68">
        <v>601.18908833770013</v>
      </c>
      <c r="AE83" s="68">
        <v>482.3309528933886</v>
      </c>
      <c r="AF83" s="68">
        <v>481.88001198904993</v>
      </c>
      <c r="AG83" s="68">
        <v>556.52209582421938</v>
      </c>
      <c r="AH83" s="68">
        <v>471.81419200617802</v>
      </c>
      <c r="AI83" s="68">
        <v>391.93178002595073</v>
      </c>
      <c r="AJ83" s="68">
        <v>586.31945997181356</v>
      </c>
      <c r="AK83" s="68">
        <v>945.43582537353814</v>
      </c>
      <c r="AL83" s="68">
        <v>425.15937281590396</v>
      </c>
      <c r="AM83" s="328">
        <v>658.21747341232151</v>
      </c>
      <c r="AN83" s="328">
        <v>434.01196310626455</v>
      </c>
      <c r="AO83" s="328">
        <v>6232.6670521405358</v>
      </c>
      <c r="AP83" s="328">
        <v>297.28611889997927</v>
      </c>
      <c r="AQ83" s="328">
        <v>470.88554851681829</v>
      </c>
      <c r="AR83" s="328">
        <v>345.96343844859922</v>
      </c>
      <c r="AS83" s="328">
        <v>327.99502833939988</v>
      </c>
      <c r="AT83" s="328">
        <v>951.06152667615095</v>
      </c>
      <c r="AU83" s="328">
        <v>377.01100525344663</v>
      </c>
      <c r="AV83" s="328">
        <v>382.72071470111496</v>
      </c>
      <c r="AW83" s="328">
        <v>307.62895378137341</v>
      </c>
      <c r="AX83" s="328">
        <v>432.09291083704829</v>
      </c>
      <c r="AY83" s="328">
        <v>474.54064732830079</v>
      </c>
      <c r="AZ83" s="328">
        <v>364.93372833680343</v>
      </c>
      <c r="BA83" s="328">
        <v>482.46328368682759</v>
      </c>
      <c r="BB83" s="328">
        <v>5214.5829048058622</v>
      </c>
      <c r="BC83" s="328">
        <v>237.73028086998707</v>
      </c>
    </row>
    <row r="84" spans="1:55" ht="15" customHeight="1" x14ac:dyDescent="0.15">
      <c r="A84" s="73"/>
      <c r="B84" s="123"/>
      <c r="C84" s="124"/>
      <c r="D84" s="124"/>
      <c r="E84" s="124"/>
      <c r="F84" s="124"/>
      <c r="G84" s="124"/>
      <c r="H84" s="124"/>
      <c r="I84" s="124"/>
      <c r="J84" s="124"/>
      <c r="K84" s="124"/>
      <c r="L84" s="124"/>
      <c r="M84" s="124"/>
      <c r="N84" s="124"/>
      <c r="O84" s="124"/>
      <c r="P84" s="124"/>
      <c r="Q84" s="124"/>
      <c r="R84" s="124"/>
      <c r="S84" s="124"/>
      <c r="T84" s="124"/>
      <c r="U84" s="124"/>
      <c r="V84" s="124"/>
      <c r="W84" s="124"/>
      <c r="X84" s="124"/>
      <c r="Y84" s="124"/>
      <c r="Z84" s="124"/>
      <c r="AA84" s="124"/>
      <c r="AB84" s="124"/>
      <c r="AC84" s="124"/>
      <c r="AD84" s="124"/>
      <c r="AE84" s="124"/>
      <c r="AF84" s="124"/>
      <c r="AG84" s="124"/>
      <c r="AH84" s="166"/>
      <c r="AI84" s="166"/>
      <c r="AJ84" s="166"/>
      <c r="AK84" s="166"/>
      <c r="AL84" s="166"/>
    </row>
    <row r="85" spans="1:55" ht="15" customHeight="1" x14ac:dyDescent="0.15">
      <c r="A85" s="39" t="s">
        <v>47</v>
      </c>
      <c r="B85" s="73"/>
      <c r="C85" s="73"/>
      <c r="D85" s="136"/>
      <c r="E85" s="136"/>
      <c r="F85" s="136"/>
      <c r="G85" s="136"/>
      <c r="H85" s="136"/>
      <c r="I85" s="136"/>
      <c r="J85" s="136"/>
      <c r="K85" s="136"/>
      <c r="L85" s="136"/>
      <c r="M85" s="136"/>
      <c r="N85" s="166"/>
      <c r="O85" s="166"/>
      <c r="P85" s="163"/>
      <c r="Q85" s="133"/>
      <c r="R85" s="133"/>
      <c r="AF85" s="141"/>
    </row>
    <row r="86" spans="1:55" ht="15" customHeight="1" x14ac:dyDescent="0.15">
      <c r="A86" s="42" t="s">
        <v>57</v>
      </c>
      <c r="B86" s="74"/>
      <c r="C86" s="74"/>
      <c r="D86" s="127"/>
      <c r="E86" s="127"/>
      <c r="F86" s="127"/>
      <c r="G86" s="127"/>
      <c r="H86" s="127"/>
      <c r="I86" s="127"/>
      <c r="J86" s="127"/>
      <c r="K86" s="127"/>
      <c r="L86" s="127"/>
      <c r="M86" s="127"/>
      <c r="P86" s="164"/>
      <c r="Q86" s="133"/>
      <c r="R86" s="133"/>
      <c r="AF86" s="141"/>
    </row>
    <row r="87" spans="1:55" ht="15" customHeight="1" x14ac:dyDescent="0.2">
      <c r="A87" s="205" t="s">
        <v>49</v>
      </c>
      <c r="B87" s="127"/>
      <c r="C87" s="127"/>
      <c r="D87" s="127"/>
      <c r="E87" s="127"/>
      <c r="F87" s="127"/>
      <c r="G87" s="127"/>
      <c r="H87" s="127"/>
      <c r="I87" s="127"/>
      <c r="J87" s="127"/>
      <c r="K87" s="127"/>
      <c r="L87" s="127"/>
      <c r="M87" s="127"/>
      <c r="N87" s="127"/>
      <c r="O87" s="131"/>
      <c r="P87" s="156"/>
      <c r="S87" s="131"/>
      <c r="T87" s="131"/>
      <c r="U87" s="131"/>
      <c r="V87" s="131"/>
      <c r="W87" s="131"/>
      <c r="X87" s="131"/>
      <c r="Y87" s="131"/>
      <c r="Z87" s="131"/>
      <c r="AA87" s="131"/>
      <c r="AB87" s="131"/>
      <c r="AC87" s="131"/>
      <c r="AD87" s="131"/>
      <c r="AE87" s="131"/>
      <c r="AF87" s="131"/>
      <c r="AG87" s="131"/>
      <c r="AH87" s="131"/>
      <c r="AI87" s="131"/>
      <c r="AJ87" s="131"/>
      <c r="AK87" s="131"/>
      <c r="AL87" s="131"/>
      <c r="AM87" s="131"/>
      <c r="AN87" s="131"/>
      <c r="AO87" s="131"/>
      <c r="AP87" s="131"/>
      <c r="AQ87" s="131"/>
      <c r="AR87" s="131"/>
      <c r="AS87" s="131"/>
      <c r="AT87" s="131"/>
      <c r="AU87" s="131"/>
      <c r="AV87" s="131"/>
      <c r="AW87" s="131"/>
      <c r="AX87" s="38"/>
    </row>
    <row r="88" spans="1:55" s="11" customFormat="1" ht="15" customHeight="1" x14ac:dyDescent="0.15">
      <c r="A88" s="181" t="s">
        <v>50</v>
      </c>
      <c r="B88" s="145"/>
      <c r="C88" s="145"/>
      <c r="D88" s="127"/>
      <c r="E88" s="127"/>
      <c r="F88" s="127"/>
      <c r="G88" s="127"/>
      <c r="H88" s="127"/>
      <c r="I88" s="127"/>
      <c r="J88" s="127"/>
      <c r="K88" s="127"/>
      <c r="L88" s="127"/>
      <c r="M88" s="127"/>
      <c r="N88" s="131"/>
      <c r="O88" s="131"/>
      <c r="P88" s="156"/>
      <c r="Q88" s="131"/>
      <c r="R88" s="131"/>
      <c r="S88" s="131"/>
      <c r="T88" s="131"/>
      <c r="U88" s="131"/>
      <c r="V88" s="131"/>
      <c r="W88" s="131"/>
      <c r="X88" s="131"/>
      <c r="Y88" s="131"/>
      <c r="Z88" s="131"/>
      <c r="AA88" s="131"/>
      <c r="AB88" s="131"/>
      <c r="AC88" s="131"/>
      <c r="AD88" s="131"/>
      <c r="AE88" s="131"/>
      <c r="AF88" s="131"/>
      <c r="AG88" s="131"/>
      <c r="AH88" s="131"/>
      <c r="AI88" s="131"/>
      <c r="AJ88" s="131"/>
      <c r="AK88" s="131"/>
      <c r="AL88" s="131"/>
      <c r="AM88" s="131"/>
      <c r="AN88" s="131"/>
      <c r="AO88" s="131"/>
      <c r="AP88" s="131"/>
      <c r="AQ88" s="131"/>
      <c r="AR88" s="131"/>
      <c r="AS88" s="131"/>
      <c r="AT88" s="131"/>
      <c r="AU88" s="131"/>
      <c r="AV88" s="131"/>
      <c r="AW88" s="131"/>
      <c r="AX88" s="131"/>
    </row>
    <row r="89" spans="1:55" s="11" customFormat="1" ht="15" customHeight="1" x14ac:dyDescent="0.2">
      <c r="A89" s="182" t="s">
        <v>51</v>
      </c>
      <c r="B89" s="75"/>
      <c r="C89" s="75"/>
      <c r="D89" s="127"/>
      <c r="E89" s="127"/>
      <c r="F89" s="127"/>
      <c r="G89" s="127"/>
      <c r="H89" s="127"/>
      <c r="I89" s="127"/>
      <c r="J89" s="127"/>
      <c r="K89" s="127"/>
      <c r="L89" s="127"/>
      <c r="M89" s="127"/>
      <c r="N89" s="131"/>
      <c r="O89" s="131"/>
      <c r="P89" s="156"/>
      <c r="Q89" s="131"/>
      <c r="R89" s="131"/>
      <c r="S89" s="131"/>
      <c r="T89" s="131"/>
      <c r="U89" s="131"/>
      <c r="V89" s="131"/>
      <c r="W89" s="131"/>
      <c r="X89" s="131"/>
      <c r="Y89" s="131"/>
      <c r="Z89" s="131"/>
      <c r="AA89" s="131"/>
      <c r="AB89" s="131"/>
      <c r="AC89" s="131"/>
      <c r="AD89" s="131"/>
      <c r="AE89" s="131"/>
      <c r="AF89" s="131"/>
      <c r="AG89" s="131"/>
      <c r="AH89" s="131"/>
      <c r="AI89" s="131"/>
      <c r="AJ89" s="131"/>
      <c r="AK89" s="131"/>
      <c r="AL89" s="131"/>
      <c r="AM89" s="131"/>
      <c r="AN89" s="131"/>
      <c r="AO89" s="131"/>
      <c r="AP89" s="131"/>
      <c r="AQ89" s="131"/>
      <c r="AR89" s="131"/>
      <c r="AS89" s="131"/>
      <c r="AT89" s="131"/>
      <c r="AU89" s="131"/>
      <c r="AV89" s="131"/>
      <c r="AW89" s="131"/>
      <c r="AX89" s="131"/>
    </row>
    <row r="90" spans="1:55" s="11" customFormat="1" ht="15" customHeight="1" x14ac:dyDescent="0.2">
      <c r="A90" s="109" t="s">
        <v>52</v>
      </c>
      <c r="B90" s="76"/>
      <c r="C90" s="76"/>
      <c r="D90" s="127"/>
      <c r="E90" s="127"/>
      <c r="F90" s="127"/>
      <c r="G90" s="127"/>
      <c r="H90" s="127"/>
      <c r="I90" s="127"/>
      <c r="J90" s="127"/>
      <c r="K90" s="127"/>
      <c r="L90" s="127"/>
      <c r="M90" s="127"/>
      <c r="N90" s="131"/>
      <c r="O90" s="131"/>
      <c r="P90" s="156"/>
      <c r="Q90" s="131"/>
      <c r="R90" s="131"/>
      <c r="S90" s="131"/>
      <c r="T90" s="131"/>
      <c r="U90" s="131"/>
      <c r="V90" s="131"/>
      <c r="W90" s="131"/>
      <c r="X90" s="131"/>
      <c r="Y90" s="131"/>
      <c r="Z90" s="131"/>
      <c r="AA90" s="131"/>
      <c r="AB90" s="131"/>
      <c r="AC90" s="131"/>
      <c r="AD90" s="131"/>
      <c r="AE90" s="131"/>
      <c r="AF90" s="131"/>
      <c r="AG90" s="131"/>
      <c r="AH90" s="131"/>
      <c r="AI90" s="131"/>
      <c r="AJ90" s="131"/>
      <c r="AK90" s="131"/>
      <c r="AL90" s="131"/>
      <c r="AM90" s="131"/>
      <c r="AN90" s="131"/>
      <c r="AO90" s="131"/>
      <c r="AP90" s="131"/>
      <c r="AQ90" s="131"/>
      <c r="AR90" s="131"/>
      <c r="AS90" s="131"/>
      <c r="AT90" s="131"/>
      <c r="AU90" s="131"/>
      <c r="AV90" s="131"/>
      <c r="AW90" s="131"/>
      <c r="AX90" s="131"/>
    </row>
    <row r="91" spans="1:55" s="11" customFormat="1" ht="15" customHeight="1" x14ac:dyDescent="0.2">
      <c r="A91" s="181" t="s">
        <v>53</v>
      </c>
      <c r="B91" s="75"/>
      <c r="C91" s="75"/>
      <c r="D91" s="127"/>
      <c r="E91" s="127"/>
      <c r="F91" s="127"/>
      <c r="G91" s="127"/>
      <c r="H91" s="127"/>
      <c r="I91" s="127"/>
      <c r="J91" s="127"/>
      <c r="K91" s="127"/>
      <c r="L91" s="127"/>
      <c r="M91" s="127"/>
      <c r="N91" s="131"/>
      <c r="O91" s="131"/>
      <c r="P91" s="156"/>
      <c r="Q91" s="131"/>
      <c r="R91" s="131"/>
      <c r="S91" s="131"/>
      <c r="T91" s="131"/>
      <c r="U91" s="131"/>
      <c r="V91" s="131"/>
      <c r="W91" s="131"/>
      <c r="X91" s="131"/>
      <c r="Y91" s="131"/>
      <c r="Z91" s="131"/>
      <c r="AA91" s="131"/>
      <c r="AB91" s="131"/>
      <c r="AC91" s="131"/>
      <c r="AD91" s="131"/>
      <c r="AE91" s="131"/>
      <c r="AF91" s="131"/>
      <c r="AG91" s="131"/>
      <c r="AH91" s="131"/>
      <c r="AI91" s="131"/>
      <c r="AJ91" s="131"/>
      <c r="AK91" s="131"/>
      <c r="AL91" s="131"/>
      <c r="AM91" s="131"/>
      <c r="AN91" s="131"/>
      <c r="AO91" s="131"/>
      <c r="AP91" s="131"/>
      <c r="AQ91" s="131"/>
      <c r="AR91" s="131"/>
      <c r="AS91" s="131"/>
      <c r="AT91" s="131"/>
      <c r="AU91" s="131"/>
      <c r="AV91" s="131"/>
      <c r="AW91" s="131"/>
      <c r="AX91" s="131"/>
    </row>
    <row r="92" spans="1:55" s="11" customFormat="1" ht="15" customHeight="1" x14ac:dyDescent="0.2">
      <c r="A92" s="109" t="s">
        <v>54</v>
      </c>
      <c r="B92" s="37"/>
      <c r="C92" s="37"/>
      <c r="D92" s="127"/>
      <c r="E92" s="127"/>
      <c r="F92" s="127"/>
      <c r="G92" s="127"/>
      <c r="H92" s="127"/>
      <c r="I92" s="127"/>
      <c r="J92" s="127"/>
      <c r="K92" s="127"/>
      <c r="L92" s="127"/>
      <c r="M92" s="127"/>
      <c r="N92" s="131"/>
      <c r="O92" s="131"/>
      <c r="P92" s="156"/>
      <c r="Q92" s="131"/>
      <c r="R92" s="131"/>
      <c r="S92" s="131"/>
      <c r="T92" s="131"/>
      <c r="U92" s="131"/>
      <c r="V92" s="131"/>
      <c r="W92" s="131"/>
      <c r="X92" s="131"/>
      <c r="Y92" s="131"/>
      <c r="Z92" s="131"/>
      <c r="AA92" s="131"/>
      <c r="AB92" s="131"/>
      <c r="AC92" s="131"/>
      <c r="AD92" s="131"/>
      <c r="AE92" s="131"/>
      <c r="AF92" s="131"/>
      <c r="AG92" s="131"/>
      <c r="AH92" s="131"/>
      <c r="AI92" s="131"/>
      <c r="AJ92" s="131"/>
      <c r="AK92" s="131"/>
      <c r="AL92" s="131"/>
      <c r="AM92" s="131"/>
      <c r="AN92" s="131"/>
      <c r="AO92" s="131"/>
      <c r="AP92" s="225"/>
      <c r="AQ92" s="225"/>
      <c r="AR92" s="225"/>
      <c r="AS92" s="225"/>
      <c r="AT92" s="225"/>
      <c r="AU92" s="225"/>
      <c r="AV92" s="225"/>
      <c r="AW92" s="225"/>
      <c r="AX92" s="225"/>
    </row>
    <row r="93" spans="1:55" s="11" customFormat="1" ht="15" customHeight="1" x14ac:dyDescent="0.15">
      <c r="A93" s="193" t="s">
        <v>99</v>
      </c>
      <c r="B93" s="146"/>
      <c r="C93" s="146"/>
      <c r="D93" s="147"/>
      <c r="E93" s="147"/>
      <c r="F93" s="147"/>
      <c r="G93" s="147"/>
      <c r="H93" s="147"/>
      <c r="I93" s="147"/>
      <c r="J93" s="147"/>
      <c r="K93" s="147"/>
      <c r="L93" s="147"/>
      <c r="M93" s="147"/>
      <c r="N93" s="165"/>
      <c r="O93" s="165"/>
      <c r="P93" s="157"/>
      <c r="Q93" s="131"/>
      <c r="R93" s="131"/>
      <c r="S93" s="131"/>
      <c r="T93" s="131"/>
      <c r="U93" s="131"/>
      <c r="V93" s="131"/>
      <c r="W93" s="131"/>
      <c r="X93" s="131"/>
      <c r="Y93" s="131"/>
      <c r="Z93" s="131"/>
      <c r="AA93" s="131"/>
      <c r="AB93" s="131"/>
      <c r="AC93" s="131"/>
      <c r="AD93" s="131"/>
      <c r="AE93" s="131"/>
      <c r="AF93" s="131"/>
      <c r="AG93" s="131"/>
      <c r="AH93" s="131"/>
      <c r="AI93" s="131"/>
      <c r="AJ93" s="131"/>
      <c r="AK93" s="131"/>
      <c r="AL93" s="131"/>
      <c r="AM93" s="131"/>
      <c r="AN93" s="131"/>
      <c r="AO93" s="131"/>
      <c r="AP93" s="131"/>
      <c r="AQ93" s="131"/>
      <c r="AR93" s="131"/>
      <c r="AS93" s="131"/>
      <c r="AT93" s="131"/>
      <c r="AU93" s="131"/>
      <c r="AV93" s="131"/>
      <c r="AW93" s="131"/>
      <c r="AX93" s="131"/>
    </row>
    <row r="94" spans="1:55" ht="16.5" x14ac:dyDescent="0.2">
      <c r="A94" s="36"/>
      <c r="B94" s="37"/>
      <c r="C94" s="127"/>
      <c r="D94" s="127"/>
      <c r="E94" s="127"/>
      <c r="F94" s="127"/>
      <c r="G94" s="127"/>
      <c r="H94" s="127"/>
      <c r="I94" s="127"/>
      <c r="J94" s="127"/>
      <c r="K94" s="127"/>
      <c r="L94" s="127"/>
      <c r="M94" s="127"/>
      <c r="N94" s="127"/>
      <c r="O94" s="127"/>
      <c r="AP94" s="131"/>
      <c r="AQ94" s="131"/>
      <c r="AR94" s="131"/>
      <c r="AS94" s="131"/>
      <c r="AT94" s="131"/>
      <c r="AU94" s="131"/>
      <c r="AV94" s="131"/>
      <c r="AW94" s="131"/>
      <c r="AX94" s="131"/>
    </row>
    <row r="95" spans="1:55" ht="16.5" x14ac:dyDescent="0.2">
      <c r="A95" s="36"/>
      <c r="B95" s="37"/>
      <c r="C95" s="127"/>
      <c r="D95" s="127"/>
      <c r="E95" s="127"/>
      <c r="F95" s="127"/>
      <c r="G95" s="127"/>
      <c r="H95" s="127"/>
      <c r="I95" s="127"/>
      <c r="J95" s="127"/>
      <c r="K95" s="127"/>
      <c r="L95" s="127"/>
      <c r="M95" s="127"/>
      <c r="N95" s="127"/>
      <c r="O95" s="127"/>
    </row>
    <row r="96" spans="1:55" ht="17.25" x14ac:dyDescent="0.2">
      <c r="A96" s="89"/>
      <c r="B96" s="90"/>
      <c r="C96" s="134"/>
      <c r="D96" s="134"/>
      <c r="E96" s="134"/>
      <c r="F96" s="134"/>
      <c r="G96" s="134"/>
      <c r="H96" s="134"/>
      <c r="I96" s="134"/>
      <c r="J96" s="134"/>
      <c r="K96" s="134"/>
      <c r="L96" s="134"/>
      <c r="M96" s="134"/>
      <c r="N96" s="134"/>
      <c r="O96" s="134"/>
    </row>
    <row r="97" spans="1:15" ht="16.5" x14ac:dyDescent="0.2">
      <c r="A97" s="399"/>
      <c r="B97" s="400"/>
      <c r="C97" s="400"/>
      <c r="D97" s="400"/>
      <c r="E97" s="400"/>
      <c r="F97" s="400"/>
      <c r="G97" s="400"/>
      <c r="H97" s="400"/>
      <c r="I97" s="400"/>
      <c r="J97" s="400"/>
      <c r="K97" s="400"/>
      <c r="L97" s="400"/>
      <c r="M97" s="400"/>
      <c r="N97" s="400"/>
      <c r="O97" s="127"/>
    </row>
    <row r="98" spans="1:15" ht="16.5" x14ac:dyDescent="0.2">
      <c r="A98" s="399"/>
      <c r="B98" s="400"/>
      <c r="C98" s="400"/>
      <c r="D98" s="400"/>
      <c r="E98" s="400"/>
      <c r="F98" s="400"/>
      <c r="G98" s="400"/>
      <c r="H98" s="400"/>
      <c r="I98" s="400"/>
      <c r="J98" s="400"/>
      <c r="K98" s="400"/>
      <c r="L98" s="400"/>
      <c r="M98" s="400"/>
      <c r="N98" s="400"/>
      <c r="O98" s="127"/>
    </row>
    <row r="99" spans="1:15" ht="16.5" x14ac:dyDescent="0.2">
      <c r="A99" s="399"/>
      <c r="B99" s="400"/>
      <c r="C99" s="400"/>
      <c r="D99" s="400"/>
      <c r="E99" s="400"/>
      <c r="F99" s="400"/>
      <c r="G99" s="400"/>
      <c r="H99" s="400"/>
      <c r="I99" s="400"/>
      <c r="J99" s="400"/>
      <c r="K99" s="400"/>
      <c r="L99" s="400"/>
      <c r="M99" s="400"/>
      <c r="N99" s="400"/>
      <c r="O99" s="127"/>
    </row>
    <row r="100" spans="1:15" ht="17.25" x14ac:dyDescent="0.2">
      <c r="A100" s="401"/>
      <c r="B100" s="402"/>
      <c r="C100" s="402"/>
      <c r="D100" s="402"/>
      <c r="E100" s="402"/>
      <c r="F100" s="402"/>
      <c r="G100" s="402"/>
      <c r="H100" s="402"/>
      <c r="I100" s="402"/>
      <c r="J100" s="402"/>
      <c r="K100" s="402"/>
      <c r="L100" s="402"/>
      <c r="M100" s="402"/>
      <c r="N100" s="402"/>
      <c r="O100" s="134"/>
    </row>
    <row r="101" spans="1:15" ht="16.5" x14ac:dyDescent="0.2">
      <c r="A101" s="399"/>
      <c r="B101" s="400"/>
      <c r="C101" s="400"/>
      <c r="D101" s="400"/>
      <c r="E101" s="400"/>
      <c r="F101" s="400"/>
      <c r="G101" s="400"/>
      <c r="H101" s="400"/>
      <c r="I101" s="400"/>
      <c r="J101" s="400"/>
      <c r="K101" s="400"/>
      <c r="L101" s="400"/>
      <c r="M101" s="400"/>
      <c r="N101" s="400"/>
      <c r="O101" s="127"/>
    </row>
    <row r="102" spans="1:15" ht="16.5" x14ac:dyDescent="0.2">
      <c r="A102" s="399"/>
      <c r="B102" s="400"/>
      <c r="C102" s="400"/>
      <c r="D102" s="400"/>
      <c r="E102" s="400"/>
      <c r="F102" s="400"/>
      <c r="G102" s="400"/>
      <c r="H102" s="400"/>
      <c r="I102" s="400"/>
      <c r="J102" s="400"/>
      <c r="K102" s="400"/>
      <c r="L102" s="400"/>
      <c r="M102" s="400"/>
      <c r="N102" s="400"/>
      <c r="O102" s="127"/>
    </row>
    <row r="103" spans="1:15" ht="16.5" x14ac:dyDescent="0.2">
      <c r="A103" s="399"/>
      <c r="B103" s="400"/>
      <c r="C103" s="400"/>
      <c r="D103" s="400"/>
      <c r="E103" s="400"/>
      <c r="F103" s="400"/>
      <c r="G103" s="400"/>
      <c r="H103" s="400"/>
      <c r="I103" s="400"/>
      <c r="J103" s="400"/>
      <c r="K103" s="400"/>
      <c r="L103" s="400"/>
      <c r="M103" s="400"/>
      <c r="N103" s="400"/>
      <c r="O103" s="127"/>
    </row>
    <row r="104" spans="1:15" ht="17.25" x14ac:dyDescent="0.2">
      <c r="A104" s="401"/>
      <c r="B104" s="402"/>
      <c r="C104" s="402"/>
      <c r="D104" s="402"/>
      <c r="E104" s="402"/>
      <c r="F104" s="402"/>
      <c r="G104" s="402"/>
      <c r="H104" s="402"/>
      <c r="I104" s="402"/>
      <c r="J104" s="402"/>
      <c r="K104" s="402"/>
      <c r="L104" s="402"/>
      <c r="M104" s="402"/>
      <c r="N104" s="402"/>
      <c r="O104" s="134"/>
    </row>
    <row r="105" spans="1:15" ht="16.5" x14ac:dyDescent="0.2">
      <c r="A105" s="399"/>
      <c r="B105" s="400"/>
      <c r="C105" s="400"/>
      <c r="D105" s="400"/>
      <c r="E105" s="400"/>
      <c r="F105" s="400"/>
      <c r="G105" s="400"/>
      <c r="H105" s="400"/>
      <c r="I105" s="400"/>
      <c r="J105" s="400"/>
      <c r="K105" s="400"/>
      <c r="L105" s="400"/>
      <c r="M105" s="400"/>
      <c r="N105" s="400"/>
      <c r="O105" s="127"/>
    </row>
    <row r="106" spans="1:15" ht="16.5" x14ac:dyDescent="0.2">
      <c r="A106" s="399"/>
      <c r="B106" s="400"/>
      <c r="C106" s="400"/>
      <c r="D106" s="400"/>
      <c r="E106" s="400"/>
      <c r="F106" s="400"/>
      <c r="G106" s="400"/>
      <c r="H106" s="400"/>
      <c r="I106" s="400"/>
      <c r="J106" s="400"/>
      <c r="K106" s="400"/>
      <c r="L106" s="400"/>
      <c r="M106" s="400"/>
      <c r="N106" s="400"/>
      <c r="O106" s="127"/>
    </row>
    <row r="107" spans="1:15" ht="16.5" x14ac:dyDescent="0.2">
      <c r="A107" s="399"/>
      <c r="B107" s="400"/>
      <c r="C107" s="400"/>
      <c r="D107" s="400"/>
      <c r="E107" s="400"/>
      <c r="F107" s="400"/>
      <c r="G107" s="400"/>
      <c r="H107" s="400"/>
      <c r="I107" s="400"/>
      <c r="J107" s="400"/>
      <c r="K107" s="400"/>
      <c r="L107" s="400"/>
      <c r="M107" s="400"/>
      <c r="N107" s="400"/>
      <c r="O107" s="127"/>
    </row>
  </sheetData>
  <mergeCells count="14">
    <mergeCell ref="AP5:BB5"/>
    <mergeCell ref="A4:D4"/>
    <mergeCell ref="A3:D3"/>
    <mergeCell ref="A5:A6"/>
    <mergeCell ref="B5:B6"/>
    <mergeCell ref="C5:O5"/>
    <mergeCell ref="A100:N100"/>
    <mergeCell ref="A101:N103"/>
    <mergeCell ref="A104:N104"/>
    <mergeCell ref="A105:N107"/>
    <mergeCell ref="AC5:AO5"/>
    <mergeCell ref="P5:AB5"/>
    <mergeCell ref="A97:N99"/>
    <mergeCell ref="A31:B31"/>
  </mergeCells>
  <phoneticPr fontId="36" type="noConversion"/>
  <pageMargins left="0.7" right="0.7" top="0.75" bottom="0.75" header="0.3" footer="0.3"/>
  <drawing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3EA68B-C92A-4ED8-AD57-E6AEB9313844}">
  <dimension ref="A1:AW107"/>
  <sheetViews>
    <sheetView showGridLines="0" workbookViewId="0"/>
  </sheetViews>
  <sheetFormatPr baseColWidth="10" defaultColWidth="11.42578125" defaultRowHeight="14.25" x14ac:dyDescent="0.2"/>
  <cols>
    <col min="1" max="1" width="46.42578125" style="38" customWidth="1"/>
    <col min="2" max="2" width="38.140625" style="38" customWidth="1"/>
    <col min="3" max="3" width="13.140625" style="38" customWidth="1"/>
    <col min="4" max="4" width="13" style="11" bestFit="1" customWidth="1"/>
    <col min="5" max="5" width="14.28515625" style="38" bestFit="1" customWidth="1"/>
    <col min="6" max="6" width="17.7109375" style="11" customWidth="1"/>
    <col min="7" max="7" width="15.42578125" style="38" customWidth="1"/>
    <col min="8" max="8" width="15.7109375" style="38" bestFit="1" customWidth="1"/>
    <col min="9" max="9" width="13.28515625" style="38" bestFit="1" customWidth="1"/>
    <col min="10" max="16384" width="11.42578125" style="38"/>
  </cols>
  <sheetData>
    <row r="1" spans="1:12" s="45" customFormat="1" ht="60" customHeight="1" x14ac:dyDescent="0.2">
      <c r="A1" s="19"/>
      <c r="B1" s="19"/>
      <c r="C1" s="19"/>
      <c r="D1" s="19"/>
      <c r="F1" s="19"/>
    </row>
    <row r="2" spans="1:12" s="45" customFormat="1" ht="30.75" customHeight="1" x14ac:dyDescent="0.2">
      <c r="A2" s="19"/>
      <c r="B2" s="19"/>
      <c r="C2" s="19"/>
      <c r="D2" s="19"/>
      <c r="F2" s="19"/>
    </row>
    <row r="3" spans="1:12" ht="22.5" customHeight="1" x14ac:dyDescent="0.2">
      <c r="A3" s="385" t="s">
        <v>0</v>
      </c>
      <c r="B3" s="386"/>
      <c r="C3" s="386"/>
      <c r="D3" s="386"/>
      <c r="E3" s="386"/>
      <c r="F3" s="386"/>
    </row>
    <row r="4" spans="1:12" ht="54" customHeight="1" x14ac:dyDescent="0.2">
      <c r="A4" s="389" t="s">
        <v>103</v>
      </c>
      <c r="B4" s="390"/>
      <c r="C4" s="390"/>
      <c r="D4" s="390"/>
      <c r="E4" s="390"/>
      <c r="F4" s="390"/>
    </row>
    <row r="5" spans="1:12" s="78" customFormat="1" ht="35.25" customHeight="1" x14ac:dyDescent="0.2">
      <c r="A5" s="387" t="s">
        <v>75</v>
      </c>
      <c r="B5" s="396" t="s">
        <v>79</v>
      </c>
      <c r="C5" s="384" t="s">
        <v>102</v>
      </c>
      <c r="D5" s="395"/>
      <c r="E5" s="405" t="s">
        <v>59</v>
      </c>
      <c r="F5" s="403" t="s">
        <v>60</v>
      </c>
    </row>
    <row r="6" spans="1:12" s="78" customFormat="1" ht="18.75" customHeight="1" x14ac:dyDescent="0.2">
      <c r="A6" s="388"/>
      <c r="B6" s="397"/>
      <c r="C6" s="48">
        <v>2025</v>
      </c>
      <c r="D6" s="48">
        <v>2026</v>
      </c>
      <c r="E6" s="406"/>
      <c r="F6" s="404"/>
    </row>
    <row r="7" spans="1:12" s="257" customFormat="1" ht="15.75" customHeight="1" x14ac:dyDescent="0.2">
      <c r="A7" s="285" t="s">
        <v>115</v>
      </c>
      <c r="B7" s="286" t="s">
        <v>122</v>
      </c>
      <c r="C7" s="280">
        <v>274737.61355016712</v>
      </c>
      <c r="D7" s="280">
        <v>290296.8843597438</v>
      </c>
      <c r="E7" s="287">
        <v>5.663320216158013</v>
      </c>
      <c r="F7" s="287">
        <v>5.6633202161580058</v>
      </c>
    </row>
    <row r="8" spans="1:12" s="31" customFormat="1" ht="15.75" customHeight="1" x14ac:dyDescent="0.2">
      <c r="A8" s="248" t="s">
        <v>122</v>
      </c>
      <c r="B8" s="248" t="s">
        <v>293</v>
      </c>
      <c r="C8" s="243">
        <v>213754.40599323373</v>
      </c>
      <c r="D8" s="243">
        <v>226973.24837106306</v>
      </c>
      <c r="E8" s="263">
        <v>6.1841262716464342</v>
      </c>
      <c r="F8" s="263">
        <v>4.8114425276594224</v>
      </c>
      <c r="G8" s="94"/>
      <c r="H8" s="94"/>
      <c r="I8" s="94"/>
      <c r="J8" s="94"/>
      <c r="K8" s="94"/>
      <c r="L8" s="94"/>
    </row>
    <row r="9" spans="1:12" s="31" customFormat="1" ht="15.75" customHeight="1" x14ac:dyDescent="0.2">
      <c r="A9" s="266" t="s">
        <v>122</v>
      </c>
      <c r="B9" s="266" t="s">
        <v>294</v>
      </c>
      <c r="C9" s="250">
        <v>15335.039146036986</v>
      </c>
      <c r="D9" s="250">
        <v>18624.204211285672</v>
      </c>
      <c r="E9" s="267">
        <v>21.448690374544626</v>
      </c>
      <c r="F9" s="267">
        <v>1.1972023134167917</v>
      </c>
    </row>
    <row r="10" spans="1:12" s="31" customFormat="1" ht="15.75" customHeight="1" x14ac:dyDescent="0.2">
      <c r="A10" s="248" t="s">
        <v>122</v>
      </c>
      <c r="B10" s="248" t="s">
        <v>292</v>
      </c>
      <c r="C10" s="243">
        <v>532.6744254054322</v>
      </c>
      <c r="D10" s="243">
        <v>1274.7219808147129</v>
      </c>
      <c r="E10" s="263">
        <v>139.30602259428719</v>
      </c>
      <c r="F10" s="263">
        <v>0.27009317938687805</v>
      </c>
    </row>
    <row r="11" spans="1:12" s="31" customFormat="1" ht="15.75" customHeight="1" x14ac:dyDescent="0.2">
      <c r="A11" s="266" t="s">
        <v>122</v>
      </c>
      <c r="B11" s="266" t="s">
        <v>297</v>
      </c>
      <c r="C11" s="250">
        <v>2063.8158697308313</v>
      </c>
      <c r="D11" s="250">
        <v>2329.0071870418146</v>
      </c>
      <c r="E11" s="267">
        <v>12.84956285104883</v>
      </c>
      <c r="F11" s="267">
        <v>9.6525304229069228E-2</v>
      </c>
      <c r="G11" s="61"/>
    </row>
    <row r="12" spans="1:12" s="31" customFormat="1" ht="15.75" customHeight="1" x14ac:dyDescent="0.2">
      <c r="A12" s="248" t="s">
        <v>122</v>
      </c>
      <c r="B12" s="248" t="s">
        <v>298</v>
      </c>
      <c r="C12" s="243">
        <v>413.07815450663372</v>
      </c>
      <c r="D12" s="243">
        <v>569.42119550429061</v>
      </c>
      <c r="E12" s="263">
        <v>37.848295605074469</v>
      </c>
      <c r="F12" s="263">
        <v>5.6906311071639501E-2</v>
      </c>
    </row>
    <row r="13" spans="1:12" s="31" customFormat="1" ht="15.75" customHeight="1" x14ac:dyDescent="0.2">
      <c r="A13" s="266" t="s">
        <v>122</v>
      </c>
      <c r="B13" s="266" t="s">
        <v>296</v>
      </c>
      <c r="C13" s="250">
        <v>165.14146634216644</v>
      </c>
      <c r="D13" s="250">
        <v>202.79655269527757</v>
      </c>
      <c r="E13" s="267">
        <v>22.801714909743694</v>
      </c>
      <c r="F13" s="267">
        <v>1.370583585790495E-2</v>
      </c>
      <c r="G13" s="61"/>
    </row>
    <row r="14" spans="1:12" s="31" customFormat="1" ht="15.75" customHeight="1" x14ac:dyDescent="0.2">
      <c r="A14" s="248" t="s">
        <v>122</v>
      </c>
      <c r="B14" s="248" t="s">
        <v>295</v>
      </c>
      <c r="C14" s="243">
        <v>10.749686654221946</v>
      </c>
      <c r="D14" s="243">
        <v>39.712508485155183</v>
      </c>
      <c r="E14" s="263">
        <v>269.42945187670256</v>
      </c>
      <c r="F14" s="263">
        <v>1.0541993670497039E-2</v>
      </c>
    </row>
    <row r="15" spans="1:12" s="31" customFormat="1" ht="15.75" customHeight="1" x14ac:dyDescent="0.2">
      <c r="A15" s="266" t="s">
        <v>122</v>
      </c>
      <c r="B15" s="266" t="s">
        <v>299</v>
      </c>
      <c r="C15" s="250">
        <v>26.445320272447752</v>
      </c>
      <c r="D15" s="250">
        <v>7.4162148579385541</v>
      </c>
      <c r="E15" s="267">
        <v>-71.956418823691877</v>
      </c>
      <c r="F15" s="267">
        <v>-6.926283288485535E-3</v>
      </c>
      <c r="G15" s="61"/>
    </row>
    <row r="16" spans="1:12" s="31" customFormat="1" ht="15.75" customHeight="1" x14ac:dyDescent="0.2">
      <c r="A16" s="248" t="s">
        <v>122</v>
      </c>
      <c r="B16" s="248" t="s">
        <v>300</v>
      </c>
      <c r="C16" s="243">
        <v>2529.1067879865427</v>
      </c>
      <c r="D16" s="243">
        <v>2197.2893608550607</v>
      </c>
      <c r="E16" s="263">
        <v>-13.11994529877667</v>
      </c>
      <c r="F16" s="263">
        <v>-0.12077611901906256</v>
      </c>
    </row>
    <row r="17" spans="1:12" s="31" customFormat="1" ht="15.75" customHeight="1" x14ac:dyDescent="0.2">
      <c r="A17" s="266" t="s">
        <v>122</v>
      </c>
      <c r="B17" s="266" t="s">
        <v>291</v>
      </c>
      <c r="C17" s="250">
        <v>39486.200781385553</v>
      </c>
      <c r="D17" s="250">
        <v>37757.259789984622</v>
      </c>
      <c r="E17" s="267">
        <v>-4.37859545154312</v>
      </c>
      <c r="F17" s="267">
        <v>-0.62930625663501494</v>
      </c>
      <c r="G17" s="61"/>
    </row>
    <row r="18" spans="1:12" s="31" customFormat="1" ht="15.75" customHeight="1" x14ac:dyDescent="0.2">
      <c r="A18" s="248" t="s">
        <v>122</v>
      </c>
      <c r="B18" s="248" t="s">
        <v>301</v>
      </c>
      <c r="C18" s="243">
        <v>420.9559186125482</v>
      </c>
      <c r="D18" s="243">
        <v>321.80698715613721</v>
      </c>
      <c r="E18" s="263">
        <v>-23.553281251681028</v>
      </c>
      <c r="F18" s="263">
        <v>-3.608859019163984E-2</v>
      </c>
    </row>
    <row r="19" spans="1:12" s="257" customFormat="1" ht="15.75" customHeight="1" x14ac:dyDescent="0.2">
      <c r="A19" s="297" t="s">
        <v>116</v>
      </c>
      <c r="B19" s="297" t="s">
        <v>122</v>
      </c>
      <c r="C19" s="298">
        <v>210887.74984555054</v>
      </c>
      <c r="D19" s="298">
        <v>256147.66441860021</v>
      </c>
      <c r="E19" s="299">
        <v>21.461613870979718</v>
      </c>
      <c r="F19" s="299">
        <v>21.461613870979708</v>
      </c>
      <c r="G19" s="288"/>
      <c r="H19" s="288"/>
      <c r="I19" s="288"/>
      <c r="J19" s="288"/>
      <c r="K19" s="288"/>
      <c r="L19" s="288"/>
    </row>
    <row r="20" spans="1:12" s="31" customFormat="1" ht="15.75" customHeight="1" x14ac:dyDescent="0.2">
      <c r="A20" s="248" t="s">
        <v>122</v>
      </c>
      <c r="B20" s="248" t="s">
        <v>293</v>
      </c>
      <c r="C20" s="243">
        <v>154751.28398566993</v>
      </c>
      <c r="D20" s="243">
        <v>204209.52994263091</v>
      </c>
      <c r="E20" s="263">
        <v>31.959829142057941</v>
      </c>
      <c r="F20" s="263">
        <v>23.452403467334204</v>
      </c>
    </row>
    <row r="21" spans="1:12" s="31" customFormat="1" ht="15.75" customHeight="1" x14ac:dyDescent="0.2">
      <c r="A21" s="266" t="s">
        <v>122</v>
      </c>
      <c r="B21" s="266" t="s">
        <v>296</v>
      </c>
      <c r="C21" s="250">
        <v>2539.6305930920216</v>
      </c>
      <c r="D21" s="250">
        <v>3545.155935942767</v>
      </c>
      <c r="E21" s="267">
        <v>39.593370216355368</v>
      </c>
      <c r="F21" s="267">
        <v>0.47680595178580532</v>
      </c>
      <c r="G21" s="94"/>
      <c r="H21" s="94"/>
      <c r="I21" s="94"/>
      <c r="J21" s="94"/>
      <c r="K21" s="94"/>
      <c r="L21" s="94"/>
    </row>
    <row r="22" spans="1:12" s="31" customFormat="1" ht="15.75" customHeight="1" x14ac:dyDescent="0.2">
      <c r="A22" s="248" t="s">
        <v>122</v>
      </c>
      <c r="B22" s="248" t="s">
        <v>295</v>
      </c>
      <c r="C22" s="243">
        <v>2732.1907829274787</v>
      </c>
      <c r="D22" s="243">
        <v>3668.8070619655541</v>
      </c>
      <c r="E22" s="263">
        <v>34.280778812763316</v>
      </c>
      <c r="F22" s="263">
        <v>0.44413024451350647</v>
      </c>
    </row>
    <row r="23" spans="1:12" s="31" customFormat="1" ht="15.75" customHeight="1" x14ac:dyDescent="0.2">
      <c r="A23" s="266" t="s">
        <v>122</v>
      </c>
      <c r="B23" s="266" t="s">
        <v>300</v>
      </c>
      <c r="C23" s="250">
        <v>2038.9118843154913</v>
      </c>
      <c r="D23" s="250">
        <v>2335.2582392458353</v>
      </c>
      <c r="E23" s="267">
        <v>14.534534680483958</v>
      </c>
      <c r="F23" s="267">
        <v>0.14052326659437611</v>
      </c>
      <c r="G23" s="94"/>
      <c r="H23" s="94"/>
      <c r="I23" s="94"/>
      <c r="J23" s="94"/>
      <c r="K23" s="94"/>
      <c r="L23" s="94"/>
    </row>
    <row r="24" spans="1:12" s="31" customFormat="1" ht="15.75" customHeight="1" x14ac:dyDescent="0.2">
      <c r="A24" s="248" t="s">
        <v>122</v>
      </c>
      <c r="B24" s="248" t="s">
        <v>294</v>
      </c>
      <c r="C24" s="243">
        <v>1855.1639925652285</v>
      </c>
      <c r="D24" s="243">
        <v>1989.0358965361727</v>
      </c>
      <c r="E24" s="263">
        <v>7.2161762791564712</v>
      </c>
      <c r="F24" s="263">
        <v>6.3480170881897599E-2</v>
      </c>
    </row>
    <row r="25" spans="1:12" s="31" customFormat="1" ht="15.75" customHeight="1" x14ac:dyDescent="0.2">
      <c r="A25" s="266" t="s">
        <v>122</v>
      </c>
      <c r="B25" s="266" t="s">
        <v>297</v>
      </c>
      <c r="C25" s="250">
        <v>171.99846871136529</v>
      </c>
      <c r="D25" s="250">
        <v>295.07866204698769</v>
      </c>
      <c r="E25" s="267">
        <v>71.558889016719206</v>
      </c>
      <c r="F25" s="267">
        <v>5.836289373174286E-2</v>
      </c>
      <c r="G25" s="94"/>
      <c r="H25" s="94"/>
      <c r="I25" s="94"/>
      <c r="J25" s="94"/>
      <c r="K25" s="94"/>
      <c r="L25" s="94"/>
    </row>
    <row r="26" spans="1:12" s="31" customFormat="1" ht="15.75" customHeight="1" x14ac:dyDescent="0.2">
      <c r="A26" s="248" t="s">
        <v>122</v>
      </c>
      <c r="B26" s="248" t="s">
        <v>292</v>
      </c>
      <c r="C26" s="243">
        <v>19035.857368491568</v>
      </c>
      <c r="D26" s="243">
        <v>18266.914576737578</v>
      </c>
      <c r="E26" s="263">
        <v>-4.0394439655066776</v>
      </c>
      <c r="F26" s="263">
        <v>-0.36462183901964296</v>
      </c>
    </row>
    <row r="27" spans="1:12" s="31" customFormat="1" ht="15.75" customHeight="1" x14ac:dyDescent="0.2">
      <c r="A27" s="266" t="s">
        <v>122</v>
      </c>
      <c r="B27" s="266" t="s">
        <v>299</v>
      </c>
      <c r="C27" s="250">
        <v>4871.4555007807321</v>
      </c>
      <c r="D27" s="250">
        <v>3799.4222729841381</v>
      </c>
      <c r="E27" s="267">
        <v>-22.006425546220896</v>
      </c>
      <c r="F27" s="267">
        <v>-0.50834305386715306</v>
      </c>
      <c r="G27" s="94"/>
      <c r="H27" s="94"/>
      <c r="I27" s="94"/>
      <c r="J27" s="94"/>
      <c r="K27" s="94"/>
      <c r="L27" s="94"/>
    </row>
    <row r="28" spans="1:12" s="31" customFormat="1" ht="15.75" customHeight="1" x14ac:dyDescent="0.2">
      <c r="A28" s="248" t="s">
        <v>122</v>
      </c>
      <c r="B28" s="248" t="s">
        <v>298</v>
      </c>
      <c r="C28" s="243">
        <v>1642.657516677888</v>
      </c>
      <c r="D28" s="243">
        <v>422.23869159565243</v>
      </c>
      <c r="E28" s="263">
        <v>-74.295391016772115</v>
      </c>
      <c r="F28" s="263">
        <v>-0.57870541365064732</v>
      </c>
    </row>
    <row r="29" spans="1:12" s="31" customFormat="1" ht="15.75" customHeight="1" x14ac:dyDescent="0.2">
      <c r="A29" s="266" t="s">
        <v>122</v>
      </c>
      <c r="B29" s="266" t="s">
        <v>291</v>
      </c>
      <c r="C29" s="250">
        <v>21130.767586136302</v>
      </c>
      <c r="D29" s="250">
        <v>17462.276298790195</v>
      </c>
      <c r="E29" s="267">
        <v>-17.360899325554882</v>
      </c>
      <c r="F29" s="267">
        <v>-1.7395468869257829</v>
      </c>
      <c r="G29" s="61"/>
    </row>
    <row r="30" spans="1:12" s="31" customFormat="1" ht="15.75" customHeight="1" x14ac:dyDescent="0.2">
      <c r="A30" s="248" t="s">
        <v>122</v>
      </c>
      <c r="B30" s="248" t="s">
        <v>301</v>
      </c>
      <c r="C30" s="243">
        <v>117.83216618255989</v>
      </c>
      <c r="D30" s="243">
        <v>153.94684012444313</v>
      </c>
      <c r="E30" s="263">
        <v>30.649248937620314</v>
      </c>
      <c r="F30" s="263">
        <v>1.7125069601403028E-2</v>
      </c>
    </row>
    <row r="31" spans="1:12" s="257" customFormat="1" ht="15.75" customHeight="1" x14ac:dyDescent="0.2">
      <c r="A31" s="416" t="s">
        <v>117</v>
      </c>
      <c r="B31" s="416"/>
      <c r="C31" s="298">
        <v>151273.41344902149</v>
      </c>
      <c r="D31" s="298">
        <v>165431.60625367283</v>
      </c>
      <c r="E31" s="299">
        <v>9.3593398085266131</v>
      </c>
      <c r="F31" s="299">
        <v>9.3593398085266237</v>
      </c>
      <c r="H31" s="289"/>
    </row>
    <row r="32" spans="1:12" s="31" customFormat="1" ht="15.75" customHeight="1" x14ac:dyDescent="0.2">
      <c r="A32" s="248" t="s">
        <v>122</v>
      </c>
      <c r="B32" s="248" t="s">
        <v>293</v>
      </c>
      <c r="C32" s="243">
        <v>124981.56634034349</v>
      </c>
      <c r="D32" s="243">
        <v>138779.01385239913</v>
      </c>
      <c r="E32" s="263">
        <v>11.039586009414478</v>
      </c>
      <c r="F32" s="263">
        <v>9.120867439608169</v>
      </c>
    </row>
    <row r="33" spans="1:8" s="31" customFormat="1" ht="15.75" customHeight="1" x14ac:dyDescent="0.2">
      <c r="A33" s="266" t="s">
        <v>122</v>
      </c>
      <c r="B33" s="266" t="s">
        <v>300</v>
      </c>
      <c r="C33" s="250">
        <v>1429.5114621612272</v>
      </c>
      <c r="D33" s="250">
        <v>1951.3140395269845</v>
      </c>
      <c r="E33" s="267">
        <v>36.502161135305812</v>
      </c>
      <c r="F33" s="267">
        <v>0.3449400429782743</v>
      </c>
      <c r="H33" s="110"/>
    </row>
    <row r="34" spans="1:8" s="31" customFormat="1" ht="15.75" customHeight="1" x14ac:dyDescent="0.2">
      <c r="A34" s="248" t="s">
        <v>122</v>
      </c>
      <c r="B34" s="248" t="s">
        <v>299</v>
      </c>
      <c r="C34" s="243">
        <v>579.88436554154214</v>
      </c>
      <c r="D34" s="243">
        <v>1020.0802017754222</v>
      </c>
      <c r="E34" s="263">
        <v>75.910968184629382</v>
      </c>
      <c r="F34" s="263">
        <v>0.29099352371143805</v>
      </c>
    </row>
    <row r="35" spans="1:8" s="31" customFormat="1" ht="15.75" customHeight="1" x14ac:dyDescent="0.2">
      <c r="A35" s="266" t="s">
        <v>122</v>
      </c>
      <c r="B35" s="266" t="s">
        <v>295</v>
      </c>
      <c r="C35" s="250">
        <v>479.49824086777807</v>
      </c>
      <c r="D35" s="250">
        <v>661.4381960846556</v>
      </c>
      <c r="E35" s="267">
        <v>37.943821209356145</v>
      </c>
      <c r="F35" s="267">
        <v>0.12027226137670949</v>
      </c>
      <c r="H35" s="110"/>
    </row>
    <row r="36" spans="1:8" s="31" customFormat="1" ht="15.75" customHeight="1" x14ac:dyDescent="0.2">
      <c r="A36" s="248" t="s">
        <v>122</v>
      </c>
      <c r="B36" s="248" t="s">
        <v>296</v>
      </c>
      <c r="C36" s="243">
        <v>223.5983575491563</v>
      </c>
      <c r="D36" s="243">
        <v>237.62064000957548</v>
      </c>
      <c r="E36" s="263">
        <v>6.2711920669347876</v>
      </c>
      <c r="F36" s="263">
        <v>9.2694956375428302E-3</v>
      </c>
    </row>
    <row r="37" spans="1:8" s="31" customFormat="1" ht="15.75" customHeight="1" x14ac:dyDescent="0.2">
      <c r="A37" s="248" t="s">
        <v>122</v>
      </c>
      <c r="B37" s="248" t="s">
        <v>292</v>
      </c>
      <c r="C37" s="243">
        <v>765.29341948030049</v>
      </c>
      <c r="D37" s="243">
        <v>682.7941292920641</v>
      </c>
      <c r="E37" s="263">
        <v>-10.780086185016515</v>
      </c>
      <c r="F37" s="263">
        <v>-5.453654300994424E-2</v>
      </c>
    </row>
    <row r="38" spans="1:8" s="31" customFormat="1" ht="15.75" customHeight="1" x14ac:dyDescent="0.2">
      <c r="A38" s="266" t="s">
        <v>122</v>
      </c>
      <c r="B38" s="266" t="s">
        <v>298</v>
      </c>
      <c r="C38" s="250">
        <v>190.91332066096126</v>
      </c>
      <c r="D38" s="250">
        <v>88.909826098235783</v>
      </c>
      <c r="E38" s="267">
        <v>-53.429218144432795</v>
      </c>
      <c r="F38" s="267">
        <v>-6.7429888859551798E-2</v>
      </c>
    </row>
    <row r="39" spans="1:8" s="31" customFormat="1" ht="15.75" customHeight="1" x14ac:dyDescent="0.2">
      <c r="A39" s="248" t="s">
        <v>122</v>
      </c>
      <c r="B39" s="248" t="s">
        <v>294</v>
      </c>
      <c r="C39" s="243">
        <v>548.58502954178368</v>
      </c>
      <c r="D39" s="243">
        <v>320.66170951060849</v>
      </c>
      <c r="E39" s="263">
        <v>-41.547491775623655</v>
      </c>
      <c r="F39" s="263">
        <v>-0.15066978052160129</v>
      </c>
    </row>
    <row r="40" spans="1:8" s="91" customFormat="1" ht="15.75" customHeight="1" x14ac:dyDescent="0.2">
      <c r="A40" s="266" t="s">
        <v>122</v>
      </c>
      <c r="B40" s="266" t="s">
        <v>291</v>
      </c>
      <c r="C40" s="250">
        <v>21745.740665396133</v>
      </c>
      <c r="D40" s="250">
        <v>21375.78896984403</v>
      </c>
      <c r="E40" s="267">
        <v>-1.7012604962258422</v>
      </c>
      <c r="F40" s="267">
        <v>-0.24455830480534191</v>
      </c>
    </row>
    <row r="41" spans="1:8" s="335" customFormat="1" ht="15.75" customHeight="1" x14ac:dyDescent="0.2">
      <c r="A41" s="336" t="s">
        <v>122</v>
      </c>
      <c r="B41" s="336" t="s">
        <v>301</v>
      </c>
      <c r="C41" s="243">
        <v>328.82224747909873</v>
      </c>
      <c r="D41" s="243">
        <v>313.9846891320957</v>
      </c>
      <c r="E41" s="263">
        <v>-4.5123340834613686</v>
      </c>
      <c r="F41" s="263">
        <v>-9.8084375890699627E-3</v>
      </c>
    </row>
    <row r="42" spans="1:8" s="31" customFormat="1" ht="15.75" customHeight="1" x14ac:dyDescent="0.2">
      <c r="A42" s="297" t="s">
        <v>118</v>
      </c>
      <c r="B42" s="297" t="s">
        <v>122</v>
      </c>
      <c r="C42" s="298">
        <v>17350.497328070567</v>
      </c>
      <c r="D42" s="298">
        <v>22429.03069266798</v>
      </c>
      <c r="E42" s="299">
        <v>29.270246659622188</v>
      </c>
      <c r="F42" s="299">
        <v>29.270246659622195</v>
      </c>
    </row>
    <row r="43" spans="1:8" s="31" customFormat="1" ht="15.75" customHeight="1" x14ac:dyDescent="0.2">
      <c r="A43" s="248" t="s">
        <v>122</v>
      </c>
      <c r="B43" s="248" t="s">
        <v>293</v>
      </c>
      <c r="C43" s="243">
        <v>15781.926637884602</v>
      </c>
      <c r="D43" s="243">
        <v>20478.361486925896</v>
      </c>
      <c r="E43" s="263">
        <v>29.758311242985229</v>
      </c>
      <c r="F43" s="263">
        <v>27.068012865793474</v>
      </c>
    </row>
    <row r="44" spans="1:8" s="31" customFormat="1" ht="15.75" customHeight="1" x14ac:dyDescent="0.2">
      <c r="A44" s="266" t="s">
        <v>122</v>
      </c>
      <c r="B44" s="266" t="s">
        <v>296</v>
      </c>
      <c r="C44" s="250">
        <v>214.48137894458651</v>
      </c>
      <c r="D44" s="250">
        <v>573.38443286204711</v>
      </c>
      <c r="E44" s="267">
        <v>167.3352976764416</v>
      </c>
      <c r="F44" s="267">
        <v>2.0685462043604246</v>
      </c>
    </row>
    <row r="45" spans="1:8" s="31" customFormat="1" ht="15.75" customHeight="1" x14ac:dyDescent="0.2">
      <c r="A45" s="248" t="s">
        <v>122</v>
      </c>
      <c r="B45" s="248" t="s">
        <v>291</v>
      </c>
      <c r="C45" s="243">
        <v>572.65685243051996</v>
      </c>
      <c r="D45" s="243">
        <v>860.22986397236991</v>
      </c>
      <c r="E45" s="263">
        <v>50.217335271778836</v>
      </c>
      <c r="F45" s="263">
        <v>1.6574338251192307</v>
      </c>
    </row>
    <row r="46" spans="1:8" s="31" customFormat="1" ht="15.75" customHeight="1" x14ac:dyDescent="0.2">
      <c r="A46" s="266" t="s">
        <v>122</v>
      </c>
      <c r="B46" s="266" t="s">
        <v>300</v>
      </c>
      <c r="C46" s="250">
        <v>334.7074716745675</v>
      </c>
      <c r="D46" s="250">
        <v>428.26903639300053</v>
      </c>
      <c r="E46" s="267">
        <v>27.953234581330747</v>
      </c>
      <c r="F46" s="267">
        <v>0.5392442818746418</v>
      </c>
    </row>
    <row r="47" spans="1:8" s="335" customFormat="1" ht="15.75" customHeight="1" x14ac:dyDescent="0.2">
      <c r="A47" s="336" t="s">
        <v>122</v>
      </c>
      <c r="B47" s="336" t="s">
        <v>295</v>
      </c>
      <c r="C47" s="243">
        <v>3.5279772828897733</v>
      </c>
      <c r="D47" s="243">
        <v>3.2535790301444414</v>
      </c>
      <c r="E47" s="263">
        <v>-7.7777783342349522</v>
      </c>
      <c r="F47" s="263">
        <v>-1.5815007924954157E-3</v>
      </c>
    </row>
    <row r="48" spans="1:8" s="335" customFormat="1" ht="15.75" customHeight="1" x14ac:dyDescent="0.2">
      <c r="A48" s="346" t="s">
        <v>122</v>
      </c>
      <c r="B48" s="346" t="s">
        <v>292</v>
      </c>
      <c r="C48" s="250">
        <v>443.19700985340188</v>
      </c>
      <c r="D48" s="250">
        <v>85.532293484522597</v>
      </c>
      <c r="E48" s="267">
        <v>-80.701067113964854</v>
      </c>
      <c r="F48" s="267">
        <v>-2.0614090167330827</v>
      </c>
    </row>
    <row r="49" spans="1:6" s="31" customFormat="1" ht="15.75" customHeight="1" x14ac:dyDescent="0.2">
      <c r="A49" s="293" t="s">
        <v>119</v>
      </c>
      <c r="B49" s="293" t="s">
        <v>122</v>
      </c>
      <c r="C49" s="295">
        <v>12198.420334386765</v>
      </c>
      <c r="D49" s="295">
        <v>11817.606472076128</v>
      </c>
      <c r="E49" s="301">
        <v>-3.1218293178268368</v>
      </c>
      <c r="F49" s="301">
        <v>-3.1218293178268408</v>
      </c>
    </row>
    <row r="50" spans="1:6" s="350" customFormat="1" ht="15.75" customHeight="1" x14ac:dyDescent="0.2">
      <c r="A50" s="349" t="s">
        <v>122</v>
      </c>
      <c r="B50" s="349" t="s">
        <v>293</v>
      </c>
      <c r="C50" s="250">
        <v>8627.4856275066995</v>
      </c>
      <c r="D50" s="250">
        <v>7779.9516226545957</v>
      </c>
      <c r="E50" s="267">
        <v>-9.8236501507454506</v>
      </c>
      <c r="F50" s="267">
        <v>-6.9478996592939657</v>
      </c>
    </row>
    <row r="51" spans="1:6" s="31" customFormat="1" ht="15.75" customHeight="1" x14ac:dyDescent="0.2">
      <c r="A51" s="248" t="s">
        <v>122</v>
      </c>
      <c r="B51" s="248" t="s">
        <v>291</v>
      </c>
      <c r="C51" s="243">
        <v>1284.7074604415227</v>
      </c>
      <c r="D51" s="243">
        <v>1081.4653109855078</v>
      </c>
      <c r="E51" s="263">
        <v>-15.820111248218765</v>
      </c>
      <c r="F51" s="263">
        <v>-1.666134990307597</v>
      </c>
    </row>
    <row r="52" spans="1:6" s="350" customFormat="1" ht="15.75" customHeight="1" x14ac:dyDescent="0.2">
      <c r="A52" s="349" t="s">
        <v>122</v>
      </c>
      <c r="B52" s="349" t="s">
        <v>295</v>
      </c>
      <c r="C52" s="250">
        <v>166.02200972796626</v>
      </c>
      <c r="D52" s="250">
        <v>60.281139167320077</v>
      </c>
      <c r="E52" s="267">
        <v>-63.690874923094142</v>
      </c>
      <c r="F52" s="267">
        <v>-0.86684068643353529</v>
      </c>
    </row>
    <row r="53" spans="1:6" s="31" customFormat="1" ht="15.75" customHeight="1" x14ac:dyDescent="0.2">
      <c r="A53" s="248" t="s">
        <v>122</v>
      </c>
      <c r="B53" s="248" t="s">
        <v>292</v>
      </c>
      <c r="C53" s="243">
        <v>86.952092338022652</v>
      </c>
      <c r="D53" s="243">
        <v>36.429931205717558</v>
      </c>
      <c r="E53" s="263">
        <v>-58.103444981981909</v>
      </c>
      <c r="F53" s="263">
        <v>-0.41416970187431179</v>
      </c>
    </row>
    <row r="54" spans="1:6" s="350" customFormat="1" ht="15.75" customHeight="1" x14ac:dyDescent="0.2">
      <c r="A54" s="349" t="s">
        <v>122</v>
      </c>
      <c r="B54" s="349" t="s">
        <v>294</v>
      </c>
      <c r="C54" s="250">
        <v>32.238381081635843</v>
      </c>
      <c r="D54" s="250">
        <v>0</v>
      </c>
      <c r="E54" s="267">
        <v>-100</v>
      </c>
      <c r="F54" s="267">
        <v>-0.2642832448621022</v>
      </c>
    </row>
    <row r="55" spans="1:6" s="31" customFormat="1" ht="15.75" customHeight="1" x14ac:dyDescent="0.2">
      <c r="A55" s="248" t="s">
        <v>122</v>
      </c>
      <c r="B55" s="248" t="s">
        <v>296</v>
      </c>
      <c r="C55" s="243">
        <v>40.661232419255555</v>
      </c>
      <c r="D55" s="243">
        <v>26.129091354636088</v>
      </c>
      <c r="E55" s="263">
        <v>-35.739548951146944</v>
      </c>
      <c r="F55" s="263">
        <v>-0.1191313355849368</v>
      </c>
    </row>
    <row r="56" spans="1:6" s="350" customFormat="1" ht="15.75" customHeight="1" x14ac:dyDescent="0.2">
      <c r="A56" s="349" t="s">
        <v>122</v>
      </c>
      <c r="B56" s="349" t="s">
        <v>298</v>
      </c>
      <c r="C56" s="250">
        <v>0</v>
      </c>
      <c r="D56" s="250">
        <v>0.37024044242430521</v>
      </c>
      <c r="E56" s="267" t="s">
        <v>209</v>
      </c>
      <c r="F56" s="267">
        <v>3.0351507184960256E-3</v>
      </c>
    </row>
    <row r="57" spans="1:6" s="257" customFormat="1" ht="15.75" customHeight="1" x14ac:dyDescent="0.2">
      <c r="A57" s="336" t="s">
        <v>122</v>
      </c>
      <c r="B57" s="336" t="s">
        <v>297</v>
      </c>
      <c r="C57" s="243">
        <v>16.939258959045738</v>
      </c>
      <c r="D57" s="243">
        <v>39.885508668344407</v>
      </c>
      <c r="E57" s="263">
        <v>135.46194532344131</v>
      </c>
      <c r="F57" s="263">
        <v>0.18810837043067197</v>
      </c>
    </row>
    <row r="58" spans="1:6" s="350" customFormat="1" ht="15.75" customHeight="1" x14ac:dyDescent="0.2">
      <c r="A58" s="351" t="s">
        <v>122</v>
      </c>
      <c r="B58" s="351" t="s">
        <v>299</v>
      </c>
      <c r="C58" s="250">
        <v>507.99715639221256</v>
      </c>
      <c r="D58" s="250">
        <v>677.45872417100088</v>
      </c>
      <c r="E58" s="267">
        <v>33.358763065191454</v>
      </c>
      <c r="F58" s="267">
        <v>1.389209119979939</v>
      </c>
    </row>
    <row r="59" spans="1:6" s="31" customFormat="1" ht="15.75" customHeight="1" x14ac:dyDescent="0.2">
      <c r="A59" s="336" t="s">
        <v>122</v>
      </c>
      <c r="B59" s="336" t="s">
        <v>300</v>
      </c>
      <c r="C59" s="243">
        <v>1420.6078290276696</v>
      </c>
      <c r="D59" s="243">
        <v>2108.7799191884314</v>
      </c>
      <c r="E59" s="263">
        <v>48.442087682409777</v>
      </c>
      <c r="F59" s="263">
        <v>5.6414853013454334</v>
      </c>
    </row>
    <row r="60" spans="1:6" s="350" customFormat="1" ht="15.75" customHeight="1" x14ac:dyDescent="0.2">
      <c r="A60" s="349" t="s">
        <v>122</v>
      </c>
      <c r="B60" s="349" t="s">
        <v>301</v>
      </c>
      <c r="C60" s="250">
        <v>14.8092864927357</v>
      </c>
      <c r="D60" s="250">
        <v>6.8549842381462902</v>
      </c>
      <c r="E60" s="267">
        <v>-53.711583326389025</v>
      </c>
      <c r="F60" s="267">
        <v>-6.5207641944970626E-2</v>
      </c>
    </row>
    <row r="61" spans="1:6" s="31" customFormat="1" ht="15.75" customHeight="1" x14ac:dyDescent="0.2">
      <c r="A61" s="293" t="s">
        <v>120</v>
      </c>
      <c r="B61" s="293" t="s">
        <v>122</v>
      </c>
      <c r="C61" s="295">
        <v>40034.630270703623</v>
      </c>
      <c r="D61" s="295">
        <v>10815.087352474633</v>
      </c>
      <c r="E61" s="301">
        <v>-72.985669458301828</v>
      </c>
      <c r="F61" s="301">
        <v>-72.985669458301814</v>
      </c>
    </row>
    <row r="62" spans="1:6" s="350" customFormat="1" ht="15.75" customHeight="1" x14ac:dyDescent="0.2">
      <c r="A62" s="349" t="s">
        <v>122</v>
      </c>
      <c r="B62" s="349" t="s">
        <v>293</v>
      </c>
      <c r="C62" s="250">
        <v>35719.981144960249</v>
      </c>
      <c r="D62" s="250">
        <v>7065.0836719356594</v>
      </c>
      <c r="E62" s="267">
        <v>-80.220919929201926</v>
      </c>
      <c r="F62" s="267">
        <v>-71.575276902191234</v>
      </c>
    </row>
    <row r="63" spans="1:6" s="31" customFormat="1" ht="15.75" customHeight="1" x14ac:dyDescent="0.2">
      <c r="A63" s="248" t="s">
        <v>122</v>
      </c>
      <c r="B63" s="248" t="s">
        <v>298</v>
      </c>
      <c r="C63" s="243">
        <v>369.00316240159191</v>
      </c>
      <c r="D63" s="243">
        <v>5.8371605857048561</v>
      </c>
      <c r="E63" s="263">
        <v>-98.41812721936725</v>
      </c>
      <c r="F63" s="263">
        <v>-0.90712965090536424</v>
      </c>
    </row>
    <row r="64" spans="1:6" s="350" customFormat="1" ht="15.75" customHeight="1" x14ac:dyDescent="0.2">
      <c r="A64" s="349" t="s">
        <v>122</v>
      </c>
      <c r="B64" s="349" t="s">
        <v>300</v>
      </c>
      <c r="C64" s="250">
        <v>331.20549514548992</v>
      </c>
      <c r="D64" s="250">
        <v>0.25411834888495349</v>
      </c>
      <c r="E64" s="267">
        <v>-99.923274718381919</v>
      </c>
      <c r="F64" s="267">
        <v>-0.82666275311848503</v>
      </c>
    </row>
    <row r="65" spans="1:17" s="31" customFormat="1" ht="15.75" customHeight="1" x14ac:dyDescent="0.2">
      <c r="A65" s="248" t="s">
        <v>122</v>
      </c>
      <c r="B65" s="248" t="s">
        <v>292</v>
      </c>
      <c r="C65" s="243">
        <v>7.3551953842071907</v>
      </c>
      <c r="D65" s="243">
        <v>0.27491230516990717</v>
      </c>
      <c r="E65" s="263">
        <v>-96.262338512989217</v>
      </c>
      <c r="F65" s="263">
        <v>-1.768539644593262E-2</v>
      </c>
    </row>
    <row r="66" spans="1:17" s="350" customFormat="1" ht="15.75" customHeight="1" x14ac:dyDescent="0.2">
      <c r="A66" s="349" t="s">
        <v>122</v>
      </c>
      <c r="B66" s="349" t="s">
        <v>294</v>
      </c>
      <c r="C66" s="250">
        <v>3201.6339287071596</v>
      </c>
      <c r="D66" s="250">
        <v>3194.7291632928391</v>
      </c>
      <c r="E66" s="267">
        <v>-0.21566380067406499</v>
      </c>
      <c r="F66" s="267">
        <v>-1.7246981844548911E-2</v>
      </c>
    </row>
    <row r="67" spans="1:17" s="257" customFormat="1" ht="15.75" customHeight="1" x14ac:dyDescent="0.2">
      <c r="A67" s="336" t="s">
        <v>122</v>
      </c>
      <c r="B67" s="336" t="s">
        <v>297</v>
      </c>
      <c r="C67" s="243">
        <v>10.205295871279491</v>
      </c>
      <c r="D67" s="243">
        <v>16.924930159050678</v>
      </c>
      <c r="E67" s="263">
        <v>65.844580818887238</v>
      </c>
      <c r="F67" s="263">
        <v>1.6784554377884325E-2</v>
      </c>
    </row>
    <row r="68" spans="1:17" s="350" customFormat="1" ht="15.75" customHeight="1" x14ac:dyDescent="0.2">
      <c r="A68" s="351" t="s">
        <v>122</v>
      </c>
      <c r="B68" s="351" t="s">
        <v>296</v>
      </c>
      <c r="C68" s="250">
        <v>9.8482498055372734</v>
      </c>
      <c r="D68" s="250">
        <v>28.359445704732611</v>
      </c>
      <c r="E68" s="267">
        <v>187.96432122169813</v>
      </c>
      <c r="F68" s="267">
        <v>4.6237958922131929E-2</v>
      </c>
    </row>
    <row r="69" spans="1:17" s="31" customFormat="1" ht="15.75" customHeight="1" x14ac:dyDescent="0.2">
      <c r="A69" s="336" t="s">
        <v>122</v>
      </c>
      <c r="B69" s="336" t="s">
        <v>299</v>
      </c>
      <c r="C69" s="243">
        <v>0.82413103601096893</v>
      </c>
      <c r="D69" s="243">
        <v>41.003791434266397</v>
      </c>
      <c r="E69" s="263" t="s">
        <v>208</v>
      </c>
      <c r="F69" s="263">
        <v>0.10036226168837117</v>
      </c>
    </row>
    <row r="70" spans="1:17" s="350" customFormat="1" ht="15.75" customHeight="1" x14ac:dyDescent="0.2">
      <c r="A70" s="351" t="s">
        <v>122</v>
      </c>
      <c r="B70" s="351" t="s">
        <v>291</v>
      </c>
      <c r="C70" s="250">
        <v>384.57366739209658</v>
      </c>
      <c r="D70" s="250">
        <v>462.62015870832505</v>
      </c>
      <c r="E70" s="267">
        <v>20.294288957817599</v>
      </c>
      <c r="F70" s="267">
        <v>0.19494745121535695</v>
      </c>
    </row>
    <row r="71" spans="1:17" s="31" customFormat="1" ht="15.75" customHeight="1" x14ac:dyDescent="0.2">
      <c r="A71" s="293" t="s">
        <v>121</v>
      </c>
      <c r="B71" s="293" t="s">
        <v>122</v>
      </c>
      <c r="C71" s="295">
        <v>2820.6829556296971</v>
      </c>
      <c r="D71" s="295">
        <v>1700.6971768393134</v>
      </c>
      <c r="E71" s="301">
        <v>-39.706191599982745</v>
      </c>
      <c r="F71" s="301">
        <v>-39.706191599982738</v>
      </c>
    </row>
    <row r="72" spans="1:17" s="350" customFormat="1" ht="15.75" customHeight="1" x14ac:dyDescent="0.2">
      <c r="A72" s="349" t="s">
        <v>122</v>
      </c>
      <c r="B72" s="349" t="s">
        <v>292</v>
      </c>
      <c r="C72" s="250">
        <v>2449.0516277467873</v>
      </c>
      <c r="D72" s="250">
        <v>1379.2045192314476</v>
      </c>
      <c r="E72" s="267">
        <v>-43.684138643481198</v>
      </c>
      <c r="F72" s="267">
        <v>-37.92865505781397</v>
      </c>
    </row>
    <row r="73" spans="1:17" s="31" customFormat="1" ht="15.75" customHeight="1" x14ac:dyDescent="0.2">
      <c r="A73" s="248" t="s">
        <v>122</v>
      </c>
      <c r="B73" s="248" t="s">
        <v>300</v>
      </c>
      <c r="C73" s="243">
        <v>297.28611889997927</v>
      </c>
      <c r="D73" s="243">
        <v>237.73028086998707</v>
      </c>
      <c r="E73" s="263">
        <v>-20.033171494976358</v>
      </c>
      <c r="F73" s="263">
        <v>-2.1113978056671314</v>
      </c>
    </row>
    <row r="74" spans="1:17" s="350" customFormat="1" ht="15.75" customHeight="1" x14ac:dyDescent="0.2">
      <c r="A74" s="349" t="s">
        <v>122</v>
      </c>
      <c r="B74" s="349" t="s">
        <v>293</v>
      </c>
      <c r="C74" s="250">
        <v>63.513341374695479</v>
      </c>
      <c r="D74" s="250">
        <v>59.459642868374253</v>
      </c>
      <c r="E74" s="267">
        <v>-6.3824362229764091</v>
      </c>
      <c r="F74" s="267">
        <v>-0.14371336907008986</v>
      </c>
    </row>
    <row r="75" spans="1:17" s="31" customFormat="1" ht="15.75" customHeight="1" x14ac:dyDescent="0.2">
      <c r="A75" s="336" t="s">
        <v>122</v>
      </c>
      <c r="B75" s="336" t="s">
        <v>296</v>
      </c>
      <c r="C75" s="243">
        <v>2.9404066766520933</v>
      </c>
      <c r="D75" s="243">
        <v>0</v>
      </c>
      <c r="E75" s="263">
        <v>-100</v>
      </c>
      <c r="F75" s="263">
        <v>-0.10424449407840906</v>
      </c>
    </row>
    <row r="76" spans="1:17" s="350" customFormat="1" ht="15.75" customHeight="1" x14ac:dyDescent="0.2">
      <c r="A76" s="352"/>
      <c r="B76" s="352" t="s">
        <v>291</v>
      </c>
      <c r="C76" s="281">
        <v>7.8914609315833424</v>
      </c>
      <c r="D76" s="281">
        <v>24.302733869504376</v>
      </c>
      <c r="E76" s="290">
        <v>207.96241760812057</v>
      </c>
      <c r="F76" s="290">
        <v>0.58181912664684199</v>
      </c>
    </row>
    <row r="77" spans="1:17" s="31" customFormat="1" ht="15.75" customHeight="1" x14ac:dyDescent="0.15">
      <c r="A77" s="347" t="s">
        <v>122</v>
      </c>
      <c r="B77" s="348"/>
      <c r="C77" s="348"/>
      <c r="D77" s="348"/>
      <c r="E77" s="348"/>
      <c r="F77" s="348"/>
    </row>
    <row r="78" spans="1:17" s="31" customFormat="1" ht="15.75" customHeight="1" x14ac:dyDescent="0.15">
      <c r="A78" s="39" t="s">
        <v>47</v>
      </c>
      <c r="G78" s="167"/>
      <c r="H78" s="167"/>
      <c r="I78" s="167"/>
      <c r="J78" s="167"/>
      <c r="K78" s="167"/>
      <c r="L78" s="167"/>
      <c r="M78" s="167"/>
      <c r="N78" s="167"/>
      <c r="O78" s="167"/>
      <c r="P78" s="167"/>
      <c r="Q78" s="168"/>
    </row>
    <row r="79" spans="1:17" s="31" customFormat="1" ht="15.75" customHeight="1" x14ac:dyDescent="0.15">
      <c r="A79" s="210" t="s">
        <v>48</v>
      </c>
      <c r="B79" s="74"/>
      <c r="C79" s="37"/>
      <c r="D79" s="38"/>
      <c r="E79" s="38"/>
      <c r="F79" s="38"/>
      <c r="Q79" s="169"/>
    </row>
    <row r="80" spans="1:17" s="31" customFormat="1" ht="15.75" customHeight="1" x14ac:dyDescent="0.15">
      <c r="A80" s="212" t="s">
        <v>61</v>
      </c>
      <c r="B80" s="74"/>
      <c r="C80" s="37"/>
      <c r="D80" s="38"/>
      <c r="E80" s="38"/>
      <c r="F80" s="38"/>
      <c r="Q80" s="169"/>
    </row>
    <row r="81" spans="1:49" s="31" customFormat="1" ht="15.75" customHeight="1" x14ac:dyDescent="0.15">
      <c r="A81" s="212" t="s">
        <v>69</v>
      </c>
      <c r="B81" s="74"/>
      <c r="C81" s="37"/>
      <c r="D81" s="38"/>
      <c r="E81" s="38"/>
      <c r="F81" s="38"/>
      <c r="Q81" s="169"/>
    </row>
    <row r="82" spans="1:49" ht="15" customHeight="1" x14ac:dyDescent="0.2">
      <c r="A82" s="205" t="s">
        <v>49</v>
      </c>
      <c r="B82" s="127"/>
      <c r="C82" s="127"/>
      <c r="D82" s="127"/>
      <c r="E82" s="127"/>
      <c r="F82" s="127"/>
      <c r="G82" s="127"/>
      <c r="H82" s="127"/>
      <c r="I82" s="127"/>
      <c r="J82" s="127"/>
      <c r="K82" s="127"/>
      <c r="L82" s="127"/>
      <c r="M82" s="127"/>
      <c r="N82" s="127"/>
      <c r="O82" s="131"/>
      <c r="P82" s="131"/>
      <c r="Q82" s="156"/>
      <c r="R82" s="131"/>
      <c r="S82" s="131"/>
      <c r="T82" s="131"/>
      <c r="U82" s="131"/>
      <c r="V82" s="131"/>
      <c r="W82" s="131"/>
      <c r="X82" s="131"/>
      <c r="Y82" s="131"/>
      <c r="Z82" s="131"/>
      <c r="AA82" s="131"/>
      <c r="AB82" s="131"/>
      <c r="AC82" s="131"/>
      <c r="AD82" s="131"/>
      <c r="AE82" s="131"/>
      <c r="AF82" s="131"/>
      <c r="AG82" s="131"/>
      <c r="AH82" s="131"/>
      <c r="AI82" s="131"/>
      <c r="AJ82" s="131"/>
      <c r="AK82" s="131"/>
      <c r="AL82" s="131"/>
      <c r="AM82" s="131"/>
      <c r="AN82" s="131"/>
      <c r="AO82" s="131"/>
      <c r="AP82" s="131"/>
      <c r="AQ82" s="131"/>
      <c r="AR82" s="131"/>
      <c r="AS82" s="131"/>
      <c r="AT82" s="131"/>
      <c r="AU82" s="131"/>
      <c r="AV82" s="131"/>
      <c r="AW82" s="131"/>
    </row>
    <row r="83" spans="1:49" ht="15" customHeight="1" x14ac:dyDescent="0.2">
      <c r="A83" s="109" t="s">
        <v>50</v>
      </c>
      <c r="B83" s="75"/>
      <c r="C83" s="37"/>
      <c r="Q83" s="159"/>
    </row>
    <row r="84" spans="1:49" ht="15" customHeight="1" x14ac:dyDescent="0.2">
      <c r="A84" s="182" t="s">
        <v>80</v>
      </c>
      <c r="B84" s="76"/>
      <c r="C84" s="37"/>
      <c r="Q84" s="159"/>
    </row>
    <row r="85" spans="1:49" ht="15" customHeight="1" x14ac:dyDescent="0.2">
      <c r="A85" s="181" t="s">
        <v>81</v>
      </c>
      <c r="B85" s="75"/>
      <c r="C85" s="37"/>
      <c r="Q85" s="159"/>
    </row>
    <row r="86" spans="1:49" ht="15" customHeight="1" x14ac:dyDescent="0.2">
      <c r="A86" s="181" t="s">
        <v>82</v>
      </c>
      <c r="B86" s="37"/>
      <c r="C86" s="37"/>
      <c r="D86" s="37"/>
      <c r="E86" s="37"/>
      <c r="F86" s="37"/>
      <c r="Q86" s="159"/>
    </row>
    <row r="87" spans="1:49" ht="15" customHeight="1" x14ac:dyDescent="0.2">
      <c r="A87" s="181" t="s">
        <v>54</v>
      </c>
      <c r="B87" s="37"/>
      <c r="C87" s="37"/>
      <c r="D87" s="37"/>
      <c r="E87" s="37"/>
      <c r="F87" s="37"/>
      <c r="Q87" s="159"/>
    </row>
    <row r="88" spans="1:49" s="11" customFormat="1" ht="15" customHeight="1" x14ac:dyDescent="0.15">
      <c r="A88" s="193" t="s">
        <v>99</v>
      </c>
      <c r="B88" s="146"/>
      <c r="C88" s="146"/>
      <c r="D88" s="146"/>
      <c r="E88" s="146"/>
      <c r="F88" s="146"/>
      <c r="G88" s="146"/>
      <c r="H88" s="146"/>
      <c r="I88" s="146"/>
      <c r="J88" s="146"/>
      <c r="K88" s="152"/>
      <c r="L88" s="152"/>
      <c r="M88" s="152"/>
      <c r="N88" s="152"/>
      <c r="O88" s="152"/>
      <c r="P88" s="152"/>
      <c r="Q88" s="153"/>
    </row>
    <row r="89" spans="1:49" s="11" customFormat="1" ht="15" customHeight="1" x14ac:dyDescent="0.2">
      <c r="A89" s="399"/>
      <c r="B89" s="400"/>
      <c r="C89" s="400"/>
      <c r="E89" s="38"/>
      <c r="G89" s="37"/>
      <c r="H89" s="37"/>
      <c r="I89" s="37"/>
      <c r="J89" s="37"/>
    </row>
    <row r="90" spans="1:49" ht="15" customHeight="1" x14ac:dyDescent="0.2">
      <c r="A90" s="399"/>
      <c r="B90" s="400"/>
      <c r="C90" s="400"/>
    </row>
    <row r="91" spans="1:49" ht="15" customHeight="1" x14ac:dyDescent="0.2">
      <c r="A91" s="399"/>
      <c r="B91" s="400"/>
      <c r="C91" s="400"/>
    </row>
    <row r="92" spans="1:49" ht="15" customHeight="1" x14ac:dyDescent="0.2">
      <c r="A92" s="401"/>
      <c r="B92" s="402"/>
      <c r="C92" s="402"/>
    </row>
    <row r="93" spans="1:49" s="78" customFormat="1" ht="15" customHeight="1" x14ac:dyDescent="0.2">
      <c r="A93" s="399"/>
      <c r="B93" s="400"/>
      <c r="C93" s="400"/>
      <c r="D93" s="11"/>
      <c r="E93" s="38"/>
      <c r="F93" s="11"/>
    </row>
    <row r="94" spans="1:49" x14ac:dyDescent="0.2">
      <c r="A94" s="399"/>
      <c r="B94" s="400"/>
      <c r="C94" s="400"/>
    </row>
    <row r="95" spans="1:49" x14ac:dyDescent="0.2">
      <c r="A95" s="399"/>
      <c r="B95" s="400"/>
      <c r="C95" s="400"/>
    </row>
    <row r="96" spans="1:49" ht="17.25" x14ac:dyDescent="0.2">
      <c r="A96" s="401"/>
      <c r="B96" s="402"/>
      <c r="C96" s="402"/>
    </row>
    <row r="97" spans="1:3" x14ac:dyDescent="0.2">
      <c r="A97" s="399"/>
      <c r="B97" s="400"/>
      <c r="C97" s="400"/>
    </row>
    <row r="98" spans="1:3" x14ac:dyDescent="0.2">
      <c r="A98" s="399"/>
      <c r="B98" s="400"/>
      <c r="C98" s="400"/>
    </row>
    <row r="99" spans="1:3" x14ac:dyDescent="0.2">
      <c r="A99" s="399"/>
      <c r="B99" s="400"/>
      <c r="C99" s="400"/>
    </row>
    <row r="100" spans="1:3" ht="17.25" x14ac:dyDescent="0.2">
      <c r="A100" s="401"/>
      <c r="B100" s="402"/>
      <c r="C100" s="402"/>
    </row>
    <row r="101" spans="1:3" x14ac:dyDescent="0.2">
      <c r="A101" s="399"/>
      <c r="B101" s="400"/>
      <c r="C101" s="400"/>
    </row>
    <row r="102" spans="1:3" x14ac:dyDescent="0.2">
      <c r="A102" s="399"/>
      <c r="B102" s="400"/>
      <c r="C102" s="400"/>
    </row>
    <row r="103" spans="1:3" x14ac:dyDescent="0.2">
      <c r="A103" s="399"/>
      <c r="B103" s="400"/>
      <c r="C103" s="400"/>
    </row>
    <row r="104" spans="1:3" ht="17.25" x14ac:dyDescent="0.2">
      <c r="A104" s="401"/>
      <c r="B104" s="402"/>
      <c r="C104" s="402"/>
    </row>
    <row r="105" spans="1:3" x14ac:dyDescent="0.2">
      <c r="A105" s="399"/>
      <c r="B105" s="400"/>
      <c r="C105" s="400"/>
    </row>
    <row r="106" spans="1:3" x14ac:dyDescent="0.2">
      <c r="A106" s="399"/>
      <c r="B106" s="400"/>
      <c r="C106" s="400"/>
    </row>
    <row r="107" spans="1:3" x14ac:dyDescent="0.2">
      <c r="A107" s="399"/>
      <c r="B107" s="400"/>
      <c r="C107" s="400"/>
    </row>
  </sheetData>
  <mergeCells count="17">
    <mergeCell ref="A100:C100"/>
    <mergeCell ref="A101:C103"/>
    <mergeCell ref="A104:C104"/>
    <mergeCell ref="A105:C107"/>
    <mergeCell ref="A89:C91"/>
    <mergeCell ref="A92:C92"/>
    <mergeCell ref="A93:C95"/>
    <mergeCell ref="A96:C96"/>
    <mergeCell ref="A97:C99"/>
    <mergeCell ref="A31:B31"/>
    <mergeCell ref="A3:F3"/>
    <mergeCell ref="A5:A6"/>
    <mergeCell ref="B5:B6"/>
    <mergeCell ref="C5:D5"/>
    <mergeCell ref="E5:E6"/>
    <mergeCell ref="F5:F6"/>
    <mergeCell ref="A4:F4"/>
  </mergeCells>
  <pageMargins left="0.7" right="0.7" top="0.75" bottom="0.75" header="0.3" footer="0.3"/>
  <pageSetup paperSize="9" orientation="portrait" r:id="rId1"/>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1B3469B-A47C-411A-BCC9-C7D2EDAA661B}">
  <dimension ref="A1:BB49"/>
  <sheetViews>
    <sheetView showGridLines="0" workbookViewId="0"/>
  </sheetViews>
  <sheetFormatPr baseColWidth="10" defaultColWidth="11.42578125" defaultRowHeight="14.25" x14ac:dyDescent="0.2"/>
  <cols>
    <col min="1" max="1" width="35.42578125" style="38" customWidth="1"/>
    <col min="2" max="14" width="14.7109375" style="133" customWidth="1"/>
    <col min="15" max="49" width="14.7109375" style="131" customWidth="1"/>
    <col min="50" max="50" width="13.140625" style="11" bestFit="1" customWidth="1"/>
    <col min="51" max="53" width="13.5703125" style="11" customWidth="1"/>
    <col min="54" max="54" width="13.140625" style="11" customWidth="1"/>
    <col min="55" max="16384" width="11.42578125" style="11"/>
  </cols>
  <sheetData>
    <row r="1" spans="1:54" s="19" customFormat="1" ht="60" customHeight="1" x14ac:dyDescent="0.2">
      <c r="B1" s="129"/>
      <c r="C1" s="129"/>
      <c r="D1" s="129"/>
      <c r="E1" s="129"/>
      <c r="F1" s="129"/>
      <c r="G1" s="129"/>
      <c r="H1" s="129"/>
      <c r="I1" s="129"/>
      <c r="J1" s="129"/>
      <c r="K1" s="129"/>
      <c r="L1" s="129"/>
      <c r="M1" s="129"/>
      <c r="N1" s="129"/>
      <c r="O1" s="129"/>
      <c r="P1" s="129"/>
      <c r="Q1" s="129"/>
      <c r="R1" s="129"/>
      <c r="S1" s="129"/>
      <c r="T1" s="129"/>
      <c r="U1" s="129"/>
      <c r="V1" s="129"/>
      <c r="W1" s="129"/>
      <c r="X1" s="129"/>
      <c r="Y1" s="129"/>
      <c r="Z1" s="129"/>
      <c r="AA1" s="129"/>
      <c r="AB1" s="129"/>
      <c r="AC1" s="129"/>
      <c r="AD1" s="129"/>
      <c r="AE1" s="129"/>
      <c r="AF1" s="129"/>
      <c r="AG1" s="129"/>
      <c r="AH1" s="129"/>
      <c r="AI1" s="129"/>
      <c r="AJ1" s="129"/>
      <c r="AK1" s="129"/>
      <c r="AL1" s="129"/>
      <c r="AM1" s="129"/>
      <c r="AN1" s="129"/>
      <c r="AO1" s="129"/>
      <c r="AP1" s="129"/>
      <c r="AQ1" s="129"/>
      <c r="AR1" s="129"/>
      <c r="AS1" s="129"/>
      <c r="AT1" s="129"/>
      <c r="AU1" s="129"/>
      <c r="AV1" s="129"/>
      <c r="AW1" s="129"/>
    </row>
    <row r="2" spans="1:54" s="19" customFormat="1" ht="30.75" customHeight="1" x14ac:dyDescent="0.2">
      <c r="B2" s="129"/>
      <c r="C2" s="129"/>
      <c r="D2" s="129"/>
      <c r="E2" s="129"/>
      <c r="F2" s="129"/>
      <c r="G2" s="129"/>
      <c r="H2" s="129"/>
      <c r="I2" s="129"/>
      <c r="J2" s="129"/>
      <c r="K2" s="129"/>
      <c r="L2" s="129"/>
      <c r="M2" s="129"/>
      <c r="N2" s="129"/>
      <c r="O2" s="129"/>
      <c r="P2" s="129"/>
      <c r="Q2" s="129"/>
      <c r="R2" s="129"/>
      <c r="S2" s="129"/>
      <c r="T2" s="129"/>
      <c r="U2" s="129"/>
      <c r="V2" s="129"/>
      <c r="W2" s="129"/>
      <c r="X2" s="129"/>
      <c r="Y2" s="129"/>
      <c r="Z2" s="129"/>
      <c r="AA2" s="129"/>
      <c r="AB2" s="129"/>
      <c r="AC2" s="129"/>
      <c r="AD2" s="129"/>
      <c r="AE2" s="129"/>
      <c r="AF2" s="129"/>
      <c r="AG2" s="129"/>
      <c r="AH2" s="129"/>
      <c r="AI2" s="129"/>
      <c r="AJ2" s="129"/>
      <c r="AK2" s="129"/>
      <c r="AL2" s="129"/>
      <c r="AM2" s="129"/>
      <c r="AN2" s="129"/>
      <c r="AO2" s="129"/>
      <c r="AP2" s="129"/>
      <c r="AQ2" s="129"/>
      <c r="AR2" s="129"/>
      <c r="AS2" s="129"/>
      <c r="AT2" s="129"/>
      <c r="AU2" s="129"/>
      <c r="AV2" s="129"/>
      <c r="AW2" s="129"/>
    </row>
    <row r="3" spans="1:54" ht="22.5" customHeight="1" x14ac:dyDescent="0.2">
      <c r="A3" s="385" t="s">
        <v>0</v>
      </c>
      <c r="B3" s="386"/>
      <c r="C3" s="386"/>
      <c r="D3" s="386"/>
      <c r="E3" s="386"/>
      <c r="F3" s="386"/>
      <c r="G3" s="386"/>
      <c r="H3" s="130"/>
      <c r="I3" s="130"/>
      <c r="J3" s="130"/>
      <c r="K3" s="130"/>
      <c r="L3" s="130"/>
      <c r="M3" s="130"/>
      <c r="N3" s="130"/>
    </row>
    <row r="4" spans="1:54" ht="54" customHeight="1" x14ac:dyDescent="0.2">
      <c r="A4" s="389" t="s">
        <v>101</v>
      </c>
      <c r="B4" s="390"/>
      <c r="C4" s="390"/>
      <c r="D4" s="390"/>
      <c r="E4" s="390"/>
      <c r="F4" s="390"/>
      <c r="G4" s="390"/>
      <c r="H4" s="125"/>
      <c r="I4" s="125"/>
      <c r="J4" s="125"/>
      <c r="K4" s="125"/>
      <c r="L4" s="125"/>
      <c r="M4" s="125"/>
      <c r="N4" s="125"/>
      <c r="O4" s="132"/>
      <c r="P4" s="132"/>
      <c r="U4" s="132"/>
      <c r="V4" s="132"/>
      <c r="W4" s="132"/>
      <c r="AJ4" s="132"/>
      <c r="AK4" s="132"/>
      <c r="AN4" s="132"/>
      <c r="AO4" s="132"/>
      <c r="AP4" s="132"/>
      <c r="AQ4" s="132"/>
      <c r="AR4" s="132"/>
      <c r="AS4" s="132"/>
      <c r="AT4" s="132"/>
      <c r="AU4" s="132"/>
      <c r="AV4" s="132"/>
      <c r="AW4" s="132"/>
      <c r="AX4" s="132"/>
      <c r="AY4" s="132"/>
      <c r="AZ4" s="132"/>
      <c r="BA4" s="132"/>
      <c r="BB4" s="132" t="s">
        <v>28</v>
      </c>
    </row>
    <row r="5" spans="1:54" s="15" customFormat="1" ht="20.25" customHeight="1" x14ac:dyDescent="0.2">
      <c r="A5" s="387" t="s">
        <v>65</v>
      </c>
      <c r="B5" s="384" t="s">
        <v>30</v>
      </c>
      <c r="C5" s="384"/>
      <c r="D5" s="384"/>
      <c r="E5" s="384"/>
      <c r="F5" s="384"/>
      <c r="G5" s="384"/>
      <c r="H5" s="384"/>
      <c r="I5" s="384"/>
      <c r="J5" s="384"/>
      <c r="K5" s="384"/>
      <c r="L5" s="384"/>
      <c r="M5" s="384"/>
      <c r="N5" s="384"/>
      <c r="O5" s="384" t="s">
        <v>31</v>
      </c>
      <c r="P5" s="384"/>
      <c r="Q5" s="384"/>
      <c r="R5" s="384"/>
      <c r="S5" s="384"/>
      <c r="T5" s="384"/>
      <c r="U5" s="384"/>
      <c r="V5" s="384"/>
      <c r="W5" s="384"/>
      <c r="X5" s="384"/>
      <c r="Y5" s="384"/>
      <c r="Z5" s="384"/>
      <c r="AA5" s="384"/>
      <c r="AB5" s="384" t="s">
        <v>32</v>
      </c>
      <c r="AC5" s="384"/>
      <c r="AD5" s="384"/>
      <c r="AE5" s="384"/>
      <c r="AF5" s="384"/>
      <c r="AG5" s="384"/>
      <c r="AH5" s="384"/>
      <c r="AI5" s="384"/>
      <c r="AJ5" s="384"/>
      <c r="AK5" s="384"/>
      <c r="AL5" s="384"/>
      <c r="AM5" s="384"/>
      <c r="AN5" s="384"/>
      <c r="AO5" s="384" t="s">
        <v>33</v>
      </c>
      <c r="AP5" s="384"/>
      <c r="AQ5" s="384"/>
      <c r="AR5" s="384"/>
      <c r="AS5" s="384"/>
      <c r="AT5" s="384"/>
      <c r="AU5" s="384"/>
      <c r="AV5" s="384"/>
      <c r="AW5" s="384"/>
      <c r="AX5" s="384"/>
      <c r="AY5" s="384"/>
      <c r="AZ5" s="384"/>
      <c r="BA5" s="384"/>
      <c r="BB5" s="329" t="s">
        <v>112</v>
      </c>
    </row>
    <row r="6" spans="1:54" s="15" customFormat="1" ht="33.75" customHeight="1" x14ac:dyDescent="0.2">
      <c r="A6" s="388"/>
      <c r="B6" s="126" t="s">
        <v>34</v>
      </c>
      <c r="C6" s="126" t="s">
        <v>35</v>
      </c>
      <c r="D6" s="126" t="s">
        <v>36</v>
      </c>
      <c r="E6" s="126" t="s">
        <v>37</v>
      </c>
      <c r="F6" s="126" t="s">
        <v>38</v>
      </c>
      <c r="G6" s="126" t="s">
        <v>39</v>
      </c>
      <c r="H6" s="126" t="s">
        <v>40</v>
      </c>
      <c r="I6" s="126" t="s">
        <v>41</v>
      </c>
      <c r="J6" s="126" t="s">
        <v>42</v>
      </c>
      <c r="K6" s="126" t="s">
        <v>43</v>
      </c>
      <c r="L6" s="126" t="s">
        <v>44</v>
      </c>
      <c r="M6" s="126" t="s">
        <v>45</v>
      </c>
      <c r="N6" s="126" t="s">
        <v>46</v>
      </c>
      <c r="O6" s="126" t="s">
        <v>34</v>
      </c>
      <c r="P6" s="126" t="s">
        <v>35</v>
      </c>
      <c r="Q6" s="126" t="s">
        <v>36</v>
      </c>
      <c r="R6" s="126" t="s">
        <v>37</v>
      </c>
      <c r="S6" s="126" t="s">
        <v>38</v>
      </c>
      <c r="T6" s="126" t="s">
        <v>39</v>
      </c>
      <c r="U6" s="126" t="s">
        <v>40</v>
      </c>
      <c r="V6" s="126" t="s">
        <v>41</v>
      </c>
      <c r="W6" s="126" t="s">
        <v>42</v>
      </c>
      <c r="X6" s="126" t="s">
        <v>43</v>
      </c>
      <c r="Y6" s="126" t="s">
        <v>44</v>
      </c>
      <c r="Z6" s="126" t="s">
        <v>45</v>
      </c>
      <c r="AA6" s="126" t="s">
        <v>46</v>
      </c>
      <c r="AB6" s="126" t="s">
        <v>34</v>
      </c>
      <c r="AC6" s="126" t="s">
        <v>35</v>
      </c>
      <c r="AD6" s="126" t="s">
        <v>36</v>
      </c>
      <c r="AE6" s="126" t="s">
        <v>37</v>
      </c>
      <c r="AF6" s="126" t="s">
        <v>38</v>
      </c>
      <c r="AG6" s="126" t="s">
        <v>39</v>
      </c>
      <c r="AH6" s="126" t="s">
        <v>40</v>
      </c>
      <c r="AI6" s="126" t="s">
        <v>41</v>
      </c>
      <c r="AJ6" s="126" t="s">
        <v>42</v>
      </c>
      <c r="AK6" s="126" t="s">
        <v>43</v>
      </c>
      <c r="AL6" s="126" t="s">
        <v>44</v>
      </c>
      <c r="AM6" s="126" t="s">
        <v>45</v>
      </c>
      <c r="AN6" s="126" t="s">
        <v>46</v>
      </c>
      <c r="AO6" s="126" t="s">
        <v>34</v>
      </c>
      <c r="AP6" s="126" t="s">
        <v>35</v>
      </c>
      <c r="AQ6" s="126" t="s">
        <v>36</v>
      </c>
      <c r="AR6" s="126" t="s">
        <v>37</v>
      </c>
      <c r="AS6" s="126" t="s">
        <v>38</v>
      </c>
      <c r="AT6" s="126" t="s">
        <v>39</v>
      </c>
      <c r="AU6" s="126" t="s">
        <v>40</v>
      </c>
      <c r="AV6" s="126" t="s">
        <v>41</v>
      </c>
      <c r="AW6" s="126" t="s">
        <v>42</v>
      </c>
      <c r="AX6" s="126" t="s">
        <v>43</v>
      </c>
      <c r="AY6" s="126" t="s">
        <v>44</v>
      </c>
      <c r="AZ6" s="126" t="s">
        <v>45</v>
      </c>
      <c r="BA6" s="330" t="s">
        <v>46</v>
      </c>
      <c r="BB6" s="330" t="s">
        <v>34</v>
      </c>
    </row>
    <row r="7" spans="1:54" s="31" customFormat="1" ht="15.75" customHeight="1" x14ac:dyDescent="0.2">
      <c r="A7" s="111" t="s">
        <v>172</v>
      </c>
      <c r="B7" s="68">
        <v>67839.816416966933</v>
      </c>
      <c r="C7" s="68">
        <v>84876.446089211531</v>
      </c>
      <c r="D7" s="68">
        <v>94782.052357901935</v>
      </c>
      <c r="E7" s="68">
        <v>94880.865785126589</v>
      </c>
      <c r="F7" s="68">
        <v>97688.207839127848</v>
      </c>
      <c r="G7" s="68">
        <v>98226.659736763409</v>
      </c>
      <c r="H7" s="68">
        <v>89935.134468827426</v>
      </c>
      <c r="I7" s="68">
        <v>98261.436680669634</v>
      </c>
      <c r="J7" s="68">
        <v>119588.48168517459</v>
      </c>
      <c r="K7" s="68">
        <v>114006.45341284755</v>
      </c>
      <c r="L7" s="68">
        <v>104548.33154367158</v>
      </c>
      <c r="M7" s="68">
        <v>129208.63062042385</v>
      </c>
      <c r="N7" s="68">
        <v>1193842.5166367132</v>
      </c>
      <c r="O7" s="68">
        <v>83658.432377049336</v>
      </c>
      <c r="P7" s="68">
        <v>99175.903493416423</v>
      </c>
      <c r="Q7" s="68">
        <v>96791.950985506701</v>
      </c>
      <c r="R7" s="68">
        <v>101310.49536678956</v>
      </c>
      <c r="S7" s="68">
        <v>103723.41217409696</v>
      </c>
      <c r="T7" s="68">
        <v>104308.88293124766</v>
      </c>
      <c r="U7" s="68">
        <v>109621.31461670145</v>
      </c>
      <c r="V7" s="68">
        <v>108633.29578463845</v>
      </c>
      <c r="W7" s="68">
        <v>99075.225732384672</v>
      </c>
      <c r="X7" s="68">
        <v>120198.11181337653</v>
      </c>
      <c r="Y7" s="68">
        <v>137305.00388102329</v>
      </c>
      <c r="Z7" s="68">
        <v>143091.37093413019</v>
      </c>
      <c r="AA7" s="68">
        <v>1306893.4000903615</v>
      </c>
      <c r="AB7" s="68">
        <v>113693.78186912081</v>
      </c>
      <c r="AC7" s="68">
        <v>119419.56024907753</v>
      </c>
      <c r="AD7" s="68">
        <v>124429.38059923788</v>
      </c>
      <c r="AE7" s="68">
        <v>143271.54630888623</v>
      </c>
      <c r="AF7" s="68">
        <v>131701.53514439648</v>
      </c>
      <c r="AG7" s="68">
        <v>133939.10203577954</v>
      </c>
      <c r="AH7" s="68">
        <v>167922.6955097118</v>
      </c>
      <c r="AI7" s="68">
        <v>126871.81985048242</v>
      </c>
      <c r="AJ7" s="68">
        <v>139750.04984647853</v>
      </c>
      <c r="AK7" s="68">
        <v>124101.36187028739</v>
      </c>
      <c r="AL7" s="68">
        <v>138148.34338441445</v>
      </c>
      <c r="AM7" s="68">
        <v>165733.59996061248</v>
      </c>
      <c r="AN7" s="68">
        <v>1628982.7766284854</v>
      </c>
      <c r="AO7" s="68">
        <v>115384.98594132769</v>
      </c>
      <c r="AP7" s="68">
        <v>122654.51946680102</v>
      </c>
      <c r="AQ7" s="68">
        <v>140882.06728492535</v>
      </c>
      <c r="AR7" s="68">
        <v>127918.90582271307</v>
      </c>
      <c r="AS7" s="68">
        <v>129514.85208757602</v>
      </c>
      <c r="AT7" s="68">
        <v>153775.54804065113</v>
      </c>
      <c r="AU7" s="68">
        <v>150871.80328636445</v>
      </c>
      <c r="AV7" s="68">
        <v>143873.47575370665</v>
      </c>
      <c r="AW7" s="68">
        <v>141561.11050352181</v>
      </c>
      <c r="AX7" s="68">
        <v>147610.09387813945</v>
      </c>
      <c r="AY7" s="68">
        <v>151576.1560009213</v>
      </c>
      <c r="AZ7" s="68">
        <v>180906.96610899951</v>
      </c>
      <c r="BA7" s="68">
        <v>1706530.4841756474</v>
      </c>
      <c r="BB7" s="68">
        <v>130543.12813954792</v>
      </c>
    </row>
    <row r="8" spans="1:54" s="27" customFormat="1" ht="15.75" customHeight="1" x14ac:dyDescent="0.2">
      <c r="A8" s="112" t="s">
        <v>188</v>
      </c>
      <c r="B8" s="34">
        <v>4571.1264306816529</v>
      </c>
      <c r="C8" s="34">
        <v>4805.5900634644677</v>
      </c>
      <c r="D8" s="34">
        <v>4980.539660725135</v>
      </c>
      <c r="E8" s="34">
        <v>1546.505625389206</v>
      </c>
      <c r="F8" s="34">
        <v>2036.3355080677279</v>
      </c>
      <c r="G8" s="34">
        <v>7422.7743178816008</v>
      </c>
      <c r="H8" s="34">
        <v>2760.9460068456892</v>
      </c>
      <c r="I8" s="34">
        <v>2220.9196206917263</v>
      </c>
      <c r="J8" s="34">
        <v>2064.0681912040432</v>
      </c>
      <c r="K8" s="34">
        <v>1689.05572890858</v>
      </c>
      <c r="L8" s="34">
        <v>3169.9108293907257</v>
      </c>
      <c r="M8" s="34">
        <v>5973.6551910996814</v>
      </c>
      <c r="N8" s="34">
        <v>43241.427174350232</v>
      </c>
      <c r="O8" s="34">
        <v>1684.7248215313368</v>
      </c>
      <c r="P8" s="34">
        <v>2737.530923958162</v>
      </c>
      <c r="Q8" s="34">
        <v>14884.551029850139</v>
      </c>
      <c r="R8" s="34">
        <v>2061.2523181095326</v>
      </c>
      <c r="S8" s="34">
        <v>2246.5632122035981</v>
      </c>
      <c r="T8" s="34">
        <v>15611.779056530582</v>
      </c>
      <c r="U8" s="34">
        <v>2967.1187111678764</v>
      </c>
      <c r="V8" s="34">
        <v>2578.519695064173</v>
      </c>
      <c r="W8" s="34">
        <v>19812.06631305518</v>
      </c>
      <c r="X8" s="34">
        <v>2921.6625439100508</v>
      </c>
      <c r="Y8" s="34">
        <v>17915.057336748705</v>
      </c>
      <c r="Z8" s="34">
        <v>6574.006501377914</v>
      </c>
      <c r="AA8" s="34">
        <v>91994.832463507249</v>
      </c>
      <c r="AB8" s="34">
        <v>2905.2351021482782</v>
      </c>
      <c r="AC8" s="34">
        <v>18694.247605746768</v>
      </c>
      <c r="AD8" s="34">
        <v>4252.5462996331125</v>
      </c>
      <c r="AE8" s="34">
        <v>4395.3373114238721</v>
      </c>
      <c r="AF8" s="34">
        <v>3473.9785425508926</v>
      </c>
      <c r="AG8" s="34">
        <v>4634.2639609915277</v>
      </c>
      <c r="AH8" s="34">
        <v>4310.8862200199701</v>
      </c>
      <c r="AI8" s="34">
        <v>3579.2694529676787</v>
      </c>
      <c r="AJ8" s="34">
        <v>4850.7032115193433</v>
      </c>
      <c r="AK8" s="34">
        <v>3903.4824732087845</v>
      </c>
      <c r="AL8" s="34">
        <v>3850.3243535442066</v>
      </c>
      <c r="AM8" s="34">
        <v>9602.9717192980643</v>
      </c>
      <c r="AN8" s="34">
        <v>68453.246253052508</v>
      </c>
      <c r="AO8" s="34">
        <v>3768.3559706754372</v>
      </c>
      <c r="AP8" s="34">
        <v>5154.030359825716</v>
      </c>
      <c r="AQ8" s="34">
        <v>5402.8130264753381</v>
      </c>
      <c r="AR8" s="34">
        <v>10272.874835601753</v>
      </c>
      <c r="AS8" s="34">
        <v>10717.379127235165</v>
      </c>
      <c r="AT8" s="34">
        <v>12925.140756216175</v>
      </c>
      <c r="AU8" s="34">
        <v>8570.224828934508</v>
      </c>
      <c r="AV8" s="34">
        <v>8821.3451990344129</v>
      </c>
      <c r="AW8" s="34">
        <v>13707.999210649503</v>
      </c>
      <c r="AX8" s="34">
        <v>11696.378242687017</v>
      </c>
      <c r="AY8" s="34">
        <v>12576.178649563548</v>
      </c>
      <c r="AZ8" s="34">
        <v>18400.72618730981</v>
      </c>
      <c r="BA8" s="34">
        <v>122013.44639420838</v>
      </c>
      <c r="BB8" s="34">
        <v>32956.739371757685</v>
      </c>
    </row>
    <row r="9" spans="1:54" s="31" customFormat="1" ht="15.75" customHeight="1" x14ac:dyDescent="0.2">
      <c r="A9" s="111" t="s">
        <v>165</v>
      </c>
      <c r="B9" s="68">
        <v>17798.094542944029</v>
      </c>
      <c r="C9" s="68">
        <v>19774.085010081359</v>
      </c>
      <c r="D9" s="68">
        <v>22895.823890908752</v>
      </c>
      <c r="E9" s="68">
        <v>22073.986114355415</v>
      </c>
      <c r="F9" s="68">
        <v>18493.402701918731</v>
      </c>
      <c r="G9" s="68">
        <v>20917.452235780969</v>
      </c>
      <c r="H9" s="68">
        <v>22250.865607725966</v>
      </c>
      <c r="I9" s="68">
        <v>17304.931246364173</v>
      </c>
      <c r="J9" s="68">
        <v>25230.442360032397</v>
      </c>
      <c r="K9" s="68">
        <v>23137.993632225924</v>
      </c>
      <c r="L9" s="68">
        <v>20983.870616351218</v>
      </c>
      <c r="M9" s="68">
        <v>21861.06098082897</v>
      </c>
      <c r="N9" s="68">
        <v>252722.00893951795</v>
      </c>
      <c r="O9" s="68">
        <v>18113.208747105782</v>
      </c>
      <c r="P9" s="68">
        <v>20520.502694867137</v>
      </c>
      <c r="Q9" s="68">
        <v>19751.567738807404</v>
      </c>
      <c r="R9" s="68">
        <v>17758.150393494365</v>
      </c>
      <c r="S9" s="68">
        <v>17863.653427003996</v>
      </c>
      <c r="T9" s="68">
        <v>17807.233230701735</v>
      </c>
      <c r="U9" s="68">
        <v>21448.441081899658</v>
      </c>
      <c r="V9" s="68">
        <v>23327.173231267148</v>
      </c>
      <c r="W9" s="68">
        <v>21492.247927800243</v>
      </c>
      <c r="X9" s="68">
        <v>25022.396885819464</v>
      </c>
      <c r="Y9" s="68">
        <v>22147.107469256149</v>
      </c>
      <c r="Z9" s="68">
        <v>22362.835347186123</v>
      </c>
      <c r="AA9" s="68">
        <v>247614.5181752092</v>
      </c>
      <c r="AB9" s="68">
        <v>22657.726871917854</v>
      </c>
      <c r="AC9" s="68">
        <v>25364.280771126076</v>
      </c>
      <c r="AD9" s="68">
        <v>22180.580659781634</v>
      </c>
      <c r="AE9" s="68">
        <v>28129.674215433883</v>
      </c>
      <c r="AF9" s="68">
        <v>27600.155641737867</v>
      </c>
      <c r="AG9" s="68">
        <v>27211.17434291161</v>
      </c>
      <c r="AH9" s="68">
        <v>22095.05841962952</v>
      </c>
      <c r="AI9" s="68">
        <v>31866.745231407229</v>
      </c>
      <c r="AJ9" s="68">
        <v>25949.927543549005</v>
      </c>
      <c r="AK9" s="68">
        <v>25413.041155720599</v>
      </c>
      <c r="AL9" s="68">
        <v>25234.488816196837</v>
      </c>
      <c r="AM9" s="68">
        <v>30369.659917370656</v>
      </c>
      <c r="AN9" s="68">
        <v>314072.51358678279</v>
      </c>
      <c r="AO9" s="68">
        <v>25194.881109081907</v>
      </c>
      <c r="AP9" s="68">
        <v>27250.89887232161</v>
      </c>
      <c r="AQ9" s="68">
        <v>28435.154724386604</v>
      </c>
      <c r="AR9" s="68">
        <v>25692.462607411697</v>
      </c>
      <c r="AS9" s="68">
        <v>27490.719135552823</v>
      </c>
      <c r="AT9" s="68">
        <v>25937.933725376741</v>
      </c>
      <c r="AU9" s="68">
        <v>28147.031936350031</v>
      </c>
      <c r="AV9" s="68">
        <v>29354.196054890046</v>
      </c>
      <c r="AW9" s="68">
        <v>29574.737163620957</v>
      </c>
      <c r="AX9" s="68">
        <v>30322.625553818187</v>
      </c>
      <c r="AY9" s="68">
        <v>27000.76831989998</v>
      </c>
      <c r="AZ9" s="68">
        <v>29331.054328381029</v>
      </c>
      <c r="BA9" s="68">
        <v>333732.46353109158</v>
      </c>
      <c r="BB9" s="68">
        <v>26365.381847631936</v>
      </c>
    </row>
    <row r="10" spans="1:54" s="27" customFormat="1" ht="15.75" customHeight="1" x14ac:dyDescent="0.2">
      <c r="A10" s="112" t="s">
        <v>162</v>
      </c>
      <c r="B10" s="34">
        <v>5385.1102968752621</v>
      </c>
      <c r="C10" s="34">
        <v>5078.6616746851732</v>
      </c>
      <c r="D10" s="34">
        <v>5888.8655618472103</v>
      </c>
      <c r="E10" s="34">
        <v>6838.7482461029385</v>
      </c>
      <c r="F10" s="34">
        <v>5388.8595093114727</v>
      </c>
      <c r="G10" s="34">
        <v>6602.8640723183789</v>
      </c>
      <c r="H10" s="34">
        <v>6218.2888167514238</v>
      </c>
      <c r="I10" s="34">
        <v>7859.6751558155775</v>
      </c>
      <c r="J10" s="34">
        <v>8877.6773363532648</v>
      </c>
      <c r="K10" s="34">
        <v>16205.346706580836</v>
      </c>
      <c r="L10" s="34">
        <v>12319.116762117843</v>
      </c>
      <c r="M10" s="34">
        <v>9519.1586196499029</v>
      </c>
      <c r="N10" s="34">
        <v>96182.37275840927</v>
      </c>
      <c r="O10" s="34">
        <v>8756.2294504831698</v>
      </c>
      <c r="P10" s="34">
        <v>9103.5479597864905</v>
      </c>
      <c r="Q10" s="34">
        <v>9279.4293517912192</v>
      </c>
      <c r="R10" s="34">
        <v>10094.22437869382</v>
      </c>
      <c r="S10" s="34">
        <v>9810.29417783196</v>
      </c>
      <c r="T10" s="34">
        <v>11095.640145523741</v>
      </c>
      <c r="U10" s="34">
        <v>11384.483946427184</v>
      </c>
      <c r="V10" s="34">
        <v>11603.26972114711</v>
      </c>
      <c r="W10" s="34">
        <v>11669.160653601313</v>
      </c>
      <c r="X10" s="34">
        <v>12163.621839204012</v>
      </c>
      <c r="Y10" s="34">
        <v>13106.40458472283</v>
      </c>
      <c r="Z10" s="34">
        <v>15924.834893809062</v>
      </c>
      <c r="AA10" s="34">
        <v>133991.14110302192</v>
      </c>
      <c r="AB10" s="34">
        <v>14775.974937258319</v>
      </c>
      <c r="AC10" s="34">
        <v>15210.376855706732</v>
      </c>
      <c r="AD10" s="34">
        <v>16105.642038344926</v>
      </c>
      <c r="AE10" s="34">
        <v>16644.132770236705</v>
      </c>
      <c r="AF10" s="34">
        <v>18860.598803823046</v>
      </c>
      <c r="AG10" s="34">
        <v>15527.677249191587</v>
      </c>
      <c r="AH10" s="34">
        <v>17120.408099176173</v>
      </c>
      <c r="AI10" s="34">
        <v>19193.863095339177</v>
      </c>
      <c r="AJ10" s="34">
        <v>18910.266054604992</v>
      </c>
      <c r="AK10" s="34">
        <v>16868.932831623715</v>
      </c>
      <c r="AL10" s="34">
        <v>14299.096692965215</v>
      </c>
      <c r="AM10" s="34">
        <v>16762.973131966461</v>
      </c>
      <c r="AN10" s="34">
        <v>200279.94256023705</v>
      </c>
      <c r="AO10" s="34">
        <v>20876.942423682129</v>
      </c>
      <c r="AP10" s="34">
        <v>19609.682045567417</v>
      </c>
      <c r="AQ10" s="34">
        <v>20344.971819957089</v>
      </c>
      <c r="AR10" s="34">
        <v>23829.409895660538</v>
      </c>
      <c r="AS10" s="34">
        <v>21450.403484814597</v>
      </c>
      <c r="AT10" s="34">
        <v>20068.213366265631</v>
      </c>
      <c r="AU10" s="34">
        <v>23241.906282094118</v>
      </c>
      <c r="AV10" s="34">
        <v>23247.920646377275</v>
      </c>
      <c r="AW10" s="34">
        <v>22740.85770988412</v>
      </c>
      <c r="AX10" s="34">
        <v>25148.483514995321</v>
      </c>
      <c r="AY10" s="34">
        <v>19995.551544871483</v>
      </c>
      <c r="AZ10" s="34">
        <v>26747.657405839247</v>
      </c>
      <c r="BA10" s="34">
        <v>267302.00014000898</v>
      </c>
      <c r="BB10" s="34">
        <v>26324.448846392788</v>
      </c>
    </row>
    <row r="11" spans="1:54" s="31" customFormat="1" ht="15.75" customHeight="1" x14ac:dyDescent="0.2">
      <c r="A11" s="111" t="s">
        <v>158</v>
      </c>
      <c r="B11" s="68">
        <v>1636.5560565893009</v>
      </c>
      <c r="C11" s="68">
        <v>3207.120143298665</v>
      </c>
      <c r="D11" s="68">
        <v>3133.4576516471889</v>
      </c>
      <c r="E11" s="68">
        <v>3821.6197704075585</v>
      </c>
      <c r="F11" s="68">
        <v>4633.9973307777645</v>
      </c>
      <c r="G11" s="68">
        <v>4245.5463341540453</v>
      </c>
      <c r="H11" s="68">
        <v>3673.566479603915</v>
      </c>
      <c r="I11" s="68">
        <v>4308.6898879112914</v>
      </c>
      <c r="J11" s="68">
        <v>3321.3189310570442</v>
      </c>
      <c r="K11" s="68">
        <v>5580.3280678407718</v>
      </c>
      <c r="L11" s="68">
        <v>11382.856420258153</v>
      </c>
      <c r="M11" s="68">
        <v>6349.9140445696366</v>
      </c>
      <c r="N11" s="68">
        <v>55294.971118115347</v>
      </c>
      <c r="O11" s="68">
        <v>5269.3303789005904</v>
      </c>
      <c r="P11" s="68">
        <v>6109.0515785337102</v>
      </c>
      <c r="Q11" s="68">
        <v>5424.6093410545636</v>
      </c>
      <c r="R11" s="68">
        <v>5297.7213936313474</v>
      </c>
      <c r="S11" s="68">
        <v>5264.2040343673816</v>
      </c>
      <c r="T11" s="68">
        <v>5183.2126160416792</v>
      </c>
      <c r="U11" s="68">
        <v>5334.5411966726242</v>
      </c>
      <c r="V11" s="68">
        <v>4970.493020617705</v>
      </c>
      <c r="W11" s="68">
        <v>4930.2902003585577</v>
      </c>
      <c r="X11" s="68">
        <v>6376.2327454824044</v>
      </c>
      <c r="Y11" s="68">
        <v>7563.1465676144999</v>
      </c>
      <c r="Z11" s="68">
        <v>11181.357899621356</v>
      </c>
      <c r="AA11" s="68">
        <v>72904.190972896424</v>
      </c>
      <c r="AB11" s="68">
        <v>9041.3486685239732</v>
      </c>
      <c r="AC11" s="68">
        <v>8401.2480565443984</v>
      </c>
      <c r="AD11" s="68">
        <v>6191.4068210916093</v>
      </c>
      <c r="AE11" s="68">
        <v>6746.7644619776611</v>
      </c>
      <c r="AF11" s="68">
        <v>10602.62064634954</v>
      </c>
      <c r="AG11" s="68">
        <v>6880.2657695282924</v>
      </c>
      <c r="AH11" s="68">
        <v>11146.476183548653</v>
      </c>
      <c r="AI11" s="68">
        <v>9643.9619478366658</v>
      </c>
      <c r="AJ11" s="68">
        <v>9623.3384383971625</v>
      </c>
      <c r="AK11" s="68">
        <v>9179.2843362422445</v>
      </c>
      <c r="AL11" s="68">
        <v>9603.6232192858824</v>
      </c>
      <c r="AM11" s="68">
        <v>12782.608189382194</v>
      </c>
      <c r="AN11" s="68">
        <v>109842.94673870827</v>
      </c>
      <c r="AO11" s="68">
        <v>9492.0548459976817</v>
      </c>
      <c r="AP11" s="68">
        <v>8610.386607581042</v>
      </c>
      <c r="AQ11" s="68">
        <v>8373.3940685950292</v>
      </c>
      <c r="AR11" s="68">
        <v>15724.913645434393</v>
      </c>
      <c r="AS11" s="68">
        <v>8226.9618518575735</v>
      </c>
      <c r="AT11" s="68">
        <v>9398.744594998343</v>
      </c>
      <c r="AU11" s="68">
        <v>13099.220694033969</v>
      </c>
      <c r="AV11" s="68">
        <v>9336.9276555646065</v>
      </c>
      <c r="AW11" s="68">
        <v>8951.6896310600659</v>
      </c>
      <c r="AX11" s="68">
        <v>9848.2234624196008</v>
      </c>
      <c r="AY11" s="68">
        <v>9289.2262973840534</v>
      </c>
      <c r="AZ11" s="68">
        <v>12762.034830380173</v>
      </c>
      <c r="BA11" s="68">
        <v>123113.77818530654</v>
      </c>
      <c r="BB11" s="68">
        <v>17767.74873753206</v>
      </c>
    </row>
    <row r="12" spans="1:54" s="27" customFormat="1" ht="15.75" customHeight="1" x14ac:dyDescent="0.2">
      <c r="A12" s="112" t="s">
        <v>176</v>
      </c>
      <c r="B12" s="34">
        <v>9921.5664003238999</v>
      </c>
      <c r="C12" s="34">
        <v>11817.299647742268</v>
      </c>
      <c r="D12" s="34">
        <v>10012.249074962951</v>
      </c>
      <c r="E12" s="34">
        <v>6136.6553399218474</v>
      </c>
      <c r="F12" s="34">
        <v>9641.1258115251239</v>
      </c>
      <c r="G12" s="34">
        <v>10896.856202198129</v>
      </c>
      <c r="H12" s="34">
        <v>9003.1177071105722</v>
      </c>
      <c r="I12" s="34">
        <v>9623.7614625152619</v>
      </c>
      <c r="J12" s="34">
        <v>9107.1493060833745</v>
      </c>
      <c r="K12" s="34">
        <v>17788.961244702255</v>
      </c>
      <c r="L12" s="34">
        <v>18507.348114497032</v>
      </c>
      <c r="M12" s="34">
        <v>13320.633938056173</v>
      </c>
      <c r="N12" s="34">
        <v>135776.72424963888</v>
      </c>
      <c r="O12" s="34">
        <v>5785.9716666716822</v>
      </c>
      <c r="P12" s="34">
        <v>8613.9797891471371</v>
      </c>
      <c r="Q12" s="34">
        <v>7675.0069100652036</v>
      </c>
      <c r="R12" s="34">
        <v>9028.6423790156568</v>
      </c>
      <c r="S12" s="34">
        <v>10423.861440545861</v>
      </c>
      <c r="T12" s="34">
        <v>9834.462192382618</v>
      </c>
      <c r="U12" s="34">
        <v>13194.284468654057</v>
      </c>
      <c r="V12" s="34">
        <v>13647.099179438386</v>
      </c>
      <c r="W12" s="34">
        <v>16361.044870800899</v>
      </c>
      <c r="X12" s="34">
        <v>14948.192339488098</v>
      </c>
      <c r="Y12" s="34">
        <v>15363.22727169935</v>
      </c>
      <c r="Z12" s="34">
        <v>18184.879899335545</v>
      </c>
      <c r="AA12" s="34">
        <v>143060.65240724449</v>
      </c>
      <c r="AB12" s="34">
        <v>13568.360113261104</v>
      </c>
      <c r="AC12" s="34">
        <v>14489.124084430814</v>
      </c>
      <c r="AD12" s="34">
        <v>16119.569262448407</v>
      </c>
      <c r="AE12" s="34">
        <v>14287.54147518705</v>
      </c>
      <c r="AF12" s="34">
        <v>15784.43871093825</v>
      </c>
      <c r="AG12" s="34">
        <v>16377.801309341034</v>
      </c>
      <c r="AH12" s="34">
        <v>16956.900850200622</v>
      </c>
      <c r="AI12" s="34">
        <v>16680.102861227082</v>
      </c>
      <c r="AJ12" s="34">
        <v>15898.716058777121</v>
      </c>
      <c r="AK12" s="34">
        <v>15306.074639896269</v>
      </c>
      <c r="AL12" s="34">
        <v>16478.495582588101</v>
      </c>
      <c r="AM12" s="34">
        <v>16940.546129270195</v>
      </c>
      <c r="AN12" s="34">
        <v>188887.67107756608</v>
      </c>
      <c r="AO12" s="34">
        <v>15172.955321913219</v>
      </c>
      <c r="AP12" s="34">
        <v>13982.645380879128</v>
      </c>
      <c r="AQ12" s="34">
        <v>17656.797287368765</v>
      </c>
      <c r="AR12" s="34">
        <v>17271.654292028987</v>
      </c>
      <c r="AS12" s="34">
        <v>17180.152401162864</v>
      </c>
      <c r="AT12" s="34">
        <v>13214.986301170055</v>
      </c>
      <c r="AU12" s="34">
        <v>13772.177883366123</v>
      </c>
      <c r="AV12" s="34">
        <v>14409.586070779133</v>
      </c>
      <c r="AW12" s="34">
        <v>13749.152264079557</v>
      </c>
      <c r="AX12" s="34">
        <v>15477.84258948623</v>
      </c>
      <c r="AY12" s="34">
        <v>12130.90993128524</v>
      </c>
      <c r="AZ12" s="34">
        <v>23641.722139916219</v>
      </c>
      <c r="BA12" s="34">
        <v>187660.58186343551</v>
      </c>
      <c r="BB12" s="34">
        <v>17540.833157632245</v>
      </c>
    </row>
    <row r="13" spans="1:54" s="27" customFormat="1" ht="15.75" customHeight="1" x14ac:dyDescent="0.2">
      <c r="A13" s="111" t="s">
        <v>163</v>
      </c>
      <c r="B13" s="68">
        <v>7428.2271201833055</v>
      </c>
      <c r="C13" s="68">
        <v>6934.9807719181117</v>
      </c>
      <c r="D13" s="68">
        <v>8199.4468502986329</v>
      </c>
      <c r="E13" s="68">
        <v>9410.0619531783414</v>
      </c>
      <c r="F13" s="68">
        <v>8951.4366191005593</v>
      </c>
      <c r="G13" s="68">
        <v>8461.4891323796091</v>
      </c>
      <c r="H13" s="68">
        <v>10079.774136242318</v>
      </c>
      <c r="I13" s="68">
        <v>9681.4016629532598</v>
      </c>
      <c r="J13" s="68">
        <v>12095.400833308709</v>
      </c>
      <c r="K13" s="68">
        <v>13192.976135429602</v>
      </c>
      <c r="L13" s="68">
        <v>14910.984532998751</v>
      </c>
      <c r="M13" s="68">
        <v>12868.011982494856</v>
      </c>
      <c r="N13" s="68">
        <v>122214.19173048605</v>
      </c>
      <c r="O13" s="68">
        <v>9183.5897630260151</v>
      </c>
      <c r="P13" s="68">
        <v>8832.9588365877371</v>
      </c>
      <c r="Q13" s="68">
        <v>9826.8079938558076</v>
      </c>
      <c r="R13" s="68">
        <v>9674.9257761012104</v>
      </c>
      <c r="S13" s="68">
        <v>9975.4865330195316</v>
      </c>
      <c r="T13" s="68">
        <v>11992.595863318111</v>
      </c>
      <c r="U13" s="68">
        <v>12037.006336396482</v>
      </c>
      <c r="V13" s="68">
        <v>12201.267842836785</v>
      </c>
      <c r="W13" s="68">
        <v>14026.380851907192</v>
      </c>
      <c r="X13" s="68">
        <v>14956.835223353484</v>
      </c>
      <c r="Y13" s="68">
        <v>12617.35072804678</v>
      </c>
      <c r="Z13" s="68">
        <v>19244.461906241602</v>
      </c>
      <c r="AA13" s="68">
        <v>144569.66765469074</v>
      </c>
      <c r="AB13" s="68">
        <v>13063.666687848605</v>
      </c>
      <c r="AC13" s="68">
        <v>14695.121960176275</v>
      </c>
      <c r="AD13" s="68">
        <v>17246.659068067263</v>
      </c>
      <c r="AE13" s="68">
        <v>16505.885252033659</v>
      </c>
      <c r="AF13" s="68">
        <v>17197.87102363717</v>
      </c>
      <c r="AG13" s="68">
        <v>16990.247038987531</v>
      </c>
      <c r="AH13" s="68">
        <v>17470.943151019987</v>
      </c>
      <c r="AI13" s="68">
        <v>17638.084296250963</v>
      </c>
      <c r="AJ13" s="68">
        <v>16691.261285666045</v>
      </c>
      <c r="AK13" s="68">
        <v>16630.730310366856</v>
      </c>
      <c r="AL13" s="68">
        <v>14893.079355745742</v>
      </c>
      <c r="AM13" s="68">
        <v>21382.754478829476</v>
      </c>
      <c r="AN13" s="68">
        <v>200406.30390862958</v>
      </c>
      <c r="AO13" s="68">
        <v>15451.701491740423</v>
      </c>
      <c r="AP13" s="68">
        <v>15420.111023934602</v>
      </c>
      <c r="AQ13" s="68">
        <v>16477.682245657721</v>
      </c>
      <c r="AR13" s="68">
        <v>19566.844463796046</v>
      </c>
      <c r="AS13" s="68">
        <v>17969.397159605687</v>
      </c>
      <c r="AT13" s="68">
        <v>19360.987692056744</v>
      </c>
      <c r="AU13" s="68">
        <v>19222.456445725315</v>
      </c>
      <c r="AV13" s="68">
        <v>24938.923360087334</v>
      </c>
      <c r="AW13" s="68">
        <v>20492.628513421598</v>
      </c>
      <c r="AX13" s="68">
        <v>20769.370549255324</v>
      </c>
      <c r="AY13" s="68">
        <v>18750.4359780513</v>
      </c>
      <c r="AZ13" s="68">
        <v>31460.096842484887</v>
      </c>
      <c r="BA13" s="68">
        <v>239880.63576581699</v>
      </c>
      <c r="BB13" s="68">
        <v>17220.917959554637</v>
      </c>
    </row>
    <row r="14" spans="1:54" s="31" customFormat="1" ht="15.75" customHeight="1" x14ac:dyDescent="0.2">
      <c r="A14" s="112" t="s">
        <v>164</v>
      </c>
      <c r="B14" s="34">
        <v>9513.272217253103</v>
      </c>
      <c r="C14" s="34">
        <v>9821.3119135377547</v>
      </c>
      <c r="D14" s="34">
        <v>12237.149945391684</v>
      </c>
      <c r="E14" s="34">
        <v>10227.404190159617</v>
      </c>
      <c r="F14" s="34">
        <v>10096.395571574492</v>
      </c>
      <c r="G14" s="34">
        <v>13347.613188266914</v>
      </c>
      <c r="H14" s="34">
        <v>9201.3385624050698</v>
      </c>
      <c r="I14" s="34">
        <v>12881.811166033747</v>
      </c>
      <c r="J14" s="34">
        <v>19787.644990550678</v>
      </c>
      <c r="K14" s="34">
        <v>21915.325704354855</v>
      </c>
      <c r="L14" s="34">
        <v>18757.988944156619</v>
      </c>
      <c r="M14" s="34">
        <v>37938.258516506088</v>
      </c>
      <c r="N14" s="34">
        <v>185725.51491019063</v>
      </c>
      <c r="O14" s="34">
        <v>16731.556717145329</v>
      </c>
      <c r="P14" s="34">
        <v>13434.768392370568</v>
      </c>
      <c r="Q14" s="34">
        <v>13348.67454662258</v>
      </c>
      <c r="R14" s="34">
        <v>16541.398851469523</v>
      </c>
      <c r="S14" s="34">
        <v>20924.007728710181</v>
      </c>
      <c r="T14" s="34">
        <v>17405.372146981856</v>
      </c>
      <c r="U14" s="34">
        <v>17250.339940976472</v>
      </c>
      <c r="V14" s="34">
        <v>19029.683641700092</v>
      </c>
      <c r="W14" s="34">
        <v>20699.560069196516</v>
      </c>
      <c r="X14" s="34">
        <v>20764.971832859239</v>
      </c>
      <c r="Y14" s="34">
        <v>21997.466736263461</v>
      </c>
      <c r="Z14" s="34">
        <v>23033.610514882537</v>
      </c>
      <c r="AA14" s="34">
        <v>221161.41111917834</v>
      </c>
      <c r="AB14" s="34">
        <v>18690.388518462121</v>
      </c>
      <c r="AC14" s="34">
        <v>16869.211096767638</v>
      </c>
      <c r="AD14" s="34">
        <v>15548.882104137707</v>
      </c>
      <c r="AE14" s="34">
        <v>17214.902180520774</v>
      </c>
      <c r="AF14" s="34">
        <v>14239.402396756037</v>
      </c>
      <c r="AG14" s="34">
        <v>14445.976387139894</v>
      </c>
      <c r="AH14" s="34">
        <v>14868.059120099329</v>
      </c>
      <c r="AI14" s="34">
        <v>11803.523479841706</v>
      </c>
      <c r="AJ14" s="34">
        <v>16610.380427648874</v>
      </c>
      <c r="AK14" s="34">
        <v>15599.671488444446</v>
      </c>
      <c r="AL14" s="34">
        <v>15486.531674040692</v>
      </c>
      <c r="AM14" s="34">
        <v>19986.596761606139</v>
      </c>
      <c r="AN14" s="34">
        <v>191363.52563546534</v>
      </c>
      <c r="AO14" s="34">
        <v>15592.47330598012</v>
      </c>
      <c r="AP14" s="34">
        <v>14201.202533945427</v>
      </c>
      <c r="AQ14" s="34">
        <v>15108.709228359849</v>
      </c>
      <c r="AR14" s="34">
        <v>16296.622167812242</v>
      </c>
      <c r="AS14" s="34">
        <v>13701.542806027526</v>
      </c>
      <c r="AT14" s="34">
        <v>14468.769341848416</v>
      </c>
      <c r="AU14" s="34">
        <v>13778.824009799913</v>
      </c>
      <c r="AV14" s="34">
        <v>16288.080705661669</v>
      </c>
      <c r="AW14" s="34">
        <v>15744.958457115536</v>
      </c>
      <c r="AX14" s="34">
        <v>16683.300825807888</v>
      </c>
      <c r="AY14" s="34">
        <v>16021.758499104199</v>
      </c>
      <c r="AZ14" s="34">
        <v>17885.271447857958</v>
      </c>
      <c r="BA14" s="34">
        <v>185771.51332932073</v>
      </c>
      <c r="BB14" s="34">
        <v>16657.740339136253</v>
      </c>
    </row>
    <row r="15" spans="1:54" s="27" customFormat="1" ht="15.75" customHeight="1" x14ac:dyDescent="0.2">
      <c r="A15" s="111" t="s">
        <v>177</v>
      </c>
      <c r="B15" s="68">
        <v>1190.6692658408342</v>
      </c>
      <c r="C15" s="68">
        <v>1531.5357239431819</v>
      </c>
      <c r="D15" s="68">
        <v>2066.9053390757513</v>
      </c>
      <c r="E15" s="68">
        <v>2055.6746644197106</v>
      </c>
      <c r="F15" s="68">
        <v>1736.1232222497431</v>
      </c>
      <c r="G15" s="68">
        <v>1824.8870025355529</v>
      </c>
      <c r="H15" s="68">
        <v>2104.7123904687355</v>
      </c>
      <c r="I15" s="68">
        <v>2245.0875190443335</v>
      </c>
      <c r="J15" s="68">
        <v>2554.8544529102537</v>
      </c>
      <c r="K15" s="68">
        <v>2714.646564988032</v>
      </c>
      <c r="L15" s="68">
        <v>2787.1574539130024</v>
      </c>
      <c r="M15" s="68">
        <v>3781.5124517989084</v>
      </c>
      <c r="N15" s="68">
        <v>26593.766051188039</v>
      </c>
      <c r="O15" s="68">
        <v>2607.9054769430813</v>
      </c>
      <c r="P15" s="68">
        <v>3082.6535918115592</v>
      </c>
      <c r="Q15" s="68">
        <v>2386.0833787476322</v>
      </c>
      <c r="R15" s="68">
        <v>1762.5244067640911</v>
      </c>
      <c r="S15" s="68">
        <v>2637.6703500155832</v>
      </c>
      <c r="T15" s="68">
        <v>2798.3618377820076</v>
      </c>
      <c r="U15" s="68">
        <v>2363.5099550951013</v>
      </c>
      <c r="V15" s="68">
        <v>3144.3731754835394</v>
      </c>
      <c r="W15" s="68">
        <v>2480.5835943705079</v>
      </c>
      <c r="X15" s="68">
        <v>2978.8637601348696</v>
      </c>
      <c r="Y15" s="68">
        <v>3962.0122015357138</v>
      </c>
      <c r="Z15" s="68">
        <v>3145.506482155522</v>
      </c>
      <c r="AA15" s="68">
        <v>33350.04821083921</v>
      </c>
      <c r="AB15" s="68">
        <v>2791.1242345400719</v>
      </c>
      <c r="AC15" s="68">
        <v>2736.9154243976541</v>
      </c>
      <c r="AD15" s="68">
        <v>2694.6710274615875</v>
      </c>
      <c r="AE15" s="68">
        <v>4100.8715498530764</v>
      </c>
      <c r="AF15" s="68">
        <v>5100.6220333607589</v>
      </c>
      <c r="AG15" s="68">
        <v>3397.240573790868</v>
      </c>
      <c r="AH15" s="68">
        <v>3949.3146646862383</v>
      </c>
      <c r="AI15" s="68">
        <v>3418.55004374288</v>
      </c>
      <c r="AJ15" s="68">
        <v>3064.6027981427769</v>
      </c>
      <c r="AK15" s="68">
        <v>3416.4185180740183</v>
      </c>
      <c r="AL15" s="68">
        <v>4671.8660131739471</v>
      </c>
      <c r="AM15" s="68">
        <v>5654.0490737026512</v>
      </c>
      <c r="AN15" s="68">
        <v>44996.245954926519</v>
      </c>
      <c r="AO15" s="68">
        <v>3610.6910202068234</v>
      </c>
      <c r="AP15" s="68">
        <v>13544.961542654346</v>
      </c>
      <c r="AQ15" s="68">
        <v>11998.634742174356</v>
      </c>
      <c r="AR15" s="68">
        <v>12552.48372762402</v>
      </c>
      <c r="AS15" s="68">
        <v>11425.373865793716</v>
      </c>
      <c r="AT15" s="68">
        <v>11004.594152410724</v>
      </c>
      <c r="AU15" s="68">
        <v>11353.36080280139</v>
      </c>
      <c r="AV15" s="68">
        <v>9324.0699511978055</v>
      </c>
      <c r="AW15" s="68">
        <v>12903.234195397908</v>
      </c>
      <c r="AX15" s="68">
        <v>12499.764435167226</v>
      </c>
      <c r="AY15" s="68">
        <v>21751.344493795419</v>
      </c>
      <c r="AZ15" s="68">
        <v>22890.843312789493</v>
      </c>
      <c r="BA15" s="68">
        <v>154859.35624201319</v>
      </c>
      <c r="BB15" s="68">
        <v>12604.379227678113</v>
      </c>
    </row>
    <row r="16" spans="1:54" s="31" customFormat="1" ht="15.75" customHeight="1" x14ac:dyDescent="0.2">
      <c r="A16" s="112" t="s">
        <v>166</v>
      </c>
      <c r="B16" s="34">
        <v>5715.5055041572505</v>
      </c>
      <c r="C16" s="34">
        <v>6697.6675129805435</v>
      </c>
      <c r="D16" s="34">
        <v>7185.3410923189967</v>
      </c>
      <c r="E16" s="34">
        <v>6999.9833637031197</v>
      </c>
      <c r="F16" s="34">
        <v>5094.8487584479608</v>
      </c>
      <c r="G16" s="34">
        <v>5702.7620565962525</v>
      </c>
      <c r="H16" s="34">
        <v>5790.0564083331701</v>
      </c>
      <c r="I16" s="34">
        <v>5171.3990696029095</v>
      </c>
      <c r="J16" s="34">
        <v>10491.120297921507</v>
      </c>
      <c r="K16" s="34">
        <v>12965.412338222928</v>
      </c>
      <c r="L16" s="34">
        <v>12203.2197686281</v>
      </c>
      <c r="M16" s="34">
        <v>7281.3317564339923</v>
      </c>
      <c r="N16" s="34">
        <v>91298.647927346727</v>
      </c>
      <c r="O16" s="34">
        <v>5989.2752832771839</v>
      </c>
      <c r="P16" s="34">
        <v>5753.2229361689961</v>
      </c>
      <c r="Q16" s="34">
        <v>5969.6436098343056</v>
      </c>
      <c r="R16" s="34">
        <v>5839.156860830074</v>
      </c>
      <c r="S16" s="34">
        <v>6081.798353250997</v>
      </c>
      <c r="T16" s="34">
        <v>8289.3491227071954</v>
      </c>
      <c r="U16" s="34">
        <v>7166.7852574493536</v>
      </c>
      <c r="V16" s="34">
        <v>7966.5189173821127</v>
      </c>
      <c r="W16" s="34">
        <v>7328.0383453300465</v>
      </c>
      <c r="X16" s="34">
        <v>7191.5072130478511</v>
      </c>
      <c r="Y16" s="34">
        <v>7933.2826527716798</v>
      </c>
      <c r="Z16" s="34">
        <v>8785.6624505697782</v>
      </c>
      <c r="AA16" s="34">
        <v>84294.241002619572</v>
      </c>
      <c r="AB16" s="34">
        <v>8530.0378043148103</v>
      </c>
      <c r="AC16" s="34">
        <v>8703.3382190509692</v>
      </c>
      <c r="AD16" s="34">
        <v>7516.09434037763</v>
      </c>
      <c r="AE16" s="34">
        <v>8060.0710483676648</v>
      </c>
      <c r="AF16" s="34">
        <v>9728.6649927481722</v>
      </c>
      <c r="AG16" s="34">
        <v>8127.1582520715228</v>
      </c>
      <c r="AH16" s="34">
        <v>8255.4043730859121</v>
      </c>
      <c r="AI16" s="34">
        <v>9749.0321342351799</v>
      </c>
      <c r="AJ16" s="34">
        <v>9047.3574216198849</v>
      </c>
      <c r="AK16" s="34">
        <v>8756.6887164752316</v>
      </c>
      <c r="AL16" s="34">
        <v>7205.9508434815016</v>
      </c>
      <c r="AM16" s="34">
        <v>10258.392583294893</v>
      </c>
      <c r="AN16" s="34">
        <v>103938.19072912337</v>
      </c>
      <c r="AO16" s="34">
        <v>9328.0385628922049</v>
      </c>
      <c r="AP16" s="34">
        <v>10080.296030717429</v>
      </c>
      <c r="AQ16" s="34">
        <v>8278.1515245258215</v>
      </c>
      <c r="AR16" s="34">
        <v>10788.714704246939</v>
      </c>
      <c r="AS16" s="34">
        <v>10205.076866712028</v>
      </c>
      <c r="AT16" s="34">
        <v>9764.5101847822625</v>
      </c>
      <c r="AU16" s="34">
        <v>11083.727681057202</v>
      </c>
      <c r="AV16" s="34">
        <v>10560.117696885691</v>
      </c>
      <c r="AW16" s="34">
        <v>11629.327532525016</v>
      </c>
      <c r="AX16" s="34">
        <v>11938.927916312679</v>
      </c>
      <c r="AY16" s="34">
        <v>9655.680874759546</v>
      </c>
      <c r="AZ16" s="34">
        <v>13128.080514152309</v>
      </c>
      <c r="BA16" s="34">
        <v>126440.65008956913</v>
      </c>
      <c r="BB16" s="34">
        <v>11837.007478760674</v>
      </c>
    </row>
    <row r="17" spans="1:54" s="31" customFormat="1" ht="15.75" customHeight="1" x14ac:dyDescent="0.2">
      <c r="A17" s="111" t="s">
        <v>189</v>
      </c>
      <c r="B17" s="68">
        <v>6908.1807125038595</v>
      </c>
      <c r="C17" s="68">
        <v>10139.786794236838</v>
      </c>
      <c r="D17" s="68">
        <v>11400.742012314628</v>
      </c>
      <c r="E17" s="68">
        <v>11034.553024506844</v>
      </c>
      <c r="F17" s="68">
        <v>10287.345272300367</v>
      </c>
      <c r="G17" s="68">
        <v>10522.473987262876</v>
      </c>
      <c r="H17" s="68">
        <v>8907.7888816692339</v>
      </c>
      <c r="I17" s="68">
        <v>11002.404897738037</v>
      </c>
      <c r="J17" s="68">
        <v>11467.638747389003</v>
      </c>
      <c r="K17" s="68">
        <v>13664.369202168731</v>
      </c>
      <c r="L17" s="68">
        <v>12615.694322225834</v>
      </c>
      <c r="M17" s="68">
        <v>14177.517307797376</v>
      </c>
      <c r="N17" s="68">
        <v>132128.49516211366</v>
      </c>
      <c r="O17" s="68">
        <v>8727.7295162963528</v>
      </c>
      <c r="P17" s="68">
        <v>8690.4293830302704</v>
      </c>
      <c r="Q17" s="68">
        <v>11460.09345981618</v>
      </c>
      <c r="R17" s="68">
        <v>8362.1171610878628</v>
      </c>
      <c r="S17" s="68">
        <v>8621.0214649762474</v>
      </c>
      <c r="T17" s="68">
        <v>9765.3558774543872</v>
      </c>
      <c r="U17" s="68">
        <v>7754.9817745188348</v>
      </c>
      <c r="V17" s="68">
        <v>9257.8716352662177</v>
      </c>
      <c r="W17" s="68">
        <v>14133.213113646048</v>
      </c>
      <c r="X17" s="68">
        <v>9129.7619023062889</v>
      </c>
      <c r="Y17" s="68">
        <v>8970.6158109156659</v>
      </c>
      <c r="Z17" s="68">
        <v>15865.076878711336</v>
      </c>
      <c r="AA17" s="68">
        <v>120738.2679780257</v>
      </c>
      <c r="AB17" s="68">
        <v>10683.222515071122</v>
      </c>
      <c r="AC17" s="68">
        <v>12090.651944668485</v>
      </c>
      <c r="AD17" s="68">
        <v>10862.379528056541</v>
      </c>
      <c r="AE17" s="68">
        <v>10227.172510407339</v>
      </c>
      <c r="AF17" s="68">
        <v>10004.668410063123</v>
      </c>
      <c r="AG17" s="68">
        <v>11221.898848742596</v>
      </c>
      <c r="AH17" s="68">
        <v>10241.354096198173</v>
      </c>
      <c r="AI17" s="68">
        <v>8707.4260302586827</v>
      </c>
      <c r="AJ17" s="68">
        <v>11815.038919590363</v>
      </c>
      <c r="AK17" s="68">
        <v>10705.620700934474</v>
      </c>
      <c r="AL17" s="68">
        <v>10871.003058606655</v>
      </c>
      <c r="AM17" s="68">
        <v>12081.261892688965</v>
      </c>
      <c r="AN17" s="68">
        <v>129511.69845528652</v>
      </c>
      <c r="AO17" s="68">
        <v>11615.901071025864</v>
      </c>
      <c r="AP17" s="68">
        <v>11614.047893021965</v>
      </c>
      <c r="AQ17" s="68">
        <v>12022.658832969204</v>
      </c>
      <c r="AR17" s="68">
        <v>10106.415498123943</v>
      </c>
      <c r="AS17" s="68">
        <v>11937.891173293872</v>
      </c>
      <c r="AT17" s="68">
        <v>15754.702120273674</v>
      </c>
      <c r="AU17" s="68">
        <v>11414.257409203346</v>
      </c>
      <c r="AV17" s="68">
        <v>10692.177923734233</v>
      </c>
      <c r="AW17" s="68">
        <v>13180.887288366197</v>
      </c>
      <c r="AX17" s="68">
        <v>10686.683328565241</v>
      </c>
      <c r="AY17" s="68">
        <v>13647.483812825903</v>
      </c>
      <c r="AZ17" s="68">
        <v>16147.554069416085</v>
      </c>
      <c r="BA17" s="68">
        <v>148820.66042081951</v>
      </c>
      <c r="BB17" s="68">
        <v>10481.620508170648</v>
      </c>
    </row>
    <row r="18" spans="1:54" s="31" customFormat="1" ht="15.75" customHeight="1" x14ac:dyDescent="0.2">
      <c r="A18" s="112" t="s">
        <v>179</v>
      </c>
      <c r="B18" s="34">
        <v>4526.5048984539617</v>
      </c>
      <c r="C18" s="34">
        <v>2661.7081505652282</v>
      </c>
      <c r="D18" s="34">
        <v>4913.2185442920545</v>
      </c>
      <c r="E18" s="34">
        <v>6477.7241231305616</v>
      </c>
      <c r="F18" s="34">
        <v>3765.2652918586878</v>
      </c>
      <c r="G18" s="34">
        <v>5413.6774844601987</v>
      </c>
      <c r="H18" s="34">
        <v>3920.3700344706917</v>
      </c>
      <c r="I18" s="34">
        <v>3626.453009424496</v>
      </c>
      <c r="J18" s="34">
        <v>3357.5538534720031</v>
      </c>
      <c r="K18" s="34">
        <v>4546.1654035682595</v>
      </c>
      <c r="L18" s="34">
        <v>2175.7232180661654</v>
      </c>
      <c r="M18" s="34">
        <v>6647.713101865691</v>
      </c>
      <c r="N18" s="34">
        <v>52032.077113627995</v>
      </c>
      <c r="O18" s="34">
        <v>3817.0512861209695</v>
      </c>
      <c r="P18" s="34">
        <v>2415.7970482681803</v>
      </c>
      <c r="Q18" s="34">
        <v>5368.1081405576333</v>
      </c>
      <c r="R18" s="34">
        <v>5528.0000628117568</v>
      </c>
      <c r="S18" s="34">
        <v>10415.886486807567</v>
      </c>
      <c r="T18" s="34">
        <v>5301.2222082185781</v>
      </c>
      <c r="U18" s="34">
        <v>7741.8997040567328</v>
      </c>
      <c r="V18" s="34">
        <v>5519.5860966110831</v>
      </c>
      <c r="W18" s="34">
        <v>7516.4966060856841</v>
      </c>
      <c r="X18" s="34">
        <v>5743.1430417395022</v>
      </c>
      <c r="Y18" s="34">
        <v>5867.8408479604568</v>
      </c>
      <c r="Z18" s="34">
        <v>5306.2213303562503</v>
      </c>
      <c r="AA18" s="34">
        <v>70541.252859594388</v>
      </c>
      <c r="AB18" s="34">
        <v>5846.3188462995204</v>
      </c>
      <c r="AC18" s="34">
        <v>5859.0903291736222</v>
      </c>
      <c r="AD18" s="34">
        <v>6477.9574605627431</v>
      </c>
      <c r="AE18" s="34">
        <v>6795.122443903957</v>
      </c>
      <c r="AF18" s="34">
        <v>5840.6213930519161</v>
      </c>
      <c r="AG18" s="34">
        <v>6252.3023045678528</v>
      </c>
      <c r="AH18" s="34">
        <v>6701.7359840913614</v>
      </c>
      <c r="AI18" s="34">
        <v>6697.0234688127484</v>
      </c>
      <c r="AJ18" s="34">
        <v>6692.4823572945079</v>
      </c>
      <c r="AK18" s="34">
        <v>6788.9329728177872</v>
      </c>
      <c r="AL18" s="34">
        <v>5209.0519423282603</v>
      </c>
      <c r="AM18" s="34">
        <v>7290.3108005091362</v>
      </c>
      <c r="AN18" s="34">
        <v>76450.950303413425</v>
      </c>
      <c r="AO18" s="34">
        <v>5462.4368487595593</v>
      </c>
      <c r="AP18" s="34">
        <v>6157.0503518695714</v>
      </c>
      <c r="AQ18" s="34">
        <v>5911.868003325535</v>
      </c>
      <c r="AR18" s="34">
        <v>6049.3526094209228</v>
      </c>
      <c r="AS18" s="34">
        <v>5798.6501339398301</v>
      </c>
      <c r="AT18" s="34">
        <v>5924.5771838511819</v>
      </c>
      <c r="AU18" s="34">
        <v>7825.9853743643052</v>
      </c>
      <c r="AV18" s="34">
        <v>5684.4025763658128</v>
      </c>
      <c r="AW18" s="34">
        <v>6702.6805282325404</v>
      </c>
      <c r="AX18" s="34">
        <v>6466.4596039752378</v>
      </c>
      <c r="AY18" s="34">
        <v>5820.2561946727355</v>
      </c>
      <c r="AZ18" s="34">
        <v>9071.7456400242227</v>
      </c>
      <c r="BA18" s="34">
        <v>76875.465048801445</v>
      </c>
      <c r="BB18" s="34">
        <v>6045.1847096647125</v>
      </c>
    </row>
    <row r="19" spans="1:54" s="31" customFormat="1" ht="15.75" customHeight="1" x14ac:dyDescent="0.2">
      <c r="A19" s="111" t="s">
        <v>190</v>
      </c>
      <c r="B19" s="68">
        <v>1002.610718286674</v>
      </c>
      <c r="C19" s="68">
        <v>1491.5421847238836</v>
      </c>
      <c r="D19" s="68">
        <v>1609.3916065014839</v>
      </c>
      <c r="E19" s="68">
        <v>1892.5312590463125</v>
      </c>
      <c r="F19" s="68">
        <v>1935.8318940961121</v>
      </c>
      <c r="G19" s="68">
        <v>1949.6875927512026</v>
      </c>
      <c r="H19" s="68">
        <v>2464.3577294807642</v>
      </c>
      <c r="I19" s="68">
        <v>2292.6103545203214</v>
      </c>
      <c r="J19" s="68">
        <v>2703.8140800888468</v>
      </c>
      <c r="K19" s="68">
        <v>2600.3563713409367</v>
      </c>
      <c r="L19" s="68">
        <v>2679.7964977223919</v>
      </c>
      <c r="M19" s="68">
        <v>4845.2357369528736</v>
      </c>
      <c r="N19" s="68">
        <v>27467.766025511803</v>
      </c>
      <c r="O19" s="68">
        <v>1175.5644404114289</v>
      </c>
      <c r="P19" s="68">
        <v>3100.2771640264518</v>
      </c>
      <c r="Q19" s="68">
        <v>3859.2357995791467</v>
      </c>
      <c r="R19" s="68">
        <v>3862.7908831677232</v>
      </c>
      <c r="S19" s="68">
        <v>6357.4101289473083</v>
      </c>
      <c r="T19" s="68">
        <v>4550.5304014067387</v>
      </c>
      <c r="U19" s="68">
        <v>4766.2828323401482</v>
      </c>
      <c r="V19" s="68">
        <v>5504.3111768988283</v>
      </c>
      <c r="W19" s="68">
        <v>5415.7717167710098</v>
      </c>
      <c r="X19" s="68">
        <v>5376.4738921748476</v>
      </c>
      <c r="Y19" s="68">
        <v>6782.9109091380196</v>
      </c>
      <c r="Z19" s="68">
        <v>8198.8421210591823</v>
      </c>
      <c r="AA19" s="68">
        <v>58950.401465920841</v>
      </c>
      <c r="AB19" s="68">
        <v>2010.8759695152953</v>
      </c>
      <c r="AC19" s="68">
        <v>4965.2048232814841</v>
      </c>
      <c r="AD19" s="68">
        <v>5291.5575904059369</v>
      </c>
      <c r="AE19" s="68">
        <v>5385.4454087349859</v>
      </c>
      <c r="AF19" s="68">
        <v>5492.6071841985131</v>
      </c>
      <c r="AG19" s="68">
        <v>4629.2505459694739</v>
      </c>
      <c r="AH19" s="68">
        <v>6176.2113309261977</v>
      </c>
      <c r="AI19" s="68">
        <v>6117.0190270815465</v>
      </c>
      <c r="AJ19" s="68">
        <v>6346.7007110638551</v>
      </c>
      <c r="AK19" s="68">
        <v>6039.370086151921</v>
      </c>
      <c r="AL19" s="68">
        <v>5992.6526299760444</v>
      </c>
      <c r="AM19" s="68">
        <v>12897.502170265159</v>
      </c>
      <c r="AN19" s="68">
        <v>71344.397477570397</v>
      </c>
      <c r="AO19" s="68">
        <v>3812.8108979104186</v>
      </c>
      <c r="AP19" s="68">
        <v>5113.6273452924615</v>
      </c>
      <c r="AQ19" s="68">
        <v>7148.787968136734</v>
      </c>
      <c r="AR19" s="68">
        <v>12506.422039782628</v>
      </c>
      <c r="AS19" s="68">
        <v>9766.2940300424871</v>
      </c>
      <c r="AT19" s="68">
        <v>8531.1917617400304</v>
      </c>
      <c r="AU19" s="68">
        <v>13309.511612655753</v>
      </c>
      <c r="AV19" s="68">
        <v>5941.018433445638</v>
      </c>
      <c r="AW19" s="68">
        <v>17524.406125930982</v>
      </c>
      <c r="AX19" s="68">
        <v>13200.176162033471</v>
      </c>
      <c r="AY19" s="68">
        <v>6461.4311685910625</v>
      </c>
      <c r="AZ19" s="68">
        <v>29390.538792364503</v>
      </c>
      <c r="BA19" s="68">
        <v>132706.21633792616</v>
      </c>
      <c r="BB19" s="68">
        <v>4461.6965481422767</v>
      </c>
    </row>
    <row r="20" spans="1:54" s="31" customFormat="1" ht="15.75" customHeight="1" x14ac:dyDescent="0.2">
      <c r="A20" s="112" t="s">
        <v>159</v>
      </c>
      <c r="B20" s="34">
        <v>3685.1524057550669</v>
      </c>
      <c r="C20" s="34">
        <v>4400.4809289005625</v>
      </c>
      <c r="D20" s="34">
        <v>5420.4231112548705</v>
      </c>
      <c r="E20" s="34">
        <v>4523.0011637281705</v>
      </c>
      <c r="F20" s="34">
        <v>4351.6204491357985</v>
      </c>
      <c r="G20" s="34">
        <v>4896.0466896086291</v>
      </c>
      <c r="H20" s="34">
        <v>4470.1669762498022</v>
      </c>
      <c r="I20" s="34">
        <v>3817.8107890472625</v>
      </c>
      <c r="J20" s="34">
        <v>4524.0526730635238</v>
      </c>
      <c r="K20" s="34">
        <v>4533.2583099210715</v>
      </c>
      <c r="L20" s="34">
        <v>5611.0560852939025</v>
      </c>
      <c r="M20" s="34">
        <v>6567.3908516612382</v>
      </c>
      <c r="N20" s="34">
        <v>56800.460433619897</v>
      </c>
      <c r="O20" s="34">
        <v>3919.1196193617175</v>
      </c>
      <c r="P20" s="34">
        <v>3507.473331095201</v>
      </c>
      <c r="Q20" s="34">
        <v>4840.3973510830238</v>
      </c>
      <c r="R20" s="34">
        <v>5280.1834866289892</v>
      </c>
      <c r="S20" s="34">
        <v>4893.093911189465</v>
      </c>
      <c r="T20" s="34">
        <v>4096.0157446619905</v>
      </c>
      <c r="U20" s="34">
        <v>6975.4425903745232</v>
      </c>
      <c r="V20" s="34">
        <v>4905.7645042970034</v>
      </c>
      <c r="W20" s="34">
        <v>5375.4096412038289</v>
      </c>
      <c r="X20" s="34">
        <v>5420.4258009618825</v>
      </c>
      <c r="Y20" s="34">
        <v>6497.9214703691769</v>
      </c>
      <c r="Z20" s="34">
        <v>7740.8734523508829</v>
      </c>
      <c r="AA20" s="34">
        <v>63452.120903577685</v>
      </c>
      <c r="AB20" s="34">
        <v>4130.6485830270731</v>
      </c>
      <c r="AC20" s="34">
        <v>3683.5030121510217</v>
      </c>
      <c r="AD20" s="34">
        <v>3348.2414155217543</v>
      </c>
      <c r="AE20" s="34">
        <v>5694.0629404221108</v>
      </c>
      <c r="AF20" s="34">
        <v>4218.4808555993504</v>
      </c>
      <c r="AG20" s="34">
        <v>3591.3218002289022</v>
      </c>
      <c r="AH20" s="34">
        <v>5527.346913466009</v>
      </c>
      <c r="AI20" s="34">
        <v>3724.2924611015278</v>
      </c>
      <c r="AJ20" s="34">
        <v>3985.4971537441993</v>
      </c>
      <c r="AK20" s="34">
        <v>4386.9666099537117</v>
      </c>
      <c r="AL20" s="34">
        <v>4606.6481238370907</v>
      </c>
      <c r="AM20" s="34">
        <v>11208.949255794136</v>
      </c>
      <c r="AN20" s="34">
        <v>58105.959124846886</v>
      </c>
      <c r="AO20" s="34">
        <v>3071.8883099876962</v>
      </c>
      <c r="AP20" s="34">
        <v>3467.4126382344757</v>
      </c>
      <c r="AQ20" s="34">
        <v>6409.4639991492804</v>
      </c>
      <c r="AR20" s="34">
        <v>3425.9834682939822</v>
      </c>
      <c r="AS20" s="34">
        <v>4291.5851053200049</v>
      </c>
      <c r="AT20" s="34">
        <v>6504.1842814738839</v>
      </c>
      <c r="AU20" s="34">
        <v>5332.902730861083</v>
      </c>
      <c r="AV20" s="34">
        <v>3745.8502989086774</v>
      </c>
      <c r="AW20" s="34">
        <v>5314.548270210792</v>
      </c>
      <c r="AX20" s="34">
        <v>3189.3292574633456</v>
      </c>
      <c r="AY20" s="34">
        <v>3453.8789722279698</v>
      </c>
      <c r="AZ20" s="34">
        <v>10250.592132665281</v>
      </c>
      <c r="BA20" s="34">
        <v>58457.619464796473</v>
      </c>
      <c r="BB20" s="34">
        <v>3564.3696146768034</v>
      </c>
    </row>
    <row r="21" spans="1:54" s="31" customFormat="1" ht="15.75" customHeight="1" x14ac:dyDescent="0.2">
      <c r="A21" s="111" t="s">
        <v>178</v>
      </c>
      <c r="B21" s="68">
        <v>3976.27284392615</v>
      </c>
      <c r="C21" s="68">
        <v>2566.6378714268353</v>
      </c>
      <c r="D21" s="68">
        <v>2577.0148183860169</v>
      </c>
      <c r="E21" s="68">
        <v>3039.0331406792852</v>
      </c>
      <c r="F21" s="68">
        <v>3444.4816281950625</v>
      </c>
      <c r="G21" s="68">
        <v>2512.4503277562471</v>
      </c>
      <c r="H21" s="68">
        <v>3031.8875396061408</v>
      </c>
      <c r="I21" s="68">
        <v>4009.8220663143929</v>
      </c>
      <c r="J21" s="68">
        <v>2729.7775580441489</v>
      </c>
      <c r="K21" s="68">
        <v>3715.4510670943982</v>
      </c>
      <c r="L21" s="68">
        <v>3579.9723572058483</v>
      </c>
      <c r="M21" s="68">
        <v>3041.1745744382665</v>
      </c>
      <c r="N21" s="68">
        <v>38223.975793072794</v>
      </c>
      <c r="O21" s="68">
        <v>3358.8407698582714</v>
      </c>
      <c r="P21" s="68">
        <v>2157.8468128739441</v>
      </c>
      <c r="Q21" s="68">
        <v>3563.6011808157655</v>
      </c>
      <c r="R21" s="68">
        <v>4572.7662772509302</v>
      </c>
      <c r="S21" s="68">
        <v>2574.6717557620736</v>
      </c>
      <c r="T21" s="68">
        <v>2318.8796723920318</v>
      </c>
      <c r="U21" s="68">
        <v>3088.3287607257494</v>
      </c>
      <c r="V21" s="68">
        <v>2932.7487189071985</v>
      </c>
      <c r="W21" s="68">
        <v>2334.9209002292564</v>
      </c>
      <c r="X21" s="68">
        <v>3087.1945873129403</v>
      </c>
      <c r="Y21" s="68">
        <v>3358.0839182286081</v>
      </c>
      <c r="Z21" s="68">
        <v>1975.148832546573</v>
      </c>
      <c r="AA21" s="68">
        <v>35323.032186903343</v>
      </c>
      <c r="AB21" s="68">
        <v>3660.1181867742102</v>
      </c>
      <c r="AC21" s="68">
        <v>4793.4758290878244</v>
      </c>
      <c r="AD21" s="68">
        <v>2809.6424974287202</v>
      </c>
      <c r="AE21" s="68">
        <v>4836.977588447261</v>
      </c>
      <c r="AF21" s="68">
        <v>3056.8064996683411</v>
      </c>
      <c r="AG21" s="68">
        <v>3413.1112692524507</v>
      </c>
      <c r="AH21" s="68">
        <v>3954.2233550985584</v>
      </c>
      <c r="AI21" s="68">
        <v>2998.8782922805131</v>
      </c>
      <c r="AJ21" s="68">
        <v>1805.5227093572241</v>
      </c>
      <c r="AK21" s="68">
        <v>4311.1039729660406</v>
      </c>
      <c r="AL21" s="68">
        <v>3872.8556277628936</v>
      </c>
      <c r="AM21" s="68">
        <v>3262.6749848701188</v>
      </c>
      <c r="AN21" s="68">
        <v>42775.390812994163</v>
      </c>
      <c r="AO21" s="68">
        <v>4107.9962951921279</v>
      </c>
      <c r="AP21" s="68">
        <v>2807.817924151213</v>
      </c>
      <c r="AQ21" s="68">
        <v>4375.48771292125</v>
      </c>
      <c r="AR21" s="68">
        <v>2425.2671566680524</v>
      </c>
      <c r="AS21" s="68">
        <v>2767.5922709819242</v>
      </c>
      <c r="AT21" s="68">
        <v>4025.5892198595348</v>
      </c>
      <c r="AU21" s="68">
        <v>2081.4967148001042</v>
      </c>
      <c r="AV21" s="68">
        <v>2833.5084485696007</v>
      </c>
      <c r="AW21" s="68">
        <v>4943.8439329643588</v>
      </c>
      <c r="AX21" s="68">
        <v>2007.2249725674865</v>
      </c>
      <c r="AY21" s="68">
        <v>3278.3206483221888</v>
      </c>
      <c r="AZ21" s="68">
        <v>6048.4787547883407</v>
      </c>
      <c r="BA21" s="68">
        <v>41702.624051786181</v>
      </c>
      <c r="BB21" s="68">
        <v>2905.2483963085897</v>
      </c>
    </row>
    <row r="22" spans="1:54" s="31" customFormat="1" ht="15.75" customHeight="1" x14ac:dyDescent="0.2">
      <c r="A22" s="113" t="s">
        <v>181</v>
      </c>
      <c r="B22" s="92">
        <v>3118.3047566661626</v>
      </c>
      <c r="C22" s="92">
        <v>3247.6177685987918</v>
      </c>
      <c r="D22" s="92">
        <v>3657.9499891122282</v>
      </c>
      <c r="E22" s="92">
        <v>3381.7218220387026</v>
      </c>
      <c r="F22" s="92">
        <v>3172.2802349374501</v>
      </c>
      <c r="G22" s="92">
        <v>3614.6956064550595</v>
      </c>
      <c r="H22" s="92">
        <v>2841.1888142256112</v>
      </c>
      <c r="I22" s="92">
        <v>3222.8841563458159</v>
      </c>
      <c r="J22" s="92">
        <v>3952.9778054249191</v>
      </c>
      <c r="K22" s="92">
        <v>2792.237432012244</v>
      </c>
      <c r="L22" s="92">
        <v>2764.0966003882822</v>
      </c>
      <c r="M22" s="92">
        <v>3628.3368366933055</v>
      </c>
      <c r="N22" s="92">
        <v>39394.291822898573</v>
      </c>
      <c r="O22" s="92">
        <v>3395.3562641426497</v>
      </c>
      <c r="P22" s="92">
        <v>3117.5524204357075</v>
      </c>
      <c r="Q22" s="92">
        <v>3422.4709161379346</v>
      </c>
      <c r="R22" s="92">
        <v>2930.8198261772845</v>
      </c>
      <c r="S22" s="92">
        <v>2873.2310990632845</v>
      </c>
      <c r="T22" s="92">
        <v>4680.718833230927</v>
      </c>
      <c r="U22" s="92">
        <v>3549.0936634875929</v>
      </c>
      <c r="V22" s="92">
        <v>4585.2577276167322</v>
      </c>
      <c r="W22" s="92">
        <v>3935.3598874338822</v>
      </c>
      <c r="X22" s="92">
        <v>4201.298884155085</v>
      </c>
      <c r="Y22" s="92">
        <v>3356.4784927289516</v>
      </c>
      <c r="Z22" s="92">
        <v>7045.7690271761876</v>
      </c>
      <c r="AA22" s="92">
        <v>47093.407041786224</v>
      </c>
      <c r="AB22" s="92">
        <v>2793.6850241052871</v>
      </c>
      <c r="AC22" s="92">
        <v>3375.5986756197699</v>
      </c>
      <c r="AD22" s="92">
        <v>3838.9973811436612</v>
      </c>
      <c r="AE22" s="92">
        <v>4960.5081073423344</v>
      </c>
      <c r="AF22" s="92">
        <v>3851.0060519190433</v>
      </c>
      <c r="AG22" s="92">
        <v>4409.5451737992298</v>
      </c>
      <c r="AH22" s="92">
        <v>3406.0812222151371</v>
      </c>
      <c r="AI22" s="92">
        <v>3457.1426417779503</v>
      </c>
      <c r="AJ22" s="92">
        <v>2910.931523852053</v>
      </c>
      <c r="AK22" s="92">
        <v>2692.1550216850569</v>
      </c>
      <c r="AL22" s="92">
        <v>2593.5578801594488</v>
      </c>
      <c r="AM22" s="92">
        <v>5876.904229753196</v>
      </c>
      <c r="AN22" s="92">
        <v>44166.112933372162</v>
      </c>
      <c r="AO22" s="92">
        <v>2587.2356518262413</v>
      </c>
      <c r="AP22" s="92">
        <v>2267.5100231349707</v>
      </c>
      <c r="AQ22" s="92">
        <v>2793.3324955047265</v>
      </c>
      <c r="AR22" s="92">
        <v>2259.7800133636738</v>
      </c>
      <c r="AS22" s="92">
        <v>2017.8903644210138</v>
      </c>
      <c r="AT22" s="92">
        <v>2912.6840504930487</v>
      </c>
      <c r="AU22" s="92">
        <v>2861.4593531690175</v>
      </c>
      <c r="AV22" s="92">
        <v>2556.2975807030398</v>
      </c>
      <c r="AW22" s="92">
        <v>4089.170261218203</v>
      </c>
      <c r="AX22" s="92">
        <v>3448.504473235821</v>
      </c>
      <c r="AY22" s="92">
        <v>2776.8768229113039</v>
      </c>
      <c r="AZ22" s="92">
        <v>7555.7978772695315</v>
      </c>
      <c r="BA22" s="92">
        <v>38126.538967250592</v>
      </c>
      <c r="BB22" s="92">
        <v>2656.3328573169588</v>
      </c>
    </row>
    <row r="23" spans="1:54" s="38" customFormat="1" ht="15" customHeight="1" x14ac:dyDescent="0.2">
      <c r="A23" s="114"/>
      <c r="B23" s="170"/>
      <c r="C23" s="170"/>
      <c r="D23" s="170"/>
      <c r="E23" s="170"/>
      <c r="F23" s="170"/>
      <c r="G23" s="170"/>
      <c r="H23" s="170"/>
      <c r="I23" s="170"/>
      <c r="J23" s="170"/>
      <c r="K23" s="170"/>
      <c r="L23" s="170"/>
      <c r="M23" s="170"/>
      <c r="N23" s="170"/>
      <c r="O23" s="170"/>
      <c r="P23" s="170"/>
      <c r="Q23" s="170"/>
      <c r="R23" s="133"/>
      <c r="S23" s="133"/>
      <c r="T23" s="133"/>
      <c r="U23" s="133"/>
      <c r="V23" s="133"/>
      <c r="W23" s="133"/>
      <c r="X23" s="133"/>
      <c r="Y23" s="133"/>
      <c r="Z23" s="133"/>
      <c r="AA23" s="133"/>
      <c r="AB23" s="133"/>
      <c r="AC23" s="133"/>
      <c r="AD23" s="133"/>
      <c r="AE23" s="133"/>
      <c r="AF23" s="133"/>
      <c r="AG23" s="133"/>
      <c r="AH23" s="133"/>
      <c r="AI23" s="133"/>
      <c r="AJ23" s="133"/>
      <c r="AK23" s="133"/>
      <c r="AL23" s="133"/>
      <c r="AM23" s="133"/>
      <c r="AN23" s="133"/>
      <c r="AO23" s="133"/>
      <c r="AP23" s="133"/>
      <c r="AQ23" s="133"/>
      <c r="AR23" s="133"/>
      <c r="AS23" s="133"/>
      <c r="AT23" s="133"/>
      <c r="AU23" s="133"/>
      <c r="AV23" s="133"/>
      <c r="AW23" s="133"/>
    </row>
    <row r="24" spans="1:54" s="38" customFormat="1" ht="15" customHeight="1" x14ac:dyDescent="0.15">
      <c r="A24" s="188" t="s">
        <v>47</v>
      </c>
      <c r="B24" s="202"/>
      <c r="C24" s="202"/>
      <c r="D24" s="202"/>
      <c r="E24" s="202"/>
      <c r="F24" s="202"/>
      <c r="G24" s="202"/>
      <c r="H24" s="207"/>
      <c r="I24" s="207"/>
      <c r="J24" s="207"/>
      <c r="K24" s="207"/>
      <c r="L24" s="207"/>
      <c r="M24" s="207"/>
      <c r="N24" s="207"/>
      <c r="O24" s="207"/>
      <c r="P24" s="207"/>
      <c r="Q24" s="208"/>
      <c r="R24" s="133"/>
      <c r="S24" s="133"/>
      <c r="T24" s="133"/>
      <c r="U24" s="133"/>
      <c r="V24" s="133"/>
      <c r="W24" s="133"/>
      <c r="X24" s="133"/>
      <c r="Y24" s="133"/>
      <c r="Z24" s="133"/>
      <c r="AA24" s="133"/>
      <c r="AB24" s="133"/>
      <c r="AC24" s="133"/>
      <c r="AD24" s="133"/>
      <c r="AE24" s="133"/>
      <c r="AF24" s="133"/>
      <c r="AG24" s="133"/>
      <c r="AH24" s="133"/>
      <c r="AI24" s="133"/>
      <c r="AJ24" s="133"/>
      <c r="AK24" s="133"/>
      <c r="AL24" s="133"/>
      <c r="AM24" s="133"/>
      <c r="AN24" s="133"/>
      <c r="AO24" s="133"/>
      <c r="AP24" s="133"/>
      <c r="AQ24" s="133"/>
      <c r="AR24" s="133"/>
      <c r="AS24" s="133"/>
      <c r="AT24" s="133"/>
      <c r="AU24" s="133"/>
      <c r="AV24" s="133"/>
      <c r="AW24" s="133"/>
    </row>
    <row r="25" spans="1:54" s="38" customFormat="1" ht="15" customHeight="1" x14ac:dyDescent="0.15">
      <c r="A25" s="211" t="s">
        <v>48</v>
      </c>
      <c r="B25" s="170"/>
      <c r="C25" s="170"/>
      <c r="D25" s="170"/>
      <c r="E25" s="170"/>
      <c r="F25" s="170"/>
      <c r="G25" s="170"/>
      <c r="H25" s="170"/>
      <c r="I25" s="170"/>
      <c r="J25" s="170"/>
      <c r="K25" s="170"/>
      <c r="L25" s="170"/>
      <c r="M25" s="170"/>
      <c r="N25" s="170"/>
      <c r="O25" s="170"/>
      <c r="P25" s="170"/>
      <c r="Q25" s="209"/>
      <c r="R25" s="133"/>
      <c r="S25" s="133"/>
      <c r="T25" s="133"/>
      <c r="U25" s="133"/>
      <c r="V25" s="133"/>
      <c r="W25" s="133"/>
      <c r="X25" s="133"/>
      <c r="Y25" s="133"/>
      <c r="Z25" s="133"/>
      <c r="AA25" s="133"/>
      <c r="AB25" s="133"/>
      <c r="AC25" s="133"/>
      <c r="AD25" s="133"/>
      <c r="AE25" s="133"/>
      <c r="AF25" s="133"/>
      <c r="AG25" s="133"/>
      <c r="AH25" s="133"/>
      <c r="AI25" s="133"/>
      <c r="AJ25" s="133"/>
      <c r="AK25" s="133"/>
      <c r="AL25" s="133"/>
      <c r="AM25" s="133"/>
      <c r="AN25" s="133"/>
      <c r="AO25" s="133"/>
      <c r="AP25" s="133"/>
      <c r="AQ25" s="133"/>
      <c r="AR25" s="133"/>
      <c r="AS25" s="133"/>
      <c r="AT25" s="133"/>
      <c r="AU25" s="133"/>
      <c r="AV25" s="133"/>
      <c r="AW25" s="133"/>
    </row>
    <row r="26" spans="1:54" ht="15" customHeight="1" x14ac:dyDescent="0.15">
      <c r="A26" s="203" t="s">
        <v>83</v>
      </c>
      <c r="B26" s="127"/>
      <c r="C26" s="127"/>
      <c r="D26" s="127"/>
      <c r="E26" s="127"/>
      <c r="F26" s="127"/>
      <c r="G26" s="127"/>
      <c r="H26" s="127"/>
      <c r="I26" s="127"/>
      <c r="J26" s="127"/>
      <c r="K26" s="127"/>
      <c r="L26" s="127"/>
      <c r="M26" s="127"/>
      <c r="N26" s="127"/>
      <c r="Q26" s="156"/>
    </row>
    <row r="27" spans="1:54" ht="15" customHeight="1" x14ac:dyDescent="0.2">
      <c r="A27" s="192" t="s">
        <v>66</v>
      </c>
      <c r="B27" s="127"/>
      <c r="C27" s="127"/>
      <c r="D27" s="127"/>
      <c r="E27" s="127"/>
      <c r="F27" s="127"/>
      <c r="G27" s="127"/>
      <c r="H27" s="127"/>
      <c r="I27" s="127"/>
      <c r="J27" s="127"/>
      <c r="K27" s="127"/>
      <c r="L27" s="127"/>
      <c r="M27" s="127"/>
      <c r="N27" s="127"/>
      <c r="Q27" s="156"/>
    </row>
    <row r="28" spans="1:54" ht="15" customHeight="1" x14ac:dyDescent="0.2">
      <c r="A28" s="191" t="s">
        <v>67</v>
      </c>
      <c r="B28" s="127"/>
      <c r="C28" s="127"/>
      <c r="D28" s="127"/>
      <c r="E28" s="127"/>
      <c r="F28" s="127"/>
      <c r="G28" s="127"/>
      <c r="H28" s="127"/>
      <c r="I28" s="127"/>
      <c r="J28" s="127"/>
      <c r="K28" s="127"/>
      <c r="L28" s="127"/>
      <c r="M28" s="127"/>
      <c r="N28" s="127"/>
      <c r="Q28" s="156"/>
    </row>
    <row r="29" spans="1:54" ht="15" customHeight="1" x14ac:dyDescent="0.2">
      <c r="A29" s="192" t="s">
        <v>73</v>
      </c>
      <c r="B29" s="127"/>
      <c r="C29" s="127"/>
      <c r="D29" s="127"/>
      <c r="E29" s="127"/>
      <c r="F29" s="127"/>
      <c r="G29" s="127"/>
      <c r="H29" s="127"/>
      <c r="I29" s="127"/>
      <c r="J29" s="127"/>
      <c r="K29" s="127"/>
      <c r="L29" s="127"/>
      <c r="M29" s="127"/>
      <c r="N29" s="127"/>
      <c r="Q29" s="156"/>
    </row>
    <row r="30" spans="1:54" ht="15" customHeight="1" x14ac:dyDescent="0.15">
      <c r="A30" s="193" t="s">
        <v>99</v>
      </c>
      <c r="B30" s="194"/>
      <c r="C30" s="194"/>
      <c r="D30" s="194"/>
      <c r="E30" s="194"/>
      <c r="F30" s="194"/>
      <c r="G30" s="194"/>
      <c r="H30" s="147"/>
      <c r="I30" s="147"/>
      <c r="J30" s="147"/>
      <c r="K30" s="147"/>
      <c r="L30" s="147"/>
      <c r="M30" s="147"/>
      <c r="N30" s="147"/>
      <c r="O30" s="165"/>
      <c r="P30" s="165"/>
      <c r="Q30" s="157"/>
    </row>
    <row r="31" spans="1:54" ht="16.5" x14ac:dyDescent="0.2">
      <c r="A31" s="399"/>
      <c r="B31" s="400"/>
      <c r="C31" s="400"/>
      <c r="D31" s="400"/>
      <c r="E31" s="400"/>
      <c r="F31" s="400"/>
      <c r="G31" s="400"/>
      <c r="H31" s="400"/>
      <c r="I31" s="400"/>
      <c r="J31" s="400"/>
      <c r="K31" s="400"/>
      <c r="L31" s="400"/>
      <c r="M31" s="400"/>
      <c r="N31" s="127"/>
    </row>
    <row r="32" spans="1:54" ht="16.5" x14ac:dyDescent="0.2">
      <c r="A32" s="399"/>
      <c r="B32" s="400"/>
      <c r="C32" s="400"/>
      <c r="D32" s="400"/>
      <c r="E32" s="400"/>
      <c r="F32" s="400"/>
      <c r="G32" s="400"/>
      <c r="H32" s="400"/>
      <c r="I32" s="400"/>
      <c r="J32" s="400"/>
      <c r="K32" s="400"/>
      <c r="L32" s="400"/>
      <c r="M32" s="400"/>
      <c r="N32" s="127"/>
    </row>
    <row r="33" spans="1:14" ht="16.5" x14ac:dyDescent="0.2">
      <c r="A33" s="399"/>
      <c r="B33" s="400"/>
      <c r="C33" s="400"/>
      <c r="D33" s="400"/>
      <c r="E33" s="400"/>
      <c r="F33" s="400"/>
      <c r="G33" s="400"/>
      <c r="H33" s="400"/>
      <c r="I33" s="400"/>
      <c r="J33" s="400"/>
      <c r="K33" s="400"/>
      <c r="L33" s="400"/>
      <c r="M33" s="400"/>
      <c r="N33" s="127"/>
    </row>
    <row r="34" spans="1:14" ht="17.25" x14ac:dyDescent="0.2">
      <c r="A34" s="401"/>
      <c r="B34" s="402"/>
      <c r="C34" s="402"/>
      <c r="D34" s="402"/>
      <c r="E34" s="402"/>
      <c r="F34" s="402"/>
      <c r="G34" s="402"/>
      <c r="H34" s="402"/>
      <c r="I34" s="402"/>
      <c r="J34" s="402"/>
      <c r="K34" s="402"/>
      <c r="L34" s="402"/>
      <c r="M34" s="402"/>
      <c r="N34" s="134"/>
    </row>
    <row r="35" spans="1:14" ht="16.5" x14ac:dyDescent="0.2">
      <c r="A35" s="399"/>
      <c r="B35" s="400"/>
      <c r="C35" s="400"/>
      <c r="D35" s="400"/>
      <c r="E35" s="400"/>
      <c r="F35" s="400"/>
      <c r="G35" s="400"/>
      <c r="H35" s="400"/>
      <c r="I35" s="400"/>
      <c r="J35" s="400"/>
      <c r="K35" s="400"/>
      <c r="L35" s="400"/>
      <c r="M35" s="400"/>
      <c r="N35" s="127"/>
    </row>
    <row r="36" spans="1:14" ht="16.5" x14ac:dyDescent="0.2">
      <c r="A36" s="399"/>
      <c r="B36" s="400"/>
      <c r="C36" s="400"/>
      <c r="D36" s="400"/>
      <c r="E36" s="400"/>
      <c r="F36" s="400"/>
      <c r="G36" s="400"/>
      <c r="H36" s="400"/>
      <c r="I36" s="400"/>
      <c r="J36" s="400"/>
      <c r="K36" s="400"/>
      <c r="L36" s="400"/>
      <c r="M36" s="400"/>
      <c r="N36" s="127"/>
    </row>
    <row r="37" spans="1:14" ht="16.5" x14ac:dyDescent="0.2">
      <c r="A37" s="399"/>
      <c r="B37" s="400"/>
      <c r="C37" s="400"/>
      <c r="D37" s="400"/>
      <c r="E37" s="400"/>
      <c r="F37" s="400"/>
      <c r="G37" s="400"/>
      <c r="H37" s="400"/>
      <c r="I37" s="400"/>
      <c r="J37" s="400"/>
      <c r="K37" s="400"/>
      <c r="L37" s="400"/>
      <c r="M37" s="400"/>
      <c r="N37" s="127"/>
    </row>
    <row r="38" spans="1:14" ht="17.25" x14ac:dyDescent="0.2">
      <c r="A38" s="401"/>
      <c r="B38" s="402"/>
      <c r="C38" s="402"/>
      <c r="D38" s="402"/>
      <c r="E38" s="402"/>
      <c r="F38" s="402"/>
      <c r="G38" s="402"/>
      <c r="H38" s="402"/>
      <c r="I38" s="402"/>
      <c r="J38" s="402"/>
      <c r="K38" s="402"/>
      <c r="L38" s="402"/>
      <c r="M38" s="402"/>
      <c r="N38" s="134"/>
    </row>
    <row r="39" spans="1:14" ht="16.5" x14ac:dyDescent="0.2">
      <c r="A39" s="399"/>
      <c r="B39" s="400"/>
      <c r="C39" s="400"/>
      <c r="D39" s="400"/>
      <c r="E39" s="400"/>
      <c r="F39" s="400"/>
      <c r="G39" s="400"/>
      <c r="H39" s="400"/>
      <c r="I39" s="400"/>
      <c r="J39" s="400"/>
      <c r="K39" s="400"/>
      <c r="L39" s="400"/>
      <c r="M39" s="400"/>
      <c r="N39" s="127"/>
    </row>
    <row r="40" spans="1:14" ht="16.5" x14ac:dyDescent="0.2">
      <c r="A40" s="399"/>
      <c r="B40" s="400"/>
      <c r="C40" s="400"/>
      <c r="D40" s="400"/>
      <c r="E40" s="400"/>
      <c r="F40" s="400"/>
      <c r="G40" s="400"/>
      <c r="H40" s="400"/>
      <c r="I40" s="400"/>
      <c r="J40" s="400"/>
      <c r="K40" s="400"/>
      <c r="L40" s="400"/>
      <c r="M40" s="400"/>
      <c r="N40" s="127"/>
    </row>
    <row r="41" spans="1:14" ht="16.5" x14ac:dyDescent="0.2">
      <c r="A41" s="399"/>
      <c r="B41" s="400"/>
      <c r="C41" s="400"/>
      <c r="D41" s="400"/>
      <c r="E41" s="400"/>
      <c r="F41" s="400"/>
      <c r="G41" s="400"/>
      <c r="H41" s="400"/>
      <c r="I41" s="400"/>
      <c r="J41" s="400"/>
      <c r="K41" s="400"/>
      <c r="L41" s="400"/>
      <c r="M41" s="400"/>
      <c r="N41" s="127"/>
    </row>
    <row r="42" spans="1:14" ht="17.25" x14ac:dyDescent="0.2">
      <c r="A42" s="401"/>
      <c r="B42" s="402"/>
      <c r="C42" s="402"/>
      <c r="D42" s="402"/>
      <c r="E42" s="402"/>
      <c r="F42" s="402"/>
      <c r="G42" s="402"/>
      <c r="H42" s="402"/>
      <c r="I42" s="402"/>
      <c r="J42" s="402"/>
      <c r="K42" s="402"/>
      <c r="L42" s="402"/>
      <c r="M42" s="402"/>
      <c r="N42" s="134"/>
    </row>
    <row r="43" spans="1:14" ht="16.5" x14ac:dyDescent="0.2">
      <c r="A43" s="399"/>
      <c r="B43" s="400"/>
      <c r="C43" s="400"/>
      <c r="D43" s="400"/>
      <c r="E43" s="400"/>
      <c r="F43" s="400"/>
      <c r="G43" s="400"/>
      <c r="H43" s="400"/>
      <c r="I43" s="400"/>
      <c r="J43" s="400"/>
      <c r="K43" s="400"/>
      <c r="L43" s="400"/>
      <c r="M43" s="400"/>
      <c r="N43" s="127"/>
    </row>
    <row r="44" spans="1:14" ht="16.5" x14ac:dyDescent="0.2">
      <c r="A44" s="399"/>
      <c r="B44" s="400"/>
      <c r="C44" s="400"/>
      <c r="D44" s="400"/>
      <c r="E44" s="400"/>
      <c r="F44" s="400"/>
      <c r="G44" s="400"/>
      <c r="H44" s="400"/>
      <c r="I44" s="400"/>
      <c r="J44" s="400"/>
      <c r="K44" s="400"/>
      <c r="L44" s="400"/>
      <c r="M44" s="400"/>
      <c r="N44" s="127"/>
    </row>
    <row r="45" spans="1:14" ht="16.5" x14ac:dyDescent="0.2">
      <c r="A45" s="399"/>
      <c r="B45" s="400"/>
      <c r="C45" s="400"/>
      <c r="D45" s="400"/>
      <c r="E45" s="400"/>
      <c r="F45" s="400"/>
      <c r="G45" s="400"/>
      <c r="H45" s="400"/>
      <c r="I45" s="400"/>
      <c r="J45" s="400"/>
      <c r="K45" s="400"/>
      <c r="L45" s="400"/>
      <c r="M45" s="400"/>
      <c r="N45" s="127"/>
    </row>
    <row r="46" spans="1:14" ht="17.25" x14ac:dyDescent="0.2">
      <c r="A46" s="401"/>
      <c r="B46" s="402"/>
      <c r="C46" s="402"/>
      <c r="D46" s="402"/>
      <c r="E46" s="402"/>
      <c r="F46" s="402"/>
      <c r="G46" s="402"/>
      <c r="H46" s="402"/>
      <c r="I46" s="402"/>
      <c r="J46" s="402"/>
      <c r="K46" s="402"/>
      <c r="L46" s="402"/>
      <c r="M46" s="402"/>
      <c r="N46" s="134"/>
    </row>
    <row r="47" spans="1:14" ht="16.5" x14ac:dyDescent="0.2">
      <c r="A47" s="399"/>
      <c r="B47" s="400"/>
      <c r="C47" s="400"/>
      <c r="D47" s="400"/>
      <c r="E47" s="400"/>
      <c r="F47" s="400"/>
      <c r="G47" s="400"/>
      <c r="H47" s="400"/>
      <c r="I47" s="400"/>
      <c r="J47" s="400"/>
      <c r="K47" s="400"/>
      <c r="L47" s="400"/>
      <c r="M47" s="400"/>
      <c r="N47" s="127"/>
    </row>
    <row r="48" spans="1:14" ht="16.5" x14ac:dyDescent="0.2">
      <c r="A48" s="399"/>
      <c r="B48" s="400"/>
      <c r="C48" s="400"/>
      <c r="D48" s="400"/>
      <c r="E48" s="400"/>
      <c r="F48" s="400"/>
      <c r="G48" s="400"/>
      <c r="H48" s="400"/>
      <c r="I48" s="400"/>
      <c r="J48" s="400"/>
      <c r="K48" s="400"/>
      <c r="L48" s="400"/>
      <c r="M48" s="400"/>
      <c r="N48" s="127"/>
    </row>
    <row r="49" spans="1:14" ht="16.5" x14ac:dyDescent="0.2">
      <c r="A49" s="399"/>
      <c r="B49" s="400"/>
      <c r="C49" s="400"/>
      <c r="D49" s="400"/>
      <c r="E49" s="400"/>
      <c r="F49" s="400"/>
      <c r="G49" s="400"/>
      <c r="H49" s="400"/>
      <c r="I49" s="400"/>
      <c r="J49" s="400"/>
      <c r="K49" s="400"/>
      <c r="L49" s="400"/>
      <c r="M49" s="400"/>
      <c r="N49" s="127"/>
    </row>
  </sheetData>
  <mergeCells count="16">
    <mergeCell ref="AO5:BA5"/>
    <mergeCell ref="A43:M45"/>
    <mergeCell ref="A46:M46"/>
    <mergeCell ref="A47:M49"/>
    <mergeCell ref="AB5:AN5"/>
    <mergeCell ref="A31:M33"/>
    <mergeCell ref="A34:M34"/>
    <mergeCell ref="A35:M37"/>
    <mergeCell ref="A38:M38"/>
    <mergeCell ref="A39:M41"/>
    <mergeCell ref="A42:M42"/>
    <mergeCell ref="A3:G3"/>
    <mergeCell ref="A5:A6"/>
    <mergeCell ref="B5:N5"/>
    <mergeCell ref="O5:AA5"/>
    <mergeCell ref="A4:G4"/>
  </mergeCells>
  <phoneticPr fontId="4" type="noConversion"/>
  <pageMargins left="0.7" right="0.7" top="0.75" bottom="0.75" header="0.3" footer="0.3"/>
  <drawing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7996B57-B01A-4627-98B9-84068C1BAF11}">
  <dimension ref="A1:IO62"/>
  <sheetViews>
    <sheetView showGridLines="0" zoomScaleNormal="100" workbookViewId="0">
      <selection sqref="A1:E2"/>
    </sheetView>
  </sheetViews>
  <sheetFormatPr baseColWidth="10" defaultColWidth="11.42578125" defaultRowHeight="14.25" x14ac:dyDescent="0.25"/>
  <cols>
    <col min="1" max="1" width="50.42578125" style="13" customWidth="1"/>
    <col min="2" max="2" width="11.85546875" style="13" customWidth="1"/>
    <col min="3" max="3" width="72.85546875" style="13" customWidth="1"/>
    <col min="4" max="47" width="12.7109375" style="133" customWidth="1"/>
    <col min="48" max="48" width="13.85546875" style="133" bestFit="1" customWidth="1"/>
    <col min="49" max="49" width="12.7109375" style="133" customWidth="1"/>
    <col min="50" max="50" width="13.5703125" style="133" bestFit="1" customWidth="1"/>
    <col min="51" max="59" width="12.7109375" style="133" customWidth="1"/>
    <col min="60" max="60" width="13.85546875" style="133" bestFit="1" customWidth="1"/>
    <col min="61" max="61" width="12.7109375" style="133" customWidth="1"/>
    <col min="62" max="62" width="13.5703125" style="133" bestFit="1" customWidth="1"/>
    <col min="63" max="71" width="12.7109375" style="133" customWidth="1"/>
    <col min="72" max="72" width="13.85546875" style="133" bestFit="1" customWidth="1"/>
    <col min="73" max="73" width="12.7109375" style="133" customWidth="1"/>
    <col min="74" max="74" width="13.5703125" style="133" bestFit="1" customWidth="1"/>
    <col min="75" max="83" width="12.7109375" style="133" customWidth="1"/>
    <col min="84" max="84" width="13.85546875" style="133" bestFit="1" customWidth="1"/>
    <col min="85" max="85" width="11.42578125" style="13"/>
    <col min="86" max="88" width="13.5703125" style="13" bestFit="1" customWidth="1"/>
    <col min="89" max="16384" width="11.42578125" style="13"/>
  </cols>
  <sheetData>
    <row r="1" spans="1:88" s="12" customFormat="1" ht="60" customHeight="1" x14ac:dyDescent="0.2">
      <c r="A1" s="394"/>
      <c r="B1" s="394"/>
      <c r="C1" s="394"/>
      <c r="D1" s="394"/>
      <c r="E1" s="394"/>
      <c r="F1" s="138"/>
      <c r="G1" s="138"/>
      <c r="H1" s="138"/>
      <c r="I1" s="138"/>
      <c r="J1" s="138"/>
      <c r="K1" s="138"/>
      <c r="L1" s="138"/>
      <c r="M1" s="138"/>
      <c r="N1" s="138"/>
      <c r="O1" s="138"/>
      <c r="P1" s="138"/>
      <c r="Q1" s="138"/>
      <c r="R1" s="138"/>
      <c r="S1" s="138"/>
      <c r="T1" s="138"/>
      <c r="U1" s="138"/>
      <c r="V1" s="138"/>
      <c r="W1" s="138"/>
      <c r="X1" s="138"/>
      <c r="Y1" s="138"/>
      <c r="Z1" s="138"/>
      <c r="AA1" s="138"/>
      <c r="AB1" s="138"/>
      <c r="AC1" s="138"/>
      <c r="AD1" s="138"/>
      <c r="AE1" s="138"/>
      <c r="AF1" s="138"/>
      <c r="AG1" s="138"/>
      <c r="AH1" s="138"/>
      <c r="AI1" s="138"/>
      <c r="AJ1" s="138"/>
      <c r="AK1" s="138"/>
      <c r="AL1" s="138"/>
      <c r="AM1" s="138"/>
      <c r="AN1" s="138"/>
      <c r="AO1" s="138"/>
      <c r="AP1" s="138"/>
      <c r="AQ1" s="138"/>
      <c r="AR1" s="138"/>
      <c r="AS1" s="138"/>
      <c r="AT1" s="138"/>
      <c r="AU1" s="138"/>
      <c r="AV1" s="138"/>
      <c r="AW1" s="138"/>
      <c r="AX1" s="138"/>
      <c r="AY1" s="138"/>
      <c r="AZ1" s="138"/>
      <c r="BA1" s="138"/>
      <c r="BB1" s="138"/>
      <c r="BC1" s="138"/>
      <c r="BD1" s="138"/>
      <c r="BE1" s="138"/>
      <c r="BF1" s="138"/>
      <c r="BG1" s="138"/>
      <c r="BH1" s="138"/>
      <c r="BI1" s="138"/>
      <c r="BJ1" s="138"/>
      <c r="BK1" s="138"/>
      <c r="BL1" s="138"/>
      <c r="BM1" s="138"/>
      <c r="BN1" s="138"/>
      <c r="BO1" s="138"/>
      <c r="BP1" s="138"/>
      <c r="BQ1" s="138"/>
      <c r="BR1" s="138"/>
      <c r="BS1" s="138"/>
      <c r="BT1" s="138"/>
      <c r="BU1" s="138"/>
      <c r="BV1" s="138"/>
      <c r="BW1" s="138"/>
      <c r="BX1" s="138"/>
      <c r="BY1" s="138"/>
      <c r="BZ1" s="138"/>
      <c r="CA1" s="138"/>
      <c r="CB1" s="138"/>
      <c r="CC1" s="138"/>
      <c r="CD1" s="138"/>
      <c r="CE1" s="138"/>
      <c r="CF1" s="138"/>
    </row>
    <row r="2" spans="1:88" s="12" customFormat="1" ht="30.75" customHeight="1" x14ac:dyDescent="0.2">
      <c r="A2" s="394"/>
      <c r="B2" s="394"/>
      <c r="C2" s="394"/>
      <c r="D2" s="394"/>
      <c r="E2" s="394"/>
      <c r="F2" s="138"/>
      <c r="G2" s="138"/>
      <c r="H2" s="138"/>
      <c r="I2" s="138"/>
      <c r="J2" s="138"/>
      <c r="K2" s="138"/>
      <c r="L2" s="138"/>
      <c r="M2" s="138"/>
      <c r="N2" s="138"/>
      <c r="O2" s="138"/>
      <c r="P2" s="138"/>
      <c r="Q2" s="138"/>
      <c r="R2" s="138"/>
      <c r="S2" s="138"/>
      <c r="T2" s="138"/>
      <c r="U2" s="138"/>
      <c r="V2" s="138"/>
      <c r="W2" s="138"/>
      <c r="X2" s="138"/>
      <c r="Y2" s="138"/>
      <c r="Z2" s="138"/>
      <c r="AA2" s="138"/>
      <c r="AB2" s="138"/>
      <c r="AC2" s="138"/>
      <c r="AD2" s="138"/>
      <c r="AE2" s="138"/>
      <c r="AF2" s="138"/>
      <c r="AG2" s="138"/>
      <c r="AH2" s="138"/>
      <c r="AI2" s="138"/>
      <c r="AJ2" s="138"/>
      <c r="AK2" s="138"/>
      <c r="AL2" s="138"/>
      <c r="AM2" s="138"/>
      <c r="AN2" s="138"/>
      <c r="AO2" s="138"/>
      <c r="AP2" s="138"/>
      <c r="AQ2" s="138"/>
      <c r="AR2" s="138"/>
      <c r="AS2" s="138"/>
      <c r="AT2" s="138"/>
      <c r="AU2" s="138"/>
      <c r="AV2" s="138"/>
      <c r="AW2" s="138"/>
      <c r="AX2" s="138"/>
      <c r="AY2" s="138"/>
      <c r="AZ2" s="138"/>
      <c r="BA2" s="138"/>
      <c r="BB2" s="138"/>
      <c r="BC2" s="138"/>
      <c r="BD2" s="138"/>
      <c r="BE2" s="138"/>
      <c r="BF2" s="138"/>
      <c r="BG2" s="138"/>
      <c r="BH2" s="138"/>
      <c r="BI2" s="138"/>
      <c r="BJ2" s="138"/>
      <c r="BK2" s="138"/>
      <c r="BL2" s="138"/>
      <c r="BM2" s="138"/>
      <c r="BN2" s="138"/>
      <c r="BO2" s="138"/>
      <c r="BP2" s="138"/>
      <c r="BQ2" s="138"/>
      <c r="BR2" s="138"/>
      <c r="BS2" s="138"/>
      <c r="BT2" s="138"/>
      <c r="BU2" s="138"/>
      <c r="BV2" s="138"/>
      <c r="BW2" s="138"/>
      <c r="BX2" s="138"/>
      <c r="BY2" s="138"/>
      <c r="BZ2" s="138"/>
      <c r="CA2" s="138"/>
      <c r="CB2" s="138"/>
      <c r="CC2" s="138"/>
      <c r="CD2" s="138"/>
      <c r="CE2" s="138"/>
      <c r="CF2" s="138"/>
    </row>
    <row r="3" spans="1:88" s="12" customFormat="1" ht="14.1" customHeight="1" x14ac:dyDescent="0.2">
      <c r="A3" s="391" t="s">
        <v>0</v>
      </c>
      <c r="B3" s="391"/>
      <c r="C3" s="391"/>
      <c r="D3" s="391"/>
      <c r="E3" s="391"/>
      <c r="F3" s="172"/>
      <c r="G3" s="172"/>
      <c r="H3" s="138"/>
      <c r="I3" s="138"/>
      <c r="J3" s="138"/>
      <c r="K3" s="138"/>
      <c r="L3" s="138"/>
      <c r="M3" s="138"/>
      <c r="N3" s="138"/>
      <c r="O3" s="138"/>
      <c r="P3" s="138"/>
      <c r="Q3" s="138"/>
      <c r="R3" s="138"/>
      <c r="S3" s="138"/>
      <c r="T3" s="138"/>
      <c r="U3" s="138"/>
      <c r="V3" s="138"/>
      <c r="W3" s="138"/>
      <c r="X3" s="138"/>
      <c r="Y3" s="138"/>
      <c r="Z3" s="138"/>
      <c r="AA3" s="138"/>
      <c r="AB3" s="138"/>
      <c r="AC3" s="138"/>
      <c r="AD3" s="138"/>
      <c r="AE3" s="138"/>
      <c r="AF3" s="138"/>
      <c r="AG3" s="138"/>
      <c r="AH3" s="138"/>
      <c r="AI3" s="138"/>
      <c r="AJ3" s="138"/>
      <c r="AK3" s="138"/>
      <c r="AL3" s="138"/>
      <c r="AM3" s="138"/>
      <c r="AN3" s="138"/>
      <c r="AO3" s="138"/>
      <c r="AP3" s="138"/>
      <c r="AQ3" s="138"/>
      <c r="AR3" s="138"/>
      <c r="AS3" s="138"/>
      <c r="AT3" s="138"/>
      <c r="AU3" s="138"/>
      <c r="AV3" s="138"/>
      <c r="AW3" s="138"/>
      <c r="AX3" s="138"/>
      <c r="AY3" s="138"/>
      <c r="AZ3" s="138"/>
      <c r="BA3" s="138"/>
      <c r="BB3" s="138"/>
      <c r="BC3" s="138"/>
      <c r="BD3" s="138"/>
      <c r="BE3" s="138"/>
      <c r="BF3" s="138"/>
      <c r="BG3" s="138"/>
      <c r="BH3" s="138"/>
      <c r="BI3" s="138"/>
      <c r="BJ3" s="138"/>
      <c r="BK3" s="138"/>
      <c r="BL3" s="138"/>
      <c r="BM3" s="138"/>
      <c r="BN3" s="138"/>
      <c r="BO3" s="138"/>
      <c r="BP3" s="138"/>
      <c r="BQ3" s="138"/>
      <c r="BR3" s="138"/>
      <c r="BS3" s="138"/>
      <c r="BT3" s="138"/>
      <c r="BU3" s="138"/>
      <c r="BV3" s="138"/>
      <c r="BW3" s="138"/>
      <c r="BX3" s="138"/>
      <c r="BY3" s="138"/>
      <c r="BZ3" s="138"/>
      <c r="CA3" s="138"/>
      <c r="CB3" s="138"/>
      <c r="CC3" s="138"/>
      <c r="CD3" s="138"/>
      <c r="CE3" s="138"/>
      <c r="CF3" s="138"/>
    </row>
    <row r="4" spans="1:88" s="12" customFormat="1" ht="17.100000000000001" customHeight="1" x14ac:dyDescent="0.2">
      <c r="A4" s="391"/>
      <c r="B4" s="391"/>
      <c r="C4" s="391"/>
      <c r="D4" s="391"/>
      <c r="E4" s="391"/>
      <c r="F4" s="172"/>
      <c r="G4" s="172"/>
      <c r="H4" s="138"/>
      <c r="I4" s="138"/>
      <c r="J4" s="138" t="s">
        <v>76</v>
      </c>
      <c r="K4" s="138"/>
      <c r="L4" s="138"/>
      <c r="M4" s="138"/>
      <c r="N4" s="138"/>
      <c r="O4" s="138"/>
      <c r="P4" s="138"/>
      <c r="Q4" s="138"/>
      <c r="R4" s="138"/>
      <c r="S4" s="138"/>
      <c r="T4" s="138"/>
      <c r="U4" s="138"/>
      <c r="V4" s="138"/>
      <c r="W4" s="138"/>
      <c r="X4" s="138"/>
      <c r="Y4" s="138"/>
      <c r="Z4" s="138"/>
      <c r="AA4" s="138"/>
      <c r="AB4" s="138"/>
      <c r="AC4" s="138"/>
      <c r="AD4" s="138"/>
      <c r="AE4" s="138"/>
      <c r="AF4" s="138"/>
      <c r="AG4" s="138"/>
      <c r="AH4" s="138"/>
      <c r="AI4" s="138"/>
      <c r="AJ4" s="138"/>
      <c r="AK4" s="138"/>
      <c r="AL4" s="138"/>
      <c r="AM4" s="138"/>
      <c r="AN4" s="138"/>
      <c r="AO4" s="138"/>
      <c r="AP4" s="138"/>
      <c r="AQ4" s="138"/>
      <c r="AR4" s="138"/>
      <c r="AS4" s="138"/>
      <c r="AT4" s="138"/>
      <c r="AU4" s="138"/>
      <c r="AV4" s="138"/>
      <c r="AW4" s="138"/>
      <c r="AX4" s="138"/>
      <c r="AY4" s="138"/>
      <c r="AZ4" s="138"/>
      <c r="BA4" s="138"/>
      <c r="BB4" s="138"/>
      <c r="BC4" s="138"/>
      <c r="BD4" s="138"/>
      <c r="BE4" s="138"/>
      <c r="BF4" s="138"/>
      <c r="BG4" s="138"/>
      <c r="BH4" s="138"/>
      <c r="BI4" s="138"/>
      <c r="BJ4" s="138"/>
      <c r="BK4" s="138"/>
      <c r="BL4" s="138"/>
      <c r="BM4" s="138"/>
      <c r="BN4" s="138"/>
      <c r="BO4" s="138"/>
      <c r="BP4" s="138"/>
      <c r="BQ4" s="138"/>
      <c r="BR4" s="138"/>
      <c r="BS4" s="138"/>
      <c r="BT4" s="138"/>
      <c r="BU4" s="138"/>
      <c r="BV4" s="138"/>
      <c r="BW4" s="138"/>
      <c r="BX4" s="138"/>
      <c r="BY4" s="138"/>
      <c r="BZ4" s="138"/>
      <c r="CA4" s="138"/>
      <c r="CB4" s="138"/>
      <c r="CC4" s="138"/>
      <c r="CD4" s="138"/>
      <c r="CE4" s="138"/>
      <c r="CF4" s="138"/>
    </row>
    <row r="5" spans="1:88" s="12" customFormat="1" ht="54" customHeight="1" x14ac:dyDescent="0.2">
      <c r="A5" s="420" t="s">
        <v>100</v>
      </c>
      <c r="B5" s="411"/>
      <c r="C5" s="411"/>
      <c r="D5" s="411"/>
      <c r="E5" s="411"/>
      <c r="F5" s="67"/>
      <c r="G5" s="67"/>
      <c r="H5" s="138"/>
      <c r="I5" s="138"/>
      <c r="J5" s="138"/>
      <c r="K5" s="138"/>
      <c r="L5" s="138"/>
      <c r="M5" s="138"/>
      <c r="N5" s="138"/>
      <c r="O5" s="138"/>
      <c r="P5" s="138"/>
      <c r="Q5" s="138"/>
      <c r="R5" s="138"/>
      <c r="S5" s="138"/>
      <c r="T5" s="138"/>
      <c r="U5" s="138"/>
      <c r="V5" s="138"/>
      <c r="W5" s="138"/>
      <c r="X5" s="138"/>
      <c r="Y5" s="138"/>
      <c r="Z5" s="138"/>
      <c r="AA5" s="138"/>
      <c r="AB5" s="138"/>
      <c r="AC5" s="138"/>
      <c r="AD5" s="138"/>
      <c r="AE5" s="138"/>
      <c r="AF5" s="138"/>
      <c r="AG5" s="138"/>
      <c r="AH5" s="138"/>
      <c r="AI5" s="138"/>
      <c r="AJ5" s="138"/>
      <c r="AK5" s="138"/>
      <c r="AL5" s="138"/>
      <c r="AM5" s="138"/>
      <c r="AN5" s="138"/>
      <c r="AO5" s="138"/>
      <c r="AP5" s="138"/>
      <c r="AQ5" s="138"/>
      <c r="AR5" s="138"/>
      <c r="AS5" s="138"/>
      <c r="AT5" s="138"/>
      <c r="AU5" s="138"/>
      <c r="AV5" s="138"/>
      <c r="AW5" s="138"/>
      <c r="AX5" s="138"/>
      <c r="AY5" s="138"/>
      <c r="AZ5" s="138"/>
      <c r="BA5" s="138"/>
      <c r="BB5" s="138"/>
      <c r="BC5" s="138"/>
      <c r="BD5" s="138"/>
      <c r="BE5" s="138"/>
      <c r="BF5" s="138"/>
      <c r="BG5" s="138"/>
      <c r="BH5" s="138"/>
      <c r="BI5" s="138"/>
      <c r="BJ5" s="138"/>
      <c r="BK5" s="138"/>
      <c r="BL5" s="138"/>
      <c r="BM5" s="138"/>
      <c r="BN5" s="138"/>
      <c r="BO5" s="138"/>
      <c r="BP5" s="138"/>
      <c r="BQ5" s="138"/>
      <c r="BR5" s="138"/>
      <c r="BS5" s="138"/>
      <c r="BT5" s="138"/>
      <c r="BU5" s="138"/>
      <c r="BV5" s="138"/>
      <c r="BW5" s="138"/>
      <c r="BX5" s="139"/>
      <c r="BY5" s="139"/>
      <c r="BZ5" s="139"/>
      <c r="CA5" s="22"/>
      <c r="CB5" s="22"/>
      <c r="CC5" s="22"/>
      <c r="CD5" s="22"/>
      <c r="CE5" s="22"/>
      <c r="CF5" s="22"/>
      <c r="CG5" s="22"/>
      <c r="CH5" s="22"/>
      <c r="CI5" s="22"/>
      <c r="CJ5" s="22"/>
    </row>
    <row r="6" spans="1:88" s="226" customFormat="1" ht="21" customHeight="1" x14ac:dyDescent="0.2">
      <c r="A6" s="418" t="s">
        <v>75</v>
      </c>
      <c r="B6" s="396" t="s">
        <v>84</v>
      </c>
      <c r="C6" s="396" t="s">
        <v>56</v>
      </c>
      <c r="D6" s="417">
        <v>2013</v>
      </c>
      <c r="E6" s="417"/>
      <c r="F6" s="417"/>
      <c r="G6" s="417"/>
      <c r="H6" s="417">
        <v>2014</v>
      </c>
      <c r="I6" s="417"/>
      <c r="J6" s="417"/>
      <c r="K6" s="417"/>
      <c r="L6" s="417">
        <v>2015</v>
      </c>
      <c r="M6" s="417"/>
      <c r="N6" s="417"/>
      <c r="O6" s="417"/>
      <c r="P6" s="417">
        <v>2016</v>
      </c>
      <c r="Q6" s="417"/>
      <c r="R6" s="417"/>
      <c r="S6" s="417"/>
      <c r="T6" s="417">
        <v>2017</v>
      </c>
      <c r="U6" s="417"/>
      <c r="V6" s="417"/>
      <c r="W6" s="417"/>
      <c r="X6" s="417">
        <v>2018</v>
      </c>
      <c r="Y6" s="417"/>
      <c r="Z6" s="417"/>
      <c r="AA6" s="417"/>
      <c r="AB6" s="417">
        <v>2019</v>
      </c>
      <c r="AC6" s="417"/>
      <c r="AD6" s="417"/>
      <c r="AE6" s="417"/>
      <c r="AF6" s="417">
        <v>2020</v>
      </c>
      <c r="AG6" s="417"/>
      <c r="AH6" s="417"/>
      <c r="AI6" s="417"/>
      <c r="AJ6" s="417">
        <v>2021</v>
      </c>
      <c r="AK6" s="417"/>
      <c r="AL6" s="417"/>
      <c r="AM6" s="417"/>
      <c r="AN6" s="417" t="s">
        <v>30</v>
      </c>
      <c r="AO6" s="417"/>
      <c r="AP6" s="417"/>
      <c r="AQ6" s="417"/>
      <c r="AR6" s="417"/>
      <c r="AS6" s="417"/>
      <c r="AT6" s="417"/>
      <c r="AU6" s="417"/>
      <c r="AV6" s="417"/>
      <c r="AW6" s="417"/>
      <c r="AX6" s="417"/>
      <c r="AY6" s="417"/>
      <c r="AZ6" s="417" t="s">
        <v>31</v>
      </c>
      <c r="BA6" s="417"/>
      <c r="BB6" s="417"/>
      <c r="BC6" s="417"/>
      <c r="BD6" s="417"/>
      <c r="BE6" s="417"/>
      <c r="BF6" s="417"/>
      <c r="BG6" s="417"/>
      <c r="BH6" s="417"/>
      <c r="BI6" s="417"/>
      <c r="BJ6" s="417"/>
      <c r="BK6" s="417"/>
      <c r="BL6" s="417" t="s">
        <v>32</v>
      </c>
      <c r="BM6" s="417"/>
      <c r="BN6" s="417"/>
      <c r="BO6" s="417"/>
      <c r="BP6" s="417"/>
      <c r="BQ6" s="417"/>
      <c r="BR6" s="417"/>
      <c r="BS6" s="417"/>
      <c r="BT6" s="417"/>
      <c r="BU6" s="417"/>
      <c r="BV6" s="417"/>
      <c r="BW6" s="417"/>
      <c r="BX6" s="417" t="s">
        <v>33</v>
      </c>
      <c r="BY6" s="417"/>
      <c r="BZ6" s="417"/>
      <c r="CA6" s="417"/>
      <c r="CB6" s="417"/>
      <c r="CC6" s="417"/>
      <c r="CD6" s="417"/>
      <c r="CE6" s="417"/>
      <c r="CF6" s="417"/>
      <c r="CG6" s="417"/>
      <c r="CH6" s="417"/>
      <c r="CI6" s="417"/>
      <c r="CJ6" s="331" t="s">
        <v>112</v>
      </c>
    </row>
    <row r="7" spans="1:88" s="226" customFormat="1" ht="33.75" customHeight="1" x14ac:dyDescent="0.2">
      <c r="A7" s="419"/>
      <c r="B7" s="397"/>
      <c r="C7" s="397"/>
      <c r="D7" s="135" t="s">
        <v>85</v>
      </c>
      <c r="E7" s="135" t="s">
        <v>86</v>
      </c>
      <c r="F7" s="135" t="s">
        <v>87</v>
      </c>
      <c r="G7" s="135" t="s">
        <v>88</v>
      </c>
      <c r="H7" s="135" t="s">
        <v>85</v>
      </c>
      <c r="I7" s="135" t="s">
        <v>86</v>
      </c>
      <c r="J7" s="135" t="s">
        <v>87</v>
      </c>
      <c r="K7" s="135" t="s">
        <v>88</v>
      </c>
      <c r="L7" s="135" t="s">
        <v>85</v>
      </c>
      <c r="M7" s="135" t="s">
        <v>86</v>
      </c>
      <c r="N7" s="135" t="s">
        <v>87</v>
      </c>
      <c r="O7" s="135" t="s">
        <v>88</v>
      </c>
      <c r="P7" s="135" t="s">
        <v>85</v>
      </c>
      <c r="Q7" s="135" t="s">
        <v>86</v>
      </c>
      <c r="R7" s="135" t="s">
        <v>87</v>
      </c>
      <c r="S7" s="135" t="s">
        <v>88</v>
      </c>
      <c r="T7" s="135" t="s">
        <v>85</v>
      </c>
      <c r="U7" s="135" t="s">
        <v>86</v>
      </c>
      <c r="V7" s="135" t="s">
        <v>87</v>
      </c>
      <c r="W7" s="135" t="s">
        <v>88</v>
      </c>
      <c r="X7" s="135" t="s">
        <v>85</v>
      </c>
      <c r="Y7" s="135" t="s">
        <v>86</v>
      </c>
      <c r="Z7" s="135" t="s">
        <v>87</v>
      </c>
      <c r="AA7" s="137" t="s">
        <v>88</v>
      </c>
      <c r="AB7" s="135" t="s">
        <v>85</v>
      </c>
      <c r="AC7" s="135" t="s">
        <v>86</v>
      </c>
      <c r="AD7" s="135" t="s">
        <v>87</v>
      </c>
      <c r="AE7" s="135" t="s">
        <v>88</v>
      </c>
      <c r="AF7" s="135" t="s">
        <v>85</v>
      </c>
      <c r="AG7" s="135" t="s">
        <v>86</v>
      </c>
      <c r="AH7" s="135" t="s">
        <v>87</v>
      </c>
      <c r="AI7" s="135" t="s">
        <v>88</v>
      </c>
      <c r="AJ7" s="135" t="s">
        <v>85</v>
      </c>
      <c r="AK7" s="135" t="s">
        <v>86</v>
      </c>
      <c r="AL7" s="135" t="s">
        <v>87</v>
      </c>
      <c r="AM7" s="135" t="s">
        <v>88</v>
      </c>
      <c r="AN7" s="135" t="s">
        <v>34</v>
      </c>
      <c r="AO7" s="135" t="s">
        <v>35</v>
      </c>
      <c r="AP7" s="135" t="s">
        <v>36</v>
      </c>
      <c r="AQ7" s="135" t="s">
        <v>37</v>
      </c>
      <c r="AR7" s="135" t="s">
        <v>38</v>
      </c>
      <c r="AS7" s="135" t="s">
        <v>39</v>
      </c>
      <c r="AT7" s="135" t="s">
        <v>40</v>
      </c>
      <c r="AU7" s="135" t="s">
        <v>41</v>
      </c>
      <c r="AV7" s="135" t="s">
        <v>42</v>
      </c>
      <c r="AW7" s="135" t="s">
        <v>43</v>
      </c>
      <c r="AX7" s="135" t="s">
        <v>44</v>
      </c>
      <c r="AY7" s="135" t="s">
        <v>45</v>
      </c>
      <c r="AZ7" s="135" t="s">
        <v>34</v>
      </c>
      <c r="BA7" s="135" t="s">
        <v>35</v>
      </c>
      <c r="BB7" s="135" t="s">
        <v>36</v>
      </c>
      <c r="BC7" s="135" t="s">
        <v>37</v>
      </c>
      <c r="BD7" s="135" t="s">
        <v>38</v>
      </c>
      <c r="BE7" s="135" t="s">
        <v>39</v>
      </c>
      <c r="BF7" s="135" t="s">
        <v>40</v>
      </c>
      <c r="BG7" s="135" t="s">
        <v>41</v>
      </c>
      <c r="BH7" s="135" t="s">
        <v>42</v>
      </c>
      <c r="BI7" s="135" t="s">
        <v>43</v>
      </c>
      <c r="BJ7" s="135" t="s">
        <v>44</v>
      </c>
      <c r="BK7" s="135" t="s">
        <v>45</v>
      </c>
      <c r="BL7" s="135" t="s">
        <v>34</v>
      </c>
      <c r="BM7" s="135" t="s">
        <v>35</v>
      </c>
      <c r="BN7" s="135" t="s">
        <v>36</v>
      </c>
      <c r="BO7" s="135" t="s">
        <v>37</v>
      </c>
      <c r="BP7" s="135" t="s">
        <v>38</v>
      </c>
      <c r="BQ7" s="135" t="s">
        <v>39</v>
      </c>
      <c r="BR7" s="135" t="s">
        <v>40</v>
      </c>
      <c r="BS7" s="135" t="s">
        <v>41</v>
      </c>
      <c r="BT7" s="135" t="s">
        <v>42</v>
      </c>
      <c r="BU7" s="135" t="s">
        <v>43</v>
      </c>
      <c r="BV7" s="135" t="s">
        <v>44</v>
      </c>
      <c r="BW7" s="135" t="s">
        <v>45</v>
      </c>
      <c r="BX7" s="135" t="s">
        <v>34</v>
      </c>
      <c r="BY7" s="135" t="s">
        <v>35</v>
      </c>
      <c r="BZ7" s="135" t="s">
        <v>36</v>
      </c>
      <c r="CA7" s="135" t="s">
        <v>37</v>
      </c>
      <c r="CB7" s="135" t="s">
        <v>38</v>
      </c>
      <c r="CC7" s="135" t="s">
        <v>39</v>
      </c>
      <c r="CD7" s="135" t="s">
        <v>40</v>
      </c>
      <c r="CE7" s="135" t="s">
        <v>41</v>
      </c>
      <c r="CF7" s="135" t="s">
        <v>42</v>
      </c>
      <c r="CG7" s="135" t="s">
        <v>43</v>
      </c>
      <c r="CH7" s="135" t="s">
        <v>44</v>
      </c>
      <c r="CI7" s="135" t="s">
        <v>45</v>
      </c>
      <c r="CJ7" s="135" t="s">
        <v>34</v>
      </c>
    </row>
    <row r="8" spans="1:88" s="12" customFormat="1" ht="15.75" customHeight="1" x14ac:dyDescent="0.2">
      <c r="A8" s="115" t="s">
        <v>121</v>
      </c>
      <c r="B8" s="116">
        <v>101</v>
      </c>
      <c r="C8" s="117" t="s">
        <v>121</v>
      </c>
      <c r="D8" s="173">
        <v>73.546439711910395</v>
      </c>
      <c r="E8" s="173">
        <v>88.46186623103948</v>
      </c>
      <c r="F8" s="173">
        <v>97.085305042019726</v>
      </c>
      <c r="G8" s="173">
        <v>66.55196904527844</v>
      </c>
      <c r="H8" s="173">
        <v>96.629348816974726</v>
      </c>
      <c r="I8" s="173">
        <v>87.797791729879421</v>
      </c>
      <c r="J8" s="173">
        <v>57.69700294818815</v>
      </c>
      <c r="K8" s="173">
        <v>103.39064851339464</v>
      </c>
      <c r="L8" s="173">
        <v>79.70088529313729</v>
      </c>
      <c r="M8" s="173">
        <v>74.389146869257587</v>
      </c>
      <c r="N8" s="173">
        <v>89.587935396784616</v>
      </c>
      <c r="O8" s="173">
        <v>49.417247882218632</v>
      </c>
      <c r="P8" s="173">
        <v>77.394046998445845</v>
      </c>
      <c r="Q8" s="173">
        <v>64.996029306086868</v>
      </c>
      <c r="R8" s="173">
        <v>37.599891342936949</v>
      </c>
      <c r="S8" s="173">
        <v>36.294561025384219</v>
      </c>
      <c r="T8" s="173">
        <v>51.348127531326291</v>
      </c>
      <c r="U8" s="173">
        <v>53.744764873227403</v>
      </c>
      <c r="V8" s="173">
        <v>34.241009175781947</v>
      </c>
      <c r="W8" s="173">
        <v>91.278500170881642</v>
      </c>
      <c r="X8" s="173">
        <v>146.65428003698688</v>
      </c>
      <c r="Y8" s="173">
        <v>117.31477884491575</v>
      </c>
      <c r="Z8" s="173">
        <v>54.580744697407468</v>
      </c>
      <c r="AA8" s="173">
        <v>68.575302929714752</v>
      </c>
      <c r="AB8" s="173">
        <v>74.044246131024352</v>
      </c>
      <c r="AC8" s="173">
        <v>78.920346006575571</v>
      </c>
      <c r="AD8" s="173">
        <v>53.345355997243018</v>
      </c>
      <c r="AE8" s="173">
        <v>66.451581881047474</v>
      </c>
      <c r="AF8" s="173">
        <v>44.357443969273028</v>
      </c>
      <c r="AG8" s="173">
        <v>29.272254732988017</v>
      </c>
      <c r="AH8" s="173">
        <v>58.17498955670014</v>
      </c>
      <c r="AI8" s="173">
        <v>97.655364005675665</v>
      </c>
      <c r="AJ8" s="173">
        <v>71.574626180969304</v>
      </c>
      <c r="AK8" s="173">
        <v>65.182673688294329</v>
      </c>
      <c r="AL8" s="173">
        <v>57.519365633417209</v>
      </c>
      <c r="AM8" s="173">
        <v>87.82636483693959</v>
      </c>
      <c r="AN8" s="173">
        <v>67.930250194269348</v>
      </c>
      <c r="AO8" s="173">
        <v>73.197369662412683</v>
      </c>
      <c r="AP8" s="173">
        <v>82.933899003094794</v>
      </c>
      <c r="AQ8" s="173">
        <v>56.317302388877486</v>
      </c>
      <c r="AR8" s="173">
        <v>102.59576144450895</v>
      </c>
      <c r="AS8" s="173">
        <v>110.19266559747849</v>
      </c>
      <c r="AT8" s="173">
        <v>134.76971141856279</v>
      </c>
      <c r="AU8" s="173">
        <v>156.86254051368576</v>
      </c>
      <c r="AV8" s="173">
        <v>131.97057163867063</v>
      </c>
      <c r="AW8" s="173">
        <v>121.24585498483125</v>
      </c>
      <c r="AX8" s="173">
        <v>57.556317028455965</v>
      </c>
      <c r="AY8" s="173">
        <v>104.4277561251518</v>
      </c>
      <c r="AZ8" s="173">
        <v>52.052825778241896</v>
      </c>
      <c r="BA8" s="173">
        <v>81.346928164490237</v>
      </c>
      <c r="BB8" s="173">
        <v>127.55908075587985</v>
      </c>
      <c r="BC8" s="173">
        <v>143.66929930141842</v>
      </c>
      <c r="BD8" s="173">
        <v>79.884733256818095</v>
      </c>
      <c r="BE8" s="173">
        <v>85.863806828999174</v>
      </c>
      <c r="BF8" s="173">
        <v>118.31838106269545</v>
      </c>
      <c r="BG8" s="173">
        <v>152.26022327782329</v>
      </c>
      <c r="BH8" s="173">
        <v>203.20122217047333</v>
      </c>
      <c r="BI8" s="173">
        <v>297.58579597000841</v>
      </c>
      <c r="BJ8" s="173">
        <v>72.759592818821417</v>
      </c>
      <c r="BK8" s="173">
        <v>83.696371145290456</v>
      </c>
      <c r="BL8" s="173">
        <v>56.953573638761789</v>
      </c>
      <c r="BM8" s="173">
        <v>64.143125931360174</v>
      </c>
      <c r="BN8" s="173">
        <v>65.083132044781522</v>
      </c>
      <c r="BO8" s="173">
        <v>108.97421903489675</v>
      </c>
      <c r="BP8" s="173">
        <v>112.34864207049225</v>
      </c>
      <c r="BQ8" s="173">
        <v>49.929428080870451</v>
      </c>
      <c r="BR8" s="173">
        <v>74.619380633918979</v>
      </c>
      <c r="BS8" s="173">
        <v>90.260697091074249</v>
      </c>
      <c r="BT8" s="173">
        <v>99.906174144291086</v>
      </c>
      <c r="BU8" s="173">
        <v>79.989620032957376</v>
      </c>
      <c r="BV8" s="173">
        <v>54.09292741529773</v>
      </c>
      <c r="BW8" s="173">
        <v>92.713887035831902</v>
      </c>
      <c r="BX8" s="173">
        <v>79.576749844063713</v>
      </c>
      <c r="BY8" s="173">
        <v>96.561485950941844</v>
      </c>
      <c r="BZ8" s="173">
        <v>104.45222271321519</v>
      </c>
      <c r="CA8" s="173">
        <v>79.839411292941136</v>
      </c>
      <c r="CB8" s="173">
        <v>89.851934761910286</v>
      </c>
      <c r="CC8" s="173">
        <v>67.645748339115812</v>
      </c>
      <c r="CD8" s="173">
        <v>78.524488750712706</v>
      </c>
      <c r="CE8" s="173">
        <v>78.442179440702361</v>
      </c>
      <c r="CF8" s="173">
        <v>60.628807361089407</v>
      </c>
      <c r="CG8" s="173">
        <v>81.475126642951992</v>
      </c>
      <c r="CH8" s="173">
        <v>79.031772954624714</v>
      </c>
      <c r="CI8" s="173">
        <v>74.806357510989301</v>
      </c>
      <c r="CJ8" s="173">
        <v>47.979853081940796</v>
      </c>
    </row>
    <row r="9" spans="1:88" s="12" customFormat="1" ht="15.75" customHeight="1" x14ac:dyDescent="0.2">
      <c r="A9" s="118" t="s">
        <v>120</v>
      </c>
      <c r="B9" s="119">
        <v>102</v>
      </c>
      <c r="C9" s="120" t="s">
        <v>151</v>
      </c>
      <c r="D9" s="174">
        <v>75.120230976415229</v>
      </c>
      <c r="E9" s="174">
        <v>98.418983201491471</v>
      </c>
      <c r="F9" s="174">
        <v>101.96314069116488</v>
      </c>
      <c r="G9" s="174">
        <v>36.25101072356783</v>
      </c>
      <c r="H9" s="174">
        <v>123.05470622309811</v>
      </c>
      <c r="I9" s="174">
        <v>100.33086850371356</v>
      </c>
      <c r="J9" s="174">
        <v>64.611375062490524</v>
      </c>
      <c r="K9" s="174">
        <v>26.985583075062376</v>
      </c>
      <c r="L9" s="174">
        <v>47.566307708453472</v>
      </c>
      <c r="M9" s="174">
        <v>54.624031091375358</v>
      </c>
      <c r="N9" s="174">
        <v>79.335132414535849</v>
      </c>
      <c r="O9" s="174">
        <v>50.178323383213922</v>
      </c>
      <c r="P9" s="174">
        <v>67.080901823129423</v>
      </c>
      <c r="Q9" s="174">
        <v>52.181232127871482</v>
      </c>
      <c r="R9" s="174">
        <v>32.899388037622693</v>
      </c>
      <c r="S9" s="174">
        <v>74.118014049878909</v>
      </c>
      <c r="T9" s="174">
        <v>48.150693799674016</v>
      </c>
      <c r="U9" s="174">
        <v>60.641273963189398</v>
      </c>
      <c r="V9" s="174">
        <v>60.666120214940058</v>
      </c>
      <c r="W9" s="174">
        <v>118.48969595558711</v>
      </c>
      <c r="X9" s="174">
        <v>190.81670909652962</v>
      </c>
      <c r="Y9" s="174">
        <v>120.63495331665557</v>
      </c>
      <c r="Z9" s="174">
        <v>162.84959727052038</v>
      </c>
      <c r="AA9" s="174">
        <v>154.81802025086685</v>
      </c>
      <c r="AB9" s="174">
        <v>159.85547956965746</v>
      </c>
      <c r="AC9" s="174">
        <v>148.74428359103518</v>
      </c>
      <c r="AD9" s="174">
        <v>75.338006560410193</v>
      </c>
      <c r="AE9" s="174">
        <v>98.428277801538044</v>
      </c>
      <c r="AF9" s="174">
        <v>128.85626604013552</v>
      </c>
      <c r="AG9" s="174">
        <v>59.304091099489668</v>
      </c>
      <c r="AH9" s="174">
        <v>120.95340761084212</v>
      </c>
      <c r="AI9" s="174">
        <v>87.666804790336684</v>
      </c>
      <c r="AJ9" s="174">
        <v>59.339055048466548</v>
      </c>
      <c r="AK9" s="174">
        <v>91.547404266136695</v>
      </c>
      <c r="AL9" s="174">
        <v>65.159393142900498</v>
      </c>
      <c r="AM9" s="174">
        <v>108.44962454518934</v>
      </c>
      <c r="AN9" s="174">
        <v>75.754084720443345</v>
      </c>
      <c r="AO9" s="174">
        <v>78.705114538468067</v>
      </c>
      <c r="AP9" s="174">
        <v>81.35119961923867</v>
      </c>
      <c r="AQ9" s="174">
        <v>65.972226372421687</v>
      </c>
      <c r="AR9" s="174">
        <v>27.110748383025186</v>
      </c>
      <c r="AS9" s="174">
        <v>145.85070338479221</v>
      </c>
      <c r="AT9" s="174">
        <v>131.56427273496146</v>
      </c>
      <c r="AU9" s="174">
        <v>90.731699346886998</v>
      </c>
      <c r="AV9" s="174">
        <v>191.94674559028164</v>
      </c>
      <c r="AW9" s="174">
        <v>118.20560893878476</v>
      </c>
      <c r="AX9" s="174">
        <v>124.91433129258908</v>
      </c>
      <c r="AY9" s="174">
        <v>67.893265078107049</v>
      </c>
      <c r="AZ9" s="174">
        <v>68.486314775546049</v>
      </c>
      <c r="BA9" s="174">
        <v>101.1212405564527</v>
      </c>
      <c r="BB9" s="174">
        <v>131.01381882274151</v>
      </c>
      <c r="BC9" s="174">
        <v>132.73599256897256</v>
      </c>
      <c r="BD9" s="174">
        <v>140.81208953191123</v>
      </c>
      <c r="BE9" s="174">
        <v>147.18219435555244</v>
      </c>
      <c r="BF9" s="174">
        <v>152.0655678343405</v>
      </c>
      <c r="BG9" s="174">
        <v>140.66733626620737</v>
      </c>
      <c r="BH9" s="174">
        <v>149.55342592797422</v>
      </c>
      <c r="BI9" s="174">
        <v>177.76877645142983</v>
      </c>
      <c r="BJ9" s="174">
        <v>157.60438218728626</v>
      </c>
      <c r="BK9" s="174">
        <v>156.84387001912609</v>
      </c>
      <c r="BL9" s="174">
        <v>147.63043087102784</v>
      </c>
      <c r="BM9" s="174">
        <v>152.55597637862178</v>
      </c>
      <c r="BN9" s="174">
        <v>155.90111193344202</v>
      </c>
      <c r="BO9" s="174">
        <v>167.18685332705351</v>
      </c>
      <c r="BP9" s="174">
        <v>199.59868795326062</v>
      </c>
      <c r="BQ9" s="174">
        <v>172.09417402167722</v>
      </c>
      <c r="BR9" s="174">
        <v>200.56393422069044</v>
      </c>
      <c r="BS9" s="174">
        <v>178.9644214397093</v>
      </c>
      <c r="BT9" s="174">
        <v>129.82206657428205</v>
      </c>
      <c r="BU9" s="174">
        <v>94.511021040713942</v>
      </c>
      <c r="BV9" s="174">
        <v>122.83105858769991</v>
      </c>
      <c r="BW9" s="174">
        <v>107.49557175452918</v>
      </c>
      <c r="BX9" s="174">
        <v>189.49047215292521</v>
      </c>
      <c r="BY9" s="174">
        <v>184.76171378503693</v>
      </c>
      <c r="BZ9" s="174">
        <v>162.20499895653276</v>
      </c>
      <c r="CA9" s="174">
        <v>144.00705375876055</v>
      </c>
      <c r="CB9" s="174">
        <v>149.73759786253186</v>
      </c>
      <c r="CC9" s="174">
        <v>147.04008066610916</v>
      </c>
      <c r="CD9" s="174">
        <v>146.82296271546079</v>
      </c>
      <c r="CE9" s="174">
        <v>121.02428096226674</v>
      </c>
      <c r="CF9" s="174">
        <v>109.92292886123099</v>
      </c>
      <c r="CG9" s="174">
        <v>135.50894480806781</v>
      </c>
      <c r="CH9" s="174">
        <v>134.93202065714712</v>
      </c>
      <c r="CI9" s="174">
        <v>134.65416923801868</v>
      </c>
      <c r="CJ9" s="174">
        <v>187.01160724451302</v>
      </c>
    </row>
    <row r="10" spans="1:88" s="12" customFormat="1" ht="15.75" customHeight="1" x14ac:dyDescent="0.2">
      <c r="A10" s="115" t="s">
        <v>120</v>
      </c>
      <c r="B10" s="116">
        <v>103</v>
      </c>
      <c r="C10" s="117" t="s">
        <v>150</v>
      </c>
      <c r="D10" s="173">
        <v>74.975384523299098</v>
      </c>
      <c r="E10" s="173">
        <v>77.873476326831579</v>
      </c>
      <c r="F10" s="173">
        <v>72.826593071201501</v>
      </c>
      <c r="G10" s="173">
        <v>286.83833712835064</v>
      </c>
      <c r="H10" s="173">
        <v>82.848579301500422</v>
      </c>
      <c r="I10" s="173">
        <v>126.47862938998098</v>
      </c>
      <c r="J10" s="173">
        <v>72.251771745068353</v>
      </c>
      <c r="K10" s="173">
        <v>239.97057629413726</v>
      </c>
      <c r="L10" s="173">
        <v>41.828085445852544</v>
      </c>
      <c r="M10" s="173">
        <v>57.744122204630919</v>
      </c>
      <c r="N10" s="173">
        <v>30.289181706228451</v>
      </c>
      <c r="O10" s="173">
        <v>55.480713713307303</v>
      </c>
      <c r="P10" s="173">
        <v>49.535093623793728</v>
      </c>
      <c r="Q10" s="173">
        <v>38.298266629316593</v>
      </c>
      <c r="R10" s="173">
        <v>121.82027377556635</v>
      </c>
      <c r="S10" s="173">
        <v>69.731665388272631</v>
      </c>
      <c r="T10" s="173">
        <v>40.069340860291391</v>
      </c>
      <c r="U10" s="173">
        <v>129.65123537927241</v>
      </c>
      <c r="V10" s="173">
        <v>118.81801728601525</v>
      </c>
      <c r="W10" s="173">
        <v>176.23782204092231</v>
      </c>
      <c r="X10" s="173">
        <v>132.52072026123395</v>
      </c>
      <c r="Y10" s="173">
        <v>153.19673176180615</v>
      </c>
      <c r="Z10" s="173">
        <v>147.72815853156561</v>
      </c>
      <c r="AA10" s="173">
        <v>204.17561052435843</v>
      </c>
      <c r="AB10" s="173">
        <v>79.541642377023535</v>
      </c>
      <c r="AC10" s="173">
        <v>176.64670201801093</v>
      </c>
      <c r="AD10" s="173">
        <v>243.16680606107579</v>
      </c>
      <c r="AE10" s="173">
        <v>209.40096116193291</v>
      </c>
      <c r="AF10" s="173">
        <v>122.15662882255853</v>
      </c>
      <c r="AG10" s="173">
        <v>109.64648931502077</v>
      </c>
      <c r="AH10" s="173">
        <v>21.37763515755919</v>
      </c>
      <c r="AI10" s="173">
        <v>24.083936625439794</v>
      </c>
      <c r="AJ10" s="173">
        <v>40.540148309596766</v>
      </c>
      <c r="AK10" s="173">
        <v>70.752569920814707</v>
      </c>
      <c r="AL10" s="173">
        <v>87.529186158926493</v>
      </c>
      <c r="AM10" s="173">
        <v>57.996363220050853</v>
      </c>
      <c r="AN10" s="173">
        <v>42.545815338445294</v>
      </c>
      <c r="AO10" s="173">
        <v>73.874111255060271</v>
      </c>
      <c r="AP10" s="173">
        <v>69.070936895538253</v>
      </c>
      <c r="AQ10" s="173">
        <v>136.01073922519731</v>
      </c>
      <c r="AR10" s="173">
        <v>152.01763787615613</v>
      </c>
      <c r="AS10" s="173">
        <v>88.975254062605472</v>
      </c>
      <c r="AT10" s="173">
        <v>51.096228344979941</v>
      </c>
      <c r="AU10" s="173">
        <v>61.520152560923144</v>
      </c>
      <c r="AV10" s="173">
        <v>36.993100860520045</v>
      </c>
      <c r="AW10" s="173">
        <v>116.07998987768428</v>
      </c>
      <c r="AX10" s="173">
        <v>272.28862649654889</v>
      </c>
      <c r="AY10" s="173">
        <v>99.527407206340911</v>
      </c>
      <c r="AZ10" s="173">
        <v>47.225475237735822</v>
      </c>
      <c r="BA10" s="173">
        <v>86.796750328557792</v>
      </c>
      <c r="BB10" s="173">
        <v>55.434879768888358</v>
      </c>
      <c r="BC10" s="173">
        <v>123.27488974314409</v>
      </c>
      <c r="BD10" s="173">
        <v>166.60797265923216</v>
      </c>
      <c r="BE10" s="173">
        <v>77.471625153175339</v>
      </c>
      <c r="BF10" s="173">
        <v>38.769468290539223</v>
      </c>
      <c r="BG10" s="173">
        <v>125.51711080106101</v>
      </c>
      <c r="BH10" s="173">
        <v>96.634604977475021</v>
      </c>
      <c r="BI10" s="173">
        <v>77.597024157912415</v>
      </c>
      <c r="BJ10" s="173">
        <v>90.505867455309811</v>
      </c>
      <c r="BK10" s="173">
        <v>49.647065669352422</v>
      </c>
      <c r="BL10" s="173">
        <v>56.023239046426887</v>
      </c>
      <c r="BM10" s="173">
        <v>51.711589116795039</v>
      </c>
      <c r="BN10" s="173">
        <v>69.33275678057332</v>
      </c>
      <c r="BO10" s="173">
        <v>65.718964802693819</v>
      </c>
      <c r="BP10" s="173">
        <v>42.858110837564844</v>
      </c>
      <c r="BQ10" s="173">
        <v>127.7453876607934</v>
      </c>
      <c r="BR10" s="173">
        <v>48.225701540865508</v>
      </c>
      <c r="BS10" s="173">
        <v>106.01263050277379</v>
      </c>
      <c r="BT10" s="173">
        <v>162.52252041515928</v>
      </c>
      <c r="BU10" s="173">
        <v>52.733168467322557</v>
      </c>
      <c r="BV10" s="173">
        <v>51.676269150792528</v>
      </c>
      <c r="BW10" s="173">
        <v>113.80507073432248</v>
      </c>
      <c r="BX10" s="173">
        <v>2502.4001158748133</v>
      </c>
      <c r="BY10" s="173">
        <v>33.718396403027405</v>
      </c>
      <c r="BZ10" s="173">
        <v>71.151577635278898</v>
      </c>
      <c r="CA10" s="173">
        <v>789.58175794101703</v>
      </c>
      <c r="CB10" s="173">
        <v>63.312768152174172</v>
      </c>
      <c r="CC10" s="173">
        <v>174.06986475916969</v>
      </c>
      <c r="CD10" s="173">
        <v>712.37907445626615</v>
      </c>
      <c r="CE10" s="173">
        <v>49.758898298260149</v>
      </c>
      <c r="CF10" s="173">
        <v>555.95203282845046</v>
      </c>
      <c r="CG10" s="173">
        <v>562.21580479582133</v>
      </c>
      <c r="CH10" s="173">
        <v>89.699537445567003</v>
      </c>
      <c r="CI10" s="173">
        <v>1925.6172282812763</v>
      </c>
      <c r="CJ10" s="173">
        <v>478.43654952456507</v>
      </c>
    </row>
    <row r="11" spans="1:88" s="12" customFormat="1" ht="15.75" customHeight="1" x14ac:dyDescent="0.2">
      <c r="A11" s="118" t="s">
        <v>120</v>
      </c>
      <c r="B11" s="119">
        <v>104</v>
      </c>
      <c r="C11" s="120" t="s">
        <v>153</v>
      </c>
      <c r="D11" s="174">
        <v>63.065251994524289</v>
      </c>
      <c r="E11" s="174">
        <v>131.34300299865686</v>
      </c>
      <c r="F11" s="174">
        <v>145.52133137842546</v>
      </c>
      <c r="G11" s="174">
        <v>99.632825604932734</v>
      </c>
      <c r="H11" s="174">
        <v>90.24360363135402</v>
      </c>
      <c r="I11" s="174">
        <v>71.718523358590517</v>
      </c>
      <c r="J11" s="174">
        <v>111.02724221104674</v>
      </c>
      <c r="K11" s="174">
        <v>95.502938944620283</v>
      </c>
      <c r="L11" s="174">
        <v>107.56318864980192</v>
      </c>
      <c r="M11" s="174">
        <v>61.105367459357709</v>
      </c>
      <c r="N11" s="174">
        <v>91.675508331845492</v>
      </c>
      <c r="O11" s="174">
        <v>81.978682828206317</v>
      </c>
      <c r="P11" s="174">
        <v>97.036197437504811</v>
      </c>
      <c r="Q11" s="174">
        <v>86.647713357325117</v>
      </c>
      <c r="R11" s="174">
        <v>99.048890237241011</v>
      </c>
      <c r="S11" s="174">
        <v>123.47188653066405</v>
      </c>
      <c r="T11" s="174">
        <v>91.087668265319451</v>
      </c>
      <c r="U11" s="174">
        <v>198.78019887157268</v>
      </c>
      <c r="V11" s="174">
        <v>103.56534202639536</v>
      </c>
      <c r="W11" s="174">
        <v>115.32937254905676</v>
      </c>
      <c r="X11" s="174">
        <v>107.99949087846343</v>
      </c>
      <c r="Y11" s="174">
        <v>123.9063667785295</v>
      </c>
      <c r="Z11" s="174">
        <v>138.22707618291341</v>
      </c>
      <c r="AA11" s="174">
        <v>125.44295493885768</v>
      </c>
      <c r="AB11" s="174">
        <v>124.13638051102431</v>
      </c>
      <c r="AC11" s="174">
        <v>129.34184378941299</v>
      </c>
      <c r="AD11" s="174">
        <v>135.78725953523519</v>
      </c>
      <c r="AE11" s="174">
        <v>101.1302469499815</v>
      </c>
      <c r="AF11" s="174">
        <v>109.13706774933891</v>
      </c>
      <c r="AG11" s="174">
        <v>89.817787745990728</v>
      </c>
      <c r="AH11" s="174">
        <v>116.3999200040396</v>
      </c>
      <c r="AI11" s="174">
        <v>105.39386517964688</v>
      </c>
      <c r="AJ11" s="174">
        <v>126.2580386499976</v>
      </c>
      <c r="AK11" s="174">
        <v>113.36277470991847</v>
      </c>
      <c r="AL11" s="174">
        <v>171.26065595488944</v>
      </c>
      <c r="AM11" s="174">
        <v>74.001829958795611</v>
      </c>
      <c r="AN11" s="174">
        <v>70.439558246750394</v>
      </c>
      <c r="AO11" s="174">
        <v>92.995738861769127</v>
      </c>
      <c r="AP11" s="174">
        <v>97.126504141331097</v>
      </c>
      <c r="AQ11" s="174">
        <v>49.640869404054463</v>
      </c>
      <c r="AR11" s="174">
        <v>83.812153954438187</v>
      </c>
      <c r="AS11" s="174">
        <v>131.60979488194619</v>
      </c>
      <c r="AT11" s="174">
        <v>114.66646930273545</v>
      </c>
      <c r="AU11" s="174">
        <v>124.02216958045527</v>
      </c>
      <c r="AV11" s="174">
        <v>100.92257766866982</v>
      </c>
      <c r="AW11" s="174">
        <v>161.01435112939475</v>
      </c>
      <c r="AX11" s="174">
        <v>72.785850702283511</v>
      </c>
      <c r="AY11" s="174">
        <v>100.96396212617162</v>
      </c>
      <c r="AZ11" s="174">
        <v>115.375186308179</v>
      </c>
      <c r="BA11" s="174">
        <v>137.06263139016659</v>
      </c>
      <c r="BB11" s="174">
        <v>90.904553977023767</v>
      </c>
      <c r="BC11" s="174">
        <v>70.477395318639424</v>
      </c>
      <c r="BD11" s="174">
        <v>89.190445914169857</v>
      </c>
      <c r="BE11" s="174">
        <v>72.297421152690006</v>
      </c>
      <c r="BF11" s="174">
        <v>111.91043699870924</v>
      </c>
      <c r="BG11" s="174">
        <v>50.202628727906642</v>
      </c>
      <c r="BH11" s="174">
        <v>153.95940080189675</v>
      </c>
      <c r="BI11" s="174">
        <v>403.65680769077852</v>
      </c>
      <c r="BJ11" s="174">
        <v>70.044138612672299</v>
      </c>
      <c r="BK11" s="174">
        <v>55.898940548989941</v>
      </c>
      <c r="BL11" s="174">
        <v>106.80511097150594</v>
      </c>
      <c r="BM11" s="174">
        <v>74.287642694986531</v>
      </c>
      <c r="BN11" s="174">
        <v>71.560767537095998</v>
      </c>
      <c r="BO11" s="174">
        <v>128.61073370624567</v>
      </c>
      <c r="BP11" s="174">
        <v>112.55880317469764</v>
      </c>
      <c r="BQ11" s="174">
        <v>49.649272203294757</v>
      </c>
      <c r="BR11" s="174">
        <v>47.664863582039757</v>
      </c>
      <c r="BS11" s="174">
        <v>51.059963635765314</v>
      </c>
      <c r="BT11" s="174">
        <v>90.089107263115494</v>
      </c>
      <c r="BU11" s="174">
        <v>89.960577948083312</v>
      </c>
      <c r="BV11" s="174">
        <v>65.186908736309931</v>
      </c>
      <c r="BW11" s="174">
        <v>47.815638047144269</v>
      </c>
      <c r="BX11" s="174">
        <v>40.933846767141162</v>
      </c>
      <c r="BY11" s="174">
        <v>263.54288192326595</v>
      </c>
      <c r="BZ11" s="174">
        <v>38.272071358556239</v>
      </c>
      <c r="CA11" s="174">
        <v>45.850955162611122</v>
      </c>
      <c r="CB11" s="174">
        <v>104.0681526036293</v>
      </c>
      <c r="CC11" s="174">
        <v>49.146085953862709</v>
      </c>
      <c r="CD11" s="174">
        <v>90.880064371320884</v>
      </c>
      <c r="CE11" s="174">
        <v>31.528465542030119</v>
      </c>
      <c r="CF11" s="174">
        <v>36.001736393376717</v>
      </c>
      <c r="CG11" s="174">
        <v>40.636980390448592</v>
      </c>
      <c r="CH11" s="174">
        <v>41.472526021616453</v>
      </c>
      <c r="CI11" s="174">
        <v>42.666156989885422</v>
      </c>
      <c r="CJ11" s="174">
        <v>44.380876402144523</v>
      </c>
    </row>
    <row r="12" spans="1:88" s="12" customFormat="1" ht="15.75" customHeight="1" x14ac:dyDescent="0.2">
      <c r="A12" s="115" t="s">
        <v>120</v>
      </c>
      <c r="B12" s="116">
        <v>105</v>
      </c>
      <c r="C12" s="117" t="s">
        <v>152</v>
      </c>
      <c r="D12" s="173">
        <v>0</v>
      </c>
      <c r="E12" s="173">
        <v>0</v>
      </c>
      <c r="F12" s="173">
        <v>0</v>
      </c>
      <c r="G12" s="173">
        <v>0</v>
      </c>
      <c r="H12" s="173">
        <v>0</v>
      </c>
      <c r="I12" s="173">
        <v>0</v>
      </c>
      <c r="J12" s="173">
        <v>0</v>
      </c>
      <c r="K12" s="173">
        <v>0</v>
      </c>
      <c r="L12" s="173">
        <v>0</v>
      </c>
      <c r="M12" s="173">
        <v>0</v>
      </c>
      <c r="N12" s="173">
        <v>0</v>
      </c>
      <c r="O12" s="173">
        <v>0</v>
      </c>
      <c r="P12" s="173">
        <v>0</v>
      </c>
      <c r="Q12" s="173">
        <v>0</v>
      </c>
      <c r="R12" s="173">
        <v>0</v>
      </c>
      <c r="S12" s="173">
        <v>0</v>
      </c>
      <c r="T12" s="173">
        <v>0</v>
      </c>
      <c r="U12" s="173">
        <v>0</v>
      </c>
      <c r="V12" s="173">
        <v>0</v>
      </c>
      <c r="W12" s="173">
        <v>0</v>
      </c>
      <c r="X12" s="173">
        <v>0</v>
      </c>
      <c r="Y12" s="173">
        <v>0</v>
      </c>
      <c r="Z12" s="173">
        <v>0</v>
      </c>
      <c r="AA12" s="173">
        <v>0</v>
      </c>
      <c r="AB12" s="173">
        <v>0</v>
      </c>
      <c r="AC12" s="173">
        <v>0</v>
      </c>
      <c r="AD12" s="173">
        <v>0</v>
      </c>
      <c r="AE12" s="173">
        <v>0</v>
      </c>
      <c r="AF12" s="173">
        <v>0</v>
      </c>
      <c r="AG12" s="173">
        <v>0</v>
      </c>
      <c r="AH12" s="173">
        <v>0</v>
      </c>
      <c r="AI12" s="173">
        <v>0</v>
      </c>
      <c r="AJ12" s="173">
        <v>0</v>
      </c>
      <c r="AK12" s="173">
        <v>0</v>
      </c>
      <c r="AL12" s="173">
        <v>0</v>
      </c>
      <c r="AM12" s="173">
        <v>0</v>
      </c>
      <c r="AN12" s="173">
        <v>48.503489986409136</v>
      </c>
      <c r="AO12" s="173">
        <v>99.562122109800228</v>
      </c>
      <c r="AP12" s="173">
        <v>87.085495493028603</v>
      </c>
      <c r="AQ12" s="173">
        <v>99.211061544765727</v>
      </c>
      <c r="AR12" s="173">
        <v>105.07172390253344</v>
      </c>
      <c r="AS12" s="173">
        <v>144.03896731084978</v>
      </c>
      <c r="AT12" s="173">
        <v>90.061063598374218</v>
      </c>
      <c r="AU12" s="173">
        <v>141.02253543173771</v>
      </c>
      <c r="AV12" s="173">
        <v>93.438159810474559</v>
      </c>
      <c r="AW12" s="173">
        <v>103.81416269420218</v>
      </c>
      <c r="AX12" s="173">
        <v>93.687039107976261</v>
      </c>
      <c r="AY12" s="173">
        <v>94.504179009848258</v>
      </c>
      <c r="AZ12" s="173">
        <v>74.610121395053099</v>
      </c>
      <c r="BA12" s="173">
        <v>75.393078948900111</v>
      </c>
      <c r="BB12" s="173">
        <v>93.632746783201497</v>
      </c>
      <c r="BC12" s="173">
        <v>106.32441055415347</v>
      </c>
      <c r="BD12" s="173">
        <v>88.825110602080528</v>
      </c>
      <c r="BE12" s="173">
        <v>84.876715488474048</v>
      </c>
      <c r="BF12" s="173">
        <v>89.221241634833845</v>
      </c>
      <c r="BG12" s="173">
        <v>112.6655416213691</v>
      </c>
      <c r="BH12" s="173">
        <v>95.484627460386662</v>
      </c>
      <c r="BI12" s="173">
        <v>145.37261568051215</v>
      </c>
      <c r="BJ12" s="173">
        <v>99.559509233662453</v>
      </c>
      <c r="BK12" s="173">
        <v>122.02203539485819</v>
      </c>
      <c r="BL12" s="173">
        <v>78.894095937016047</v>
      </c>
      <c r="BM12" s="173">
        <v>86.583439832287169</v>
      </c>
      <c r="BN12" s="173">
        <v>119.79385084526525</v>
      </c>
      <c r="BO12" s="173">
        <v>134.68289643557526</v>
      </c>
      <c r="BP12" s="173">
        <v>111.99481762588914</v>
      </c>
      <c r="BQ12" s="173">
        <v>115.67346789738104</v>
      </c>
      <c r="BR12" s="173">
        <v>111.84399519673376</v>
      </c>
      <c r="BS12" s="173">
        <v>132.21567276258637</v>
      </c>
      <c r="BT12" s="173">
        <v>101.45031136257192</v>
      </c>
      <c r="BU12" s="173">
        <v>158.14848210792678</v>
      </c>
      <c r="BV12" s="173">
        <v>136.31818745386951</v>
      </c>
      <c r="BW12" s="173">
        <v>201.92352083826853</v>
      </c>
      <c r="BX12" s="173">
        <v>159.72396321625214</v>
      </c>
      <c r="BY12" s="173">
        <v>96.85071169104566</v>
      </c>
      <c r="BZ12" s="173">
        <v>96.928771569136231</v>
      </c>
      <c r="CA12" s="173">
        <v>98.344301632012616</v>
      </c>
      <c r="CB12" s="173">
        <v>102.74982770502874</v>
      </c>
      <c r="CC12" s="173">
        <v>124.0374587268938</v>
      </c>
      <c r="CD12" s="173">
        <v>164.10584969913697</v>
      </c>
      <c r="CE12" s="173">
        <v>131.97415659926017</v>
      </c>
      <c r="CF12" s="173">
        <v>135.2284738470151</v>
      </c>
      <c r="CG12" s="173">
        <v>154.94057223505337</v>
      </c>
      <c r="CH12" s="173">
        <v>144.60317411451928</v>
      </c>
      <c r="CI12" s="173">
        <v>274.91640795255387</v>
      </c>
      <c r="CJ12" s="173">
        <v>122.895648712903</v>
      </c>
    </row>
    <row r="13" spans="1:88" s="12" customFormat="1" ht="15.75" customHeight="1" x14ac:dyDescent="0.2">
      <c r="A13" s="118" t="s">
        <v>120</v>
      </c>
      <c r="B13" s="119">
        <v>106</v>
      </c>
      <c r="C13" s="120" t="s">
        <v>155</v>
      </c>
      <c r="D13" s="174">
        <v>0</v>
      </c>
      <c r="E13" s="174">
        <v>0</v>
      </c>
      <c r="F13" s="174">
        <v>0</v>
      </c>
      <c r="G13" s="174">
        <v>0</v>
      </c>
      <c r="H13" s="174">
        <v>0</v>
      </c>
      <c r="I13" s="174">
        <v>0</v>
      </c>
      <c r="J13" s="174">
        <v>0</v>
      </c>
      <c r="K13" s="174">
        <v>0</v>
      </c>
      <c r="L13" s="174">
        <v>0</v>
      </c>
      <c r="M13" s="174">
        <v>0</v>
      </c>
      <c r="N13" s="174">
        <v>0</v>
      </c>
      <c r="O13" s="174">
        <v>0</v>
      </c>
      <c r="P13" s="174">
        <v>0</v>
      </c>
      <c r="Q13" s="174">
        <v>0</v>
      </c>
      <c r="R13" s="174">
        <v>0</v>
      </c>
      <c r="S13" s="174">
        <v>0</v>
      </c>
      <c r="T13" s="174">
        <v>0</v>
      </c>
      <c r="U13" s="174">
        <v>0</v>
      </c>
      <c r="V13" s="174">
        <v>0</v>
      </c>
      <c r="W13" s="174">
        <v>0</v>
      </c>
      <c r="X13" s="174">
        <v>0</v>
      </c>
      <c r="Y13" s="174">
        <v>0</v>
      </c>
      <c r="Z13" s="174">
        <v>0</v>
      </c>
      <c r="AA13" s="174">
        <v>0</v>
      </c>
      <c r="AB13" s="174">
        <v>0</v>
      </c>
      <c r="AC13" s="174">
        <v>0</v>
      </c>
      <c r="AD13" s="174">
        <v>0</v>
      </c>
      <c r="AE13" s="174">
        <v>0</v>
      </c>
      <c r="AF13" s="174">
        <v>0</v>
      </c>
      <c r="AG13" s="174">
        <v>0</v>
      </c>
      <c r="AH13" s="174">
        <v>0</v>
      </c>
      <c r="AI13" s="174">
        <v>0</v>
      </c>
      <c r="AJ13" s="174">
        <v>0</v>
      </c>
      <c r="AK13" s="174">
        <v>0</v>
      </c>
      <c r="AL13" s="174">
        <v>0</v>
      </c>
      <c r="AM13" s="174">
        <v>0</v>
      </c>
      <c r="AN13" s="174">
        <v>23.778017737726717</v>
      </c>
      <c r="AO13" s="174">
        <v>57.762732908665896</v>
      </c>
      <c r="AP13" s="174">
        <v>0</v>
      </c>
      <c r="AQ13" s="174">
        <v>0</v>
      </c>
      <c r="AR13" s="174">
        <v>0</v>
      </c>
      <c r="AS13" s="174">
        <v>1089.4519494156052</v>
      </c>
      <c r="AT13" s="174">
        <v>0</v>
      </c>
      <c r="AU13" s="174">
        <v>29.007299938002145</v>
      </c>
      <c r="AV13" s="174">
        <v>0</v>
      </c>
      <c r="AW13" s="174">
        <v>0</v>
      </c>
      <c r="AX13" s="174">
        <v>0</v>
      </c>
      <c r="AY13" s="174">
        <v>0</v>
      </c>
      <c r="AZ13" s="174">
        <v>159.8566664900153</v>
      </c>
      <c r="BA13" s="174">
        <v>2.7344611892512654</v>
      </c>
      <c r="BB13" s="174">
        <v>0</v>
      </c>
      <c r="BC13" s="174">
        <v>12.310657392921305</v>
      </c>
      <c r="BD13" s="174">
        <v>0</v>
      </c>
      <c r="BE13" s="174">
        <v>0</v>
      </c>
      <c r="BF13" s="174">
        <v>0</v>
      </c>
      <c r="BG13" s="174">
        <v>0</v>
      </c>
      <c r="BH13" s="174">
        <v>383.27943912619259</v>
      </c>
      <c r="BI13" s="174">
        <v>0</v>
      </c>
      <c r="BJ13" s="174">
        <v>32.509023609919694</v>
      </c>
      <c r="BK13" s="174">
        <v>0</v>
      </c>
      <c r="BL13" s="174">
        <v>0</v>
      </c>
      <c r="BM13" s="174">
        <v>31.698209436737873</v>
      </c>
      <c r="BN13" s="174">
        <v>0</v>
      </c>
      <c r="BO13" s="174">
        <v>0</v>
      </c>
      <c r="BP13" s="174">
        <v>0</v>
      </c>
      <c r="BQ13" s="174">
        <v>0</v>
      </c>
      <c r="BR13" s="174">
        <v>0</v>
      </c>
      <c r="BS13" s="174">
        <v>400.38249864577375</v>
      </c>
      <c r="BT13" s="174">
        <v>0</v>
      </c>
      <c r="BU13" s="174">
        <v>0</v>
      </c>
      <c r="BV13" s="174">
        <v>3134.0579980911025</v>
      </c>
      <c r="BW13" s="174">
        <v>3394.329131150605</v>
      </c>
      <c r="BX13" s="174">
        <v>4595.3053885654153</v>
      </c>
      <c r="BY13" s="174">
        <v>3765.5763693598046</v>
      </c>
      <c r="BZ13" s="174">
        <v>7048.8752517615721</v>
      </c>
      <c r="CA13" s="174">
        <v>2735.8745692350576</v>
      </c>
      <c r="CB13" s="174">
        <v>6323.9669602814356</v>
      </c>
      <c r="CC13" s="174">
        <v>4854.4024456769175</v>
      </c>
      <c r="CD13" s="174">
        <v>94.564129063733205</v>
      </c>
      <c r="CE13" s="174">
        <v>5186.2149901339153</v>
      </c>
      <c r="CF13" s="174">
        <v>4883.6307699067729</v>
      </c>
      <c r="CG13" s="174">
        <v>4405.9447277825147</v>
      </c>
      <c r="CH13" s="174">
        <v>4495.3647931277537</v>
      </c>
      <c r="CI13" s="174">
        <v>3376.7543341155324</v>
      </c>
      <c r="CJ13" s="174">
        <v>0</v>
      </c>
    </row>
    <row r="14" spans="1:88" s="12" customFormat="1" ht="15.75" customHeight="1" x14ac:dyDescent="0.2">
      <c r="A14" s="115" t="s">
        <v>120</v>
      </c>
      <c r="B14" s="116">
        <v>107</v>
      </c>
      <c r="C14" s="117" t="s">
        <v>154</v>
      </c>
      <c r="D14" s="173">
        <v>0</v>
      </c>
      <c r="E14" s="173">
        <v>0</v>
      </c>
      <c r="F14" s="173">
        <v>0</v>
      </c>
      <c r="G14" s="173">
        <v>0</v>
      </c>
      <c r="H14" s="173">
        <v>0</v>
      </c>
      <c r="I14" s="173">
        <v>0</v>
      </c>
      <c r="J14" s="173">
        <v>0</v>
      </c>
      <c r="K14" s="173">
        <v>0</v>
      </c>
      <c r="L14" s="173">
        <v>0</v>
      </c>
      <c r="M14" s="173">
        <v>0</v>
      </c>
      <c r="N14" s="173">
        <v>0</v>
      </c>
      <c r="O14" s="173">
        <v>0</v>
      </c>
      <c r="P14" s="173">
        <v>0</v>
      </c>
      <c r="Q14" s="173">
        <v>0</v>
      </c>
      <c r="R14" s="173">
        <v>0</v>
      </c>
      <c r="S14" s="173">
        <v>0</v>
      </c>
      <c r="T14" s="173">
        <v>0</v>
      </c>
      <c r="U14" s="173">
        <v>0</v>
      </c>
      <c r="V14" s="173">
        <v>0</v>
      </c>
      <c r="W14" s="173">
        <v>0</v>
      </c>
      <c r="X14" s="173">
        <v>0</v>
      </c>
      <c r="Y14" s="173">
        <v>0</v>
      </c>
      <c r="Z14" s="173">
        <v>0</v>
      </c>
      <c r="AA14" s="173">
        <v>0</v>
      </c>
      <c r="AB14" s="173">
        <v>0</v>
      </c>
      <c r="AC14" s="173">
        <v>0</v>
      </c>
      <c r="AD14" s="173">
        <v>0</v>
      </c>
      <c r="AE14" s="173">
        <v>0</v>
      </c>
      <c r="AF14" s="173">
        <v>0</v>
      </c>
      <c r="AG14" s="173">
        <v>0</v>
      </c>
      <c r="AH14" s="173">
        <v>0</v>
      </c>
      <c r="AI14" s="173">
        <v>0</v>
      </c>
      <c r="AJ14" s="173">
        <v>0</v>
      </c>
      <c r="AK14" s="173">
        <v>0</v>
      </c>
      <c r="AL14" s="173">
        <v>0</v>
      </c>
      <c r="AM14" s="173">
        <v>0</v>
      </c>
      <c r="AN14" s="173">
        <v>141.87719620044783</v>
      </c>
      <c r="AO14" s="173">
        <v>104.49304201210394</v>
      </c>
      <c r="AP14" s="173">
        <v>90.592673622672791</v>
      </c>
      <c r="AQ14" s="173">
        <v>111.47733891580454</v>
      </c>
      <c r="AR14" s="173">
        <v>92.485955532838403</v>
      </c>
      <c r="AS14" s="173">
        <v>62.823126272968487</v>
      </c>
      <c r="AT14" s="173">
        <v>81.179686031759118</v>
      </c>
      <c r="AU14" s="173">
        <v>112.6306430287521</v>
      </c>
      <c r="AV14" s="173">
        <v>78.293807202970356</v>
      </c>
      <c r="AW14" s="173">
        <v>68.076784558669331</v>
      </c>
      <c r="AX14" s="173">
        <v>116.35313911660894</v>
      </c>
      <c r="AY14" s="173">
        <v>139.71660750440421</v>
      </c>
      <c r="AZ14" s="173">
        <v>150.99588243398401</v>
      </c>
      <c r="BA14" s="173">
        <v>61.87763130238875</v>
      </c>
      <c r="BB14" s="173">
        <v>164.51285096019518</v>
      </c>
      <c r="BC14" s="173">
        <v>147.77599320199866</v>
      </c>
      <c r="BD14" s="173">
        <v>230.57334789950249</v>
      </c>
      <c r="BE14" s="173">
        <v>152.92068782164881</v>
      </c>
      <c r="BF14" s="173">
        <v>230.71281070373851</v>
      </c>
      <c r="BG14" s="173">
        <v>143.28476704760874</v>
      </c>
      <c r="BH14" s="173">
        <v>251.64072169036643</v>
      </c>
      <c r="BI14" s="173">
        <v>157.09752985610572</v>
      </c>
      <c r="BJ14" s="173">
        <v>200.66186330886194</v>
      </c>
      <c r="BK14" s="173">
        <v>205.45613108192259</v>
      </c>
      <c r="BL14" s="173">
        <v>188.2016765622113</v>
      </c>
      <c r="BM14" s="173">
        <v>128.2755570280182</v>
      </c>
      <c r="BN14" s="173">
        <v>198.60187510801097</v>
      </c>
      <c r="BO14" s="173">
        <v>183.90634341622635</v>
      </c>
      <c r="BP14" s="173">
        <v>167.77125265136172</v>
      </c>
      <c r="BQ14" s="173">
        <v>182.08063785762164</v>
      </c>
      <c r="BR14" s="173">
        <v>198.10063094111192</v>
      </c>
      <c r="BS14" s="173">
        <v>197.30903731116652</v>
      </c>
      <c r="BT14" s="173">
        <v>155.67179855285116</v>
      </c>
      <c r="BU14" s="173">
        <v>229.39502093022676</v>
      </c>
      <c r="BV14" s="173">
        <v>196.57699419468784</v>
      </c>
      <c r="BW14" s="173">
        <v>228.09065317415445</v>
      </c>
      <c r="BX14" s="173">
        <v>170.34655204843338</v>
      </c>
      <c r="BY14" s="173">
        <v>172.44533686457399</v>
      </c>
      <c r="BZ14" s="173">
        <v>86.724037820277744</v>
      </c>
      <c r="CA14" s="173">
        <v>257.13364232969451</v>
      </c>
      <c r="CB14" s="173">
        <v>260.5177872416802</v>
      </c>
      <c r="CC14" s="173">
        <v>252.26694189012221</v>
      </c>
      <c r="CD14" s="173">
        <v>180.19545513976615</v>
      </c>
      <c r="CE14" s="173">
        <v>128.13770914138641</v>
      </c>
      <c r="CF14" s="173">
        <v>150.20343557402816</v>
      </c>
      <c r="CG14" s="173">
        <v>235.80370338534723</v>
      </c>
      <c r="CH14" s="173">
        <v>190.30245376934488</v>
      </c>
      <c r="CI14" s="173">
        <v>274.74947333367055</v>
      </c>
      <c r="CJ14" s="173">
        <v>154.6695920084837</v>
      </c>
    </row>
    <row r="15" spans="1:88" s="12" customFormat="1" ht="15.75" customHeight="1" x14ac:dyDescent="0.2">
      <c r="A15" s="118" t="s">
        <v>115</v>
      </c>
      <c r="B15" s="119">
        <v>208</v>
      </c>
      <c r="C15" s="120" t="s">
        <v>126</v>
      </c>
      <c r="D15" s="174">
        <v>52.751138124256116</v>
      </c>
      <c r="E15" s="174">
        <v>52.62276243695149</v>
      </c>
      <c r="F15" s="174">
        <v>39.560999162374578</v>
      </c>
      <c r="G15" s="174">
        <v>52.880027308830655</v>
      </c>
      <c r="H15" s="174">
        <v>89.964321730551916</v>
      </c>
      <c r="I15" s="174">
        <v>62.766082633350962</v>
      </c>
      <c r="J15" s="174">
        <v>80.06231306296479</v>
      </c>
      <c r="K15" s="174">
        <v>68.384835992163019</v>
      </c>
      <c r="L15" s="174">
        <v>78.818323653685923</v>
      </c>
      <c r="M15" s="174">
        <v>56.657857929770984</v>
      </c>
      <c r="N15" s="174">
        <v>73.243254521165653</v>
      </c>
      <c r="O15" s="174">
        <v>53.431656356232374</v>
      </c>
      <c r="P15" s="174">
        <v>45.922380639729177</v>
      </c>
      <c r="Q15" s="174">
        <v>55.389855768568019</v>
      </c>
      <c r="R15" s="174">
        <v>53.01467735566353</v>
      </c>
      <c r="S15" s="174">
        <v>73.31314827510505</v>
      </c>
      <c r="T15" s="174">
        <v>72.206330685489732</v>
      </c>
      <c r="U15" s="174">
        <v>81.305851107845953</v>
      </c>
      <c r="V15" s="174">
        <v>89.722609882692566</v>
      </c>
      <c r="W15" s="174">
        <v>75.232291014465318</v>
      </c>
      <c r="X15" s="174">
        <v>59.557504225771609</v>
      </c>
      <c r="Y15" s="174">
        <v>67.636182584371596</v>
      </c>
      <c r="Z15" s="174">
        <v>88.75343723658807</v>
      </c>
      <c r="AA15" s="174">
        <v>72.620260267030773</v>
      </c>
      <c r="AB15" s="174">
        <v>63.612224411550969</v>
      </c>
      <c r="AC15" s="174">
        <v>85.971041340636219</v>
      </c>
      <c r="AD15" s="174">
        <v>62.093593441901717</v>
      </c>
      <c r="AE15" s="174">
        <v>69.220480216934604</v>
      </c>
      <c r="AF15" s="174">
        <v>74.370612940977423</v>
      </c>
      <c r="AG15" s="174">
        <v>56.09005901352787</v>
      </c>
      <c r="AH15" s="174">
        <v>52.498564893188949</v>
      </c>
      <c r="AI15" s="174">
        <v>78.594190252040875</v>
      </c>
      <c r="AJ15" s="174">
        <v>80.671722951504293</v>
      </c>
      <c r="AK15" s="174">
        <v>71.101020464181687</v>
      </c>
      <c r="AL15" s="174">
        <v>101.26343644357752</v>
      </c>
      <c r="AM15" s="174">
        <v>119.96412675742478</v>
      </c>
      <c r="AN15" s="174">
        <v>104.90960349543228</v>
      </c>
      <c r="AO15" s="174">
        <v>54.85833929584102</v>
      </c>
      <c r="AP15" s="174">
        <v>63.47478851856382</v>
      </c>
      <c r="AQ15" s="174">
        <v>110.93930181769242</v>
      </c>
      <c r="AR15" s="174">
        <v>76.95861701304591</v>
      </c>
      <c r="AS15" s="174">
        <v>121.65428884516083</v>
      </c>
      <c r="AT15" s="174">
        <v>136.28238501553619</v>
      </c>
      <c r="AU15" s="174">
        <v>134.79563542044758</v>
      </c>
      <c r="AV15" s="174">
        <v>124.04713642624895</v>
      </c>
      <c r="AW15" s="174">
        <v>68.421874824479318</v>
      </c>
      <c r="AX15" s="174">
        <v>137.47109217179408</v>
      </c>
      <c r="AY15" s="174">
        <v>66.186937155757747</v>
      </c>
      <c r="AZ15" s="174">
        <v>92.789758928385908</v>
      </c>
      <c r="BA15" s="174">
        <v>53.693534873592206</v>
      </c>
      <c r="BB15" s="174">
        <v>95.211295992237936</v>
      </c>
      <c r="BC15" s="174">
        <v>54.818483681816602</v>
      </c>
      <c r="BD15" s="174">
        <v>68.810447250226275</v>
      </c>
      <c r="BE15" s="174">
        <v>69.340849153927948</v>
      </c>
      <c r="BF15" s="174">
        <v>73.671507092949042</v>
      </c>
      <c r="BG15" s="174">
        <v>79.432621081063914</v>
      </c>
      <c r="BH15" s="174">
        <v>50.968763374480773</v>
      </c>
      <c r="BI15" s="174">
        <v>78.0786372525925</v>
      </c>
      <c r="BJ15" s="174">
        <v>58.889200186978307</v>
      </c>
      <c r="BK15" s="174">
        <v>75.32703249075864</v>
      </c>
      <c r="BL15" s="174">
        <v>75.363614699205655</v>
      </c>
      <c r="BM15" s="174">
        <v>75.380683992191351</v>
      </c>
      <c r="BN15" s="174">
        <v>69.522728429841962</v>
      </c>
      <c r="BO15" s="174">
        <v>99.860457321884113</v>
      </c>
      <c r="BP15" s="174">
        <v>94.843050044663869</v>
      </c>
      <c r="BQ15" s="174">
        <v>96.615314507584714</v>
      </c>
      <c r="BR15" s="174">
        <v>57.419285675433194</v>
      </c>
      <c r="BS15" s="174">
        <v>65.2614967444336</v>
      </c>
      <c r="BT15" s="174">
        <v>80.090714876625015</v>
      </c>
      <c r="BU15" s="174">
        <v>96.331932720174436</v>
      </c>
      <c r="BV15" s="174">
        <v>62.717801870286415</v>
      </c>
      <c r="BW15" s="174">
        <v>68.798205893219105</v>
      </c>
      <c r="BX15" s="174">
        <v>96.923931300895447</v>
      </c>
      <c r="BY15" s="174">
        <v>53.29932983765859</v>
      </c>
      <c r="BZ15" s="174">
        <v>63.766448388204303</v>
      </c>
      <c r="CA15" s="174">
        <v>74.955626032761103</v>
      </c>
      <c r="CB15" s="174">
        <v>73.987193066520206</v>
      </c>
      <c r="CC15" s="174">
        <v>69.20427593714777</v>
      </c>
      <c r="CD15" s="174">
        <v>88.383778289755526</v>
      </c>
      <c r="CE15" s="174">
        <v>73.027501855824241</v>
      </c>
      <c r="CF15" s="174">
        <v>89.771300553266272</v>
      </c>
      <c r="CG15" s="174">
        <v>80.386299823817012</v>
      </c>
      <c r="CH15" s="174">
        <v>89.904116229183401</v>
      </c>
      <c r="CI15" s="174">
        <v>80.933456852005179</v>
      </c>
      <c r="CJ15" s="174">
        <v>82.098757225374428</v>
      </c>
    </row>
    <row r="16" spans="1:88" s="12" customFormat="1" ht="15.75" customHeight="1" x14ac:dyDescent="0.2">
      <c r="A16" s="115" t="s">
        <v>115</v>
      </c>
      <c r="B16" s="116">
        <v>209</v>
      </c>
      <c r="C16" s="117" t="s">
        <v>125</v>
      </c>
      <c r="D16" s="173">
        <v>37.474312864336277</v>
      </c>
      <c r="E16" s="173">
        <v>37.486023058937555</v>
      </c>
      <c r="F16" s="173">
        <v>36.99283620695666</v>
      </c>
      <c r="G16" s="173">
        <v>32.244742629424351</v>
      </c>
      <c r="H16" s="173">
        <v>32.31270083349176</v>
      </c>
      <c r="I16" s="173">
        <v>37.62030334838834</v>
      </c>
      <c r="J16" s="173">
        <v>36.954004803405901</v>
      </c>
      <c r="K16" s="173">
        <v>58.814421707857043</v>
      </c>
      <c r="L16" s="173">
        <v>36.964473457779704</v>
      </c>
      <c r="M16" s="173">
        <v>34.694380337868992</v>
      </c>
      <c r="N16" s="173">
        <v>30.370550255225677</v>
      </c>
      <c r="O16" s="173">
        <v>36.542377706118607</v>
      </c>
      <c r="P16" s="173">
        <v>30.138051982655274</v>
      </c>
      <c r="Q16" s="173">
        <v>34.561038518556742</v>
      </c>
      <c r="R16" s="173">
        <v>33.292864928319752</v>
      </c>
      <c r="S16" s="173">
        <v>36.559393119222193</v>
      </c>
      <c r="T16" s="173">
        <v>34.228831640228243</v>
      </c>
      <c r="U16" s="173">
        <v>33.761562914224378</v>
      </c>
      <c r="V16" s="173">
        <v>43.46954594788469</v>
      </c>
      <c r="W16" s="173">
        <v>55.845223165055927</v>
      </c>
      <c r="X16" s="173">
        <v>62.6792477684575</v>
      </c>
      <c r="Y16" s="173">
        <v>60.472704980868151</v>
      </c>
      <c r="Z16" s="173">
        <v>60.359775763399185</v>
      </c>
      <c r="AA16" s="173">
        <v>62.3993699762296</v>
      </c>
      <c r="AB16" s="173">
        <v>57.9992864509287</v>
      </c>
      <c r="AC16" s="173">
        <v>60.180687017412012</v>
      </c>
      <c r="AD16" s="173">
        <v>59.175237589962805</v>
      </c>
      <c r="AE16" s="173">
        <v>50.428436575922063</v>
      </c>
      <c r="AF16" s="173">
        <v>51.562828909576055</v>
      </c>
      <c r="AG16" s="173">
        <v>41.383844032266651</v>
      </c>
      <c r="AH16" s="173">
        <v>56.507854192773841</v>
      </c>
      <c r="AI16" s="173">
        <v>57.724022389591582</v>
      </c>
      <c r="AJ16" s="173">
        <v>66.106166036395152</v>
      </c>
      <c r="AK16" s="173">
        <v>67.559311157464066</v>
      </c>
      <c r="AL16" s="173">
        <v>67.214717305855601</v>
      </c>
      <c r="AM16" s="173">
        <v>72.823691433838761</v>
      </c>
      <c r="AN16" s="173">
        <v>89.027672412653359</v>
      </c>
      <c r="AO16" s="173">
        <v>83.514603514705485</v>
      </c>
      <c r="AP16" s="173">
        <v>96.613883554102458</v>
      </c>
      <c r="AQ16" s="173">
        <v>108.15334394799021</v>
      </c>
      <c r="AR16" s="173">
        <v>111.10935237337461</v>
      </c>
      <c r="AS16" s="173">
        <v>132.20378257342392</v>
      </c>
      <c r="AT16" s="173">
        <v>100.86355351964006</v>
      </c>
      <c r="AU16" s="173">
        <v>100.48221248385438</v>
      </c>
      <c r="AV16" s="173">
        <v>95.655268531893796</v>
      </c>
      <c r="AW16" s="173">
        <v>90.409593966209371</v>
      </c>
      <c r="AX16" s="173">
        <v>92.107287191854354</v>
      </c>
      <c r="AY16" s="173">
        <v>99.859445930298037</v>
      </c>
      <c r="AZ16" s="173">
        <v>97.611213921682889</v>
      </c>
      <c r="BA16" s="173">
        <v>85.571252788331051</v>
      </c>
      <c r="BB16" s="173">
        <v>106.75347530068994</v>
      </c>
      <c r="BC16" s="173">
        <v>96.734497908749503</v>
      </c>
      <c r="BD16" s="173">
        <v>110.20531708750372</v>
      </c>
      <c r="BE16" s="173">
        <v>94.126631490693654</v>
      </c>
      <c r="BF16" s="173">
        <v>100.52371317201261</v>
      </c>
      <c r="BG16" s="173">
        <v>91.517111180729756</v>
      </c>
      <c r="BH16" s="173">
        <v>96.240360414852674</v>
      </c>
      <c r="BI16" s="173">
        <v>97.060267470803609</v>
      </c>
      <c r="BJ16" s="173">
        <v>90.469057925499229</v>
      </c>
      <c r="BK16" s="173">
        <v>96.772921015903151</v>
      </c>
      <c r="BL16" s="173">
        <v>100.85965560795609</v>
      </c>
      <c r="BM16" s="173">
        <v>95.611414056098027</v>
      </c>
      <c r="BN16" s="173">
        <v>104.3999574576841</v>
      </c>
      <c r="BO16" s="173">
        <v>108.13478023955629</v>
      </c>
      <c r="BP16" s="173">
        <v>107.35422664278673</v>
      </c>
      <c r="BQ16" s="173">
        <v>100.65721598019304</v>
      </c>
      <c r="BR16" s="173">
        <v>117.59188452185386</v>
      </c>
      <c r="BS16" s="173">
        <v>111.46757826071507</v>
      </c>
      <c r="BT16" s="173">
        <v>106.82498537106235</v>
      </c>
      <c r="BU16" s="173">
        <v>110.58858446221555</v>
      </c>
      <c r="BV16" s="173">
        <v>114.65915681650003</v>
      </c>
      <c r="BW16" s="173">
        <v>122.54169212443028</v>
      </c>
      <c r="BX16" s="173">
        <v>102.11520350124887</v>
      </c>
      <c r="BY16" s="173">
        <v>99.57065320488573</v>
      </c>
      <c r="BZ16" s="173">
        <v>112.05381412544817</v>
      </c>
      <c r="CA16" s="173">
        <v>112.35142494256998</v>
      </c>
      <c r="CB16" s="173">
        <v>128.06612857366716</v>
      </c>
      <c r="CC16" s="173">
        <v>114.70526518675175</v>
      </c>
      <c r="CD16" s="173">
        <v>121.95428643923336</v>
      </c>
      <c r="CE16" s="173">
        <v>125.66886630716705</v>
      </c>
      <c r="CF16" s="173">
        <v>127.34411404067056</v>
      </c>
      <c r="CG16" s="173">
        <v>128.92467260787257</v>
      </c>
      <c r="CH16" s="173">
        <v>114.94635644354827</v>
      </c>
      <c r="CI16" s="173">
        <v>126.85642333303716</v>
      </c>
      <c r="CJ16" s="173">
        <v>118.10756328226837</v>
      </c>
    </row>
    <row r="17" spans="1:249" s="12" customFormat="1" ht="15.75" customHeight="1" x14ac:dyDescent="0.2">
      <c r="A17" s="118" t="s">
        <v>115</v>
      </c>
      <c r="B17" s="119">
        <v>211</v>
      </c>
      <c r="C17" s="120" t="s">
        <v>123</v>
      </c>
      <c r="D17" s="174">
        <v>120.48659376161466</v>
      </c>
      <c r="E17" s="174">
        <v>109.4164489193616</v>
      </c>
      <c r="F17" s="174">
        <v>145.65911004449572</v>
      </c>
      <c r="G17" s="174">
        <v>139.86185954994957</v>
      </c>
      <c r="H17" s="174">
        <v>117.8567396511752</v>
      </c>
      <c r="I17" s="174">
        <v>102.62677903627858</v>
      </c>
      <c r="J17" s="174">
        <v>108.3535147041984</v>
      </c>
      <c r="K17" s="174">
        <v>96.343007707617843</v>
      </c>
      <c r="L17" s="174">
        <v>100.33073314656515</v>
      </c>
      <c r="M17" s="174">
        <v>87.890845296242532</v>
      </c>
      <c r="N17" s="174">
        <v>107.44887027433214</v>
      </c>
      <c r="O17" s="174">
        <v>98.328910349539029</v>
      </c>
      <c r="P17" s="174">
        <v>97.758834755124028</v>
      </c>
      <c r="Q17" s="174">
        <v>81.225082099939542</v>
      </c>
      <c r="R17" s="174">
        <v>96.040893986002089</v>
      </c>
      <c r="S17" s="174">
        <v>93.079681668977699</v>
      </c>
      <c r="T17" s="174">
        <v>102.34474604382542</v>
      </c>
      <c r="U17" s="174">
        <v>98.660191796980641</v>
      </c>
      <c r="V17" s="174">
        <v>101.60623644105536</v>
      </c>
      <c r="W17" s="174">
        <v>81.491422569812229</v>
      </c>
      <c r="X17" s="174">
        <v>110.12061089436405</v>
      </c>
      <c r="Y17" s="174">
        <v>95.989571062507139</v>
      </c>
      <c r="Z17" s="174">
        <v>111.26824990596927</v>
      </c>
      <c r="AA17" s="174">
        <v>93.310204374221058</v>
      </c>
      <c r="AB17" s="174">
        <v>108.27918483550735</v>
      </c>
      <c r="AC17" s="174">
        <v>99.022985608201367</v>
      </c>
      <c r="AD17" s="174">
        <v>123.67238800098932</v>
      </c>
      <c r="AE17" s="174">
        <v>106.0165399113686</v>
      </c>
      <c r="AF17" s="174">
        <v>102.3519880103814</v>
      </c>
      <c r="AG17" s="174">
        <v>3.98545637850959</v>
      </c>
      <c r="AH17" s="174">
        <v>4.9684269198089774</v>
      </c>
      <c r="AI17" s="174">
        <v>19.991453179666927</v>
      </c>
      <c r="AJ17" s="174">
        <v>17.160549390228365</v>
      </c>
      <c r="AK17" s="174">
        <v>20.018218304970514</v>
      </c>
      <c r="AL17" s="174">
        <v>32.896515419861622</v>
      </c>
      <c r="AM17" s="174">
        <v>62.930847664034928</v>
      </c>
      <c r="AN17" s="174">
        <v>83.395661726402665</v>
      </c>
      <c r="AO17" s="174">
        <v>54.49578009218996</v>
      </c>
      <c r="AP17" s="174">
        <v>65.9577595657383</v>
      </c>
      <c r="AQ17" s="174">
        <v>79.779023426464519</v>
      </c>
      <c r="AR17" s="174">
        <v>88.405685449543199</v>
      </c>
      <c r="AS17" s="174">
        <v>105.45934035155757</v>
      </c>
      <c r="AT17" s="174">
        <v>136.27703344562102</v>
      </c>
      <c r="AU17" s="174">
        <v>126.53244625406164</v>
      </c>
      <c r="AV17" s="174">
        <v>104.13653657147218</v>
      </c>
      <c r="AW17" s="174">
        <v>105.51638407803148</v>
      </c>
      <c r="AX17" s="174">
        <v>109.82448826332049</v>
      </c>
      <c r="AY17" s="174">
        <v>140.219860775597</v>
      </c>
      <c r="AZ17" s="174">
        <v>144.16300787647975</v>
      </c>
      <c r="BA17" s="174">
        <v>108.75881270414365</v>
      </c>
      <c r="BB17" s="174">
        <v>108.00865934434248</v>
      </c>
      <c r="BC17" s="174">
        <v>122.84314104329044</v>
      </c>
      <c r="BD17" s="174">
        <v>110.42637808204007</v>
      </c>
      <c r="BE17" s="174">
        <v>119.78899209171314</v>
      </c>
      <c r="BF17" s="174">
        <v>176.63887811013112</v>
      </c>
      <c r="BG17" s="174">
        <v>151.07355017271971</v>
      </c>
      <c r="BH17" s="174">
        <v>113.50752517707285</v>
      </c>
      <c r="BI17" s="174">
        <v>114.91193318009583</v>
      </c>
      <c r="BJ17" s="174">
        <v>106.40478730329693</v>
      </c>
      <c r="BK17" s="174">
        <v>144.88782768163549</v>
      </c>
      <c r="BL17" s="174">
        <v>157.06253022913313</v>
      </c>
      <c r="BM17" s="174">
        <v>112.18071556022279</v>
      </c>
      <c r="BN17" s="174">
        <v>109.69364273965108</v>
      </c>
      <c r="BO17" s="174">
        <v>104.4857205917079</v>
      </c>
      <c r="BP17" s="174">
        <v>111.72895792877273</v>
      </c>
      <c r="BQ17" s="174">
        <v>116.14111802925177</v>
      </c>
      <c r="BR17" s="174">
        <v>160.45215312811186</v>
      </c>
      <c r="BS17" s="174">
        <v>156.03274378839905</v>
      </c>
      <c r="BT17" s="174">
        <v>129.34005052798102</v>
      </c>
      <c r="BU17" s="174">
        <v>124.0228804642712</v>
      </c>
      <c r="BV17" s="174">
        <v>135.14908612125524</v>
      </c>
      <c r="BW17" s="174">
        <v>180.35754417059684</v>
      </c>
      <c r="BX17" s="174">
        <v>192.29744317880409</v>
      </c>
      <c r="BY17" s="174">
        <v>128.53618569403562</v>
      </c>
      <c r="BZ17" s="174">
        <v>132.40136846101274</v>
      </c>
      <c r="CA17" s="174">
        <v>137.91955796140388</v>
      </c>
      <c r="CB17" s="174">
        <v>134.29791645939522</v>
      </c>
      <c r="CC17" s="174">
        <v>142.61404534226236</v>
      </c>
      <c r="CD17" s="174">
        <v>185.83299725608592</v>
      </c>
      <c r="CE17" s="174">
        <v>176.78628359599472</v>
      </c>
      <c r="CF17" s="174">
        <v>139.80499591553428</v>
      </c>
      <c r="CG17" s="174">
        <v>142.80097933409516</v>
      </c>
      <c r="CH17" s="174">
        <v>139.16106142683938</v>
      </c>
      <c r="CI17" s="174">
        <v>187.84009498784906</v>
      </c>
      <c r="CJ17" s="174">
        <v>200.04561000959566</v>
      </c>
    </row>
    <row r="18" spans="1:249" s="12" customFormat="1" ht="15.75" customHeight="1" x14ac:dyDescent="0.2">
      <c r="A18" s="115" t="s">
        <v>115</v>
      </c>
      <c r="B18" s="116">
        <v>212</v>
      </c>
      <c r="C18" s="117" t="s">
        <v>124</v>
      </c>
      <c r="D18" s="173">
        <v>63.950603254610684</v>
      </c>
      <c r="E18" s="173">
        <v>63.869365809129249</v>
      </c>
      <c r="F18" s="173">
        <v>74.65116633288153</v>
      </c>
      <c r="G18" s="173">
        <v>77.419923574080201</v>
      </c>
      <c r="H18" s="173">
        <v>66.3082809226335</v>
      </c>
      <c r="I18" s="173">
        <v>69.082055507659305</v>
      </c>
      <c r="J18" s="173">
        <v>72.558213986824711</v>
      </c>
      <c r="K18" s="173">
        <v>84.59286317044257</v>
      </c>
      <c r="L18" s="173">
        <v>69.870141824203699</v>
      </c>
      <c r="M18" s="173">
        <v>67.968319699438311</v>
      </c>
      <c r="N18" s="173">
        <v>64.640820379485646</v>
      </c>
      <c r="O18" s="173">
        <v>70.589125509417329</v>
      </c>
      <c r="P18" s="173">
        <v>55.504402419236079</v>
      </c>
      <c r="Q18" s="173">
        <v>51.893219842932105</v>
      </c>
      <c r="R18" s="173">
        <v>54.883266220480152</v>
      </c>
      <c r="S18" s="173">
        <v>67.380085626976012</v>
      </c>
      <c r="T18" s="173">
        <v>57.490158494847954</v>
      </c>
      <c r="U18" s="173">
        <v>60.359974466905797</v>
      </c>
      <c r="V18" s="173">
        <v>62.866205502128167</v>
      </c>
      <c r="W18" s="173">
        <v>63.701093981449695</v>
      </c>
      <c r="X18" s="173">
        <v>69.689666659491991</v>
      </c>
      <c r="Y18" s="173">
        <v>70.668967836043237</v>
      </c>
      <c r="Z18" s="173">
        <v>70.73817835288078</v>
      </c>
      <c r="AA18" s="173">
        <v>78.6073935034389</v>
      </c>
      <c r="AB18" s="173">
        <v>65.731137697017246</v>
      </c>
      <c r="AC18" s="173">
        <v>60.648237091363541</v>
      </c>
      <c r="AD18" s="173">
        <v>68.370830067600764</v>
      </c>
      <c r="AE18" s="173">
        <v>71.542004955132228</v>
      </c>
      <c r="AF18" s="173">
        <v>65.494027311662791</v>
      </c>
      <c r="AG18" s="173">
        <v>85.769100943601515</v>
      </c>
      <c r="AH18" s="173">
        <v>81.728359845207237</v>
      </c>
      <c r="AI18" s="173">
        <v>95.683047256535374</v>
      </c>
      <c r="AJ18" s="173">
        <v>86.668819860110801</v>
      </c>
      <c r="AK18" s="173">
        <v>90.565283895068418</v>
      </c>
      <c r="AL18" s="173">
        <v>112.29420495164979</v>
      </c>
      <c r="AM18" s="173">
        <v>113.88262164453187</v>
      </c>
      <c r="AN18" s="173">
        <v>86.24485796395318</v>
      </c>
      <c r="AO18" s="173">
        <v>89.829984704948941</v>
      </c>
      <c r="AP18" s="173">
        <v>94.733041688976897</v>
      </c>
      <c r="AQ18" s="173">
        <v>64.907605201751721</v>
      </c>
      <c r="AR18" s="173">
        <v>102.93163334179943</v>
      </c>
      <c r="AS18" s="173">
        <v>81.898528314802903</v>
      </c>
      <c r="AT18" s="173">
        <v>97.37902877346437</v>
      </c>
      <c r="AU18" s="173">
        <v>107.49258764920447</v>
      </c>
      <c r="AV18" s="173">
        <v>132.52281633289655</v>
      </c>
      <c r="AW18" s="173">
        <v>115.40485856133662</v>
      </c>
      <c r="AX18" s="173">
        <v>99.445654805152699</v>
      </c>
      <c r="AY18" s="173">
        <v>127.20940266171235</v>
      </c>
      <c r="AZ18" s="173">
        <v>91.401937861799766</v>
      </c>
      <c r="BA18" s="173">
        <v>77.839515793542446</v>
      </c>
      <c r="BB18" s="173">
        <v>88.649153219862669</v>
      </c>
      <c r="BC18" s="173">
        <v>98.806705383932012</v>
      </c>
      <c r="BD18" s="173">
        <v>103.35120196274676</v>
      </c>
      <c r="BE18" s="173">
        <v>85.130653178201669</v>
      </c>
      <c r="BF18" s="173">
        <v>86.971346944061793</v>
      </c>
      <c r="BG18" s="173">
        <v>88.641986427579937</v>
      </c>
      <c r="BH18" s="173">
        <v>79.882786325362389</v>
      </c>
      <c r="BI18" s="173">
        <v>95.295251583172032</v>
      </c>
      <c r="BJ18" s="173">
        <v>135.94855331861629</v>
      </c>
      <c r="BK18" s="173">
        <v>90.358786173849751</v>
      </c>
      <c r="BL18" s="173">
        <v>94.629637705985218</v>
      </c>
      <c r="BM18" s="173">
        <v>89.057646753143601</v>
      </c>
      <c r="BN18" s="173">
        <v>82.570561480825162</v>
      </c>
      <c r="BO18" s="173">
        <v>102.14837506147695</v>
      </c>
      <c r="BP18" s="173">
        <v>93.989920751013244</v>
      </c>
      <c r="BQ18" s="173">
        <v>65.508048758588046</v>
      </c>
      <c r="BR18" s="173">
        <v>85.362021885553389</v>
      </c>
      <c r="BS18" s="173">
        <v>86.420299053326914</v>
      </c>
      <c r="BT18" s="173">
        <v>96.180234733850511</v>
      </c>
      <c r="BU18" s="173">
        <v>105.94110211547596</v>
      </c>
      <c r="BV18" s="173">
        <v>121.8626698820882</v>
      </c>
      <c r="BW18" s="173">
        <v>117.42575646111979</v>
      </c>
      <c r="BX18" s="173">
        <v>108.96866370755858</v>
      </c>
      <c r="BY18" s="173">
        <v>99.842897982129813</v>
      </c>
      <c r="BZ18" s="173">
        <v>104.11997924185732</v>
      </c>
      <c r="CA18" s="173">
        <v>123.20708428580028</v>
      </c>
      <c r="CB18" s="173">
        <v>113.31404714411477</v>
      </c>
      <c r="CC18" s="173">
        <v>100.72044535869347</v>
      </c>
      <c r="CD18" s="173">
        <v>103.42038723474796</v>
      </c>
      <c r="CE18" s="173">
        <v>107.70289454851651</v>
      </c>
      <c r="CF18" s="173">
        <v>74.770082107958004</v>
      </c>
      <c r="CG18" s="173">
        <v>116.97206750133391</v>
      </c>
      <c r="CH18" s="173">
        <v>111.68272729624502</v>
      </c>
      <c r="CI18" s="173">
        <v>113.48261039981668</v>
      </c>
      <c r="CJ18" s="173">
        <v>113.65411566780482</v>
      </c>
    </row>
    <row r="19" spans="1:249" s="12" customFormat="1" ht="15.75" customHeight="1" x14ac:dyDescent="0.2">
      <c r="A19" s="118" t="s">
        <v>115</v>
      </c>
      <c r="B19" s="119">
        <v>213</v>
      </c>
      <c r="C19" s="120" t="s">
        <v>211</v>
      </c>
      <c r="D19" s="174">
        <v>54.34336708710341</v>
      </c>
      <c r="E19" s="174">
        <v>43.961833600042425</v>
      </c>
      <c r="F19" s="174">
        <v>42.789274387328902</v>
      </c>
      <c r="G19" s="174">
        <v>38.598309179902571</v>
      </c>
      <c r="H19" s="174">
        <v>69.04063416951</v>
      </c>
      <c r="I19" s="174">
        <v>57.161031835813766</v>
      </c>
      <c r="J19" s="174">
        <v>37.47340839000757</v>
      </c>
      <c r="K19" s="174">
        <v>58.360513420847305</v>
      </c>
      <c r="L19" s="174">
        <v>59.873654829614978</v>
      </c>
      <c r="M19" s="174">
        <v>59.227222172769224</v>
      </c>
      <c r="N19" s="174">
        <v>63.136214830850392</v>
      </c>
      <c r="O19" s="174">
        <v>58.656805693782267</v>
      </c>
      <c r="P19" s="174">
        <v>54.221798342500946</v>
      </c>
      <c r="Q19" s="174">
        <v>55.498951199148436</v>
      </c>
      <c r="R19" s="174">
        <v>56.464740216348254</v>
      </c>
      <c r="S19" s="174">
        <v>66.245579317868504</v>
      </c>
      <c r="T19" s="174">
        <v>85.882793365357514</v>
      </c>
      <c r="U19" s="174">
        <v>73.515204467725027</v>
      </c>
      <c r="V19" s="174">
        <v>76.047946130802302</v>
      </c>
      <c r="W19" s="174">
        <v>80.395075752938709</v>
      </c>
      <c r="X19" s="174">
        <v>90.076346318727971</v>
      </c>
      <c r="Y19" s="174">
        <v>77.756934572994254</v>
      </c>
      <c r="Z19" s="174">
        <v>80.977667491766297</v>
      </c>
      <c r="AA19" s="174">
        <v>60.482159022101179</v>
      </c>
      <c r="AB19" s="174">
        <v>85.043104883195525</v>
      </c>
      <c r="AC19" s="174">
        <v>43.30387107658342</v>
      </c>
      <c r="AD19" s="174">
        <v>50.571756302131313</v>
      </c>
      <c r="AE19" s="174">
        <v>48.787691806739112</v>
      </c>
      <c r="AF19" s="174">
        <v>44.612721012172216</v>
      </c>
      <c r="AG19" s="174">
        <v>13.968284956567834</v>
      </c>
      <c r="AH19" s="174">
        <v>16.185796919509364</v>
      </c>
      <c r="AI19" s="174">
        <v>29.689957833309748</v>
      </c>
      <c r="AJ19" s="174">
        <v>55.502623201643821</v>
      </c>
      <c r="AK19" s="174">
        <v>56.775775508230595</v>
      </c>
      <c r="AL19" s="174">
        <v>51.959666245179747</v>
      </c>
      <c r="AM19" s="174">
        <v>68.928115286203763</v>
      </c>
      <c r="AN19" s="174">
        <v>106.09531200854794</v>
      </c>
      <c r="AO19" s="174">
        <v>86.429489290296374</v>
      </c>
      <c r="AP19" s="174">
        <v>58.948820503026944</v>
      </c>
      <c r="AQ19" s="174">
        <v>132.35836776730685</v>
      </c>
      <c r="AR19" s="174">
        <v>101.83172038105496</v>
      </c>
      <c r="AS19" s="174">
        <v>68.473255592445852</v>
      </c>
      <c r="AT19" s="174">
        <v>103.09897731766824</v>
      </c>
      <c r="AU19" s="174">
        <v>120.29602072125738</v>
      </c>
      <c r="AV19" s="174">
        <v>113.66259342399727</v>
      </c>
      <c r="AW19" s="174">
        <v>93.645813202348648</v>
      </c>
      <c r="AX19" s="174">
        <v>108.62206226660633</v>
      </c>
      <c r="AY19" s="174">
        <v>106.53756752544335</v>
      </c>
      <c r="AZ19" s="174">
        <v>101.23045910162764</v>
      </c>
      <c r="BA19" s="174">
        <v>103.70625347538898</v>
      </c>
      <c r="BB19" s="174">
        <v>97.426775076696799</v>
      </c>
      <c r="BC19" s="174">
        <v>106.62345117288608</v>
      </c>
      <c r="BD19" s="174">
        <v>107.26475400765977</v>
      </c>
      <c r="BE19" s="174">
        <v>105.26913337257287</v>
      </c>
      <c r="BF19" s="174">
        <v>104.48104168216081</v>
      </c>
      <c r="BG19" s="174">
        <v>115.55011110584536</v>
      </c>
      <c r="BH19" s="174">
        <v>108.50974590656645</v>
      </c>
      <c r="BI19" s="174">
        <v>104.91841576605063</v>
      </c>
      <c r="BJ19" s="174">
        <v>111.59437877034009</v>
      </c>
      <c r="BK19" s="174">
        <v>113.90925336918339</v>
      </c>
      <c r="BL19" s="174">
        <v>154.30539046485376</v>
      </c>
      <c r="BM19" s="174">
        <v>129.88527368493169</v>
      </c>
      <c r="BN19" s="174">
        <v>130.90107100719072</v>
      </c>
      <c r="BO19" s="174">
        <v>141.69361368511787</v>
      </c>
      <c r="BP19" s="174">
        <v>143.74853345319741</v>
      </c>
      <c r="BQ19" s="174">
        <v>147.40119197261137</v>
      </c>
      <c r="BR19" s="174">
        <v>146.0376534571964</v>
      </c>
      <c r="BS19" s="174">
        <v>146.3380382425164</v>
      </c>
      <c r="BT19" s="174">
        <v>137.58408466778874</v>
      </c>
      <c r="BU19" s="174">
        <v>136.8857470668016</v>
      </c>
      <c r="BV19" s="174">
        <v>146.08596134444446</v>
      </c>
      <c r="BW19" s="174">
        <v>152.14452666335174</v>
      </c>
      <c r="BX19" s="174">
        <v>175.5967667114594</v>
      </c>
      <c r="BY19" s="174">
        <v>152.8021913056098</v>
      </c>
      <c r="BZ19" s="174">
        <v>139.4969868871739</v>
      </c>
      <c r="CA19" s="174">
        <v>153.57518578447269</v>
      </c>
      <c r="CB19" s="174">
        <v>153.38096877944682</v>
      </c>
      <c r="CC19" s="174">
        <v>158.01116678604339</v>
      </c>
      <c r="CD19" s="174">
        <v>167.96328436817473</v>
      </c>
      <c r="CE19" s="174">
        <v>177.35953316349531</v>
      </c>
      <c r="CF19" s="174">
        <v>154.8116836777495</v>
      </c>
      <c r="CG19" s="174">
        <v>163.43779215722569</v>
      </c>
      <c r="CH19" s="174">
        <v>165.73042204572786</v>
      </c>
      <c r="CI19" s="174">
        <v>162.37867128677635</v>
      </c>
      <c r="CJ19" s="174">
        <v>195.04600390846338</v>
      </c>
    </row>
    <row r="20" spans="1:249" s="12" customFormat="1" ht="15.75" customHeight="1" x14ac:dyDescent="0.2">
      <c r="A20" s="115" t="s">
        <v>115</v>
      </c>
      <c r="B20" s="116">
        <v>222</v>
      </c>
      <c r="C20" s="117" t="s">
        <v>302</v>
      </c>
      <c r="D20" s="173">
        <v>0</v>
      </c>
      <c r="E20" s="173">
        <v>0</v>
      </c>
      <c r="F20" s="173">
        <v>0</v>
      </c>
      <c r="G20" s="173">
        <v>0</v>
      </c>
      <c r="H20" s="173">
        <v>0</v>
      </c>
      <c r="I20" s="173">
        <v>0</v>
      </c>
      <c r="J20" s="173">
        <v>0</v>
      </c>
      <c r="K20" s="173">
        <v>0</v>
      </c>
      <c r="L20" s="173">
        <v>0</v>
      </c>
      <c r="M20" s="173">
        <v>0</v>
      </c>
      <c r="N20" s="173">
        <v>0</v>
      </c>
      <c r="O20" s="173">
        <v>0</v>
      </c>
      <c r="P20" s="173">
        <v>0</v>
      </c>
      <c r="Q20" s="173">
        <v>0</v>
      </c>
      <c r="R20" s="173">
        <v>0</v>
      </c>
      <c r="S20" s="173">
        <v>0</v>
      </c>
      <c r="T20" s="173">
        <v>0</v>
      </c>
      <c r="U20" s="173">
        <v>0</v>
      </c>
      <c r="V20" s="173">
        <v>0</v>
      </c>
      <c r="W20" s="173">
        <v>0</v>
      </c>
      <c r="X20" s="173">
        <v>0</v>
      </c>
      <c r="Y20" s="173">
        <v>0</v>
      </c>
      <c r="Z20" s="173">
        <v>0</v>
      </c>
      <c r="AA20" s="173">
        <v>0</v>
      </c>
      <c r="AB20" s="173">
        <v>0</v>
      </c>
      <c r="AC20" s="173">
        <v>0</v>
      </c>
      <c r="AD20" s="173">
        <v>0</v>
      </c>
      <c r="AE20" s="173">
        <v>0</v>
      </c>
      <c r="AF20" s="173">
        <v>0</v>
      </c>
      <c r="AG20" s="173">
        <v>0</v>
      </c>
      <c r="AH20" s="173">
        <v>0</v>
      </c>
      <c r="AI20" s="173">
        <v>0</v>
      </c>
      <c r="AJ20" s="173">
        <v>0</v>
      </c>
      <c r="AK20" s="173">
        <v>0</v>
      </c>
      <c r="AL20" s="173">
        <v>0</v>
      </c>
      <c r="AM20" s="173">
        <v>0</v>
      </c>
      <c r="AN20" s="173">
        <v>0</v>
      </c>
      <c r="AO20" s="173">
        <v>0</v>
      </c>
      <c r="AP20" s="173">
        <v>0</v>
      </c>
      <c r="AQ20" s="173">
        <v>0</v>
      </c>
      <c r="AR20" s="173">
        <v>0</v>
      </c>
      <c r="AS20" s="173">
        <v>0</v>
      </c>
      <c r="AT20" s="173">
        <v>0</v>
      </c>
      <c r="AU20" s="173">
        <v>0</v>
      </c>
      <c r="AV20" s="173">
        <v>0</v>
      </c>
      <c r="AW20" s="173">
        <v>0</v>
      </c>
      <c r="AX20" s="173">
        <v>0</v>
      </c>
      <c r="AY20" s="173">
        <v>0</v>
      </c>
      <c r="AZ20" s="173">
        <v>0</v>
      </c>
      <c r="BA20" s="173">
        <v>0</v>
      </c>
      <c r="BB20" s="173">
        <v>0</v>
      </c>
      <c r="BC20" s="173">
        <v>0</v>
      </c>
      <c r="BD20" s="173">
        <v>0</v>
      </c>
      <c r="BE20" s="173">
        <v>0</v>
      </c>
      <c r="BF20" s="173">
        <v>0</v>
      </c>
      <c r="BG20" s="173">
        <v>0</v>
      </c>
      <c r="BH20" s="173">
        <v>0</v>
      </c>
      <c r="BI20" s="173">
        <v>0</v>
      </c>
      <c r="BJ20" s="173">
        <v>0</v>
      </c>
      <c r="BK20" s="173">
        <v>0</v>
      </c>
      <c r="BL20" s="173">
        <v>0</v>
      </c>
      <c r="BM20" s="173">
        <v>0</v>
      </c>
      <c r="BN20" s="173">
        <v>0</v>
      </c>
      <c r="BO20" s="173">
        <v>0</v>
      </c>
      <c r="BP20" s="173">
        <v>0</v>
      </c>
      <c r="BQ20" s="173">
        <v>0</v>
      </c>
      <c r="BR20" s="173">
        <v>0</v>
      </c>
      <c r="BS20" s="173">
        <v>0</v>
      </c>
      <c r="BT20" s="173">
        <v>0</v>
      </c>
      <c r="BU20" s="173">
        <v>0</v>
      </c>
      <c r="BV20" s="173">
        <v>0</v>
      </c>
      <c r="BW20" s="173">
        <v>0</v>
      </c>
      <c r="BX20" s="173">
        <v>0</v>
      </c>
      <c r="BY20" s="173">
        <v>0</v>
      </c>
      <c r="BZ20" s="173">
        <v>0</v>
      </c>
      <c r="CA20" s="173">
        <v>0</v>
      </c>
      <c r="CB20" s="173">
        <v>0</v>
      </c>
      <c r="CC20" s="173">
        <v>0</v>
      </c>
      <c r="CD20" s="173">
        <v>0</v>
      </c>
      <c r="CE20" s="173">
        <v>0</v>
      </c>
      <c r="CF20" s="173">
        <v>0</v>
      </c>
      <c r="CG20" s="173">
        <v>0</v>
      </c>
      <c r="CH20" s="173">
        <v>0</v>
      </c>
      <c r="CI20" s="173">
        <v>0</v>
      </c>
      <c r="CJ20" s="173">
        <v>0</v>
      </c>
    </row>
    <row r="21" spans="1:249" s="12" customFormat="1" ht="15.75" customHeight="1" x14ac:dyDescent="0.2">
      <c r="A21" s="118" t="s">
        <v>115</v>
      </c>
      <c r="B21" s="119">
        <v>225</v>
      </c>
      <c r="C21" s="120" t="s">
        <v>128</v>
      </c>
      <c r="D21" s="174">
        <v>149.80070384657574</v>
      </c>
      <c r="E21" s="174">
        <v>183.4701458159509</v>
      </c>
      <c r="F21" s="174">
        <v>162.00041770966004</v>
      </c>
      <c r="G21" s="174">
        <v>150.35658298286577</v>
      </c>
      <c r="H21" s="174">
        <v>139.72354843041245</v>
      </c>
      <c r="I21" s="174">
        <v>125.08578080289246</v>
      </c>
      <c r="J21" s="174">
        <v>151.64559849075977</v>
      </c>
      <c r="K21" s="174">
        <v>167.24345393998991</v>
      </c>
      <c r="L21" s="174">
        <v>98.628647248686818</v>
      </c>
      <c r="M21" s="174">
        <v>133.54314274909922</v>
      </c>
      <c r="N21" s="174">
        <v>124.68900461536666</v>
      </c>
      <c r="O21" s="174">
        <v>55.967736474244724</v>
      </c>
      <c r="P21" s="174">
        <v>40.833975972449842</v>
      </c>
      <c r="Q21" s="174">
        <v>37.023332364124286</v>
      </c>
      <c r="R21" s="174">
        <v>53.631551434191927</v>
      </c>
      <c r="S21" s="174">
        <v>54.81434724781252</v>
      </c>
      <c r="T21" s="174">
        <v>59.437366772537949</v>
      </c>
      <c r="U21" s="174">
        <v>74.873926767304098</v>
      </c>
      <c r="V21" s="174">
        <v>70.765040844036264</v>
      </c>
      <c r="W21" s="174">
        <v>101.82015475656954</v>
      </c>
      <c r="X21" s="174">
        <v>73.620987211545952</v>
      </c>
      <c r="Y21" s="174">
        <v>53.399791981889791</v>
      </c>
      <c r="Z21" s="174">
        <v>66.720852167350017</v>
      </c>
      <c r="AA21" s="174">
        <v>51.688985017045631</v>
      </c>
      <c r="AB21" s="174">
        <v>64.23986488930062</v>
      </c>
      <c r="AC21" s="174">
        <v>44.354033398794158</v>
      </c>
      <c r="AD21" s="174">
        <v>52.898830136016443</v>
      </c>
      <c r="AE21" s="174">
        <v>50.282933723721449</v>
      </c>
      <c r="AF21" s="174">
        <v>49.475220410325797</v>
      </c>
      <c r="AG21" s="174">
        <v>40.478374070030831</v>
      </c>
      <c r="AH21" s="174">
        <v>39.272105697850741</v>
      </c>
      <c r="AI21" s="174">
        <v>42.860826145926637</v>
      </c>
      <c r="AJ21" s="174">
        <v>46.939771569639248</v>
      </c>
      <c r="AK21" s="174">
        <v>38.160222009276076</v>
      </c>
      <c r="AL21" s="174">
        <v>93.984162075986717</v>
      </c>
      <c r="AM21" s="174">
        <v>88.491553183143381</v>
      </c>
      <c r="AN21" s="174">
        <v>64.768165813495571</v>
      </c>
      <c r="AO21" s="174">
        <v>110.72546342691554</v>
      </c>
      <c r="AP21" s="174">
        <v>90.530802971733266</v>
      </c>
      <c r="AQ21" s="174">
        <v>124.93802863967298</v>
      </c>
      <c r="AR21" s="174">
        <v>190.57273469237154</v>
      </c>
      <c r="AS21" s="174">
        <v>91.367026640194752</v>
      </c>
      <c r="AT21" s="174">
        <v>87.478675090947235</v>
      </c>
      <c r="AU21" s="174">
        <v>86.693197993554804</v>
      </c>
      <c r="AV21" s="174">
        <v>100.71623861990868</v>
      </c>
      <c r="AW21" s="174">
        <v>89.18454976740351</v>
      </c>
      <c r="AX21" s="174">
        <v>94.853471638302906</v>
      </c>
      <c r="AY21" s="174">
        <v>68.171644705499418</v>
      </c>
      <c r="AZ21" s="174">
        <v>72.78420520624239</v>
      </c>
      <c r="BA21" s="174">
        <v>49.366516023073551</v>
      </c>
      <c r="BB21" s="174">
        <v>103.6086468880268</v>
      </c>
      <c r="BC21" s="174">
        <v>74.312829933567045</v>
      </c>
      <c r="BD21" s="174">
        <v>106.45264681746932</v>
      </c>
      <c r="BE21" s="174">
        <v>106.57456595030597</v>
      </c>
      <c r="BF21" s="174">
        <v>100.80600906094131</v>
      </c>
      <c r="BG21" s="174">
        <v>105.25352495026712</v>
      </c>
      <c r="BH21" s="174">
        <v>117.88614421303197</v>
      </c>
      <c r="BI21" s="174">
        <v>114.05175500282509</v>
      </c>
      <c r="BJ21" s="174">
        <v>111.03669002599929</v>
      </c>
      <c r="BK21" s="174">
        <v>106.55989824603573</v>
      </c>
      <c r="BL21" s="174">
        <v>85.787342094940371</v>
      </c>
      <c r="BM21" s="174">
        <v>85.480796048282485</v>
      </c>
      <c r="BN21" s="174">
        <v>91.312192189854159</v>
      </c>
      <c r="BO21" s="174">
        <v>117.09706007683801</v>
      </c>
      <c r="BP21" s="174">
        <v>102.61135325472632</v>
      </c>
      <c r="BQ21" s="174">
        <v>100.20396734620792</v>
      </c>
      <c r="BR21" s="174">
        <v>98.786129538759468</v>
      </c>
      <c r="BS21" s="174">
        <v>107.00575081475816</v>
      </c>
      <c r="BT21" s="174">
        <v>103.44156077614495</v>
      </c>
      <c r="BU21" s="174">
        <v>118.82054756133083</v>
      </c>
      <c r="BV21" s="174">
        <v>107.93380023077349</v>
      </c>
      <c r="BW21" s="174">
        <v>107.03038419896794</v>
      </c>
      <c r="BX21" s="174">
        <v>97.007408049848735</v>
      </c>
      <c r="BY21" s="174">
        <v>110.09525632969159</v>
      </c>
      <c r="BZ21" s="174">
        <v>103.39273097379606</v>
      </c>
      <c r="CA21" s="174">
        <v>106.12685380352995</v>
      </c>
      <c r="CB21" s="174">
        <v>98.841874145404091</v>
      </c>
      <c r="CC21" s="174">
        <v>85.92584501788501</v>
      </c>
      <c r="CD21" s="174">
        <v>105.45912170199149</v>
      </c>
      <c r="CE21" s="174">
        <v>99.816727397717102</v>
      </c>
      <c r="CF21" s="174">
        <v>106.32357498371216</v>
      </c>
      <c r="CG21" s="174">
        <v>102.34862667265483</v>
      </c>
      <c r="CH21" s="174">
        <v>103.45156030153365</v>
      </c>
      <c r="CI21" s="174">
        <v>81.752474641943124</v>
      </c>
      <c r="CJ21" s="174">
        <v>73.290975306333522</v>
      </c>
    </row>
    <row r="22" spans="1:249" s="12" customFormat="1" ht="15.75" customHeight="1" x14ac:dyDescent="0.2">
      <c r="A22" s="115" t="s">
        <v>115</v>
      </c>
      <c r="B22" s="116">
        <v>226</v>
      </c>
      <c r="C22" s="117" t="s">
        <v>303</v>
      </c>
      <c r="D22" s="173">
        <v>0</v>
      </c>
      <c r="E22" s="173">
        <v>0</v>
      </c>
      <c r="F22" s="173">
        <v>0</v>
      </c>
      <c r="G22" s="173">
        <v>0</v>
      </c>
      <c r="H22" s="173">
        <v>0.69504705703881897</v>
      </c>
      <c r="I22" s="173">
        <v>0.72893998093648449</v>
      </c>
      <c r="J22" s="173">
        <v>0</v>
      </c>
      <c r="K22" s="173">
        <v>0</v>
      </c>
      <c r="L22" s="173">
        <v>0</v>
      </c>
      <c r="M22" s="173">
        <v>0</v>
      </c>
      <c r="N22" s="173">
        <v>0</v>
      </c>
      <c r="O22" s="173">
        <v>0</v>
      </c>
      <c r="P22" s="173">
        <v>0</v>
      </c>
      <c r="Q22" s="173">
        <v>0</v>
      </c>
      <c r="R22" s="173">
        <v>25.466748808571904</v>
      </c>
      <c r="S22" s="173">
        <v>0</v>
      </c>
      <c r="T22" s="173">
        <v>0</v>
      </c>
      <c r="U22" s="173">
        <v>0</v>
      </c>
      <c r="V22" s="173">
        <v>0</v>
      </c>
      <c r="W22" s="173">
        <v>0</v>
      </c>
      <c r="X22" s="173">
        <v>0</v>
      </c>
      <c r="Y22" s="173">
        <v>0</v>
      </c>
      <c r="Z22" s="173">
        <v>0</v>
      </c>
      <c r="AA22" s="173">
        <v>0</v>
      </c>
      <c r="AB22" s="173">
        <v>0</v>
      </c>
      <c r="AC22" s="173">
        <v>0</v>
      </c>
      <c r="AD22" s="173">
        <v>0</v>
      </c>
      <c r="AE22" s="173">
        <v>0</v>
      </c>
      <c r="AF22" s="173">
        <v>0</v>
      </c>
      <c r="AG22" s="173">
        <v>0</v>
      </c>
      <c r="AH22" s="173">
        <v>0</v>
      </c>
      <c r="AI22" s="173">
        <v>0</v>
      </c>
      <c r="AJ22" s="173">
        <v>0</v>
      </c>
      <c r="AK22" s="173">
        <v>0</v>
      </c>
      <c r="AL22" s="173">
        <v>0</v>
      </c>
      <c r="AM22" s="173">
        <v>0</v>
      </c>
      <c r="AN22" s="173">
        <v>16.535569452853732</v>
      </c>
      <c r="AO22" s="173">
        <v>14.632286648532435</v>
      </c>
      <c r="AP22" s="173">
        <v>225.50042864512258</v>
      </c>
      <c r="AQ22" s="173">
        <v>0</v>
      </c>
      <c r="AR22" s="173">
        <v>0</v>
      </c>
      <c r="AS22" s="173">
        <v>14.462109011642438</v>
      </c>
      <c r="AT22" s="173">
        <v>29.772971902679689</v>
      </c>
      <c r="AU22" s="173">
        <v>15.372701799471939</v>
      </c>
      <c r="AV22" s="173">
        <v>0</v>
      </c>
      <c r="AW22" s="173">
        <v>0</v>
      </c>
      <c r="AX22" s="173">
        <v>0</v>
      </c>
      <c r="AY22" s="173">
        <v>883.72393253969722</v>
      </c>
      <c r="AZ22" s="173">
        <v>14.869244050854217</v>
      </c>
      <c r="BA22" s="173">
        <v>58.647546043904633</v>
      </c>
      <c r="BB22" s="173">
        <v>36.36920057625543</v>
      </c>
      <c r="BC22" s="173">
        <v>17.405956471284949</v>
      </c>
      <c r="BD22" s="173">
        <v>26.806737239950063</v>
      </c>
      <c r="BE22" s="173">
        <v>0</v>
      </c>
      <c r="BF22" s="173">
        <v>0</v>
      </c>
      <c r="BG22" s="173">
        <v>0</v>
      </c>
      <c r="BH22" s="173">
        <v>0</v>
      </c>
      <c r="BI22" s="173">
        <v>0</v>
      </c>
      <c r="BJ22" s="173">
        <v>0</v>
      </c>
      <c r="BK22" s="173">
        <v>0</v>
      </c>
      <c r="BL22" s="173">
        <v>0</v>
      </c>
      <c r="BM22" s="173">
        <v>0</v>
      </c>
      <c r="BN22" s="173">
        <v>0</v>
      </c>
      <c r="BO22" s="173">
        <v>0</v>
      </c>
      <c r="BP22" s="173">
        <v>32.206579123269321</v>
      </c>
      <c r="BQ22" s="173">
        <v>0</v>
      </c>
      <c r="BR22" s="173">
        <v>0</v>
      </c>
      <c r="BS22" s="173">
        <v>0</v>
      </c>
      <c r="BT22" s="173">
        <v>24.24285533489746</v>
      </c>
      <c r="BU22" s="173">
        <v>0</v>
      </c>
      <c r="BV22" s="173">
        <v>27.719710520022367</v>
      </c>
      <c r="BW22" s="173">
        <v>0</v>
      </c>
      <c r="BX22" s="173">
        <v>0</v>
      </c>
      <c r="BY22" s="173">
        <v>0</v>
      </c>
      <c r="BZ22" s="173">
        <v>0</v>
      </c>
      <c r="CA22" s="173">
        <v>0</v>
      </c>
      <c r="CB22" s="173">
        <v>0</v>
      </c>
      <c r="CC22" s="173">
        <v>266.93959735987437</v>
      </c>
      <c r="CD22" s="173">
        <v>1205.2611777971647</v>
      </c>
      <c r="CE22" s="173">
        <v>798.95542104885089</v>
      </c>
      <c r="CF22" s="173">
        <v>0</v>
      </c>
      <c r="CG22" s="173">
        <v>0</v>
      </c>
      <c r="CH22" s="173">
        <v>90.451304830880687</v>
      </c>
      <c r="CI22" s="173">
        <v>541.67937359140353</v>
      </c>
      <c r="CJ22" s="173">
        <v>2888.0362466319211</v>
      </c>
    </row>
    <row r="23" spans="1:249" s="12" customFormat="1" ht="15.75" customHeight="1" x14ac:dyDescent="0.2">
      <c r="A23" s="118" t="s">
        <v>115</v>
      </c>
      <c r="B23" s="119">
        <v>232</v>
      </c>
      <c r="C23" s="120" t="s">
        <v>127</v>
      </c>
      <c r="D23" s="174">
        <v>85.025617099590207</v>
      </c>
      <c r="E23" s="174">
        <v>88.583629009175823</v>
      </c>
      <c r="F23" s="174">
        <v>97.762076945236601</v>
      </c>
      <c r="G23" s="174">
        <v>158.90374449343076</v>
      </c>
      <c r="H23" s="174">
        <v>134.20636503501501</v>
      </c>
      <c r="I23" s="174">
        <v>125.84435832440069</v>
      </c>
      <c r="J23" s="174">
        <v>151.65451506125268</v>
      </c>
      <c r="K23" s="174">
        <v>147.90860636887388</v>
      </c>
      <c r="L23" s="174">
        <v>103.0700492479836</v>
      </c>
      <c r="M23" s="174">
        <v>121.02593293016595</v>
      </c>
      <c r="N23" s="174">
        <v>127.75344003383047</v>
      </c>
      <c r="O23" s="174">
        <v>119.72829590640437</v>
      </c>
      <c r="P23" s="174">
        <v>100.62580496152431</v>
      </c>
      <c r="Q23" s="174">
        <v>92.16169563825197</v>
      </c>
      <c r="R23" s="174">
        <v>93.927570232712924</v>
      </c>
      <c r="S23" s="174">
        <v>102.53188494126968</v>
      </c>
      <c r="T23" s="174">
        <v>103.55299207341007</v>
      </c>
      <c r="U23" s="174">
        <v>85.644997300472355</v>
      </c>
      <c r="V23" s="174">
        <v>95.940746497844358</v>
      </c>
      <c r="W23" s="174">
        <v>113.21869698346285</v>
      </c>
      <c r="X23" s="174">
        <v>125.06599577665499</v>
      </c>
      <c r="Y23" s="174">
        <v>139.86778995670846</v>
      </c>
      <c r="Z23" s="174">
        <v>130.89741394049926</v>
      </c>
      <c r="AA23" s="174">
        <v>107.11350132495927</v>
      </c>
      <c r="AB23" s="174">
        <v>88.164487206620421</v>
      </c>
      <c r="AC23" s="174">
        <v>78.539341068053886</v>
      </c>
      <c r="AD23" s="174">
        <v>82.858612848996003</v>
      </c>
      <c r="AE23" s="174">
        <v>97.138357286815904</v>
      </c>
      <c r="AF23" s="174">
        <v>95.198081276614261</v>
      </c>
      <c r="AG23" s="174">
        <v>93.058117069914189</v>
      </c>
      <c r="AH23" s="174">
        <v>89.963368716734664</v>
      </c>
      <c r="AI23" s="174">
        <v>129.35584184094566</v>
      </c>
      <c r="AJ23" s="174">
        <v>103.49374663468056</v>
      </c>
      <c r="AK23" s="174">
        <v>123.11756794901095</v>
      </c>
      <c r="AL23" s="174">
        <v>94.500637653136977</v>
      </c>
      <c r="AM23" s="174">
        <v>95.063457876414432</v>
      </c>
      <c r="AN23" s="174">
        <v>109.432728806352</v>
      </c>
      <c r="AO23" s="174">
        <v>119.91480467204727</v>
      </c>
      <c r="AP23" s="174">
        <v>94.091482689664801</v>
      </c>
      <c r="AQ23" s="174">
        <v>94.328132882793881</v>
      </c>
      <c r="AR23" s="174">
        <v>107.28893585530645</v>
      </c>
      <c r="AS23" s="174">
        <v>98.749479858967916</v>
      </c>
      <c r="AT23" s="174">
        <v>94.124726381196965</v>
      </c>
      <c r="AU23" s="174">
        <v>87.195235899963777</v>
      </c>
      <c r="AV23" s="174">
        <v>104.92492363400186</v>
      </c>
      <c r="AW23" s="174">
        <v>96.915070776292751</v>
      </c>
      <c r="AX23" s="174">
        <v>89.484093636734755</v>
      </c>
      <c r="AY23" s="174">
        <v>103.55038490667758</v>
      </c>
      <c r="AZ23" s="174">
        <v>91.487537254107636</v>
      </c>
      <c r="BA23" s="174">
        <v>101.2880588161071</v>
      </c>
      <c r="BB23" s="174">
        <v>88.549205036722</v>
      </c>
      <c r="BC23" s="174">
        <v>91.195313324761273</v>
      </c>
      <c r="BD23" s="174">
        <v>99.975491436533588</v>
      </c>
      <c r="BE23" s="174">
        <v>85.574730310400042</v>
      </c>
      <c r="BF23" s="174">
        <v>102.67460540527141</v>
      </c>
      <c r="BG23" s="174">
        <v>114.06691653468164</v>
      </c>
      <c r="BH23" s="174">
        <v>113.61413760760411</v>
      </c>
      <c r="BI23" s="174">
        <v>110.19265992425599</v>
      </c>
      <c r="BJ23" s="174">
        <v>115.27057007299129</v>
      </c>
      <c r="BK23" s="174">
        <v>129.55981294134475</v>
      </c>
      <c r="BL23" s="174">
        <v>110.70459025280786</v>
      </c>
      <c r="BM23" s="174">
        <v>123.1232396756746</v>
      </c>
      <c r="BN23" s="174">
        <v>109.14110456979267</v>
      </c>
      <c r="BO23" s="174">
        <v>109.82780754407048</v>
      </c>
      <c r="BP23" s="174">
        <v>115.31561076527454</v>
      </c>
      <c r="BQ23" s="174">
        <v>96.486993930031275</v>
      </c>
      <c r="BR23" s="174">
        <v>112.38960533800537</v>
      </c>
      <c r="BS23" s="174">
        <v>118.61922980517457</v>
      </c>
      <c r="BT23" s="174">
        <v>120.88114121730345</v>
      </c>
      <c r="BU23" s="174">
        <v>108.67779019438579</v>
      </c>
      <c r="BV23" s="174">
        <v>107.60379601708709</v>
      </c>
      <c r="BW23" s="174">
        <v>114.39767278679224</v>
      </c>
      <c r="BX23" s="174">
        <v>100.54820840491215</v>
      </c>
      <c r="BY23" s="174">
        <v>104.18292583233131</v>
      </c>
      <c r="BZ23" s="174">
        <v>108.16745233337014</v>
      </c>
      <c r="CA23" s="174">
        <v>105.67665567738457</v>
      </c>
      <c r="CB23" s="174">
        <v>205.37860941608591</v>
      </c>
      <c r="CC23" s="174">
        <v>122.64196385567472</v>
      </c>
      <c r="CD23" s="174">
        <v>137.4653775880254</v>
      </c>
      <c r="CE23" s="174">
        <v>132.13211423695185</v>
      </c>
      <c r="CF23" s="174">
        <v>129.89417542188443</v>
      </c>
      <c r="CG23" s="174">
        <v>132.02141869563022</v>
      </c>
      <c r="CH23" s="174">
        <v>139.71590441018927</v>
      </c>
      <c r="CI23" s="174">
        <v>108.27722282208644</v>
      </c>
      <c r="CJ23" s="174">
        <v>111.27013316441025</v>
      </c>
    </row>
    <row r="24" spans="1:249" s="12" customFormat="1" ht="15.75" customHeight="1" x14ac:dyDescent="0.2">
      <c r="A24" s="115" t="s">
        <v>115</v>
      </c>
      <c r="B24" s="116">
        <v>246</v>
      </c>
      <c r="C24" s="117" t="s">
        <v>304</v>
      </c>
      <c r="D24" s="173">
        <v>87.393289056232263</v>
      </c>
      <c r="E24" s="173">
        <v>49.907737550873641</v>
      </c>
      <c r="F24" s="173">
        <v>39.867696768905979</v>
      </c>
      <c r="G24" s="173">
        <v>47.749728012355263</v>
      </c>
      <c r="H24" s="173">
        <v>17.816073957450993</v>
      </c>
      <c r="I24" s="173">
        <v>41.865860656707319</v>
      </c>
      <c r="J24" s="173">
        <v>37.670381924368257</v>
      </c>
      <c r="K24" s="173">
        <v>26.559711025039167</v>
      </c>
      <c r="L24" s="173">
        <v>35.075128964388504</v>
      </c>
      <c r="M24" s="173">
        <v>59.339676350334337</v>
      </c>
      <c r="N24" s="173">
        <v>39.702760774636836</v>
      </c>
      <c r="O24" s="173">
        <v>35.55369975314224</v>
      </c>
      <c r="P24" s="173">
        <v>78.451955727951557</v>
      </c>
      <c r="Q24" s="173">
        <v>177.14791194519481</v>
      </c>
      <c r="R24" s="173">
        <v>74.425912126438448</v>
      </c>
      <c r="S24" s="173">
        <v>78.13934906590238</v>
      </c>
      <c r="T24" s="173">
        <v>79.944731452901536</v>
      </c>
      <c r="U24" s="173">
        <v>188.07531394388866</v>
      </c>
      <c r="V24" s="173">
        <v>73.121638952083771</v>
      </c>
      <c r="W24" s="173">
        <v>77.049034496184305</v>
      </c>
      <c r="X24" s="173">
        <v>88.946234763455195</v>
      </c>
      <c r="Y24" s="173">
        <v>235.17854568828102</v>
      </c>
      <c r="Z24" s="173">
        <v>92.05455261933237</v>
      </c>
      <c r="AA24" s="173">
        <v>91.8399647981512</v>
      </c>
      <c r="AB24" s="173">
        <v>115.24691417240673</v>
      </c>
      <c r="AC24" s="173">
        <v>308.84210956680414</v>
      </c>
      <c r="AD24" s="173">
        <v>120.79562474052432</v>
      </c>
      <c r="AE24" s="173">
        <v>124.59830673611995</v>
      </c>
      <c r="AF24" s="173">
        <v>92.381015423264074</v>
      </c>
      <c r="AG24" s="173">
        <v>217.65321999356692</v>
      </c>
      <c r="AH24" s="173">
        <v>102.18660333674372</v>
      </c>
      <c r="AI24" s="173">
        <v>150.23388568680809</v>
      </c>
      <c r="AJ24" s="173">
        <v>90.024291347697968</v>
      </c>
      <c r="AK24" s="173">
        <v>236.84647573215227</v>
      </c>
      <c r="AL24" s="173">
        <v>95.248554717062746</v>
      </c>
      <c r="AM24" s="173">
        <v>89.234757831571372</v>
      </c>
      <c r="AN24" s="173">
        <v>86.747860889955845</v>
      </c>
      <c r="AO24" s="173">
        <v>110.67396668283742</v>
      </c>
      <c r="AP24" s="173">
        <v>86.266991792398358</v>
      </c>
      <c r="AQ24" s="173">
        <v>166.83047358586481</v>
      </c>
      <c r="AR24" s="173">
        <v>124.64691488334188</v>
      </c>
      <c r="AS24" s="173">
        <v>114.32797487107781</v>
      </c>
      <c r="AT24" s="173">
        <v>74.602456357541399</v>
      </c>
      <c r="AU24" s="173">
        <v>83.482492991118562</v>
      </c>
      <c r="AV24" s="173">
        <v>76.350874839773979</v>
      </c>
      <c r="AW24" s="173">
        <v>112.56499980068907</v>
      </c>
      <c r="AX24" s="173">
        <v>57.345120474599717</v>
      </c>
      <c r="AY24" s="173">
        <v>106.15987283080122</v>
      </c>
      <c r="AZ24" s="173">
        <v>72.216320970799728</v>
      </c>
      <c r="BA24" s="173">
        <v>98.887462654677307</v>
      </c>
      <c r="BB24" s="173">
        <v>76.609916168719892</v>
      </c>
      <c r="BC24" s="173">
        <v>91.20488464910062</v>
      </c>
      <c r="BD24" s="173">
        <v>123.15126577684603</v>
      </c>
      <c r="BE24" s="173">
        <v>83.569739527716649</v>
      </c>
      <c r="BF24" s="173">
        <v>89.680884708697761</v>
      </c>
      <c r="BG24" s="173">
        <v>80.631721638632243</v>
      </c>
      <c r="BH24" s="173">
        <v>90.987816891734781</v>
      </c>
      <c r="BI24" s="173">
        <v>81.8712716554531</v>
      </c>
      <c r="BJ24" s="173">
        <v>83.155224312377001</v>
      </c>
      <c r="BK24" s="173">
        <v>115.65355867666315</v>
      </c>
      <c r="BL24" s="173">
        <v>84.742198202434082</v>
      </c>
      <c r="BM24" s="173">
        <v>117.462929898048</v>
      </c>
      <c r="BN24" s="173">
        <v>94.429326662308782</v>
      </c>
      <c r="BO24" s="173">
        <v>95.725379866897683</v>
      </c>
      <c r="BP24" s="173">
        <v>134.43856807317272</v>
      </c>
      <c r="BQ24" s="173">
        <v>137.11750325523161</v>
      </c>
      <c r="BR24" s="173">
        <v>113.20791534792403</v>
      </c>
      <c r="BS24" s="173">
        <v>112.23597972946794</v>
      </c>
      <c r="BT24" s="173">
        <v>93.794514426115526</v>
      </c>
      <c r="BU24" s="173">
        <v>107.91420104209206</v>
      </c>
      <c r="BV24" s="173">
        <v>93.428201583767603</v>
      </c>
      <c r="BW24" s="173">
        <v>112.14251590314734</v>
      </c>
      <c r="BX24" s="173">
        <v>56.165011937960131</v>
      </c>
      <c r="BY24" s="173">
        <v>130.09782194485658</v>
      </c>
      <c r="BZ24" s="173">
        <v>86.803378203328279</v>
      </c>
      <c r="CA24" s="173">
        <v>101.26108048310883</v>
      </c>
      <c r="CB24" s="173">
        <v>130.08123886733162</v>
      </c>
      <c r="CC24" s="173">
        <v>96.003716301229787</v>
      </c>
      <c r="CD24" s="173">
        <v>94.131506000412884</v>
      </c>
      <c r="CE24" s="173">
        <v>88.321081630903137</v>
      </c>
      <c r="CF24" s="173">
        <v>88.12266045268025</v>
      </c>
      <c r="CG24" s="173">
        <v>90.329885532554115</v>
      </c>
      <c r="CH24" s="173">
        <v>85.983306966577047</v>
      </c>
      <c r="CI24" s="173">
        <v>84.281160142686346</v>
      </c>
      <c r="CJ24" s="173">
        <v>85.614313998919755</v>
      </c>
    </row>
    <row r="25" spans="1:249" s="12" customFormat="1" ht="15.75" customHeight="1" x14ac:dyDescent="0.2">
      <c r="A25" s="118" t="s">
        <v>117</v>
      </c>
      <c r="B25" s="119">
        <v>247</v>
      </c>
      <c r="C25" s="120" t="s">
        <v>139</v>
      </c>
      <c r="D25" s="174">
        <v>187.05663870531188</v>
      </c>
      <c r="E25" s="174">
        <v>190.89994523378849</v>
      </c>
      <c r="F25" s="174">
        <v>174.63607409243812</v>
      </c>
      <c r="G25" s="174">
        <v>146.11990493745841</v>
      </c>
      <c r="H25" s="174">
        <v>143.30300638399893</v>
      </c>
      <c r="I25" s="174">
        <v>128.57203993908831</v>
      </c>
      <c r="J25" s="174">
        <v>167.29147856701405</v>
      </c>
      <c r="K25" s="174">
        <v>142.00690463946299</v>
      </c>
      <c r="L25" s="174">
        <v>130.59742794423948</v>
      </c>
      <c r="M25" s="174">
        <v>132.37120164966336</v>
      </c>
      <c r="N25" s="174">
        <v>110.43933502892487</v>
      </c>
      <c r="O25" s="174">
        <v>109.30560934610986</v>
      </c>
      <c r="P25" s="174">
        <v>92.003750044161052</v>
      </c>
      <c r="Q25" s="174">
        <v>95.015907535389374</v>
      </c>
      <c r="R25" s="174">
        <v>195.63840648033843</v>
      </c>
      <c r="S25" s="174">
        <v>148.06345280892063</v>
      </c>
      <c r="T25" s="174">
        <v>98.330952426481829</v>
      </c>
      <c r="U25" s="174">
        <v>137.31422284028054</v>
      </c>
      <c r="V25" s="174">
        <v>164.60435819398322</v>
      </c>
      <c r="W25" s="174">
        <v>204.5840733866776</v>
      </c>
      <c r="X25" s="174">
        <v>180.34673511958755</v>
      </c>
      <c r="Y25" s="174">
        <v>174.7879697136178</v>
      </c>
      <c r="Z25" s="174">
        <v>142.61690440272039</v>
      </c>
      <c r="AA25" s="174">
        <v>135.00970571727939</v>
      </c>
      <c r="AB25" s="174">
        <v>128.00180281672166</v>
      </c>
      <c r="AC25" s="174">
        <v>126.46831598890238</v>
      </c>
      <c r="AD25" s="174">
        <v>110.65609391889959</v>
      </c>
      <c r="AE25" s="174">
        <v>95.315302695082536</v>
      </c>
      <c r="AF25" s="174">
        <v>117.49444633970525</v>
      </c>
      <c r="AG25" s="174">
        <v>57.039712399619106</v>
      </c>
      <c r="AH25" s="174">
        <v>63.389913227555695</v>
      </c>
      <c r="AI25" s="174">
        <v>77.043972681714465</v>
      </c>
      <c r="AJ25" s="174">
        <v>71.26833350181299</v>
      </c>
      <c r="AK25" s="174">
        <v>68.813501049663401</v>
      </c>
      <c r="AL25" s="174">
        <v>69.1131916614587</v>
      </c>
      <c r="AM25" s="174">
        <v>84.160407128564728</v>
      </c>
      <c r="AN25" s="174">
        <v>82.056577734204055</v>
      </c>
      <c r="AO25" s="174">
        <v>87.860231388787653</v>
      </c>
      <c r="AP25" s="174">
        <v>100.70974337691636</v>
      </c>
      <c r="AQ25" s="174">
        <v>97.95372703069927</v>
      </c>
      <c r="AR25" s="174">
        <v>90.089240235100945</v>
      </c>
      <c r="AS25" s="174">
        <v>112.0937079312295</v>
      </c>
      <c r="AT25" s="174">
        <v>102.51235372249357</v>
      </c>
      <c r="AU25" s="174">
        <v>110.31231129765582</v>
      </c>
      <c r="AV25" s="174">
        <v>113.17188725808404</v>
      </c>
      <c r="AW25" s="174">
        <v>89.693067104671258</v>
      </c>
      <c r="AX25" s="174">
        <v>105.95929241292264</v>
      </c>
      <c r="AY25" s="174">
        <v>107.58786050723496</v>
      </c>
      <c r="AZ25" s="174">
        <v>94.4639172942789</v>
      </c>
      <c r="BA25" s="174">
        <v>94.264685176198356</v>
      </c>
      <c r="BB25" s="174">
        <v>87.832647534157033</v>
      </c>
      <c r="BC25" s="174">
        <v>95.076291019114251</v>
      </c>
      <c r="BD25" s="174">
        <v>96.040446541232157</v>
      </c>
      <c r="BE25" s="174">
        <v>104.45270113375211</v>
      </c>
      <c r="BF25" s="174">
        <v>119.827139118858</v>
      </c>
      <c r="BG25" s="174">
        <v>111.47978334262586</v>
      </c>
      <c r="BH25" s="174">
        <v>99.057533716264643</v>
      </c>
      <c r="BI25" s="174">
        <v>99.121126249907718</v>
      </c>
      <c r="BJ25" s="174">
        <v>101.40920303016819</v>
      </c>
      <c r="BK25" s="174">
        <v>109.23869582304717</v>
      </c>
      <c r="BL25" s="174">
        <v>99.737147671746243</v>
      </c>
      <c r="BM25" s="174">
        <v>88.538435677288859</v>
      </c>
      <c r="BN25" s="174">
        <v>95.621735996748498</v>
      </c>
      <c r="BO25" s="174">
        <v>100.51297783580443</v>
      </c>
      <c r="BP25" s="174">
        <v>93.487052571247531</v>
      </c>
      <c r="BQ25" s="174">
        <v>92.295642490758468</v>
      </c>
      <c r="BR25" s="174">
        <v>91.819264652234267</v>
      </c>
      <c r="BS25" s="174">
        <v>94.653192664005942</v>
      </c>
      <c r="BT25" s="174">
        <v>91.194321364666934</v>
      </c>
      <c r="BU25" s="174">
        <v>87.291321019789208</v>
      </c>
      <c r="BV25" s="174">
        <v>92.077331222133793</v>
      </c>
      <c r="BW25" s="174">
        <v>110.55072458369143</v>
      </c>
      <c r="BX25" s="174">
        <v>90.586280597299364</v>
      </c>
      <c r="BY25" s="174">
        <v>82.14266579366101</v>
      </c>
      <c r="BZ25" s="174">
        <v>95.64775323016768</v>
      </c>
      <c r="CA25" s="174">
        <v>104.40166228256618</v>
      </c>
      <c r="CB25" s="174">
        <v>95.740031693077341</v>
      </c>
      <c r="CC25" s="174">
        <v>99.161080189085041</v>
      </c>
      <c r="CD25" s="174">
        <v>95.329435287179123</v>
      </c>
      <c r="CE25" s="174">
        <v>193.92542486953087</v>
      </c>
      <c r="CF25" s="174">
        <v>115.46394394219</v>
      </c>
      <c r="CG25" s="174">
        <v>74.63535015400646</v>
      </c>
      <c r="CH25" s="174">
        <v>64.469571423926979</v>
      </c>
      <c r="CI25" s="174">
        <v>83.717161127182905</v>
      </c>
      <c r="CJ25" s="174">
        <v>75.385382975847165</v>
      </c>
    </row>
    <row r="26" spans="1:249" s="12" customFormat="1" ht="15.75" customHeight="1" x14ac:dyDescent="0.2">
      <c r="A26" s="115" t="s">
        <v>117</v>
      </c>
      <c r="B26" s="116">
        <v>263</v>
      </c>
      <c r="C26" s="117" t="s">
        <v>138</v>
      </c>
      <c r="D26" s="173">
        <v>39.154373934033551</v>
      </c>
      <c r="E26" s="173">
        <v>48.354114080079654</v>
      </c>
      <c r="F26" s="173">
        <v>45.844337966132244</v>
      </c>
      <c r="G26" s="173">
        <v>51.629238384481056</v>
      </c>
      <c r="H26" s="173">
        <v>38.233679003949042</v>
      </c>
      <c r="I26" s="173">
        <v>41.522930890874044</v>
      </c>
      <c r="J26" s="173">
        <v>43.927680537381761</v>
      </c>
      <c r="K26" s="173">
        <v>50.938189003925004</v>
      </c>
      <c r="L26" s="173">
        <v>34.746216179444353</v>
      </c>
      <c r="M26" s="173">
        <v>41.696776391901231</v>
      </c>
      <c r="N26" s="173">
        <v>38.077823181717449</v>
      </c>
      <c r="O26" s="173">
        <v>46.065882081003799</v>
      </c>
      <c r="P26" s="173">
        <v>32.355961845968892</v>
      </c>
      <c r="Q26" s="173">
        <v>37.587751725727209</v>
      </c>
      <c r="R26" s="173">
        <v>44.667529376079216</v>
      </c>
      <c r="S26" s="173">
        <v>49.516083938007824</v>
      </c>
      <c r="T26" s="173">
        <v>35.185220539575049</v>
      </c>
      <c r="U26" s="173">
        <v>42.658532098160421</v>
      </c>
      <c r="V26" s="173">
        <v>40.497422223516139</v>
      </c>
      <c r="W26" s="173">
        <v>47.743067195082368</v>
      </c>
      <c r="X26" s="173">
        <v>37.804115357380567</v>
      </c>
      <c r="Y26" s="173">
        <v>43.309386449706217</v>
      </c>
      <c r="Z26" s="173">
        <v>46.968869683691572</v>
      </c>
      <c r="AA26" s="173">
        <v>54.082732846670346</v>
      </c>
      <c r="AB26" s="173">
        <v>38.734587789242511</v>
      </c>
      <c r="AC26" s="173">
        <v>42.391437260749051</v>
      </c>
      <c r="AD26" s="173">
        <v>45.717630994458453</v>
      </c>
      <c r="AE26" s="173">
        <v>52.298752615505748</v>
      </c>
      <c r="AF26" s="173">
        <v>43.773216535264673</v>
      </c>
      <c r="AG26" s="173">
        <v>39.011218542142927</v>
      </c>
      <c r="AH26" s="173">
        <v>43.736467793618822</v>
      </c>
      <c r="AI26" s="173">
        <v>62.700962342447987</v>
      </c>
      <c r="AJ26" s="173">
        <v>50.860371883872077</v>
      </c>
      <c r="AK26" s="173">
        <v>53.038564733803014</v>
      </c>
      <c r="AL26" s="173">
        <v>48.578005593512415</v>
      </c>
      <c r="AM26" s="173">
        <v>63.83829517093168</v>
      </c>
      <c r="AN26" s="173">
        <v>82.21655361053898</v>
      </c>
      <c r="AO26" s="173">
        <v>93.882998992916086</v>
      </c>
      <c r="AP26" s="173">
        <v>101.79414318817359</v>
      </c>
      <c r="AQ26" s="173">
        <v>102.69062224469268</v>
      </c>
      <c r="AR26" s="173">
        <v>89.882152198508493</v>
      </c>
      <c r="AS26" s="173">
        <v>106.75872112868574</v>
      </c>
      <c r="AT26" s="173">
        <v>95.262625416253314</v>
      </c>
      <c r="AU26" s="173">
        <v>93.640535647983384</v>
      </c>
      <c r="AV26" s="173">
        <v>108.73699206058798</v>
      </c>
      <c r="AW26" s="173">
        <v>104.24459550866918</v>
      </c>
      <c r="AX26" s="173">
        <v>95.739150955324249</v>
      </c>
      <c r="AY26" s="173">
        <v>125.15090904766627</v>
      </c>
      <c r="AZ26" s="173">
        <v>90.745119359054769</v>
      </c>
      <c r="BA26" s="173">
        <v>95.503504049231296</v>
      </c>
      <c r="BB26" s="173">
        <v>106.36568219923375</v>
      </c>
      <c r="BC26" s="173">
        <v>105.58929534205339</v>
      </c>
      <c r="BD26" s="173">
        <v>103.21339856213838</v>
      </c>
      <c r="BE26" s="173">
        <v>122.65066368218017</v>
      </c>
      <c r="BF26" s="173">
        <v>115.48834177355644</v>
      </c>
      <c r="BG26" s="173">
        <v>125.28690410537087</v>
      </c>
      <c r="BH26" s="173">
        <v>114.74959626745775</v>
      </c>
      <c r="BI26" s="173">
        <v>127.35521521338717</v>
      </c>
      <c r="BJ26" s="173">
        <v>123.5262478965457</v>
      </c>
      <c r="BK26" s="173">
        <v>147.23444818631987</v>
      </c>
      <c r="BL26" s="173">
        <v>123.49440630471406</v>
      </c>
      <c r="BM26" s="173">
        <v>130.7541651559356</v>
      </c>
      <c r="BN26" s="173">
        <v>130.03129974122746</v>
      </c>
      <c r="BO26" s="173">
        <v>144.6559233370397</v>
      </c>
      <c r="BP26" s="173">
        <v>140.74549890475271</v>
      </c>
      <c r="BQ26" s="173">
        <v>139.71258615853225</v>
      </c>
      <c r="BR26" s="173">
        <v>161.7404735176969</v>
      </c>
      <c r="BS26" s="173">
        <v>154.71513252924842</v>
      </c>
      <c r="BT26" s="173">
        <v>138.21572392306308</v>
      </c>
      <c r="BU26" s="173">
        <v>144.75975935589716</v>
      </c>
      <c r="BV26" s="173">
        <v>137.85359834649637</v>
      </c>
      <c r="BW26" s="173">
        <v>188.75195304853256</v>
      </c>
      <c r="BX26" s="173">
        <v>133.18121434859768</v>
      </c>
      <c r="BY26" s="173">
        <v>145.20979792861556</v>
      </c>
      <c r="BZ26" s="173">
        <v>149.2533115689196</v>
      </c>
      <c r="CA26" s="173">
        <v>147.12496804720246</v>
      </c>
      <c r="CB26" s="173">
        <v>142.3135066380913</v>
      </c>
      <c r="CC26" s="173">
        <v>147.78487172910215</v>
      </c>
      <c r="CD26" s="173">
        <v>163.57222747625715</v>
      </c>
      <c r="CE26" s="173">
        <v>150.49728847888565</v>
      </c>
      <c r="CF26" s="173">
        <v>175.09764404850975</v>
      </c>
      <c r="CG26" s="173">
        <v>160.48283563989673</v>
      </c>
      <c r="CH26" s="173">
        <v>155.32031642601294</v>
      </c>
      <c r="CI26" s="173">
        <v>219.28496363911449</v>
      </c>
      <c r="CJ26" s="173">
        <v>148.38927285680433</v>
      </c>
    </row>
    <row r="27" spans="1:249" s="12" customFormat="1" ht="15.75" customHeight="1" x14ac:dyDescent="0.2">
      <c r="A27" s="118" t="s">
        <v>116</v>
      </c>
      <c r="B27" s="119">
        <v>271</v>
      </c>
      <c r="C27" s="120" t="s">
        <v>287</v>
      </c>
      <c r="D27" s="174">
        <v>129.07743341592692</v>
      </c>
      <c r="E27" s="174">
        <v>167.17478665505683</v>
      </c>
      <c r="F27" s="174">
        <v>137.16682373565234</v>
      </c>
      <c r="G27" s="174">
        <v>155.6413341803574</v>
      </c>
      <c r="H27" s="174">
        <v>125.64998014276254</v>
      </c>
      <c r="I27" s="174">
        <v>120.13789094769101</v>
      </c>
      <c r="J27" s="174">
        <v>145.6327757440929</v>
      </c>
      <c r="K27" s="174">
        <v>129.81940977523817</v>
      </c>
      <c r="L27" s="174">
        <v>119.37328847054806</v>
      </c>
      <c r="M27" s="174">
        <v>126.21736371944954</v>
      </c>
      <c r="N27" s="174">
        <v>141.36958094977828</v>
      </c>
      <c r="O27" s="174">
        <v>113.57602247610288</v>
      </c>
      <c r="P27" s="174">
        <v>101.67464947275822</v>
      </c>
      <c r="Q27" s="174">
        <v>111.70516122947556</v>
      </c>
      <c r="R27" s="174">
        <v>124.02495263795102</v>
      </c>
      <c r="S27" s="174">
        <v>127.96956205781267</v>
      </c>
      <c r="T27" s="174">
        <v>112.75790970565336</v>
      </c>
      <c r="U27" s="174">
        <v>110.06882427506703</v>
      </c>
      <c r="V27" s="174">
        <v>134.37010131113155</v>
      </c>
      <c r="W27" s="174">
        <v>109.80861135167304</v>
      </c>
      <c r="X27" s="174">
        <v>121.47170107144316</v>
      </c>
      <c r="Y27" s="174">
        <v>118.51542475095414</v>
      </c>
      <c r="Z27" s="174">
        <v>147.18963585267815</v>
      </c>
      <c r="AA27" s="174">
        <v>120.70573178935379</v>
      </c>
      <c r="AB27" s="174">
        <v>107.2596772780507</v>
      </c>
      <c r="AC27" s="174">
        <v>100.68472676177424</v>
      </c>
      <c r="AD27" s="174">
        <v>99.85060840081222</v>
      </c>
      <c r="AE27" s="174">
        <v>101.87638211696731</v>
      </c>
      <c r="AF27" s="174">
        <v>101.15692239850367</v>
      </c>
      <c r="AG27" s="174">
        <v>94.624935639056957</v>
      </c>
      <c r="AH27" s="174">
        <v>88.60774316876865</v>
      </c>
      <c r="AI27" s="174">
        <v>118.4977231088145</v>
      </c>
      <c r="AJ27" s="174">
        <v>91.005074292153452</v>
      </c>
      <c r="AK27" s="174">
        <v>93.792221120129042</v>
      </c>
      <c r="AL27" s="174">
        <v>93.091354646171865</v>
      </c>
      <c r="AM27" s="174">
        <v>93.687984653534002</v>
      </c>
      <c r="AN27" s="174">
        <v>71.93405432212802</v>
      </c>
      <c r="AO27" s="174">
        <v>104.25078272723711</v>
      </c>
      <c r="AP27" s="174">
        <v>99.405000954236741</v>
      </c>
      <c r="AQ27" s="174">
        <v>76.7542150084616</v>
      </c>
      <c r="AR27" s="174">
        <v>106.88550110219343</v>
      </c>
      <c r="AS27" s="174">
        <v>113.22852509981533</v>
      </c>
      <c r="AT27" s="174">
        <v>122.93997181704044</v>
      </c>
      <c r="AU27" s="174">
        <v>133.19248308384817</v>
      </c>
      <c r="AV27" s="174">
        <v>98.903060389744823</v>
      </c>
      <c r="AW27" s="174">
        <v>81.511618339207033</v>
      </c>
      <c r="AX27" s="174">
        <v>67.639878915455085</v>
      </c>
      <c r="AY27" s="174">
        <v>123.35490824063224</v>
      </c>
      <c r="AZ27" s="174">
        <v>78.734722840093525</v>
      </c>
      <c r="BA27" s="174">
        <v>93.479061867361509</v>
      </c>
      <c r="BB27" s="174">
        <v>82.459436744021588</v>
      </c>
      <c r="BC27" s="174">
        <v>76.821396322713042</v>
      </c>
      <c r="BD27" s="174">
        <v>84.280150445562697</v>
      </c>
      <c r="BE27" s="174">
        <v>114.18695165763626</v>
      </c>
      <c r="BF27" s="174">
        <v>93.988799160398969</v>
      </c>
      <c r="BG27" s="174">
        <v>110.53549278723213</v>
      </c>
      <c r="BH27" s="174">
        <v>95.1101998345288</v>
      </c>
      <c r="BI27" s="174">
        <v>110.27712712657167</v>
      </c>
      <c r="BJ27" s="174">
        <v>89.639804355323747</v>
      </c>
      <c r="BK27" s="174">
        <v>116.24776251071071</v>
      </c>
      <c r="BL27" s="174">
        <v>95.76804051991779</v>
      </c>
      <c r="BM27" s="174">
        <v>84.373778482432627</v>
      </c>
      <c r="BN27" s="174">
        <v>106.45575691781062</v>
      </c>
      <c r="BO27" s="174">
        <v>104.82853631571869</v>
      </c>
      <c r="BP27" s="174">
        <v>114.98098762365734</v>
      </c>
      <c r="BQ27" s="174">
        <v>122.96935976604482</v>
      </c>
      <c r="BR27" s="174">
        <v>93.015284184786964</v>
      </c>
      <c r="BS27" s="174">
        <v>86.572655293291987</v>
      </c>
      <c r="BT27" s="174">
        <v>99.181790302905696</v>
      </c>
      <c r="BU27" s="174">
        <v>82.910129538536822</v>
      </c>
      <c r="BV27" s="174">
        <v>111.58196106646325</v>
      </c>
      <c r="BW27" s="174">
        <v>124.6390671180019</v>
      </c>
      <c r="BX27" s="174">
        <v>86.529378753279786</v>
      </c>
      <c r="BY27" s="174">
        <v>80.564909081779149</v>
      </c>
      <c r="BZ27" s="174">
        <v>91.322782045406186</v>
      </c>
      <c r="CA27" s="174">
        <v>71.877334850019423</v>
      </c>
      <c r="CB27" s="174">
        <v>113.36791400773735</v>
      </c>
      <c r="CC27" s="174">
        <v>116.12590576706346</v>
      </c>
      <c r="CD27" s="174">
        <v>92.83304751555778</v>
      </c>
      <c r="CE27" s="174">
        <v>86.702708357431561</v>
      </c>
      <c r="CF27" s="174">
        <v>116.42783408327217</v>
      </c>
      <c r="CG27" s="174">
        <v>133.32199269019691</v>
      </c>
      <c r="CH27" s="174">
        <v>83.67965331465436</v>
      </c>
      <c r="CI27" s="174">
        <v>124.86050728421183</v>
      </c>
      <c r="CJ27" s="174">
        <v>87.285079972550122</v>
      </c>
      <c r="CK27" s="173"/>
      <c r="CL27" s="173"/>
      <c r="CM27" s="173"/>
      <c r="CN27" s="173"/>
      <c r="CO27" s="173"/>
      <c r="CP27" s="173"/>
      <c r="CQ27" s="173"/>
      <c r="CR27" s="173"/>
      <c r="CS27" s="173"/>
      <c r="CT27" s="173"/>
      <c r="CU27" s="173"/>
      <c r="CV27" s="173"/>
      <c r="CW27" s="173"/>
      <c r="CX27" s="173"/>
      <c r="CY27" s="173"/>
      <c r="CZ27" s="173"/>
      <c r="DA27" s="173"/>
      <c r="DB27" s="173"/>
      <c r="DC27" s="173"/>
      <c r="DD27" s="173"/>
      <c r="DE27" s="173"/>
      <c r="DF27" s="173"/>
      <c r="DG27" s="173"/>
      <c r="DH27" s="173"/>
      <c r="DI27" s="173"/>
      <c r="DJ27" s="173"/>
      <c r="DK27" s="173"/>
      <c r="DL27" s="173"/>
      <c r="DM27" s="173"/>
      <c r="DN27" s="173"/>
      <c r="DO27" s="173"/>
      <c r="DP27" s="173"/>
      <c r="DQ27" s="173"/>
      <c r="DR27" s="173"/>
      <c r="DS27" s="173"/>
      <c r="DT27" s="173"/>
      <c r="DU27" s="173"/>
      <c r="DV27" s="173"/>
      <c r="DW27" s="173"/>
      <c r="DX27" s="173"/>
      <c r="DY27" s="173"/>
      <c r="DZ27" s="173"/>
      <c r="EA27" s="173"/>
      <c r="EB27" s="173"/>
      <c r="EC27" s="173"/>
      <c r="ED27" s="173"/>
      <c r="EE27" s="173"/>
      <c r="EF27" s="173"/>
      <c r="EG27" s="173"/>
      <c r="EH27" s="173"/>
      <c r="EI27" s="173"/>
      <c r="EJ27" s="173"/>
      <c r="EK27" s="173"/>
      <c r="EL27" s="173"/>
      <c r="EM27" s="173"/>
      <c r="EN27" s="173"/>
      <c r="EO27" s="173"/>
      <c r="EP27" s="173"/>
      <c r="EQ27" s="173"/>
      <c r="ER27" s="173"/>
      <c r="ES27" s="173"/>
      <c r="ET27" s="173"/>
      <c r="EU27" s="173"/>
      <c r="EV27" s="173"/>
      <c r="EW27" s="115"/>
      <c r="EX27" s="116"/>
      <c r="EY27" s="117"/>
      <c r="EZ27" s="173"/>
      <c r="FA27" s="173"/>
      <c r="FB27" s="173"/>
      <c r="FC27" s="173"/>
      <c r="FD27" s="173"/>
      <c r="FE27" s="173"/>
      <c r="FF27" s="173"/>
      <c r="FG27" s="173"/>
      <c r="FH27" s="173"/>
      <c r="FI27" s="173"/>
      <c r="FJ27" s="173"/>
      <c r="FK27" s="173"/>
      <c r="FL27" s="173"/>
      <c r="FM27" s="173"/>
      <c r="FN27" s="173"/>
      <c r="FO27" s="173"/>
      <c r="FP27" s="173"/>
      <c r="FQ27" s="173"/>
      <c r="FR27" s="173"/>
      <c r="FS27" s="173"/>
      <c r="FT27" s="173"/>
      <c r="FU27" s="173"/>
      <c r="FV27" s="173"/>
      <c r="FW27" s="173"/>
      <c r="FX27" s="173"/>
      <c r="FY27" s="173"/>
      <c r="FZ27" s="173"/>
      <c r="GA27" s="173"/>
      <c r="GB27" s="173"/>
      <c r="GC27" s="173"/>
      <c r="GD27" s="173"/>
      <c r="GE27" s="173"/>
      <c r="GF27" s="173"/>
      <c r="GG27" s="173"/>
      <c r="GH27" s="173"/>
      <c r="GI27" s="173"/>
      <c r="GJ27" s="173"/>
      <c r="GK27" s="173"/>
      <c r="GL27" s="173"/>
      <c r="GM27" s="173"/>
      <c r="GN27" s="173"/>
      <c r="GO27" s="173"/>
      <c r="GP27" s="173"/>
      <c r="GQ27" s="173"/>
      <c r="GR27" s="173"/>
      <c r="GS27" s="173"/>
      <c r="GT27" s="173"/>
      <c r="GU27" s="173"/>
      <c r="GV27" s="173"/>
      <c r="GW27" s="173"/>
      <c r="GX27" s="173"/>
      <c r="GY27" s="173"/>
      <c r="GZ27" s="173"/>
      <c r="HA27" s="173"/>
      <c r="HB27" s="173"/>
      <c r="HC27" s="173"/>
      <c r="HD27" s="173"/>
      <c r="HE27" s="173"/>
      <c r="HF27" s="173"/>
      <c r="HG27" s="173"/>
      <c r="HH27" s="173"/>
      <c r="HI27" s="173"/>
      <c r="HJ27" s="173"/>
      <c r="HK27" s="173"/>
      <c r="HL27" s="173"/>
      <c r="HM27" s="173"/>
      <c r="HN27" s="173"/>
      <c r="HO27" s="173"/>
      <c r="HP27" s="173"/>
      <c r="HQ27" s="173"/>
      <c r="HR27" s="173"/>
      <c r="HS27" s="173"/>
      <c r="HT27" s="173"/>
      <c r="HU27" s="115"/>
      <c r="HV27" s="116"/>
      <c r="HW27" s="117"/>
      <c r="HX27" s="173"/>
      <c r="HY27" s="173"/>
      <c r="HZ27" s="173"/>
      <c r="IA27" s="173"/>
      <c r="IB27" s="173"/>
      <c r="IC27" s="173"/>
      <c r="ID27" s="173"/>
      <c r="IE27" s="173"/>
      <c r="IF27" s="173"/>
      <c r="IG27" s="173"/>
      <c r="IH27" s="173"/>
      <c r="II27" s="173"/>
      <c r="IJ27" s="173"/>
      <c r="IK27" s="173"/>
      <c r="IL27" s="173"/>
      <c r="IM27" s="173"/>
      <c r="IN27" s="173"/>
      <c r="IO27" s="173"/>
    </row>
    <row r="28" spans="1:249" s="12" customFormat="1" ht="15.75" customHeight="1" x14ac:dyDescent="0.2">
      <c r="A28" s="115" t="s">
        <v>116</v>
      </c>
      <c r="B28" s="116">
        <v>272</v>
      </c>
      <c r="C28" s="117" t="s">
        <v>137</v>
      </c>
      <c r="D28" s="173">
        <v>78.795085564668753</v>
      </c>
      <c r="E28" s="173">
        <v>66.970700200245815</v>
      </c>
      <c r="F28" s="173">
        <v>703.4869610480614</v>
      </c>
      <c r="G28" s="173">
        <v>215.27495968593479</v>
      </c>
      <c r="H28" s="173">
        <v>148.01136307889004</v>
      </c>
      <c r="I28" s="173">
        <v>586.66423392062813</v>
      </c>
      <c r="J28" s="173">
        <v>78.985473120832253</v>
      </c>
      <c r="K28" s="173">
        <v>22.972277295400307</v>
      </c>
      <c r="L28" s="173">
        <v>212.93068868093047</v>
      </c>
      <c r="M28" s="173">
        <v>255.27384337859198</v>
      </c>
      <c r="N28" s="173">
        <v>534.26510292737964</v>
      </c>
      <c r="O28" s="173">
        <v>592.73039925402463</v>
      </c>
      <c r="P28" s="173">
        <v>516.24575844866024</v>
      </c>
      <c r="Q28" s="173">
        <v>404.41172088779666</v>
      </c>
      <c r="R28" s="173">
        <v>92.145618301657734</v>
      </c>
      <c r="S28" s="173">
        <v>117.4247411385507</v>
      </c>
      <c r="T28" s="173">
        <v>74.32138120684904</v>
      </c>
      <c r="U28" s="173">
        <v>16.476909252654952</v>
      </c>
      <c r="V28" s="173">
        <v>7.6007671287323326</v>
      </c>
      <c r="W28" s="173">
        <v>67.915094037315697</v>
      </c>
      <c r="X28" s="173">
        <v>69.187230919215338</v>
      </c>
      <c r="Y28" s="173">
        <v>6.1714549285284086</v>
      </c>
      <c r="Z28" s="173">
        <v>37.186681266495299</v>
      </c>
      <c r="AA28" s="173">
        <v>252.50020672614798</v>
      </c>
      <c r="AB28" s="173">
        <v>28.571264659601763</v>
      </c>
      <c r="AC28" s="173">
        <v>70.600987547799548</v>
      </c>
      <c r="AD28" s="173">
        <v>47.159227594779331</v>
      </c>
      <c r="AE28" s="173">
        <v>3.3228462466405637</v>
      </c>
      <c r="AF28" s="173">
        <v>1.2688962369767385</v>
      </c>
      <c r="AG28" s="173">
        <v>2.642960593723974</v>
      </c>
      <c r="AH28" s="173">
        <v>2.4120748599065061</v>
      </c>
      <c r="AI28" s="173">
        <v>7.6717798116195128</v>
      </c>
      <c r="AJ28" s="173">
        <v>7.3033393133683884</v>
      </c>
      <c r="AK28" s="173">
        <v>9.4990635195916617</v>
      </c>
      <c r="AL28" s="173">
        <v>12.345417297964229</v>
      </c>
      <c r="AM28" s="173">
        <v>26.697766777765715</v>
      </c>
      <c r="AN28" s="173">
        <v>75.407255776417173</v>
      </c>
      <c r="AO28" s="173">
        <v>70.339496335866755</v>
      </c>
      <c r="AP28" s="173">
        <v>85.992920421438697</v>
      </c>
      <c r="AQ28" s="173">
        <v>72.044878197875548</v>
      </c>
      <c r="AR28" s="173">
        <v>82.055047425296308</v>
      </c>
      <c r="AS28" s="173">
        <v>83.504235068121744</v>
      </c>
      <c r="AT28" s="173">
        <v>131.56303931330885</v>
      </c>
      <c r="AU28" s="173">
        <v>104.38279274258429</v>
      </c>
      <c r="AV28" s="173">
        <v>123.60162025917477</v>
      </c>
      <c r="AW28" s="173">
        <v>95.472254523582663</v>
      </c>
      <c r="AX28" s="173">
        <v>189.79713940191925</v>
      </c>
      <c r="AY28" s="173">
        <v>85.839320534413716</v>
      </c>
      <c r="AZ28" s="173">
        <v>60.532061463401007</v>
      </c>
      <c r="BA28" s="173">
        <v>73.357616737551282</v>
      </c>
      <c r="BB28" s="173">
        <v>72.952558359128474</v>
      </c>
      <c r="BC28" s="173">
        <v>97.471683009258754</v>
      </c>
      <c r="BD28" s="173">
        <v>109.2450605946258</v>
      </c>
      <c r="BE28" s="173">
        <v>95.89209150853155</v>
      </c>
      <c r="BF28" s="173">
        <v>96.473812488124196</v>
      </c>
      <c r="BG28" s="173">
        <v>63.776039360011325</v>
      </c>
      <c r="BH28" s="173">
        <v>107.72042011832821</v>
      </c>
      <c r="BI28" s="173">
        <v>122.49378628464088</v>
      </c>
      <c r="BJ28" s="173">
        <v>164.45598268549168</v>
      </c>
      <c r="BK28" s="173">
        <v>123.51053086957633</v>
      </c>
      <c r="BL28" s="173">
        <v>92.679521245247059</v>
      </c>
      <c r="BM28" s="173">
        <v>88.796437140120617</v>
      </c>
      <c r="BN28" s="173">
        <v>103.01565243081131</v>
      </c>
      <c r="BO28" s="173">
        <v>72.297337102153776</v>
      </c>
      <c r="BP28" s="173">
        <v>120.46604377697821</v>
      </c>
      <c r="BQ28" s="173">
        <v>133.35930615797909</v>
      </c>
      <c r="BR28" s="173">
        <v>134.58160908403988</v>
      </c>
      <c r="BS28" s="173">
        <v>103.98972278083416</v>
      </c>
      <c r="BT28" s="173">
        <v>125.54690542079354</v>
      </c>
      <c r="BU28" s="173">
        <v>265.53340988200813</v>
      </c>
      <c r="BV28" s="173">
        <v>174.57074517156715</v>
      </c>
      <c r="BW28" s="173">
        <v>98.483776162070171</v>
      </c>
      <c r="BX28" s="173">
        <v>148.73258333375068</v>
      </c>
      <c r="BY28" s="173">
        <v>98.104859723955087</v>
      </c>
      <c r="BZ28" s="173">
        <v>178.99428695669047</v>
      </c>
      <c r="CA28" s="173">
        <v>141.87189949999734</v>
      </c>
      <c r="CB28" s="173">
        <v>103.08074439183845</v>
      </c>
      <c r="CC28" s="173">
        <v>95.68857737762275</v>
      </c>
      <c r="CD28" s="173">
        <v>143.37450094236524</v>
      </c>
      <c r="CE28" s="173">
        <v>111.23251306805859</v>
      </c>
      <c r="CF28" s="173">
        <v>182.06242351195289</v>
      </c>
      <c r="CG28" s="173">
        <v>64.049833344089905</v>
      </c>
      <c r="CH28" s="173">
        <v>209.1615550051996</v>
      </c>
      <c r="CI28" s="173">
        <v>107.13553638804302</v>
      </c>
      <c r="CJ28" s="173">
        <v>56.095343718483662</v>
      </c>
    </row>
    <row r="29" spans="1:249" s="12" customFormat="1" ht="15.75" customHeight="1" x14ac:dyDescent="0.2">
      <c r="A29" s="118" t="s">
        <v>116</v>
      </c>
      <c r="B29" s="119">
        <v>275</v>
      </c>
      <c r="C29" s="120" t="s">
        <v>289</v>
      </c>
      <c r="D29" s="174">
        <v>78.715783688061407</v>
      </c>
      <c r="E29" s="174">
        <v>73.738068603747877</v>
      </c>
      <c r="F29" s="174">
        <v>78.762198470257573</v>
      </c>
      <c r="G29" s="174">
        <v>115.62760618406274</v>
      </c>
      <c r="H29" s="174">
        <v>83.097830299072967</v>
      </c>
      <c r="I29" s="174">
        <v>75.814134413571381</v>
      </c>
      <c r="J29" s="174">
        <v>89.519220130128403</v>
      </c>
      <c r="K29" s="174">
        <v>126.64998937060244</v>
      </c>
      <c r="L29" s="174">
        <v>62.002866535318255</v>
      </c>
      <c r="M29" s="174">
        <v>89.033811234243089</v>
      </c>
      <c r="N29" s="174">
        <v>86.824696900940097</v>
      </c>
      <c r="O29" s="174">
        <v>131.37954616771631</v>
      </c>
      <c r="P29" s="174">
        <v>66.960078727491464</v>
      </c>
      <c r="Q29" s="174">
        <v>102.68058517130014</v>
      </c>
      <c r="R29" s="174">
        <v>86.468785755499184</v>
      </c>
      <c r="S29" s="174">
        <v>111.34976117477335</v>
      </c>
      <c r="T29" s="174">
        <v>97.909846112762892</v>
      </c>
      <c r="U29" s="174">
        <v>94.934709590314952</v>
      </c>
      <c r="V29" s="174">
        <v>80.490118825767311</v>
      </c>
      <c r="W29" s="174">
        <v>94.377675272891224</v>
      </c>
      <c r="X29" s="174">
        <v>91.838082119771059</v>
      </c>
      <c r="Y29" s="174">
        <v>112.14001346516578</v>
      </c>
      <c r="Z29" s="174">
        <v>101.50104923660808</v>
      </c>
      <c r="AA29" s="174">
        <v>105.42082030807947</v>
      </c>
      <c r="AB29" s="174">
        <v>79.855832607859611</v>
      </c>
      <c r="AC29" s="174">
        <v>105.5995455806034</v>
      </c>
      <c r="AD29" s="174">
        <v>100.64660127576497</v>
      </c>
      <c r="AE29" s="174">
        <v>128.92362843220087</v>
      </c>
      <c r="AF29" s="174">
        <v>88.160908097726292</v>
      </c>
      <c r="AG29" s="174">
        <v>84.977289055972093</v>
      </c>
      <c r="AH29" s="174">
        <v>84.019196014363089</v>
      </c>
      <c r="AI29" s="174">
        <v>114.88485820894219</v>
      </c>
      <c r="AJ29" s="174">
        <v>83.318531387417167</v>
      </c>
      <c r="AK29" s="174">
        <v>98.499157188856373</v>
      </c>
      <c r="AL29" s="174">
        <v>106.47911204054108</v>
      </c>
      <c r="AM29" s="174">
        <v>119.11565188414883</v>
      </c>
      <c r="AN29" s="174">
        <v>74.976661353750103</v>
      </c>
      <c r="AO29" s="174">
        <v>83.891154486854617</v>
      </c>
      <c r="AP29" s="174">
        <v>114.9036983350034</v>
      </c>
      <c r="AQ29" s="174">
        <v>81.762265484412339</v>
      </c>
      <c r="AR29" s="174">
        <v>109.13012684233485</v>
      </c>
      <c r="AS29" s="174">
        <v>94.811226515409629</v>
      </c>
      <c r="AT29" s="174">
        <v>87.008501608478142</v>
      </c>
      <c r="AU29" s="174">
        <v>93.528733589919369</v>
      </c>
      <c r="AV29" s="174">
        <v>105.44020022121869</v>
      </c>
      <c r="AW29" s="174">
        <v>91.759242933744915</v>
      </c>
      <c r="AX29" s="174">
        <v>119.85148228123752</v>
      </c>
      <c r="AY29" s="174">
        <v>142.93670634763632</v>
      </c>
      <c r="AZ29" s="174">
        <v>76.537364439508366</v>
      </c>
      <c r="BA29" s="174">
        <v>95.611320208589177</v>
      </c>
      <c r="BB29" s="174">
        <v>105.69608419971064</v>
      </c>
      <c r="BC29" s="174">
        <v>101.27347667611821</v>
      </c>
      <c r="BD29" s="174">
        <v>97.306345850284032</v>
      </c>
      <c r="BE29" s="174">
        <v>124.77005082545693</v>
      </c>
      <c r="BF29" s="174">
        <v>91.796386732740757</v>
      </c>
      <c r="BG29" s="174">
        <v>109.55230235035403</v>
      </c>
      <c r="BH29" s="174">
        <v>92.844012464650731</v>
      </c>
      <c r="BI29" s="174">
        <v>110.60109783863206</v>
      </c>
      <c r="BJ29" s="174">
        <v>125.78834548454252</v>
      </c>
      <c r="BK29" s="174">
        <v>196.99133434888665</v>
      </c>
      <c r="BL29" s="174">
        <v>98.873236622884804</v>
      </c>
      <c r="BM29" s="174">
        <v>85.053789853580966</v>
      </c>
      <c r="BN29" s="174">
        <v>96.773086501714118</v>
      </c>
      <c r="BO29" s="174">
        <v>97.857475302403685</v>
      </c>
      <c r="BP29" s="174">
        <v>115.24075935737079</v>
      </c>
      <c r="BQ29" s="174">
        <v>128.38955097229237</v>
      </c>
      <c r="BR29" s="174">
        <v>100.88173591097873</v>
      </c>
      <c r="BS29" s="174">
        <v>92.63627870974527</v>
      </c>
      <c r="BT29" s="174">
        <v>104.06355830085057</v>
      </c>
      <c r="BU29" s="174">
        <v>113.72726618980191</v>
      </c>
      <c r="BV29" s="174">
        <v>121.94503778405034</v>
      </c>
      <c r="BW29" s="174">
        <v>197.42363303531255</v>
      </c>
      <c r="BX29" s="174">
        <v>72.715695554197083</v>
      </c>
      <c r="BY29" s="174">
        <v>98.364547736599619</v>
      </c>
      <c r="BZ29" s="174">
        <v>109.11024346078419</v>
      </c>
      <c r="CA29" s="174">
        <v>110.90681721513984</v>
      </c>
      <c r="CB29" s="174">
        <v>112.6756575631607</v>
      </c>
      <c r="CC29" s="174">
        <v>105.34127067015984</v>
      </c>
      <c r="CD29" s="174">
        <v>107.90277407187405</v>
      </c>
      <c r="CE29" s="174">
        <v>101.21844261733017</v>
      </c>
      <c r="CF29" s="174">
        <v>130.63699663737333</v>
      </c>
      <c r="CG29" s="174">
        <v>120.83638626260927</v>
      </c>
      <c r="CH29" s="174">
        <v>118.33033836610707</v>
      </c>
      <c r="CI29" s="174">
        <v>203.85699717389673</v>
      </c>
      <c r="CJ29" s="174">
        <v>79.651762476250937</v>
      </c>
    </row>
    <row r="30" spans="1:249" s="12" customFormat="1" ht="15.75" customHeight="1" x14ac:dyDescent="0.2">
      <c r="A30" s="115" t="s">
        <v>116</v>
      </c>
      <c r="B30" s="116">
        <v>276</v>
      </c>
      <c r="C30" s="117" t="s">
        <v>134</v>
      </c>
      <c r="D30" s="173">
        <v>29.390653009717838</v>
      </c>
      <c r="E30" s="173">
        <v>39.997024016478441</v>
      </c>
      <c r="F30" s="173">
        <v>41.010019492003856</v>
      </c>
      <c r="G30" s="173">
        <v>54.063454967669685</v>
      </c>
      <c r="H30" s="173">
        <v>60.206142064943656</v>
      </c>
      <c r="I30" s="173">
        <v>56.281788133857212</v>
      </c>
      <c r="J30" s="173">
        <v>150.73074973203038</v>
      </c>
      <c r="K30" s="173">
        <v>71.424000727102467</v>
      </c>
      <c r="L30" s="173">
        <v>56.356969718177233</v>
      </c>
      <c r="M30" s="173">
        <v>65.678845160604638</v>
      </c>
      <c r="N30" s="173">
        <v>56.993759495055251</v>
      </c>
      <c r="O30" s="173">
        <v>65.730118335924516</v>
      </c>
      <c r="P30" s="173">
        <v>42.681424114901056</v>
      </c>
      <c r="Q30" s="173">
        <v>53.248103135263477</v>
      </c>
      <c r="R30" s="173">
        <v>50.770943232192479</v>
      </c>
      <c r="S30" s="173">
        <v>63.817394523701111</v>
      </c>
      <c r="T30" s="173">
        <v>55.029123939927416</v>
      </c>
      <c r="U30" s="173">
        <v>65.117683574509272</v>
      </c>
      <c r="V30" s="173">
        <v>65.364723228264438</v>
      </c>
      <c r="W30" s="173">
        <v>69.416279523650857</v>
      </c>
      <c r="X30" s="173">
        <v>69.583418576916159</v>
      </c>
      <c r="Y30" s="173">
        <v>76.939072756629983</v>
      </c>
      <c r="Z30" s="173">
        <v>65.460390162536584</v>
      </c>
      <c r="AA30" s="173">
        <v>132.88097027682136</v>
      </c>
      <c r="AB30" s="173">
        <v>80.623734113832981</v>
      </c>
      <c r="AC30" s="173">
        <v>81.442219704055631</v>
      </c>
      <c r="AD30" s="173">
        <v>92.041201282135575</v>
      </c>
      <c r="AE30" s="173">
        <v>97.697522116039991</v>
      </c>
      <c r="AF30" s="173">
        <v>88.772272313918563</v>
      </c>
      <c r="AG30" s="173">
        <v>89.556855489012747</v>
      </c>
      <c r="AH30" s="173">
        <v>58.993893482068586</v>
      </c>
      <c r="AI30" s="173">
        <v>97.254162249834565</v>
      </c>
      <c r="AJ30" s="173">
        <v>93.86327459905425</v>
      </c>
      <c r="AK30" s="173">
        <v>95.537761543574973</v>
      </c>
      <c r="AL30" s="173">
        <v>90.6321463657697</v>
      </c>
      <c r="AM30" s="173">
        <v>99.683588349798072</v>
      </c>
      <c r="AN30" s="173">
        <v>84.071564392187526</v>
      </c>
      <c r="AO30" s="173">
        <v>90.490085431111723</v>
      </c>
      <c r="AP30" s="173">
        <v>113.11532266137306</v>
      </c>
      <c r="AQ30" s="173">
        <v>123.93790661427819</v>
      </c>
      <c r="AR30" s="173">
        <v>91.522453370852986</v>
      </c>
      <c r="AS30" s="173">
        <v>98.32116272876857</v>
      </c>
      <c r="AT30" s="173">
        <v>60.555371284694026</v>
      </c>
      <c r="AU30" s="173">
        <v>110.97362832944317</v>
      </c>
      <c r="AV30" s="173">
        <v>97.020374230660224</v>
      </c>
      <c r="AW30" s="173">
        <v>103.70843973927555</v>
      </c>
      <c r="AX30" s="173">
        <v>115.57092945305394</v>
      </c>
      <c r="AY30" s="173">
        <v>110.71276176430098</v>
      </c>
      <c r="AZ30" s="173">
        <v>75.722664656783877</v>
      </c>
      <c r="BA30" s="173">
        <v>100.25451322258961</v>
      </c>
      <c r="BB30" s="173">
        <v>124.66368186014655</v>
      </c>
      <c r="BC30" s="173">
        <v>71.815292530036501</v>
      </c>
      <c r="BD30" s="173">
        <v>125.60951725197103</v>
      </c>
      <c r="BE30" s="173">
        <v>112.05602150420412</v>
      </c>
      <c r="BF30" s="173">
        <v>83.798896576683518</v>
      </c>
      <c r="BG30" s="173">
        <v>127.71675407484079</v>
      </c>
      <c r="BH30" s="173">
        <v>113.41184146379257</v>
      </c>
      <c r="BI30" s="173">
        <v>141.40517951970298</v>
      </c>
      <c r="BJ30" s="173">
        <v>101.53907000077365</v>
      </c>
      <c r="BK30" s="173">
        <v>179.73020742732243</v>
      </c>
      <c r="BL30" s="173">
        <v>158.18959191464651</v>
      </c>
      <c r="BM30" s="173">
        <v>102.60499205929892</v>
      </c>
      <c r="BN30" s="173">
        <v>117.10010871193965</v>
      </c>
      <c r="BO30" s="173">
        <v>112.22342997620616</v>
      </c>
      <c r="BP30" s="173">
        <v>115.15823568121412</v>
      </c>
      <c r="BQ30" s="173">
        <v>111.82667606876235</v>
      </c>
      <c r="BR30" s="173">
        <v>106.16474619190346</v>
      </c>
      <c r="BS30" s="173">
        <v>98.686011437978578</v>
      </c>
      <c r="BT30" s="173">
        <v>135.71527687098225</v>
      </c>
      <c r="BU30" s="173">
        <v>125.03648593253902</v>
      </c>
      <c r="BV30" s="173">
        <v>112.88190944499215</v>
      </c>
      <c r="BW30" s="173">
        <v>193.96657190186789</v>
      </c>
      <c r="BX30" s="173">
        <v>118.61048909017001</v>
      </c>
      <c r="BY30" s="173">
        <v>131.23907159964395</v>
      </c>
      <c r="BZ30" s="173">
        <v>151.32875214812918</v>
      </c>
      <c r="CA30" s="173">
        <v>129.44258087112982</v>
      </c>
      <c r="CB30" s="173">
        <v>150.44179114092785</v>
      </c>
      <c r="CC30" s="173">
        <v>144.17209481159293</v>
      </c>
      <c r="CD30" s="173">
        <v>111.43198683841742</v>
      </c>
      <c r="CE30" s="173">
        <v>109.83380526348215</v>
      </c>
      <c r="CF30" s="173">
        <v>131.78096179914036</v>
      </c>
      <c r="CG30" s="173">
        <v>99.688183317632934</v>
      </c>
      <c r="CH30" s="173">
        <v>142.09118023619044</v>
      </c>
      <c r="CI30" s="173">
        <v>244.62709049667873</v>
      </c>
      <c r="CJ30" s="173">
        <v>133.74243557779351</v>
      </c>
    </row>
    <row r="31" spans="1:249" s="12" customFormat="1" ht="15.75" customHeight="1" x14ac:dyDescent="0.2">
      <c r="A31" s="118" t="s">
        <v>116</v>
      </c>
      <c r="B31" s="119">
        <v>277</v>
      </c>
      <c r="C31" s="120" t="s">
        <v>132</v>
      </c>
      <c r="D31" s="174">
        <v>34.407509552924722</v>
      </c>
      <c r="E31" s="174">
        <v>42.944631569571939</v>
      </c>
      <c r="F31" s="174">
        <v>62.746748705120346</v>
      </c>
      <c r="G31" s="174">
        <v>58.232198072196105</v>
      </c>
      <c r="H31" s="174">
        <v>63.274772703767226</v>
      </c>
      <c r="I31" s="174">
        <v>47.920495078575257</v>
      </c>
      <c r="J31" s="174">
        <v>41.276187720408743</v>
      </c>
      <c r="K31" s="174">
        <v>48.464706636470424</v>
      </c>
      <c r="L31" s="174">
        <v>48.309485572451067</v>
      </c>
      <c r="M31" s="174">
        <v>37.176595997736108</v>
      </c>
      <c r="N31" s="174">
        <v>35.493225214187305</v>
      </c>
      <c r="O31" s="174">
        <v>56.948466336873715</v>
      </c>
      <c r="P31" s="174">
        <v>38.528905837681336</v>
      </c>
      <c r="Q31" s="174">
        <v>41.388731468655926</v>
      </c>
      <c r="R31" s="174">
        <v>48.037000669207011</v>
      </c>
      <c r="S31" s="174">
        <v>62.551333306199453</v>
      </c>
      <c r="T31" s="174">
        <v>39.181682700862986</v>
      </c>
      <c r="U31" s="174">
        <v>54.101833231173558</v>
      </c>
      <c r="V31" s="174">
        <v>60.672384450026463</v>
      </c>
      <c r="W31" s="174">
        <v>73.345817406147688</v>
      </c>
      <c r="X31" s="174">
        <v>54.531637849134476</v>
      </c>
      <c r="Y31" s="174">
        <v>65.340122767681663</v>
      </c>
      <c r="Z31" s="174">
        <v>85.143133995667228</v>
      </c>
      <c r="AA31" s="174">
        <v>82.64282822124369</v>
      </c>
      <c r="AB31" s="174">
        <v>72.158051241517342</v>
      </c>
      <c r="AC31" s="174">
        <v>66.796808696860552</v>
      </c>
      <c r="AD31" s="174">
        <v>72.734943782837462</v>
      </c>
      <c r="AE31" s="174">
        <v>104.80883195979655</v>
      </c>
      <c r="AF31" s="174">
        <v>56.433843013457107</v>
      </c>
      <c r="AG31" s="174">
        <v>56.383873307803356</v>
      </c>
      <c r="AH31" s="174">
        <v>78.138596418820839</v>
      </c>
      <c r="AI31" s="174">
        <v>93.129029432638958</v>
      </c>
      <c r="AJ31" s="174">
        <v>73.814336353988381</v>
      </c>
      <c r="AK31" s="174">
        <v>85.887387622913252</v>
      </c>
      <c r="AL31" s="174">
        <v>86.496317860164666</v>
      </c>
      <c r="AM31" s="174">
        <v>106.09032068330781</v>
      </c>
      <c r="AN31" s="174">
        <v>60.107869340346745</v>
      </c>
      <c r="AO31" s="174">
        <v>76.326321384419231</v>
      </c>
      <c r="AP31" s="174">
        <v>96.429550353974321</v>
      </c>
      <c r="AQ31" s="174">
        <v>78.179566909300917</v>
      </c>
      <c r="AR31" s="174">
        <v>103.02350142905429</v>
      </c>
      <c r="AS31" s="174">
        <v>88.644828785494781</v>
      </c>
      <c r="AT31" s="174">
        <v>98.988577056177434</v>
      </c>
      <c r="AU31" s="174">
        <v>107.33933519343033</v>
      </c>
      <c r="AV31" s="174">
        <v>90.523709033331983</v>
      </c>
      <c r="AW31" s="174">
        <v>110.68454720901842</v>
      </c>
      <c r="AX31" s="174">
        <v>118.00068345954737</v>
      </c>
      <c r="AY31" s="174">
        <v>171.75150984590408</v>
      </c>
      <c r="AZ31" s="174">
        <v>56.057725511916225</v>
      </c>
      <c r="BA31" s="174">
        <v>70.179478559911047</v>
      </c>
      <c r="BB31" s="174">
        <v>74.094253556866022</v>
      </c>
      <c r="BC31" s="174">
        <v>85.399491537676482</v>
      </c>
      <c r="BD31" s="174">
        <v>76.116465864632715</v>
      </c>
      <c r="BE31" s="174">
        <v>108.58925325005305</v>
      </c>
      <c r="BF31" s="174">
        <v>105.93660731185852</v>
      </c>
      <c r="BG31" s="174">
        <v>93.09636666553331</v>
      </c>
      <c r="BH31" s="174">
        <v>114.98543638114518</v>
      </c>
      <c r="BI31" s="174">
        <v>128.40237844093502</v>
      </c>
      <c r="BJ31" s="174">
        <v>110.44449410405043</v>
      </c>
      <c r="BK31" s="174">
        <v>232.28196969308783</v>
      </c>
      <c r="BL31" s="174">
        <v>71.015664878151867</v>
      </c>
      <c r="BM31" s="174">
        <v>87.590257993746079</v>
      </c>
      <c r="BN31" s="174">
        <v>107.34483446131358</v>
      </c>
      <c r="BO31" s="174">
        <v>167.34827374423659</v>
      </c>
      <c r="BP31" s="174">
        <v>74.5069422937502</v>
      </c>
      <c r="BQ31" s="174">
        <v>105.36402781407068</v>
      </c>
      <c r="BR31" s="174">
        <v>195.57325798679454</v>
      </c>
      <c r="BS31" s="174">
        <v>95.724201083658357</v>
      </c>
      <c r="BT31" s="174">
        <v>118.4499702616657</v>
      </c>
      <c r="BU31" s="174">
        <v>131.6658949513288</v>
      </c>
      <c r="BV31" s="174">
        <v>176.01628696855627</v>
      </c>
      <c r="BW31" s="174">
        <v>202.62309097625447</v>
      </c>
      <c r="BX31" s="174">
        <v>78.597116666975424</v>
      </c>
      <c r="BY31" s="174">
        <v>104.10502226833029</v>
      </c>
      <c r="BZ31" s="174">
        <v>111.21487133905357</v>
      </c>
      <c r="CA31" s="174">
        <v>130.04755282444066</v>
      </c>
      <c r="CB31" s="174">
        <v>114.85778262366321</v>
      </c>
      <c r="CC31" s="174">
        <v>200.1983753276059</v>
      </c>
      <c r="CD31" s="174">
        <v>151.10352051349881</v>
      </c>
      <c r="CE31" s="174">
        <v>157.17224421463379</v>
      </c>
      <c r="CF31" s="174">
        <v>139.79657881910541</v>
      </c>
      <c r="CG31" s="174">
        <v>152.10809543718867</v>
      </c>
      <c r="CH31" s="174">
        <v>157.99586128756323</v>
      </c>
      <c r="CI31" s="174">
        <v>216.70285850299047</v>
      </c>
      <c r="CJ31" s="174">
        <v>118.64302396495503</v>
      </c>
    </row>
    <row r="32" spans="1:249" s="12" customFormat="1" ht="15.75" customHeight="1" x14ac:dyDescent="0.2">
      <c r="A32" s="115" t="s">
        <v>116</v>
      </c>
      <c r="B32" s="116">
        <v>278</v>
      </c>
      <c r="C32" s="117" t="s">
        <v>133</v>
      </c>
      <c r="D32" s="173">
        <v>57.45711154402121</v>
      </c>
      <c r="E32" s="173">
        <v>66.061540117647738</v>
      </c>
      <c r="F32" s="173">
        <v>76.730588964639821</v>
      </c>
      <c r="G32" s="173">
        <v>84.619027251106488</v>
      </c>
      <c r="H32" s="173">
        <v>66.382592164951078</v>
      </c>
      <c r="I32" s="173">
        <v>92.434981086807142</v>
      </c>
      <c r="J32" s="173">
        <v>61.85178872301352</v>
      </c>
      <c r="K32" s="173">
        <v>96.701062938042398</v>
      </c>
      <c r="L32" s="173">
        <v>55.831650617463637</v>
      </c>
      <c r="M32" s="173">
        <v>60.361892502262329</v>
      </c>
      <c r="N32" s="173">
        <v>56.296374786758832</v>
      </c>
      <c r="O32" s="173">
        <v>73.39759872940671</v>
      </c>
      <c r="P32" s="173">
        <v>48.763626801829943</v>
      </c>
      <c r="Q32" s="173">
        <v>52.335116249259485</v>
      </c>
      <c r="R32" s="173">
        <v>63.988049540701198</v>
      </c>
      <c r="S32" s="173">
        <v>99.10505711652965</v>
      </c>
      <c r="T32" s="173">
        <v>81.342941621181097</v>
      </c>
      <c r="U32" s="173">
        <v>85.13064677601669</v>
      </c>
      <c r="V32" s="173">
        <v>92.491520218063783</v>
      </c>
      <c r="W32" s="173">
        <v>107.92758401280449</v>
      </c>
      <c r="X32" s="173">
        <v>66.488912547671987</v>
      </c>
      <c r="Y32" s="173">
        <v>97.531361058212511</v>
      </c>
      <c r="Z32" s="173">
        <v>83.59663822994213</v>
      </c>
      <c r="AA32" s="173">
        <v>131.5173270121268</v>
      </c>
      <c r="AB32" s="173">
        <v>65.30555802156735</v>
      </c>
      <c r="AC32" s="173">
        <v>91.817835473351664</v>
      </c>
      <c r="AD32" s="173">
        <v>86.733503852388353</v>
      </c>
      <c r="AE32" s="173">
        <v>111.62677469896704</v>
      </c>
      <c r="AF32" s="173">
        <v>92.345613228252432</v>
      </c>
      <c r="AG32" s="173">
        <v>81.751448640708034</v>
      </c>
      <c r="AH32" s="173">
        <v>82.802850898841697</v>
      </c>
      <c r="AI32" s="173">
        <v>126.14652040167182</v>
      </c>
      <c r="AJ32" s="173">
        <v>86.72451453683226</v>
      </c>
      <c r="AK32" s="173">
        <v>94.219242528294018</v>
      </c>
      <c r="AL32" s="173">
        <v>86.583941258744218</v>
      </c>
      <c r="AM32" s="173">
        <v>110.66794050128183</v>
      </c>
      <c r="AN32" s="173">
        <v>88.130262420120573</v>
      </c>
      <c r="AO32" s="173">
        <v>85.549808308818854</v>
      </c>
      <c r="AP32" s="173">
        <v>91.849275495830625</v>
      </c>
      <c r="AQ32" s="173">
        <v>81.173699667904401</v>
      </c>
      <c r="AR32" s="173">
        <v>93.640539693012556</v>
      </c>
      <c r="AS32" s="173">
        <v>116.19051905778095</v>
      </c>
      <c r="AT32" s="173">
        <v>98.971939956704176</v>
      </c>
      <c r="AU32" s="173">
        <v>94.955096709682223</v>
      </c>
      <c r="AV32" s="173">
        <v>128.96960248685662</v>
      </c>
      <c r="AW32" s="173">
        <v>92.425261156806414</v>
      </c>
      <c r="AX32" s="173">
        <v>93.853523054921666</v>
      </c>
      <c r="AY32" s="173">
        <v>134.29047199156093</v>
      </c>
      <c r="AZ32" s="173">
        <v>70.387895475027236</v>
      </c>
      <c r="BA32" s="173">
        <v>95.016270677223801</v>
      </c>
      <c r="BB32" s="173">
        <v>86.943840020998238</v>
      </c>
      <c r="BC32" s="173">
        <v>92.231345043107524</v>
      </c>
      <c r="BD32" s="173">
        <v>99.87100189565021</v>
      </c>
      <c r="BE32" s="173">
        <v>120.11194373647183</v>
      </c>
      <c r="BF32" s="173">
        <v>99.731334270361572</v>
      </c>
      <c r="BG32" s="173">
        <v>109.34212238506076</v>
      </c>
      <c r="BH32" s="173">
        <v>131.94279894231755</v>
      </c>
      <c r="BI32" s="173">
        <v>126.46703088399589</v>
      </c>
      <c r="BJ32" s="173">
        <v>120.97085247722926</v>
      </c>
      <c r="BK32" s="173">
        <v>203.05918156461038</v>
      </c>
      <c r="BL32" s="173">
        <v>111.59926140366193</v>
      </c>
      <c r="BM32" s="173">
        <v>126.49868874440399</v>
      </c>
      <c r="BN32" s="173">
        <v>131.03060945111579</v>
      </c>
      <c r="BO32" s="173">
        <v>139.47887830367452</v>
      </c>
      <c r="BP32" s="173">
        <v>125.35990262082504</v>
      </c>
      <c r="BQ32" s="173">
        <v>154.92222736441016</v>
      </c>
      <c r="BR32" s="173">
        <v>143.52562852941307</v>
      </c>
      <c r="BS32" s="173">
        <v>135.76555757552984</v>
      </c>
      <c r="BT32" s="173">
        <v>154.23758432268659</v>
      </c>
      <c r="BU32" s="173">
        <v>133.76521784897412</v>
      </c>
      <c r="BV32" s="173">
        <v>128.50963653418532</v>
      </c>
      <c r="BW32" s="173">
        <v>155.34063336226495</v>
      </c>
      <c r="BX32" s="173">
        <v>128.54109010597642</v>
      </c>
      <c r="BY32" s="173">
        <v>110.17943732364186</v>
      </c>
      <c r="BZ32" s="173">
        <v>132.73186796133754</v>
      </c>
      <c r="CA32" s="173">
        <v>130.05562206432634</v>
      </c>
      <c r="CB32" s="173">
        <v>133.90838955627115</v>
      </c>
      <c r="CC32" s="173">
        <v>174.77684720712014</v>
      </c>
      <c r="CD32" s="173">
        <v>156.51055420728801</v>
      </c>
      <c r="CE32" s="173">
        <v>157.85332074617048</v>
      </c>
      <c r="CF32" s="173">
        <v>150.13448202374471</v>
      </c>
      <c r="CG32" s="173">
        <v>175.89398104767861</v>
      </c>
      <c r="CH32" s="173">
        <v>164.99430263712469</v>
      </c>
      <c r="CI32" s="173">
        <v>239.05813921379715</v>
      </c>
      <c r="CJ32" s="173">
        <v>112.77003287043983</v>
      </c>
    </row>
    <row r="33" spans="1:249" s="12" customFormat="1" ht="15.75" customHeight="1" x14ac:dyDescent="0.2">
      <c r="A33" s="118" t="s">
        <v>116</v>
      </c>
      <c r="B33" s="119">
        <v>279</v>
      </c>
      <c r="C33" s="120" t="s">
        <v>131</v>
      </c>
      <c r="D33" s="174">
        <v>71.768135388736866</v>
      </c>
      <c r="E33" s="174">
        <v>110.11648663866336</v>
      </c>
      <c r="F33" s="174">
        <v>99.429390537974996</v>
      </c>
      <c r="G33" s="174">
        <v>113.46712532066292</v>
      </c>
      <c r="H33" s="174">
        <v>79.030214073127041</v>
      </c>
      <c r="I33" s="174">
        <v>128.30324085795223</v>
      </c>
      <c r="J33" s="174">
        <v>90.736583256573056</v>
      </c>
      <c r="K33" s="174">
        <v>124.44253365371438</v>
      </c>
      <c r="L33" s="174">
        <v>72.093171814938444</v>
      </c>
      <c r="M33" s="174">
        <v>102.03517696570461</v>
      </c>
      <c r="N33" s="174">
        <v>75.280045224780906</v>
      </c>
      <c r="O33" s="174">
        <v>86.887643089542038</v>
      </c>
      <c r="P33" s="174">
        <v>74.889136272210294</v>
      </c>
      <c r="Q33" s="174">
        <v>100.18029717221731</v>
      </c>
      <c r="R33" s="174">
        <v>82.886342141639403</v>
      </c>
      <c r="S33" s="174">
        <v>95.857784530610203</v>
      </c>
      <c r="T33" s="174">
        <v>122.1592499429089</v>
      </c>
      <c r="U33" s="174">
        <v>111.38011834172073</v>
      </c>
      <c r="V33" s="174">
        <v>92.079862253083718</v>
      </c>
      <c r="W33" s="174">
        <v>95.821268892182914</v>
      </c>
      <c r="X33" s="174">
        <v>136.33726010685933</v>
      </c>
      <c r="Y33" s="174">
        <v>105.62803315791211</v>
      </c>
      <c r="Z33" s="174">
        <v>106.30834648605266</v>
      </c>
      <c r="AA33" s="174">
        <v>227.50054824884037</v>
      </c>
      <c r="AB33" s="174">
        <v>156.58169124921417</v>
      </c>
      <c r="AC33" s="174">
        <v>102.77994725751736</v>
      </c>
      <c r="AD33" s="174">
        <v>118.66736008620261</v>
      </c>
      <c r="AE33" s="174">
        <v>68.514706173455735</v>
      </c>
      <c r="AF33" s="174">
        <v>157.75769016500243</v>
      </c>
      <c r="AG33" s="174">
        <v>48.840757480126875</v>
      </c>
      <c r="AH33" s="174">
        <v>105.57867954267198</v>
      </c>
      <c r="AI33" s="174">
        <v>130.99255629304295</v>
      </c>
      <c r="AJ33" s="174">
        <v>136.40149824835248</v>
      </c>
      <c r="AK33" s="174">
        <v>131.88402265763327</v>
      </c>
      <c r="AL33" s="174">
        <v>142.06710481365883</v>
      </c>
      <c r="AM33" s="174">
        <v>164.7268845230991</v>
      </c>
      <c r="AN33" s="174">
        <v>119.20252162477259</v>
      </c>
      <c r="AO33" s="174">
        <v>139.67845339666866</v>
      </c>
      <c r="AP33" s="174">
        <v>124.93664951980203</v>
      </c>
      <c r="AQ33" s="174">
        <v>86.165240581467728</v>
      </c>
      <c r="AR33" s="174">
        <v>84.417840397403566</v>
      </c>
      <c r="AS33" s="174">
        <v>146.50017988262726</v>
      </c>
      <c r="AT33" s="174">
        <v>96.783668667092826</v>
      </c>
      <c r="AU33" s="174">
        <v>77.482884890308398</v>
      </c>
      <c r="AV33" s="174">
        <v>68.319340242108993</v>
      </c>
      <c r="AW33" s="174">
        <v>75.17007690363981</v>
      </c>
      <c r="AX33" s="174">
        <v>86.880531501457028</v>
      </c>
      <c r="AY33" s="174">
        <v>94.462612392651124</v>
      </c>
      <c r="AZ33" s="174">
        <v>86.109823106483304</v>
      </c>
      <c r="BA33" s="174">
        <v>70.773699807302918</v>
      </c>
      <c r="BB33" s="174">
        <v>302.39477523104182</v>
      </c>
      <c r="BC33" s="174">
        <v>65.918936311649105</v>
      </c>
      <c r="BD33" s="174">
        <v>70.771936221710945</v>
      </c>
      <c r="BE33" s="174">
        <v>291.58361209627287</v>
      </c>
      <c r="BF33" s="174">
        <v>88.938313922775976</v>
      </c>
      <c r="BG33" s="174">
        <v>92.616179111702209</v>
      </c>
      <c r="BH33" s="174">
        <v>357.27723039982402</v>
      </c>
      <c r="BI33" s="174">
        <v>104.92188662603998</v>
      </c>
      <c r="BJ33" s="174">
        <v>322.93894527839353</v>
      </c>
      <c r="BK33" s="174">
        <v>219.98907798644868</v>
      </c>
      <c r="BL33" s="174">
        <v>91.304490771180895</v>
      </c>
      <c r="BM33" s="174">
        <v>383.45318059813383</v>
      </c>
      <c r="BN33" s="174">
        <v>109.78554469250992</v>
      </c>
      <c r="BO33" s="174">
        <v>122.40707599374822</v>
      </c>
      <c r="BP33" s="174">
        <v>107.99144084938075</v>
      </c>
      <c r="BQ33" s="174">
        <v>101.24273705252274</v>
      </c>
      <c r="BR33" s="174">
        <v>123.4077768470424</v>
      </c>
      <c r="BS33" s="174">
        <v>124.39624706251544</v>
      </c>
      <c r="BT33" s="174">
        <v>123.75640828029113</v>
      </c>
      <c r="BU33" s="174">
        <v>110.38577077059138</v>
      </c>
      <c r="BV33" s="174">
        <v>77.254707952508213</v>
      </c>
      <c r="BW33" s="174">
        <v>142.7201523647114</v>
      </c>
      <c r="BX33" s="174">
        <v>88.908577134735481</v>
      </c>
      <c r="BY33" s="174">
        <v>73.690642813518252</v>
      </c>
      <c r="BZ33" s="174">
        <v>84.187995089242065</v>
      </c>
      <c r="CA33" s="174">
        <v>254.52605367931685</v>
      </c>
      <c r="CB33" s="174">
        <v>199.0707064134856</v>
      </c>
      <c r="CC33" s="174">
        <v>254.91674336399672</v>
      </c>
      <c r="CD33" s="174">
        <v>182.40115273125789</v>
      </c>
      <c r="CE33" s="174">
        <v>167.0452395809321</v>
      </c>
      <c r="CF33" s="174">
        <v>190.75710048980906</v>
      </c>
      <c r="CG33" s="174">
        <v>232.19064819290529</v>
      </c>
      <c r="CH33" s="174">
        <v>217.29145289459737</v>
      </c>
      <c r="CI33" s="174">
        <v>250.1911015008821</v>
      </c>
      <c r="CJ33" s="174">
        <v>630.97349837439049</v>
      </c>
    </row>
    <row r="34" spans="1:249" s="12" customFormat="1" ht="15.75" customHeight="1" x14ac:dyDescent="0.2">
      <c r="A34" s="115" t="s">
        <v>116</v>
      </c>
      <c r="B34" s="116">
        <v>280</v>
      </c>
      <c r="C34" s="117" t="s">
        <v>212</v>
      </c>
      <c r="D34" s="173">
        <v>76.991151707941469</v>
      </c>
      <c r="E34" s="173">
        <v>106.51199674498537</v>
      </c>
      <c r="F34" s="173">
        <v>97.482137241819473</v>
      </c>
      <c r="G34" s="173">
        <v>133.37742579178226</v>
      </c>
      <c r="H34" s="173">
        <v>70.924841688373618</v>
      </c>
      <c r="I34" s="173">
        <v>95.877691919796987</v>
      </c>
      <c r="J34" s="173">
        <v>111.49943302118447</v>
      </c>
      <c r="K34" s="173">
        <v>110.47168739694946</v>
      </c>
      <c r="L34" s="173">
        <v>66.116718727158471</v>
      </c>
      <c r="M34" s="173">
        <v>101.291511907619</v>
      </c>
      <c r="N34" s="173">
        <v>76.413105512905261</v>
      </c>
      <c r="O34" s="173">
        <v>92.458983885864853</v>
      </c>
      <c r="P34" s="173">
        <v>57.130031796385126</v>
      </c>
      <c r="Q34" s="173">
        <v>88.525455562715678</v>
      </c>
      <c r="R34" s="173">
        <v>96.211636995724149</v>
      </c>
      <c r="S34" s="173">
        <v>124.74248502963195</v>
      </c>
      <c r="T34" s="173">
        <v>88.066716536420017</v>
      </c>
      <c r="U34" s="173">
        <v>124.19854511297039</v>
      </c>
      <c r="V34" s="173">
        <v>125.06071136490706</v>
      </c>
      <c r="W34" s="173">
        <v>147.929095367835</v>
      </c>
      <c r="X34" s="173">
        <v>81.690906548290869</v>
      </c>
      <c r="Y34" s="173">
        <v>109.86944471659179</v>
      </c>
      <c r="Z34" s="173">
        <v>107.91186513900017</v>
      </c>
      <c r="AA34" s="173">
        <v>137.10867858854269</v>
      </c>
      <c r="AB34" s="173">
        <v>70.16487136529301</v>
      </c>
      <c r="AC34" s="173">
        <v>115.52062287522165</v>
      </c>
      <c r="AD34" s="173">
        <v>125.39607124365817</v>
      </c>
      <c r="AE34" s="173">
        <v>145.31824751795483</v>
      </c>
      <c r="AF34" s="173">
        <v>111.95810258875211</v>
      </c>
      <c r="AG34" s="173">
        <v>81.611086468992895</v>
      </c>
      <c r="AH34" s="173">
        <v>112.99949809254693</v>
      </c>
      <c r="AI34" s="173">
        <v>96.848491898784388</v>
      </c>
      <c r="AJ34" s="173">
        <v>83.658265686049731</v>
      </c>
      <c r="AK34" s="173">
        <v>87.599681765194134</v>
      </c>
      <c r="AL34" s="173">
        <v>90.798538648098699</v>
      </c>
      <c r="AM34" s="173">
        <v>108.13309551229844</v>
      </c>
      <c r="AN34" s="173">
        <v>67.940592142865654</v>
      </c>
      <c r="AO34" s="173">
        <v>96.80140408904721</v>
      </c>
      <c r="AP34" s="173">
        <v>106.62904760411367</v>
      </c>
      <c r="AQ34" s="173">
        <v>102.78715126191599</v>
      </c>
      <c r="AR34" s="173">
        <v>87.973491203360155</v>
      </c>
      <c r="AS34" s="173">
        <v>101.6140586821392</v>
      </c>
      <c r="AT34" s="173">
        <v>85.589098691946532</v>
      </c>
      <c r="AU34" s="173">
        <v>84.150924973639718</v>
      </c>
      <c r="AV34" s="173">
        <v>88.004947393503002</v>
      </c>
      <c r="AW34" s="173">
        <v>125.62856295325429</v>
      </c>
      <c r="AX34" s="173">
        <v>138.94026079662544</v>
      </c>
      <c r="AY34" s="173">
        <v>113.94046020758908</v>
      </c>
      <c r="AZ34" s="173">
        <v>54.321866925114492</v>
      </c>
      <c r="BA34" s="173">
        <v>90.859036643850928</v>
      </c>
      <c r="BB34" s="173">
        <v>88.718753682895425</v>
      </c>
      <c r="BC34" s="173">
        <v>79.98598818951217</v>
      </c>
      <c r="BD34" s="173">
        <v>75.403103705450789</v>
      </c>
      <c r="BE34" s="173">
        <v>117.58220785906384</v>
      </c>
      <c r="BF34" s="173">
        <v>111.53106912204855</v>
      </c>
      <c r="BG34" s="173">
        <v>121.37134312459705</v>
      </c>
      <c r="BH34" s="173">
        <v>134.43064299036277</v>
      </c>
      <c r="BI34" s="173">
        <v>136.02791282575302</v>
      </c>
      <c r="BJ34" s="173">
        <v>160.84121710752322</v>
      </c>
      <c r="BK34" s="173">
        <v>201.77222189676226</v>
      </c>
      <c r="BL34" s="173">
        <v>114.51203773053473</v>
      </c>
      <c r="BM34" s="173">
        <v>151.34352115393571</v>
      </c>
      <c r="BN34" s="173">
        <v>161.35439751275175</v>
      </c>
      <c r="BO34" s="173">
        <v>159.47402885699714</v>
      </c>
      <c r="BP34" s="173">
        <v>159.23300834527879</v>
      </c>
      <c r="BQ34" s="173">
        <v>158.7182408403871</v>
      </c>
      <c r="BR34" s="173">
        <v>185.68636137932296</v>
      </c>
      <c r="BS34" s="173">
        <v>169.3747431628255</v>
      </c>
      <c r="BT34" s="173">
        <v>173.39953190350997</v>
      </c>
      <c r="BU34" s="173">
        <v>179.13293379108308</v>
      </c>
      <c r="BV34" s="173">
        <v>176.69651226276164</v>
      </c>
      <c r="BW34" s="173">
        <v>270.20769527959476</v>
      </c>
      <c r="BX34" s="173">
        <v>148.73429108366673</v>
      </c>
      <c r="BY34" s="173">
        <v>175.33888947305024</v>
      </c>
      <c r="BZ34" s="173">
        <v>207.37698977579885</v>
      </c>
      <c r="CA34" s="173">
        <v>202.29810981486307</v>
      </c>
      <c r="CB34" s="173">
        <v>197.90444080122609</v>
      </c>
      <c r="CC34" s="173">
        <v>204.17630824414488</v>
      </c>
      <c r="CD34" s="173">
        <v>218.2223718457164</v>
      </c>
      <c r="CE34" s="173">
        <v>219.31855428881315</v>
      </c>
      <c r="CF34" s="173">
        <v>219.24358022592511</v>
      </c>
      <c r="CG34" s="173">
        <v>263.37229270804141</v>
      </c>
      <c r="CH34" s="173">
        <v>248.79380995711435</v>
      </c>
      <c r="CI34" s="173">
        <v>263.77977829743509</v>
      </c>
      <c r="CJ34" s="173">
        <v>156.21844785189012</v>
      </c>
    </row>
    <row r="35" spans="1:249" s="12" customFormat="1" ht="15.75" customHeight="1" x14ac:dyDescent="0.2">
      <c r="A35" s="118" t="s">
        <v>116</v>
      </c>
      <c r="B35" s="119">
        <v>282</v>
      </c>
      <c r="C35" s="120" t="s">
        <v>305</v>
      </c>
      <c r="D35" s="174">
        <v>11.560433349779716</v>
      </c>
      <c r="E35" s="174">
        <v>0</v>
      </c>
      <c r="F35" s="174">
        <v>0</v>
      </c>
      <c r="G35" s="174">
        <v>0</v>
      </c>
      <c r="H35" s="174">
        <v>0.53326906415377462</v>
      </c>
      <c r="I35" s="174">
        <v>0</v>
      </c>
      <c r="J35" s="174">
        <v>5.2488713240469949</v>
      </c>
      <c r="K35" s="174">
        <v>17.430534565168678</v>
      </c>
      <c r="L35" s="174">
        <v>0</v>
      </c>
      <c r="M35" s="174">
        <v>1.8301440730145082</v>
      </c>
      <c r="N35" s="174">
        <v>4.6088583770855367</v>
      </c>
      <c r="O35" s="174">
        <v>0.27698826616888766</v>
      </c>
      <c r="P35" s="174">
        <v>8.7230155012062216</v>
      </c>
      <c r="Q35" s="174">
        <v>0</v>
      </c>
      <c r="R35" s="174">
        <v>31.922328367308733</v>
      </c>
      <c r="S35" s="174">
        <v>3.1406326854539381</v>
      </c>
      <c r="T35" s="174">
        <v>183.11069893790045</v>
      </c>
      <c r="U35" s="174">
        <v>2.5385877875987473</v>
      </c>
      <c r="V35" s="174">
        <v>26.869928679655676</v>
      </c>
      <c r="W35" s="174">
        <v>0</v>
      </c>
      <c r="X35" s="174">
        <v>19.795406001208839</v>
      </c>
      <c r="Y35" s="174">
        <v>18.516272424440071</v>
      </c>
      <c r="Z35" s="174">
        <v>0</v>
      </c>
      <c r="AA35" s="174">
        <v>6.4646984014722726</v>
      </c>
      <c r="AB35" s="174">
        <v>0</v>
      </c>
      <c r="AC35" s="174">
        <v>4.3514107038681873</v>
      </c>
      <c r="AD35" s="174">
        <v>8.9488594972792088E-2</v>
      </c>
      <c r="AE35" s="174">
        <v>1.156349715561406</v>
      </c>
      <c r="AF35" s="174">
        <v>13.521685742131748</v>
      </c>
      <c r="AG35" s="174">
        <v>2.8618973671945596</v>
      </c>
      <c r="AH35" s="174">
        <v>6.7990435160246765</v>
      </c>
      <c r="AI35" s="174">
        <v>0</v>
      </c>
      <c r="AJ35" s="174">
        <v>2.704805069807021</v>
      </c>
      <c r="AK35" s="174">
        <v>24.456334851709709</v>
      </c>
      <c r="AL35" s="174">
        <v>80.374068296376407</v>
      </c>
      <c r="AM35" s="174">
        <v>0</v>
      </c>
      <c r="AN35" s="174">
        <v>130.11321414384327</v>
      </c>
      <c r="AO35" s="174">
        <v>31.262584391468245</v>
      </c>
      <c r="AP35" s="174">
        <v>50.530811875403344</v>
      </c>
      <c r="AQ35" s="174">
        <v>18.423547155077401</v>
      </c>
      <c r="AR35" s="174">
        <v>227.00472841217004</v>
      </c>
      <c r="AS35" s="174">
        <v>156.85761584527401</v>
      </c>
      <c r="AT35" s="174">
        <v>153.02852314092422</v>
      </c>
      <c r="AU35" s="174">
        <v>22.516821401540586</v>
      </c>
      <c r="AV35" s="174">
        <v>238.24385514584031</v>
      </c>
      <c r="AW35" s="174">
        <v>13.352205423019045</v>
      </c>
      <c r="AX35" s="174">
        <v>3.3771258300717961</v>
      </c>
      <c r="AY35" s="174">
        <v>155.28896723536781</v>
      </c>
      <c r="AZ35" s="174">
        <v>14.347803187042912</v>
      </c>
      <c r="BA35" s="174">
        <v>15.2488017776475</v>
      </c>
      <c r="BB35" s="174">
        <v>8.740261331889327</v>
      </c>
      <c r="BC35" s="174">
        <v>33.852712132382976</v>
      </c>
      <c r="BD35" s="174">
        <v>10.218604245224178</v>
      </c>
      <c r="BE35" s="174">
        <v>6.9353453956248741</v>
      </c>
      <c r="BF35" s="174">
        <v>294.0275779340779</v>
      </c>
      <c r="BG35" s="174">
        <v>2.1316506448862107</v>
      </c>
      <c r="BH35" s="174">
        <v>3.5890823475341178</v>
      </c>
      <c r="BI35" s="174">
        <v>0</v>
      </c>
      <c r="BJ35" s="174">
        <v>431.99008383931778</v>
      </c>
      <c r="BK35" s="174">
        <v>1.056168516156831</v>
      </c>
      <c r="BL35" s="174">
        <v>83.856300812485813</v>
      </c>
      <c r="BM35" s="174">
        <v>5.3537208296051144</v>
      </c>
      <c r="BN35" s="174">
        <v>4.7590484656791805</v>
      </c>
      <c r="BO35" s="174">
        <v>46.21608285904577</v>
      </c>
      <c r="BP35" s="174">
        <v>269.25083875767888</v>
      </c>
      <c r="BQ35" s="174">
        <v>352.26021043107522</v>
      </c>
      <c r="BR35" s="174">
        <v>4.9142818134783228</v>
      </c>
      <c r="BS35" s="174">
        <v>957.97242499785591</v>
      </c>
      <c r="BT35" s="174">
        <v>322.87674540107349</v>
      </c>
      <c r="BU35" s="174">
        <v>79.493387321429182</v>
      </c>
      <c r="BV35" s="174">
        <v>0</v>
      </c>
      <c r="BW35" s="174">
        <v>19.558123117324293</v>
      </c>
      <c r="BX35" s="174">
        <v>0</v>
      </c>
      <c r="BY35" s="174">
        <v>0</v>
      </c>
      <c r="BZ35" s="174">
        <v>9.3733341794271752</v>
      </c>
      <c r="CA35" s="174">
        <v>0</v>
      </c>
      <c r="CB35" s="174">
        <v>958.64498591999518</v>
      </c>
      <c r="CC35" s="174">
        <v>39.190085276419197</v>
      </c>
      <c r="CD35" s="174">
        <v>293.73043136435768</v>
      </c>
      <c r="CE35" s="174">
        <v>0</v>
      </c>
      <c r="CF35" s="174">
        <v>10.147837545133868</v>
      </c>
      <c r="CG35" s="174">
        <v>380.51723770775226</v>
      </c>
      <c r="CH35" s="174">
        <v>1471.2906260338161</v>
      </c>
      <c r="CI35" s="174">
        <v>76.126393727543501</v>
      </c>
      <c r="CJ35" s="174">
        <v>0</v>
      </c>
    </row>
    <row r="36" spans="1:249" s="12" customFormat="1" ht="15.75" customHeight="1" x14ac:dyDescent="0.2">
      <c r="A36" s="115" t="s">
        <v>116</v>
      </c>
      <c r="B36" s="116">
        <v>283</v>
      </c>
      <c r="C36" s="117" t="s">
        <v>290</v>
      </c>
      <c r="D36" s="173">
        <v>91.809007797938548</v>
      </c>
      <c r="E36" s="173">
        <v>114.6990381445046</v>
      </c>
      <c r="F36" s="173">
        <v>186.37104603565825</v>
      </c>
      <c r="G36" s="173">
        <v>222.92901853540727</v>
      </c>
      <c r="H36" s="173">
        <v>78.865608386215484</v>
      </c>
      <c r="I36" s="173">
        <v>171.98053371084566</v>
      </c>
      <c r="J36" s="173">
        <v>147.69562190315031</v>
      </c>
      <c r="K36" s="173">
        <v>306.9349647990864</v>
      </c>
      <c r="L36" s="173">
        <v>121.61946008302769</v>
      </c>
      <c r="M36" s="173">
        <v>126.32994605968875</v>
      </c>
      <c r="N36" s="173">
        <v>81.34784223726767</v>
      </c>
      <c r="O36" s="173">
        <v>75.431666492680193</v>
      </c>
      <c r="P36" s="173">
        <v>74.147701579299991</v>
      </c>
      <c r="Q36" s="173">
        <v>67.684944151212605</v>
      </c>
      <c r="R36" s="173">
        <v>71.227509861499911</v>
      </c>
      <c r="S36" s="173">
        <v>66.777739012073724</v>
      </c>
      <c r="T36" s="173">
        <v>107.54467876435857</v>
      </c>
      <c r="U36" s="173">
        <v>108.37958480355378</v>
      </c>
      <c r="V36" s="173">
        <v>86.374751134824507</v>
      </c>
      <c r="W36" s="173">
        <v>95.934471439524089</v>
      </c>
      <c r="X36" s="173">
        <v>78.397658083564863</v>
      </c>
      <c r="Y36" s="173">
        <v>66.291997951094999</v>
      </c>
      <c r="Z36" s="173">
        <v>86.81088408366935</v>
      </c>
      <c r="AA36" s="173">
        <v>100.24602877148961</v>
      </c>
      <c r="AB36" s="173">
        <v>43.356133394274607</v>
      </c>
      <c r="AC36" s="173">
        <v>68.284218604736097</v>
      </c>
      <c r="AD36" s="173">
        <v>99.162735102226122</v>
      </c>
      <c r="AE36" s="173">
        <v>178.27178129000754</v>
      </c>
      <c r="AF36" s="173">
        <v>91.366629466167439</v>
      </c>
      <c r="AG36" s="173">
        <v>105.11004213627135</v>
      </c>
      <c r="AH36" s="173">
        <v>85.043642881766104</v>
      </c>
      <c r="AI36" s="173">
        <v>109.11786785577485</v>
      </c>
      <c r="AJ36" s="173">
        <v>152.74082883923478</v>
      </c>
      <c r="AK36" s="173">
        <v>122.9513091357431</v>
      </c>
      <c r="AL36" s="173">
        <v>101.83408815168342</v>
      </c>
      <c r="AM36" s="173">
        <v>127.91347736837233</v>
      </c>
      <c r="AN36" s="173">
        <v>51.323982268329836</v>
      </c>
      <c r="AO36" s="173">
        <v>80.196042431846209</v>
      </c>
      <c r="AP36" s="173">
        <v>94.361806600589375</v>
      </c>
      <c r="AQ36" s="173">
        <v>73.370371171784626</v>
      </c>
      <c r="AR36" s="173">
        <v>93.902680040225221</v>
      </c>
      <c r="AS36" s="173">
        <v>105.30539499187826</v>
      </c>
      <c r="AT36" s="173">
        <v>143.47960384382782</v>
      </c>
      <c r="AU36" s="173">
        <v>176.09152461970223</v>
      </c>
      <c r="AV36" s="173">
        <v>97.499648425914927</v>
      </c>
      <c r="AW36" s="173">
        <v>100.29268762039942</v>
      </c>
      <c r="AX36" s="173">
        <v>80.648190303883354</v>
      </c>
      <c r="AY36" s="173">
        <v>103.52806768161871</v>
      </c>
      <c r="AZ36" s="173">
        <v>30.040519841934138</v>
      </c>
      <c r="BA36" s="173">
        <v>71.299257002651856</v>
      </c>
      <c r="BB36" s="173">
        <v>72.006211708529349</v>
      </c>
      <c r="BC36" s="173">
        <v>82.553477331697039</v>
      </c>
      <c r="BD36" s="173">
        <v>68.361263439908711</v>
      </c>
      <c r="BE36" s="173">
        <v>140.05313080945726</v>
      </c>
      <c r="BF36" s="173">
        <v>86.097879995669103</v>
      </c>
      <c r="BG36" s="173">
        <v>98.74739383892468</v>
      </c>
      <c r="BH36" s="173">
        <v>118.77339710909229</v>
      </c>
      <c r="BI36" s="173">
        <v>102.50670732138141</v>
      </c>
      <c r="BJ36" s="173">
        <v>116.21858944096964</v>
      </c>
      <c r="BK36" s="173">
        <v>151.36603016349505</v>
      </c>
      <c r="BL36" s="173">
        <v>36.469471022034178</v>
      </c>
      <c r="BM36" s="173">
        <v>132.30748965467154</v>
      </c>
      <c r="BN36" s="173">
        <v>144.14110740771963</v>
      </c>
      <c r="BO36" s="173">
        <v>146.26993828175813</v>
      </c>
      <c r="BP36" s="173">
        <v>193.58753752665294</v>
      </c>
      <c r="BQ36" s="173">
        <v>118.71220799949435</v>
      </c>
      <c r="BR36" s="173">
        <v>114.52601503447781</v>
      </c>
      <c r="BS36" s="173">
        <v>132.00035734019687</v>
      </c>
      <c r="BT36" s="173">
        <v>141.10815361376447</v>
      </c>
      <c r="BU36" s="173">
        <v>130.30628194508728</v>
      </c>
      <c r="BV36" s="173">
        <v>102.94001330663485</v>
      </c>
      <c r="BW36" s="173">
        <v>150.21077718189318</v>
      </c>
      <c r="BX36" s="173">
        <v>53.324822723669563</v>
      </c>
      <c r="BY36" s="173">
        <v>97.819797135574277</v>
      </c>
      <c r="BZ36" s="173">
        <v>116.89907242195625</v>
      </c>
      <c r="CA36" s="173">
        <v>147.00099750471239</v>
      </c>
      <c r="CB36" s="173">
        <v>182.08039226556167</v>
      </c>
      <c r="CC36" s="173">
        <v>138.94710283428367</v>
      </c>
      <c r="CD36" s="173">
        <v>120.45701538264113</v>
      </c>
      <c r="CE36" s="173">
        <v>130.88927985557811</v>
      </c>
      <c r="CF36" s="173">
        <v>137.91870112085434</v>
      </c>
      <c r="CG36" s="173">
        <v>96.171329940325393</v>
      </c>
      <c r="CH36" s="173">
        <v>103.08658219909445</v>
      </c>
      <c r="CI36" s="173">
        <v>159.79615315785304</v>
      </c>
      <c r="CJ36" s="173">
        <v>69.849720814458323</v>
      </c>
    </row>
    <row r="37" spans="1:249" s="12" customFormat="1" ht="15.75" customHeight="1" x14ac:dyDescent="0.2">
      <c r="A37" s="118" t="s">
        <v>119</v>
      </c>
      <c r="B37" s="119">
        <v>288</v>
      </c>
      <c r="C37" s="120" t="s">
        <v>147</v>
      </c>
      <c r="D37" s="174">
        <v>44.449789517582282</v>
      </c>
      <c r="E37" s="174">
        <v>66.931728013854467</v>
      </c>
      <c r="F37" s="174">
        <v>25.869563628456405</v>
      </c>
      <c r="G37" s="174">
        <v>40.500950208759363</v>
      </c>
      <c r="H37" s="174">
        <v>59.151936986894938</v>
      </c>
      <c r="I37" s="174">
        <v>117.98969152842859</v>
      </c>
      <c r="J37" s="174">
        <v>32.532808064308163</v>
      </c>
      <c r="K37" s="174">
        <v>42.804965082072478</v>
      </c>
      <c r="L37" s="174">
        <v>37.78931314597444</v>
      </c>
      <c r="M37" s="174">
        <v>71.145275423550487</v>
      </c>
      <c r="N37" s="174">
        <v>81.624744351838586</v>
      </c>
      <c r="O37" s="174">
        <v>34.948980803016298</v>
      </c>
      <c r="P37" s="174">
        <v>56.881787477438849</v>
      </c>
      <c r="Q37" s="174">
        <v>151.64796642744022</v>
      </c>
      <c r="R37" s="174">
        <v>104.23100180209373</v>
      </c>
      <c r="S37" s="174">
        <v>74.183567844426804</v>
      </c>
      <c r="T37" s="174">
        <v>63.766146499121433</v>
      </c>
      <c r="U37" s="174">
        <v>97.131170896266099</v>
      </c>
      <c r="V37" s="174">
        <v>65.345271285292085</v>
      </c>
      <c r="W37" s="174">
        <v>109.16149547616034</v>
      </c>
      <c r="X37" s="174">
        <v>145.76599291471297</v>
      </c>
      <c r="Y37" s="174">
        <v>101.58323694589542</v>
      </c>
      <c r="Z37" s="174">
        <v>178.06538062726688</v>
      </c>
      <c r="AA37" s="174">
        <v>118.54193433443302</v>
      </c>
      <c r="AB37" s="174">
        <v>113.18900126266314</v>
      </c>
      <c r="AC37" s="174">
        <v>150.88404079304419</v>
      </c>
      <c r="AD37" s="174">
        <v>121.09216070693864</v>
      </c>
      <c r="AE37" s="174">
        <v>85.771270373071388</v>
      </c>
      <c r="AF37" s="174">
        <v>65.902171904712361</v>
      </c>
      <c r="AG37" s="174">
        <v>33.094068135739981</v>
      </c>
      <c r="AH37" s="174">
        <v>63.773381848310414</v>
      </c>
      <c r="AI37" s="174">
        <v>93.236865783370931</v>
      </c>
      <c r="AJ37" s="174">
        <v>68.080150746177281</v>
      </c>
      <c r="AK37" s="174">
        <v>109.8326772412583</v>
      </c>
      <c r="AL37" s="174">
        <v>129.1945562003346</v>
      </c>
      <c r="AM37" s="174">
        <v>110.40357167773914</v>
      </c>
      <c r="AN37" s="174">
        <v>49.448677933140424</v>
      </c>
      <c r="AO37" s="174">
        <v>76.771568020705146</v>
      </c>
      <c r="AP37" s="174">
        <v>138.71480983379206</v>
      </c>
      <c r="AQ37" s="174">
        <v>93.231667148401996</v>
      </c>
      <c r="AR37" s="174">
        <v>97.876068142856383</v>
      </c>
      <c r="AS37" s="174">
        <v>116.19425579617655</v>
      </c>
      <c r="AT37" s="174">
        <v>122.69898893192949</v>
      </c>
      <c r="AU37" s="174">
        <v>152.84593647416551</v>
      </c>
      <c r="AV37" s="174">
        <v>92.047959795568204</v>
      </c>
      <c r="AW37" s="174">
        <v>96.431973522283656</v>
      </c>
      <c r="AX37" s="174">
        <v>94.108680514144154</v>
      </c>
      <c r="AY37" s="174">
        <v>69.62941388683646</v>
      </c>
      <c r="AZ37" s="174">
        <v>40.113567565527255</v>
      </c>
      <c r="BA37" s="174">
        <v>83.790906149886268</v>
      </c>
      <c r="BB37" s="174">
        <v>130.50880315648533</v>
      </c>
      <c r="BC37" s="174">
        <v>134.70707447632586</v>
      </c>
      <c r="BD37" s="174">
        <v>99.114326577362789</v>
      </c>
      <c r="BE37" s="174">
        <v>115.89226659608136</v>
      </c>
      <c r="BF37" s="174">
        <v>104.77021050748124</v>
      </c>
      <c r="BG37" s="174">
        <v>164.90236244018752</v>
      </c>
      <c r="BH37" s="174">
        <v>108.69684417977695</v>
      </c>
      <c r="BI37" s="174">
        <v>123.35805535698765</v>
      </c>
      <c r="BJ37" s="174">
        <v>115.69357620261049</v>
      </c>
      <c r="BK37" s="174">
        <v>94.266704203317943</v>
      </c>
      <c r="BL37" s="174">
        <v>103.35093308237855</v>
      </c>
      <c r="BM37" s="174">
        <v>164.26252601873099</v>
      </c>
      <c r="BN37" s="174">
        <v>154.93688300144711</v>
      </c>
      <c r="BO37" s="174">
        <v>185.80176060690647</v>
      </c>
      <c r="BP37" s="174">
        <v>181.72838649699094</v>
      </c>
      <c r="BQ37" s="174">
        <v>183.76376994615129</v>
      </c>
      <c r="BR37" s="174">
        <v>165.82941035115292</v>
      </c>
      <c r="BS37" s="174">
        <v>240.42350358623631</v>
      </c>
      <c r="BT37" s="174">
        <v>173.13438219220308</v>
      </c>
      <c r="BU37" s="174">
        <v>51.938395463386797</v>
      </c>
      <c r="BV37" s="174">
        <v>112.65653564532872</v>
      </c>
      <c r="BW37" s="174">
        <v>116.20667328703217</v>
      </c>
      <c r="BX37" s="174">
        <v>100.22301052686595</v>
      </c>
      <c r="BY37" s="174">
        <v>50.00917863428144</v>
      </c>
      <c r="BZ37" s="174">
        <v>87.916576882551553</v>
      </c>
      <c r="CA37" s="174">
        <v>61.30287858045547</v>
      </c>
      <c r="CB37" s="174">
        <v>62.398823154715402</v>
      </c>
      <c r="CC37" s="174">
        <v>157.90391181253281</v>
      </c>
      <c r="CD37" s="174">
        <v>254.12150995603474</v>
      </c>
      <c r="CE37" s="174">
        <v>152.1724016902582</v>
      </c>
      <c r="CF37" s="174">
        <v>135.93816969326562</v>
      </c>
      <c r="CG37" s="174">
        <v>98.769134313486191</v>
      </c>
      <c r="CH37" s="174">
        <v>74.312986683797348</v>
      </c>
      <c r="CI37" s="174">
        <v>94.409078677316501</v>
      </c>
      <c r="CJ37" s="174">
        <v>78.981322200035081</v>
      </c>
    </row>
    <row r="38" spans="1:249" s="12" customFormat="1" ht="15.75" customHeight="1" x14ac:dyDescent="0.2">
      <c r="A38" s="115" t="s">
        <v>117</v>
      </c>
      <c r="B38" s="116">
        <v>889</v>
      </c>
      <c r="C38" s="117" t="s">
        <v>141</v>
      </c>
      <c r="D38" s="173">
        <v>129.56364118171885</v>
      </c>
      <c r="E38" s="173">
        <v>133.53449151712172</v>
      </c>
      <c r="F38" s="173">
        <v>70.157994619942059</v>
      </c>
      <c r="G38" s="173">
        <v>88.020004264713506</v>
      </c>
      <c r="H38" s="173">
        <v>95.395843843752431</v>
      </c>
      <c r="I38" s="173">
        <v>121.19106145672392</v>
      </c>
      <c r="J38" s="173">
        <v>121.70867805310822</v>
      </c>
      <c r="K38" s="173">
        <v>148.56446185261336</v>
      </c>
      <c r="L38" s="173">
        <v>99.139354153713725</v>
      </c>
      <c r="M38" s="173">
        <v>169.93633726023373</v>
      </c>
      <c r="N38" s="173">
        <v>58.434124219213366</v>
      </c>
      <c r="O38" s="173">
        <v>62.178005959458147</v>
      </c>
      <c r="P38" s="173">
        <v>55.889073042326068</v>
      </c>
      <c r="Q38" s="173">
        <v>130.94893727701776</v>
      </c>
      <c r="R38" s="173">
        <v>96.3926136964824</v>
      </c>
      <c r="S38" s="173">
        <v>65.630689095789819</v>
      </c>
      <c r="T38" s="173">
        <v>102.04755395726623</v>
      </c>
      <c r="U38" s="173">
        <v>83.813215816185178</v>
      </c>
      <c r="V38" s="173">
        <v>101.47183920981171</v>
      </c>
      <c r="W38" s="173">
        <v>90.516726625414819</v>
      </c>
      <c r="X38" s="173">
        <v>72.330828824791666</v>
      </c>
      <c r="Y38" s="173">
        <v>78.475641811211361</v>
      </c>
      <c r="Z38" s="173">
        <v>84.860275512740216</v>
      </c>
      <c r="AA38" s="173">
        <v>87.492534765662143</v>
      </c>
      <c r="AB38" s="173">
        <v>101.88173853741117</v>
      </c>
      <c r="AC38" s="173">
        <v>84.738747802770888</v>
      </c>
      <c r="AD38" s="173">
        <v>91.580146040258697</v>
      </c>
      <c r="AE38" s="173">
        <v>78.300510497391713</v>
      </c>
      <c r="AF38" s="173">
        <v>64.215936269616023</v>
      </c>
      <c r="AG38" s="173">
        <v>73.71438940892935</v>
      </c>
      <c r="AH38" s="173">
        <v>80.315835639612644</v>
      </c>
      <c r="AI38" s="173">
        <v>66.480498382730531</v>
      </c>
      <c r="AJ38" s="173">
        <v>80.47240401385578</v>
      </c>
      <c r="AK38" s="173">
        <v>86.900382284937734</v>
      </c>
      <c r="AL38" s="173">
        <v>83.842699584672573</v>
      </c>
      <c r="AM38" s="173">
        <v>99.23271689277945</v>
      </c>
      <c r="AN38" s="173">
        <v>76.943537625764279</v>
      </c>
      <c r="AO38" s="173">
        <v>95.380441055173705</v>
      </c>
      <c r="AP38" s="173">
        <v>95.839581760843657</v>
      </c>
      <c r="AQ38" s="173">
        <v>114.66912797238203</v>
      </c>
      <c r="AR38" s="173">
        <v>94.704191624177582</v>
      </c>
      <c r="AS38" s="173">
        <v>113.18703093117522</v>
      </c>
      <c r="AT38" s="173">
        <v>86.585517214315999</v>
      </c>
      <c r="AU38" s="173">
        <v>97.806750264125796</v>
      </c>
      <c r="AV38" s="173">
        <v>102.05735730497936</v>
      </c>
      <c r="AW38" s="173">
        <v>112.53065438845712</v>
      </c>
      <c r="AX38" s="173">
        <v>88.41836537601705</v>
      </c>
      <c r="AY38" s="173">
        <v>121.87744448258786</v>
      </c>
      <c r="AZ38" s="173">
        <v>94.545038215729164</v>
      </c>
      <c r="BA38" s="173">
        <v>118.68450305611844</v>
      </c>
      <c r="BB38" s="173">
        <v>66.528182931678344</v>
      </c>
      <c r="BC38" s="173">
        <v>113.16904887713261</v>
      </c>
      <c r="BD38" s="173">
        <v>89.095790641338155</v>
      </c>
      <c r="BE38" s="173">
        <v>112.68901379319595</v>
      </c>
      <c r="BF38" s="173">
        <v>104.4624206455634</v>
      </c>
      <c r="BG38" s="173">
        <v>110.21262666538971</v>
      </c>
      <c r="BH38" s="173">
        <v>110.88031907015909</v>
      </c>
      <c r="BI38" s="173">
        <v>113.97935902441117</v>
      </c>
      <c r="BJ38" s="173">
        <v>109.12523279939992</v>
      </c>
      <c r="BK38" s="173">
        <v>148.70725106288171</v>
      </c>
      <c r="BL38" s="173">
        <v>101.24607890673454</v>
      </c>
      <c r="BM38" s="173">
        <v>136.54629666055092</v>
      </c>
      <c r="BN38" s="173">
        <v>75.963966088702534</v>
      </c>
      <c r="BO38" s="173">
        <v>108.19319260340197</v>
      </c>
      <c r="BP38" s="173">
        <v>142.95558472338303</v>
      </c>
      <c r="BQ38" s="173">
        <v>111.93415609201816</v>
      </c>
      <c r="BR38" s="173">
        <v>107.19542735362792</v>
      </c>
      <c r="BS38" s="173">
        <v>137.20181179978027</v>
      </c>
      <c r="BT38" s="173">
        <v>101.20980486297179</v>
      </c>
      <c r="BU38" s="173">
        <v>98.15439638029801</v>
      </c>
      <c r="BV38" s="173">
        <v>111.15425294831225</v>
      </c>
      <c r="BW38" s="173">
        <v>130.24254299197321</v>
      </c>
      <c r="BX38" s="173">
        <v>98.341844590804115</v>
      </c>
      <c r="BY38" s="173">
        <v>94.917366565631667</v>
      </c>
      <c r="BZ38" s="173">
        <v>89.107724376988486</v>
      </c>
      <c r="CA38" s="173">
        <v>124.52648266402416</v>
      </c>
      <c r="CB38" s="173">
        <v>110.74863982504775</v>
      </c>
      <c r="CC38" s="173">
        <v>103.45699549278764</v>
      </c>
      <c r="CD38" s="173">
        <v>130.73691488515468</v>
      </c>
      <c r="CE38" s="173">
        <v>119.28919300988008</v>
      </c>
      <c r="CF38" s="173">
        <v>105.91136489825013</v>
      </c>
      <c r="CG38" s="173">
        <v>117.08311674540535</v>
      </c>
      <c r="CH38" s="173">
        <v>127.89969740662046</v>
      </c>
      <c r="CI38" s="173">
        <v>120.45801017621936</v>
      </c>
      <c r="CJ38" s="173">
        <v>151.18059136677394</v>
      </c>
    </row>
    <row r="39" spans="1:249" s="12" customFormat="1" ht="15.75" customHeight="1" x14ac:dyDescent="0.2">
      <c r="A39" s="118" t="s">
        <v>117</v>
      </c>
      <c r="B39" s="119">
        <v>890</v>
      </c>
      <c r="C39" s="120" t="s">
        <v>140</v>
      </c>
      <c r="D39" s="174">
        <v>10.984360537269446</v>
      </c>
      <c r="E39" s="174">
        <v>14.845894239021668</v>
      </c>
      <c r="F39" s="174">
        <v>16.927767815629046</v>
      </c>
      <c r="G39" s="174">
        <v>17.501731751301261</v>
      </c>
      <c r="H39" s="174">
        <v>12.944052762646677</v>
      </c>
      <c r="I39" s="174">
        <v>12.703982898825805</v>
      </c>
      <c r="J39" s="174">
        <v>14.577946796968261</v>
      </c>
      <c r="K39" s="174">
        <v>13.037461029519982</v>
      </c>
      <c r="L39" s="174">
        <v>18.071543047858924</v>
      </c>
      <c r="M39" s="174">
        <v>18.615398248886741</v>
      </c>
      <c r="N39" s="174">
        <v>19.647552707658861</v>
      </c>
      <c r="O39" s="174">
        <v>18.186407105760964</v>
      </c>
      <c r="P39" s="174">
        <v>21.395539547681206</v>
      </c>
      <c r="Q39" s="174">
        <v>22.875095495020258</v>
      </c>
      <c r="R39" s="174">
        <v>47.100256345066391</v>
      </c>
      <c r="S39" s="174">
        <v>51.392575551518618</v>
      </c>
      <c r="T39" s="174">
        <v>55.794430963828511</v>
      </c>
      <c r="U39" s="174">
        <v>53.712293080756069</v>
      </c>
      <c r="V39" s="174">
        <v>56.855301388439983</v>
      </c>
      <c r="W39" s="174">
        <v>61.702267959078561</v>
      </c>
      <c r="X39" s="174">
        <v>75.109513947378943</v>
      </c>
      <c r="Y39" s="174">
        <v>63.086376027576364</v>
      </c>
      <c r="Z39" s="174">
        <v>57.116418236230196</v>
      </c>
      <c r="AA39" s="174">
        <v>52.754745548126493</v>
      </c>
      <c r="AB39" s="174">
        <v>62.438119286344694</v>
      </c>
      <c r="AC39" s="174">
        <v>58.144980916993831</v>
      </c>
      <c r="AD39" s="174">
        <v>66.141511278537308</v>
      </c>
      <c r="AE39" s="174">
        <v>65.33763205082397</v>
      </c>
      <c r="AF39" s="174">
        <v>70.803688220145659</v>
      </c>
      <c r="AG39" s="174">
        <v>61.148281742701649</v>
      </c>
      <c r="AH39" s="174">
        <v>78.492862774642347</v>
      </c>
      <c r="AI39" s="174">
        <v>86.184034212335618</v>
      </c>
      <c r="AJ39" s="174">
        <v>103.43339492787902</v>
      </c>
      <c r="AK39" s="174">
        <v>80.100316354049909</v>
      </c>
      <c r="AL39" s="174">
        <v>74.737888623237751</v>
      </c>
      <c r="AM39" s="174">
        <v>107.21351874274032</v>
      </c>
      <c r="AN39" s="174">
        <v>72.950969567123821</v>
      </c>
      <c r="AO39" s="174">
        <v>113.25891816249091</v>
      </c>
      <c r="AP39" s="174">
        <v>121.95151219373005</v>
      </c>
      <c r="AQ39" s="174">
        <v>110.04450906072252</v>
      </c>
      <c r="AR39" s="174">
        <v>107.69921287859914</v>
      </c>
      <c r="AS39" s="174">
        <v>89.375097791440325</v>
      </c>
      <c r="AT39" s="174">
        <v>103.28832577203897</v>
      </c>
      <c r="AU39" s="174">
        <v>95.608925832950504</v>
      </c>
      <c r="AV39" s="174">
        <v>107.73118854637573</v>
      </c>
      <c r="AW39" s="174">
        <v>76.022365574165903</v>
      </c>
      <c r="AX39" s="174">
        <v>78.10927642003287</v>
      </c>
      <c r="AY39" s="174">
        <v>123.95969820032917</v>
      </c>
      <c r="AZ39" s="174">
        <v>76.432281171915463</v>
      </c>
      <c r="BA39" s="174">
        <v>87.745460226593337</v>
      </c>
      <c r="BB39" s="174">
        <v>110.40920100993077</v>
      </c>
      <c r="BC39" s="174">
        <v>101.26048386557885</v>
      </c>
      <c r="BD39" s="174">
        <v>99.0294547900954</v>
      </c>
      <c r="BE39" s="174">
        <v>94.617284478016899</v>
      </c>
      <c r="BF39" s="174">
        <v>126.40097416659937</v>
      </c>
      <c r="BG39" s="174">
        <v>103.89286701978644</v>
      </c>
      <c r="BH39" s="174">
        <v>91.466041578945521</v>
      </c>
      <c r="BI39" s="174">
        <v>122.88189846405946</v>
      </c>
      <c r="BJ39" s="174">
        <v>133.97382725823883</v>
      </c>
      <c r="BK39" s="174">
        <v>117.98332813616011</v>
      </c>
      <c r="BL39" s="174">
        <v>125.69077908908663</v>
      </c>
      <c r="BM39" s="174">
        <v>116.15538525305227</v>
      </c>
      <c r="BN39" s="174">
        <v>133.98545822946264</v>
      </c>
      <c r="BO39" s="174">
        <v>143.90755798870615</v>
      </c>
      <c r="BP39" s="174">
        <v>95.296117676069585</v>
      </c>
      <c r="BQ39" s="174">
        <v>111.06210272215552</v>
      </c>
      <c r="BR39" s="174">
        <v>104.47019517652754</v>
      </c>
      <c r="BS39" s="174">
        <v>119.23272478022373</v>
      </c>
      <c r="BT39" s="174">
        <v>74.11926866374472</v>
      </c>
      <c r="BU39" s="174">
        <v>114.55178255818601</v>
      </c>
      <c r="BV39" s="174">
        <v>86.856103387382745</v>
      </c>
      <c r="BW39" s="174">
        <v>81.347021640315461</v>
      </c>
      <c r="BX39" s="174">
        <v>102.60626907295514</v>
      </c>
      <c r="BY39" s="174">
        <v>81.011510034381686</v>
      </c>
      <c r="BZ39" s="174">
        <v>97.38808621843144</v>
      </c>
      <c r="CA39" s="174">
        <v>122.65328181492599</v>
      </c>
      <c r="CB39" s="174">
        <v>81.518485362099696</v>
      </c>
      <c r="CC39" s="174">
        <v>121.78362188536862</v>
      </c>
      <c r="CD39" s="174">
        <v>125.00920143270386</v>
      </c>
      <c r="CE39" s="174">
        <v>126.28307343900723</v>
      </c>
      <c r="CF39" s="174">
        <v>94.787981676520886</v>
      </c>
      <c r="CG39" s="174">
        <v>106.1292269188483</v>
      </c>
      <c r="CH39" s="174">
        <v>145.54803105683106</v>
      </c>
      <c r="CI39" s="174">
        <v>107.43696234771225</v>
      </c>
      <c r="CJ39" s="174">
        <v>123.10443703008625</v>
      </c>
    </row>
    <row r="40" spans="1:249" s="12" customFormat="1" ht="15.75" customHeight="1" x14ac:dyDescent="0.2">
      <c r="A40" s="115" t="s">
        <v>118</v>
      </c>
      <c r="B40" s="116">
        <v>891</v>
      </c>
      <c r="C40" s="117" t="s">
        <v>144</v>
      </c>
      <c r="D40" s="173">
        <v>108.58260705551098</v>
      </c>
      <c r="E40" s="173">
        <v>102.26623114879783</v>
      </c>
      <c r="F40" s="173">
        <v>122.18644745922941</v>
      </c>
      <c r="G40" s="173">
        <v>106.33534115726601</v>
      </c>
      <c r="H40" s="173">
        <v>161.14184248059013</v>
      </c>
      <c r="I40" s="173">
        <v>136.11031101539328</v>
      </c>
      <c r="J40" s="173">
        <v>162.08777814605889</v>
      </c>
      <c r="K40" s="173">
        <v>184.78271199943063</v>
      </c>
      <c r="L40" s="173">
        <v>150.14485738214722</v>
      </c>
      <c r="M40" s="173">
        <v>131.48890426456364</v>
      </c>
      <c r="N40" s="173">
        <v>158.80217498834091</v>
      </c>
      <c r="O40" s="173">
        <v>186.73673549996397</v>
      </c>
      <c r="P40" s="173">
        <v>130.29135548535808</v>
      </c>
      <c r="Q40" s="173">
        <v>134.38135339788658</v>
      </c>
      <c r="R40" s="173">
        <v>82.483660861662926</v>
      </c>
      <c r="S40" s="173">
        <v>119.74621640456624</v>
      </c>
      <c r="T40" s="173">
        <v>156.90783430241822</v>
      </c>
      <c r="U40" s="173">
        <v>153.77413772519904</v>
      </c>
      <c r="V40" s="173">
        <v>145.76529243971524</v>
      </c>
      <c r="W40" s="173">
        <v>189.02660887382521</v>
      </c>
      <c r="X40" s="173">
        <v>140.76853617441753</v>
      </c>
      <c r="Y40" s="173">
        <v>163.95173440283503</v>
      </c>
      <c r="Z40" s="173">
        <v>127.40244786546242</v>
      </c>
      <c r="AA40" s="173">
        <v>130.0467623104031</v>
      </c>
      <c r="AB40" s="173">
        <v>129.20364004108174</v>
      </c>
      <c r="AC40" s="173">
        <v>114.5235703900242</v>
      </c>
      <c r="AD40" s="173">
        <v>96.977907014964941</v>
      </c>
      <c r="AE40" s="173">
        <v>86.99245626399005</v>
      </c>
      <c r="AF40" s="173">
        <v>52.81854440284787</v>
      </c>
      <c r="AG40" s="173">
        <v>53.90007867769382</v>
      </c>
      <c r="AH40" s="173">
        <v>53.763172443192808</v>
      </c>
      <c r="AI40" s="173">
        <v>73.142226536983571</v>
      </c>
      <c r="AJ40" s="173">
        <v>111.68896066084343</v>
      </c>
      <c r="AK40" s="173">
        <v>94.71237413606039</v>
      </c>
      <c r="AL40" s="173">
        <v>95.233669924707328</v>
      </c>
      <c r="AM40" s="173">
        <v>80.347472554215443</v>
      </c>
      <c r="AN40" s="173">
        <v>78.126265839237803</v>
      </c>
      <c r="AO40" s="173">
        <v>67.743619921367099</v>
      </c>
      <c r="AP40" s="173">
        <v>144.43028905145604</v>
      </c>
      <c r="AQ40" s="173">
        <v>78.765175521564132</v>
      </c>
      <c r="AR40" s="173">
        <v>67.509268606291727</v>
      </c>
      <c r="AS40" s="173">
        <v>65.036706826735653</v>
      </c>
      <c r="AT40" s="173">
        <v>73.750983468938941</v>
      </c>
      <c r="AU40" s="173">
        <v>60.33781195778937</v>
      </c>
      <c r="AV40" s="173">
        <v>111.84839904464417</v>
      </c>
      <c r="AW40" s="173">
        <v>79.814677643117349</v>
      </c>
      <c r="AX40" s="173">
        <v>69.315458867312785</v>
      </c>
      <c r="AY40" s="173">
        <v>303.32134325154516</v>
      </c>
      <c r="AZ40" s="173">
        <v>77.255791683992911</v>
      </c>
      <c r="BA40" s="173">
        <v>160.98254590513704</v>
      </c>
      <c r="BB40" s="173">
        <v>232.34956234637116</v>
      </c>
      <c r="BC40" s="173">
        <v>138.67989755772015</v>
      </c>
      <c r="BD40" s="173">
        <v>96.390225305494354</v>
      </c>
      <c r="BE40" s="173">
        <v>103.3693752563232</v>
      </c>
      <c r="BF40" s="173">
        <v>142.23406250893714</v>
      </c>
      <c r="BG40" s="173">
        <v>98.613404114040307</v>
      </c>
      <c r="BH40" s="173">
        <v>137.3215177657606</v>
      </c>
      <c r="BI40" s="173">
        <v>92.285069372139034</v>
      </c>
      <c r="BJ40" s="173">
        <v>99.809013743833461</v>
      </c>
      <c r="BK40" s="173">
        <v>277.49699350639469</v>
      </c>
      <c r="BL40" s="173">
        <v>99.498297258270668</v>
      </c>
      <c r="BM40" s="173">
        <v>95.059042459529991</v>
      </c>
      <c r="BN40" s="173">
        <v>293.10397485564124</v>
      </c>
      <c r="BO40" s="173">
        <v>172.8475768013127</v>
      </c>
      <c r="BP40" s="173">
        <v>103.34135985772228</v>
      </c>
      <c r="BQ40" s="173">
        <v>99.859137978252605</v>
      </c>
      <c r="BR40" s="173">
        <v>81.223560671602385</v>
      </c>
      <c r="BS40" s="173">
        <v>102.26998718277132</v>
      </c>
      <c r="BT40" s="173">
        <v>96.544797642662573</v>
      </c>
      <c r="BU40" s="173">
        <v>97.081443723455322</v>
      </c>
      <c r="BV40" s="173">
        <v>97.879962409209313</v>
      </c>
      <c r="BW40" s="173">
        <v>234.57279515855726</v>
      </c>
      <c r="BX40" s="173">
        <v>60.704312075692023</v>
      </c>
      <c r="BY40" s="173">
        <v>132.46919834391363</v>
      </c>
      <c r="BZ40" s="173">
        <v>97.063617863269144</v>
      </c>
      <c r="CA40" s="173">
        <v>91.11959930321585</v>
      </c>
      <c r="CB40" s="173">
        <v>91.094093565194527</v>
      </c>
      <c r="CC40" s="173">
        <v>97.712442844628981</v>
      </c>
      <c r="CD40" s="173">
        <v>107.90007843377202</v>
      </c>
      <c r="CE40" s="173">
        <v>99.972305408922679</v>
      </c>
      <c r="CF40" s="173">
        <v>94.770162939088706</v>
      </c>
      <c r="CG40" s="173">
        <v>94.347303993924584</v>
      </c>
      <c r="CH40" s="173">
        <v>110.27002157629026</v>
      </c>
      <c r="CI40" s="173">
        <v>246.81344584696666</v>
      </c>
      <c r="CJ40" s="173">
        <v>76.187076004492837</v>
      </c>
    </row>
    <row r="41" spans="1:249" s="12" customFormat="1" ht="15.75" customHeight="1" x14ac:dyDescent="0.2">
      <c r="A41" s="118" t="s">
        <v>118</v>
      </c>
      <c r="B41" s="119">
        <v>892</v>
      </c>
      <c r="C41" s="120" t="s">
        <v>145</v>
      </c>
      <c r="D41" s="174">
        <v>0</v>
      </c>
      <c r="E41" s="174">
        <v>60.365856404856956</v>
      </c>
      <c r="F41" s="174">
        <v>56.295108830130289</v>
      </c>
      <c r="G41" s="174">
        <v>41.186706063457564</v>
      </c>
      <c r="H41" s="174">
        <v>1.1636741742870897</v>
      </c>
      <c r="I41" s="174">
        <v>0</v>
      </c>
      <c r="J41" s="174">
        <v>0</v>
      </c>
      <c r="K41" s="174">
        <v>173.50252756412269</v>
      </c>
      <c r="L41" s="174">
        <v>0</v>
      </c>
      <c r="M41" s="174">
        <v>0</v>
      </c>
      <c r="N41" s="174">
        <v>0</v>
      </c>
      <c r="O41" s="174">
        <v>0</v>
      </c>
      <c r="P41" s="174">
        <v>0</v>
      </c>
      <c r="Q41" s="174">
        <v>0</v>
      </c>
      <c r="R41" s="174">
        <v>0</v>
      </c>
      <c r="S41" s="174">
        <v>170.55053188817013</v>
      </c>
      <c r="T41" s="174">
        <v>0</v>
      </c>
      <c r="U41" s="174">
        <v>0</v>
      </c>
      <c r="V41" s="174">
        <v>0</v>
      </c>
      <c r="W41" s="174">
        <v>0</v>
      </c>
      <c r="X41" s="174">
        <v>61.069753248246215</v>
      </c>
      <c r="Y41" s="174">
        <v>0</v>
      </c>
      <c r="Z41" s="174">
        <v>0</v>
      </c>
      <c r="AA41" s="174">
        <v>0</v>
      </c>
      <c r="AB41" s="174">
        <v>0</v>
      </c>
      <c r="AC41" s="174">
        <v>0</v>
      </c>
      <c r="AD41" s="174">
        <v>0</v>
      </c>
      <c r="AE41" s="174">
        <v>0.1772806307326063</v>
      </c>
      <c r="AF41" s="174">
        <v>0.1023805740118956</v>
      </c>
      <c r="AG41" s="174">
        <v>0</v>
      </c>
      <c r="AH41" s="174">
        <v>0</v>
      </c>
      <c r="AI41" s="174">
        <v>0</v>
      </c>
      <c r="AJ41" s="174">
        <v>0</v>
      </c>
      <c r="AK41" s="174">
        <v>0</v>
      </c>
      <c r="AL41" s="174">
        <v>0</v>
      </c>
      <c r="AM41" s="174">
        <v>0</v>
      </c>
      <c r="AN41" s="174">
        <v>63.577597181173282</v>
      </c>
      <c r="AO41" s="174">
        <v>33.214163014410367</v>
      </c>
      <c r="AP41" s="174">
        <v>45.986929832827073</v>
      </c>
      <c r="AQ41" s="174">
        <v>13.189093952620768</v>
      </c>
      <c r="AR41" s="174">
        <v>68.53692065882997</v>
      </c>
      <c r="AS41" s="174">
        <v>55.278220126591158</v>
      </c>
      <c r="AT41" s="174">
        <v>58.734782091226201</v>
      </c>
      <c r="AU41" s="174">
        <v>98.641679077663795</v>
      </c>
      <c r="AV41" s="174">
        <v>225.25904844364709</v>
      </c>
      <c r="AW41" s="174">
        <v>116.91508571036195</v>
      </c>
      <c r="AX41" s="174">
        <v>96.069935732515432</v>
      </c>
      <c r="AY41" s="174">
        <v>324.59654417813277</v>
      </c>
      <c r="AZ41" s="174">
        <v>68.799662205212826</v>
      </c>
      <c r="BA41" s="174">
        <v>77.467605574221892</v>
      </c>
      <c r="BB41" s="174">
        <v>151.23562598016164</v>
      </c>
      <c r="BC41" s="174">
        <v>123.09682737395494</v>
      </c>
      <c r="BD41" s="174">
        <v>96.141813208822569</v>
      </c>
      <c r="BE41" s="174">
        <v>90.077500838143138</v>
      </c>
      <c r="BF41" s="174">
        <v>122.99340217845554</v>
      </c>
      <c r="BG41" s="174">
        <v>96.121291942465419</v>
      </c>
      <c r="BH41" s="174">
        <v>93.884578298217875</v>
      </c>
      <c r="BI41" s="174">
        <v>96.052165456312494</v>
      </c>
      <c r="BJ41" s="174">
        <v>95.339051222969886</v>
      </c>
      <c r="BK41" s="174">
        <v>62.579053589374148</v>
      </c>
      <c r="BL41" s="174">
        <v>84.925553729586653</v>
      </c>
      <c r="BM41" s="174">
        <v>110.69582516495748</v>
      </c>
      <c r="BN41" s="174">
        <v>85.675047363951123</v>
      </c>
      <c r="BO41" s="174">
        <v>85.021299216503294</v>
      </c>
      <c r="BP41" s="174">
        <v>84.789490562589449</v>
      </c>
      <c r="BQ41" s="174">
        <v>87.09066926656044</v>
      </c>
      <c r="BR41" s="174">
        <v>173.28113757673643</v>
      </c>
      <c r="BS41" s="174">
        <v>84.909766902376887</v>
      </c>
      <c r="BT41" s="174">
        <v>173.6291271491653</v>
      </c>
      <c r="BU41" s="174">
        <v>88.796641601006684</v>
      </c>
      <c r="BV41" s="174">
        <v>85.301235417081628</v>
      </c>
      <c r="BW41" s="174">
        <v>278.90120924825925</v>
      </c>
      <c r="BX41" s="174">
        <v>270.34883378154723</v>
      </c>
      <c r="BY41" s="174">
        <v>335.50166714577301</v>
      </c>
      <c r="BZ41" s="174">
        <v>253.05323090840588</v>
      </c>
      <c r="CA41" s="174">
        <v>99.806885542842153</v>
      </c>
      <c r="CB41" s="174">
        <v>135.86258993269428</v>
      </c>
      <c r="CC41" s="174">
        <v>351.73613416346018</v>
      </c>
      <c r="CD41" s="174">
        <v>193.32956686678352</v>
      </c>
      <c r="CE41" s="174">
        <v>98.099299599650351</v>
      </c>
      <c r="CF41" s="174">
        <v>333.40115394703906</v>
      </c>
      <c r="CG41" s="174">
        <v>173.07174418502623</v>
      </c>
      <c r="CH41" s="174">
        <v>146.27386951356431</v>
      </c>
      <c r="CI41" s="174">
        <v>85.412577678279419</v>
      </c>
      <c r="CJ41" s="174">
        <v>399.88606240613643</v>
      </c>
      <c r="CK41" s="173"/>
      <c r="CL41" s="173"/>
      <c r="CM41" s="173"/>
      <c r="CN41" s="173"/>
      <c r="CO41" s="173"/>
      <c r="CP41" s="173"/>
      <c r="CQ41" s="173"/>
      <c r="CR41" s="173"/>
      <c r="CS41" s="173"/>
      <c r="CT41" s="173"/>
      <c r="CU41" s="173"/>
      <c r="CV41" s="173"/>
      <c r="CW41" s="173"/>
      <c r="CX41" s="173"/>
      <c r="CY41" s="173"/>
      <c r="CZ41" s="173"/>
      <c r="DA41" s="173"/>
      <c r="DB41" s="173"/>
      <c r="DC41" s="173"/>
      <c r="DD41" s="173"/>
      <c r="DE41" s="173"/>
      <c r="DF41" s="173"/>
      <c r="DG41" s="173"/>
      <c r="DH41" s="173"/>
      <c r="DI41" s="173"/>
      <c r="DJ41" s="173"/>
      <c r="DK41" s="173"/>
      <c r="DL41" s="173"/>
      <c r="DM41" s="173"/>
      <c r="DN41" s="173"/>
      <c r="DO41" s="173"/>
      <c r="DP41" s="173"/>
      <c r="DQ41" s="173"/>
      <c r="DR41" s="173"/>
      <c r="DS41" s="173"/>
      <c r="DT41" s="173"/>
      <c r="DU41" s="173"/>
      <c r="DV41" s="173"/>
      <c r="DW41" s="173"/>
      <c r="DX41" s="173"/>
      <c r="DY41" s="173"/>
      <c r="DZ41" s="173"/>
      <c r="EA41" s="173"/>
      <c r="EB41" s="173"/>
      <c r="EC41" s="173"/>
      <c r="ED41" s="173"/>
      <c r="EE41" s="173"/>
      <c r="EF41" s="173"/>
      <c r="EG41" s="173"/>
      <c r="EH41" s="173"/>
      <c r="EI41" s="173"/>
      <c r="EJ41" s="173"/>
      <c r="EK41" s="173"/>
      <c r="EL41" s="173"/>
      <c r="EM41" s="173"/>
      <c r="EN41" s="173"/>
      <c r="EO41" s="173"/>
      <c r="EP41" s="173"/>
      <c r="EQ41" s="173"/>
      <c r="ER41" s="173"/>
      <c r="ES41" s="173"/>
      <c r="ET41" s="173"/>
      <c r="EU41" s="173"/>
      <c r="EV41" s="173"/>
      <c r="EW41" s="115"/>
      <c r="EX41" s="116"/>
      <c r="EY41" s="117"/>
      <c r="EZ41" s="173"/>
      <c r="FA41" s="173"/>
      <c r="FB41" s="173"/>
      <c r="FC41" s="173"/>
      <c r="FD41" s="173"/>
      <c r="FE41" s="173"/>
      <c r="FF41" s="173"/>
      <c r="FG41" s="173"/>
      <c r="FH41" s="173"/>
      <c r="FI41" s="173"/>
      <c r="FJ41" s="173"/>
      <c r="FK41" s="173"/>
      <c r="FL41" s="173"/>
      <c r="FM41" s="173"/>
      <c r="FN41" s="173"/>
      <c r="FO41" s="173"/>
      <c r="FP41" s="173"/>
      <c r="FQ41" s="173"/>
      <c r="FR41" s="173"/>
      <c r="FS41" s="173"/>
      <c r="FT41" s="173"/>
      <c r="FU41" s="173"/>
      <c r="FV41" s="173"/>
      <c r="FW41" s="173"/>
      <c r="FX41" s="173"/>
      <c r="FY41" s="173"/>
      <c r="FZ41" s="173"/>
      <c r="GA41" s="173"/>
      <c r="GB41" s="173"/>
      <c r="GC41" s="173"/>
      <c r="GD41" s="173"/>
      <c r="GE41" s="173"/>
      <c r="GF41" s="173"/>
      <c r="GG41" s="173"/>
      <c r="GH41" s="173"/>
      <c r="GI41" s="173"/>
      <c r="GJ41" s="173"/>
      <c r="GK41" s="173"/>
      <c r="GL41" s="173"/>
      <c r="GM41" s="173"/>
      <c r="GN41" s="173"/>
      <c r="GO41" s="173"/>
      <c r="GP41" s="173"/>
      <c r="GQ41" s="173"/>
      <c r="GR41" s="173"/>
      <c r="GS41" s="173"/>
      <c r="GT41" s="173"/>
      <c r="GU41" s="173"/>
      <c r="GV41" s="173"/>
      <c r="GW41" s="173"/>
      <c r="GX41" s="173"/>
      <c r="GY41" s="173"/>
      <c r="GZ41" s="173"/>
      <c r="HA41" s="173"/>
      <c r="HB41" s="173"/>
      <c r="HC41" s="173"/>
      <c r="HD41" s="173"/>
      <c r="HE41" s="173"/>
      <c r="HF41" s="173"/>
      <c r="HG41" s="173"/>
      <c r="HH41" s="173"/>
      <c r="HI41" s="173"/>
      <c r="HJ41" s="173"/>
      <c r="HK41" s="173"/>
      <c r="HL41" s="173"/>
      <c r="HM41" s="173"/>
      <c r="HN41" s="173"/>
      <c r="HO41" s="173"/>
      <c r="HP41" s="173"/>
      <c r="HQ41" s="173"/>
      <c r="HR41" s="173"/>
      <c r="HS41" s="173"/>
      <c r="HT41" s="173"/>
      <c r="HU41" s="353"/>
      <c r="HV41" s="116"/>
      <c r="HW41" s="117"/>
      <c r="HX41" s="173"/>
      <c r="HY41" s="173"/>
      <c r="HZ41" s="173"/>
      <c r="IA41" s="173"/>
      <c r="IB41" s="173"/>
      <c r="IC41" s="173"/>
      <c r="ID41" s="173"/>
      <c r="IE41" s="173"/>
      <c r="IF41" s="173"/>
      <c r="IG41" s="173"/>
      <c r="IH41" s="173"/>
      <c r="II41" s="173"/>
      <c r="IJ41" s="173"/>
      <c r="IK41" s="173"/>
      <c r="IL41" s="173"/>
      <c r="IM41" s="173"/>
      <c r="IN41" s="173"/>
      <c r="IO41" s="173"/>
    </row>
    <row r="42" spans="1:249" s="12" customFormat="1" ht="15.75" customHeight="1" x14ac:dyDescent="0.2">
      <c r="A42" s="115" t="s">
        <v>118</v>
      </c>
      <c r="B42" s="116">
        <v>893</v>
      </c>
      <c r="C42" s="117" t="s">
        <v>143</v>
      </c>
      <c r="D42" s="173">
        <v>147.66026140418978</v>
      </c>
      <c r="E42" s="173">
        <v>215.23150616141464</v>
      </c>
      <c r="F42" s="173">
        <v>220.94015360226197</v>
      </c>
      <c r="G42" s="173">
        <v>240.33025566242489</v>
      </c>
      <c r="H42" s="173">
        <v>207.28668355350246</v>
      </c>
      <c r="I42" s="173">
        <v>200.32279017224675</v>
      </c>
      <c r="J42" s="173">
        <v>128.80489530964218</v>
      </c>
      <c r="K42" s="173">
        <v>250.75188079503775</v>
      </c>
      <c r="L42" s="173">
        <v>198.04611057309938</v>
      </c>
      <c r="M42" s="173">
        <v>273.34649254845289</v>
      </c>
      <c r="N42" s="173">
        <v>101.60623272886386</v>
      </c>
      <c r="O42" s="173">
        <v>136.64286845726116</v>
      </c>
      <c r="P42" s="173">
        <v>162.5893885938633</v>
      </c>
      <c r="Q42" s="173">
        <v>196.61581548465668</v>
      </c>
      <c r="R42" s="173">
        <v>286.96954013273381</v>
      </c>
      <c r="S42" s="173">
        <v>160.56921601977228</v>
      </c>
      <c r="T42" s="173">
        <v>237.36365482526671</v>
      </c>
      <c r="U42" s="173">
        <v>439.13346888545124</v>
      </c>
      <c r="V42" s="173">
        <v>398.32980413041378</v>
      </c>
      <c r="W42" s="173">
        <v>319.16851165507512</v>
      </c>
      <c r="X42" s="173">
        <v>304.41003571771057</v>
      </c>
      <c r="Y42" s="173">
        <v>346.09797652335936</v>
      </c>
      <c r="Z42" s="173">
        <v>359.08177283572422</v>
      </c>
      <c r="AA42" s="173">
        <v>322.32953317027813</v>
      </c>
      <c r="AB42" s="173">
        <v>228.61553641306003</v>
      </c>
      <c r="AC42" s="173">
        <v>252.37385510451497</v>
      </c>
      <c r="AD42" s="173">
        <v>223.27961879806332</v>
      </c>
      <c r="AE42" s="173">
        <v>247.04466416489262</v>
      </c>
      <c r="AF42" s="173">
        <v>233.70470998937552</v>
      </c>
      <c r="AG42" s="173">
        <v>128.41757761318223</v>
      </c>
      <c r="AH42" s="173">
        <v>174.07704414168001</v>
      </c>
      <c r="AI42" s="173">
        <v>161.88088889501915</v>
      </c>
      <c r="AJ42" s="173">
        <v>132.69976108561175</v>
      </c>
      <c r="AK42" s="173">
        <v>139.48639768360582</v>
      </c>
      <c r="AL42" s="173">
        <v>176.04404426756983</v>
      </c>
      <c r="AM42" s="173">
        <v>175.92502958647358</v>
      </c>
      <c r="AN42" s="173">
        <v>66.870223922572208</v>
      </c>
      <c r="AO42" s="173">
        <v>69.528242973836768</v>
      </c>
      <c r="AP42" s="173">
        <v>72.694404099564707</v>
      </c>
      <c r="AQ42" s="173">
        <v>113.49560290075243</v>
      </c>
      <c r="AR42" s="173">
        <v>109.15130035945484</v>
      </c>
      <c r="AS42" s="173">
        <v>155.51457221196571</v>
      </c>
      <c r="AT42" s="173">
        <v>110.06300172559594</v>
      </c>
      <c r="AU42" s="173">
        <v>135.21061523353285</v>
      </c>
      <c r="AV42" s="173">
        <v>89.413296311260396</v>
      </c>
      <c r="AW42" s="173">
        <v>74.098095228678119</v>
      </c>
      <c r="AX42" s="173">
        <v>111.82554387039518</v>
      </c>
      <c r="AY42" s="173">
        <v>92.135101162390768</v>
      </c>
      <c r="AZ42" s="173">
        <v>150.21495404321868</v>
      </c>
      <c r="BA42" s="173">
        <v>173.32159169420854</v>
      </c>
      <c r="BB42" s="173">
        <v>124.83317063936359</v>
      </c>
      <c r="BC42" s="173">
        <v>118.8199500142959</v>
      </c>
      <c r="BD42" s="173">
        <v>137.45676015756513</v>
      </c>
      <c r="BE42" s="173">
        <v>159.29963415557313</v>
      </c>
      <c r="BF42" s="173">
        <v>174.22014369608263</v>
      </c>
      <c r="BG42" s="173">
        <v>208.75774977465139</v>
      </c>
      <c r="BH42" s="173">
        <v>131.79111299911611</v>
      </c>
      <c r="BI42" s="173">
        <v>125.80102290454174</v>
      </c>
      <c r="BJ42" s="173">
        <v>181.51086019613777</v>
      </c>
      <c r="BK42" s="173">
        <v>241.93734397184494</v>
      </c>
      <c r="BL42" s="173">
        <v>198.0949353687347</v>
      </c>
      <c r="BM42" s="173">
        <v>163.07574186297748</v>
      </c>
      <c r="BN42" s="173">
        <v>258.5275943329537</v>
      </c>
      <c r="BO42" s="173">
        <v>212.57177473809148</v>
      </c>
      <c r="BP42" s="173">
        <v>233.57202808432444</v>
      </c>
      <c r="BQ42" s="173">
        <v>190.10414839191014</v>
      </c>
      <c r="BR42" s="173">
        <v>176.95404401782403</v>
      </c>
      <c r="BS42" s="173">
        <v>219.10069557707988</v>
      </c>
      <c r="BT42" s="173">
        <v>157.77081694991233</v>
      </c>
      <c r="BU42" s="173">
        <v>158.49032482363111</v>
      </c>
      <c r="BV42" s="173">
        <v>160.23029393928149</v>
      </c>
      <c r="BW42" s="173">
        <v>294.25974148019225</v>
      </c>
      <c r="BX42" s="173">
        <v>186.57395156528079</v>
      </c>
      <c r="BY42" s="173">
        <v>188.66073583182001</v>
      </c>
      <c r="BZ42" s="173">
        <v>426.77007353902002</v>
      </c>
      <c r="CA42" s="173">
        <v>171.95923943080157</v>
      </c>
      <c r="CB42" s="173">
        <v>159.75574238033283</v>
      </c>
      <c r="CC42" s="173">
        <v>170.29716641703888</v>
      </c>
      <c r="CD42" s="173">
        <v>205.19774811310373</v>
      </c>
      <c r="CE42" s="173">
        <v>99.305947727061394</v>
      </c>
      <c r="CF42" s="173">
        <v>218.80502304791366</v>
      </c>
      <c r="CG42" s="173">
        <v>171.29780295725237</v>
      </c>
      <c r="CH42" s="173">
        <v>227.78785190919209</v>
      </c>
      <c r="CI42" s="173">
        <v>340.46179081294065</v>
      </c>
      <c r="CJ42" s="173">
        <v>420.32544066562838</v>
      </c>
    </row>
    <row r="43" spans="1:249" s="12" customFormat="1" ht="15.75" customHeight="1" x14ac:dyDescent="0.2">
      <c r="A43" s="118" t="s">
        <v>118</v>
      </c>
      <c r="B43" s="119">
        <v>894</v>
      </c>
      <c r="C43" s="120" t="s">
        <v>142</v>
      </c>
      <c r="D43" s="174">
        <v>56.541170718207901</v>
      </c>
      <c r="E43" s="174">
        <v>77.650498288983698</v>
      </c>
      <c r="F43" s="174">
        <v>75.298884957270189</v>
      </c>
      <c r="G43" s="174">
        <v>80.702963240371389</v>
      </c>
      <c r="H43" s="174">
        <v>51.122644588152063</v>
      </c>
      <c r="I43" s="174">
        <v>41.435250434234682</v>
      </c>
      <c r="J43" s="174">
        <v>58.852725703584575</v>
      </c>
      <c r="K43" s="174">
        <v>68.253454737834033</v>
      </c>
      <c r="L43" s="174">
        <v>52.299058963284352</v>
      </c>
      <c r="M43" s="174">
        <v>38.690217861845646</v>
      </c>
      <c r="N43" s="174">
        <v>32.382853874494415</v>
      </c>
      <c r="O43" s="174">
        <v>52.145370264409621</v>
      </c>
      <c r="P43" s="174">
        <v>25.663437849481362</v>
      </c>
      <c r="Q43" s="174">
        <v>48.545023692513269</v>
      </c>
      <c r="R43" s="174">
        <v>40.38167037910064</v>
      </c>
      <c r="S43" s="174">
        <v>46.881516789965936</v>
      </c>
      <c r="T43" s="174">
        <v>45.524136583524687</v>
      </c>
      <c r="U43" s="174">
        <v>50.273053860814635</v>
      </c>
      <c r="V43" s="174">
        <v>46.831697664701451</v>
      </c>
      <c r="W43" s="174">
        <v>49.209532418667273</v>
      </c>
      <c r="X43" s="174">
        <v>40.195847149989397</v>
      </c>
      <c r="Y43" s="174">
        <v>40.241999421860328</v>
      </c>
      <c r="Z43" s="174">
        <v>43.64042183439085</v>
      </c>
      <c r="AA43" s="174">
        <v>51.164185262125805</v>
      </c>
      <c r="AB43" s="174">
        <v>45.652817336823546</v>
      </c>
      <c r="AC43" s="174">
        <v>53.686686213118087</v>
      </c>
      <c r="AD43" s="174">
        <v>55.837632459936238</v>
      </c>
      <c r="AE43" s="174">
        <v>62.052116621751239</v>
      </c>
      <c r="AF43" s="174">
        <v>60.660602472022681</v>
      </c>
      <c r="AG43" s="174">
        <v>59.786656234942924</v>
      </c>
      <c r="AH43" s="174">
        <v>63.837590373142881</v>
      </c>
      <c r="AI43" s="174">
        <v>58.523851842828364</v>
      </c>
      <c r="AJ43" s="174">
        <v>68.226290137872937</v>
      </c>
      <c r="AK43" s="174">
        <v>82.968818520328654</v>
      </c>
      <c r="AL43" s="174">
        <v>79.241309114333305</v>
      </c>
      <c r="AM43" s="174">
        <v>93.257227359359277</v>
      </c>
      <c r="AN43" s="174">
        <v>90.028702260958454</v>
      </c>
      <c r="AO43" s="174">
        <v>72.641697669013965</v>
      </c>
      <c r="AP43" s="174">
        <v>121.94624008027419</v>
      </c>
      <c r="AQ43" s="174">
        <v>98.196697709084702</v>
      </c>
      <c r="AR43" s="174">
        <v>72.717519456053964</v>
      </c>
      <c r="AS43" s="174">
        <v>133.02051550022827</v>
      </c>
      <c r="AT43" s="174">
        <v>89.585818805106882</v>
      </c>
      <c r="AU43" s="174">
        <v>94.83067932323533</v>
      </c>
      <c r="AV43" s="174">
        <v>111.94496501000717</v>
      </c>
      <c r="AW43" s="174">
        <v>68.003774297156099</v>
      </c>
      <c r="AX43" s="174">
        <v>71.950003762161472</v>
      </c>
      <c r="AY43" s="174">
        <v>175.13338612671933</v>
      </c>
      <c r="AZ43" s="174">
        <v>99.297447905588214</v>
      </c>
      <c r="BA43" s="174">
        <v>51.975972430787444</v>
      </c>
      <c r="BB43" s="174">
        <v>139.48777526187675</v>
      </c>
      <c r="BC43" s="174">
        <v>101.18597644496707</v>
      </c>
      <c r="BD43" s="174">
        <v>150.1704796911722</v>
      </c>
      <c r="BE43" s="174">
        <v>134.10096926707459</v>
      </c>
      <c r="BF43" s="174">
        <v>131.3908875180816</v>
      </c>
      <c r="BG43" s="174">
        <v>105.75758185100668</v>
      </c>
      <c r="BH43" s="174">
        <v>156.64290161140227</v>
      </c>
      <c r="BI43" s="174">
        <v>117.72446429503127</v>
      </c>
      <c r="BJ43" s="174">
        <v>109.99953142259027</v>
      </c>
      <c r="BK43" s="174">
        <v>255.30394833230002</v>
      </c>
      <c r="BL43" s="174">
        <v>130.46234362303866</v>
      </c>
      <c r="BM43" s="174">
        <v>126.19392057995931</v>
      </c>
      <c r="BN43" s="174">
        <v>104.47071576226988</v>
      </c>
      <c r="BO43" s="174">
        <v>113.33297737137113</v>
      </c>
      <c r="BP43" s="174">
        <v>151.84885660499131</v>
      </c>
      <c r="BQ43" s="174">
        <v>173.41067987396133</v>
      </c>
      <c r="BR43" s="174">
        <v>142.74808753190683</v>
      </c>
      <c r="BS43" s="174">
        <v>105.10433820931502</v>
      </c>
      <c r="BT43" s="174">
        <v>98.165793175848265</v>
      </c>
      <c r="BU43" s="174">
        <v>122.03131335467914</v>
      </c>
      <c r="BV43" s="174">
        <v>123.05360706095129</v>
      </c>
      <c r="BW43" s="174">
        <v>119.58100448869335</v>
      </c>
      <c r="BX43" s="174">
        <v>123.52322919051626</v>
      </c>
      <c r="BY43" s="174">
        <v>107.79292407512995</v>
      </c>
      <c r="BZ43" s="174">
        <v>98.969202740609433</v>
      </c>
      <c r="CA43" s="174">
        <v>117.54343258079032</v>
      </c>
      <c r="CB43" s="174">
        <v>89.621373513458025</v>
      </c>
      <c r="CC43" s="174">
        <v>106.98903060025098</v>
      </c>
      <c r="CD43" s="174">
        <v>157.02651787826176</v>
      </c>
      <c r="CE43" s="174">
        <v>107.62762910902732</v>
      </c>
      <c r="CF43" s="174">
        <v>116.09856570142527</v>
      </c>
      <c r="CG43" s="174">
        <v>136.863551268637</v>
      </c>
      <c r="CH43" s="174">
        <v>136.54892056645252</v>
      </c>
      <c r="CI43" s="174">
        <v>171.34305911617327</v>
      </c>
      <c r="CJ43" s="174">
        <v>118.10104675186761</v>
      </c>
    </row>
    <row r="44" spans="1:249" s="12" customFormat="1" ht="15.75" customHeight="1" x14ac:dyDescent="0.2">
      <c r="A44" s="115" t="s">
        <v>119</v>
      </c>
      <c r="B44" s="116">
        <v>895</v>
      </c>
      <c r="C44" s="117" t="s">
        <v>148</v>
      </c>
      <c r="D44" s="173">
        <v>101.4438917127426</v>
      </c>
      <c r="E44" s="173">
        <v>171.33384459779609</v>
      </c>
      <c r="F44" s="173">
        <v>140.08486482101995</v>
      </c>
      <c r="G44" s="173">
        <v>185.13716721994891</v>
      </c>
      <c r="H44" s="173">
        <v>75.956130819728784</v>
      </c>
      <c r="I44" s="173">
        <v>131.72385719018237</v>
      </c>
      <c r="J44" s="173">
        <v>169.08111711581591</v>
      </c>
      <c r="K44" s="173">
        <v>187.97634320389298</v>
      </c>
      <c r="L44" s="173">
        <v>162.05942208243596</v>
      </c>
      <c r="M44" s="173">
        <v>159.20848720880818</v>
      </c>
      <c r="N44" s="173">
        <v>81.60695868636914</v>
      </c>
      <c r="O44" s="173">
        <v>95.920112896597871</v>
      </c>
      <c r="P44" s="173">
        <v>111.73727183681794</v>
      </c>
      <c r="Q44" s="173">
        <v>182.19712933109869</v>
      </c>
      <c r="R44" s="173">
        <v>139.35567659076369</v>
      </c>
      <c r="S44" s="173">
        <v>246.06855099926653</v>
      </c>
      <c r="T44" s="173">
        <v>109.75255931255472</v>
      </c>
      <c r="U44" s="173">
        <v>184.24792423410872</v>
      </c>
      <c r="V44" s="173">
        <v>83.516192037862453</v>
      </c>
      <c r="W44" s="173">
        <v>124.81211715714275</v>
      </c>
      <c r="X44" s="173">
        <v>102.45037734228113</v>
      </c>
      <c r="Y44" s="173">
        <v>132.33336253334883</v>
      </c>
      <c r="Z44" s="173">
        <v>111.39675469080106</v>
      </c>
      <c r="AA44" s="173">
        <v>154.7064480733477</v>
      </c>
      <c r="AB44" s="173">
        <v>72.288188249872093</v>
      </c>
      <c r="AC44" s="173">
        <v>106.69558746870369</v>
      </c>
      <c r="AD44" s="173">
        <v>83.723968982492181</v>
      </c>
      <c r="AE44" s="173">
        <v>139.21629509418722</v>
      </c>
      <c r="AF44" s="173">
        <v>61.373046112847177</v>
      </c>
      <c r="AG44" s="173">
        <v>99.054597392257577</v>
      </c>
      <c r="AH44" s="173">
        <v>71.750974707370503</v>
      </c>
      <c r="AI44" s="173">
        <v>105.54822239043196</v>
      </c>
      <c r="AJ44" s="173">
        <v>66.295746450323762</v>
      </c>
      <c r="AK44" s="173">
        <v>78.550541247457502</v>
      </c>
      <c r="AL44" s="173">
        <v>78.08683927136255</v>
      </c>
      <c r="AM44" s="173">
        <v>168.11088654918393</v>
      </c>
      <c r="AN44" s="173">
        <v>84.750977888533797</v>
      </c>
      <c r="AO44" s="173">
        <v>80.610631838711839</v>
      </c>
      <c r="AP44" s="173">
        <v>61.424113087240784</v>
      </c>
      <c r="AQ44" s="173">
        <v>82.042660222951127</v>
      </c>
      <c r="AR44" s="173">
        <v>144.58570075005511</v>
      </c>
      <c r="AS44" s="173">
        <v>161.27161414470663</v>
      </c>
      <c r="AT44" s="173">
        <v>98.875051285270075</v>
      </c>
      <c r="AU44" s="173">
        <v>101.00384273487555</v>
      </c>
      <c r="AV44" s="173">
        <v>92.771404937093976</v>
      </c>
      <c r="AW44" s="173">
        <v>63.659853598972816</v>
      </c>
      <c r="AX44" s="173">
        <v>81.390269337474621</v>
      </c>
      <c r="AY44" s="173">
        <v>147.61388017411409</v>
      </c>
      <c r="AZ44" s="173">
        <v>100.1105014693712</v>
      </c>
      <c r="BA44" s="173">
        <v>103.91652365006424</v>
      </c>
      <c r="BB44" s="173">
        <v>78.269307434513038</v>
      </c>
      <c r="BC44" s="173">
        <v>81.12356804188741</v>
      </c>
      <c r="BD44" s="173">
        <v>104.71091353315857</v>
      </c>
      <c r="BE44" s="173">
        <v>180.22864156343533</v>
      </c>
      <c r="BF44" s="173">
        <v>171.6042894017794</v>
      </c>
      <c r="BG44" s="173">
        <v>146.6087283124163</v>
      </c>
      <c r="BH44" s="173">
        <v>98.725247644746489</v>
      </c>
      <c r="BI44" s="173">
        <v>107.93972203479734</v>
      </c>
      <c r="BJ44" s="173">
        <v>102.71080496259921</v>
      </c>
      <c r="BK44" s="173">
        <v>228.09151941351337</v>
      </c>
      <c r="BL44" s="173">
        <v>154.83976019278995</v>
      </c>
      <c r="BM44" s="173">
        <v>123.44498928297534</v>
      </c>
      <c r="BN44" s="173">
        <v>111.97810157363986</v>
      </c>
      <c r="BO44" s="173">
        <v>141.07436651945801</v>
      </c>
      <c r="BP44" s="173">
        <v>80.073032826651811</v>
      </c>
      <c r="BQ44" s="173">
        <v>166.91975470180233</v>
      </c>
      <c r="BR44" s="173">
        <v>138.62028637133017</v>
      </c>
      <c r="BS44" s="173">
        <v>134.11683334947097</v>
      </c>
      <c r="BT44" s="173">
        <v>131.68880734143744</v>
      </c>
      <c r="BU44" s="173">
        <v>128.26264920522544</v>
      </c>
      <c r="BV44" s="173">
        <v>121.34613222008868</v>
      </c>
      <c r="BW44" s="173">
        <v>130.83911639104193</v>
      </c>
      <c r="BX44" s="173">
        <v>127.12461021836549</v>
      </c>
      <c r="BY44" s="173">
        <v>142.76953554548302</v>
      </c>
      <c r="BZ44" s="173">
        <v>59.034768707068174</v>
      </c>
      <c r="CA44" s="173">
        <v>77.610617614173151</v>
      </c>
      <c r="CB44" s="173">
        <v>103.0547665137787</v>
      </c>
      <c r="CC44" s="173">
        <v>163.12344645000732</v>
      </c>
      <c r="CD44" s="173">
        <v>169.38649341388901</v>
      </c>
      <c r="CE44" s="173">
        <v>82.124824382388468</v>
      </c>
      <c r="CF44" s="173">
        <v>84.661462930576832</v>
      </c>
      <c r="CG44" s="173">
        <v>102.51773894898457</v>
      </c>
      <c r="CH44" s="173">
        <v>203.32257547148936</v>
      </c>
      <c r="CI44" s="173">
        <v>440.4844804196365</v>
      </c>
      <c r="CJ44" s="173">
        <v>119.5891616388503</v>
      </c>
    </row>
    <row r="45" spans="1:249" s="12" customFormat="1" ht="15.75" customHeight="1" x14ac:dyDescent="0.2">
      <c r="A45" s="118" t="s">
        <v>119</v>
      </c>
      <c r="B45" s="119">
        <v>896</v>
      </c>
      <c r="C45" s="120" t="s">
        <v>146</v>
      </c>
      <c r="D45" s="174">
        <v>79.84995929587572</v>
      </c>
      <c r="E45" s="174">
        <v>112.11606416373807</v>
      </c>
      <c r="F45" s="174">
        <v>111.51523411871021</v>
      </c>
      <c r="G45" s="174">
        <v>90.940032859071579</v>
      </c>
      <c r="H45" s="174">
        <v>91.167607894792141</v>
      </c>
      <c r="I45" s="174">
        <v>97.862491149442533</v>
      </c>
      <c r="J45" s="174">
        <v>88.07191615853813</v>
      </c>
      <c r="K45" s="174">
        <v>81.985830232503105</v>
      </c>
      <c r="L45" s="174">
        <v>75.257223154425674</v>
      </c>
      <c r="M45" s="174">
        <v>93.305561614778185</v>
      </c>
      <c r="N45" s="174">
        <v>80.119405513386496</v>
      </c>
      <c r="O45" s="174">
        <v>99.445641867525154</v>
      </c>
      <c r="P45" s="174">
        <v>74.66474484121693</v>
      </c>
      <c r="Q45" s="174">
        <v>111.81621609245833</v>
      </c>
      <c r="R45" s="174">
        <v>113.4065558044859</v>
      </c>
      <c r="S45" s="174">
        <v>142.1584287467864</v>
      </c>
      <c r="T45" s="174">
        <v>113.54175672311032</v>
      </c>
      <c r="U45" s="174">
        <v>110.30103480074619</v>
      </c>
      <c r="V45" s="174">
        <v>100.34484826347318</v>
      </c>
      <c r="W45" s="174">
        <v>155.88149832158834</v>
      </c>
      <c r="X45" s="174">
        <v>168.74987515003275</v>
      </c>
      <c r="Y45" s="174">
        <v>141.83832344077797</v>
      </c>
      <c r="Z45" s="174">
        <v>139.67340644393863</v>
      </c>
      <c r="AA45" s="174">
        <v>128.61434581044284</v>
      </c>
      <c r="AB45" s="174">
        <v>168.66309523331014</v>
      </c>
      <c r="AC45" s="174">
        <v>136.10332182949909</v>
      </c>
      <c r="AD45" s="174">
        <v>198.61789316899004</v>
      </c>
      <c r="AE45" s="174">
        <v>197.88236960646321</v>
      </c>
      <c r="AF45" s="174">
        <v>138.31506346892155</v>
      </c>
      <c r="AG45" s="174">
        <v>80.0196257953735</v>
      </c>
      <c r="AH45" s="174">
        <v>45.396212856444471</v>
      </c>
      <c r="AI45" s="174">
        <v>63.98160883749928</v>
      </c>
      <c r="AJ45" s="174">
        <v>78.117153855796573</v>
      </c>
      <c r="AK45" s="174">
        <v>69.993746432323562</v>
      </c>
      <c r="AL45" s="174">
        <v>72.616061490324228</v>
      </c>
      <c r="AM45" s="174">
        <v>104.94901511268581</v>
      </c>
      <c r="AN45" s="174">
        <v>108.29555869153258</v>
      </c>
      <c r="AO45" s="174">
        <v>154.504025594995</v>
      </c>
      <c r="AP45" s="174">
        <v>123.69661647813415</v>
      </c>
      <c r="AQ45" s="174">
        <v>68.626370642234747</v>
      </c>
      <c r="AR45" s="174">
        <v>70.26513689780856</v>
      </c>
      <c r="AS45" s="174">
        <v>106.90281065881027</v>
      </c>
      <c r="AT45" s="174">
        <v>85.715498534444677</v>
      </c>
      <c r="AU45" s="174">
        <v>96.297658520697169</v>
      </c>
      <c r="AV45" s="174">
        <v>111.50973165519586</v>
      </c>
      <c r="AW45" s="174">
        <v>104.58586301834141</v>
      </c>
      <c r="AX45" s="174">
        <v>73.270083196501261</v>
      </c>
      <c r="AY45" s="174">
        <v>96.330646111304659</v>
      </c>
      <c r="AZ45" s="174">
        <v>61.601624292147008</v>
      </c>
      <c r="BA45" s="174">
        <v>57.827639784911646</v>
      </c>
      <c r="BB45" s="174">
        <v>141.93539959953588</v>
      </c>
      <c r="BC45" s="174">
        <v>105.94186144176419</v>
      </c>
      <c r="BD45" s="174">
        <v>60.336221202185889</v>
      </c>
      <c r="BE45" s="174">
        <v>126.75364713052264</v>
      </c>
      <c r="BF45" s="174">
        <v>154.03132981489739</v>
      </c>
      <c r="BG45" s="174">
        <v>124.42326320786357</v>
      </c>
      <c r="BH45" s="174">
        <v>120.8160824388163</v>
      </c>
      <c r="BI45" s="174">
        <v>165.94340962780058</v>
      </c>
      <c r="BJ45" s="174">
        <v>116.66939574732804</v>
      </c>
      <c r="BK45" s="174">
        <v>120.0863897250797</v>
      </c>
      <c r="BL45" s="174">
        <v>168.58640401609875</v>
      </c>
      <c r="BM45" s="174">
        <v>224.67440521140466</v>
      </c>
      <c r="BN45" s="174">
        <v>185.78159801522546</v>
      </c>
      <c r="BO45" s="174">
        <v>160.28442762704995</v>
      </c>
      <c r="BP45" s="174">
        <v>148.2840963601576</v>
      </c>
      <c r="BQ45" s="174">
        <v>114.39628751236901</v>
      </c>
      <c r="BR45" s="174">
        <v>116.26063134058317</v>
      </c>
      <c r="BS45" s="174">
        <v>122.94253328227983</v>
      </c>
      <c r="BT45" s="174">
        <v>105.62934843750762</v>
      </c>
      <c r="BU45" s="174">
        <v>147.97971781697902</v>
      </c>
      <c r="BV45" s="174">
        <v>209.91778402811545</v>
      </c>
      <c r="BW45" s="174">
        <v>214.38593176458318</v>
      </c>
      <c r="BX45" s="174">
        <v>162.68998354106918</v>
      </c>
      <c r="BY45" s="174">
        <v>345.11749698496124</v>
      </c>
      <c r="BZ45" s="174">
        <v>177.88056507610932</v>
      </c>
      <c r="CA45" s="174">
        <v>163.10914069730919</v>
      </c>
      <c r="CB45" s="174">
        <v>226.07846756428418</v>
      </c>
      <c r="CC45" s="174">
        <v>178.05912261832623</v>
      </c>
      <c r="CD45" s="174">
        <v>231.43609880568388</v>
      </c>
      <c r="CE45" s="174">
        <v>170.33762756949378</v>
      </c>
      <c r="CF45" s="174">
        <v>196.90588721998211</v>
      </c>
      <c r="CG45" s="174">
        <v>226.15657517421758</v>
      </c>
      <c r="CH45" s="174">
        <v>156.75383609752461</v>
      </c>
      <c r="CI45" s="174">
        <v>284.79404417652762</v>
      </c>
      <c r="CJ45" s="174">
        <v>194.63910660423906</v>
      </c>
    </row>
    <row r="46" spans="1:249" s="12" customFormat="1" ht="15.75" customHeight="1" x14ac:dyDescent="0.2">
      <c r="A46" s="115" t="s">
        <v>119</v>
      </c>
      <c r="B46" s="116">
        <v>897</v>
      </c>
      <c r="C46" s="117" t="s">
        <v>149</v>
      </c>
      <c r="D46" s="173">
        <v>45.71186606616893</v>
      </c>
      <c r="E46" s="173">
        <v>80.959697363595993</v>
      </c>
      <c r="F46" s="173">
        <v>321.10055673231187</v>
      </c>
      <c r="G46" s="173">
        <v>128.12311953296484</v>
      </c>
      <c r="H46" s="173">
        <v>116.8998762600101</v>
      </c>
      <c r="I46" s="173">
        <v>543.47148464957502</v>
      </c>
      <c r="J46" s="173">
        <v>146.93114303618907</v>
      </c>
      <c r="K46" s="173">
        <v>81.249807908834825</v>
      </c>
      <c r="L46" s="173">
        <v>106.38205295773086</v>
      </c>
      <c r="M46" s="173">
        <v>62.934914240584916</v>
      </c>
      <c r="N46" s="173">
        <v>141.7521004868124</v>
      </c>
      <c r="O46" s="173">
        <v>51.962506970601588</v>
      </c>
      <c r="P46" s="173">
        <v>97.211670078838509</v>
      </c>
      <c r="Q46" s="173">
        <v>86.22990824992516</v>
      </c>
      <c r="R46" s="173">
        <v>96.370994659608925</v>
      </c>
      <c r="S46" s="173">
        <v>106.87884621278201</v>
      </c>
      <c r="T46" s="173">
        <v>107.39221696453336</v>
      </c>
      <c r="U46" s="173">
        <v>69.271761213777864</v>
      </c>
      <c r="V46" s="173">
        <v>137.86250527057518</v>
      </c>
      <c r="W46" s="173">
        <v>58.312904537042378</v>
      </c>
      <c r="X46" s="173">
        <v>73.403045840528847</v>
      </c>
      <c r="Y46" s="173">
        <v>69.803686544649551</v>
      </c>
      <c r="Z46" s="173">
        <v>72.278895151516366</v>
      </c>
      <c r="AA46" s="173">
        <v>92.761704185863039</v>
      </c>
      <c r="AB46" s="173">
        <v>380.17836344084526</v>
      </c>
      <c r="AC46" s="173">
        <v>302.44983056671811</v>
      </c>
      <c r="AD46" s="173">
        <v>658.30623038367389</v>
      </c>
      <c r="AE46" s="173">
        <v>197.61290104392145</v>
      </c>
      <c r="AF46" s="173">
        <v>557.14950143304804</v>
      </c>
      <c r="AG46" s="173">
        <v>259.10372649159086</v>
      </c>
      <c r="AH46" s="173">
        <v>259.03344731004051</v>
      </c>
      <c r="AI46" s="173">
        <v>322.91138012799212</v>
      </c>
      <c r="AJ46" s="173">
        <v>160.56219630204697</v>
      </c>
      <c r="AK46" s="173">
        <v>36.959813906507108</v>
      </c>
      <c r="AL46" s="173">
        <v>57.624763330711041</v>
      </c>
      <c r="AM46" s="173">
        <v>147.45331065195035</v>
      </c>
      <c r="AN46" s="173">
        <v>223.79375964341165</v>
      </c>
      <c r="AO46" s="173">
        <v>63.489454372198914</v>
      </c>
      <c r="AP46" s="173">
        <v>81.418558878561441</v>
      </c>
      <c r="AQ46" s="173">
        <v>63.44248263786988</v>
      </c>
      <c r="AR46" s="173">
        <v>75.389340019253837</v>
      </c>
      <c r="AS46" s="173">
        <v>73.5142166169706</v>
      </c>
      <c r="AT46" s="173">
        <v>56.721485351511689</v>
      </c>
      <c r="AU46" s="173">
        <v>306.52882224953333</v>
      </c>
      <c r="AV46" s="173">
        <v>31.546884557703763</v>
      </c>
      <c r="AW46" s="173">
        <v>105.45888727522251</v>
      </c>
      <c r="AX46" s="173">
        <v>36.909392428392124</v>
      </c>
      <c r="AY46" s="173">
        <v>81.786715969369965</v>
      </c>
      <c r="AZ46" s="173">
        <v>71.978042324901509</v>
      </c>
      <c r="BA46" s="173">
        <v>111.78653443511617</v>
      </c>
      <c r="BB46" s="173">
        <v>136.52832945637888</v>
      </c>
      <c r="BC46" s="173">
        <v>67.081050856645135</v>
      </c>
      <c r="BD46" s="173">
        <v>170.73579004034772</v>
      </c>
      <c r="BE46" s="173">
        <v>100.56860489686494</v>
      </c>
      <c r="BF46" s="173">
        <v>167.92150173672388</v>
      </c>
      <c r="BG46" s="173">
        <v>127.28512775617308</v>
      </c>
      <c r="BH46" s="173">
        <v>123.14144921613138</v>
      </c>
      <c r="BI46" s="173">
        <v>85.081915780224776</v>
      </c>
      <c r="BJ46" s="173">
        <v>249.9994863704114</v>
      </c>
      <c r="BK46" s="173">
        <v>94.451681822888276</v>
      </c>
      <c r="BL46" s="173">
        <v>201.94867318455852</v>
      </c>
      <c r="BM46" s="173">
        <v>274.55738162226066</v>
      </c>
      <c r="BN46" s="173">
        <v>129.00620443411086</v>
      </c>
      <c r="BO46" s="173">
        <v>96.686351372697942</v>
      </c>
      <c r="BP46" s="173">
        <v>105.9364272180419</v>
      </c>
      <c r="BQ46" s="173">
        <v>99.656152772172433</v>
      </c>
      <c r="BR46" s="173">
        <v>91.92254377863695</v>
      </c>
      <c r="BS46" s="173">
        <v>136.65738585040842</v>
      </c>
      <c r="BT46" s="173">
        <v>120.60549685801112</v>
      </c>
      <c r="BU46" s="173">
        <v>97.157820910466796</v>
      </c>
      <c r="BV46" s="173">
        <v>115.14306905191842</v>
      </c>
      <c r="BW46" s="173">
        <v>339.65733920159158</v>
      </c>
      <c r="BX46" s="173">
        <v>156.34242811204581</v>
      </c>
      <c r="BY46" s="173">
        <v>152.0535870225761</v>
      </c>
      <c r="BZ46" s="173">
        <v>247.22458317668753</v>
      </c>
      <c r="CA46" s="173">
        <v>433.72123648172447</v>
      </c>
      <c r="CB46" s="173">
        <v>177.48651374952559</v>
      </c>
      <c r="CC46" s="173">
        <v>85.300878603362335</v>
      </c>
      <c r="CD46" s="173">
        <v>208.04124925050061</v>
      </c>
      <c r="CE46" s="173">
        <v>105.126104107007</v>
      </c>
      <c r="CF46" s="173">
        <v>138.07654917191553</v>
      </c>
      <c r="CG46" s="173">
        <v>214.44806809540481</v>
      </c>
      <c r="CH46" s="173">
        <v>95.607166014212154</v>
      </c>
      <c r="CI46" s="173">
        <v>77.634710920198586</v>
      </c>
      <c r="CJ46" s="173">
        <v>159.33968316613959</v>
      </c>
    </row>
    <row r="47" spans="1:249" s="12" customFormat="1" ht="15.75" customHeight="1" x14ac:dyDescent="0.2">
      <c r="A47" s="118" t="s">
        <v>116</v>
      </c>
      <c r="B47" s="119">
        <v>2841</v>
      </c>
      <c r="C47" s="120" t="s">
        <v>130</v>
      </c>
      <c r="D47" s="174">
        <v>20.794772076367359</v>
      </c>
      <c r="E47" s="174">
        <v>21.234389036173152</v>
      </c>
      <c r="F47" s="174">
        <v>21.551053090912141</v>
      </c>
      <c r="G47" s="174">
        <v>22.395049505016267</v>
      </c>
      <c r="H47" s="174">
        <v>22.798373550767753</v>
      </c>
      <c r="I47" s="174">
        <v>23.369647912315195</v>
      </c>
      <c r="J47" s="174">
        <v>25.414456507330986</v>
      </c>
      <c r="K47" s="174">
        <v>25.419993616159108</v>
      </c>
      <c r="L47" s="174">
        <v>21.625684587366951</v>
      </c>
      <c r="M47" s="174">
        <v>24.72015521017299</v>
      </c>
      <c r="N47" s="174">
        <v>22.217940331368979</v>
      </c>
      <c r="O47" s="174">
        <v>22.131192157373842</v>
      </c>
      <c r="P47" s="174">
        <v>19.340930537946573</v>
      </c>
      <c r="Q47" s="174">
        <v>22.715210905900328</v>
      </c>
      <c r="R47" s="174">
        <v>24.468710612272979</v>
      </c>
      <c r="S47" s="174">
        <v>26.861803726258998</v>
      </c>
      <c r="T47" s="174">
        <v>28.829915694481219</v>
      </c>
      <c r="U47" s="174">
        <v>29.391436246113489</v>
      </c>
      <c r="V47" s="174">
        <v>30.221216206544092</v>
      </c>
      <c r="W47" s="174">
        <v>33.615435778435646</v>
      </c>
      <c r="X47" s="174">
        <v>37.445649697917212</v>
      </c>
      <c r="Y47" s="174">
        <v>36.396594461526696</v>
      </c>
      <c r="Z47" s="174">
        <v>36.879644484673129</v>
      </c>
      <c r="AA47" s="174">
        <v>42.058168905718652</v>
      </c>
      <c r="AB47" s="174">
        <v>41.401460372964543</v>
      </c>
      <c r="AC47" s="174">
        <v>48.487082374764547</v>
      </c>
      <c r="AD47" s="174">
        <v>51.196523225866287</v>
      </c>
      <c r="AE47" s="174">
        <v>50.03457995161542</v>
      </c>
      <c r="AF47" s="174">
        <v>54.631596518528411</v>
      </c>
      <c r="AG47" s="174">
        <v>51.695268763239753</v>
      </c>
      <c r="AH47" s="174">
        <v>81.527682163425112</v>
      </c>
      <c r="AI47" s="174">
        <v>90.062499270561929</v>
      </c>
      <c r="AJ47" s="174">
        <v>90.761681207908765</v>
      </c>
      <c r="AK47" s="174">
        <v>88.840772705113991</v>
      </c>
      <c r="AL47" s="174">
        <v>100.32026966609931</v>
      </c>
      <c r="AM47" s="174">
        <v>102.49377278367903</v>
      </c>
      <c r="AN47" s="174">
        <v>90.466010112597033</v>
      </c>
      <c r="AO47" s="174">
        <v>96.089409183213093</v>
      </c>
      <c r="AP47" s="174">
        <v>99.939983224643498</v>
      </c>
      <c r="AQ47" s="174">
        <v>100.56119385449121</v>
      </c>
      <c r="AR47" s="174">
        <v>96.112532861006102</v>
      </c>
      <c r="AS47" s="174">
        <v>101.22500008672411</v>
      </c>
      <c r="AT47" s="174">
        <v>101.46794591227138</v>
      </c>
      <c r="AU47" s="174">
        <v>98.965272787381934</v>
      </c>
      <c r="AV47" s="174">
        <v>105.71704670574584</v>
      </c>
      <c r="AW47" s="174">
        <v>100.58018980056858</v>
      </c>
      <c r="AX47" s="174">
        <v>104.3417554719553</v>
      </c>
      <c r="AY47" s="174">
        <v>104.53365999940203</v>
      </c>
      <c r="AZ47" s="174">
        <v>90.45432935298507</v>
      </c>
      <c r="BA47" s="174">
        <v>96.767609351908973</v>
      </c>
      <c r="BB47" s="174">
        <v>93.815774161291912</v>
      </c>
      <c r="BC47" s="174">
        <v>95.822030196304624</v>
      </c>
      <c r="BD47" s="174">
        <v>100.35169184818335</v>
      </c>
      <c r="BE47" s="174">
        <v>92.96237322410272</v>
      </c>
      <c r="BF47" s="174">
        <v>96.504410657640406</v>
      </c>
      <c r="BG47" s="174">
        <v>98.658052343584799</v>
      </c>
      <c r="BH47" s="174">
        <v>99.73432429251973</v>
      </c>
      <c r="BI47" s="174">
        <v>106.21648002318223</v>
      </c>
      <c r="BJ47" s="174">
        <v>97.802248093304428</v>
      </c>
      <c r="BK47" s="174">
        <v>120.854356228206</v>
      </c>
      <c r="BL47" s="174">
        <v>105.24435513323553</v>
      </c>
      <c r="BM47" s="174">
        <v>99.804465072873128</v>
      </c>
      <c r="BN47" s="174">
        <v>95.635381712873794</v>
      </c>
      <c r="BO47" s="174">
        <v>99.943129731225866</v>
      </c>
      <c r="BP47" s="174">
        <v>102.17758432460506</v>
      </c>
      <c r="BQ47" s="174">
        <v>99.679029684830667</v>
      </c>
      <c r="BR47" s="174">
        <v>99.465117334123107</v>
      </c>
      <c r="BS47" s="174">
        <v>94.922856245764351</v>
      </c>
      <c r="BT47" s="174">
        <v>108.70781367307865</v>
      </c>
      <c r="BU47" s="174">
        <v>107.5096112402903</v>
      </c>
      <c r="BV47" s="174">
        <v>97.27654345784299</v>
      </c>
      <c r="BW47" s="174">
        <v>116.90019103108983</v>
      </c>
      <c r="BX47" s="174">
        <v>92.175362764917423</v>
      </c>
      <c r="BY47" s="174">
        <v>97.907569907250917</v>
      </c>
      <c r="BZ47" s="174">
        <v>110.15113339155303</v>
      </c>
      <c r="CA47" s="174">
        <v>99.055651766152891</v>
      </c>
      <c r="CB47" s="174">
        <v>95.912410296092716</v>
      </c>
      <c r="CC47" s="174">
        <v>105.96758770327466</v>
      </c>
      <c r="CD47" s="174">
        <v>105.25844746654506</v>
      </c>
      <c r="CE47" s="174">
        <v>96.895482367487475</v>
      </c>
      <c r="CF47" s="174">
        <v>101.86823489306597</v>
      </c>
      <c r="CG47" s="174">
        <v>103.47149898538544</v>
      </c>
      <c r="CH47" s="174">
        <v>108.00844591473364</v>
      </c>
      <c r="CI47" s="174">
        <v>122.59896106293017</v>
      </c>
      <c r="CJ47" s="174">
        <v>96.895472907659951</v>
      </c>
    </row>
    <row r="48" spans="1:249" s="12" customFormat="1" ht="15.75" customHeight="1" x14ac:dyDescent="0.2">
      <c r="A48" s="115" t="s">
        <v>116</v>
      </c>
      <c r="B48" s="116">
        <v>2842</v>
      </c>
      <c r="C48" s="117" t="s">
        <v>288</v>
      </c>
      <c r="D48" s="173">
        <v>237.43934940057136</v>
      </c>
      <c r="E48" s="173">
        <v>264.98482101393461</v>
      </c>
      <c r="F48" s="173">
        <v>254.66410342160773</v>
      </c>
      <c r="G48" s="173">
        <v>309.73226430200486</v>
      </c>
      <c r="H48" s="173">
        <v>187.03067730398078</v>
      </c>
      <c r="I48" s="173">
        <v>233.32854328746987</v>
      </c>
      <c r="J48" s="173">
        <v>309.91628021854467</v>
      </c>
      <c r="K48" s="173">
        <v>240.1136638248264</v>
      </c>
      <c r="L48" s="173">
        <v>202.16506007734293</v>
      </c>
      <c r="M48" s="173">
        <v>171.18149704773558</v>
      </c>
      <c r="N48" s="173">
        <v>195.5201434097379</v>
      </c>
      <c r="O48" s="173">
        <v>183.28546964088989</v>
      </c>
      <c r="P48" s="173">
        <v>119.11080635359556</v>
      </c>
      <c r="Q48" s="173">
        <v>135.88310486233141</v>
      </c>
      <c r="R48" s="173">
        <v>156.31088569415573</v>
      </c>
      <c r="S48" s="173">
        <v>167.86106815256773</v>
      </c>
      <c r="T48" s="173">
        <v>135.18298939949062</v>
      </c>
      <c r="U48" s="173">
        <v>156.86544668180579</v>
      </c>
      <c r="V48" s="173">
        <v>195.40814017206537</v>
      </c>
      <c r="W48" s="173">
        <v>181.8112570903308</v>
      </c>
      <c r="X48" s="173">
        <v>181.64590603743071</v>
      </c>
      <c r="Y48" s="173">
        <v>188.35539881891373</v>
      </c>
      <c r="Z48" s="173">
        <v>193.42205786658647</v>
      </c>
      <c r="AA48" s="173">
        <v>189.79029810145667</v>
      </c>
      <c r="AB48" s="173">
        <v>119.5000908778959</v>
      </c>
      <c r="AC48" s="173">
        <v>149.44497620410843</v>
      </c>
      <c r="AD48" s="173">
        <v>158.5465430725128</v>
      </c>
      <c r="AE48" s="173">
        <v>257.05976808467653</v>
      </c>
      <c r="AF48" s="173">
        <v>120.75340774967798</v>
      </c>
      <c r="AG48" s="173">
        <v>55.380848972533556</v>
      </c>
      <c r="AH48" s="173">
        <v>36.008249579355329</v>
      </c>
      <c r="AI48" s="173">
        <v>80.088935559619017</v>
      </c>
      <c r="AJ48" s="173">
        <v>55.75008376120396</v>
      </c>
      <c r="AK48" s="173">
        <v>64.982660418966859</v>
      </c>
      <c r="AL48" s="173">
        <v>76.973386394986704</v>
      </c>
      <c r="AM48" s="173">
        <v>212.80958761941369</v>
      </c>
      <c r="AN48" s="173">
        <v>45.547917878466293</v>
      </c>
      <c r="AO48" s="173">
        <v>51.377422430307284</v>
      </c>
      <c r="AP48" s="173">
        <v>73.425962766518936</v>
      </c>
      <c r="AQ48" s="173">
        <v>94.166297863204377</v>
      </c>
      <c r="AR48" s="173">
        <v>80.851814679563276</v>
      </c>
      <c r="AS48" s="173">
        <v>102.6710812715385</v>
      </c>
      <c r="AT48" s="173">
        <v>140.84614854066081</v>
      </c>
      <c r="AU48" s="173">
        <v>152.61976265442698</v>
      </c>
      <c r="AV48" s="173">
        <v>130.52298135867088</v>
      </c>
      <c r="AW48" s="173">
        <v>99.826642723413954</v>
      </c>
      <c r="AX48" s="173">
        <v>99.40501164912628</v>
      </c>
      <c r="AY48" s="173">
        <v>128.73895618410245</v>
      </c>
      <c r="AZ48" s="173">
        <v>104.1983747067178</v>
      </c>
      <c r="BA48" s="173">
        <v>97.977972761651884</v>
      </c>
      <c r="BB48" s="173">
        <v>93.764340077336144</v>
      </c>
      <c r="BC48" s="173">
        <v>96.452594739155984</v>
      </c>
      <c r="BD48" s="173">
        <v>85.824069625968264</v>
      </c>
      <c r="BE48" s="173">
        <v>95.761321285568044</v>
      </c>
      <c r="BF48" s="173">
        <v>109.56304466502067</v>
      </c>
      <c r="BG48" s="173">
        <v>123.9498415170261</v>
      </c>
      <c r="BH48" s="173">
        <v>139.46479348594517</v>
      </c>
      <c r="BI48" s="173">
        <v>131.97936065948491</v>
      </c>
      <c r="BJ48" s="173">
        <v>116.82459425387914</v>
      </c>
      <c r="BK48" s="173">
        <v>289.85863222034453</v>
      </c>
      <c r="BL48" s="173">
        <v>147.55221313803776</v>
      </c>
      <c r="BM48" s="173">
        <v>149.91142718981843</v>
      </c>
      <c r="BN48" s="173">
        <v>134.35431943119605</v>
      </c>
      <c r="BO48" s="173">
        <v>140.39075113928604</v>
      </c>
      <c r="BP48" s="173">
        <v>119.31999019997481</v>
      </c>
      <c r="BQ48" s="173">
        <v>105.14987681045432</v>
      </c>
      <c r="BR48" s="173">
        <v>118.37795492165755</v>
      </c>
      <c r="BS48" s="173">
        <v>123.0070350731615</v>
      </c>
      <c r="BT48" s="173">
        <v>108.62121720702396</v>
      </c>
      <c r="BU48" s="173">
        <v>118.64276579082032</v>
      </c>
      <c r="BV48" s="173">
        <v>108.78441112079209</v>
      </c>
      <c r="BW48" s="173">
        <v>258.45101982785377</v>
      </c>
      <c r="BX48" s="173">
        <v>135.82562422633364</v>
      </c>
      <c r="BY48" s="173">
        <v>153.67559643978436</v>
      </c>
      <c r="BZ48" s="173">
        <v>157.96386618974387</v>
      </c>
      <c r="CA48" s="173">
        <v>126.29698209333908</v>
      </c>
      <c r="CB48" s="173">
        <v>142.34703998657821</v>
      </c>
      <c r="CC48" s="173">
        <v>126.48983674505152</v>
      </c>
      <c r="CD48" s="173">
        <v>129.84666854096409</v>
      </c>
      <c r="CE48" s="173">
        <v>134.52942121352112</v>
      </c>
      <c r="CF48" s="173">
        <v>129.1810276265729</v>
      </c>
      <c r="CG48" s="173">
        <v>134.43273797099928</v>
      </c>
      <c r="CH48" s="173">
        <v>151.36409795239371</v>
      </c>
      <c r="CI48" s="173">
        <v>348.14180551041648</v>
      </c>
      <c r="CJ48" s="173">
        <v>154.71262255801796</v>
      </c>
    </row>
    <row r="49" spans="1:249" s="12" customFormat="1" ht="15.75" customHeight="1" x14ac:dyDescent="0.2">
      <c r="A49" s="118" t="s">
        <v>116</v>
      </c>
      <c r="B49" s="119">
        <v>2843</v>
      </c>
      <c r="C49" s="120" t="s">
        <v>136</v>
      </c>
      <c r="D49" s="174">
        <v>54.846371702677807</v>
      </c>
      <c r="E49" s="174">
        <v>60.112749054633937</v>
      </c>
      <c r="F49" s="174">
        <v>65.466722247580705</v>
      </c>
      <c r="G49" s="174">
        <v>54.646426805989314</v>
      </c>
      <c r="H49" s="174">
        <v>57.887142564186831</v>
      </c>
      <c r="I49" s="174">
        <v>60.475488527973688</v>
      </c>
      <c r="J49" s="174">
        <v>61.73843321241003</v>
      </c>
      <c r="K49" s="174">
        <v>53.132463504350156</v>
      </c>
      <c r="L49" s="174">
        <v>39.432031517437572</v>
      </c>
      <c r="M49" s="174">
        <v>31.0137985120496</v>
      </c>
      <c r="N49" s="174">
        <v>34.227764437165533</v>
      </c>
      <c r="O49" s="174">
        <v>29.663282485476739</v>
      </c>
      <c r="P49" s="174">
        <v>28.563214551749166</v>
      </c>
      <c r="Q49" s="174">
        <v>35.771938312260467</v>
      </c>
      <c r="R49" s="174">
        <v>33.576426999879871</v>
      </c>
      <c r="S49" s="174">
        <v>33.128815555168387</v>
      </c>
      <c r="T49" s="174">
        <v>37.51672002646135</v>
      </c>
      <c r="U49" s="174">
        <v>33.691563700836554</v>
      </c>
      <c r="V49" s="174">
        <v>35.477593449465317</v>
      </c>
      <c r="W49" s="174">
        <v>33.209344609979254</v>
      </c>
      <c r="X49" s="174">
        <v>38.853724252080433</v>
      </c>
      <c r="Y49" s="174">
        <v>44.759273813625811</v>
      </c>
      <c r="Z49" s="174">
        <v>39.820382002353206</v>
      </c>
      <c r="AA49" s="174">
        <v>39.123640696843687</v>
      </c>
      <c r="AB49" s="174">
        <v>42.337794596529641</v>
      </c>
      <c r="AC49" s="174">
        <v>39.212191522310533</v>
      </c>
      <c r="AD49" s="174">
        <v>46.804358351132507</v>
      </c>
      <c r="AE49" s="174">
        <v>49.245667122766228</v>
      </c>
      <c r="AF49" s="174">
        <v>48.364622083531025</v>
      </c>
      <c r="AG49" s="174">
        <v>49.209606768971007</v>
      </c>
      <c r="AH49" s="174">
        <v>38.64892445947838</v>
      </c>
      <c r="AI49" s="174">
        <v>51.997092206795045</v>
      </c>
      <c r="AJ49" s="174">
        <v>46.173250464630563</v>
      </c>
      <c r="AK49" s="174">
        <v>47.202277662690165</v>
      </c>
      <c r="AL49" s="174">
        <v>58.550069263240005</v>
      </c>
      <c r="AM49" s="174">
        <v>78.185896688031534</v>
      </c>
      <c r="AN49" s="174">
        <v>86.015340736801306</v>
      </c>
      <c r="AO49" s="174">
        <v>91.307226868714778</v>
      </c>
      <c r="AP49" s="174">
        <v>105.38284763514444</v>
      </c>
      <c r="AQ49" s="174">
        <v>98.566643498078804</v>
      </c>
      <c r="AR49" s="174">
        <v>124.85237324504345</v>
      </c>
      <c r="AS49" s="174">
        <v>108.19879221260508</v>
      </c>
      <c r="AT49" s="174">
        <v>89.530443985788935</v>
      </c>
      <c r="AU49" s="174">
        <v>88.863216274337162</v>
      </c>
      <c r="AV49" s="174">
        <v>106.88000594905122</v>
      </c>
      <c r="AW49" s="174">
        <v>116.40355204239088</v>
      </c>
      <c r="AX49" s="174">
        <v>84.735138327364396</v>
      </c>
      <c r="AY49" s="174">
        <v>99.264419224679585</v>
      </c>
      <c r="AZ49" s="174">
        <v>74.574193031559972</v>
      </c>
      <c r="BA49" s="174">
        <v>83.086902503525465</v>
      </c>
      <c r="BB49" s="174">
        <v>99.61941072548305</v>
      </c>
      <c r="BC49" s="174">
        <v>95.322898467973062</v>
      </c>
      <c r="BD49" s="174">
        <v>89.327509944184129</v>
      </c>
      <c r="BE49" s="174">
        <v>89.391057645314277</v>
      </c>
      <c r="BF49" s="174">
        <v>78.639087480961223</v>
      </c>
      <c r="BG49" s="174">
        <v>90.539254583954829</v>
      </c>
      <c r="BH49" s="174">
        <v>77.757200203681421</v>
      </c>
      <c r="BI49" s="174">
        <v>87.0913996608449</v>
      </c>
      <c r="BJ49" s="174">
        <v>109.05295497483098</v>
      </c>
      <c r="BK49" s="174">
        <v>97.884053545512089</v>
      </c>
      <c r="BL49" s="174">
        <v>82.066623758890827</v>
      </c>
      <c r="BM49" s="174">
        <v>81.302009709281151</v>
      </c>
      <c r="BN49" s="174">
        <v>101.83814046358697</v>
      </c>
      <c r="BO49" s="174">
        <v>113.34305544760848</v>
      </c>
      <c r="BP49" s="174">
        <v>114.7990259088966</v>
      </c>
      <c r="BQ49" s="174">
        <v>79.188571625717017</v>
      </c>
      <c r="BR49" s="174">
        <v>81.69796363519086</v>
      </c>
      <c r="BS49" s="174">
        <v>88.967319435663981</v>
      </c>
      <c r="BT49" s="174">
        <v>100.93601019184995</v>
      </c>
      <c r="BU49" s="174">
        <v>97.394383183066509</v>
      </c>
      <c r="BV49" s="174">
        <v>91.61793399914437</v>
      </c>
      <c r="BW49" s="174">
        <v>93.433750684663238</v>
      </c>
      <c r="BX49" s="174">
        <v>99.528670443779404</v>
      </c>
      <c r="BY49" s="174">
        <v>82.333895081875568</v>
      </c>
      <c r="BZ49" s="174">
        <v>95.408338872839863</v>
      </c>
      <c r="CA49" s="174">
        <v>100.90270577860656</v>
      </c>
      <c r="CB49" s="174">
        <v>102.44888439814738</v>
      </c>
      <c r="CC49" s="174">
        <v>90.240687916699414</v>
      </c>
      <c r="CD49" s="174">
        <v>102.09441715143144</v>
      </c>
      <c r="CE49" s="174">
        <v>105.70937985452548</v>
      </c>
      <c r="CF49" s="174">
        <v>106.47464310576702</v>
      </c>
      <c r="CG49" s="174">
        <v>112.15499600436993</v>
      </c>
      <c r="CH49" s="174">
        <v>119.78202696625092</v>
      </c>
      <c r="CI49" s="174">
        <v>127.61501578405652</v>
      </c>
      <c r="CJ49" s="174">
        <v>71.704951123904593</v>
      </c>
    </row>
    <row r="50" spans="1:249" s="12" customFormat="1" ht="15.75" customHeight="1" x14ac:dyDescent="0.2">
      <c r="A50" s="177" t="s">
        <v>116</v>
      </c>
      <c r="B50" s="178">
        <v>2844</v>
      </c>
      <c r="C50" s="179" t="s">
        <v>135</v>
      </c>
      <c r="D50" s="180">
        <v>346.84018399475553</v>
      </c>
      <c r="E50" s="180">
        <v>312.3791306746682</v>
      </c>
      <c r="F50" s="180">
        <v>239.33012346132631</v>
      </c>
      <c r="G50" s="180">
        <v>413.50243015156923</v>
      </c>
      <c r="H50" s="180">
        <v>224.46388234988302</v>
      </c>
      <c r="I50" s="180">
        <v>228.33608381167804</v>
      </c>
      <c r="J50" s="180">
        <v>281.11909170718326</v>
      </c>
      <c r="K50" s="180">
        <v>303.58478585956561</v>
      </c>
      <c r="L50" s="180">
        <v>239.79947546037991</v>
      </c>
      <c r="M50" s="180">
        <v>241.78751626714669</v>
      </c>
      <c r="N50" s="180">
        <v>228.12185676796622</v>
      </c>
      <c r="O50" s="180">
        <v>328.99070358853561</v>
      </c>
      <c r="P50" s="180">
        <v>213.53357639708713</v>
      </c>
      <c r="Q50" s="180">
        <v>204.13565870372204</v>
      </c>
      <c r="R50" s="180">
        <v>201.70287742447027</v>
      </c>
      <c r="S50" s="180">
        <v>290.47936176703092</v>
      </c>
      <c r="T50" s="180">
        <v>247.44963009524756</v>
      </c>
      <c r="U50" s="180">
        <v>277.89310166299276</v>
      </c>
      <c r="V50" s="180">
        <v>253.61135028573716</v>
      </c>
      <c r="W50" s="180">
        <v>331.6035342492649</v>
      </c>
      <c r="X50" s="180">
        <v>221.22617185122914</v>
      </c>
      <c r="Y50" s="180">
        <v>278.1818130107178</v>
      </c>
      <c r="Z50" s="180">
        <v>235.10280408971315</v>
      </c>
      <c r="AA50" s="180">
        <v>264.83373228221836</v>
      </c>
      <c r="AB50" s="180">
        <v>232.81072358263413</v>
      </c>
      <c r="AC50" s="180">
        <v>249.24317121002329</v>
      </c>
      <c r="AD50" s="180">
        <v>222.49302000126994</v>
      </c>
      <c r="AE50" s="180">
        <v>361.66600940426548</v>
      </c>
      <c r="AF50" s="180">
        <v>241.82536152545197</v>
      </c>
      <c r="AG50" s="180">
        <v>300.62052269524975</v>
      </c>
      <c r="AH50" s="180">
        <v>271.62539010193808</v>
      </c>
      <c r="AI50" s="180">
        <v>313.02012578988905</v>
      </c>
      <c r="AJ50" s="180">
        <v>350.97838226499215</v>
      </c>
      <c r="AK50" s="180">
        <v>399.90553806466778</v>
      </c>
      <c r="AL50" s="180">
        <v>259.01686030300181</v>
      </c>
      <c r="AM50" s="180">
        <v>398.90800040369794</v>
      </c>
      <c r="AN50" s="180">
        <v>91.611555278460045</v>
      </c>
      <c r="AO50" s="180">
        <v>74.79281963937116</v>
      </c>
      <c r="AP50" s="180">
        <v>101.44852689710902</v>
      </c>
      <c r="AQ50" s="180">
        <v>115.41091180196747</v>
      </c>
      <c r="AR50" s="180">
        <v>85.629618454722007</v>
      </c>
      <c r="AS50" s="180">
        <v>112.39177216337694</v>
      </c>
      <c r="AT50" s="180">
        <v>114.00893588712569</v>
      </c>
      <c r="AU50" s="180">
        <v>94.344675591922595</v>
      </c>
      <c r="AV50" s="180">
        <v>96.944566269576754</v>
      </c>
      <c r="AW50" s="180">
        <v>94.142073383539113</v>
      </c>
      <c r="AX50" s="180">
        <v>82.969463576672879</v>
      </c>
      <c r="AY50" s="180">
        <v>136.30508105615627</v>
      </c>
      <c r="AZ50" s="180">
        <v>73.393983975612571</v>
      </c>
      <c r="BA50" s="180">
        <v>73.354215540017549</v>
      </c>
      <c r="BB50" s="180">
        <v>89.903935219264653</v>
      </c>
      <c r="BC50" s="180">
        <v>85.376076123608115</v>
      </c>
      <c r="BD50" s="180">
        <v>79.276804559774945</v>
      </c>
      <c r="BE50" s="180">
        <v>91.775207016023941</v>
      </c>
      <c r="BF50" s="180">
        <v>92.373588560655818</v>
      </c>
      <c r="BG50" s="180">
        <v>87.914850888712962</v>
      </c>
      <c r="BH50" s="180">
        <v>94.20751591872984</v>
      </c>
      <c r="BI50" s="180">
        <v>90.171319740256493</v>
      </c>
      <c r="BJ50" s="180">
        <v>95.184140138173447</v>
      </c>
      <c r="BK50" s="180">
        <v>112.43461461278044</v>
      </c>
      <c r="BL50" s="180">
        <v>89.662210296311201</v>
      </c>
      <c r="BM50" s="180">
        <v>88.517427342099737</v>
      </c>
      <c r="BN50" s="180">
        <v>119.32944627549058</v>
      </c>
      <c r="BO50" s="180">
        <v>97.756139493542321</v>
      </c>
      <c r="BP50" s="180">
        <v>101.58572133551542</v>
      </c>
      <c r="BQ50" s="180">
        <v>107.19671955119397</v>
      </c>
      <c r="BR50" s="180">
        <v>105.80781592725977</v>
      </c>
      <c r="BS50" s="180">
        <v>97.172826808981043</v>
      </c>
      <c r="BT50" s="180">
        <v>96.514590125851001</v>
      </c>
      <c r="BU50" s="180">
        <v>97.837545848918836</v>
      </c>
      <c r="BV50" s="180">
        <v>93.789056947514609</v>
      </c>
      <c r="BW50" s="180">
        <v>122.68569232978155</v>
      </c>
      <c r="BX50" s="180">
        <v>120.08627066584536</v>
      </c>
      <c r="BY50" s="180">
        <v>88.641581325802605</v>
      </c>
      <c r="BZ50" s="180">
        <v>101.59212022948394</v>
      </c>
      <c r="CA50" s="180">
        <v>108.03573160366302</v>
      </c>
      <c r="CB50" s="180">
        <v>102.49182441148497</v>
      </c>
      <c r="CC50" s="180">
        <v>133.96604618719846</v>
      </c>
      <c r="CD50" s="180">
        <v>108.80680567914884</v>
      </c>
      <c r="CE50" s="180">
        <v>108.18367853844309</v>
      </c>
      <c r="CF50" s="180">
        <v>114.14286120229013</v>
      </c>
      <c r="CG50" s="180">
        <v>115.65660946581337</v>
      </c>
      <c r="CH50" s="180">
        <v>100.02508925494109</v>
      </c>
      <c r="CI50" s="180">
        <v>149.54410321251433</v>
      </c>
      <c r="CJ50" s="180">
        <v>109.84990421166718</v>
      </c>
    </row>
    <row r="51" spans="1:249" x14ac:dyDescent="0.25">
      <c r="A51" s="121"/>
      <c r="B51" s="121"/>
      <c r="C51" s="121"/>
      <c r="D51" s="138"/>
      <c r="E51" s="138"/>
      <c r="F51" s="138"/>
      <c r="G51" s="138"/>
      <c r="H51" s="138"/>
      <c r="I51" s="138"/>
      <c r="J51" s="138"/>
      <c r="K51" s="138"/>
      <c r="L51" s="138"/>
      <c r="M51" s="138"/>
      <c r="N51" s="138"/>
      <c r="O51" s="138"/>
      <c r="P51" s="138"/>
      <c r="Q51" s="138"/>
      <c r="R51" s="138"/>
      <c r="S51" s="138"/>
      <c r="T51" s="138"/>
      <c r="U51" s="138"/>
      <c r="V51" s="138"/>
      <c r="W51" s="138"/>
      <c r="X51" s="138"/>
      <c r="Y51" s="138"/>
      <c r="Z51" s="138"/>
      <c r="AA51" s="138"/>
      <c r="AB51" s="138"/>
      <c r="AC51" s="138"/>
      <c r="AD51" s="138"/>
      <c r="AE51" s="138"/>
      <c r="AF51" s="138"/>
      <c r="AG51" s="138"/>
      <c r="AH51" s="138"/>
      <c r="AI51" s="138"/>
      <c r="AJ51" s="138"/>
      <c r="AK51" s="138"/>
      <c r="AL51" s="138"/>
      <c r="AM51" s="138"/>
      <c r="AN51" s="138"/>
      <c r="AO51" s="138"/>
      <c r="AP51" s="138"/>
      <c r="AQ51" s="138"/>
      <c r="AR51" s="138"/>
      <c r="AS51" s="138"/>
      <c r="AT51" s="138"/>
      <c r="AU51" s="138"/>
      <c r="AV51" s="138"/>
      <c r="AW51" s="138"/>
      <c r="AX51" s="138"/>
      <c r="AY51" s="138"/>
      <c r="AZ51" s="138"/>
      <c r="BA51" s="138"/>
      <c r="BB51" s="138"/>
    </row>
    <row r="52" spans="1:249" x14ac:dyDescent="0.25">
      <c r="A52" s="39" t="s">
        <v>47</v>
      </c>
      <c r="B52" s="73"/>
      <c r="C52" s="73"/>
      <c r="D52" s="166"/>
      <c r="E52" s="166"/>
      <c r="F52" s="166"/>
      <c r="G52" s="166"/>
      <c r="H52" s="166"/>
      <c r="I52" s="166"/>
      <c r="J52" s="166"/>
      <c r="K52" s="166"/>
      <c r="L52" s="166"/>
      <c r="M52" s="166"/>
      <c r="N52" s="163"/>
    </row>
    <row r="53" spans="1:249" x14ac:dyDescent="0.25">
      <c r="A53" s="210" t="s">
        <v>48</v>
      </c>
      <c r="B53" s="74"/>
      <c r="C53" s="74"/>
      <c r="N53" s="164"/>
    </row>
    <row r="54" spans="1:249" x14ac:dyDescent="0.25">
      <c r="A54" s="184" t="s">
        <v>89</v>
      </c>
      <c r="B54" s="74"/>
      <c r="C54" s="74"/>
      <c r="N54" s="164"/>
    </row>
    <row r="55" spans="1:249" x14ac:dyDescent="0.25">
      <c r="A55" s="185" t="s">
        <v>90</v>
      </c>
      <c r="B55" s="74"/>
      <c r="C55" s="74"/>
      <c r="N55" s="164"/>
    </row>
    <row r="56" spans="1:249" s="122" customFormat="1" x14ac:dyDescent="0.2">
      <c r="A56" s="109" t="s">
        <v>66</v>
      </c>
      <c r="B56" s="75"/>
      <c r="C56" s="75"/>
      <c r="D56" s="133"/>
      <c r="E56" s="133"/>
      <c r="F56" s="133"/>
      <c r="G56" s="133"/>
      <c r="H56" s="133"/>
      <c r="I56" s="133"/>
      <c r="J56" s="133"/>
      <c r="K56" s="133"/>
      <c r="L56" s="133"/>
      <c r="M56" s="133"/>
      <c r="N56" s="164"/>
      <c r="O56" s="133"/>
      <c r="P56" s="133"/>
      <c r="Q56" s="133"/>
      <c r="R56" s="133"/>
      <c r="S56" s="133"/>
      <c r="T56" s="133"/>
      <c r="U56" s="133"/>
      <c r="V56" s="133"/>
      <c r="W56" s="133"/>
      <c r="X56" s="133"/>
      <c r="Y56" s="133"/>
      <c r="Z56" s="133"/>
      <c r="AA56" s="133"/>
      <c r="AB56" s="133"/>
      <c r="AC56" s="133"/>
      <c r="AD56" s="133"/>
      <c r="AE56" s="133"/>
      <c r="AF56" s="133"/>
      <c r="AG56" s="133"/>
      <c r="AH56" s="133"/>
      <c r="AI56" s="133"/>
      <c r="AJ56" s="133"/>
      <c r="AK56" s="133"/>
      <c r="AL56" s="133"/>
      <c r="AM56" s="133"/>
      <c r="AN56" s="133"/>
      <c r="AO56" s="133"/>
      <c r="AP56" s="133"/>
      <c r="AQ56" s="133"/>
      <c r="AR56" s="133"/>
      <c r="AS56" s="133"/>
      <c r="AT56" s="133"/>
      <c r="AU56" s="133"/>
      <c r="AV56" s="133"/>
      <c r="AW56" s="133"/>
      <c r="AX56" s="133"/>
      <c r="AY56" s="133"/>
      <c r="AZ56" s="175"/>
      <c r="BA56" s="175"/>
      <c r="BB56" s="175"/>
      <c r="BC56" s="175"/>
      <c r="BD56" s="175"/>
      <c r="BE56" s="175"/>
      <c r="BF56" s="175"/>
      <c r="BG56" s="175"/>
      <c r="BH56" s="175"/>
      <c r="BI56" s="175"/>
      <c r="BJ56" s="175"/>
      <c r="BK56" s="175"/>
      <c r="BL56" s="175"/>
      <c r="BM56" s="175"/>
      <c r="BN56" s="175"/>
      <c r="BO56" s="175"/>
      <c r="BP56" s="175"/>
      <c r="BQ56" s="175"/>
      <c r="BR56" s="175"/>
      <c r="BS56" s="175"/>
      <c r="BT56" s="175"/>
      <c r="BU56" s="175"/>
      <c r="BV56" s="175"/>
      <c r="BW56" s="175"/>
      <c r="BX56" s="175"/>
      <c r="BY56" s="175"/>
      <c r="BZ56" s="175"/>
      <c r="CA56" s="175"/>
      <c r="CB56" s="175"/>
      <c r="CC56" s="175"/>
      <c r="CD56" s="175"/>
      <c r="CE56" s="175"/>
      <c r="CF56" s="175"/>
    </row>
    <row r="57" spans="1:249" x14ac:dyDescent="0.25">
      <c r="A57" s="182" t="s">
        <v>67</v>
      </c>
      <c r="B57" s="76"/>
      <c r="C57" s="76"/>
      <c r="N57" s="164"/>
      <c r="AZ57" s="175"/>
      <c r="BA57" s="175"/>
      <c r="BB57" s="175"/>
      <c r="BC57" s="175"/>
      <c r="BD57" s="175"/>
      <c r="BE57" s="175"/>
      <c r="BF57" s="175"/>
      <c r="BG57" s="175"/>
      <c r="BH57" s="175"/>
      <c r="BI57" s="175"/>
      <c r="BJ57" s="175"/>
      <c r="BK57" s="175"/>
      <c r="BL57" s="175"/>
      <c r="BM57" s="175"/>
      <c r="BN57" s="175"/>
      <c r="BO57" s="175"/>
      <c r="BP57" s="175"/>
      <c r="BQ57" s="175"/>
      <c r="BR57" s="175"/>
      <c r="BS57" s="175"/>
      <c r="BT57" s="175"/>
      <c r="BU57" s="175"/>
      <c r="BV57" s="175"/>
      <c r="BW57" s="175"/>
      <c r="BX57" s="175"/>
      <c r="BY57" s="175"/>
      <c r="BZ57" s="175"/>
      <c r="CA57" s="175"/>
      <c r="CB57" s="175"/>
      <c r="CC57" s="175"/>
      <c r="CD57" s="175"/>
      <c r="CE57" s="175"/>
      <c r="CF57" s="175"/>
      <c r="CG57" s="122"/>
      <c r="CH57" s="122"/>
      <c r="CI57" s="122"/>
      <c r="CJ57" s="122"/>
      <c r="CK57" s="122"/>
      <c r="CL57" s="122"/>
      <c r="CM57" s="122"/>
      <c r="CN57" s="122"/>
      <c r="CO57" s="122"/>
      <c r="CP57" s="122"/>
      <c r="CQ57" s="122"/>
      <c r="CR57" s="122"/>
      <c r="CS57" s="122"/>
      <c r="CT57" s="122"/>
      <c r="CU57" s="122"/>
      <c r="CV57" s="122"/>
      <c r="CW57" s="122"/>
      <c r="CX57" s="122"/>
      <c r="CY57" s="122"/>
      <c r="CZ57" s="122"/>
      <c r="DA57" s="122"/>
      <c r="DB57" s="122"/>
      <c r="DC57" s="122"/>
      <c r="DD57" s="122"/>
      <c r="DE57" s="122"/>
      <c r="DF57" s="122"/>
      <c r="DG57" s="122"/>
      <c r="DH57" s="122"/>
      <c r="DI57" s="122"/>
      <c r="DJ57" s="122"/>
      <c r="DK57" s="122"/>
      <c r="DL57" s="122"/>
      <c r="DM57" s="122"/>
      <c r="DN57" s="122"/>
      <c r="DO57" s="122"/>
      <c r="DP57" s="122"/>
      <c r="DQ57" s="122"/>
      <c r="DR57" s="122"/>
      <c r="DS57" s="122"/>
      <c r="DT57" s="122"/>
      <c r="DU57" s="122"/>
      <c r="DV57" s="122"/>
      <c r="DW57" s="122"/>
      <c r="DX57" s="122"/>
      <c r="DY57" s="122"/>
      <c r="DZ57" s="122"/>
      <c r="EA57" s="122"/>
      <c r="EB57" s="122"/>
      <c r="EC57" s="122"/>
      <c r="ED57" s="122"/>
      <c r="EE57" s="122"/>
      <c r="EF57" s="122"/>
      <c r="EG57" s="122"/>
      <c r="EH57" s="122"/>
      <c r="EI57" s="122"/>
      <c r="EJ57" s="122"/>
      <c r="EK57" s="122"/>
      <c r="EL57" s="122"/>
      <c r="EM57" s="122"/>
      <c r="EN57" s="122"/>
      <c r="EO57" s="122"/>
      <c r="EP57" s="122"/>
      <c r="EQ57" s="122"/>
      <c r="ER57" s="122"/>
      <c r="ES57" s="122"/>
      <c r="ET57" s="122"/>
      <c r="EU57" s="122"/>
      <c r="EV57" s="122"/>
      <c r="EW57" s="122"/>
      <c r="EX57" s="122"/>
      <c r="EY57" s="122"/>
      <c r="EZ57" s="122"/>
      <c r="FA57" s="122"/>
      <c r="FB57" s="122"/>
      <c r="FC57" s="122"/>
      <c r="FD57" s="122"/>
      <c r="FE57" s="122"/>
      <c r="FF57" s="122"/>
      <c r="FG57" s="122"/>
      <c r="FH57" s="122"/>
      <c r="FI57" s="122"/>
      <c r="FJ57" s="122"/>
      <c r="FK57" s="122"/>
      <c r="FL57" s="122"/>
      <c r="FM57" s="122"/>
      <c r="FN57" s="122"/>
      <c r="FO57" s="122"/>
      <c r="FP57" s="122"/>
      <c r="FQ57" s="122"/>
      <c r="FR57" s="122"/>
      <c r="FS57" s="122"/>
      <c r="FT57" s="122"/>
      <c r="FU57" s="122"/>
      <c r="FV57" s="122"/>
      <c r="FW57" s="122"/>
      <c r="FX57" s="122"/>
      <c r="FY57" s="122"/>
      <c r="FZ57" s="122"/>
      <c r="GA57" s="122"/>
      <c r="GB57" s="122"/>
      <c r="GC57" s="122"/>
      <c r="GD57" s="122"/>
      <c r="GE57" s="122"/>
      <c r="GF57" s="122"/>
      <c r="GG57" s="122"/>
      <c r="GH57" s="122"/>
      <c r="GI57" s="122"/>
      <c r="GJ57" s="122"/>
      <c r="GK57" s="122"/>
      <c r="GL57" s="122"/>
      <c r="GM57" s="122"/>
      <c r="GN57" s="122"/>
      <c r="GO57" s="122"/>
      <c r="GP57" s="122"/>
      <c r="GQ57" s="122"/>
      <c r="GR57" s="122"/>
      <c r="GS57" s="122"/>
      <c r="GT57" s="122"/>
      <c r="GU57" s="122"/>
      <c r="GV57" s="122"/>
      <c r="GW57" s="122"/>
      <c r="GX57" s="122"/>
      <c r="GY57" s="122"/>
      <c r="GZ57" s="122"/>
      <c r="HA57" s="122"/>
      <c r="HB57" s="122"/>
      <c r="HC57" s="122"/>
      <c r="HD57" s="122"/>
      <c r="HE57" s="122"/>
      <c r="HF57" s="122"/>
      <c r="HG57" s="122"/>
      <c r="HH57" s="122"/>
      <c r="HI57" s="122"/>
      <c r="HJ57" s="122"/>
      <c r="HK57" s="122"/>
      <c r="HL57" s="122"/>
      <c r="HM57" s="122"/>
      <c r="HN57" s="122"/>
      <c r="HO57" s="122"/>
      <c r="HP57" s="122"/>
      <c r="HQ57" s="122"/>
      <c r="HR57" s="122"/>
      <c r="HS57" s="122"/>
      <c r="HT57" s="122"/>
      <c r="HU57" s="122"/>
      <c r="HV57" s="122"/>
      <c r="HW57" s="122"/>
      <c r="HX57" s="122"/>
      <c r="HY57" s="122"/>
      <c r="HZ57" s="122"/>
      <c r="IA57" s="122"/>
      <c r="IB57" s="122"/>
      <c r="IC57" s="122"/>
      <c r="ID57" s="122"/>
      <c r="IE57" s="122"/>
      <c r="IF57" s="122"/>
      <c r="IG57" s="122"/>
      <c r="IH57" s="122"/>
      <c r="II57" s="122"/>
      <c r="IJ57" s="122"/>
      <c r="IK57" s="122"/>
      <c r="IL57" s="122"/>
      <c r="IM57" s="122"/>
      <c r="IN57" s="122"/>
      <c r="IO57" s="122"/>
    </row>
    <row r="58" spans="1:249" x14ac:dyDescent="0.25">
      <c r="A58" s="109" t="s">
        <v>63</v>
      </c>
      <c r="B58" s="75"/>
      <c r="C58" s="75"/>
      <c r="N58" s="164"/>
    </row>
    <row r="59" spans="1:249" x14ac:dyDescent="0.25">
      <c r="A59" s="186" t="s">
        <v>91</v>
      </c>
      <c r="B59" s="171"/>
      <c r="C59" s="75"/>
      <c r="N59" s="164"/>
    </row>
    <row r="60" spans="1:249" x14ac:dyDescent="0.25">
      <c r="A60" s="186" t="s">
        <v>92</v>
      </c>
      <c r="B60" s="122"/>
      <c r="C60" s="122"/>
      <c r="D60" s="175"/>
      <c r="E60" s="175"/>
      <c r="F60" s="175"/>
      <c r="G60" s="175"/>
      <c r="H60" s="175"/>
      <c r="I60" s="175"/>
      <c r="J60" s="175"/>
      <c r="K60" s="175"/>
      <c r="L60" s="175"/>
      <c r="M60" s="175"/>
      <c r="N60" s="176"/>
      <c r="O60" s="175"/>
      <c r="P60" s="175"/>
      <c r="Q60" s="175"/>
      <c r="R60" s="175"/>
      <c r="S60" s="175"/>
      <c r="T60" s="175"/>
      <c r="U60" s="175"/>
      <c r="V60" s="175"/>
      <c r="W60" s="175"/>
      <c r="X60" s="175"/>
      <c r="Y60" s="175"/>
      <c r="Z60" s="175"/>
      <c r="AA60" s="175"/>
      <c r="AB60" s="175"/>
      <c r="AC60" s="175"/>
      <c r="AD60" s="175"/>
      <c r="AE60" s="175"/>
      <c r="AF60" s="175"/>
      <c r="AG60" s="175"/>
      <c r="AH60" s="175"/>
      <c r="AI60" s="175"/>
      <c r="AJ60" s="175"/>
      <c r="AK60" s="175"/>
      <c r="AL60" s="175"/>
      <c r="AM60" s="175"/>
      <c r="AN60" s="175"/>
      <c r="AO60" s="175"/>
      <c r="AP60" s="175"/>
      <c r="AQ60" s="175"/>
      <c r="AR60" s="175"/>
      <c r="AS60" s="175"/>
      <c r="AT60" s="175"/>
      <c r="AU60" s="175"/>
      <c r="AV60" s="175"/>
      <c r="AW60" s="175"/>
      <c r="AX60" s="175"/>
      <c r="AY60" s="175"/>
    </row>
    <row r="61" spans="1:249" x14ac:dyDescent="0.25">
      <c r="A61" s="187" t="s">
        <v>93</v>
      </c>
      <c r="B61" s="122"/>
      <c r="C61" s="122"/>
      <c r="D61" s="175"/>
      <c r="E61" s="175"/>
      <c r="F61" s="175"/>
      <c r="G61" s="175"/>
      <c r="H61" s="175"/>
      <c r="I61" s="175"/>
      <c r="J61" s="175"/>
      <c r="K61" s="175"/>
      <c r="L61" s="175"/>
      <c r="M61" s="175"/>
      <c r="N61" s="176"/>
      <c r="O61" s="175"/>
      <c r="P61" s="175"/>
      <c r="Q61" s="175"/>
      <c r="R61" s="175"/>
      <c r="S61" s="175"/>
      <c r="T61" s="175"/>
      <c r="U61" s="175"/>
      <c r="V61" s="175"/>
      <c r="W61" s="175"/>
      <c r="X61" s="175"/>
      <c r="Y61" s="175"/>
      <c r="Z61" s="175"/>
      <c r="AA61" s="175"/>
      <c r="AB61" s="175"/>
      <c r="AC61" s="175"/>
      <c r="AD61" s="175"/>
      <c r="AE61" s="175"/>
      <c r="AF61" s="175"/>
      <c r="AG61" s="175"/>
      <c r="AH61" s="175"/>
      <c r="AI61" s="175"/>
      <c r="AJ61" s="175"/>
      <c r="AK61" s="175"/>
      <c r="AL61" s="175"/>
      <c r="AM61" s="175"/>
      <c r="AN61" s="175"/>
      <c r="AO61" s="175"/>
      <c r="AP61" s="175"/>
      <c r="AQ61" s="175"/>
      <c r="AR61" s="175"/>
      <c r="AS61" s="175"/>
      <c r="AT61" s="175"/>
      <c r="AU61" s="175"/>
      <c r="AV61" s="175"/>
      <c r="AW61" s="175"/>
      <c r="AX61" s="175"/>
      <c r="AY61" s="175"/>
    </row>
    <row r="62" spans="1:249" s="38" customFormat="1" ht="15" customHeight="1" x14ac:dyDescent="0.15">
      <c r="A62" s="193" t="s">
        <v>99</v>
      </c>
      <c r="B62" s="146"/>
      <c r="C62" s="146"/>
      <c r="D62" s="147"/>
      <c r="E62" s="147"/>
      <c r="F62" s="147"/>
      <c r="G62" s="147"/>
      <c r="H62" s="147"/>
      <c r="I62" s="147"/>
      <c r="J62" s="147"/>
      <c r="K62" s="147"/>
      <c r="L62" s="147"/>
      <c r="M62" s="147"/>
      <c r="N62" s="148"/>
      <c r="O62" s="131"/>
      <c r="P62" s="131"/>
      <c r="Q62" s="131"/>
      <c r="R62" s="131"/>
      <c r="S62" s="131"/>
      <c r="T62" s="131"/>
      <c r="U62" s="131"/>
      <c r="V62" s="131"/>
      <c r="W62" s="131"/>
      <c r="X62" s="131"/>
      <c r="Y62" s="131"/>
      <c r="Z62" s="131"/>
      <c r="AA62" s="131"/>
      <c r="AB62" s="131"/>
      <c r="AC62" s="131"/>
      <c r="AD62" s="131"/>
      <c r="AE62" s="131"/>
      <c r="AF62" s="131"/>
      <c r="AG62" s="131"/>
      <c r="AH62" s="131"/>
      <c r="AI62" s="131"/>
      <c r="AJ62" s="131"/>
      <c r="AK62" s="131"/>
      <c r="AL62" s="131"/>
      <c r="AM62" s="131"/>
      <c r="AN62" s="131"/>
      <c r="AO62" s="131"/>
      <c r="AP62" s="131"/>
      <c r="AQ62" s="131"/>
      <c r="AR62" s="131"/>
      <c r="AS62" s="131"/>
      <c r="AT62" s="131"/>
      <c r="AU62" s="131"/>
      <c r="AV62" s="131"/>
      <c r="AW62" s="131"/>
      <c r="AX62" s="131"/>
      <c r="AY62" s="131"/>
      <c r="AZ62" s="131"/>
      <c r="BA62" s="131"/>
      <c r="BB62" s="131"/>
      <c r="BC62" s="131"/>
      <c r="BD62" s="131"/>
      <c r="BE62" s="131"/>
      <c r="BF62" s="131"/>
      <c r="BG62" s="131"/>
      <c r="BH62" s="131"/>
      <c r="BI62" s="131"/>
      <c r="BJ62" s="131"/>
      <c r="BK62" s="131"/>
      <c r="BL62" s="131"/>
      <c r="BM62" s="131"/>
      <c r="BN62" s="131"/>
      <c r="BO62" s="131"/>
      <c r="BP62" s="131"/>
      <c r="BQ62" s="131"/>
      <c r="BR62" s="131"/>
      <c r="BS62" s="131"/>
      <c r="BT62" s="131"/>
      <c r="BU62" s="131"/>
      <c r="BV62" s="131"/>
      <c r="BW62" s="131"/>
      <c r="BX62" s="131"/>
      <c r="BY62" s="131"/>
      <c r="BZ62" s="131"/>
      <c r="CA62" s="131"/>
      <c r="CB62" s="131"/>
      <c r="CC62" s="131"/>
      <c r="CD62" s="131"/>
      <c r="CE62" s="131"/>
      <c r="CF62" s="131"/>
    </row>
  </sheetData>
  <mergeCells count="19">
    <mergeCell ref="BX6:CI6"/>
    <mergeCell ref="AN6:AY6"/>
    <mergeCell ref="AZ6:BK6"/>
    <mergeCell ref="BL6:BW6"/>
    <mergeCell ref="AB6:AE6"/>
    <mergeCell ref="AF6:AI6"/>
    <mergeCell ref="AJ6:AM6"/>
    <mergeCell ref="A1:E2"/>
    <mergeCell ref="A3:E4"/>
    <mergeCell ref="A6:A7"/>
    <mergeCell ref="B6:B7"/>
    <mergeCell ref="C6:C7"/>
    <mergeCell ref="D6:G6"/>
    <mergeCell ref="A5:E5"/>
    <mergeCell ref="H6:K6"/>
    <mergeCell ref="L6:O6"/>
    <mergeCell ref="P6:S6"/>
    <mergeCell ref="T6:W6"/>
    <mergeCell ref="X6:AA6"/>
  </mergeCells>
  <phoneticPr fontId="36" type="noConversion"/>
  <pageMargins left="0.7" right="0.7" top="0.75" bottom="0.75" header="0.3" footer="0.3"/>
  <pageSetup paperSize="9" orientation="portrait" horizontalDpi="1200" verticalDpi="120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LongProperties xmlns="http://schemas.microsoft.com/office/2006/metadata/long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TaxCatchAll xmlns="30b49ad3-373e-4200-8527-1fbd26cb4f49" xsi:nil="true"/>
    <_ip_UnifiedCompliancePolicyProperties xmlns="http://schemas.microsoft.com/sharepoint/v3" xsi:nil="true"/>
    <lcf76f155ced4ddcb4097134ff3c332f xmlns="2709a891-bb75-48d9-aac1-152d324f48c9">
      <Terms xmlns="http://schemas.microsoft.com/office/infopath/2007/PartnerControls"/>
    </lcf76f155ced4ddcb4097134ff3c332f>
  </documentManagement>
</p:properties>
</file>

<file path=customXml/item4.xml><?xml version="1.0" encoding="utf-8"?>
<ct:contentTypeSchema xmlns:ct="http://schemas.microsoft.com/office/2006/metadata/contentType" xmlns:ma="http://schemas.microsoft.com/office/2006/metadata/properties/metaAttributes" ct:_="" ma:_="" ma:contentTypeName="Documento" ma:contentTypeID="0x010100310A63E75EA4F0498AAD37135BCB4C51" ma:contentTypeVersion="18" ma:contentTypeDescription="Crear nuevo documento." ma:contentTypeScope="" ma:versionID="b38c9d4d4312aa37bec069611abc2ff3">
  <xsd:schema xmlns:xsd="http://www.w3.org/2001/XMLSchema" xmlns:xs="http://www.w3.org/2001/XMLSchema" xmlns:p="http://schemas.microsoft.com/office/2006/metadata/properties" xmlns:ns1="http://schemas.microsoft.com/sharepoint/v3" xmlns:ns2="2709a891-bb75-48d9-aac1-152d324f48c9" xmlns:ns3="30b49ad3-373e-4200-8527-1fbd26cb4f49" targetNamespace="http://schemas.microsoft.com/office/2006/metadata/properties" ma:root="true" ma:fieldsID="17d1e78ea8e235d63e4d54c7246a53fc" ns1:_="" ns2:_="" ns3:_="">
    <xsd:import namespace="http://schemas.microsoft.com/sharepoint/v3"/>
    <xsd:import namespace="2709a891-bb75-48d9-aac1-152d324f48c9"/>
    <xsd:import namespace="30b49ad3-373e-4200-8527-1fbd26cb4f4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element ref="ns2:lcf76f155ced4ddcb4097134ff3c332f" minOccurs="0"/>
                <xsd:element ref="ns3:TaxCatchAll" minOccurs="0"/>
                <xsd:element ref="ns2:MediaServiceGenerationTime" minOccurs="0"/>
                <xsd:element ref="ns2:MediaServiceEventHashCode" minOccurs="0"/>
                <xsd:element ref="ns2:MediaServiceObjectDetectorVersions" minOccurs="0"/>
                <xsd:element ref="ns2:MediaServiceOCR" minOccurs="0"/>
                <xsd:element ref="ns2:MediaServiceDateTaken" minOccurs="0"/>
                <xsd:element ref="ns2:MediaLengthInSeconds" minOccurs="0"/>
                <xsd:element ref="ns2:MediaServiceLocation" minOccurs="0"/>
                <xsd:element ref="ns1:_ip_UnifiedCompliancePolicyProperties" minOccurs="0"/>
                <xsd:element ref="ns1:_ip_UnifiedCompliancePolicyUIAc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3" nillable="true" ma:displayName="Propiedades de la Directiva de cumplimiento unificado" ma:hidden="true" ma:internalName="_ip_UnifiedCompliancePolicyProperties">
      <xsd:simpleType>
        <xsd:restriction base="dms:Note"/>
      </xsd:simpleType>
    </xsd:element>
    <xsd:element name="_ip_UnifiedCompliancePolicyUIAction" ma:index="24" nillable="true" ma:displayName="Acción de IU de la Directiva de cumplimiento unificado"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709a891-bb75-48d9-aac1-152d324f48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lcf76f155ced4ddcb4097134ff3c332f" ma:index="14" nillable="true" ma:taxonomy="true" ma:internalName="lcf76f155ced4ddcb4097134ff3c332f" ma:taxonomyFieldName="MediaServiceImageTags" ma:displayName="Etiquetas de imagen" ma:readOnly="false" ma:fieldId="{5cf76f15-5ced-4ddc-b409-7134ff3c332f}" ma:taxonomyMulti="true" ma:sspId="ea9b580d-3441-472b-b633-05114d4a3dc4" ma:termSetId="09814cd3-568e-fe90-9814-8d621ff8fb84" ma:anchorId="fba54fb3-c3e1-fe81-a776-ca4b69148c4d" ma:open="true" ma:isKeyword="false">
      <xsd:complexType>
        <xsd:sequence>
          <xsd:element ref="pc:Terms" minOccurs="0" maxOccurs="1"/>
        </xsd:sequence>
      </xsd:complex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Location" ma:index="22" nillable="true" ma:displayName="Location" ma:description="" ma:indexed="true" ma:internalName="MediaServiceLocation" ma:readOnly="true">
      <xsd:simpleType>
        <xsd:restriction base="dms:Text"/>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b49ad3-373e-4200-8527-1fbd26cb4f49" elementFormDefault="qualified">
    <xsd:import namespace="http://schemas.microsoft.com/office/2006/documentManagement/types"/>
    <xsd:import namespace="http://schemas.microsoft.com/office/infopath/2007/PartnerControls"/>
    <xsd:element name="SharedWithUsers" ma:index="11"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Detalles de uso compartido" ma:internalName="SharedWithDetails" ma:readOnly="true">
      <xsd:simpleType>
        <xsd:restriction base="dms:Note">
          <xsd:maxLength value="255"/>
        </xsd:restriction>
      </xsd:simpleType>
    </xsd:element>
    <xsd:element name="TaxCatchAll" ma:index="15" nillable="true" ma:displayName="Taxonomy Catch All Column" ma:hidden="true" ma:list="{61d7b06f-4a5c-4890-8901-7892361cb07a}" ma:internalName="TaxCatchAll" ma:showField="CatchAllData" ma:web="30b49ad3-373e-4200-8527-1fbd26cb4f4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025E9A2-496B-44AC-B142-FE4831C26CB8}">
  <ds:schemaRefs>
    <ds:schemaRef ds:uri="http://schemas.microsoft.com/office/2006/metadata/longProperties"/>
  </ds:schemaRefs>
</ds:datastoreItem>
</file>

<file path=customXml/itemProps2.xml><?xml version="1.0" encoding="utf-8"?>
<ds:datastoreItem xmlns:ds="http://schemas.openxmlformats.org/officeDocument/2006/customXml" ds:itemID="{CA445C16-33FA-47B8-88BB-33D2045B4056}">
  <ds:schemaRefs>
    <ds:schemaRef ds:uri="http://schemas.microsoft.com/sharepoint/v3/contenttype/forms"/>
  </ds:schemaRefs>
</ds:datastoreItem>
</file>

<file path=customXml/itemProps3.xml><?xml version="1.0" encoding="utf-8"?>
<ds:datastoreItem xmlns:ds="http://schemas.openxmlformats.org/officeDocument/2006/customXml" ds:itemID="{50B916DB-C6DE-406C-8204-D9B452E04353}">
  <ds:schemaRefs>
    <ds:schemaRef ds:uri="http://schemas.microsoft.com/office/2006/metadata/properties"/>
    <ds:schemaRef ds:uri="http://schemas.microsoft.com/office/infopath/2007/PartnerControls"/>
    <ds:schemaRef ds:uri="http://schemas.microsoft.com/sharepoint/v3"/>
    <ds:schemaRef ds:uri="30b49ad3-373e-4200-8527-1fbd26cb4f49"/>
    <ds:schemaRef ds:uri="2709a891-bb75-48d9-aac1-152d324f48c9"/>
  </ds:schemaRefs>
</ds:datastoreItem>
</file>

<file path=customXml/itemProps4.xml><?xml version="1.0" encoding="utf-8"?>
<ds:datastoreItem xmlns:ds="http://schemas.openxmlformats.org/officeDocument/2006/customXml" ds:itemID="{AF859A77-3BC3-43B5-A3B8-BC09E79CEF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2709a891-bb75-48d9-aac1-152d324f48c9"/>
    <ds:schemaRef ds:uri="30b49ad3-373e-4200-8527-1fbd26cb4f4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Hojas de cálculo</vt:lpstr>
      </vt:variant>
      <vt:variant>
        <vt:i4>14</vt:i4>
      </vt:variant>
    </vt:vector>
  </HeadingPairs>
  <TitlesOfParts>
    <vt:vector size="14" baseType="lpstr">
      <vt:lpstr>Índice</vt:lpstr>
      <vt:lpstr>Cuadro 1</vt:lpstr>
      <vt:lpstr>Cuadro 2</vt:lpstr>
      <vt:lpstr>Cuadro 2.1</vt:lpstr>
      <vt:lpstr>Cuadro 3</vt:lpstr>
      <vt:lpstr>Cuadro 3.1</vt:lpstr>
      <vt:lpstr>Cuadro 4</vt:lpstr>
      <vt:lpstr>Cuadro 5</vt:lpstr>
      <vt:lpstr>Cuadro 6</vt:lpstr>
      <vt:lpstr>Cuadro 7</vt:lpstr>
      <vt:lpstr>Cuadro 8</vt:lpstr>
      <vt:lpstr>Cuadro 8.1</vt:lpstr>
      <vt:lpstr>Cuadro 9</vt:lpstr>
      <vt:lpstr>Cuadro 10</vt:lpstr>
    </vt:vector>
  </TitlesOfParts>
  <Manager/>
  <Company>DANE</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LMChaparroC</dc:creator>
  <cp:keywords/>
  <dc:description/>
  <cp:lastModifiedBy>TOSHIBA</cp:lastModifiedBy>
  <cp:revision/>
  <dcterms:created xsi:type="dcterms:W3CDTF">2007-01-25T17:17:56Z</dcterms:created>
  <dcterms:modified xsi:type="dcterms:W3CDTF">2026-04-25T04:31:48Z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lcf76f155ced4ddcb4097134ff3c332f">
    <vt:lpwstr/>
  </property>
  <property fmtid="{D5CDD505-2E9C-101B-9397-08002B2CF9AE}" pid="4" name="TaxCatchAll">
    <vt:lpwstr/>
  </property>
  <property fmtid="{D5CDD505-2E9C-101B-9397-08002B2CF9AE}" pid="5" name="_ip_UnifiedCompliancePolicyUIAction">
    <vt:lpwstr/>
  </property>
  <property fmtid="{D5CDD505-2E9C-101B-9397-08002B2CF9AE}" pid="6" name="_ip_UnifiedCompliancePolicyProperties">
    <vt:lpwstr/>
  </property>
  <property fmtid="{D5CDD505-2E9C-101B-9397-08002B2CF9AE}" pid="7" name="ContentTypeId">
    <vt:lpwstr>0x010100310A63E75EA4F0498AAD37135BCB4C51</vt:lpwstr>
  </property>
</Properties>
</file>